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5"/>
  </p:notesMasterIdLst>
  <p:sldIdLst>
    <p:sldId id="256" r:id="rId2"/>
    <p:sldId id="260" r:id="rId3"/>
    <p:sldId id="271" r:id="rId4"/>
    <p:sldId id="261" r:id="rId5"/>
    <p:sldId id="262" r:id="rId6"/>
    <p:sldId id="266" r:id="rId7"/>
    <p:sldId id="267" r:id="rId8"/>
    <p:sldId id="270" r:id="rId9"/>
    <p:sldId id="265" r:id="rId10"/>
    <p:sldId id="263" r:id="rId11"/>
    <p:sldId id="264" r:id="rId12"/>
    <p:sldId id="269"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96"/>
    <p:restoredTop sz="91869"/>
  </p:normalViewPr>
  <p:slideViewPr>
    <p:cSldViewPr snapToGrid="0" snapToObjects="1">
      <p:cViewPr varScale="1">
        <p:scale>
          <a:sx n="90" d="100"/>
          <a:sy n="90" d="100"/>
        </p:scale>
        <p:origin x="352" y="2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ina Zhu" userId="a1966dfc-277e-467f-a431-5e4041260408" providerId="ADAL" clId="{FCFC473F-CA25-154E-905A-03B2ABC3E584}"/>
    <pc:docChg chg="custSel addSld delSld modSld sldOrd">
      <pc:chgData name="Meina Zhu" userId="a1966dfc-277e-467f-a431-5e4041260408" providerId="ADAL" clId="{FCFC473F-CA25-154E-905A-03B2ABC3E584}" dt="2020-10-30T16:16:10.122" v="202" actId="27636"/>
      <pc:docMkLst>
        <pc:docMk/>
      </pc:docMkLst>
      <pc:sldChg chg="addSp modSp">
        <pc:chgData name="Meina Zhu" userId="a1966dfc-277e-467f-a431-5e4041260408" providerId="ADAL" clId="{FCFC473F-CA25-154E-905A-03B2ABC3E584}" dt="2020-10-30T16:15:53.910" v="196" actId="27636"/>
        <pc:sldMkLst>
          <pc:docMk/>
          <pc:sldMk cId="2308253028" sldId="260"/>
        </pc:sldMkLst>
        <pc:spChg chg="mod">
          <ac:chgData name="Meina Zhu" userId="a1966dfc-277e-467f-a431-5e4041260408" providerId="ADAL" clId="{FCFC473F-CA25-154E-905A-03B2ABC3E584}" dt="2020-10-30T16:15:53.910" v="196" actId="27636"/>
          <ac:spMkLst>
            <pc:docMk/>
            <pc:sldMk cId="2308253028" sldId="260"/>
            <ac:spMk id="3" creationId="{CDFABAA9-0822-C748-ADE8-4575AF39AAAA}"/>
          </ac:spMkLst>
        </pc:spChg>
        <pc:spChg chg="add mod">
          <ac:chgData name="Meina Zhu" userId="a1966dfc-277e-467f-a431-5e4041260408" providerId="ADAL" clId="{FCFC473F-CA25-154E-905A-03B2ABC3E584}" dt="2020-10-30T16:04:43.128" v="185" actId="14100"/>
          <ac:spMkLst>
            <pc:docMk/>
            <pc:sldMk cId="2308253028" sldId="260"/>
            <ac:spMk id="8" creationId="{686DE615-B29A-F944-B276-68A90BF133FA}"/>
          </ac:spMkLst>
        </pc:spChg>
        <pc:picChg chg="mod">
          <ac:chgData name="Meina Zhu" userId="a1966dfc-277e-467f-a431-5e4041260408" providerId="ADAL" clId="{FCFC473F-CA25-154E-905A-03B2ABC3E584}" dt="2020-10-30T16:04:37.679" v="183" actId="1076"/>
          <ac:picMkLst>
            <pc:docMk/>
            <pc:sldMk cId="2308253028" sldId="260"/>
            <ac:picMk id="4" creationId="{B0718133-2106-9140-8115-FB3CC7CD3A07}"/>
          </ac:picMkLst>
        </pc:picChg>
      </pc:sldChg>
      <pc:sldChg chg="addSp modSp">
        <pc:chgData name="Meina Zhu" userId="a1966dfc-277e-467f-a431-5e4041260408" providerId="ADAL" clId="{FCFC473F-CA25-154E-905A-03B2ABC3E584}" dt="2020-10-30T16:16:10.122" v="202" actId="27636"/>
        <pc:sldMkLst>
          <pc:docMk/>
          <pc:sldMk cId="2119607513" sldId="261"/>
        </pc:sldMkLst>
        <pc:spChg chg="mod">
          <ac:chgData name="Meina Zhu" userId="a1966dfc-277e-467f-a431-5e4041260408" providerId="ADAL" clId="{FCFC473F-CA25-154E-905A-03B2ABC3E584}" dt="2020-10-30T16:16:10.122" v="202" actId="27636"/>
          <ac:spMkLst>
            <pc:docMk/>
            <pc:sldMk cId="2119607513" sldId="261"/>
            <ac:spMk id="3" creationId="{CDFABAA9-0822-C748-ADE8-4575AF39AAAA}"/>
          </ac:spMkLst>
        </pc:spChg>
        <pc:spChg chg="add">
          <ac:chgData name="Meina Zhu" userId="a1966dfc-277e-467f-a431-5e4041260408" providerId="ADAL" clId="{FCFC473F-CA25-154E-905A-03B2ABC3E584}" dt="2020-10-30T15:52:01.329" v="2"/>
          <ac:spMkLst>
            <pc:docMk/>
            <pc:sldMk cId="2119607513" sldId="261"/>
            <ac:spMk id="6" creationId="{634638F5-231C-EA48-B480-7FC7FF60CF14}"/>
          </ac:spMkLst>
        </pc:spChg>
        <pc:picChg chg="mod">
          <ac:chgData name="Meina Zhu" userId="a1966dfc-277e-467f-a431-5e4041260408" providerId="ADAL" clId="{FCFC473F-CA25-154E-905A-03B2ABC3E584}" dt="2020-10-30T15:52:19.468" v="5" actId="1076"/>
          <ac:picMkLst>
            <pc:docMk/>
            <pc:sldMk cId="2119607513" sldId="261"/>
            <ac:picMk id="4" creationId="{13F50C1A-E737-FC4D-A8CB-D6017031CB76}"/>
          </ac:picMkLst>
        </pc:picChg>
        <pc:picChg chg="mod">
          <ac:chgData name="Meina Zhu" userId="a1966dfc-277e-467f-a431-5e4041260408" providerId="ADAL" clId="{FCFC473F-CA25-154E-905A-03B2ABC3E584}" dt="2020-10-30T15:52:23.372" v="6" actId="1076"/>
          <ac:picMkLst>
            <pc:docMk/>
            <pc:sldMk cId="2119607513" sldId="261"/>
            <ac:picMk id="7" creationId="{B1E96FF7-B0C5-7A40-8E00-78351EE42AA8}"/>
          </ac:picMkLst>
        </pc:picChg>
      </pc:sldChg>
      <pc:sldChg chg="addSp modSp">
        <pc:chgData name="Meina Zhu" userId="a1966dfc-277e-467f-a431-5e4041260408" providerId="ADAL" clId="{FCFC473F-CA25-154E-905A-03B2ABC3E584}" dt="2020-10-30T15:52:56.075" v="22" actId="14100"/>
        <pc:sldMkLst>
          <pc:docMk/>
          <pc:sldMk cId="3870441280" sldId="262"/>
        </pc:sldMkLst>
        <pc:spChg chg="mod">
          <ac:chgData name="Meina Zhu" userId="a1966dfc-277e-467f-a431-5e4041260408" providerId="ADAL" clId="{FCFC473F-CA25-154E-905A-03B2ABC3E584}" dt="2020-10-30T15:52:42.946" v="10" actId="1076"/>
          <ac:spMkLst>
            <pc:docMk/>
            <pc:sldMk cId="3870441280" sldId="262"/>
            <ac:spMk id="3" creationId="{CDFABAA9-0822-C748-ADE8-4575AF39AAAA}"/>
          </ac:spMkLst>
        </pc:spChg>
        <pc:spChg chg="add mod">
          <ac:chgData name="Meina Zhu" userId="a1966dfc-277e-467f-a431-5e4041260408" providerId="ADAL" clId="{FCFC473F-CA25-154E-905A-03B2ABC3E584}" dt="2020-10-30T15:52:51.860" v="21" actId="20577"/>
          <ac:spMkLst>
            <pc:docMk/>
            <pc:sldMk cId="3870441280" sldId="262"/>
            <ac:spMk id="5" creationId="{9C1FDB10-1FCA-9046-8765-910019589575}"/>
          </ac:spMkLst>
        </pc:spChg>
        <pc:picChg chg="mod">
          <ac:chgData name="Meina Zhu" userId="a1966dfc-277e-467f-a431-5e4041260408" providerId="ADAL" clId="{FCFC473F-CA25-154E-905A-03B2ABC3E584}" dt="2020-10-30T15:52:56.075" v="22" actId="14100"/>
          <ac:picMkLst>
            <pc:docMk/>
            <pc:sldMk cId="3870441280" sldId="262"/>
            <ac:picMk id="7" creationId="{B1E96FF7-B0C5-7A40-8E00-78351EE42AA8}"/>
          </ac:picMkLst>
        </pc:picChg>
      </pc:sldChg>
      <pc:sldChg chg="addSp modSp">
        <pc:chgData name="Meina Zhu" userId="a1966dfc-277e-467f-a431-5e4041260408" providerId="ADAL" clId="{FCFC473F-CA25-154E-905A-03B2ABC3E584}" dt="2020-10-30T16:02:59.298" v="164" actId="1076"/>
        <pc:sldMkLst>
          <pc:docMk/>
          <pc:sldMk cId="3179932346" sldId="264"/>
        </pc:sldMkLst>
        <pc:spChg chg="add mod">
          <ac:chgData name="Meina Zhu" userId="a1966dfc-277e-467f-a431-5e4041260408" providerId="ADAL" clId="{FCFC473F-CA25-154E-905A-03B2ABC3E584}" dt="2020-10-30T16:02:56.091" v="163" actId="1076"/>
          <ac:spMkLst>
            <pc:docMk/>
            <pc:sldMk cId="3179932346" sldId="264"/>
            <ac:spMk id="6" creationId="{736AE3C8-6510-B449-BEEC-086831F7DEC6}"/>
          </ac:spMkLst>
        </pc:spChg>
        <pc:picChg chg="mod">
          <ac:chgData name="Meina Zhu" userId="a1966dfc-277e-467f-a431-5e4041260408" providerId="ADAL" clId="{FCFC473F-CA25-154E-905A-03B2ABC3E584}" dt="2020-10-30T16:02:59.298" v="164" actId="1076"/>
          <ac:picMkLst>
            <pc:docMk/>
            <pc:sldMk cId="3179932346" sldId="264"/>
            <ac:picMk id="3" creationId="{3D1FA8A1-C643-344C-94E6-39D33C00B091}"/>
          </ac:picMkLst>
        </pc:picChg>
      </pc:sldChg>
      <pc:sldChg chg="addSp modSp ord">
        <pc:chgData name="Meina Zhu" userId="a1966dfc-277e-467f-a431-5e4041260408" providerId="ADAL" clId="{FCFC473F-CA25-154E-905A-03B2ABC3E584}" dt="2020-10-30T15:56:49.040" v="64" actId="1076"/>
        <pc:sldMkLst>
          <pc:docMk/>
          <pc:sldMk cId="1391012442" sldId="265"/>
        </pc:sldMkLst>
        <pc:spChg chg="mod">
          <ac:chgData name="Meina Zhu" userId="a1966dfc-277e-467f-a431-5e4041260408" providerId="ADAL" clId="{FCFC473F-CA25-154E-905A-03B2ABC3E584}" dt="2020-10-30T15:56:43.888" v="62" actId="14100"/>
          <ac:spMkLst>
            <pc:docMk/>
            <pc:sldMk cId="1391012442" sldId="265"/>
            <ac:spMk id="4" creationId="{B213D32B-8DED-CE4A-8609-5F8F83F41601}"/>
          </ac:spMkLst>
        </pc:spChg>
        <pc:spChg chg="add mod">
          <ac:chgData name="Meina Zhu" userId="a1966dfc-277e-467f-a431-5e4041260408" providerId="ADAL" clId="{FCFC473F-CA25-154E-905A-03B2ABC3E584}" dt="2020-10-30T15:56:49.040" v="64" actId="1076"/>
          <ac:spMkLst>
            <pc:docMk/>
            <pc:sldMk cId="1391012442" sldId="265"/>
            <ac:spMk id="7" creationId="{0D5EFC2B-729B-F940-A9F3-C12D2F2A2102}"/>
          </ac:spMkLst>
        </pc:spChg>
        <pc:picChg chg="mod">
          <ac:chgData name="Meina Zhu" userId="a1966dfc-277e-467f-a431-5e4041260408" providerId="ADAL" clId="{FCFC473F-CA25-154E-905A-03B2ABC3E584}" dt="2020-10-30T15:55:15.033" v="55" actId="1076"/>
          <ac:picMkLst>
            <pc:docMk/>
            <pc:sldMk cId="1391012442" sldId="265"/>
            <ac:picMk id="6" creationId="{265C5BE8-F761-C944-9C2C-9FADE581D127}"/>
          </ac:picMkLst>
        </pc:picChg>
      </pc:sldChg>
      <pc:sldChg chg="addSp modSp">
        <pc:chgData name="Meina Zhu" userId="a1966dfc-277e-467f-a431-5e4041260408" providerId="ADAL" clId="{FCFC473F-CA25-154E-905A-03B2ABC3E584}" dt="2020-10-30T15:53:35.733" v="35" actId="14100"/>
        <pc:sldMkLst>
          <pc:docMk/>
          <pc:sldMk cId="2003174517" sldId="266"/>
        </pc:sldMkLst>
        <pc:spChg chg="add mod">
          <ac:chgData name="Meina Zhu" userId="a1966dfc-277e-467f-a431-5e4041260408" providerId="ADAL" clId="{FCFC473F-CA25-154E-905A-03B2ABC3E584}" dt="2020-10-30T15:53:35.733" v="35" actId="14100"/>
          <ac:spMkLst>
            <pc:docMk/>
            <pc:sldMk cId="2003174517" sldId="266"/>
            <ac:spMk id="6" creationId="{6249E6BB-D312-864E-8EE7-D3ABC91A55FF}"/>
          </ac:spMkLst>
        </pc:spChg>
      </pc:sldChg>
      <pc:sldChg chg="addSp modSp">
        <pc:chgData name="Meina Zhu" userId="a1966dfc-277e-467f-a431-5e4041260408" providerId="ADAL" clId="{FCFC473F-CA25-154E-905A-03B2ABC3E584}" dt="2020-10-30T16:04:12.738" v="174" actId="1076"/>
        <pc:sldMkLst>
          <pc:docMk/>
          <pc:sldMk cId="3514124418" sldId="267"/>
        </pc:sldMkLst>
        <pc:spChg chg="mod">
          <ac:chgData name="Meina Zhu" userId="a1966dfc-277e-467f-a431-5e4041260408" providerId="ADAL" clId="{FCFC473F-CA25-154E-905A-03B2ABC3E584}" dt="2020-10-30T16:04:08.451" v="173" actId="1076"/>
          <ac:spMkLst>
            <pc:docMk/>
            <pc:sldMk cId="3514124418" sldId="267"/>
            <ac:spMk id="3" creationId="{CDFABAA9-0822-C748-ADE8-4575AF39AAAA}"/>
          </ac:spMkLst>
        </pc:spChg>
        <pc:spChg chg="add mod">
          <ac:chgData name="Meina Zhu" userId="a1966dfc-277e-467f-a431-5e4041260408" providerId="ADAL" clId="{FCFC473F-CA25-154E-905A-03B2ABC3E584}" dt="2020-10-30T16:04:00.633" v="172" actId="1076"/>
          <ac:spMkLst>
            <pc:docMk/>
            <pc:sldMk cId="3514124418" sldId="267"/>
            <ac:spMk id="7" creationId="{AC9A23B3-C7F3-3944-A7BD-C2811D99D86E}"/>
          </ac:spMkLst>
        </pc:spChg>
        <pc:picChg chg="mod">
          <ac:chgData name="Meina Zhu" userId="a1966dfc-277e-467f-a431-5e4041260408" providerId="ADAL" clId="{FCFC473F-CA25-154E-905A-03B2ABC3E584}" dt="2020-10-30T16:03:54.776" v="170" actId="1076"/>
          <ac:picMkLst>
            <pc:docMk/>
            <pc:sldMk cId="3514124418" sldId="267"/>
            <ac:picMk id="4" creationId="{018E2503-9885-5C49-BC09-C506938EF76B}"/>
          </ac:picMkLst>
        </pc:picChg>
        <pc:picChg chg="mod">
          <ac:chgData name="Meina Zhu" userId="a1966dfc-277e-467f-a431-5e4041260408" providerId="ADAL" clId="{FCFC473F-CA25-154E-905A-03B2ABC3E584}" dt="2020-10-30T16:04:12.738" v="174" actId="1076"/>
          <ac:picMkLst>
            <pc:docMk/>
            <pc:sldMk cId="3514124418" sldId="267"/>
            <ac:picMk id="6" creationId="{0497FA13-FBD4-F244-8D60-669B5BFA1AA4}"/>
          </ac:picMkLst>
        </pc:picChg>
      </pc:sldChg>
      <pc:sldChg chg="addSp modSp">
        <pc:chgData name="Meina Zhu" userId="a1966dfc-277e-467f-a431-5e4041260408" providerId="ADAL" clId="{FCFC473F-CA25-154E-905A-03B2ABC3E584}" dt="2020-10-30T16:09:17.862" v="192" actId="27636"/>
        <pc:sldMkLst>
          <pc:docMk/>
          <pc:sldMk cId="4052006804" sldId="268"/>
        </pc:sldMkLst>
        <pc:spChg chg="add mod">
          <ac:chgData name="Meina Zhu" userId="a1966dfc-277e-467f-a431-5e4041260408" providerId="ADAL" clId="{FCFC473F-CA25-154E-905A-03B2ABC3E584}" dt="2020-10-30T15:59:32.560" v="119" actId="14100"/>
          <ac:spMkLst>
            <pc:docMk/>
            <pc:sldMk cId="4052006804" sldId="268"/>
            <ac:spMk id="5" creationId="{5ED04AF3-F23B-1D42-BF25-7EF8027676A1}"/>
          </ac:spMkLst>
        </pc:spChg>
        <pc:spChg chg="mod">
          <ac:chgData name="Meina Zhu" userId="a1966dfc-277e-467f-a431-5e4041260408" providerId="ADAL" clId="{FCFC473F-CA25-154E-905A-03B2ABC3E584}" dt="2020-10-30T16:09:17.862" v="192" actId="27636"/>
          <ac:spMkLst>
            <pc:docMk/>
            <pc:sldMk cId="4052006804" sldId="268"/>
            <ac:spMk id="7" creationId="{DB2E2C45-5ACA-0E45-86FB-AAE7EB31A738}"/>
          </ac:spMkLst>
        </pc:spChg>
        <pc:picChg chg="mod">
          <ac:chgData name="Meina Zhu" userId="a1966dfc-277e-467f-a431-5e4041260408" providerId="ADAL" clId="{FCFC473F-CA25-154E-905A-03B2ABC3E584}" dt="2020-10-30T15:59:41.445" v="124" actId="1076"/>
          <ac:picMkLst>
            <pc:docMk/>
            <pc:sldMk cId="4052006804" sldId="268"/>
            <ac:picMk id="8" creationId="{27839236-28E2-6946-A0FB-949D2E9658E9}"/>
          </ac:picMkLst>
        </pc:picChg>
      </pc:sldChg>
      <pc:sldChg chg="addSp modSp">
        <pc:chgData name="Meina Zhu" userId="a1966dfc-277e-467f-a431-5e4041260408" providerId="ADAL" clId="{FCFC473F-CA25-154E-905A-03B2ABC3E584}" dt="2020-10-30T16:02:18.687" v="154" actId="14100"/>
        <pc:sldMkLst>
          <pc:docMk/>
          <pc:sldMk cId="2320957456" sldId="269"/>
        </pc:sldMkLst>
        <pc:spChg chg="add mod">
          <ac:chgData name="Meina Zhu" userId="a1966dfc-277e-467f-a431-5e4041260408" providerId="ADAL" clId="{FCFC473F-CA25-154E-905A-03B2ABC3E584}" dt="2020-10-30T16:02:18.687" v="154" actId="14100"/>
          <ac:spMkLst>
            <pc:docMk/>
            <pc:sldMk cId="2320957456" sldId="269"/>
            <ac:spMk id="6" creationId="{E8596386-5BC6-5B43-A990-2D1D547F23CB}"/>
          </ac:spMkLst>
        </pc:spChg>
        <pc:picChg chg="mod">
          <ac:chgData name="Meina Zhu" userId="a1966dfc-277e-467f-a431-5e4041260408" providerId="ADAL" clId="{FCFC473F-CA25-154E-905A-03B2ABC3E584}" dt="2020-10-30T16:02:12.138" v="152" actId="1076"/>
          <ac:picMkLst>
            <pc:docMk/>
            <pc:sldMk cId="2320957456" sldId="269"/>
            <ac:picMk id="3" creationId="{FFF0A518-9A4F-4245-8581-AE8A2A18DD63}"/>
          </ac:picMkLst>
        </pc:picChg>
      </pc:sldChg>
      <pc:sldChg chg="addSp modSp">
        <pc:chgData name="Meina Zhu" userId="a1966dfc-277e-467f-a431-5e4041260408" providerId="ADAL" clId="{FCFC473F-CA25-154E-905A-03B2ABC3E584}" dt="2020-10-30T15:54:43.909" v="53" actId="14100"/>
        <pc:sldMkLst>
          <pc:docMk/>
          <pc:sldMk cId="4162448276" sldId="270"/>
        </pc:sldMkLst>
        <pc:spChg chg="mod">
          <ac:chgData name="Meina Zhu" userId="a1966dfc-277e-467f-a431-5e4041260408" providerId="ADAL" clId="{FCFC473F-CA25-154E-905A-03B2ABC3E584}" dt="2020-10-30T15:54:13.509" v="42" actId="14100"/>
          <ac:spMkLst>
            <pc:docMk/>
            <pc:sldMk cId="4162448276" sldId="270"/>
            <ac:spMk id="7" creationId="{DB2E2C45-5ACA-0E45-86FB-AAE7EB31A738}"/>
          </ac:spMkLst>
        </pc:spChg>
        <pc:spChg chg="add mod">
          <ac:chgData name="Meina Zhu" userId="a1966dfc-277e-467f-a431-5e4041260408" providerId="ADAL" clId="{FCFC473F-CA25-154E-905A-03B2ABC3E584}" dt="2020-10-30T15:54:43.909" v="53" actId="14100"/>
          <ac:spMkLst>
            <pc:docMk/>
            <pc:sldMk cId="4162448276" sldId="270"/>
            <ac:spMk id="9" creationId="{317D0ABF-8827-D44D-8207-38F2EC3D9148}"/>
          </ac:spMkLst>
        </pc:spChg>
        <pc:picChg chg="mod">
          <ac:chgData name="Meina Zhu" userId="a1966dfc-277e-467f-a431-5e4041260408" providerId="ADAL" clId="{FCFC473F-CA25-154E-905A-03B2ABC3E584}" dt="2020-10-30T15:54:29.980" v="50" actId="14100"/>
          <ac:picMkLst>
            <pc:docMk/>
            <pc:sldMk cId="4162448276" sldId="270"/>
            <ac:picMk id="3" creationId="{CEF63103-12FF-B744-B171-DF62E0B20E9B}"/>
          </ac:picMkLst>
        </pc:picChg>
        <pc:picChg chg="mod">
          <ac:chgData name="Meina Zhu" userId="a1966dfc-277e-467f-a431-5e4041260408" providerId="ADAL" clId="{FCFC473F-CA25-154E-905A-03B2ABC3E584}" dt="2020-10-30T15:54:28.034" v="49" actId="1076"/>
          <ac:picMkLst>
            <pc:docMk/>
            <pc:sldMk cId="4162448276" sldId="270"/>
            <ac:picMk id="8" creationId="{3CECCB84-E4DE-A04B-B81B-5F3D6D128DBA}"/>
          </ac:picMkLst>
        </pc:picChg>
        <pc:picChg chg="mod">
          <ac:chgData name="Meina Zhu" userId="a1966dfc-277e-467f-a431-5e4041260408" providerId="ADAL" clId="{FCFC473F-CA25-154E-905A-03B2ABC3E584}" dt="2020-10-30T15:54:23.746" v="47" actId="14100"/>
          <ac:picMkLst>
            <pc:docMk/>
            <pc:sldMk cId="4162448276" sldId="270"/>
            <ac:picMk id="10" creationId="{E636F643-B9BB-8040-814A-908CF62F0C96}"/>
          </ac:picMkLst>
        </pc:picChg>
      </pc:sldChg>
      <pc:sldChg chg="addSp modSp del">
        <pc:chgData name="Meina Zhu" userId="a1966dfc-277e-467f-a431-5e4041260408" providerId="ADAL" clId="{FCFC473F-CA25-154E-905A-03B2ABC3E584}" dt="2020-10-30T16:08:17.169" v="187" actId="2696"/>
        <pc:sldMkLst>
          <pc:docMk/>
          <pc:sldMk cId="1015618262" sldId="271"/>
        </pc:sldMkLst>
        <pc:spChg chg="add mod">
          <ac:chgData name="Meina Zhu" userId="a1966dfc-277e-467f-a431-5e4041260408" providerId="ADAL" clId="{FCFC473F-CA25-154E-905A-03B2ABC3E584}" dt="2020-10-30T16:01:41.247" v="144" actId="14100"/>
          <ac:spMkLst>
            <pc:docMk/>
            <pc:sldMk cId="1015618262" sldId="271"/>
            <ac:spMk id="8" creationId="{19DACEFE-86E7-FF4A-B44B-B12922293F9C}"/>
          </ac:spMkLst>
        </pc:spChg>
        <pc:picChg chg="mod">
          <ac:chgData name="Meina Zhu" userId="a1966dfc-277e-467f-a431-5e4041260408" providerId="ADAL" clId="{FCFC473F-CA25-154E-905A-03B2ABC3E584}" dt="2020-10-30T16:01:43.485" v="145" actId="1076"/>
          <ac:picMkLst>
            <pc:docMk/>
            <pc:sldMk cId="1015618262" sldId="271"/>
            <ac:picMk id="4" creationId="{03431051-1DDD-9A4C-86CA-CFA5ACA61DC8}"/>
          </ac:picMkLst>
        </pc:picChg>
      </pc:sldChg>
      <pc:sldChg chg="add">
        <pc:chgData name="Meina Zhu" userId="a1966dfc-277e-467f-a431-5e4041260408" providerId="ADAL" clId="{FCFC473F-CA25-154E-905A-03B2ABC3E584}" dt="2020-10-30T16:08:20.366" v="188"/>
        <pc:sldMkLst>
          <pc:docMk/>
          <pc:sldMk cId="3771742937"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702B-BE79-B247-8E03-25015637BE90}" type="datetimeFigureOut">
              <a:rPr lang="en-US" smtClean="0"/>
              <a:t>10/30/20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AD1C1-76C2-1245-8128-9693945C3148}" type="slidenum">
              <a:rPr lang="en-US" smtClean="0"/>
              <a:t>‹#›</a:t>
            </a:fld>
            <a:endParaRPr lang="en-US"/>
          </a:p>
        </p:txBody>
      </p:sp>
    </p:spTree>
    <p:extLst>
      <p:ext uri="{BB962C8B-B14F-4D97-AF65-F5344CB8AC3E}">
        <p14:creationId xmlns:p14="http://schemas.microsoft.com/office/powerpoint/2010/main" val="3129029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8AD1C1-76C2-1245-8128-9693945C3148}" type="slidenum">
              <a:rPr lang="en-US" smtClean="0"/>
              <a:t>1</a:t>
            </a:fld>
            <a:endParaRPr lang="en-US"/>
          </a:p>
        </p:txBody>
      </p:sp>
    </p:spTree>
    <p:extLst>
      <p:ext uri="{BB962C8B-B14F-4D97-AF65-F5344CB8AC3E}">
        <p14:creationId xmlns:p14="http://schemas.microsoft.com/office/powerpoint/2010/main" val="67842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8AD1C1-76C2-1245-8128-9693945C3148}" type="slidenum">
              <a:rPr lang="en-US" smtClean="0"/>
              <a:t>4</a:t>
            </a:fld>
            <a:endParaRPr lang="en-US"/>
          </a:p>
        </p:txBody>
      </p:sp>
    </p:spTree>
    <p:extLst>
      <p:ext uri="{BB962C8B-B14F-4D97-AF65-F5344CB8AC3E}">
        <p14:creationId xmlns:p14="http://schemas.microsoft.com/office/powerpoint/2010/main" val="4007866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8AD1C1-76C2-1245-8128-9693945C3148}" type="slidenum">
              <a:rPr lang="en-US" smtClean="0"/>
              <a:t>9</a:t>
            </a:fld>
            <a:endParaRPr lang="en-US"/>
          </a:p>
        </p:txBody>
      </p:sp>
    </p:spTree>
    <p:extLst>
      <p:ext uri="{BB962C8B-B14F-4D97-AF65-F5344CB8AC3E}">
        <p14:creationId xmlns:p14="http://schemas.microsoft.com/office/powerpoint/2010/main" val="3149375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8AD1C1-76C2-1245-8128-9693945C3148}" type="slidenum">
              <a:rPr lang="en-US" smtClean="0"/>
              <a:t>12</a:t>
            </a:fld>
            <a:endParaRPr lang="en-US"/>
          </a:p>
        </p:txBody>
      </p:sp>
    </p:spTree>
    <p:extLst>
      <p:ext uri="{BB962C8B-B14F-4D97-AF65-F5344CB8AC3E}">
        <p14:creationId xmlns:p14="http://schemas.microsoft.com/office/powerpoint/2010/main" val="964360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12632" y="1140000"/>
            <a:ext cx="6994357" cy="3255264"/>
          </a:xfrm>
        </p:spPr>
        <p:txBody>
          <a:bodyPr anchor="b">
            <a:normAutofit/>
          </a:bodyPr>
          <a:lstStyle>
            <a:lvl1pPr algn="l">
              <a:defRPr sz="4400" b="1" i="0" spc="-100" baseline="0">
                <a:solidFill>
                  <a:schemeClr val="tx1">
                    <a:lumMod val="50000"/>
                    <a:lumOff val="50000"/>
                  </a:schemeClr>
                </a:solidFill>
                <a:latin typeface="+mj-lt"/>
                <a:cs typeface="Aharoni" panose="02010803020104030203" pitchFamily="2" charset="-79"/>
              </a:defRPr>
            </a:lvl1pPr>
          </a:lstStyle>
          <a:p>
            <a:r>
              <a:rPr lang="en-US" dirty="0"/>
              <a:t>Click to edit Master title style</a:t>
            </a:r>
          </a:p>
        </p:txBody>
      </p:sp>
      <p:sp>
        <p:nvSpPr>
          <p:cNvPr id="3" name="Subtitle 2"/>
          <p:cNvSpPr>
            <a:spLocks noGrp="1"/>
          </p:cNvSpPr>
          <p:nvPr>
            <p:ph type="subTitle" idx="1"/>
          </p:nvPr>
        </p:nvSpPr>
        <p:spPr>
          <a:xfrm>
            <a:off x="4812632" y="4511797"/>
            <a:ext cx="6994357" cy="1480505"/>
          </a:xfrm>
        </p:spPr>
        <p:txBody>
          <a:bodyPr anchor="t">
            <a:normAutofit/>
          </a:bodyPr>
          <a:lstStyle>
            <a:lvl1pPr marL="0" indent="0" algn="l">
              <a:buNone/>
              <a:defRPr sz="2000" b="0" i="0" cap="none" spc="0" baseline="0">
                <a:solidFill>
                  <a:schemeClr val="accent3"/>
                </a:solidFill>
                <a:latin typeface="Gill Sans MT" panose="020B0502020104020203" pitchFamily="34" charset="77"/>
                <a:cs typeface="Futura Condensed Medium" panose="020B0602020204020303" pitchFamily="34" charset="-79"/>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7" name="Picture 16" descr="A picture containing food&#10;&#10;Description automatically generated">
            <a:extLst>
              <a:ext uri="{FF2B5EF4-FFF2-40B4-BE49-F238E27FC236}">
                <a16:creationId xmlns:a16="http://schemas.microsoft.com/office/drawing/2014/main" id="{58EBE3CD-004E-794E-9E87-6CA8363D7B67}"/>
              </a:ext>
            </a:extLst>
          </p:cNvPr>
          <p:cNvPicPr>
            <a:picLocks noChangeAspect="1"/>
          </p:cNvPicPr>
          <p:nvPr userDrawn="1"/>
        </p:nvPicPr>
        <p:blipFill rotWithShape="1">
          <a:blip r:embed="rId2" cstate="screen">
            <a:clrChange>
              <a:clrFrom>
                <a:srgbClr val="FFFFFF"/>
              </a:clrFrom>
              <a:clrTo>
                <a:srgbClr val="FFFFFF">
                  <a:alpha val="0"/>
                </a:srgbClr>
              </a:clrTo>
            </a:clrChange>
            <a:alphaModFix amt="91000"/>
            <a:extLst>
              <a:ext uri="{28A0092B-C50C-407E-A947-70E740481C1C}">
                <a14:useLocalDpi xmlns:a14="http://schemas.microsoft.com/office/drawing/2010/main"/>
              </a:ext>
            </a:extLst>
          </a:blip>
          <a:srcRect/>
          <a:stretch/>
        </p:blipFill>
        <p:spPr>
          <a:xfrm>
            <a:off x="-145719" y="-130504"/>
            <a:ext cx="5604840" cy="1036320"/>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D176AFAC-0A3E-5143-8285-61E23C081D69}"/>
              </a:ext>
            </a:extLst>
          </p:cNvPr>
          <p:cNvPicPr>
            <a:picLocks noChangeAspect="1"/>
          </p:cNvPicPr>
          <p:nvPr userDrawn="1"/>
        </p:nvPicPr>
        <p:blipFill rotWithShape="1">
          <a:blip r:embed="rId3" cstate="screen">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35877" y="538143"/>
            <a:ext cx="3247378" cy="1127978"/>
          </a:xfrm>
          <a:prstGeom prst="rect">
            <a:avLst/>
          </a:prstGeom>
        </p:spPr>
      </p:pic>
      <p:pic>
        <p:nvPicPr>
          <p:cNvPr id="5" name="Picture 4" descr="Background pattern&#10;&#10;Description automatically generated">
            <a:extLst>
              <a:ext uri="{FF2B5EF4-FFF2-40B4-BE49-F238E27FC236}">
                <a16:creationId xmlns:a16="http://schemas.microsoft.com/office/drawing/2014/main" id="{890D821C-42A2-2843-9311-F5CF9BDCEB94}"/>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0618" y="1172697"/>
            <a:ext cx="4460816" cy="4512605"/>
          </a:xfrm>
          <a:prstGeom prst="ellipse">
            <a:avLst/>
          </a:prstGeom>
        </p:spPr>
      </p:pic>
      <p:pic>
        <p:nvPicPr>
          <p:cNvPr id="10" name="Picture 9" descr="A close up of a sign&#10;&#10;Description automatically generated">
            <a:extLst>
              <a:ext uri="{FF2B5EF4-FFF2-40B4-BE49-F238E27FC236}">
                <a16:creationId xmlns:a16="http://schemas.microsoft.com/office/drawing/2014/main" id="{BE4F9199-FF4F-5848-BB17-8DFCB87EA5DB}"/>
              </a:ext>
            </a:extLst>
          </p:cNvPr>
          <p:cNvPicPr>
            <a:picLocks noChangeAspect="1"/>
          </p:cNvPicPr>
          <p:nvPr userDrawn="1"/>
        </p:nvPicPr>
        <p:blipFill>
          <a:blip r:embed="rId5" cstate="screen">
            <a:clrChange>
              <a:clrFrom>
                <a:srgbClr val="FEFCFB"/>
              </a:clrFrom>
              <a:clrTo>
                <a:srgbClr val="FEFCFB">
                  <a:alpha val="0"/>
                </a:srgbClr>
              </a:clrTo>
            </a:clrChange>
            <a:extLst>
              <a:ext uri="{28A0092B-C50C-407E-A947-70E740481C1C}">
                <a14:useLocalDpi xmlns:a14="http://schemas.microsoft.com/office/drawing/2010/main"/>
              </a:ext>
            </a:extLst>
          </a:blip>
          <a:stretch>
            <a:fillRect/>
          </a:stretch>
        </p:blipFill>
        <p:spPr>
          <a:xfrm>
            <a:off x="8117305" y="5928658"/>
            <a:ext cx="3962596" cy="866580"/>
          </a:xfrm>
          <a:prstGeom prst="rect">
            <a:avLst/>
          </a:prstGeom>
          <a:effectLst>
            <a:outerShdw blurRad="88900" dist="38100" dir="5400000" algn="ctr" rotWithShape="0">
              <a:schemeClr val="bg1"/>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767419"/>
            <a:ext cx="3170562" cy="2753021"/>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1" y="3520439"/>
            <a:ext cx="3170561" cy="257014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10/30/20</a:t>
            </a:fld>
            <a:endParaRPr lang="en-US" dirty="0"/>
          </a:p>
        </p:txBody>
      </p:sp>
      <p:sp>
        <p:nvSpPr>
          <p:cNvPr id="9" name="Footer Placeholder 8"/>
          <p:cNvSpPr>
            <a:spLocks noGrp="1"/>
          </p:cNvSpPr>
          <p:nvPr>
            <p:ph type="ftr" sz="quarter" idx="11"/>
          </p:nvPr>
        </p:nvSpPr>
        <p:spPr>
          <a:xfrm>
            <a:off x="3499101" y="6356350"/>
            <a:ext cx="5911517" cy="365125"/>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14862" y="1298448"/>
            <a:ext cx="8568249" cy="3255264"/>
          </a:xfrm>
        </p:spPr>
        <p:txBody>
          <a:bodyPr anchor="b">
            <a:normAutofit/>
          </a:bodyPr>
          <a:lstStyle>
            <a:lvl1pPr>
              <a:defRPr sz="4400" b="1"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14862" y="4672584"/>
            <a:ext cx="8586538" cy="914400"/>
          </a:xfrm>
        </p:spPr>
        <p:txBody>
          <a:bodyPr anchor="t">
            <a:normAutofit/>
          </a:bodyPr>
          <a:lstStyle>
            <a:lvl1pPr marL="0" indent="0">
              <a:buNone/>
              <a:defRPr sz="2200" cap="none" spc="0" baseline="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CE122C89-3DB9-D84D-91F9-8803CCC870AA}"/>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8" name="Slide Number Placeholder 7">
            <a:extLst>
              <a:ext uri="{FF2B5EF4-FFF2-40B4-BE49-F238E27FC236}">
                <a16:creationId xmlns:a16="http://schemas.microsoft.com/office/drawing/2014/main" id="{44ADAAFA-592E-964A-B4A6-1C014D961407}"/>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pic>
        <p:nvPicPr>
          <p:cNvPr id="9" name="Picture 8" descr="Background pattern&#10;&#10;Description automatically generated">
            <a:extLst>
              <a:ext uri="{FF2B5EF4-FFF2-40B4-BE49-F238E27FC236}">
                <a16:creationId xmlns:a16="http://schemas.microsoft.com/office/drawing/2014/main" id="{D6372C7A-310C-4E4C-9677-A6B8C379047E}"/>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3722" y="2391417"/>
            <a:ext cx="2230408" cy="2256302"/>
          </a:xfrm>
          <a:prstGeom prst="ellipse">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6">
            <a:extLst>
              <a:ext uri="{FF2B5EF4-FFF2-40B4-BE49-F238E27FC236}">
                <a16:creationId xmlns:a16="http://schemas.microsoft.com/office/drawing/2014/main" id="{DAAB2F34-29B8-C747-86C5-FACA815F7834}"/>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7" name="Slide Number Placeholder 7">
            <a:extLst>
              <a:ext uri="{FF2B5EF4-FFF2-40B4-BE49-F238E27FC236}">
                <a16:creationId xmlns:a16="http://schemas.microsoft.com/office/drawing/2014/main" id="{9F500959-2683-A448-8E55-DE3A9132A976}"/>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D168-15E7-7543-B8EB-E47EE533822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CEB17A4-1368-CF49-AF4A-A26EC2E3E88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97BD1A89-7C85-C248-8290-2FEA00F2D91E}"/>
              </a:ext>
            </a:extLst>
          </p:cNvPr>
          <p:cNvSpPr>
            <a:spLocks noGrp="1"/>
          </p:cNvSpPr>
          <p:nvPr>
            <p:ph type="sldNum" sz="quarter" idx="11"/>
          </p:nvPr>
        </p:nvSpPr>
        <p:spPr/>
        <p:txBody>
          <a:bodyPr/>
          <a:lstStyle/>
          <a:p>
            <a:fld id="{4FAB73BC-B049-4115-A692-8D63A059BFB8}" type="slidenum">
              <a:rPr lang="en-US" smtClean="0"/>
              <a:pPr/>
              <a:t>‹#›</a:t>
            </a:fld>
            <a:endParaRPr lang="en-US" dirty="0"/>
          </a:p>
        </p:txBody>
      </p:sp>
      <p:sp>
        <p:nvSpPr>
          <p:cNvPr id="6" name="Content Placeholder 5">
            <a:extLst>
              <a:ext uri="{FF2B5EF4-FFF2-40B4-BE49-F238E27FC236}">
                <a16:creationId xmlns:a16="http://schemas.microsoft.com/office/drawing/2014/main" id="{4FDB9CA3-D167-1549-B110-8F06BA239784}"/>
              </a:ext>
            </a:extLst>
          </p:cNvPr>
          <p:cNvSpPr>
            <a:spLocks noGrp="1"/>
          </p:cNvSpPr>
          <p:nvPr>
            <p:ph sz="quarter" idx="12"/>
          </p:nvPr>
        </p:nvSpPr>
        <p:spPr>
          <a:xfrm>
            <a:off x="373063" y="1106906"/>
            <a:ext cx="11250612" cy="4973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Background pattern&#10;&#10;Description automatically generated">
            <a:extLst>
              <a:ext uri="{FF2B5EF4-FFF2-40B4-BE49-F238E27FC236}">
                <a16:creationId xmlns:a16="http://schemas.microsoft.com/office/drawing/2014/main" id="{D6F1865A-A357-E241-8E61-9EFABE49A4BD}"/>
              </a:ext>
            </a:extLst>
          </p:cNvPr>
          <p:cNvPicPr>
            <a:picLocks noChangeAspect="1"/>
          </p:cNvPicPr>
          <p:nvPr userDrawn="1"/>
        </p:nvPicPr>
        <p:blipFill rotWithShape="1">
          <a:blip r:embed="rId2" cstate="screen">
            <a:clrChange>
              <a:clrFrom>
                <a:srgbClr val="FFFFFF"/>
              </a:clrFrom>
              <a:clrTo>
                <a:srgbClr val="FFFFFF">
                  <a:alpha val="0"/>
                </a:srgbClr>
              </a:clrTo>
            </a:clrChange>
            <a:alphaModFix amt="15000"/>
            <a:extLst>
              <a:ext uri="{28A0092B-C50C-407E-A947-70E740481C1C}">
                <a14:useLocalDpi xmlns:a14="http://schemas.microsoft.com/office/drawing/2010/main"/>
              </a:ext>
            </a:extLst>
          </a:blip>
          <a:srcRect/>
          <a:stretch/>
        </p:blipFill>
        <p:spPr>
          <a:xfrm rot="19663675">
            <a:off x="7576274" y="2398970"/>
            <a:ext cx="5942153" cy="6011140"/>
          </a:xfrm>
          <a:prstGeom prst="ellipse">
            <a:avLst/>
          </a:prstGeom>
        </p:spPr>
      </p:pic>
    </p:spTree>
    <p:extLst>
      <p:ext uri="{BB962C8B-B14F-4D97-AF65-F5344CB8AC3E}">
        <p14:creationId xmlns:p14="http://schemas.microsoft.com/office/powerpoint/2010/main" val="92509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29495" y="1052195"/>
            <a:ext cx="5562121" cy="5120640"/>
          </a:xfrm>
        </p:spPr>
        <p:txBody>
          <a:bodyPr>
            <a:normAutofit/>
          </a:bodyPr>
          <a:lstStyle>
            <a:lvl1pPr>
              <a:defRPr sz="3600"/>
            </a:lvl1pPr>
            <a:lvl2pPr>
              <a:defRPr sz="3200"/>
            </a:lvl2pPr>
            <a:lvl3pPr>
              <a:defRPr sz="2800"/>
            </a:lvl3pPr>
            <a:lvl4pPr>
              <a:defRPr sz="2400"/>
            </a:lvl4pPr>
            <a:lvl5pPr>
              <a:defRPr sz="2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0384" y="1052195"/>
            <a:ext cx="5423769" cy="5120640"/>
          </a:xfrm>
        </p:spPr>
        <p:txBody>
          <a:bodyPr>
            <a:normAutofit/>
          </a:bodyPr>
          <a:lstStyle>
            <a:lvl1pPr>
              <a:defRPr sz="3600"/>
            </a:lvl1pPr>
            <a:lvl2pPr>
              <a:defRPr sz="3200"/>
            </a:lvl2pPr>
            <a:lvl3pPr>
              <a:defRPr sz="2800"/>
            </a:lvl3pPr>
            <a:lvl4pPr>
              <a:defRPr sz="2400"/>
            </a:lvl4pPr>
            <a:lvl5pPr>
              <a:defRPr sz="2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6">
            <a:extLst>
              <a:ext uri="{FF2B5EF4-FFF2-40B4-BE49-F238E27FC236}">
                <a16:creationId xmlns:a16="http://schemas.microsoft.com/office/drawing/2014/main" id="{0C23D2CC-C6F2-0C40-A99F-0A0C561EC390}"/>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6" name="Slide Number Placeholder 7">
            <a:extLst>
              <a:ext uri="{FF2B5EF4-FFF2-40B4-BE49-F238E27FC236}">
                <a16:creationId xmlns:a16="http://schemas.microsoft.com/office/drawing/2014/main" id="{878BDBBE-A286-F140-B329-F90116C7757D}"/>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94547" y="1023586"/>
            <a:ext cx="5484335" cy="807720"/>
          </a:xfrm>
          <a:solidFill>
            <a:schemeClr val="accent2"/>
          </a:solidFill>
          <a:ln>
            <a:noFill/>
          </a:ln>
        </p:spPr>
        <p:txBody>
          <a:bodyPr anchor="b">
            <a:noAutofit/>
          </a:bodyPr>
          <a:lstStyle>
            <a:lvl1pPr marL="0" indent="0">
              <a:spcBef>
                <a:spcPts val="0"/>
              </a:spcBef>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4548" y="1930936"/>
            <a:ext cx="5484334" cy="402336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13118" y="1023586"/>
            <a:ext cx="5311035" cy="813171"/>
          </a:xfrm>
          <a:solidFill>
            <a:schemeClr val="accent2"/>
          </a:solidFill>
          <a:ln>
            <a:noFill/>
          </a:ln>
        </p:spPr>
        <p:txBody>
          <a:bodyPr anchor="b">
            <a:noAutofit/>
          </a:bodyPr>
          <a:lstStyle>
            <a:lvl1pPr marL="0" indent="0">
              <a:spcBef>
                <a:spcPts val="0"/>
              </a:spcBef>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13118" y="1930936"/>
            <a:ext cx="5311035" cy="402336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a:extLst>
              <a:ext uri="{FF2B5EF4-FFF2-40B4-BE49-F238E27FC236}">
                <a16:creationId xmlns:a16="http://schemas.microsoft.com/office/drawing/2014/main" id="{F32DB0E5-907C-1842-B520-EAF27FED08E2}"/>
              </a:ext>
            </a:extLst>
          </p:cNvPr>
          <p:cNvSpPr>
            <a:spLocks noGrp="1"/>
          </p:cNvSpPr>
          <p:nvPr>
            <p:ph type="ftr" sz="quarter" idx="10"/>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9" name="Slide Number Placeholder 7">
            <a:extLst>
              <a:ext uri="{FF2B5EF4-FFF2-40B4-BE49-F238E27FC236}">
                <a16:creationId xmlns:a16="http://schemas.microsoft.com/office/drawing/2014/main" id="{6F4A3FFB-BD68-7A40-9F09-E09CABE9C581}"/>
              </a:ext>
            </a:extLst>
          </p:cNvPr>
          <p:cNvSpPr>
            <a:spLocks noGrp="1"/>
          </p:cNvSpPr>
          <p:nvPr>
            <p:ph type="sldNum" sz="quarter" idx="11"/>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7" name="Footer Placeholder 6"/>
          <p:cNvSpPr>
            <a:spLocks noGrp="1"/>
          </p:cNvSpPr>
          <p:nvPr>
            <p:ph type="ftr" sz="quarter" idx="11"/>
          </p:nvPr>
        </p:nvSpPr>
        <p:spPr>
          <a:xfrm>
            <a:off x="1644649" y="6372058"/>
            <a:ext cx="8144244" cy="365125"/>
          </a:xfrm>
          <a:prstGeom prst="rect">
            <a:avLst/>
          </a:prstGeom>
        </p:spPr>
        <p:txBody>
          <a:bodyPr/>
          <a:lstStyle>
            <a:lvl1pPr algn="ctr">
              <a:defRPr/>
            </a:lvl1pPr>
          </a:lstStyle>
          <a:p>
            <a:pPr algn="ctr"/>
            <a:endParaRPr lang="en-US" dirty="0"/>
          </a:p>
        </p:txBody>
      </p:sp>
      <p:sp>
        <p:nvSpPr>
          <p:cNvPr id="8" name="Slide Number Placeholder 7"/>
          <p:cNvSpPr>
            <a:spLocks noGrp="1"/>
          </p:cNvSpPr>
          <p:nvPr>
            <p:ph type="sldNum" sz="quarter" idx="12"/>
          </p:nvPr>
        </p:nvSpPr>
        <p:spPr>
          <a:xfrm>
            <a:off x="113722" y="6369017"/>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868680"/>
            <a:ext cx="3459320" cy="2651760"/>
          </a:xfrm>
        </p:spPr>
        <p:txBody>
          <a:bodyPr anchor="b">
            <a:normAutofit/>
          </a:bodyPr>
          <a:lstStyle>
            <a:lvl1pPr>
              <a:defRPr sz="3200" b="1" baseline="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4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1" y="3520440"/>
            <a:ext cx="3459319" cy="246888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Footer Placeholder 6">
            <a:extLst>
              <a:ext uri="{FF2B5EF4-FFF2-40B4-BE49-F238E27FC236}">
                <a16:creationId xmlns:a16="http://schemas.microsoft.com/office/drawing/2014/main" id="{EE642160-DB8B-6845-819D-3DE20C640E7E}"/>
              </a:ext>
            </a:extLst>
          </p:cNvPr>
          <p:cNvSpPr>
            <a:spLocks noGrp="1"/>
          </p:cNvSpPr>
          <p:nvPr>
            <p:ph type="ftr" sz="quarter" idx="11"/>
          </p:nvPr>
        </p:nvSpPr>
        <p:spPr>
          <a:xfrm>
            <a:off x="1644649" y="6372058"/>
            <a:ext cx="8144244" cy="365125"/>
          </a:xfrm>
          <a:prstGeom prst="rect">
            <a:avLst/>
          </a:prstGeom>
        </p:spPr>
        <p:txBody>
          <a:bodyPr/>
          <a:lstStyle>
            <a:lvl1pPr algn="ctr">
              <a:defRPr/>
            </a:lvl1pPr>
          </a:lstStyle>
          <a:p>
            <a:pPr algn="ctr"/>
            <a:endParaRPr lang="en-US" dirty="0"/>
          </a:p>
        </p:txBody>
      </p:sp>
      <p:sp>
        <p:nvSpPr>
          <p:cNvPr id="13" name="Slide Number Placeholder 7">
            <a:extLst>
              <a:ext uri="{FF2B5EF4-FFF2-40B4-BE49-F238E27FC236}">
                <a16:creationId xmlns:a16="http://schemas.microsoft.com/office/drawing/2014/main" id="{00F6DD13-5313-EE40-A79C-93D0BD725FF6}"/>
              </a:ext>
            </a:extLst>
          </p:cNvPr>
          <p:cNvSpPr>
            <a:spLocks noGrp="1"/>
          </p:cNvSpPr>
          <p:nvPr>
            <p:ph type="sldNum" sz="quarter" idx="12"/>
          </p:nvPr>
        </p:nvSpPr>
        <p:spPr>
          <a:xfrm>
            <a:off x="113722" y="6369017"/>
            <a:ext cx="1530927" cy="365125"/>
          </a:xfrm>
          <a:prstGeom prst="rect">
            <a:avLst/>
          </a:prstGeom>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close up of a sign&#10;&#10;Description automatically generated">
            <a:extLst>
              <a:ext uri="{FF2B5EF4-FFF2-40B4-BE49-F238E27FC236}">
                <a16:creationId xmlns:a16="http://schemas.microsoft.com/office/drawing/2014/main" id="{7008447D-F4B4-754D-A305-099FA11E8BEB}"/>
              </a:ext>
            </a:extLst>
          </p:cNvPr>
          <p:cNvPicPr>
            <a:picLocks noChangeAspect="1"/>
          </p:cNvPicPr>
          <p:nvPr userDrawn="1"/>
        </p:nvPicPr>
        <p:blipFill rotWithShape="1">
          <a:blip r:embed="rId12" cstate="screen">
            <a:clrChange>
              <a:clrFrom>
                <a:srgbClr val="FEFCFB"/>
              </a:clrFrom>
              <a:clrTo>
                <a:srgbClr val="FEFCFB">
                  <a:alpha val="0"/>
                </a:srgbClr>
              </a:clrTo>
            </a:clrChange>
            <a:extLst>
              <a:ext uri="{28A0092B-C50C-407E-A947-70E740481C1C}">
                <a14:useLocalDpi xmlns:a14="http://schemas.microsoft.com/office/drawing/2010/main"/>
              </a:ext>
            </a:extLst>
          </a:blip>
          <a:srcRect/>
          <a:stretch/>
        </p:blipFill>
        <p:spPr>
          <a:xfrm>
            <a:off x="10143562" y="6369017"/>
            <a:ext cx="2000312" cy="465557"/>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4303146A-7BC1-0149-8F41-1BEBCF4B1B6F}"/>
              </a:ext>
            </a:extLst>
          </p:cNvPr>
          <p:cNvPicPr>
            <a:picLocks noChangeAspect="1"/>
          </p:cNvPicPr>
          <p:nvPr userDrawn="1"/>
        </p:nvPicPr>
        <p:blipFill rotWithShape="1">
          <a:blip r:embed="rId13" cstate="screen">
            <a:clrChange>
              <a:clrFrom>
                <a:srgbClr val="FFFFFF"/>
              </a:clrFrom>
              <a:clrTo>
                <a:srgbClr val="FFFFFF">
                  <a:alpha val="0"/>
                </a:srgbClr>
              </a:clrTo>
            </a:clrChange>
            <a:alphaModFix amt="25000"/>
            <a:extLst>
              <a:ext uri="{28A0092B-C50C-407E-A947-70E740481C1C}">
                <a14:useLocalDpi xmlns:a14="http://schemas.microsoft.com/office/drawing/2010/main"/>
              </a:ext>
            </a:extLst>
          </a:blip>
          <a:srcRect/>
          <a:stretch/>
        </p:blipFill>
        <p:spPr>
          <a:xfrm>
            <a:off x="-145719" y="-130504"/>
            <a:ext cx="5604840" cy="1036320"/>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5F95F286-27C3-154D-9E09-D0E38968592F}"/>
              </a:ext>
            </a:extLst>
          </p:cNvPr>
          <p:cNvPicPr>
            <a:picLocks noChangeAspect="1"/>
          </p:cNvPicPr>
          <p:nvPr userDrawn="1"/>
        </p:nvPicPr>
        <p:blipFill rotWithShape="1">
          <a:blip r:embed="rId14" cstate="screen">
            <a:clrChange>
              <a:clrFrom>
                <a:srgbClr val="FFFFFF"/>
              </a:clrFrom>
              <a:clrTo>
                <a:srgbClr val="FFFFFF">
                  <a:alpha val="0"/>
                </a:srgbClr>
              </a:clrTo>
            </a:clrChange>
            <a:duotone>
              <a:prstClr val="black"/>
              <a:schemeClr val="accent1">
                <a:tint val="45000"/>
                <a:satMod val="400000"/>
              </a:schemeClr>
            </a:duotone>
            <a:alphaModFix amt="25000"/>
            <a:extLst>
              <a:ext uri="{28A0092B-C50C-407E-A947-70E740481C1C}">
                <a14:useLocalDpi xmlns:a14="http://schemas.microsoft.com/office/drawing/2010/main"/>
              </a:ext>
            </a:extLst>
          </a:blip>
          <a:srcRect/>
          <a:stretch/>
        </p:blipFill>
        <p:spPr>
          <a:xfrm>
            <a:off x="-235877" y="538143"/>
            <a:ext cx="3247378" cy="1127978"/>
          </a:xfrm>
          <a:prstGeom prst="rect">
            <a:avLst/>
          </a:prstGeom>
        </p:spPr>
      </p:pic>
      <p:sp>
        <p:nvSpPr>
          <p:cNvPr id="3" name="Text Placeholder 2"/>
          <p:cNvSpPr>
            <a:spLocks noGrp="1"/>
          </p:cNvSpPr>
          <p:nvPr>
            <p:ph type="body" idx="1"/>
          </p:nvPr>
        </p:nvSpPr>
        <p:spPr>
          <a:xfrm>
            <a:off x="408739" y="1069318"/>
            <a:ext cx="11215414" cy="5120640"/>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72435" y="374641"/>
            <a:ext cx="11251718" cy="542284"/>
          </a:xfrm>
          <a:prstGeom prst="rect">
            <a:avLst/>
          </a:prstGeom>
        </p:spPr>
        <p:txBody>
          <a:bodyPr vert="horz" lIns="91440" tIns="45720" rIns="91440" bIns="45720" rtlCol="0" anchor="b">
            <a:noAutofit/>
          </a:bodyPr>
          <a:lstStyle/>
          <a:p>
            <a:r>
              <a:rPr lang="en-US" dirty="0"/>
              <a:t>Click to edit Master title style</a:t>
            </a:r>
          </a:p>
        </p:txBody>
      </p:sp>
      <p:sp>
        <p:nvSpPr>
          <p:cNvPr id="13" name="Footer Placeholder 6">
            <a:extLst>
              <a:ext uri="{FF2B5EF4-FFF2-40B4-BE49-F238E27FC236}">
                <a16:creationId xmlns:a16="http://schemas.microsoft.com/office/drawing/2014/main" id="{9E0E832D-88D1-024E-913B-37680CB41470}"/>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14" name="Slide Number Placeholder 7">
            <a:extLst>
              <a:ext uri="{FF2B5EF4-FFF2-40B4-BE49-F238E27FC236}">
                <a16:creationId xmlns:a16="http://schemas.microsoft.com/office/drawing/2014/main" id="{BE9A1E46-D479-3D4B-B3AC-DC63DC626E0A}"/>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3" r:id="rId2"/>
    <p:sldLayoutId id="2147483842" r:id="rId3"/>
    <p:sldLayoutId id="2147483853" r:id="rId4"/>
    <p:sldLayoutId id="2147483844" r:id="rId5"/>
    <p:sldLayoutId id="2147483845" r:id="rId6"/>
    <p:sldLayoutId id="2147483846" r:id="rId7"/>
    <p:sldLayoutId id="2147483847" r:id="rId8"/>
    <p:sldLayoutId id="2147483848" r:id="rId9"/>
    <p:sldLayoutId id="2147483849" r:id="rId10"/>
  </p:sldLayoutIdLst>
  <p:hf sldNum="0" hdr="0" ftr="0" dt="0"/>
  <p:txStyles>
    <p:titleStyle>
      <a:lvl1pPr algn="l" defTabSz="914400" rtl="0" eaLnBrk="1" latinLnBrk="0" hangingPunct="1">
        <a:lnSpc>
          <a:spcPct val="90000"/>
        </a:lnSpc>
        <a:spcBef>
          <a:spcPct val="0"/>
        </a:spcBef>
        <a:buNone/>
        <a:defRPr sz="4000" b="1" i="0" kern="1200" spc="-60" baseline="0">
          <a:solidFill>
            <a:schemeClr val="accent1"/>
          </a:solidFill>
          <a:latin typeface="Gill Sans MT" panose="020B0502020104020203" pitchFamily="34" charset="77"/>
          <a:ea typeface="+mj-ea"/>
          <a:cs typeface="+mj-cs"/>
        </a:defRPr>
      </a:lvl1pPr>
    </p:titleStyle>
    <p:body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A0E3-20A4-6B40-A27F-66D0DDF4E4FF}"/>
              </a:ext>
            </a:extLst>
          </p:cNvPr>
          <p:cNvSpPr>
            <a:spLocks noGrp="1"/>
          </p:cNvSpPr>
          <p:nvPr>
            <p:ph type="ctrTitle"/>
          </p:nvPr>
        </p:nvSpPr>
        <p:spPr>
          <a:xfrm>
            <a:off x="5205664" y="2478504"/>
            <a:ext cx="6737684" cy="1155031"/>
          </a:xfrm>
        </p:spPr>
        <p:txBody>
          <a:bodyPr>
            <a:noAutofit/>
          </a:bodyPr>
          <a:lstStyle/>
          <a:p>
            <a:r>
              <a:rPr lang="en-US" sz="4400" dirty="0"/>
              <a:t>Writing Spaces and Tips</a:t>
            </a:r>
          </a:p>
        </p:txBody>
      </p:sp>
    </p:spTree>
    <p:extLst>
      <p:ext uri="{BB962C8B-B14F-4D97-AF65-F5344CB8AC3E}">
        <p14:creationId xmlns:p14="http://schemas.microsoft.com/office/powerpoint/2010/main" val="2586786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p13">
            <a:extLst>
              <a:ext uri="{FF2B5EF4-FFF2-40B4-BE49-F238E27FC236}">
                <a16:creationId xmlns:a16="http://schemas.microsoft.com/office/drawing/2014/main" id="{507956E3-DD9D-E548-8A13-2B2850DE150C}"/>
              </a:ext>
            </a:extLst>
          </p:cNvPr>
          <p:cNvSpPr txBox="1">
            <a:spLocks/>
          </p:cNvSpPr>
          <p:nvPr/>
        </p:nvSpPr>
        <p:spPr>
          <a:xfrm>
            <a:off x="859637" y="5133270"/>
            <a:ext cx="5176500" cy="1304105"/>
          </a:xfrm>
          <a:prstGeom prst="rect">
            <a:avLst/>
          </a:prstGeom>
        </p:spPr>
        <p:txBody>
          <a:bodyPr spcFirstLastPara="1" vert="horz" wrap="square" lIns="91425" tIns="91425" rIns="91425" bIns="91425" rtlCol="0" anchor="t" anchorCtr="0">
            <a:no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spcBef>
                <a:spcPts val="0"/>
              </a:spcBef>
              <a:spcAft>
                <a:spcPts val="1600"/>
              </a:spcAft>
              <a:buFont typeface="Wingdings 2" pitchFamily="18" charset="2"/>
              <a:buNone/>
            </a:pPr>
            <a:r>
              <a:rPr lang="en-US" b="1" dirty="0"/>
              <a:t>A writing space that I share with my family.</a:t>
            </a:r>
          </a:p>
        </p:txBody>
      </p:sp>
      <p:pic>
        <p:nvPicPr>
          <p:cNvPr id="5" name="Google Shape;87;p13">
            <a:extLst>
              <a:ext uri="{FF2B5EF4-FFF2-40B4-BE49-F238E27FC236}">
                <a16:creationId xmlns:a16="http://schemas.microsoft.com/office/drawing/2014/main" id="{5C375D14-689B-4C43-9BB4-F5BD405699BF}"/>
              </a:ext>
            </a:extLst>
          </p:cNvPr>
          <p:cNvPicPr preferRelativeResize="0"/>
          <p:nvPr/>
        </p:nvPicPr>
        <p:blipFill>
          <a:blip r:embed="rId2">
            <a:alphaModFix/>
          </a:blip>
          <a:stretch>
            <a:fillRect/>
          </a:stretch>
        </p:blipFill>
        <p:spPr>
          <a:xfrm>
            <a:off x="6164086" y="1483187"/>
            <a:ext cx="4637263" cy="3320899"/>
          </a:xfrm>
          <a:prstGeom prst="rect">
            <a:avLst/>
          </a:prstGeom>
          <a:ln>
            <a:noFill/>
          </a:ln>
          <a:effectLst>
            <a:outerShdw blurRad="292100" dist="139700" dir="2700000" algn="tl" rotWithShape="0">
              <a:srgbClr val="333333">
                <a:alpha val="65000"/>
              </a:srgbClr>
            </a:outerShdw>
          </a:effectLst>
        </p:spPr>
      </p:pic>
      <p:pic>
        <p:nvPicPr>
          <p:cNvPr id="6" name="Google Shape;88;p13">
            <a:extLst>
              <a:ext uri="{FF2B5EF4-FFF2-40B4-BE49-F238E27FC236}">
                <a16:creationId xmlns:a16="http://schemas.microsoft.com/office/drawing/2014/main" id="{5123E450-48F9-E643-9B02-5DCE5A40B72A}"/>
              </a:ext>
            </a:extLst>
          </p:cNvPr>
          <p:cNvPicPr preferRelativeResize="0"/>
          <p:nvPr/>
        </p:nvPicPr>
        <p:blipFill rotWithShape="1">
          <a:blip r:embed="rId3">
            <a:alphaModFix/>
          </a:blip>
          <a:srcRect l="4552" t="18300"/>
          <a:stretch/>
        </p:blipFill>
        <p:spPr>
          <a:xfrm>
            <a:off x="859612" y="1483187"/>
            <a:ext cx="5176525" cy="3323301"/>
          </a:xfrm>
          <a:prstGeom prst="rect">
            <a:avLst/>
          </a:prstGeom>
          <a:ln>
            <a:noFill/>
          </a:ln>
          <a:effectLst>
            <a:outerShdw blurRad="292100" dist="139700" dir="2700000" algn="tl" rotWithShape="0">
              <a:srgbClr val="333333">
                <a:alpha val="65000"/>
              </a:srgbClr>
            </a:outerShdw>
          </a:effectLst>
        </p:spPr>
      </p:pic>
      <p:sp>
        <p:nvSpPr>
          <p:cNvPr id="7" name="Google Shape;89;p13">
            <a:extLst>
              <a:ext uri="{FF2B5EF4-FFF2-40B4-BE49-F238E27FC236}">
                <a16:creationId xmlns:a16="http://schemas.microsoft.com/office/drawing/2014/main" id="{88DA4370-8C84-C745-B4A9-21E30FF06B28}"/>
              </a:ext>
            </a:extLst>
          </p:cNvPr>
          <p:cNvSpPr txBox="1">
            <a:spLocks/>
          </p:cNvSpPr>
          <p:nvPr/>
        </p:nvSpPr>
        <p:spPr>
          <a:xfrm>
            <a:off x="6164125" y="5096695"/>
            <a:ext cx="4637224" cy="460500"/>
          </a:xfrm>
          <a:prstGeom prst="rect">
            <a:avLst/>
          </a:prstGeom>
        </p:spPr>
        <p:txBody>
          <a:bodyPr spcFirstLastPara="1" vert="horz" wrap="square" lIns="91425" tIns="91425" rIns="91425" bIns="91425" rtlCol="0" anchor="t" anchorCtr="0">
            <a:no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spcBef>
                <a:spcPts val="0"/>
              </a:spcBef>
              <a:buFont typeface="Wingdings 2" pitchFamily="18" charset="2"/>
              <a:buNone/>
            </a:pPr>
            <a:r>
              <a:rPr lang="en-US" sz="2800" b="1" dirty="0"/>
              <a:t>When I need to be alone - </a:t>
            </a:r>
          </a:p>
          <a:p>
            <a:pPr marL="0" indent="0" algn="ctr">
              <a:spcBef>
                <a:spcPts val="0"/>
              </a:spcBef>
              <a:buFont typeface="Wingdings 2" pitchFamily="18" charset="2"/>
              <a:buNone/>
            </a:pPr>
            <a:r>
              <a:rPr lang="en-US" sz="2800" b="1" dirty="0"/>
              <a:t>A guest room in the basement.</a:t>
            </a:r>
          </a:p>
        </p:txBody>
      </p:sp>
      <p:sp>
        <p:nvSpPr>
          <p:cNvPr id="8" name="Google Shape;90;p13">
            <a:extLst>
              <a:ext uri="{FF2B5EF4-FFF2-40B4-BE49-F238E27FC236}">
                <a16:creationId xmlns:a16="http://schemas.microsoft.com/office/drawing/2014/main" id="{A10F43A9-40BD-1F4D-95F2-F0FD7A160B6A}"/>
              </a:ext>
            </a:extLst>
          </p:cNvPr>
          <p:cNvSpPr txBox="1">
            <a:spLocks/>
          </p:cNvSpPr>
          <p:nvPr/>
        </p:nvSpPr>
        <p:spPr>
          <a:xfrm>
            <a:off x="558000" y="239137"/>
            <a:ext cx="10243350" cy="5352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1" i="0" kern="1200" spc="-60" baseline="0">
                <a:solidFill>
                  <a:schemeClr val="accent1"/>
                </a:solidFill>
                <a:latin typeface="Gill Sans MT" panose="020B0502020104020203" pitchFamily="34" charset="77"/>
                <a:ea typeface="+mj-ea"/>
                <a:cs typeface="+mj-cs"/>
              </a:defRPr>
            </a:lvl1pPr>
          </a:lstStyle>
          <a:p>
            <a:pPr>
              <a:spcBef>
                <a:spcPts val="0"/>
              </a:spcBef>
            </a:pPr>
            <a:r>
              <a:rPr lang="en-US" sz="3200" dirty="0"/>
              <a:t>Dr. </a:t>
            </a:r>
            <a:r>
              <a:rPr lang="en-US" sz="3200" dirty="0" err="1"/>
              <a:t>Dabae</a:t>
            </a:r>
            <a:r>
              <a:rPr lang="en-US" sz="3200" dirty="0"/>
              <a:t> Lee’s Writing Spaces During the Pandemic</a:t>
            </a:r>
          </a:p>
        </p:txBody>
      </p:sp>
    </p:spTree>
    <p:extLst>
      <p:ext uri="{BB962C8B-B14F-4D97-AF65-F5344CB8AC3E}">
        <p14:creationId xmlns:p14="http://schemas.microsoft.com/office/powerpoint/2010/main" val="872222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Yeol Huh</a:t>
            </a:r>
          </a:p>
        </p:txBody>
      </p:sp>
      <p:pic>
        <p:nvPicPr>
          <p:cNvPr id="5" name="Content Placeholder 4">
            <a:extLst>
              <a:ext uri="{FF2B5EF4-FFF2-40B4-BE49-F238E27FC236}">
                <a16:creationId xmlns:a16="http://schemas.microsoft.com/office/drawing/2014/main" id="{647CC017-DC35-C541-83E1-C6B9EFDA1748}"/>
              </a:ext>
            </a:extLst>
          </p:cNvPr>
          <p:cNvPicPr>
            <a:picLocks noGrp="1" noChangeAspect="1"/>
          </p:cNvPicPr>
          <p:nvPr>
            <p:ph idx="1"/>
          </p:nvPr>
        </p:nvPicPr>
        <p:blipFill>
          <a:blip r:embed="rId2"/>
          <a:stretch>
            <a:fillRect/>
          </a:stretch>
        </p:blipFill>
        <p:spPr>
          <a:xfrm>
            <a:off x="8083296" y="1120520"/>
            <a:ext cx="4108704" cy="39185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1827124" y="1120520"/>
            <a:ext cx="6256172" cy="5481447"/>
          </a:xfrm>
          <a:prstGeom prst="rect">
            <a:avLst/>
          </a:prstGeom>
        </p:spPr>
        <p:txBody>
          <a:bodyPr vert="horz" lIns="91440" tIns="45720" rIns="91440" bIns="45720" rtlCol="0" anchor="t">
            <a:normAutofit fontScale="92500"/>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00000"/>
              </a:lnSpc>
            </a:pPr>
            <a:r>
              <a:rPr lang="en-US" sz="2800" dirty="0"/>
              <a:t>For me, not a special tip for writing, but I purchased a mechanical keyboard that gives you a lively sound and feels when typing. I just wanted to make the act of typing a pleasant task.</a:t>
            </a:r>
          </a:p>
          <a:p>
            <a:pPr>
              <a:lnSpc>
                <a:spcPct val="100000"/>
              </a:lnSpc>
            </a:pPr>
            <a:r>
              <a:rPr lang="en-US" sz="2800" dirty="0"/>
              <a:t>Also, to help organize the reading materials for your literature review, using a blog type of tool with tagging is a good way. You can create a short summary of the article you read and give relevant tags (i.e., K-12, motivation, tech integration etc.) so that later you can sort the literature easily using the tag.</a:t>
            </a:r>
          </a:p>
          <a:p>
            <a:pPr>
              <a:lnSpc>
                <a:spcPct val="100000"/>
              </a:lnSpc>
            </a:pPr>
            <a:endParaRPr lang="en-US" sz="2800" dirty="0"/>
          </a:p>
          <a:p>
            <a:pPr>
              <a:lnSpc>
                <a:spcPct val="100000"/>
              </a:lnSpc>
            </a:pPr>
            <a:endParaRPr lang="en-US" sz="2800" dirty="0"/>
          </a:p>
          <a:p>
            <a:pPr>
              <a:lnSpc>
                <a:spcPct val="100000"/>
              </a:lnSpc>
            </a:pPr>
            <a:endParaRPr lang="en-US" sz="2800" dirty="0"/>
          </a:p>
        </p:txBody>
      </p:sp>
      <p:pic>
        <p:nvPicPr>
          <p:cNvPr id="3" name="Picture 2">
            <a:extLst>
              <a:ext uri="{FF2B5EF4-FFF2-40B4-BE49-F238E27FC236}">
                <a16:creationId xmlns:a16="http://schemas.microsoft.com/office/drawing/2014/main" id="{3D1FA8A1-C643-344C-94E6-39D33C00B091}"/>
              </a:ext>
            </a:extLst>
          </p:cNvPr>
          <p:cNvPicPr>
            <a:picLocks noChangeAspect="1"/>
          </p:cNvPicPr>
          <p:nvPr/>
        </p:nvPicPr>
        <p:blipFill>
          <a:blip r:embed="rId3"/>
          <a:stretch>
            <a:fillRect/>
          </a:stretch>
        </p:blipFill>
        <p:spPr>
          <a:xfrm>
            <a:off x="46555" y="3408392"/>
            <a:ext cx="1827124" cy="240411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36AE3C8-6510-B449-BEEC-086831F7DEC6}"/>
              </a:ext>
            </a:extLst>
          </p:cNvPr>
          <p:cNvSpPr txBox="1"/>
          <p:nvPr/>
        </p:nvSpPr>
        <p:spPr>
          <a:xfrm>
            <a:off x="93110" y="1140788"/>
            <a:ext cx="1828320" cy="1938992"/>
          </a:xfrm>
          <a:prstGeom prst="rect">
            <a:avLst/>
          </a:prstGeom>
          <a:noFill/>
        </p:spPr>
        <p:txBody>
          <a:bodyPr wrap="square" rtlCol="0">
            <a:spAutoFit/>
          </a:bodyPr>
          <a:lstStyle/>
          <a:p>
            <a:r>
              <a:rPr lang="en-US" sz="2000" dirty="0">
                <a:solidFill>
                  <a:schemeClr val="accent1"/>
                </a:solidFill>
                <a:latin typeface="+mj-lt"/>
                <a:cs typeface="Futura Condensed Medium" panose="020B0602020204020303" pitchFamily="34" charset="-79"/>
              </a:rPr>
              <a:t>Assistant Professor and IDT Program Director at Emporia State University</a:t>
            </a:r>
            <a:endParaRPr lang="en-US" sz="2000" dirty="0">
              <a:solidFill>
                <a:schemeClr val="accent1"/>
              </a:solidFill>
            </a:endParaRPr>
          </a:p>
        </p:txBody>
      </p:sp>
    </p:spTree>
    <p:extLst>
      <p:ext uri="{BB962C8B-B14F-4D97-AF65-F5344CB8AC3E}">
        <p14:creationId xmlns:p14="http://schemas.microsoft.com/office/powerpoint/2010/main" val="3179932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a:t>
            </a:r>
            <a:r>
              <a:rPr lang="en-US" dirty="0" err="1"/>
              <a:t>Wanli</a:t>
            </a:r>
            <a:r>
              <a:rPr lang="en-US" dirty="0"/>
              <a:t> Xing</a:t>
            </a:r>
          </a:p>
        </p:txBody>
      </p:sp>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3926441" y="1356469"/>
            <a:ext cx="7534656" cy="1696995"/>
          </a:xfrm>
          <a:prstGeom prst="rect">
            <a:avLst/>
          </a:prstGeom>
        </p:spPr>
        <p:txBody>
          <a:bodyPr vert="horz" lIns="91440" tIns="45720" rIns="91440" bIns="45720" rtlCol="0" anchor="t">
            <a:normAutofit fontScale="92500"/>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00000"/>
              </a:lnSpc>
            </a:pPr>
            <a:r>
              <a:rPr lang="en-US" b="1" dirty="0"/>
              <a:t>Write every day. I try my best to write something for research everyday. </a:t>
            </a:r>
          </a:p>
          <a:p>
            <a:pPr>
              <a:lnSpc>
                <a:spcPct val="100000"/>
              </a:lnSpc>
            </a:pPr>
            <a:r>
              <a:rPr lang="en-US" b="1" dirty="0"/>
              <a:t>Establish strong collaborations.</a:t>
            </a:r>
            <a:endParaRPr lang="en-US" sz="3600" dirty="0"/>
          </a:p>
        </p:txBody>
      </p:sp>
      <p:pic>
        <p:nvPicPr>
          <p:cNvPr id="4" name="Picture 3">
            <a:extLst>
              <a:ext uri="{FF2B5EF4-FFF2-40B4-BE49-F238E27FC236}">
                <a16:creationId xmlns:a16="http://schemas.microsoft.com/office/drawing/2014/main" id="{F0AADDAF-6F1D-6247-9BEC-5A637220421E}"/>
              </a:ext>
            </a:extLst>
          </p:cNvPr>
          <p:cNvPicPr>
            <a:picLocks noChangeAspect="1"/>
          </p:cNvPicPr>
          <p:nvPr/>
        </p:nvPicPr>
        <p:blipFill>
          <a:blip r:embed="rId3"/>
          <a:stretch>
            <a:fillRect/>
          </a:stretch>
        </p:blipFill>
        <p:spPr>
          <a:xfrm>
            <a:off x="4396292" y="3273236"/>
            <a:ext cx="6594953" cy="292607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FFF0A518-9A4F-4245-8581-AE8A2A18DD63}"/>
              </a:ext>
            </a:extLst>
          </p:cNvPr>
          <p:cNvPicPr>
            <a:picLocks noChangeAspect="1"/>
          </p:cNvPicPr>
          <p:nvPr/>
        </p:nvPicPr>
        <p:blipFill>
          <a:blip r:embed="rId4"/>
          <a:stretch>
            <a:fillRect/>
          </a:stretch>
        </p:blipFill>
        <p:spPr>
          <a:xfrm>
            <a:off x="372435" y="2155950"/>
            <a:ext cx="3554006" cy="404336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8596386-5BC6-5B43-A990-2D1D547F23CB}"/>
              </a:ext>
            </a:extLst>
          </p:cNvPr>
          <p:cNvSpPr txBox="1"/>
          <p:nvPr/>
        </p:nvSpPr>
        <p:spPr>
          <a:xfrm>
            <a:off x="372435" y="845486"/>
            <a:ext cx="3554006" cy="1200329"/>
          </a:xfrm>
          <a:prstGeom prst="rect">
            <a:avLst/>
          </a:prstGeom>
          <a:noFill/>
        </p:spPr>
        <p:txBody>
          <a:bodyPr wrap="square" rtlCol="0">
            <a:spAutoFit/>
          </a:bodyPr>
          <a:lstStyle/>
          <a:p>
            <a:r>
              <a:rPr lang="en-US" sz="2400" dirty="0">
                <a:solidFill>
                  <a:schemeClr val="accent1"/>
                </a:solidFill>
                <a:latin typeface="+mj-lt"/>
                <a:cs typeface="Futura Condensed Medium" panose="020B0602020204020303" pitchFamily="34" charset="-79"/>
              </a:rPr>
              <a:t>Assistant Professor, School of Teaching and Learning, University of Florida</a:t>
            </a:r>
            <a:endParaRPr lang="en-US" sz="2400" dirty="0">
              <a:solidFill>
                <a:schemeClr val="accent1"/>
              </a:solidFill>
            </a:endParaRPr>
          </a:p>
        </p:txBody>
      </p:sp>
    </p:spTree>
    <p:extLst>
      <p:ext uri="{BB962C8B-B14F-4D97-AF65-F5344CB8AC3E}">
        <p14:creationId xmlns:p14="http://schemas.microsoft.com/office/powerpoint/2010/main" val="2320957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Albert D. </a:t>
            </a:r>
            <a:r>
              <a:rPr lang="en-US" dirty="0" err="1"/>
              <a:t>Ritzhaupt</a:t>
            </a:r>
            <a:endParaRPr lang="en-US" dirty="0"/>
          </a:p>
        </p:txBody>
      </p:sp>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128016" y="1408176"/>
            <a:ext cx="6053328" cy="5193791"/>
          </a:xfrm>
          <a:prstGeom prst="rect">
            <a:avLst/>
          </a:prstGeom>
        </p:spPr>
        <p:txBody>
          <a:bodyPr vert="horz" lIns="91440" tIns="45720" rIns="91440" bIns="45720" rtlCol="0" anchor="t">
            <a:norm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00000"/>
              </a:lnSpc>
            </a:pPr>
            <a:r>
              <a:rPr lang="en-US" sz="2400" b="1" dirty="0"/>
              <a:t>I don't think I am a good example of best practices for writing. I have been working at my dining room table for the past seven months, which is not ideally configured or ergonomic. </a:t>
            </a:r>
          </a:p>
          <a:p>
            <a:pPr>
              <a:lnSpc>
                <a:spcPct val="100000"/>
              </a:lnSpc>
            </a:pPr>
            <a:r>
              <a:rPr lang="en-US" sz="2400" b="1" dirty="0"/>
              <a:t>Additionally, when I write, I go on short binges where I keep writing for hours until I run out of steam. I don't think these situations are good examples of writing practices.</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8" name="Picture 7">
            <a:extLst>
              <a:ext uri="{FF2B5EF4-FFF2-40B4-BE49-F238E27FC236}">
                <a16:creationId xmlns:a16="http://schemas.microsoft.com/office/drawing/2014/main" id="{27839236-28E2-6946-A0FB-949D2E9658E9}"/>
              </a:ext>
            </a:extLst>
          </p:cNvPr>
          <p:cNvPicPr>
            <a:picLocks noChangeAspect="1"/>
          </p:cNvPicPr>
          <p:nvPr/>
        </p:nvPicPr>
        <p:blipFill>
          <a:blip r:embed="rId2"/>
          <a:stretch>
            <a:fillRect/>
          </a:stretch>
        </p:blipFill>
        <p:spPr>
          <a:xfrm>
            <a:off x="6324218" y="1593913"/>
            <a:ext cx="5105781" cy="414350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ED04AF3-F23B-1D42-BF25-7EF8027676A1}"/>
              </a:ext>
            </a:extLst>
          </p:cNvPr>
          <p:cNvSpPr txBox="1"/>
          <p:nvPr/>
        </p:nvSpPr>
        <p:spPr>
          <a:xfrm>
            <a:off x="6181344" y="84737"/>
            <a:ext cx="5734430" cy="1323439"/>
          </a:xfrm>
          <a:prstGeom prst="rect">
            <a:avLst/>
          </a:prstGeom>
          <a:noFill/>
        </p:spPr>
        <p:txBody>
          <a:bodyPr wrap="square" rtlCol="0">
            <a:spAutoFit/>
          </a:bodyPr>
          <a:lstStyle/>
          <a:p>
            <a:r>
              <a:rPr lang="en-US" sz="2000" dirty="0">
                <a:solidFill>
                  <a:schemeClr val="accent1"/>
                </a:solidFill>
                <a:latin typeface="+mj-lt"/>
                <a:cs typeface="Futura Condensed Medium" panose="020B0602020204020303" pitchFamily="34" charset="-79"/>
              </a:rPr>
              <a:t>Associate Professor of Educational Technology</a:t>
            </a:r>
          </a:p>
          <a:p>
            <a:r>
              <a:rPr lang="en-US" sz="2000" dirty="0">
                <a:solidFill>
                  <a:schemeClr val="accent1"/>
                </a:solidFill>
                <a:latin typeface="+mj-lt"/>
                <a:cs typeface="Futura Condensed Medium" panose="020B0602020204020303" pitchFamily="34" charset="-79"/>
              </a:rPr>
              <a:t>and Computer Science Education</a:t>
            </a:r>
          </a:p>
          <a:p>
            <a:r>
              <a:rPr lang="en-US" sz="2000" dirty="0">
                <a:solidFill>
                  <a:schemeClr val="accent1"/>
                </a:solidFill>
                <a:latin typeface="+mj-lt"/>
                <a:cs typeface="Futura Condensed Medium" panose="020B0602020204020303" pitchFamily="34" charset="-79"/>
              </a:rPr>
              <a:t>Associate Director for Graduate Studies</a:t>
            </a:r>
          </a:p>
          <a:p>
            <a:r>
              <a:rPr lang="en-US" sz="2000" dirty="0">
                <a:solidFill>
                  <a:schemeClr val="accent1"/>
                </a:solidFill>
                <a:latin typeface="+mj-lt"/>
                <a:cs typeface="Futura Condensed Medium" panose="020B0602020204020303" pitchFamily="34" charset="-79"/>
              </a:rPr>
              <a:t>School of Teaching and Learning, University of Florida</a:t>
            </a:r>
            <a:endParaRPr lang="en-US" sz="2000" dirty="0">
              <a:solidFill>
                <a:schemeClr val="accent1"/>
              </a:solidFill>
            </a:endParaRPr>
          </a:p>
        </p:txBody>
      </p:sp>
    </p:spTree>
    <p:extLst>
      <p:ext uri="{BB962C8B-B14F-4D97-AF65-F5344CB8AC3E}">
        <p14:creationId xmlns:p14="http://schemas.microsoft.com/office/powerpoint/2010/main" val="405200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Lin Lin</a:t>
            </a:r>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219455" y="3629638"/>
            <a:ext cx="5382866" cy="2999232"/>
          </a:xfrm>
        </p:spPr>
        <p:txBody>
          <a:bodyPr>
            <a:normAutofit fontScale="70000" lnSpcReduction="20000"/>
          </a:bodyPr>
          <a:lstStyle/>
          <a:p>
            <a:pPr marL="0" indent="0">
              <a:lnSpc>
                <a:spcPct val="160000"/>
              </a:lnSpc>
              <a:buNone/>
            </a:pPr>
            <a:r>
              <a:rPr lang="en-US" sz="2800" dirty="0"/>
              <a:t>As far as writing, I usually need to set aside a block of time to write, and it usually takes longer than I have hoped. Yet, if I set aside time and get started, I usually can get it done and be happy about it. I know some people can do 15 minutes a day, but that doesn’t work for me.</a:t>
            </a:r>
          </a:p>
        </p:txBody>
      </p:sp>
      <p:pic>
        <p:nvPicPr>
          <p:cNvPr id="5" name="Picture 4">
            <a:extLst>
              <a:ext uri="{FF2B5EF4-FFF2-40B4-BE49-F238E27FC236}">
                <a16:creationId xmlns:a16="http://schemas.microsoft.com/office/drawing/2014/main" id="{650B9923-B02E-2643-825E-AD81079EFB69}"/>
              </a:ext>
            </a:extLst>
          </p:cNvPr>
          <p:cNvPicPr>
            <a:picLocks noChangeAspect="1"/>
          </p:cNvPicPr>
          <p:nvPr/>
        </p:nvPicPr>
        <p:blipFill>
          <a:blip r:embed="rId2"/>
          <a:stretch>
            <a:fillRect/>
          </a:stretch>
        </p:blipFill>
        <p:spPr>
          <a:xfrm rot="5400000">
            <a:off x="8080248" y="2078206"/>
            <a:ext cx="5120640" cy="31028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B1E96FF7-B0C5-7A40-8E00-78351EE42AA8}"/>
              </a:ext>
            </a:extLst>
          </p:cNvPr>
          <p:cNvPicPr>
            <a:picLocks noChangeAspect="1"/>
          </p:cNvPicPr>
          <p:nvPr/>
        </p:nvPicPr>
        <p:blipFill>
          <a:blip r:embed="rId3"/>
          <a:stretch>
            <a:fillRect/>
          </a:stretch>
        </p:blipFill>
        <p:spPr>
          <a:xfrm rot="5400000">
            <a:off x="4821984" y="2156354"/>
            <a:ext cx="5120640" cy="29465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B0718133-2106-9140-8115-FB3CC7CD3A07}"/>
              </a:ext>
            </a:extLst>
          </p:cNvPr>
          <p:cNvPicPr>
            <a:picLocks noChangeAspect="1"/>
          </p:cNvPicPr>
          <p:nvPr/>
        </p:nvPicPr>
        <p:blipFill>
          <a:blip r:embed="rId4"/>
          <a:stretch>
            <a:fillRect/>
          </a:stretch>
        </p:blipFill>
        <p:spPr>
          <a:xfrm>
            <a:off x="372435" y="1025390"/>
            <a:ext cx="2414017" cy="241401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86DE615-B29A-F944-B276-68A90BF133FA}"/>
              </a:ext>
            </a:extLst>
          </p:cNvPr>
          <p:cNvSpPr txBox="1"/>
          <p:nvPr/>
        </p:nvSpPr>
        <p:spPr>
          <a:xfrm>
            <a:off x="2910888" y="1025390"/>
            <a:ext cx="2589800" cy="2246769"/>
          </a:xfrm>
          <a:prstGeom prst="rect">
            <a:avLst/>
          </a:prstGeom>
          <a:noFill/>
        </p:spPr>
        <p:txBody>
          <a:bodyPr wrap="square" rtlCol="0">
            <a:spAutoFit/>
          </a:bodyPr>
          <a:lstStyle/>
          <a:p>
            <a:r>
              <a:rPr lang="en-US" sz="2000" dirty="0">
                <a:solidFill>
                  <a:schemeClr val="accent1"/>
                </a:solidFill>
                <a:latin typeface="+mj-lt"/>
                <a:cs typeface="Futura Condensed Medium" panose="020B0602020204020303" pitchFamily="34" charset="-79"/>
              </a:rPr>
              <a:t>Professor, Department of Learning Technologies, College of Information,  University of North Texas </a:t>
            </a:r>
          </a:p>
          <a:p>
            <a:endParaRPr lang="en-US" sz="2000" dirty="0">
              <a:solidFill>
                <a:schemeClr val="accent1"/>
              </a:solidFill>
            </a:endParaRPr>
          </a:p>
        </p:txBody>
      </p:sp>
    </p:spTree>
    <p:extLst>
      <p:ext uri="{BB962C8B-B14F-4D97-AF65-F5344CB8AC3E}">
        <p14:creationId xmlns:p14="http://schemas.microsoft.com/office/powerpoint/2010/main" val="2308253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a:t>
            </a:r>
            <a:r>
              <a:rPr lang="en-US" dirty="0" err="1"/>
              <a:t>Yunjo</a:t>
            </a:r>
            <a:r>
              <a:rPr lang="en-US" dirty="0"/>
              <a:t> An</a:t>
            </a:r>
          </a:p>
        </p:txBody>
      </p:sp>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72982" y="4029062"/>
            <a:ext cx="5171665" cy="2600715"/>
          </a:xfrm>
          <a:prstGeom prst="rect">
            <a:avLst/>
          </a:prstGeom>
        </p:spPr>
        <p:txBody>
          <a:bodyPr vert="horz" lIns="91440" tIns="45720" rIns="91440" bIns="45720" rtlCol="0" anchor="t">
            <a:normAutofit fontScale="92500" lnSpcReduction="20000"/>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00000"/>
              </a:lnSpc>
            </a:pPr>
            <a:r>
              <a:rPr lang="en-US" sz="3600" b="1" dirty="0"/>
              <a:t>Write with your target audience in mind.</a:t>
            </a:r>
          </a:p>
          <a:p>
            <a:pPr>
              <a:lnSpc>
                <a:spcPct val="100000"/>
              </a:lnSpc>
            </a:pPr>
            <a:r>
              <a:rPr lang="en-US" sz="3600" b="1" dirty="0"/>
              <a:t>Be concise and to the point.</a:t>
            </a:r>
          </a:p>
          <a:p>
            <a:pPr>
              <a:lnSpc>
                <a:spcPct val="100000"/>
              </a:lnSpc>
            </a:pPr>
            <a:r>
              <a:rPr lang="en-US" sz="3600" b="1" dirty="0"/>
              <a:t>Revise, revise, revise!</a:t>
            </a:r>
          </a:p>
          <a:p>
            <a:pPr>
              <a:lnSpc>
                <a:spcPct val="100000"/>
              </a:lnSpc>
            </a:pPr>
            <a:endParaRPr lang="en-US" sz="3600" dirty="0"/>
          </a:p>
          <a:p>
            <a:pPr>
              <a:lnSpc>
                <a:spcPct val="100000"/>
              </a:lnSpc>
            </a:pPr>
            <a:endParaRPr lang="en-US" sz="3600" dirty="0"/>
          </a:p>
          <a:p>
            <a:pPr>
              <a:lnSpc>
                <a:spcPct val="100000"/>
              </a:lnSpc>
            </a:pPr>
            <a:endParaRPr lang="en-US" sz="3600" dirty="0"/>
          </a:p>
        </p:txBody>
      </p:sp>
      <p:pic>
        <p:nvPicPr>
          <p:cNvPr id="4" name="Picture 3">
            <a:extLst>
              <a:ext uri="{FF2B5EF4-FFF2-40B4-BE49-F238E27FC236}">
                <a16:creationId xmlns:a16="http://schemas.microsoft.com/office/drawing/2014/main" id="{03431051-1DDD-9A4C-86CA-CFA5ACA61DC8}"/>
              </a:ext>
            </a:extLst>
          </p:cNvPr>
          <p:cNvPicPr>
            <a:picLocks noChangeAspect="1"/>
          </p:cNvPicPr>
          <p:nvPr/>
        </p:nvPicPr>
        <p:blipFill>
          <a:blip r:embed="rId2"/>
          <a:stretch>
            <a:fillRect/>
          </a:stretch>
        </p:blipFill>
        <p:spPr>
          <a:xfrm>
            <a:off x="5881720" y="1147363"/>
            <a:ext cx="5978788" cy="45767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55089602-B5EB-7149-88CA-0F6CAFB7474E}"/>
              </a:ext>
            </a:extLst>
          </p:cNvPr>
          <p:cNvPicPr>
            <a:picLocks noChangeAspect="1"/>
          </p:cNvPicPr>
          <p:nvPr/>
        </p:nvPicPr>
        <p:blipFill>
          <a:blip r:embed="rId3"/>
          <a:stretch>
            <a:fillRect/>
          </a:stretch>
        </p:blipFill>
        <p:spPr>
          <a:xfrm>
            <a:off x="3029442" y="1147363"/>
            <a:ext cx="2347229" cy="246257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D8A3419-717A-2F4A-B73E-68D4432B78F8}"/>
              </a:ext>
            </a:extLst>
          </p:cNvPr>
          <p:cNvPicPr>
            <a:picLocks noChangeAspect="1"/>
          </p:cNvPicPr>
          <p:nvPr/>
        </p:nvPicPr>
        <p:blipFill>
          <a:blip r:embed="rId4"/>
          <a:stretch>
            <a:fillRect/>
          </a:stretch>
        </p:blipFill>
        <p:spPr>
          <a:xfrm>
            <a:off x="208184" y="1147363"/>
            <a:ext cx="2447705" cy="244770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9DACEFE-86E7-FF4A-B44B-B12922293F9C}"/>
              </a:ext>
            </a:extLst>
          </p:cNvPr>
          <p:cNvSpPr txBox="1"/>
          <p:nvPr/>
        </p:nvSpPr>
        <p:spPr>
          <a:xfrm>
            <a:off x="5881720" y="84737"/>
            <a:ext cx="6034053" cy="1015663"/>
          </a:xfrm>
          <a:prstGeom prst="rect">
            <a:avLst/>
          </a:prstGeom>
          <a:noFill/>
        </p:spPr>
        <p:txBody>
          <a:bodyPr wrap="square" rtlCol="0">
            <a:spAutoFit/>
          </a:bodyPr>
          <a:lstStyle/>
          <a:p>
            <a:r>
              <a:rPr lang="en-US" sz="2000" dirty="0">
                <a:solidFill>
                  <a:schemeClr val="accent1"/>
                </a:solidFill>
                <a:latin typeface="+mj-lt"/>
                <a:cs typeface="Futura Condensed Medium" panose="020B0602020204020303" pitchFamily="34" charset="-79"/>
              </a:rPr>
              <a:t> Associate Professor and Chair of the </a:t>
            </a:r>
            <a:r>
              <a:rPr lang="en-US" sz="2000" dirty="0">
                <a:solidFill>
                  <a:schemeClr val="accent1"/>
                </a:solidFill>
                <a:cs typeface="Futura Condensed Medium" panose="020B0602020204020303" pitchFamily="34" charset="-79"/>
              </a:rPr>
              <a:t>Department of Learning Technologies, College of Information,  University of North Texas</a:t>
            </a:r>
            <a:endParaRPr lang="en-US" sz="2000" dirty="0">
              <a:solidFill>
                <a:schemeClr val="accent1"/>
              </a:solidFill>
            </a:endParaRPr>
          </a:p>
        </p:txBody>
      </p:sp>
    </p:spTree>
    <p:extLst>
      <p:ext uri="{BB962C8B-B14F-4D97-AF65-F5344CB8AC3E}">
        <p14:creationId xmlns:p14="http://schemas.microsoft.com/office/powerpoint/2010/main" val="3771742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George </a:t>
            </a:r>
            <a:r>
              <a:rPr lang="en-US" dirty="0" err="1"/>
              <a:t>Veletsianos</a:t>
            </a:r>
            <a:endParaRPr lang="en-US" dirty="0"/>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2604897" y="2159700"/>
            <a:ext cx="5084064" cy="5120640"/>
          </a:xfrm>
        </p:spPr>
        <p:txBody>
          <a:bodyPr>
            <a:normAutofit/>
          </a:bodyPr>
          <a:lstStyle/>
          <a:p>
            <a:pPr>
              <a:lnSpc>
                <a:spcPct val="150000"/>
              </a:lnSpc>
            </a:pPr>
            <a:r>
              <a:rPr lang="en-US" sz="2000" b="1" dirty="0"/>
              <a:t>When I write I block my access to the Internet to eliminate distractions.</a:t>
            </a:r>
          </a:p>
          <a:p>
            <a:pPr>
              <a:lnSpc>
                <a:spcPct val="150000"/>
              </a:lnSpc>
            </a:pPr>
            <a:r>
              <a:rPr lang="en-US" sz="2000" b="1" dirty="0"/>
              <a:t>I write in blocks of time and those range from 30 minutes to 2 hours, depending on availability.</a:t>
            </a:r>
          </a:p>
          <a:p>
            <a:pPr>
              <a:lnSpc>
                <a:spcPct val="150000"/>
              </a:lnSpc>
            </a:pPr>
            <a:r>
              <a:rPr lang="en-US" sz="2000" b="1" dirty="0"/>
              <a:t>I write very rough (and bad) first drafts that I edit later.</a:t>
            </a:r>
          </a:p>
        </p:txBody>
      </p:sp>
      <p:pic>
        <p:nvPicPr>
          <p:cNvPr id="7" name="Picture 6">
            <a:extLst>
              <a:ext uri="{FF2B5EF4-FFF2-40B4-BE49-F238E27FC236}">
                <a16:creationId xmlns:a16="http://schemas.microsoft.com/office/drawing/2014/main" id="{B1E96FF7-B0C5-7A40-8E00-78351EE42AA8}"/>
              </a:ext>
            </a:extLst>
          </p:cNvPr>
          <p:cNvPicPr>
            <a:picLocks noChangeAspect="1"/>
          </p:cNvPicPr>
          <p:nvPr/>
        </p:nvPicPr>
        <p:blipFill>
          <a:blip r:embed="rId3"/>
          <a:stretch>
            <a:fillRect/>
          </a:stretch>
        </p:blipFill>
        <p:spPr>
          <a:xfrm>
            <a:off x="7620126" y="2159700"/>
            <a:ext cx="4571874" cy="42843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13F50C1A-E737-FC4D-A8CB-D6017031CB76}"/>
              </a:ext>
            </a:extLst>
          </p:cNvPr>
          <p:cNvPicPr>
            <a:picLocks noChangeAspect="1"/>
          </p:cNvPicPr>
          <p:nvPr/>
        </p:nvPicPr>
        <p:blipFill>
          <a:blip r:embed="rId4"/>
          <a:stretch>
            <a:fillRect/>
          </a:stretch>
        </p:blipFill>
        <p:spPr>
          <a:xfrm>
            <a:off x="291258" y="2264353"/>
            <a:ext cx="2313639" cy="289317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34638F5-231C-EA48-B480-7FC7FF60CF14}"/>
              </a:ext>
            </a:extLst>
          </p:cNvPr>
          <p:cNvSpPr txBox="1"/>
          <p:nvPr/>
        </p:nvSpPr>
        <p:spPr>
          <a:xfrm>
            <a:off x="372435" y="806978"/>
            <a:ext cx="11405037" cy="1200329"/>
          </a:xfrm>
          <a:prstGeom prst="rect">
            <a:avLst/>
          </a:prstGeom>
          <a:noFill/>
        </p:spPr>
        <p:txBody>
          <a:bodyPr wrap="square" rtlCol="0">
            <a:spAutoFit/>
          </a:bodyPr>
          <a:lstStyle/>
          <a:p>
            <a:r>
              <a:rPr lang="en-US" sz="2400" dirty="0">
                <a:solidFill>
                  <a:schemeClr val="accent1"/>
                </a:solidFill>
                <a:latin typeface="+mj-lt"/>
                <a:cs typeface="Futura Condensed Medium" panose="020B0602020204020303" pitchFamily="34" charset="-79"/>
              </a:rPr>
              <a:t>A full Professor in the School of Education and Technology at Royal Roads University. He holds the Canada Research Chair in Innovative Learning and Technology and the Commonwealth of Learning Chair in Flexible Learning. </a:t>
            </a:r>
            <a:endParaRPr lang="en-US" sz="2400" dirty="0">
              <a:solidFill>
                <a:schemeClr val="accent1"/>
              </a:solidFill>
            </a:endParaRPr>
          </a:p>
        </p:txBody>
      </p:sp>
    </p:spTree>
    <p:extLst>
      <p:ext uri="{BB962C8B-B14F-4D97-AF65-F5344CB8AC3E}">
        <p14:creationId xmlns:p14="http://schemas.microsoft.com/office/powerpoint/2010/main" val="2119607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Florence Martin</a:t>
            </a:r>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6456243" y="2019942"/>
            <a:ext cx="5177674" cy="5120640"/>
          </a:xfrm>
        </p:spPr>
        <p:txBody>
          <a:bodyPr>
            <a:normAutofit/>
          </a:bodyPr>
          <a:lstStyle/>
          <a:p>
            <a:pPr>
              <a:lnSpc>
                <a:spcPct val="150000"/>
              </a:lnSpc>
            </a:pPr>
            <a:r>
              <a:rPr lang="en-US" sz="2800" b="1" dirty="0"/>
              <a:t>Set goals and deadlines</a:t>
            </a:r>
          </a:p>
          <a:p>
            <a:pPr>
              <a:lnSpc>
                <a:spcPct val="150000"/>
              </a:lnSpc>
            </a:pPr>
            <a:r>
              <a:rPr lang="en-US" sz="2800" b="1" dirty="0"/>
              <a:t>Write about topics that you are passionate about</a:t>
            </a:r>
          </a:p>
          <a:p>
            <a:pPr>
              <a:lnSpc>
                <a:spcPct val="150000"/>
              </a:lnSpc>
            </a:pPr>
            <a:r>
              <a:rPr lang="en-US" sz="2800" b="1" dirty="0"/>
              <a:t>Find a collaborative team to support you on projects </a:t>
            </a:r>
            <a:endParaRPr lang="en-US" dirty="0"/>
          </a:p>
          <a:p>
            <a:pPr>
              <a:lnSpc>
                <a:spcPct val="150000"/>
              </a:lnSpc>
            </a:pPr>
            <a:endParaRPr lang="en-US" dirty="0"/>
          </a:p>
        </p:txBody>
      </p:sp>
      <p:pic>
        <p:nvPicPr>
          <p:cNvPr id="7" name="Picture 6">
            <a:extLst>
              <a:ext uri="{FF2B5EF4-FFF2-40B4-BE49-F238E27FC236}">
                <a16:creationId xmlns:a16="http://schemas.microsoft.com/office/drawing/2014/main" id="{B1E96FF7-B0C5-7A40-8E00-78351EE42AA8}"/>
              </a:ext>
            </a:extLst>
          </p:cNvPr>
          <p:cNvPicPr>
            <a:picLocks noChangeAspect="1"/>
          </p:cNvPicPr>
          <p:nvPr/>
        </p:nvPicPr>
        <p:blipFill>
          <a:blip r:embed="rId2"/>
          <a:stretch>
            <a:fillRect/>
          </a:stretch>
        </p:blipFill>
        <p:spPr>
          <a:xfrm>
            <a:off x="372435" y="2036677"/>
            <a:ext cx="5785478" cy="44849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a:extLst>
              <a:ext uri="{FF2B5EF4-FFF2-40B4-BE49-F238E27FC236}">
                <a16:creationId xmlns:a16="http://schemas.microsoft.com/office/drawing/2014/main" id="{9C1FDB10-1FCA-9046-8765-910019589575}"/>
              </a:ext>
            </a:extLst>
          </p:cNvPr>
          <p:cNvSpPr txBox="1"/>
          <p:nvPr/>
        </p:nvSpPr>
        <p:spPr>
          <a:xfrm>
            <a:off x="372435" y="806978"/>
            <a:ext cx="11405037" cy="1015663"/>
          </a:xfrm>
          <a:prstGeom prst="rect">
            <a:avLst/>
          </a:prstGeom>
          <a:noFill/>
        </p:spPr>
        <p:txBody>
          <a:bodyPr wrap="square" rtlCol="0">
            <a:spAutoFit/>
          </a:bodyPr>
          <a:lstStyle/>
          <a:p>
            <a:r>
              <a:rPr lang="en-US" sz="2000" dirty="0">
                <a:solidFill>
                  <a:schemeClr val="accent1"/>
                </a:solidFill>
                <a:latin typeface="+mj-lt"/>
                <a:cs typeface="Futura Condensed Medium" panose="020B0602020204020303" pitchFamily="34" charset="-79"/>
              </a:rPr>
              <a:t>Dr. Martin a Professor in Learning, Design and Technology, Program Director of the Post-Master’s Certificate of University and College Teaching and Program Coordinator of the </a:t>
            </a:r>
            <a:r>
              <a:rPr lang="en-US" sz="2000" dirty="0" err="1">
                <a:solidFill>
                  <a:schemeClr val="accent1"/>
                </a:solidFill>
                <a:latin typeface="+mj-lt"/>
                <a:cs typeface="Futura Condensed Medium" panose="020B0602020204020303" pitchFamily="34" charset="-79"/>
              </a:rPr>
              <a:t>Ed.D</a:t>
            </a:r>
            <a:r>
              <a:rPr lang="en-US" sz="2000" dirty="0">
                <a:solidFill>
                  <a:schemeClr val="accent1"/>
                </a:solidFill>
                <a:latin typeface="+mj-lt"/>
                <a:cs typeface="Futura Condensed Medium" panose="020B0602020204020303" pitchFamily="34" charset="-79"/>
              </a:rPr>
              <a:t>. in Educational Leadership, Learning, Design and Technology concentration at University of North Carolina Charlotte. </a:t>
            </a:r>
            <a:endParaRPr lang="en-US" sz="2000" dirty="0">
              <a:solidFill>
                <a:schemeClr val="accent1"/>
              </a:solidFill>
            </a:endParaRPr>
          </a:p>
        </p:txBody>
      </p:sp>
    </p:spTree>
    <p:extLst>
      <p:ext uri="{BB962C8B-B14F-4D97-AF65-F5344CB8AC3E}">
        <p14:creationId xmlns:p14="http://schemas.microsoft.com/office/powerpoint/2010/main" val="3870441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a:t>
            </a:r>
            <a:r>
              <a:rPr lang="en-US" dirty="0" err="1"/>
              <a:t>Looi</a:t>
            </a:r>
            <a:r>
              <a:rPr lang="en-US" dirty="0"/>
              <a:t> Chee Kit</a:t>
            </a:r>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4480560" y="1107990"/>
            <a:ext cx="7305486" cy="5120640"/>
          </a:xfrm>
        </p:spPr>
        <p:txBody>
          <a:bodyPr>
            <a:normAutofit fontScale="85000" lnSpcReduction="10000"/>
          </a:bodyPr>
          <a:lstStyle/>
          <a:p>
            <a:pPr>
              <a:lnSpc>
                <a:spcPct val="110000"/>
              </a:lnSpc>
            </a:pPr>
            <a:r>
              <a:rPr lang="en-US" sz="2400" dirty="0"/>
              <a:t>We always think: I need to have my thought process sorted out or my ideas clarified before I started typing or writing. Oftentimes, once I start typing, the flow comes. Especially when I wrote academic reviews of papers submitted to journals or conferences. So don’t procrastinate, you can do the writing and thinking together …</a:t>
            </a:r>
          </a:p>
          <a:p>
            <a:pPr>
              <a:lnSpc>
                <a:spcPct val="110000"/>
              </a:lnSpc>
            </a:pPr>
            <a:r>
              <a:rPr lang="en-US" sz="2400" dirty="0"/>
              <a:t>If your first language is not English, don’t hold back because of your fear of writing in the language. Get your ideas out first, get the thoughts flowing, ... language editing can come latter. Focus on the ideas and the logical flow on the arguments. In some ways, academic writing is much easier than other forms of writing. Read more, imitate good writing, and keep thinking in English.</a:t>
            </a:r>
          </a:p>
          <a:p>
            <a:pPr>
              <a:lnSpc>
                <a:spcPct val="110000"/>
              </a:lnSpc>
            </a:pPr>
            <a:r>
              <a:rPr lang="en-US" sz="2400" dirty="0"/>
              <a:t>Get someone with writing experience to help to improve the writing. It can be a good fast way to improve.</a:t>
            </a:r>
          </a:p>
          <a:p>
            <a:pPr>
              <a:lnSpc>
                <a:spcPct val="110000"/>
              </a:lnSpc>
            </a:pPr>
            <a:endParaRPr lang="en-US" sz="2400" dirty="0"/>
          </a:p>
          <a:p>
            <a:pPr>
              <a:lnSpc>
                <a:spcPct val="110000"/>
              </a:lnSpc>
            </a:pPr>
            <a:endParaRPr lang="en-US" sz="2400" dirty="0"/>
          </a:p>
          <a:p>
            <a:pPr>
              <a:lnSpc>
                <a:spcPct val="110000"/>
              </a:lnSpc>
            </a:pPr>
            <a:endParaRPr lang="en-US" sz="2400" dirty="0"/>
          </a:p>
        </p:txBody>
      </p:sp>
      <p:pic>
        <p:nvPicPr>
          <p:cNvPr id="5" name="Picture 4">
            <a:extLst>
              <a:ext uri="{FF2B5EF4-FFF2-40B4-BE49-F238E27FC236}">
                <a16:creationId xmlns:a16="http://schemas.microsoft.com/office/drawing/2014/main" id="{B8E410BD-0C3B-9F49-9635-31D7915A4D78}"/>
              </a:ext>
            </a:extLst>
          </p:cNvPr>
          <p:cNvPicPr>
            <a:picLocks noChangeAspect="1"/>
          </p:cNvPicPr>
          <p:nvPr/>
        </p:nvPicPr>
        <p:blipFill>
          <a:blip r:embed="rId2"/>
          <a:stretch>
            <a:fillRect/>
          </a:stretch>
        </p:blipFill>
        <p:spPr>
          <a:xfrm>
            <a:off x="1510705" y="3371931"/>
            <a:ext cx="3324766" cy="32300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C6896B18-54B6-224A-96CA-5EE30424EC32}"/>
              </a:ext>
            </a:extLst>
          </p:cNvPr>
          <p:cNvPicPr>
            <a:picLocks noChangeAspect="1"/>
          </p:cNvPicPr>
          <p:nvPr/>
        </p:nvPicPr>
        <p:blipFill>
          <a:blip r:embed="rId3"/>
          <a:stretch>
            <a:fillRect/>
          </a:stretch>
        </p:blipFill>
        <p:spPr>
          <a:xfrm>
            <a:off x="0" y="1107990"/>
            <a:ext cx="1481328" cy="222199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249E6BB-D312-864E-8EE7-D3ABC91A55FF}"/>
              </a:ext>
            </a:extLst>
          </p:cNvPr>
          <p:cNvSpPr txBox="1"/>
          <p:nvPr/>
        </p:nvSpPr>
        <p:spPr>
          <a:xfrm>
            <a:off x="1688161" y="1107990"/>
            <a:ext cx="2640952" cy="2308324"/>
          </a:xfrm>
          <a:prstGeom prst="rect">
            <a:avLst/>
          </a:prstGeom>
          <a:noFill/>
        </p:spPr>
        <p:txBody>
          <a:bodyPr wrap="square" rtlCol="0">
            <a:spAutoFit/>
          </a:bodyPr>
          <a:lstStyle/>
          <a:p>
            <a:r>
              <a:rPr lang="en-US" sz="1600" dirty="0">
                <a:solidFill>
                  <a:schemeClr val="accent1"/>
                </a:solidFill>
                <a:latin typeface="+mj-lt"/>
                <a:cs typeface="Futura Condensed Medium" panose="020B0602020204020303" pitchFamily="34" charset="-79"/>
              </a:rPr>
              <a:t>Dr. Chee Kit is Head of Learning Sciences Lab of the National Institute of Education, Nanyang Technological Society, the first research </a:t>
            </a:r>
            <a:r>
              <a:rPr lang="en-US" sz="1600" dirty="0" err="1">
                <a:solidFill>
                  <a:schemeClr val="accent1"/>
                </a:solidFill>
                <a:latin typeface="+mj-lt"/>
                <a:cs typeface="Futura Condensed Medium" panose="020B0602020204020303" pitchFamily="34" charset="-79"/>
              </a:rPr>
              <a:t>centre</a:t>
            </a:r>
            <a:r>
              <a:rPr lang="en-US" sz="1600" dirty="0">
                <a:solidFill>
                  <a:schemeClr val="accent1"/>
                </a:solidFill>
                <a:latin typeface="+mj-lt"/>
                <a:cs typeface="Futura Condensed Medium" panose="020B0602020204020303" pitchFamily="34" charset="-79"/>
              </a:rPr>
              <a:t> devoted to the study of the sciences of learning in the Asia-Pacific region.</a:t>
            </a:r>
            <a:endParaRPr lang="en-US" sz="1600" dirty="0">
              <a:solidFill>
                <a:schemeClr val="accent1"/>
              </a:solidFill>
            </a:endParaRPr>
          </a:p>
        </p:txBody>
      </p:sp>
    </p:spTree>
    <p:extLst>
      <p:ext uri="{BB962C8B-B14F-4D97-AF65-F5344CB8AC3E}">
        <p14:creationId xmlns:p14="http://schemas.microsoft.com/office/powerpoint/2010/main" val="2003174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B741-AD1A-0C4D-932B-F4FA8E81A84B}"/>
              </a:ext>
            </a:extLst>
          </p:cNvPr>
          <p:cNvSpPr>
            <a:spLocks noGrp="1"/>
          </p:cNvSpPr>
          <p:nvPr>
            <p:ph type="title"/>
          </p:nvPr>
        </p:nvSpPr>
        <p:spPr/>
        <p:txBody>
          <a:bodyPr/>
          <a:lstStyle/>
          <a:p>
            <a:r>
              <a:rPr lang="en-US" dirty="0"/>
              <a:t>Dr. Fei Gao</a:t>
            </a:r>
          </a:p>
        </p:txBody>
      </p:sp>
      <p:sp>
        <p:nvSpPr>
          <p:cNvPr id="3" name="Content Placeholder 2">
            <a:extLst>
              <a:ext uri="{FF2B5EF4-FFF2-40B4-BE49-F238E27FC236}">
                <a16:creationId xmlns:a16="http://schemas.microsoft.com/office/drawing/2014/main" id="{CDFABAA9-0822-C748-ADE8-4575AF39AAAA}"/>
              </a:ext>
            </a:extLst>
          </p:cNvPr>
          <p:cNvSpPr>
            <a:spLocks noGrp="1"/>
          </p:cNvSpPr>
          <p:nvPr>
            <p:ph idx="1"/>
          </p:nvPr>
        </p:nvSpPr>
        <p:spPr>
          <a:xfrm>
            <a:off x="372435" y="3294795"/>
            <a:ext cx="5690046" cy="3773995"/>
          </a:xfrm>
        </p:spPr>
        <p:txBody>
          <a:bodyPr>
            <a:normAutofit/>
          </a:bodyPr>
          <a:lstStyle/>
          <a:p>
            <a:pPr lvl="0">
              <a:lnSpc>
                <a:spcPct val="150000"/>
              </a:lnSpc>
            </a:pPr>
            <a:r>
              <a:rPr lang="en-US" sz="2800" b="1" dirty="0"/>
              <a:t>Regularly read the cutting-edge research in your field.</a:t>
            </a:r>
          </a:p>
          <a:p>
            <a:pPr lvl="0">
              <a:lnSpc>
                <a:spcPct val="150000"/>
              </a:lnSpc>
            </a:pPr>
            <a:r>
              <a:rPr lang="en-US" sz="2800" b="1" dirty="0"/>
              <a:t>Pay yourself first. Consider making writing your first task of the day.</a:t>
            </a:r>
          </a:p>
        </p:txBody>
      </p:sp>
      <p:pic>
        <p:nvPicPr>
          <p:cNvPr id="6" name="Picture 5">
            <a:extLst>
              <a:ext uri="{FF2B5EF4-FFF2-40B4-BE49-F238E27FC236}">
                <a16:creationId xmlns:a16="http://schemas.microsoft.com/office/drawing/2014/main" id="{0497FA13-FBD4-F244-8D60-669B5BFA1AA4}"/>
              </a:ext>
            </a:extLst>
          </p:cNvPr>
          <p:cNvPicPr>
            <a:picLocks noChangeAspect="1"/>
          </p:cNvPicPr>
          <p:nvPr/>
        </p:nvPicPr>
        <p:blipFill>
          <a:blip r:embed="rId2"/>
          <a:stretch>
            <a:fillRect/>
          </a:stretch>
        </p:blipFill>
        <p:spPr>
          <a:xfrm>
            <a:off x="6332344" y="944763"/>
            <a:ext cx="5498013" cy="47000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018E2503-9885-5C49-BC09-C506938EF76B}"/>
              </a:ext>
            </a:extLst>
          </p:cNvPr>
          <p:cNvPicPr>
            <a:picLocks noChangeAspect="1"/>
          </p:cNvPicPr>
          <p:nvPr/>
        </p:nvPicPr>
        <p:blipFill>
          <a:blip r:embed="rId3"/>
          <a:stretch>
            <a:fillRect/>
          </a:stretch>
        </p:blipFill>
        <p:spPr>
          <a:xfrm>
            <a:off x="523111" y="861666"/>
            <a:ext cx="1730345" cy="237970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C9A23B3-C7F3-3944-A7BD-C2811D99D86E}"/>
              </a:ext>
            </a:extLst>
          </p:cNvPr>
          <p:cNvSpPr txBox="1"/>
          <p:nvPr/>
        </p:nvSpPr>
        <p:spPr>
          <a:xfrm>
            <a:off x="2404132" y="916925"/>
            <a:ext cx="3182282" cy="2308324"/>
          </a:xfrm>
          <a:prstGeom prst="rect">
            <a:avLst/>
          </a:prstGeom>
          <a:noFill/>
        </p:spPr>
        <p:txBody>
          <a:bodyPr wrap="square" rtlCol="0">
            <a:spAutoFit/>
          </a:bodyPr>
          <a:lstStyle/>
          <a:p>
            <a:r>
              <a:rPr lang="en-US" sz="2400" dirty="0">
                <a:solidFill>
                  <a:schemeClr val="accent1"/>
                </a:solidFill>
                <a:latin typeface="+mj-lt"/>
                <a:cs typeface="Futura Condensed Medium" panose="020B0602020204020303" pitchFamily="34" charset="-79"/>
              </a:rPr>
              <a:t>Associate Professor in College of Technology Architecture and Applied Engineering at Bowling Green State University </a:t>
            </a:r>
            <a:endParaRPr lang="en-US" sz="2400" dirty="0">
              <a:solidFill>
                <a:schemeClr val="accent1"/>
              </a:solidFill>
            </a:endParaRPr>
          </a:p>
        </p:txBody>
      </p:sp>
    </p:spTree>
    <p:extLst>
      <p:ext uri="{BB962C8B-B14F-4D97-AF65-F5344CB8AC3E}">
        <p14:creationId xmlns:p14="http://schemas.microsoft.com/office/powerpoint/2010/main" val="351412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440D-C104-B842-9066-4CD7510E29E1}"/>
              </a:ext>
            </a:extLst>
          </p:cNvPr>
          <p:cNvSpPr>
            <a:spLocks noGrp="1"/>
          </p:cNvSpPr>
          <p:nvPr>
            <p:ph type="title"/>
          </p:nvPr>
        </p:nvSpPr>
        <p:spPr/>
        <p:txBody>
          <a:bodyPr/>
          <a:lstStyle/>
          <a:p>
            <a:r>
              <a:rPr lang="en-US" dirty="0"/>
              <a:t>Dr.  EunJung Grace Oh</a:t>
            </a:r>
          </a:p>
        </p:txBody>
      </p:sp>
      <p:sp>
        <p:nvSpPr>
          <p:cNvPr id="7" name="Content Placeholder 2">
            <a:extLst>
              <a:ext uri="{FF2B5EF4-FFF2-40B4-BE49-F238E27FC236}">
                <a16:creationId xmlns:a16="http://schemas.microsoft.com/office/drawing/2014/main" id="{DB2E2C45-5ACA-0E45-86FB-AAE7EB31A738}"/>
              </a:ext>
            </a:extLst>
          </p:cNvPr>
          <p:cNvSpPr txBox="1">
            <a:spLocks/>
          </p:cNvSpPr>
          <p:nvPr/>
        </p:nvSpPr>
        <p:spPr>
          <a:xfrm>
            <a:off x="128016" y="1306154"/>
            <a:ext cx="6053328" cy="5295813"/>
          </a:xfrm>
          <a:prstGeom prst="rect">
            <a:avLst/>
          </a:prstGeom>
        </p:spPr>
        <p:txBody>
          <a:bodyPr vert="horz" lIns="91440" tIns="45720" rIns="91440" bIns="45720" rtlCol="0" anchor="t">
            <a:norm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00000"/>
              </a:lnSpc>
            </a:pPr>
            <a:r>
              <a:rPr lang="en-US" sz="2400" dirty="0"/>
              <a:t>Block writing times for deep work each week on calendar. Treat those times same as meetings.  </a:t>
            </a:r>
          </a:p>
          <a:p>
            <a:pPr>
              <a:lnSpc>
                <a:spcPct val="100000"/>
              </a:lnSpc>
            </a:pPr>
            <a:r>
              <a:rPr lang="en-US" sz="2400" dirty="0"/>
              <a:t>For days that I cannot have a block of time for writing, revisit the work-in-progress file for a short amount of time (20-30 mins would be fine) to keep up with my thinking thread and write as much as I could (e.g., revising/adding a paragraph, etc.).</a:t>
            </a:r>
          </a:p>
          <a:p>
            <a:pPr>
              <a:lnSpc>
                <a:spcPct val="100000"/>
              </a:lnSpc>
            </a:pPr>
            <a:r>
              <a:rPr lang="en-US" sz="2400" dirty="0"/>
              <a:t>Form a writing group with junior colleagues and meet once a month to share monthly writing goals and progress, and provide feedback on manuscripts, etc.</a:t>
            </a:r>
          </a:p>
          <a:p>
            <a:pPr>
              <a:lnSpc>
                <a:spcPct val="100000"/>
              </a:lnSpc>
            </a:pPr>
            <a:endParaRPr lang="en-US" sz="2400" dirty="0"/>
          </a:p>
          <a:p>
            <a:pPr>
              <a:lnSpc>
                <a:spcPct val="100000"/>
              </a:lnSpc>
            </a:pPr>
            <a:endParaRPr lang="en-US" sz="2400" dirty="0"/>
          </a:p>
        </p:txBody>
      </p:sp>
      <p:pic>
        <p:nvPicPr>
          <p:cNvPr id="8" name="Picture 7">
            <a:extLst>
              <a:ext uri="{FF2B5EF4-FFF2-40B4-BE49-F238E27FC236}">
                <a16:creationId xmlns:a16="http://schemas.microsoft.com/office/drawing/2014/main" id="{3CECCB84-E4DE-A04B-B81B-5F3D6D128DBA}"/>
              </a:ext>
            </a:extLst>
          </p:cNvPr>
          <p:cNvPicPr>
            <a:picLocks noChangeAspect="1"/>
          </p:cNvPicPr>
          <p:nvPr/>
        </p:nvPicPr>
        <p:blipFill>
          <a:blip r:embed="rId2"/>
          <a:stretch>
            <a:fillRect/>
          </a:stretch>
        </p:blipFill>
        <p:spPr>
          <a:xfrm>
            <a:off x="8796858" y="1326807"/>
            <a:ext cx="2659431" cy="246199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636F643-B9BB-8040-814A-908CF62F0C96}"/>
              </a:ext>
            </a:extLst>
          </p:cNvPr>
          <p:cNvPicPr>
            <a:picLocks noChangeAspect="1"/>
          </p:cNvPicPr>
          <p:nvPr/>
        </p:nvPicPr>
        <p:blipFill>
          <a:blip r:embed="rId3"/>
          <a:stretch>
            <a:fillRect/>
          </a:stretch>
        </p:blipFill>
        <p:spPr>
          <a:xfrm>
            <a:off x="6181344" y="3921204"/>
            <a:ext cx="5442808" cy="28724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CEF63103-12FF-B744-B171-DF62E0B20E9B}"/>
              </a:ext>
            </a:extLst>
          </p:cNvPr>
          <p:cNvPicPr>
            <a:picLocks noChangeAspect="1"/>
          </p:cNvPicPr>
          <p:nvPr/>
        </p:nvPicPr>
        <p:blipFill>
          <a:blip r:embed="rId4"/>
          <a:stretch>
            <a:fillRect/>
          </a:stretch>
        </p:blipFill>
        <p:spPr>
          <a:xfrm>
            <a:off x="6181344" y="1306154"/>
            <a:ext cx="2435248" cy="248264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17D0ABF-8827-D44D-8207-38F2EC3D9148}"/>
              </a:ext>
            </a:extLst>
          </p:cNvPr>
          <p:cNvSpPr txBox="1"/>
          <p:nvPr/>
        </p:nvSpPr>
        <p:spPr>
          <a:xfrm>
            <a:off x="6181344" y="-5923"/>
            <a:ext cx="5442808" cy="1200329"/>
          </a:xfrm>
          <a:prstGeom prst="rect">
            <a:avLst/>
          </a:prstGeom>
          <a:noFill/>
        </p:spPr>
        <p:txBody>
          <a:bodyPr wrap="square" rtlCol="0">
            <a:spAutoFit/>
          </a:bodyPr>
          <a:lstStyle/>
          <a:p>
            <a:r>
              <a:rPr lang="en-US" sz="2400" dirty="0">
                <a:solidFill>
                  <a:schemeClr val="accent1"/>
                </a:solidFill>
                <a:latin typeface="+mj-lt"/>
                <a:cs typeface="Futura Condensed Medium" panose="020B0602020204020303" pitchFamily="34" charset="-79"/>
              </a:rPr>
              <a:t>Associate Professor, Education Policy, Organization and Leadership, University of Illinois at Urbana-Champaign</a:t>
            </a:r>
            <a:endParaRPr lang="en-US" sz="2400" dirty="0">
              <a:solidFill>
                <a:schemeClr val="accent1"/>
              </a:solidFill>
            </a:endParaRPr>
          </a:p>
        </p:txBody>
      </p:sp>
    </p:spTree>
    <p:extLst>
      <p:ext uri="{BB962C8B-B14F-4D97-AF65-F5344CB8AC3E}">
        <p14:creationId xmlns:p14="http://schemas.microsoft.com/office/powerpoint/2010/main" val="416244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5;p14">
            <a:extLst>
              <a:ext uri="{FF2B5EF4-FFF2-40B4-BE49-F238E27FC236}">
                <a16:creationId xmlns:a16="http://schemas.microsoft.com/office/drawing/2014/main" id="{B213D32B-8DED-CE4A-8609-5F8F83F41601}"/>
              </a:ext>
            </a:extLst>
          </p:cNvPr>
          <p:cNvSpPr txBox="1">
            <a:spLocks/>
          </p:cNvSpPr>
          <p:nvPr/>
        </p:nvSpPr>
        <p:spPr>
          <a:xfrm>
            <a:off x="271463" y="218512"/>
            <a:ext cx="6415087" cy="710175"/>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1" i="0" kern="1200" spc="-60" baseline="0">
                <a:solidFill>
                  <a:schemeClr val="accent1"/>
                </a:solidFill>
                <a:latin typeface="Gill Sans MT" panose="020B0502020104020203" pitchFamily="34" charset="77"/>
                <a:ea typeface="+mj-ea"/>
                <a:cs typeface="+mj-cs"/>
              </a:defRPr>
            </a:lvl1pPr>
          </a:lstStyle>
          <a:p>
            <a:pPr>
              <a:spcBef>
                <a:spcPts val="0"/>
              </a:spcBef>
            </a:pPr>
            <a:r>
              <a:rPr lang="en-US" sz="3200" dirty="0"/>
              <a:t>Dr. </a:t>
            </a:r>
            <a:r>
              <a:rPr lang="en-US" sz="3200" dirty="0" err="1"/>
              <a:t>Dabae</a:t>
            </a:r>
            <a:r>
              <a:rPr lang="en-US" sz="3200" dirty="0"/>
              <a:t> Lee’s  Writing Tips</a:t>
            </a:r>
          </a:p>
        </p:txBody>
      </p:sp>
      <p:sp>
        <p:nvSpPr>
          <p:cNvPr id="5" name="Google Shape;96;p14">
            <a:extLst>
              <a:ext uri="{FF2B5EF4-FFF2-40B4-BE49-F238E27FC236}">
                <a16:creationId xmlns:a16="http://schemas.microsoft.com/office/drawing/2014/main" id="{09712F42-36FF-154A-8967-6411A5A62B99}"/>
              </a:ext>
            </a:extLst>
          </p:cNvPr>
          <p:cNvSpPr txBox="1">
            <a:spLocks/>
          </p:cNvSpPr>
          <p:nvPr/>
        </p:nvSpPr>
        <p:spPr>
          <a:xfrm>
            <a:off x="729449" y="1435938"/>
            <a:ext cx="8637309" cy="4507662"/>
          </a:xfrm>
          <a:prstGeom prst="rect">
            <a:avLst/>
          </a:prstGeom>
        </p:spPr>
        <p:txBody>
          <a:bodyPr spcFirstLastPara="1" vert="horz" wrap="square" lIns="91425" tIns="91425" rIns="91425" bIns="91425" rtlCol="0" anchor="t" anchorCtr="0">
            <a:noAutofit/>
          </a:bodyPr>
          <a:lst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311150">
              <a:spcBef>
                <a:spcPts val="0"/>
              </a:spcBef>
              <a:buSzPts val="1300"/>
              <a:buFont typeface="Wingdings 2" pitchFamily="18" charset="2"/>
              <a:buChar char="●"/>
            </a:pPr>
            <a:r>
              <a:rPr lang="en-US" b="1" dirty="0"/>
              <a:t>Have sustainable and concrete goals. </a:t>
            </a:r>
          </a:p>
          <a:p>
            <a:pPr marL="914400" lvl="1" indent="-298450">
              <a:spcBef>
                <a:spcPts val="0"/>
              </a:spcBef>
              <a:spcAft>
                <a:spcPts val="0"/>
              </a:spcAft>
              <a:buSzPts val="1100"/>
              <a:buFont typeface="Wingdings 2" pitchFamily="18" charset="2"/>
              <a:buChar char="○"/>
            </a:pPr>
            <a:r>
              <a:rPr lang="en-US" dirty="0">
                <a:solidFill>
                  <a:schemeClr val="accent1"/>
                </a:solidFill>
              </a:rPr>
              <a:t>Don’t be too harsh on yourself. </a:t>
            </a:r>
          </a:p>
          <a:p>
            <a:pPr marL="914400" lvl="1" indent="-298450">
              <a:spcBef>
                <a:spcPts val="0"/>
              </a:spcBef>
              <a:spcAft>
                <a:spcPts val="0"/>
              </a:spcAft>
              <a:buSzPts val="1100"/>
              <a:buFont typeface="Wingdings 2" pitchFamily="18" charset="2"/>
              <a:buChar char="○"/>
            </a:pPr>
            <a:r>
              <a:rPr lang="en-US" dirty="0">
                <a:solidFill>
                  <a:schemeClr val="accent1"/>
                </a:solidFill>
              </a:rPr>
              <a:t>Little by little is okay. </a:t>
            </a:r>
          </a:p>
          <a:p>
            <a:pPr marL="914400" lvl="1" indent="-298450">
              <a:spcBef>
                <a:spcPts val="0"/>
              </a:spcBef>
              <a:spcAft>
                <a:spcPts val="0"/>
              </a:spcAft>
              <a:buSzPts val="1100"/>
              <a:buFont typeface="Wingdings 2" pitchFamily="18" charset="2"/>
              <a:buChar char="○"/>
            </a:pPr>
            <a:r>
              <a:rPr lang="en-US" dirty="0">
                <a:solidFill>
                  <a:schemeClr val="accent1"/>
                </a:solidFill>
              </a:rPr>
              <a:t>Maybe a paragraph per day. </a:t>
            </a:r>
          </a:p>
          <a:p>
            <a:pPr marL="457200" indent="-311150">
              <a:spcBef>
                <a:spcPts val="0"/>
              </a:spcBef>
              <a:buSzPts val="1300"/>
              <a:buFont typeface="Wingdings 2" pitchFamily="18" charset="2"/>
              <a:buChar char="●"/>
            </a:pPr>
            <a:r>
              <a:rPr lang="en-US" sz="2800" b="1" dirty="0"/>
              <a:t>Determine where to submit before starting to write. </a:t>
            </a:r>
          </a:p>
          <a:p>
            <a:pPr marL="914400" lvl="1" indent="-298450">
              <a:spcBef>
                <a:spcPts val="0"/>
              </a:spcBef>
              <a:spcAft>
                <a:spcPts val="0"/>
              </a:spcAft>
              <a:buSzPts val="1100"/>
              <a:buFont typeface="Wingdings 2" pitchFamily="18" charset="2"/>
              <a:buChar char="○"/>
            </a:pPr>
            <a:r>
              <a:rPr lang="en-US" dirty="0">
                <a:solidFill>
                  <a:schemeClr val="accent1"/>
                </a:solidFill>
              </a:rPr>
              <a:t>Write specifically for the journal’s scope and requirements. </a:t>
            </a:r>
          </a:p>
          <a:p>
            <a:pPr marL="457200" indent="-311150">
              <a:spcBef>
                <a:spcPts val="0"/>
              </a:spcBef>
              <a:buSzPts val="1300"/>
              <a:buFont typeface="Wingdings 2" pitchFamily="18" charset="2"/>
              <a:buChar char="●"/>
            </a:pPr>
            <a:r>
              <a:rPr lang="en-US" sz="2800" b="1" dirty="0"/>
              <a:t>Set the writing environment as enjoyable as possible. </a:t>
            </a:r>
          </a:p>
          <a:p>
            <a:pPr marL="914400" lvl="1" indent="-298450">
              <a:spcBef>
                <a:spcPts val="0"/>
              </a:spcBef>
              <a:spcAft>
                <a:spcPts val="0"/>
              </a:spcAft>
              <a:buSzPts val="1100"/>
              <a:buFont typeface="Wingdings 2" pitchFamily="18" charset="2"/>
              <a:buChar char="○"/>
            </a:pPr>
            <a:r>
              <a:rPr lang="en-US" dirty="0">
                <a:solidFill>
                  <a:schemeClr val="accent1"/>
                </a:solidFill>
              </a:rPr>
              <a:t>Favorite cup of tea or coffee.</a:t>
            </a:r>
          </a:p>
          <a:p>
            <a:pPr marL="914400" lvl="1" indent="-298450">
              <a:spcBef>
                <a:spcPts val="0"/>
              </a:spcBef>
              <a:spcAft>
                <a:spcPts val="0"/>
              </a:spcAft>
              <a:buSzPts val="1100"/>
              <a:buFont typeface="Wingdings 2" pitchFamily="18" charset="2"/>
              <a:buChar char="○"/>
            </a:pPr>
            <a:r>
              <a:rPr lang="en-US" dirty="0">
                <a:solidFill>
                  <a:schemeClr val="accent1"/>
                </a:solidFill>
              </a:rPr>
              <a:t>Cafe music.</a:t>
            </a:r>
          </a:p>
          <a:p>
            <a:pPr marL="914400" lvl="1" indent="-298450">
              <a:spcBef>
                <a:spcPts val="0"/>
              </a:spcBef>
              <a:spcAft>
                <a:spcPts val="0"/>
              </a:spcAft>
              <a:buSzPts val="1100"/>
              <a:buFont typeface="Wingdings 2" pitchFamily="18" charset="2"/>
              <a:buChar char="○"/>
            </a:pPr>
            <a:r>
              <a:rPr lang="en-US" dirty="0">
                <a:solidFill>
                  <a:schemeClr val="accent1"/>
                </a:solidFill>
              </a:rPr>
              <a:t>Enjoy the moment!</a:t>
            </a:r>
          </a:p>
        </p:txBody>
      </p:sp>
      <p:pic>
        <p:nvPicPr>
          <p:cNvPr id="6" name="Picture 5">
            <a:extLst>
              <a:ext uri="{FF2B5EF4-FFF2-40B4-BE49-F238E27FC236}">
                <a16:creationId xmlns:a16="http://schemas.microsoft.com/office/drawing/2014/main" id="{265C5BE8-F761-C944-9C2C-9FADE581D127}"/>
              </a:ext>
            </a:extLst>
          </p:cNvPr>
          <p:cNvPicPr>
            <a:picLocks noChangeAspect="1"/>
          </p:cNvPicPr>
          <p:nvPr/>
        </p:nvPicPr>
        <p:blipFill>
          <a:blip r:embed="rId3"/>
          <a:stretch>
            <a:fillRect/>
          </a:stretch>
        </p:blipFill>
        <p:spPr>
          <a:xfrm>
            <a:off x="9081008" y="2341838"/>
            <a:ext cx="2170684" cy="269586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D5EFC2B-729B-F940-A9F3-C12D2F2A2102}"/>
              </a:ext>
            </a:extLst>
          </p:cNvPr>
          <p:cNvSpPr txBox="1"/>
          <p:nvPr/>
        </p:nvSpPr>
        <p:spPr>
          <a:xfrm>
            <a:off x="5843589" y="97690"/>
            <a:ext cx="5809138" cy="830997"/>
          </a:xfrm>
          <a:prstGeom prst="rect">
            <a:avLst/>
          </a:prstGeom>
          <a:noFill/>
        </p:spPr>
        <p:txBody>
          <a:bodyPr wrap="square" rtlCol="0">
            <a:spAutoFit/>
          </a:bodyPr>
          <a:lstStyle/>
          <a:p>
            <a:r>
              <a:rPr lang="en-US" sz="2400" dirty="0">
                <a:solidFill>
                  <a:schemeClr val="accent1"/>
                </a:solidFill>
                <a:latin typeface="+mj-lt"/>
                <a:cs typeface="Futura Condensed Medium" panose="020B0602020204020303" pitchFamily="34" charset="-79"/>
              </a:rPr>
              <a:t>Assistant Professor and IDT Program Director at Emporia State University</a:t>
            </a:r>
            <a:endParaRPr lang="en-US" sz="2400" dirty="0">
              <a:solidFill>
                <a:schemeClr val="accent1"/>
              </a:solidFill>
            </a:endParaRPr>
          </a:p>
        </p:txBody>
      </p:sp>
    </p:spTree>
    <p:extLst>
      <p:ext uri="{BB962C8B-B14F-4D97-AF65-F5344CB8AC3E}">
        <p14:creationId xmlns:p14="http://schemas.microsoft.com/office/powerpoint/2010/main" val="1391012442"/>
      </p:ext>
    </p:extLst>
  </p:cSld>
  <p:clrMapOvr>
    <a:masterClrMapping/>
  </p:clrMapOvr>
</p:sld>
</file>

<file path=ppt/theme/theme1.xml><?xml version="1.0" encoding="utf-8"?>
<a:theme xmlns:a="http://schemas.openxmlformats.org/drawingml/2006/main" name="Frame">
  <a:themeElements>
    <a:clrScheme name="AECT Blue-Green 1">
      <a:dk1>
        <a:srgbClr val="000000"/>
      </a:dk1>
      <a:lt1>
        <a:srgbClr val="FFFFFF"/>
      </a:lt1>
      <a:dk2>
        <a:srgbClr val="545454"/>
      </a:dk2>
      <a:lt2>
        <a:srgbClr val="BFBFBF"/>
      </a:lt2>
      <a:accent1>
        <a:srgbClr val="3E79A6"/>
      </a:accent1>
      <a:accent2>
        <a:srgbClr val="FAB900"/>
      </a:accent2>
      <a:accent3>
        <a:srgbClr val="86B955"/>
      </a:accent3>
      <a:accent4>
        <a:srgbClr val="EE7008"/>
      </a:accent4>
      <a:accent5>
        <a:srgbClr val="1AB39F"/>
      </a:accent5>
      <a:accent6>
        <a:srgbClr val="D5393D"/>
      </a:accent6>
      <a:hlink>
        <a:srgbClr val="90BB23"/>
      </a:hlink>
      <a:folHlink>
        <a:srgbClr val="EE7008"/>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1073</TotalTime>
  <Words>1049</Words>
  <Application>Microsoft Macintosh PowerPoint</Application>
  <PresentationFormat>Widescreen</PresentationFormat>
  <Paragraphs>73</Paragraphs>
  <Slides>13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Aharoni</vt:lpstr>
      <vt:lpstr>Calibri</vt:lpstr>
      <vt:lpstr>Futura Condensed Medium</vt:lpstr>
      <vt:lpstr>Gill Sans MT</vt:lpstr>
      <vt:lpstr>Wingdings 2</vt:lpstr>
      <vt:lpstr>Frame</vt:lpstr>
      <vt:lpstr>Writing Spaces and Tips</vt:lpstr>
      <vt:lpstr>Dr. Lin Lin</vt:lpstr>
      <vt:lpstr>Dr.  Yunjo An</vt:lpstr>
      <vt:lpstr>Dr. George Veletsianos</vt:lpstr>
      <vt:lpstr>Dr. Florence Martin</vt:lpstr>
      <vt:lpstr>Dr. Looi Chee Kit</vt:lpstr>
      <vt:lpstr>Dr. Fei Gao</vt:lpstr>
      <vt:lpstr>Dr.  EunJung Grace Oh</vt:lpstr>
      <vt:lpstr>PowerPoint Presentation</vt:lpstr>
      <vt:lpstr>PowerPoint Presentation</vt:lpstr>
      <vt:lpstr>Dr.  Yeol Huh</vt:lpstr>
      <vt:lpstr>Dr.  Wanli Xing</vt:lpstr>
      <vt:lpstr>Dr.  Albert D. Ritzhaupt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 Grant</dc:creator>
  <cp:lastModifiedBy>Meina Zhu</cp:lastModifiedBy>
  <cp:revision>70</cp:revision>
  <dcterms:created xsi:type="dcterms:W3CDTF">2020-09-02T13:32:56Z</dcterms:created>
  <dcterms:modified xsi:type="dcterms:W3CDTF">2020-10-30T16:17:58Z</dcterms:modified>
</cp:coreProperties>
</file>