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5.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6.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7.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8.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9.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0.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7" r:id="rId4"/>
    <p:sldMasterId id="2147483699" r:id="rId5"/>
    <p:sldMasterId id="2147483767" r:id="rId6"/>
    <p:sldMasterId id="2147483811" r:id="rId7"/>
    <p:sldMasterId id="2147483889" r:id="rId8"/>
    <p:sldMasterId id="2147483901" r:id="rId9"/>
    <p:sldMasterId id="2147483929" r:id="rId10"/>
    <p:sldMasterId id="2147483984" r:id="rId11"/>
    <p:sldMasterId id="2147484001" r:id="rId12"/>
    <p:sldMasterId id="2147484013" r:id="rId13"/>
    <p:sldMasterId id="2147484058" r:id="rId14"/>
    <p:sldMasterId id="2147484100" r:id="rId15"/>
    <p:sldMasterId id="2147484147" r:id="rId16"/>
    <p:sldMasterId id="2147484175" r:id="rId17"/>
    <p:sldMasterId id="2147484211" r:id="rId18"/>
    <p:sldMasterId id="2147484315" r:id="rId19"/>
    <p:sldMasterId id="2147484363" r:id="rId20"/>
    <p:sldMasterId id="2147484453" r:id="rId21"/>
  </p:sldMasterIdLst>
  <p:notesMasterIdLst>
    <p:notesMasterId r:id="rId88"/>
  </p:notesMasterIdLst>
  <p:handoutMasterIdLst>
    <p:handoutMasterId r:id="rId89"/>
  </p:handoutMasterIdLst>
  <p:sldIdLst>
    <p:sldId id="819" r:id="rId22"/>
    <p:sldId id="734" r:id="rId23"/>
    <p:sldId id="961" r:id="rId24"/>
    <p:sldId id="897" r:id="rId25"/>
    <p:sldId id="904" r:id="rId26"/>
    <p:sldId id="898" r:id="rId27"/>
    <p:sldId id="905" r:id="rId28"/>
    <p:sldId id="899" r:id="rId29"/>
    <p:sldId id="900" r:id="rId30"/>
    <p:sldId id="901" r:id="rId31"/>
    <p:sldId id="263" r:id="rId32"/>
    <p:sldId id="907" r:id="rId33"/>
    <p:sldId id="852" r:id="rId34"/>
    <p:sldId id="992" r:id="rId35"/>
    <p:sldId id="952" r:id="rId36"/>
    <p:sldId id="996" r:id="rId37"/>
    <p:sldId id="957" r:id="rId38"/>
    <p:sldId id="950" r:id="rId39"/>
    <p:sldId id="944" r:id="rId40"/>
    <p:sldId id="903" r:id="rId41"/>
    <p:sldId id="561" r:id="rId42"/>
    <p:sldId id="483" r:id="rId43"/>
    <p:sldId id="484" r:id="rId44"/>
    <p:sldId id="773" r:id="rId45"/>
    <p:sldId id="889" r:id="rId46"/>
    <p:sldId id="983" r:id="rId47"/>
    <p:sldId id="804" r:id="rId48"/>
    <p:sldId id="813" r:id="rId49"/>
    <p:sldId id="635" r:id="rId50"/>
    <p:sldId id="887" r:id="rId51"/>
    <p:sldId id="575" r:id="rId52"/>
    <p:sldId id="785" r:id="rId53"/>
    <p:sldId id="420" r:id="rId54"/>
    <p:sldId id="528" r:id="rId55"/>
    <p:sldId id="794" r:id="rId56"/>
    <p:sldId id="935" r:id="rId57"/>
    <p:sldId id="316" r:id="rId58"/>
    <p:sldId id="876" r:id="rId59"/>
    <p:sldId id="847" r:id="rId60"/>
    <p:sldId id="450" r:id="rId61"/>
    <p:sldId id="413" r:id="rId62"/>
    <p:sldId id="989" r:id="rId63"/>
    <p:sldId id="724" r:id="rId64"/>
    <p:sldId id="725" r:id="rId65"/>
    <p:sldId id="882" r:id="rId66"/>
    <p:sldId id="984" r:id="rId67"/>
    <p:sldId id="696" r:id="rId68"/>
    <p:sldId id="486" r:id="rId69"/>
    <p:sldId id="937" r:id="rId70"/>
    <p:sldId id="738" r:id="rId71"/>
    <p:sldId id="998" r:id="rId72"/>
    <p:sldId id="578" r:id="rId73"/>
    <p:sldId id="883" r:id="rId74"/>
    <p:sldId id="473" r:id="rId75"/>
    <p:sldId id="404" r:id="rId76"/>
    <p:sldId id="401" r:id="rId77"/>
    <p:sldId id="380" r:id="rId78"/>
    <p:sldId id="470" r:id="rId79"/>
    <p:sldId id="969" r:id="rId80"/>
    <p:sldId id="774" r:id="rId81"/>
    <p:sldId id="884" r:id="rId82"/>
    <p:sldId id="630" r:id="rId83"/>
    <p:sldId id="451" r:id="rId84"/>
    <p:sldId id="703" r:id="rId85"/>
    <p:sldId id="530" r:id="rId86"/>
    <p:sldId id="465" r:id="rId87"/>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0" autoAdjust="0"/>
    <p:restoredTop sz="94660"/>
  </p:normalViewPr>
  <p:slideViewPr>
    <p:cSldViewPr snapToGrid="0">
      <p:cViewPr varScale="1">
        <p:scale>
          <a:sx n="86" d="100"/>
          <a:sy n="86" d="100"/>
        </p:scale>
        <p:origin x="300" y="132"/>
      </p:cViewPr>
      <p:guideLst/>
    </p:cSldViewPr>
  </p:slideViewPr>
  <p:notesTextViewPr>
    <p:cViewPr>
      <p:scale>
        <a:sx n="1" d="1"/>
        <a:sy n="1" d="1"/>
      </p:scale>
      <p:origin x="0" y="0"/>
    </p:cViewPr>
  </p:notesTextViewPr>
  <p:sorterViewPr>
    <p:cViewPr varScale="1">
      <p:scale>
        <a:sx n="1" d="1"/>
        <a:sy n="1" d="1"/>
      </p:scale>
      <p:origin x="0" y="-186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21.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slide" Target="slides/slide34.xml"/><Relationship Id="rId63" Type="http://schemas.openxmlformats.org/officeDocument/2006/relationships/slide" Target="slides/slide42.xml"/><Relationship Id="rId68" Type="http://schemas.openxmlformats.org/officeDocument/2006/relationships/slide" Target="slides/slide47.xml"/><Relationship Id="rId76" Type="http://schemas.openxmlformats.org/officeDocument/2006/relationships/slide" Target="slides/slide55.xml"/><Relationship Id="rId84" Type="http://schemas.openxmlformats.org/officeDocument/2006/relationships/slide" Target="slides/slide63.xml"/><Relationship Id="rId89"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slide" Target="slides/slide45.xml"/><Relationship Id="rId74" Type="http://schemas.openxmlformats.org/officeDocument/2006/relationships/slide" Target="slides/slide53.xml"/><Relationship Id="rId79" Type="http://schemas.openxmlformats.org/officeDocument/2006/relationships/slide" Target="slides/slide58.xml"/><Relationship Id="rId87" Type="http://schemas.openxmlformats.org/officeDocument/2006/relationships/slide" Target="slides/slide66.xml"/><Relationship Id="rId5" Type="http://schemas.openxmlformats.org/officeDocument/2006/relationships/slideMaster" Target="slideMasters/slideMaster5.xml"/><Relationship Id="rId61" Type="http://schemas.openxmlformats.org/officeDocument/2006/relationships/slide" Target="slides/slide40.xml"/><Relationship Id="rId82" Type="http://schemas.openxmlformats.org/officeDocument/2006/relationships/slide" Target="slides/slide61.xml"/><Relationship Id="rId90" Type="http://schemas.openxmlformats.org/officeDocument/2006/relationships/presProps" Target="pres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77" Type="http://schemas.openxmlformats.org/officeDocument/2006/relationships/slide" Target="slides/slide56.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80" Type="http://schemas.openxmlformats.org/officeDocument/2006/relationships/slide" Target="slides/slide59.xml"/><Relationship Id="rId85" Type="http://schemas.openxmlformats.org/officeDocument/2006/relationships/slide" Target="slides/slide64.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slide" Target="slides/slide65.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9780"/>
          </a:xfrm>
          <a:prstGeom prst="rect">
            <a:avLst/>
          </a:prstGeom>
        </p:spPr>
        <p:txBody>
          <a:bodyPr vert="horz" lIns="93936" tIns="46968" rIns="93936" bIns="46968" rtlCol="0"/>
          <a:lstStyle>
            <a:lvl1pPr algn="r">
              <a:defRPr sz="1200"/>
            </a:lvl1pPr>
          </a:lstStyle>
          <a:p>
            <a:fld id="{A29FDEE9-2888-43C0-8E62-DEA9262440BF}" type="datetimeFigureOut">
              <a:rPr lang="en-US" smtClean="0"/>
              <a:t>1/31/2018</a:t>
            </a:fld>
            <a:endParaRPr lang="en-US"/>
          </a:p>
        </p:txBody>
      </p:sp>
      <p:sp>
        <p:nvSpPr>
          <p:cNvPr id="4" name="Footer Placeholder 3"/>
          <p:cNvSpPr>
            <a:spLocks noGrp="1"/>
          </p:cNvSpPr>
          <p:nvPr>
            <p:ph type="ftr" sz="quarter" idx="2"/>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7"/>
            <a:ext cx="3066733" cy="469779"/>
          </a:xfrm>
          <a:prstGeom prst="rect">
            <a:avLst/>
          </a:prstGeom>
        </p:spPr>
        <p:txBody>
          <a:bodyPr vert="horz" lIns="93936" tIns="46968" rIns="93936" bIns="46968" rtlCol="0" anchor="b"/>
          <a:lstStyle>
            <a:lvl1pPr algn="r">
              <a:defRPr sz="1200"/>
            </a:lvl1pPr>
          </a:lstStyle>
          <a:p>
            <a:fld id="{6E6DE5F6-4CEB-4863-B97C-8FB7A0F92ECC}" type="slidenum">
              <a:rPr lang="en-US" smtClean="0"/>
              <a:t>‹#›</a:t>
            </a:fld>
            <a:endParaRPr lang="en-US"/>
          </a:p>
        </p:txBody>
      </p:sp>
    </p:spTree>
    <p:extLst>
      <p:ext uri="{BB962C8B-B14F-4D97-AF65-F5344CB8AC3E}">
        <p14:creationId xmlns:p14="http://schemas.microsoft.com/office/powerpoint/2010/main" val="1829509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845C51FB-D5FC-47B5-B9C7-7D06F6EE5359}" type="datetimeFigureOut">
              <a:rPr lang="en-US" smtClean="0"/>
              <a:t>1/31/2018</a:t>
            </a:fld>
            <a:endParaRPr lang="en-US"/>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C3E9F676-72A3-4065-9385-EDFD672D1E56}" type="slidenum">
              <a:rPr lang="en-US" smtClean="0"/>
              <a:t>‹#›</a:t>
            </a:fld>
            <a:endParaRPr lang="en-US"/>
          </a:p>
        </p:txBody>
      </p:sp>
    </p:spTree>
    <p:extLst>
      <p:ext uri="{BB962C8B-B14F-4D97-AF65-F5344CB8AC3E}">
        <p14:creationId xmlns:p14="http://schemas.microsoft.com/office/powerpoint/2010/main" val="853931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C4C2746-64E0-492B-B02D-E29670BE2F17}" type="datetimeFigureOut">
              <a:rPr lang="en-US" smtClean="0"/>
              <a:t>1/31/2018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66110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4C2746-64E0-492B-B02D-E29670BE2F17}" type="datetimeFigureOut">
              <a:rPr lang="en-US" smtClean="0"/>
              <a:t>1/31/2018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12632736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E3F30EAB-EF7A-4977-807D-0C7122986457}" type="slidenum">
              <a:rPr lang="en-US"/>
              <a:pPr>
                <a:defRPr/>
              </a:pPr>
              <a:t>‹#›</a:t>
            </a:fld>
            <a:endParaRPr lang="en-US"/>
          </a:p>
        </p:txBody>
      </p:sp>
    </p:spTree>
    <p:extLst>
      <p:ext uri="{BB962C8B-B14F-4D97-AF65-F5344CB8AC3E}">
        <p14:creationId xmlns:p14="http://schemas.microsoft.com/office/powerpoint/2010/main" val="110304965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264D91F9-D593-449C-81F7-8A073BC6103B}" type="slidenum">
              <a:rPr lang="en-US"/>
              <a:pPr>
                <a:defRPr/>
              </a:pPr>
              <a:t>‹#›</a:t>
            </a:fld>
            <a:endParaRPr lang="en-US"/>
          </a:p>
        </p:txBody>
      </p:sp>
    </p:spTree>
    <p:extLst>
      <p:ext uri="{BB962C8B-B14F-4D97-AF65-F5344CB8AC3E}">
        <p14:creationId xmlns:p14="http://schemas.microsoft.com/office/powerpoint/2010/main" val="15375269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44B82449-E34E-48C0-A55D-585D98C52AF9}" type="slidenum">
              <a:rPr lang="en-US"/>
              <a:pPr>
                <a:defRPr/>
              </a:pPr>
              <a:t>‹#›</a:t>
            </a:fld>
            <a:endParaRPr lang="en-US"/>
          </a:p>
        </p:txBody>
      </p:sp>
    </p:spTree>
    <p:extLst>
      <p:ext uri="{BB962C8B-B14F-4D97-AF65-F5344CB8AC3E}">
        <p14:creationId xmlns:p14="http://schemas.microsoft.com/office/powerpoint/2010/main" val="34852185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46C69900-92D8-4A64-93AD-03A4CAEAA4D5}" type="slidenum">
              <a:rPr lang="en-US"/>
              <a:pPr>
                <a:defRPr/>
              </a:pPr>
              <a:t>‹#›</a:t>
            </a:fld>
            <a:endParaRPr lang="en-US"/>
          </a:p>
        </p:txBody>
      </p:sp>
    </p:spTree>
    <p:extLst>
      <p:ext uri="{BB962C8B-B14F-4D97-AF65-F5344CB8AC3E}">
        <p14:creationId xmlns:p14="http://schemas.microsoft.com/office/powerpoint/2010/main" val="41799499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88A98162-74F1-42D3-866F-754482CE4A62}" type="slidenum">
              <a:rPr lang="en-US"/>
              <a:pPr>
                <a:defRPr/>
              </a:pPr>
              <a:t>‹#›</a:t>
            </a:fld>
            <a:endParaRPr lang="en-US"/>
          </a:p>
        </p:txBody>
      </p:sp>
    </p:spTree>
    <p:extLst>
      <p:ext uri="{BB962C8B-B14F-4D97-AF65-F5344CB8AC3E}">
        <p14:creationId xmlns:p14="http://schemas.microsoft.com/office/powerpoint/2010/main" val="18589130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8C4A6C2C-E906-408F-9998-B07815716E89}" type="slidenum">
              <a:rPr lang="en-US"/>
              <a:pPr>
                <a:defRPr/>
              </a:pPr>
              <a:t>‹#›</a:t>
            </a:fld>
            <a:endParaRPr lang="en-US"/>
          </a:p>
        </p:txBody>
      </p:sp>
    </p:spTree>
    <p:extLst>
      <p:ext uri="{BB962C8B-B14F-4D97-AF65-F5344CB8AC3E}">
        <p14:creationId xmlns:p14="http://schemas.microsoft.com/office/powerpoint/2010/main" val="694431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D6151A86-30AA-4D6F-BEF4-AAF9262C6AD4}" type="slidenum">
              <a:rPr lang="en-US"/>
              <a:pPr>
                <a:defRPr/>
              </a:pPr>
              <a:t>‹#›</a:t>
            </a:fld>
            <a:endParaRPr lang="en-US"/>
          </a:p>
        </p:txBody>
      </p:sp>
    </p:spTree>
    <p:extLst>
      <p:ext uri="{BB962C8B-B14F-4D97-AF65-F5344CB8AC3E}">
        <p14:creationId xmlns:p14="http://schemas.microsoft.com/office/powerpoint/2010/main" val="185834026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218EBFFF-B87F-447E-9F78-C50605864D07}" type="slidenum">
              <a:rPr lang="en-US"/>
              <a:pPr>
                <a:defRPr/>
              </a:pPr>
              <a:t>‹#›</a:t>
            </a:fld>
            <a:endParaRPr lang="en-US"/>
          </a:p>
        </p:txBody>
      </p:sp>
    </p:spTree>
    <p:extLst>
      <p:ext uri="{BB962C8B-B14F-4D97-AF65-F5344CB8AC3E}">
        <p14:creationId xmlns:p14="http://schemas.microsoft.com/office/powerpoint/2010/main" val="188887761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4DA8D38E-DEA0-4FD4-A039-EB2EA4B9DBBC}" type="slidenum">
              <a:rPr lang="en-US"/>
              <a:pPr>
                <a:defRPr/>
              </a:pPr>
              <a:t>‹#›</a:t>
            </a:fld>
            <a:endParaRPr lang="en-US"/>
          </a:p>
        </p:txBody>
      </p:sp>
    </p:spTree>
    <p:extLst>
      <p:ext uri="{BB962C8B-B14F-4D97-AF65-F5344CB8AC3E}">
        <p14:creationId xmlns:p14="http://schemas.microsoft.com/office/powerpoint/2010/main" val="72741788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29CFE5B6-63A2-4535-9F71-330850514B69}" type="slidenum">
              <a:rPr lang="en-US"/>
              <a:pPr>
                <a:defRPr/>
              </a:pPr>
              <a:t>‹#›</a:t>
            </a:fld>
            <a:endParaRPr lang="en-US"/>
          </a:p>
        </p:txBody>
      </p:sp>
    </p:spTree>
    <p:extLst>
      <p:ext uri="{BB962C8B-B14F-4D97-AF65-F5344CB8AC3E}">
        <p14:creationId xmlns:p14="http://schemas.microsoft.com/office/powerpoint/2010/main" val="1094133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4C2746-64E0-492B-B02D-E29670BE2F17}" type="datetimeFigureOut">
              <a:rPr lang="en-US" smtClean="0"/>
              <a:t>1/31/2018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346976967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BDCBA705-DC7B-4F33-9E26-5B95CC7F931E}" type="slidenum">
              <a:rPr lang="en-US"/>
              <a:pPr>
                <a:defRPr/>
              </a:pPr>
              <a:t>‹#›</a:t>
            </a:fld>
            <a:endParaRPr lang="en-US"/>
          </a:p>
        </p:txBody>
      </p:sp>
    </p:spTree>
    <p:extLst>
      <p:ext uri="{BB962C8B-B14F-4D97-AF65-F5344CB8AC3E}">
        <p14:creationId xmlns:p14="http://schemas.microsoft.com/office/powerpoint/2010/main" val="114915844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E40A7CE4-6036-4231-BE4D-04389D57856A}" type="slidenum">
              <a:rPr lang="en-US"/>
              <a:pPr>
                <a:defRPr/>
              </a:pPr>
              <a:t>‹#›</a:t>
            </a:fld>
            <a:endParaRPr lang="en-US"/>
          </a:p>
        </p:txBody>
      </p:sp>
    </p:spTree>
    <p:extLst>
      <p:ext uri="{BB962C8B-B14F-4D97-AF65-F5344CB8AC3E}">
        <p14:creationId xmlns:p14="http://schemas.microsoft.com/office/powerpoint/2010/main" val="19417070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7"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8"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B151AE71-B8A3-4055-8472-99F34FAD628A}" type="slidenum">
              <a:rPr lang="en-US"/>
              <a:pPr>
                <a:defRPr/>
              </a:pPr>
              <a:t>‹#›</a:t>
            </a:fld>
            <a:endParaRPr lang="en-US"/>
          </a:p>
        </p:txBody>
      </p:sp>
    </p:spTree>
    <p:extLst>
      <p:ext uri="{BB962C8B-B14F-4D97-AF65-F5344CB8AC3E}">
        <p14:creationId xmlns:p14="http://schemas.microsoft.com/office/powerpoint/2010/main" val="39551163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38FBABF9-3D1B-4131-BE6F-10ED92E499F9}" type="slidenum">
              <a:rPr lang="en-US"/>
              <a:pPr>
                <a:defRPr/>
              </a:pPr>
              <a:t>‹#›</a:t>
            </a:fld>
            <a:endParaRPr lang="en-US"/>
          </a:p>
        </p:txBody>
      </p:sp>
    </p:spTree>
    <p:extLst>
      <p:ext uri="{BB962C8B-B14F-4D97-AF65-F5344CB8AC3E}">
        <p14:creationId xmlns:p14="http://schemas.microsoft.com/office/powerpoint/2010/main" val="201555157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DE26AD-07A2-4E28-A269-39B71FAD8866}" type="slidenum">
              <a:rPr lang="en-US"/>
              <a:pPr>
                <a:defRPr/>
              </a:pPr>
              <a:t>‹#›</a:t>
            </a:fld>
            <a:endParaRPr lang="en-US"/>
          </a:p>
        </p:txBody>
      </p:sp>
    </p:spTree>
    <p:extLst>
      <p:ext uri="{BB962C8B-B14F-4D97-AF65-F5344CB8AC3E}">
        <p14:creationId xmlns:p14="http://schemas.microsoft.com/office/powerpoint/2010/main" val="398061859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4AFA18-86E3-4B61-8BFE-FFC73AF7BCFC}" type="slidenum">
              <a:rPr lang="en-US"/>
              <a:pPr>
                <a:defRPr/>
              </a:pPr>
              <a:t>‹#›</a:t>
            </a:fld>
            <a:endParaRPr lang="en-US"/>
          </a:p>
        </p:txBody>
      </p:sp>
    </p:spTree>
    <p:extLst>
      <p:ext uri="{BB962C8B-B14F-4D97-AF65-F5344CB8AC3E}">
        <p14:creationId xmlns:p14="http://schemas.microsoft.com/office/powerpoint/2010/main" val="157025331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1186E6-64E8-41D2-98A6-0DE7060A442D}" type="slidenum">
              <a:rPr lang="en-US"/>
              <a:pPr>
                <a:defRPr/>
              </a:pPr>
              <a:t>‹#›</a:t>
            </a:fld>
            <a:endParaRPr lang="en-US"/>
          </a:p>
        </p:txBody>
      </p:sp>
    </p:spTree>
    <p:extLst>
      <p:ext uri="{BB962C8B-B14F-4D97-AF65-F5344CB8AC3E}">
        <p14:creationId xmlns:p14="http://schemas.microsoft.com/office/powerpoint/2010/main" val="258519353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4EA4DF-CFB2-4E66-845F-BC19C70CB986}" type="slidenum">
              <a:rPr lang="en-US"/>
              <a:pPr>
                <a:defRPr/>
              </a:pPr>
              <a:t>‹#›</a:t>
            </a:fld>
            <a:endParaRPr lang="en-US"/>
          </a:p>
        </p:txBody>
      </p:sp>
    </p:spTree>
    <p:extLst>
      <p:ext uri="{BB962C8B-B14F-4D97-AF65-F5344CB8AC3E}">
        <p14:creationId xmlns:p14="http://schemas.microsoft.com/office/powerpoint/2010/main" val="209540471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B9AC44C-C099-4170-B34C-B67FD73C4E8C}" type="slidenum">
              <a:rPr lang="en-US"/>
              <a:pPr>
                <a:defRPr/>
              </a:pPr>
              <a:t>‹#›</a:t>
            </a:fld>
            <a:endParaRPr lang="en-US"/>
          </a:p>
        </p:txBody>
      </p:sp>
    </p:spTree>
    <p:extLst>
      <p:ext uri="{BB962C8B-B14F-4D97-AF65-F5344CB8AC3E}">
        <p14:creationId xmlns:p14="http://schemas.microsoft.com/office/powerpoint/2010/main" val="178383721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78B27C7-A8BC-4364-880F-2232B6F982A7}" type="slidenum">
              <a:rPr lang="en-US"/>
              <a:pPr>
                <a:defRPr/>
              </a:pPr>
              <a:t>‹#›</a:t>
            </a:fld>
            <a:endParaRPr lang="en-US"/>
          </a:p>
        </p:txBody>
      </p:sp>
    </p:spTree>
    <p:extLst>
      <p:ext uri="{BB962C8B-B14F-4D97-AF65-F5344CB8AC3E}">
        <p14:creationId xmlns:p14="http://schemas.microsoft.com/office/powerpoint/2010/main" val="3757593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8052C67-8A7A-47AB-9996-DBDC48181F8A}" type="datetimeFigureOut">
              <a:rPr lang="en-US"/>
              <a:pPr>
                <a:defRPr/>
              </a:pPr>
              <a:t>1/31/2018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fld id="{6F735D3B-1BED-4BF5-AD35-D442725D4CD2}" type="slidenum">
              <a:rPr lang="en-US" altLang="en-US"/>
              <a:pPr/>
              <a:t>‹#›</a:t>
            </a:fld>
            <a:endParaRPr lang="en-US" altLang="en-US"/>
          </a:p>
        </p:txBody>
      </p:sp>
    </p:spTree>
    <p:extLst>
      <p:ext uri="{BB962C8B-B14F-4D97-AF65-F5344CB8AC3E}">
        <p14:creationId xmlns:p14="http://schemas.microsoft.com/office/powerpoint/2010/main" val="32652632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2BA5F63-F2DF-4EDF-83AD-D1EBA6DFC705}" type="slidenum">
              <a:rPr lang="en-US"/>
              <a:pPr>
                <a:defRPr/>
              </a:pPr>
              <a:t>‹#›</a:t>
            </a:fld>
            <a:endParaRPr lang="en-US"/>
          </a:p>
        </p:txBody>
      </p:sp>
    </p:spTree>
    <p:extLst>
      <p:ext uri="{BB962C8B-B14F-4D97-AF65-F5344CB8AC3E}">
        <p14:creationId xmlns:p14="http://schemas.microsoft.com/office/powerpoint/2010/main" val="52017820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84E6F2-8E4A-4128-B63A-1118FF38B207}" type="slidenum">
              <a:rPr lang="en-US"/>
              <a:pPr>
                <a:defRPr/>
              </a:pPr>
              <a:t>‹#›</a:t>
            </a:fld>
            <a:endParaRPr lang="en-US"/>
          </a:p>
        </p:txBody>
      </p:sp>
    </p:spTree>
    <p:extLst>
      <p:ext uri="{BB962C8B-B14F-4D97-AF65-F5344CB8AC3E}">
        <p14:creationId xmlns:p14="http://schemas.microsoft.com/office/powerpoint/2010/main" val="220687094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EA9BE5-2778-4B80-B964-A42ADFAC849A}" type="slidenum">
              <a:rPr lang="en-US"/>
              <a:pPr>
                <a:defRPr/>
              </a:pPr>
              <a:t>‹#›</a:t>
            </a:fld>
            <a:endParaRPr lang="en-US"/>
          </a:p>
        </p:txBody>
      </p:sp>
    </p:spTree>
    <p:extLst>
      <p:ext uri="{BB962C8B-B14F-4D97-AF65-F5344CB8AC3E}">
        <p14:creationId xmlns:p14="http://schemas.microsoft.com/office/powerpoint/2010/main" val="345095781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DFC1C5-83F9-44FF-BF52-EA1542AFFB0B}" type="slidenum">
              <a:rPr lang="en-US"/>
              <a:pPr>
                <a:defRPr/>
              </a:pPr>
              <a:t>‹#›</a:t>
            </a:fld>
            <a:endParaRPr lang="en-US"/>
          </a:p>
        </p:txBody>
      </p:sp>
    </p:spTree>
    <p:extLst>
      <p:ext uri="{BB962C8B-B14F-4D97-AF65-F5344CB8AC3E}">
        <p14:creationId xmlns:p14="http://schemas.microsoft.com/office/powerpoint/2010/main" val="120792293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7A2A9E-673C-417E-ACAA-1F219BC6B2B9}" type="slidenum">
              <a:rPr lang="en-US"/>
              <a:pPr>
                <a:defRPr/>
              </a:pPr>
              <a:t>‹#›</a:t>
            </a:fld>
            <a:endParaRPr lang="en-US"/>
          </a:p>
        </p:txBody>
      </p:sp>
    </p:spTree>
    <p:extLst>
      <p:ext uri="{BB962C8B-B14F-4D97-AF65-F5344CB8AC3E}">
        <p14:creationId xmlns:p14="http://schemas.microsoft.com/office/powerpoint/2010/main" val="115305792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EEA63F-98E3-4BB8-92D7-6746A33CADB9}" type="slidenum">
              <a:rPr lang="en-US"/>
              <a:pPr>
                <a:defRPr/>
              </a:pPr>
              <a:t>‹#›</a:t>
            </a:fld>
            <a:endParaRPr lang="en-US"/>
          </a:p>
        </p:txBody>
      </p:sp>
    </p:spTree>
    <p:extLst>
      <p:ext uri="{BB962C8B-B14F-4D97-AF65-F5344CB8AC3E}">
        <p14:creationId xmlns:p14="http://schemas.microsoft.com/office/powerpoint/2010/main" val="97517869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AA6B72-87AB-4DF2-A715-BD4259B5180B}" type="slidenum">
              <a:rPr lang="en-US"/>
              <a:pPr>
                <a:defRPr/>
              </a:pPr>
              <a:t>‹#›</a:t>
            </a:fld>
            <a:endParaRPr lang="en-US"/>
          </a:p>
        </p:txBody>
      </p:sp>
    </p:spTree>
    <p:extLst>
      <p:ext uri="{BB962C8B-B14F-4D97-AF65-F5344CB8AC3E}">
        <p14:creationId xmlns:p14="http://schemas.microsoft.com/office/powerpoint/2010/main" val="336187303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276948BE-0D78-4B3F-BC6E-C882A6FEBC05}" type="slidenum">
              <a:rPr lang="en-US"/>
              <a:pPr>
                <a:defRPr/>
              </a:pPr>
              <a:t>‹#›</a:t>
            </a:fld>
            <a:endParaRPr lang="en-US"/>
          </a:p>
        </p:txBody>
      </p:sp>
    </p:spTree>
    <p:extLst>
      <p:ext uri="{BB962C8B-B14F-4D97-AF65-F5344CB8AC3E}">
        <p14:creationId xmlns:p14="http://schemas.microsoft.com/office/powerpoint/2010/main" val="16213941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629A29-BABE-488A-8694-8A76868029CF}" type="slidenum">
              <a:rPr lang="en-US"/>
              <a:pPr>
                <a:defRPr/>
              </a:pPr>
              <a:t>‹#›</a:t>
            </a:fld>
            <a:endParaRPr lang="en-US"/>
          </a:p>
        </p:txBody>
      </p:sp>
    </p:spTree>
    <p:extLst>
      <p:ext uri="{BB962C8B-B14F-4D97-AF65-F5344CB8AC3E}">
        <p14:creationId xmlns:p14="http://schemas.microsoft.com/office/powerpoint/2010/main" val="415616236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D624935-1388-4D75-8DE3-FDE1FE60CB71}" type="slidenum">
              <a:rPr lang="en-US"/>
              <a:pPr>
                <a:defRPr/>
              </a:pPr>
              <a:t>‹#›</a:t>
            </a:fld>
            <a:endParaRPr lang="en-US"/>
          </a:p>
        </p:txBody>
      </p:sp>
    </p:spTree>
    <p:extLst>
      <p:ext uri="{BB962C8B-B14F-4D97-AF65-F5344CB8AC3E}">
        <p14:creationId xmlns:p14="http://schemas.microsoft.com/office/powerpoint/2010/main" val="958551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9168734-91CD-48CA-B2A0-D378693A385B}" type="datetimeFigureOut">
              <a:rPr lang="en-US"/>
              <a:pPr>
                <a:defRPr/>
              </a:pPr>
              <a:t>1/31/2018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fld id="{2C8E32FB-987C-46E0-8625-9ADE06F78D06}" type="slidenum">
              <a:rPr lang="en-US" altLang="en-US"/>
              <a:pPr/>
              <a:t>‹#›</a:t>
            </a:fld>
            <a:endParaRPr lang="en-US" altLang="en-US"/>
          </a:p>
        </p:txBody>
      </p:sp>
    </p:spTree>
    <p:extLst>
      <p:ext uri="{BB962C8B-B14F-4D97-AF65-F5344CB8AC3E}">
        <p14:creationId xmlns:p14="http://schemas.microsoft.com/office/powerpoint/2010/main" val="360602230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9926E80-E4F0-4111-9DEE-A2D3FD550D55}" type="datetimeFigureOut">
              <a:rPr lang="en-US"/>
              <a:pPr>
                <a:defRPr/>
              </a:pPr>
              <a:t>1/31/2018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8470778-8C87-49A5-A164-00AFC41FF138}" type="slidenum">
              <a:rPr lang="en-US"/>
              <a:pPr>
                <a:defRPr/>
              </a:pPr>
              <a:t>‹#›</a:t>
            </a:fld>
            <a:endParaRPr lang="en-US"/>
          </a:p>
        </p:txBody>
      </p:sp>
    </p:spTree>
    <p:extLst>
      <p:ext uri="{BB962C8B-B14F-4D97-AF65-F5344CB8AC3E}">
        <p14:creationId xmlns:p14="http://schemas.microsoft.com/office/powerpoint/2010/main" val="376627114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35DB9C62-B939-4A38-B38B-92596E87DDB3}" type="datetimeFigureOut">
              <a:rPr lang="en-US"/>
              <a:pPr>
                <a:defRPr/>
              </a:pPr>
              <a:t>1/31/2018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14513DA7-1643-4390-9C5E-7AF666B2491C}" type="slidenum">
              <a:rPr lang="en-US"/>
              <a:pPr>
                <a:defRPr/>
              </a:pPr>
              <a:t>‹#›</a:t>
            </a:fld>
            <a:endParaRPr lang="en-US"/>
          </a:p>
        </p:txBody>
      </p:sp>
    </p:spTree>
    <p:extLst>
      <p:ext uri="{BB962C8B-B14F-4D97-AF65-F5344CB8AC3E}">
        <p14:creationId xmlns:p14="http://schemas.microsoft.com/office/powerpoint/2010/main" val="336936180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41C56C5B-308D-49ED-87EC-594E5DD7960E}" type="datetimeFigureOut">
              <a:rPr lang="en-US"/>
              <a:pPr>
                <a:defRPr/>
              </a:pPr>
              <a:t>1/31/2018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87C28DA6-8BEE-41BD-BA2B-A0981B365A22}" type="slidenum">
              <a:rPr lang="en-US"/>
              <a:pPr>
                <a:defRPr/>
              </a:pPr>
              <a:t>‹#›</a:t>
            </a:fld>
            <a:endParaRPr lang="en-US"/>
          </a:p>
        </p:txBody>
      </p:sp>
    </p:spTree>
    <p:extLst>
      <p:ext uri="{BB962C8B-B14F-4D97-AF65-F5344CB8AC3E}">
        <p14:creationId xmlns:p14="http://schemas.microsoft.com/office/powerpoint/2010/main" val="253517322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16E201A8-D376-4BBE-ADCA-4AE83EB42300}" type="datetimeFigureOut">
              <a:rPr lang="en-US"/>
              <a:pPr>
                <a:defRPr/>
              </a:pPr>
              <a:t>1/31/2018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8D6B4A51-D05C-42D5-AEDF-CF8741322072}" type="slidenum">
              <a:rPr lang="en-US"/>
              <a:pPr>
                <a:defRPr/>
              </a:pPr>
              <a:t>‹#›</a:t>
            </a:fld>
            <a:endParaRPr lang="en-US"/>
          </a:p>
        </p:txBody>
      </p:sp>
    </p:spTree>
    <p:extLst>
      <p:ext uri="{BB962C8B-B14F-4D97-AF65-F5344CB8AC3E}">
        <p14:creationId xmlns:p14="http://schemas.microsoft.com/office/powerpoint/2010/main" val="228405327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3D7E7327-1D4A-453D-BA05-215B4EA410F9}" type="datetimeFigureOut">
              <a:rPr lang="en-US"/>
              <a:pPr>
                <a:defRPr/>
              </a:pPr>
              <a:t>1/31/2018</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29A99319-4A73-409C-B0BB-1A71C597316F}" type="slidenum">
              <a:rPr lang="en-US"/>
              <a:pPr>
                <a:defRPr/>
              </a:pPr>
              <a:t>‹#›</a:t>
            </a:fld>
            <a:endParaRPr lang="en-US"/>
          </a:p>
        </p:txBody>
      </p:sp>
    </p:spTree>
    <p:extLst>
      <p:ext uri="{BB962C8B-B14F-4D97-AF65-F5344CB8AC3E}">
        <p14:creationId xmlns:p14="http://schemas.microsoft.com/office/powerpoint/2010/main" val="150288428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11955091-C5B6-4539-9007-51B9FCDB3590}" type="datetimeFigureOut">
              <a:rPr lang="en-US"/>
              <a:pPr>
                <a:defRPr/>
              </a:pPr>
              <a:t>1/31/2018</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416250BC-8ABB-4583-9812-76C2E6E52ABB}" type="slidenum">
              <a:rPr lang="en-US"/>
              <a:pPr>
                <a:defRPr/>
              </a:pPr>
              <a:t>‹#›</a:t>
            </a:fld>
            <a:endParaRPr lang="en-US"/>
          </a:p>
        </p:txBody>
      </p:sp>
    </p:spTree>
    <p:extLst>
      <p:ext uri="{BB962C8B-B14F-4D97-AF65-F5344CB8AC3E}">
        <p14:creationId xmlns:p14="http://schemas.microsoft.com/office/powerpoint/2010/main" val="354567635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47464D2-9705-45CB-A668-0F3750980A90}" type="datetimeFigureOut">
              <a:rPr lang="en-US"/>
              <a:pPr>
                <a:defRPr/>
              </a:pPr>
              <a:t>1/31/2018</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7371B017-2163-40A1-B34A-4AA1EED4BBC6}" type="slidenum">
              <a:rPr lang="en-US"/>
              <a:pPr>
                <a:defRPr/>
              </a:pPr>
              <a:t>‹#›</a:t>
            </a:fld>
            <a:endParaRPr lang="en-US"/>
          </a:p>
        </p:txBody>
      </p:sp>
    </p:spTree>
    <p:extLst>
      <p:ext uri="{BB962C8B-B14F-4D97-AF65-F5344CB8AC3E}">
        <p14:creationId xmlns:p14="http://schemas.microsoft.com/office/powerpoint/2010/main" val="400327863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DB2EBF13-1734-4A47-B80E-1F520E3A66A1}" type="datetimeFigureOut">
              <a:rPr lang="en-US"/>
              <a:pPr>
                <a:defRPr/>
              </a:pPr>
              <a:t>1/31/2018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7DADE71F-930F-4BEC-9488-911E974BAC88}" type="slidenum">
              <a:rPr lang="en-US"/>
              <a:pPr>
                <a:defRPr/>
              </a:pPr>
              <a:t>‹#›</a:t>
            </a:fld>
            <a:endParaRPr lang="en-US"/>
          </a:p>
        </p:txBody>
      </p:sp>
    </p:spTree>
    <p:extLst>
      <p:ext uri="{BB962C8B-B14F-4D97-AF65-F5344CB8AC3E}">
        <p14:creationId xmlns:p14="http://schemas.microsoft.com/office/powerpoint/2010/main" val="161814571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07126F3-0DC3-47BD-A09F-D16D057091B6}" type="datetimeFigureOut">
              <a:rPr lang="en-US"/>
              <a:pPr>
                <a:defRPr/>
              </a:pPr>
              <a:t>1/31/2018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81DA490-4433-4D04-BED2-D6C2C35AD3B3}" type="slidenum">
              <a:rPr lang="en-US"/>
              <a:pPr>
                <a:defRPr/>
              </a:pPr>
              <a:t>‹#›</a:t>
            </a:fld>
            <a:endParaRPr lang="en-US"/>
          </a:p>
        </p:txBody>
      </p:sp>
    </p:spTree>
    <p:extLst>
      <p:ext uri="{BB962C8B-B14F-4D97-AF65-F5344CB8AC3E}">
        <p14:creationId xmlns:p14="http://schemas.microsoft.com/office/powerpoint/2010/main" val="290307907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B41B3A81-8EAE-4FAE-A619-1E80B6C4F76A}" type="datetimeFigureOut">
              <a:rPr lang="en-US"/>
              <a:pPr>
                <a:defRPr/>
              </a:pPr>
              <a:t>1/31/2018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743CC8F-7058-4FF3-BD0F-FB98EA41161A}" type="slidenum">
              <a:rPr lang="en-US"/>
              <a:pPr>
                <a:defRPr/>
              </a:pPr>
              <a:t>‹#›</a:t>
            </a:fld>
            <a:endParaRPr lang="en-US"/>
          </a:p>
        </p:txBody>
      </p:sp>
    </p:spTree>
    <p:extLst>
      <p:ext uri="{BB962C8B-B14F-4D97-AF65-F5344CB8AC3E}">
        <p14:creationId xmlns:p14="http://schemas.microsoft.com/office/powerpoint/2010/main" val="8901156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6A8E70C-2DC1-480D-AAD2-DC1D8FBFC8B7}" type="datetimeFigureOut">
              <a:rPr lang="en-US"/>
              <a:pPr>
                <a:defRPr/>
              </a:pPr>
              <a:t>1/31/2018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fld id="{59042D2E-C942-4300-AEF6-26066C630B88}" type="slidenum">
              <a:rPr lang="en-US" altLang="en-US"/>
              <a:pPr/>
              <a:t>‹#›</a:t>
            </a:fld>
            <a:endParaRPr lang="en-US" altLang="en-US"/>
          </a:p>
        </p:txBody>
      </p:sp>
    </p:spTree>
    <p:extLst>
      <p:ext uri="{BB962C8B-B14F-4D97-AF65-F5344CB8AC3E}">
        <p14:creationId xmlns:p14="http://schemas.microsoft.com/office/powerpoint/2010/main" val="19375217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041F8718-7E37-4046-BE0E-C6A37290D160}" type="datetimeFigureOut">
              <a:rPr lang="en-US"/>
              <a:pPr>
                <a:defRPr/>
              </a:pPr>
              <a:t>1/31/2018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15B48F60-8BEA-4398-AE07-DA9172A63DEF}" type="slidenum">
              <a:rPr lang="en-US"/>
              <a:pPr>
                <a:defRPr/>
              </a:pPr>
              <a:t>‹#›</a:t>
            </a:fld>
            <a:endParaRPr lang="en-US"/>
          </a:p>
        </p:txBody>
      </p:sp>
    </p:spTree>
    <p:extLst>
      <p:ext uri="{BB962C8B-B14F-4D97-AF65-F5344CB8AC3E}">
        <p14:creationId xmlns:p14="http://schemas.microsoft.com/office/powerpoint/2010/main" val="140934449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A88B48FB-E956-2048-9E74-C69E7CAA26CC}" type="slidenum">
              <a:rPr lang="en-US" smtClean="0"/>
              <a:t>‹#›</a:t>
            </a:fld>
            <a:endParaRPr lang="en-US"/>
          </a:p>
        </p:txBody>
      </p:sp>
    </p:spTree>
    <p:extLst>
      <p:ext uri="{BB962C8B-B14F-4D97-AF65-F5344CB8AC3E}">
        <p14:creationId xmlns:p14="http://schemas.microsoft.com/office/powerpoint/2010/main" val="297153001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88B48FB-E956-2048-9E74-C69E7CAA26CC}" type="slidenum">
              <a:rPr lang="en-US" smtClean="0"/>
              <a:pPr/>
              <a:t>‹#›</a:t>
            </a:fld>
            <a:endParaRPr lang="en-US"/>
          </a:p>
        </p:txBody>
      </p:sp>
      <p:sp>
        <p:nvSpPr>
          <p:cNvPr id="7" name="Text Placeholder 6"/>
          <p:cNvSpPr>
            <a:spLocks noGrp="1"/>
          </p:cNvSpPr>
          <p:nvPr>
            <p:ph type="body" sz="quarter" idx="13"/>
          </p:nvPr>
        </p:nvSpPr>
        <p:spPr>
          <a:xfrm>
            <a:off x="154518" y="965200"/>
            <a:ext cx="5183716" cy="349251"/>
          </a:xfrm>
        </p:spPr>
        <p:txBody>
          <a:bodyPr/>
          <a:lstStyle/>
          <a:p>
            <a:pPr lvl="0"/>
            <a:r>
              <a:rPr lang="en-US" dirty="0"/>
              <a:t>Click to edit Master text styles</a:t>
            </a:r>
          </a:p>
        </p:txBody>
      </p:sp>
    </p:spTree>
    <p:extLst>
      <p:ext uri="{BB962C8B-B14F-4D97-AF65-F5344CB8AC3E}">
        <p14:creationId xmlns:p14="http://schemas.microsoft.com/office/powerpoint/2010/main" val="344959285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able sty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88B48FB-E956-2048-9E74-C69E7CAA26CC}" type="slidenum">
              <a:rPr lang="en-US" smtClean="0"/>
              <a:pPr/>
              <a:t>‹#›</a:t>
            </a:fld>
            <a:endParaRPr lang="en-US"/>
          </a:p>
        </p:txBody>
      </p:sp>
      <p:graphicFrame>
        <p:nvGraphicFramePr>
          <p:cNvPr id="5" name="Table 4"/>
          <p:cNvGraphicFramePr>
            <a:graphicFrameLocks noGrp="1"/>
          </p:cNvGraphicFramePr>
          <p:nvPr userDrawn="1">
            <p:extLst/>
          </p:nvPr>
        </p:nvGraphicFramePr>
        <p:xfrm>
          <a:off x="273050" y="1403201"/>
          <a:ext cx="7938199" cy="2913167"/>
        </p:xfrm>
        <a:graphic>
          <a:graphicData uri="http://schemas.openxmlformats.org/drawingml/2006/table">
            <a:tbl>
              <a:tblPr firstRow="1" lastRow="1" bandRow="1">
                <a:tableStyleId>{1FECB4D8-DB02-4DC6-A0A2-4F2EBAE1DC90}</a:tableStyleId>
              </a:tblPr>
              <a:tblGrid>
                <a:gridCol w="6403160">
                  <a:extLst>
                    <a:ext uri="{9D8B030D-6E8A-4147-A177-3AD203B41FA5}">
                      <a16:colId xmlns:a16="http://schemas.microsoft.com/office/drawing/2014/main" val="20000"/>
                    </a:ext>
                  </a:extLst>
                </a:gridCol>
                <a:gridCol w="955219">
                  <a:extLst>
                    <a:ext uri="{9D8B030D-6E8A-4147-A177-3AD203B41FA5}">
                      <a16:colId xmlns:a16="http://schemas.microsoft.com/office/drawing/2014/main" val="20001"/>
                    </a:ext>
                  </a:extLst>
                </a:gridCol>
                <a:gridCol w="579820">
                  <a:extLst>
                    <a:ext uri="{9D8B030D-6E8A-4147-A177-3AD203B41FA5}">
                      <a16:colId xmlns:a16="http://schemas.microsoft.com/office/drawing/2014/main" val="20002"/>
                    </a:ext>
                  </a:extLst>
                </a:gridCol>
              </a:tblGrid>
              <a:tr h="416167">
                <a:tc>
                  <a:txBody>
                    <a:bodyPr/>
                    <a:lstStyle/>
                    <a:p>
                      <a:r>
                        <a:rPr lang="en-US" sz="1500" dirty="0">
                          <a:solidFill>
                            <a:schemeClr val="bg1"/>
                          </a:solidFill>
                          <a:latin typeface="Arial"/>
                          <a:cs typeface="Arial"/>
                        </a:rPr>
                        <a:t>Answer Choices</a:t>
                      </a:r>
                    </a:p>
                  </a:txBody>
                  <a:tcPr marL="121920" marR="121920"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r>
                        <a:rPr lang="en-US" sz="1500" dirty="0">
                          <a:solidFill>
                            <a:schemeClr val="bg1"/>
                          </a:solidFill>
                          <a:latin typeface="Arial"/>
                          <a:cs typeface="Arial"/>
                        </a:rPr>
                        <a:t>Responses</a:t>
                      </a:r>
                    </a:p>
                  </a:txBody>
                  <a:tcPr marL="121920" marR="121920" marT="60960" marB="6096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sz="1200" dirty="0">
                        <a:solidFill>
                          <a:schemeClr val="bg1"/>
                        </a:solidFill>
                        <a:latin typeface="Arial"/>
                        <a:cs typeface="Arial"/>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416167">
                <a:tc>
                  <a:txBody>
                    <a:bodyPr/>
                    <a:lstStyle/>
                    <a:p>
                      <a:r>
                        <a:rPr lang="en-US" sz="1400" dirty="0">
                          <a:solidFill>
                            <a:schemeClr val="tx1"/>
                          </a:solidFill>
                          <a:latin typeface="Arial"/>
                          <a:cs typeface="Arial"/>
                        </a:rPr>
                        <a:t>Less than one year</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10.00%</a:t>
                      </a:r>
                    </a:p>
                  </a:txBody>
                  <a:tcPr marL="121920" marR="121920"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10</a:t>
                      </a:r>
                    </a:p>
                  </a:txBody>
                  <a:tcPr marL="121920" marR="121920"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16167">
                <a:tc>
                  <a:txBody>
                    <a:bodyPr/>
                    <a:lstStyle/>
                    <a:p>
                      <a:r>
                        <a:rPr lang="en-US" sz="1400" dirty="0">
                          <a:solidFill>
                            <a:schemeClr val="tx1"/>
                          </a:solidFill>
                          <a:latin typeface="Arial"/>
                          <a:cs typeface="Arial"/>
                        </a:rPr>
                        <a:t>1 to 3 years</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10.00%</a:t>
                      </a:r>
                    </a:p>
                  </a:txBody>
                  <a:tcPr marL="121920" marR="121920"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10</a:t>
                      </a:r>
                    </a:p>
                  </a:txBody>
                  <a:tcPr marL="121920" marR="121920"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16167">
                <a:tc>
                  <a:txBody>
                    <a:bodyPr/>
                    <a:lstStyle/>
                    <a:p>
                      <a:r>
                        <a:rPr lang="en-US" sz="1400" dirty="0">
                          <a:solidFill>
                            <a:schemeClr val="tx1"/>
                          </a:solidFill>
                          <a:latin typeface="Arial"/>
                          <a:cs typeface="Arial"/>
                        </a:rPr>
                        <a:t>3 to 5 years</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25.00%</a:t>
                      </a:r>
                    </a:p>
                  </a:txBody>
                  <a:tcPr marL="121920" marR="121920"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25</a:t>
                      </a:r>
                    </a:p>
                  </a:txBody>
                  <a:tcPr marL="121920" marR="121920"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16167">
                <a:tc>
                  <a:txBody>
                    <a:bodyPr/>
                    <a:lstStyle/>
                    <a:p>
                      <a:r>
                        <a:rPr lang="en-US" sz="1400" dirty="0">
                          <a:solidFill>
                            <a:schemeClr val="tx1"/>
                          </a:solidFill>
                          <a:latin typeface="Arial"/>
                          <a:cs typeface="Arial"/>
                        </a:rPr>
                        <a:t>5 to 7 years</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15.00%</a:t>
                      </a:r>
                    </a:p>
                  </a:txBody>
                  <a:tcPr marL="121920" marR="121920"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15</a:t>
                      </a:r>
                    </a:p>
                  </a:txBody>
                  <a:tcPr marL="121920" marR="121920"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416167">
                <a:tc>
                  <a:txBody>
                    <a:bodyPr/>
                    <a:lstStyle/>
                    <a:p>
                      <a:r>
                        <a:rPr lang="en-US" sz="1400" dirty="0">
                          <a:solidFill>
                            <a:schemeClr val="tx1"/>
                          </a:solidFill>
                          <a:latin typeface="Arial"/>
                          <a:cs typeface="Arial"/>
                        </a:rPr>
                        <a:t>More than seven</a:t>
                      </a:r>
                      <a:r>
                        <a:rPr lang="en-US" sz="1400" baseline="0" dirty="0">
                          <a:solidFill>
                            <a:schemeClr val="tx1"/>
                          </a:solidFill>
                          <a:latin typeface="Arial"/>
                          <a:cs typeface="Arial"/>
                        </a:rPr>
                        <a:t> years</a:t>
                      </a:r>
                      <a:endParaRPr lang="en-US" sz="1400" dirty="0">
                        <a:solidFill>
                          <a:schemeClr val="tx1"/>
                        </a:solidFill>
                        <a:latin typeface="Arial"/>
                        <a:cs typeface="Aria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40.00%</a:t>
                      </a:r>
                    </a:p>
                  </a:txBody>
                  <a:tcPr marL="121920" marR="121920"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40</a:t>
                      </a:r>
                    </a:p>
                  </a:txBody>
                  <a:tcPr marL="121920" marR="121920"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416167">
                <a:tc>
                  <a:txBody>
                    <a:bodyPr/>
                    <a:lstStyle/>
                    <a:p>
                      <a:r>
                        <a:rPr lang="en-US" sz="1400" dirty="0">
                          <a:solidFill>
                            <a:srgbClr val="FFFFFF"/>
                          </a:solidFill>
                          <a:latin typeface="Arial"/>
                          <a:cs typeface="Arial"/>
                        </a:rPr>
                        <a:t>Total</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tc>
                  <a:txBody>
                    <a:bodyPr/>
                    <a:lstStyle/>
                    <a:p>
                      <a:endParaRPr lang="en-US" sz="1400" dirty="0">
                        <a:solidFill>
                          <a:srgbClr val="FFFFFF"/>
                        </a:solidFill>
                        <a:latin typeface="Arial"/>
                        <a:cs typeface="Arial"/>
                      </a:endParaRPr>
                    </a:p>
                  </a:txBody>
                  <a:tcPr marL="121920" marR="121920"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tc>
                  <a:txBody>
                    <a:bodyPr/>
                    <a:lstStyle/>
                    <a:p>
                      <a:pPr algn="r"/>
                      <a:r>
                        <a:rPr lang="en-US" sz="1400" dirty="0">
                          <a:solidFill>
                            <a:srgbClr val="FFFFFF"/>
                          </a:solidFill>
                          <a:latin typeface="Arial"/>
                          <a:cs typeface="Arial"/>
                        </a:rPr>
                        <a:t>100</a:t>
                      </a:r>
                    </a:p>
                  </a:txBody>
                  <a:tcPr marL="121920" marR="121920"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extLst>
                  <a:ext uri="{0D108BD9-81ED-4DB2-BD59-A6C34878D82A}">
                    <a16:rowId xmlns:a16="http://schemas.microsoft.com/office/drawing/2014/main" val="10006"/>
                  </a:ext>
                </a:extLst>
              </a:tr>
            </a:tbl>
          </a:graphicData>
        </a:graphic>
      </p:graphicFrame>
      <p:sp>
        <p:nvSpPr>
          <p:cNvPr id="7" name="Text Placeholder 6"/>
          <p:cNvSpPr>
            <a:spLocks noGrp="1"/>
          </p:cNvSpPr>
          <p:nvPr>
            <p:ph type="body" sz="quarter" idx="11"/>
          </p:nvPr>
        </p:nvSpPr>
        <p:spPr>
          <a:xfrm>
            <a:off x="154518" y="965200"/>
            <a:ext cx="5971116" cy="349251"/>
          </a:xfrm>
        </p:spPr>
        <p:txBody>
          <a:bodyPr/>
          <a:lstStyle/>
          <a:p>
            <a:pPr lvl="0"/>
            <a:r>
              <a:rPr lang="en-US" dirty="0"/>
              <a:t>Click to edit Master text styles</a:t>
            </a:r>
          </a:p>
        </p:txBody>
      </p:sp>
    </p:spTree>
    <p:extLst>
      <p:ext uri="{BB962C8B-B14F-4D97-AF65-F5344CB8AC3E}">
        <p14:creationId xmlns:p14="http://schemas.microsoft.com/office/powerpoint/2010/main" val="237427045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503767" y="1676400"/>
            <a:ext cx="11186584"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a:solidFill>
                    <a:srgbClr val="000000"/>
                  </a:solidFill>
                  <a:latin typeface="Tahoma" panose="020B0604030504040204" pitchFamily="34" charset="0"/>
                  <a:ea typeface="MS PGothic" panose="020B0600070205080204" pitchFamily="34" charset="-128"/>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solidFill>
                    <a:srgbClr val="000000"/>
                  </a:solidFill>
                  <a:latin typeface="Arial" panose="020B0604020202020204" pitchFamily="34" charset="0"/>
                  <a:ea typeface="MS PGothic" panose="020B0600070205080204" pitchFamily="34" charset="-128"/>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solidFill>
                    <a:srgbClr val="000000"/>
                  </a:solidFill>
                  <a:latin typeface="Arial" panose="020B0604020202020204" pitchFamily="34" charset="0"/>
                  <a:ea typeface="MS PGothic" panose="020B0600070205080204" pitchFamily="34" charset="-128"/>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a:solidFill>
                    <a:srgbClr val="000000"/>
                  </a:solidFill>
                  <a:latin typeface="Tahoma" panose="020B0604030504040204" pitchFamily="34" charset="0"/>
                  <a:ea typeface="MS PGothic" panose="020B0600070205080204" pitchFamily="34" charset="-128"/>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solidFill>
                    <a:srgbClr val="000000"/>
                  </a:solidFill>
                  <a:latin typeface="Arial" panose="020B0604020202020204" pitchFamily="34" charset="0"/>
                  <a:ea typeface="MS PGothic" panose="020B0600070205080204" pitchFamily="34" charset="-128"/>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solidFill>
                    <a:srgbClr val="000000"/>
                  </a:solidFill>
                  <a:latin typeface="Arial" panose="020B0604020202020204" pitchFamily="34" charset="0"/>
                  <a:ea typeface="MS PGothic" panose="020B0600070205080204" pitchFamily="34" charset="-128"/>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a:solidFill>
                    <a:srgbClr val="000000"/>
                  </a:solidFill>
                  <a:latin typeface="Tahoma" panose="020B0604030504040204" pitchFamily="34" charset="0"/>
                  <a:ea typeface="MS PGothic" panose="020B0600070205080204" pitchFamily="34" charset="-128"/>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solidFill>
                    <a:srgbClr val="000000"/>
                  </a:solidFill>
                  <a:latin typeface="Arial" panose="020B0604020202020204" pitchFamily="34" charset="0"/>
                  <a:ea typeface="MS PGothic" panose="020B0600070205080204" pitchFamily="34" charset="-128"/>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solidFill>
                    <a:srgbClr val="000000"/>
                  </a:solidFill>
                  <a:latin typeface="Arial" panose="020B0604020202020204" pitchFamily="34" charset="0"/>
                  <a:ea typeface="MS PGothic" panose="020B0600070205080204" pitchFamily="34" charset="-128"/>
                </a:endParaRPr>
              </a:p>
            </p:txBody>
          </p:sp>
        </p:grpSp>
      </p:grpSp>
      <p:sp>
        <p:nvSpPr>
          <p:cNvPr id="3087" name="Rectangle 15"/>
          <p:cNvSpPr>
            <a:spLocks noGrp="1" noChangeArrowheads="1"/>
          </p:cNvSpPr>
          <p:nvPr>
            <p:ph type="ctrTitle" sz="quarter"/>
          </p:nvPr>
        </p:nvSpPr>
        <p:spPr>
          <a:xfrm>
            <a:off x="1115484" y="2133600"/>
            <a:ext cx="103632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828800" y="4038600"/>
            <a:ext cx="85344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508000" y="6324600"/>
            <a:ext cx="2540000" cy="457200"/>
          </a:xfrm>
        </p:spPr>
        <p:txBody>
          <a:bodyPr/>
          <a:lstStyle>
            <a:lvl1pPr>
              <a:defRPr>
                <a:ea typeface="MS PGothic" panose="020B0600070205080204" pitchFamily="34" charset="-128"/>
              </a:defRPr>
            </a:lvl1pPr>
          </a:lstStyle>
          <a:p>
            <a:pPr>
              <a:defRPr/>
            </a:pPr>
            <a:endParaRPr lang="en-US"/>
          </a:p>
        </p:txBody>
      </p:sp>
      <p:sp>
        <p:nvSpPr>
          <p:cNvPr id="18" name="Rectangle 18"/>
          <p:cNvSpPr>
            <a:spLocks noGrp="1" noChangeArrowheads="1"/>
          </p:cNvSpPr>
          <p:nvPr>
            <p:ph type="ftr" sz="quarter" idx="11"/>
          </p:nvPr>
        </p:nvSpPr>
        <p:spPr>
          <a:xfrm>
            <a:off x="4165600" y="6324600"/>
            <a:ext cx="3860800" cy="457200"/>
          </a:xfrm>
        </p:spPr>
        <p:txBody>
          <a:bodyPr/>
          <a:lstStyle>
            <a:lvl1pPr>
              <a:defRPr>
                <a:ea typeface="MS PGothic" panose="020B0600070205080204" pitchFamily="34" charset="-128"/>
              </a:defRPr>
            </a:lvl1pPr>
          </a:lstStyle>
          <a:p>
            <a:pPr>
              <a:defRPr/>
            </a:pPr>
            <a:endParaRPr lang="en-US"/>
          </a:p>
        </p:txBody>
      </p:sp>
      <p:sp>
        <p:nvSpPr>
          <p:cNvPr id="19" name="Rectangle 19"/>
          <p:cNvSpPr>
            <a:spLocks noGrp="1" noChangeArrowheads="1"/>
          </p:cNvSpPr>
          <p:nvPr>
            <p:ph type="sldNum" sz="quarter" idx="12"/>
          </p:nvPr>
        </p:nvSpPr>
        <p:spPr>
          <a:xfrm>
            <a:off x="9144000" y="6324600"/>
            <a:ext cx="2540000" cy="457200"/>
          </a:xfrm>
        </p:spPr>
        <p:txBody>
          <a:bodyPr/>
          <a:lstStyle>
            <a:lvl1pPr>
              <a:defRPr>
                <a:ea typeface="MS PGothic" panose="020B0600070205080204" pitchFamily="34" charset="-128"/>
                <a:cs typeface="+mn-cs"/>
              </a:defRPr>
            </a:lvl1pPr>
          </a:lstStyle>
          <a:p>
            <a:pPr>
              <a:defRPr/>
            </a:pPr>
            <a:fld id="{476AD390-2AFB-486B-8318-2D51B36A3F02}" type="slidenum">
              <a:rPr lang="en-US"/>
              <a:pPr>
                <a:defRPr/>
              </a:pPr>
              <a:t>‹#›</a:t>
            </a:fld>
            <a:endParaRPr lang="en-US"/>
          </a:p>
        </p:txBody>
      </p:sp>
    </p:spTree>
    <p:extLst>
      <p:ext uri="{BB962C8B-B14F-4D97-AF65-F5344CB8AC3E}">
        <p14:creationId xmlns:p14="http://schemas.microsoft.com/office/powerpoint/2010/main" val="342653426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9B5283D2-B1D6-4AB3-A469-3B214ACD2694}" type="slidenum">
              <a:rPr lang="en-US"/>
              <a:pPr>
                <a:defRPr/>
              </a:pPr>
              <a:t>‹#›</a:t>
            </a:fld>
            <a:endParaRPr lang="en-US"/>
          </a:p>
        </p:txBody>
      </p:sp>
    </p:spTree>
    <p:extLst>
      <p:ext uri="{BB962C8B-B14F-4D97-AF65-F5344CB8AC3E}">
        <p14:creationId xmlns:p14="http://schemas.microsoft.com/office/powerpoint/2010/main" val="198559002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90A5031D-71D3-45F6-9103-46B913FFFD4D}" type="slidenum">
              <a:rPr lang="en-US"/>
              <a:pPr>
                <a:defRPr/>
              </a:pPr>
              <a:t>‹#›</a:t>
            </a:fld>
            <a:endParaRPr lang="en-US"/>
          </a:p>
        </p:txBody>
      </p:sp>
    </p:spTree>
    <p:extLst>
      <p:ext uri="{BB962C8B-B14F-4D97-AF65-F5344CB8AC3E}">
        <p14:creationId xmlns:p14="http://schemas.microsoft.com/office/powerpoint/2010/main" val="188465177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F1FECF38-9690-4C28-BB0E-C250081D2A4C}" type="slidenum">
              <a:rPr lang="en-US"/>
              <a:pPr>
                <a:defRPr/>
              </a:pPr>
              <a:t>‹#›</a:t>
            </a:fld>
            <a:endParaRPr lang="en-US"/>
          </a:p>
        </p:txBody>
      </p:sp>
    </p:spTree>
    <p:extLst>
      <p:ext uri="{BB962C8B-B14F-4D97-AF65-F5344CB8AC3E}">
        <p14:creationId xmlns:p14="http://schemas.microsoft.com/office/powerpoint/2010/main" val="65044846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8"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9"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63D92645-D6E6-42BE-B02A-7A13C6AD3707}" type="slidenum">
              <a:rPr lang="en-US"/>
              <a:pPr>
                <a:defRPr/>
              </a:pPr>
              <a:t>‹#›</a:t>
            </a:fld>
            <a:endParaRPr lang="en-US"/>
          </a:p>
        </p:txBody>
      </p:sp>
    </p:spTree>
    <p:extLst>
      <p:ext uri="{BB962C8B-B14F-4D97-AF65-F5344CB8AC3E}">
        <p14:creationId xmlns:p14="http://schemas.microsoft.com/office/powerpoint/2010/main" val="306849585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4"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5"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10BF7D49-C9D6-41AB-A8CA-5766D477F648}" type="slidenum">
              <a:rPr lang="en-US"/>
              <a:pPr>
                <a:defRPr/>
              </a:pPr>
              <a:t>‹#›</a:t>
            </a:fld>
            <a:endParaRPr lang="en-US"/>
          </a:p>
        </p:txBody>
      </p:sp>
    </p:spTree>
    <p:extLst>
      <p:ext uri="{BB962C8B-B14F-4D97-AF65-F5344CB8AC3E}">
        <p14:creationId xmlns:p14="http://schemas.microsoft.com/office/powerpoint/2010/main" val="13486863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904C835-D66D-47F1-B4A3-5B82C47A91AF}" type="datetimeFigureOut">
              <a:rPr lang="en-US"/>
              <a:pPr>
                <a:defRPr/>
              </a:pPr>
              <a:t>1/31/2018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fld id="{49C93688-50D2-4287-B477-6CA72BD4FB27}" type="slidenum">
              <a:rPr lang="en-US" altLang="en-US"/>
              <a:pPr/>
              <a:t>‹#›</a:t>
            </a:fld>
            <a:endParaRPr lang="en-US" altLang="en-US"/>
          </a:p>
        </p:txBody>
      </p:sp>
    </p:spTree>
    <p:extLst>
      <p:ext uri="{BB962C8B-B14F-4D97-AF65-F5344CB8AC3E}">
        <p14:creationId xmlns:p14="http://schemas.microsoft.com/office/powerpoint/2010/main" val="259455480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3"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4"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FA223040-9AB5-47EA-896A-04ED030709E8}" type="slidenum">
              <a:rPr lang="en-US"/>
              <a:pPr>
                <a:defRPr/>
              </a:pPr>
              <a:t>‹#›</a:t>
            </a:fld>
            <a:endParaRPr lang="en-US"/>
          </a:p>
        </p:txBody>
      </p:sp>
    </p:spTree>
    <p:extLst>
      <p:ext uri="{BB962C8B-B14F-4D97-AF65-F5344CB8AC3E}">
        <p14:creationId xmlns:p14="http://schemas.microsoft.com/office/powerpoint/2010/main" val="10854397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6241E2EE-0EFD-4CA5-93FB-8FD38449AB2B}" type="slidenum">
              <a:rPr lang="en-US"/>
              <a:pPr>
                <a:defRPr/>
              </a:pPr>
              <a:t>‹#›</a:t>
            </a:fld>
            <a:endParaRPr lang="en-US"/>
          </a:p>
        </p:txBody>
      </p:sp>
    </p:spTree>
    <p:extLst>
      <p:ext uri="{BB962C8B-B14F-4D97-AF65-F5344CB8AC3E}">
        <p14:creationId xmlns:p14="http://schemas.microsoft.com/office/powerpoint/2010/main" val="27540676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BD0D6014-BA5D-4D47-AE8B-5C0B90F55E1F}" type="slidenum">
              <a:rPr lang="en-US"/>
              <a:pPr>
                <a:defRPr/>
              </a:pPr>
              <a:t>‹#›</a:t>
            </a:fld>
            <a:endParaRPr lang="en-US"/>
          </a:p>
        </p:txBody>
      </p:sp>
    </p:spTree>
    <p:extLst>
      <p:ext uri="{BB962C8B-B14F-4D97-AF65-F5344CB8AC3E}">
        <p14:creationId xmlns:p14="http://schemas.microsoft.com/office/powerpoint/2010/main" val="29974502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CB34102A-0678-4544-BB21-574EC3664BDA}" type="slidenum">
              <a:rPr lang="en-US"/>
              <a:pPr>
                <a:defRPr/>
              </a:pPr>
              <a:t>‹#›</a:t>
            </a:fld>
            <a:endParaRPr lang="en-US"/>
          </a:p>
        </p:txBody>
      </p:sp>
    </p:spTree>
    <p:extLst>
      <p:ext uri="{BB962C8B-B14F-4D97-AF65-F5344CB8AC3E}">
        <p14:creationId xmlns:p14="http://schemas.microsoft.com/office/powerpoint/2010/main" val="205872863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342900"/>
            <a:ext cx="2590800" cy="5524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17600" y="342900"/>
            <a:ext cx="7569200" cy="5524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DDC3FC9D-A158-4CFE-8278-76C0F056D347}" type="slidenum">
              <a:rPr lang="en-US"/>
              <a:pPr>
                <a:defRPr/>
              </a:pPr>
              <a:t>‹#›</a:t>
            </a:fld>
            <a:endParaRPr lang="en-US"/>
          </a:p>
        </p:txBody>
      </p:sp>
    </p:spTree>
    <p:extLst>
      <p:ext uri="{BB962C8B-B14F-4D97-AF65-F5344CB8AC3E}">
        <p14:creationId xmlns:p14="http://schemas.microsoft.com/office/powerpoint/2010/main" val="4381936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a:t>Click to edit Master title style</a:t>
            </a:r>
          </a:p>
        </p:txBody>
      </p:sp>
      <p:sp>
        <p:nvSpPr>
          <p:cNvPr id="3" name="Chart Placeholder 2"/>
          <p:cNvSpPr>
            <a:spLocks noGrp="1"/>
          </p:cNvSpPr>
          <p:nvPr>
            <p:ph type="chart" idx="1"/>
          </p:nvPr>
        </p:nvSpPr>
        <p:spPr>
          <a:xfrm>
            <a:off x="1117600" y="1752600"/>
            <a:ext cx="10363200" cy="4114800"/>
          </a:xfrm>
        </p:spPr>
        <p:txBody>
          <a:bodyPr/>
          <a:lstStyle/>
          <a:p>
            <a:pPr lvl="0"/>
            <a:endParaRPr lang="en-US" noProof="0"/>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1B27220E-088F-480B-A621-1E47AD686C70}" type="slidenum">
              <a:rPr lang="en-US"/>
              <a:pPr>
                <a:defRPr/>
              </a:pPr>
              <a:t>‹#›</a:t>
            </a:fld>
            <a:endParaRPr lang="en-US"/>
          </a:p>
        </p:txBody>
      </p:sp>
    </p:spTree>
    <p:extLst>
      <p:ext uri="{BB962C8B-B14F-4D97-AF65-F5344CB8AC3E}">
        <p14:creationId xmlns:p14="http://schemas.microsoft.com/office/powerpoint/2010/main" val="83444026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a:t>Click to edit Master title style</a:t>
            </a:r>
          </a:p>
        </p:txBody>
      </p:sp>
      <p:sp>
        <p:nvSpPr>
          <p:cNvPr id="3" name="Text Placeholder 2"/>
          <p:cNvSpPr>
            <a:spLocks noGrp="1"/>
          </p:cNvSpPr>
          <p:nvPr>
            <p:ph type="body" sz="half" idx="1"/>
          </p:nvPr>
        </p:nvSpPr>
        <p:spPr>
          <a:xfrm>
            <a:off x="1117600" y="17526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7526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26A76422-D156-47FA-8621-EEC9699CB9DA}" type="slidenum">
              <a:rPr lang="en-US"/>
              <a:pPr>
                <a:defRPr/>
              </a:pPr>
              <a:t>‹#›</a:t>
            </a:fld>
            <a:endParaRPr lang="en-US"/>
          </a:p>
        </p:txBody>
      </p:sp>
    </p:spTree>
    <p:extLst>
      <p:ext uri="{BB962C8B-B14F-4D97-AF65-F5344CB8AC3E}">
        <p14:creationId xmlns:p14="http://schemas.microsoft.com/office/powerpoint/2010/main" val="21945593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5D6CE222-40C6-4622-89DB-112E0F9DB0B0}" type="slidenum">
              <a:rPr lang="en-US"/>
              <a:pPr>
                <a:defRPr/>
              </a:pPr>
              <a:t>‹#›</a:t>
            </a:fld>
            <a:endParaRPr lang="en-US"/>
          </a:p>
        </p:txBody>
      </p:sp>
    </p:spTree>
    <p:extLst>
      <p:ext uri="{BB962C8B-B14F-4D97-AF65-F5344CB8AC3E}">
        <p14:creationId xmlns:p14="http://schemas.microsoft.com/office/powerpoint/2010/main" val="156335202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503767" y="1676400"/>
            <a:ext cx="11186584"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a:solidFill>
                    <a:srgbClr val="000000"/>
                  </a:solidFill>
                  <a:latin typeface="Tahoma" panose="020B0604030504040204" pitchFamily="34" charset="0"/>
                  <a:ea typeface="MS PGothic" panose="020B0600070205080204" pitchFamily="34" charset="-128"/>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solidFill>
                    <a:srgbClr val="000000"/>
                  </a:solidFill>
                  <a:latin typeface="Arial" panose="020B0604020202020204" pitchFamily="34" charset="0"/>
                  <a:ea typeface="MS PGothic" panose="020B0600070205080204" pitchFamily="34" charset="-128"/>
                  <a:cs typeface="+mn-cs"/>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solidFill>
                    <a:srgbClr val="000000"/>
                  </a:solidFill>
                  <a:latin typeface="Arial" panose="020B0604020202020204" pitchFamily="34" charset="0"/>
                  <a:ea typeface="MS PGothic" panose="020B0600070205080204" pitchFamily="34" charset="-128"/>
                  <a:cs typeface="+mn-cs"/>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a:solidFill>
                    <a:srgbClr val="000000"/>
                  </a:solidFill>
                  <a:latin typeface="Tahoma" panose="020B0604030504040204" pitchFamily="34" charset="0"/>
                  <a:ea typeface="MS PGothic" panose="020B0600070205080204" pitchFamily="34" charset="-128"/>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solidFill>
                    <a:srgbClr val="000000"/>
                  </a:solidFill>
                  <a:latin typeface="Arial" panose="020B0604020202020204" pitchFamily="34" charset="0"/>
                  <a:ea typeface="MS PGothic" panose="020B0600070205080204" pitchFamily="34" charset="-128"/>
                  <a:cs typeface="+mn-cs"/>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solidFill>
                    <a:srgbClr val="000000"/>
                  </a:solidFill>
                  <a:latin typeface="Arial" panose="020B0604020202020204" pitchFamily="34" charset="0"/>
                  <a:ea typeface="MS PGothic" panose="020B0600070205080204" pitchFamily="34" charset="-128"/>
                  <a:cs typeface="+mn-cs"/>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a:solidFill>
                    <a:srgbClr val="000000"/>
                  </a:solidFill>
                  <a:latin typeface="Tahoma" panose="020B0604030504040204" pitchFamily="34" charset="0"/>
                  <a:ea typeface="MS PGothic" panose="020B0600070205080204" pitchFamily="34" charset="-128"/>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solidFill>
                    <a:srgbClr val="000000"/>
                  </a:solidFill>
                  <a:latin typeface="Arial" panose="020B0604020202020204" pitchFamily="34" charset="0"/>
                  <a:ea typeface="MS PGothic" panose="020B0600070205080204" pitchFamily="34" charset="-128"/>
                  <a:cs typeface="+mn-cs"/>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solidFill>
                    <a:srgbClr val="000000"/>
                  </a:solidFill>
                  <a:latin typeface="Arial" panose="020B0604020202020204" pitchFamily="34" charset="0"/>
                  <a:ea typeface="MS PGothic" panose="020B0600070205080204" pitchFamily="34" charset="-128"/>
                  <a:cs typeface="+mn-cs"/>
                </a:endParaRPr>
              </a:p>
            </p:txBody>
          </p:sp>
        </p:grpSp>
      </p:grpSp>
      <p:sp>
        <p:nvSpPr>
          <p:cNvPr id="3087" name="Rectangle 15"/>
          <p:cNvSpPr>
            <a:spLocks noGrp="1" noChangeArrowheads="1"/>
          </p:cNvSpPr>
          <p:nvPr>
            <p:ph type="ctrTitle" sz="quarter"/>
          </p:nvPr>
        </p:nvSpPr>
        <p:spPr>
          <a:xfrm>
            <a:off x="1115484" y="2133600"/>
            <a:ext cx="103632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828800" y="4038601"/>
            <a:ext cx="85344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508000" y="6324600"/>
            <a:ext cx="2540000" cy="457200"/>
          </a:xfrm>
        </p:spPr>
        <p:txBody>
          <a:bodyPr/>
          <a:lstStyle>
            <a:lvl1pPr>
              <a:defRPr>
                <a:ea typeface="MS PGothic" panose="020B0600070205080204" pitchFamily="34" charset="-128"/>
              </a:defRPr>
            </a:lvl1pPr>
          </a:lstStyle>
          <a:p>
            <a:pPr>
              <a:defRPr/>
            </a:pPr>
            <a:endParaRPr lang="en-US"/>
          </a:p>
        </p:txBody>
      </p:sp>
      <p:sp>
        <p:nvSpPr>
          <p:cNvPr id="18" name="Rectangle 18"/>
          <p:cNvSpPr>
            <a:spLocks noGrp="1" noChangeArrowheads="1"/>
          </p:cNvSpPr>
          <p:nvPr>
            <p:ph type="ftr" sz="quarter" idx="11"/>
          </p:nvPr>
        </p:nvSpPr>
        <p:spPr>
          <a:xfrm>
            <a:off x="4165600" y="6324600"/>
            <a:ext cx="3860800" cy="457200"/>
          </a:xfrm>
        </p:spPr>
        <p:txBody>
          <a:bodyPr/>
          <a:lstStyle>
            <a:lvl1pPr>
              <a:defRPr>
                <a:ea typeface="MS PGothic" panose="020B0600070205080204" pitchFamily="34" charset="-128"/>
              </a:defRPr>
            </a:lvl1pPr>
          </a:lstStyle>
          <a:p>
            <a:pPr>
              <a:defRPr/>
            </a:pPr>
            <a:endParaRPr lang="en-US"/>
          </a:p>
        </p:txBody>
      </p:sp>
      <p:sp>
        <p:nvSpPr>
          <p:cNvPr id="19" name="Rectangle 19"/>
          <p:cNvSpPr>
            <a:spLocks noGrp="1" noChangeArrowheads="1"/>
          </p:cNvSpPr>
          <p:nvPr>
            <p:ph type="sldNum" sz="quarter" idx="12"/>
          </p:nvPr>
        </p:nvSpPr>
        <p:spPr>
          <a:xfrm>
            <a:off x="9144000" y="6324600"/>
            <a:ext cx="2540000" cy="457200"/>
          </a:xfrm>
        </p:spPr>
        <p:txBody>
          <a:bodyPr/>
          <a:lstStyle>
            <a:lvl1pPr>
              <a:defRPr>
                <a:ea typeface="MS PGothic" panose="020B0600070205080204" pitchFamily="34" charset="-128"/>
                <a:cs typeface="+mn-cs"/>
              </a:defRPr>
            </a:lvl1pPr>
          </a:lstStyle>
          <a:p>
            <a:pPr>
              <a:defRPr/>
            </a:pPr>
            <a:fld id="{F62C9271-6EA8-4F03-8AD5-0355930B3451}" type="slidenum">
              <a:rPr lang="en-US"/>
              <a:pPr>
                <a:defRPr/>
              </a:pPr>
              <a:t>‹#›</a:t>
            </a:fld>
            <a:endParaRPr lang="en-US"/>
          </a:p>
        </p:txBody>
      </p:sp>
    </p:spTree>
    <p:extLst>
      <p:ext uri="{BB962C8B-B14F-4D97-AF65-F5344CB8AC3E}">
        <p14:creationId xmlns:p14="http://schemas.microsoft.com/office/powerpoint/2010/main" val="328010133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1DA40114-AE12-44C1-B592-7E033694CF1D}" type="slidenum">
              <a:rPr lang="en-US"/>
              <a:pPr>
                <a:defRPr/>
              </a:pPr>
              <a:t>‹#›</a:t>
            </a:fld>
            <a:endParaRPr lang="en-US"/>
          </a:p>
        </p:txBody>
      </p:sp>
    </p:spTree>
    <p:extLst>
      <p:ext uri="{BB962C8B-B14F-4D97-AF65-F5344CB8AC3E}">
        <p14:creationId xmlns:p14="http://schemas.microsoft.com/office/powerpoint/2010/main" val="37237542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1B45B76-C2DD-4E28-8D1B-BCA378B1FB41}" type="datetimeFigureOut">
              <a:rPr lang="en-US"/>
              <a:pPr>
                <a:defRPr/>
              </a:pPr>
              <a:t>1/31/2018</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panose="020B0604020202020204" pitchFamily="34" charset="0"/>
              </a:defRPr>
            </a:lvl1pPr>
          </a:lstStyle>
          <a:p>
            <a:fld id="{07A98592-885D-433F-A64C-D763A4214218}" type="slidenum">
              <a:rPr lang="en-US" altLang="en-US"/>
              <a:pPr/>
              <a:t>‹#›</a:t>
            </a:fld>
            <a:endParaRPr lang="en-US" altLang="en-US"/>
          </a:p>
        </p:txBody>
      </p:sp>
    </p:spTree>
    <p:extLst>
      <p:ext uri="{BB962C8B-B14F-4D97-AF65-F5344CB8AC3E}">
        <p14:creationId xmlns:p14="http://schemas.microsoft.com/office/powerpoint/2010/main" val="52956237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B0A4B781-5CCA-48D3-9D00-03F59DCE5DE4}" type="slidenum">
              <a:rPr lang="en-US"/>
              <a:pPr>
                <a:defRPr/>
              </a:pPr>
              <a:t>‹#›</a:t>
            </a:fld>
            <a:endParaRPr lang="en-US"/>
          </a:p>
        </p:txBody>
      </p:sp>
    </p:spTree>
    <p:extLst>
      <p:ext uri="{BB962C8B-B14F-4D97-AF65-F5344CB8AC3E}">
        <p14:creationId xmlns:p14="http://schemas.microsoft.com/office/powerpoint/2010/main" val="53611607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8C86E75A-B6F9-4F75-8323-CBE6A84A61BC}" type="slidenum">
              <a:rPr lang="en-US"/>
              <a:pPr>
                <a:defRPr/>
              </a:pPr>
              <a:t>‹#›</a:t>
            </a:fld>
            <a:endParaRPr lang="en-US"/>
          </a:p>
        </p:txBody>
      </p:sp>
    </p:spTree>
    <p:extLst>
      <p:ext uri="{BB962C8B-B14F-4D97-AF65-F5344CB8AC3E}">
        <p14:creationId xmlns:p14="http://schemas.microsoft.com/office/powerpoint/2010/main" val="29929333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8"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9"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31E5C555-146F-48A6-AF39-E5A02D3E9DCF}" type="slidenum">
              <a:rPr lang="en-US"/>
              <a:pPr>
                <a:defRPr/>
              </a:pPr>
              <a:t>‹#›</a:t>
            </a:fld>
            <a:endParaRPr lang="en-US"/>
          </a:p>
        </p:txBody>
      </p:sp>
    </p:spTree>
    <p:extLst>
      <p:ext uri="{BB962C8B-B14F-4D97-AF65-F5344CB8AC3E}">
        <p14:creationId xmlns:p14="http://schemas.microsoft.com/office/powerpoint/2010/main" val="63162363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4"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5"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B33A6189-BED1-41D3-A20A-CBACA702BB88}" type="slidenum">
              <a:rPr lang="en-US"/>
              <a:pPr>
                <a:defRPr/>
              </a:pPr>
              <a:t>‹#›</a:t>
            </a:fld>
            <a:endParaRPr lang="en-US"/>
          </a:p>
        </p:txBody>
      </p:sp>
    </p:spTree>
    <p:extLst>
      <p:ext uri="{BB962C8B-B14F-4D97-AF65-F5344CB8AC3E}">
        <p14:creationId xmlns:p14="http://schemas.microsoft.com/office/powerpoint/2010/main" val="336442208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3"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4"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0A9BF4F3-9D45-4E49-BF4A-42A47BD70E6D}" type="slidenum">
              <a:rPr lang="en-US"/>
              <a:pPr>
                <a:defRPr/>
              </a:pPr>
              <a:t>‹#›</a:t>
            </a:fld>
            <a:endParaRPr lang="en-US"/>
          </a:p>
        </p:txBody>
      </p:sp>
    </p:spTree>
    <p:extLst>
      <p:ext uri="{BB962C8B-B14F-4D97-AF65-F5344CB8AC3E}">
        <p14:creationId xmlns:p14="http://schemas.microsoft.com/office/powerpoint/2010/main" val="385042721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8AA3774D-4684-4B92-A0BB-7A6EF78530DF}" type="slidenum">
              <a:rPr lang="en-US"/>
              <a:pPr>
                <a:defRPr/>
              </a:pPr>
              <a:t>‹#›</a:t>
            </a:fld>
            <a:endParaRPr lang="en-US"/>
          </a:p>
        </p:txBody>
      </p:sp>
    </p:spTree>
    <p:extLst>
      <p:ext uri="{BB962C8B-B14F-4D97-AF65-F5344CB8AC3E}">
        <p14:creationId xmlns:p14="http://schemas.microsoft.com/office/powerpoint/2010/main" val="180774663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AF9B4B35-5609-4925-A705-1F0140685699}" type="slidenum">
              <a:rPr lang="en-US"/>
              <a:pPr>
                <a:defRPr/>
              </a:pPr>
              <a:t>‹#›</a:t>
            </a:fld>
            <a:endParaRPr lang="en-US"/>
          </a:p>
        </p:txBody>
      </p:sp>
    </p:spTree>
    <p:extLst>
      <p:ext uri="{BB962C8B-B14F-4D97-AF65-F5344CB8AC3E}">
        <p14:creationId xmlns:p14="http://schemas.microsoft.com/office/powerpoint/2010/main" val="393193711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E34F56E9-5A83-42B3-908E-4F98F476BF9B}" type="slidenum">
              <a:rPr lang="en-US"/>
              <a:pPr>
                <a:defRPr/>
              </a:pPr>
              <a:t>‹#›</a:t>
            </a:fld>
            <a:endParaRPr lang="en-US"/>
          </a:p>
        </p:txBody>
      </p:sp>
    </p:spTree>
    <p:extLst>
      <p:ext uri="{BB962C8B-B14F-4D97-AF65-F5344CB8AC3E}">
        <p14:creationId xmlns:p14="http://schemas.microsoft.com/office/powerpoint/2010/main" val="162684617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342900"/>
            <a:ext cx="2590800" cy="5524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17600" y="342900"/>
            <a:ext cx="7569200" cy="5524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D00031DB-6887-4FF5-8AFA-FF9A752D198C}" type="slidenum">
              <a:rPr lang="en-US"/>
              <a:pPr>
                <a:defRPr/>
              </a:pPr>
              <a:t>‹#›</a:t>
            </a:fld>
            <a:endParaRPr lang="en-US"/>
          </a:p>
        </p:txBody>
      </p:sp>
    </p:spTree>
    <p:extLst>
      <p:ext uri="{BB962C8B-B14F-4D97-AF65-F5344CB8AC3E}">
        <p14:creationId xmlns:p14="http://schemas.microsoft.com/office/powerpoint/2010/main" val="323839126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a:t>Click to edit Master title style</a:t>
            </a:r>
          </a:p>
        </p:txBody>
      </p:sp>
      <p:sp>
        <p:nvSpPr>
          <p:cNvPr id="3" name="Chart Placeholder 2"/>
          <p:cNvSpPr>
            <a:spLocks noGrp="1"/>
          </p:cNvSpPr>
          <p:nvPr>
            <p:ph type="chart" idx="1"/>
          </p:nvPr>
        </p:nvSpPr>
        <p:spPr>
          <a:xfrm>
            <a:off x="1117600" y="1752600"/>
            <a:ext cx="10363200" cy="4114800"/>
          </a:xfrm>
        </p:spPr>
        <p:txBody>
          <a:bodyPr/>
          <a:lstStyle/>
          <a:p>
            <a:pPr lvl="0"/>
            <a:endParaRPr lang="en-US" noProof="0"/>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973CB40E-3122-4E6A-9C95-323941F1E380}" type="slidenum">
              <a:rPr lang="en-US"/>
              <a:pPr>
                <a:defRPr/>
              </a:pPr>
              <a:t>‹#›</a:t>
            </a:fld>
            <a:endParaRPr lang="en-US"/>
          </a:p>
        </p:txBody>
      </p:sp>
    </p:spTree>
    <p:extLst>
      <p:ext uri="{BB962C8B-B14F-4D97-AF65-F5344CB8AC3E}">
        <p14:creationId xmlns:p14="http://schemas.microsoft.com/office/powerpoint/2010/main" val="21634173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7F2574B-A08A-41F8-AD67-D4FFA1110628}" type="datetimeFigureOut">
              <a:rPr lang="en-US"/>
              <a:pPr>
                <a:defRPr/>
              </a:pPr>
              <a:t>1/31/2018</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panose="020B0604020202020204" pitchFamily="34" charset="0"/>
              </a:defRPr>
            </a:lvl1pPr>
          </a:lstStyle>
          <a:p>
            <a:fld id="{DCBABFC1-711A-43B9-B529-C106D4C152D0}" type="slidenum">
              <a:rPr lang="en-US" altLang="en-US"/>
              <a:pPr/>
              <a:t>‹#›</a:t>
            </a:fld>
            <a:endParaRPr lang="en-US" altLang="en-US"/>
          </a:p>
        </p:txBody>
      </p:sp>
    </p:spTree>
    <p:extLst>
      <p:ext uri="{BB962C8B-B14F-4D97-AF65-F5344CB8AC3E}">
        <p14:creationId xmlns:p14="http://schemas.microsoft.com/office/powerpoint/2010/main" val="267585607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a:t>Click to edit Master title style</a:t>
            </a:r>
          </a:p>
        </p:txBody>
      </p:sp>
      <p:sp>
        <p:nvSpPr>
          <p:cNvPr id="3" name="Text Placeholder 2"/>
          <p:cNvSpPr>
            <a:spLocks noGrp="1"/>
          </p:cNvSpPr>
          <p:nvPr>
            <p:ph type="body" sz="half" idx="1"/>
          </p:nvPr>
        </p:nvSpPr>
        <p:spPr>
          <a:xfrm>
            <a:off x="1117600" y="17526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7526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00AF2FF0-C383-428F-AA18-6ED1B6804D70}" type="slidenum">
              <a:rPr lang="en-US"/>
              <a:pPr>
                <a:defRPr/>
              </a:pPr>
              <a:t>‹#›</a:t>
            </a:fld>
            <a:endParaRPr lang="en-US"/>
          </a:p>
        </p:txBody>
      </p:sp>
    </p:spTree>
    <p:extLst>
      <p:ext uri="{BB962C8B-B14F-4D97-AF65-F5344CB8AC3E}">
        <p14:creationId xmlns:p14="http://schemas.microsoft.com/office/powerpoint/2010/main" val="68241483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400ECB7A-C0EE-412D-A514-9C4719F62384}" type="slidenum">
              <a:rPr lang="en-US"/>
              <a:pPr>
                <a:defRPr/>
              </a:pPr>
              <a:t>‹#›</a:t>
            </a:fld>
            <a:endParaRPr lang="en-US"/>
          </a:p>
        </p:txBody>
      </p:sp>
    </p:spTree>
    <p:extLst>
      <p:ext uri="{BB962C8B-B14F-4D97-AF65-F5344CB8AC3E}">
        <p14:creationId xmlns:p14="http://schemas.microsoft.com/office/powerpoint/2010/main" val="415959444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fld id="{AD3D8839-3F68-4BB6-9F44-B547CE27E31A}" type="datetimeFigureOut">
              <a:rPr lang="en-US"/>
              <a:pPr>
                <a:defRPr/>
              </a:pPr>
              <a:t>1/31/2018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MS PGothic" panose="020B0600070205080204" pitchFamily="34" charset="-128"/>
                <a:cs typeface="+mn-cs"/>
              </a:defRPr>
            </a:lvl1pPr>
          </a:lstStyle>
          <a:p>
            <a:pPr>
              <a:defRPr/>
            </a:pPr>
            <a:fld id="{6B77B3BF-BD8D-48B7-A3CA-AB387A2F535D}" type="slidenum">
              <a:rPr lang="en-US" altLang="en-US"/>
              <a:pPr>
                <a:defRPr/>
              </a:pPr>
              <a:t>‹#›</a:t>
            </a:fld>
            <a:endParaRPr lang="en-US" altLang="en-US"/>
          </a:p>
        </p:txBody>
      </p:sp>
    </p:spTree>
    <p:extLst>
      <p:ext uri="{BB962C8B-B14F-4D97-AF65-F5344CB8AC3E}">
        <p14:creationId xmlns:p14="http://schemas.microsoft.com/office/powerpoint/2010/main" val="410861779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fld id="{EA0EB59B-5B65-42DB-8578-6BE053D10A67}" type="datetimeFigureOut">
              <a:rPr lang="en-US"/>
              <a:pPr>
                <a:defRPr/>
              </a:pPr>
              <a:t>1/31/2018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MS PGothic" panose="020B0600070205080204" pitchFamily="34" charset="-128"/>
                <a:cs typeface="+mn-cs"/>
              </a:defRPr>
            </a:lvl1pPr>
          </a:lstStyle>
          <a:p>
            <a:pPr>
              <a:defRPr/>
            </a:pPr>
            <a:fld id="{7F3C6B66-8495-4D41-B203-80FAC1D520DD}" type="slidenum">
              <a:rPr lang="en-US" altLang="en-US"/>
              <a:pPr>
                <a:defRPr/>
              </a:pPr>
              <a:t>‹#›</a:t>
            </a:fld>
            <a:endParaRPr lang="en-US" altLang="en-US"/>
          </a:p>
        </p:txBody>
      </p:sp>
    </p:spTree>
    <p:extLst>
      <p:ext uri="{BB962C8B-B14F-4D97-AF65-F5344CB8AC3E}">
        <p14:creationId xmlns:p14="http://schemas.microsoft.com/office/powerpoint/2010/main" val="362846116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fld id="{7BAD0305-8744-4CF2-A0A2-13EAB1151A51}" type="datetimeFigureOut">
              <a:rPr lang="en-US"/>
              <a:pPr>
                <a:defRPr/>
              </a:pPr>
              <a:t>1/31/2018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MS PGothic" panose="020B0600070205080204" pitchFamily="34" charset="-128"/>
                <a:cs typeface="+mn-cs"/>
              </a:defRPr>
            </a:lvl1pPr>
          </a:lstStyle>
          <a:p>
            <a:pPr>
              <a:defRPr/>
            </a:pPr>
            <a:fld id="{8AD1BC22-5DCA-4E0F-891B-CF2BF53C15DE}" type="slidenum">
              <a:rPr lang="en-US" altLang="en-US"/>
              <a:pPr>
                <a:defRPr/>
              </a:pPr>
              <a:t>‹#›</a:t>
            </a:fld>
            <a:endParaRPr lang="en-US" altLang="en-US"/>
          </a:p>
        </p:txBody>
      </p:sp>
    </p:spTree>
    <p:extLst>
      <p:ext uri="{BB962C8B-B14F-4D97-AF65-F5344CB8AC3E}">
        <p14:creationId xmlns:p14="http://schemas.microsoft.com/office/powerpoint/2010/main" val="384513639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fld id="{07832F3B-7BCC-43D9-AAAE-449CA90CA418}" type="datetimeFigureOut">
              <a:rPr lang="en-US"/>
              <a:pPr>
                <a:defRPr/>
              </a:pPr>
              <a:t>1/31/2018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ea typeface="MS PGothic" panose="020B0600070205080204" pitchFamily="34" charset="-128"/>
                <a:cs typeface="+mn-cs"/>
              </a:defRPr>
            </a:lvl1pPr>
          </a:lstStyle>
          <a:p>
            <a:pPr>
              <a:defRPr/>
            </a:pPr>
            <a:fld id="{3C76B5EA-1650-4A7A-8EDB-CFD26C74ED9B}" type="slidenum">
              <a:rPr lang="en-US" altLang="en-US"/>
              <a:pPr>
                <a:defRPr/>
              </a:pPr>
              <a:t>‹#›</a:t>
            </a:fld>
            <a:endParaRPr lang="en-US" altLang="en-US"/>
          </a:p>
        </p:txBody>
      </p:sp>
    </p:spTree>
    <p:extLst>
      <p:ext uri="{BB962C8B-B14F-4D97-AF65-F5344CB8AC3E}">
        <p14:creationId xmlns:p14="http://schemas.microsoft.com/office/powerpoint/2010/main" val="321547440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fld id="{856F7133-654B-4981-B15A-44D7F656A670}" type="datetimeFigureOut">
              <a:rPr lang="en-US"/>
              <a:pPr>
                <a:defRPr/>
              </a:pPr>
              <a:t>1/31/2018</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ea typeface="MS PGothic" panose="020B0600070205080204" pitchFamily="34" charset="-128"/>
                <a:cs typeface="+mn-cs"/>
              </a:defRPr>
            </a:lvl1pPr>
          </a:lstStyle>
          <a:p>
            <a:pPr>
              <a:defRPr/>
            </a:pPr>
            <a:fld id="{D35F80AC-99DB-48A5-A356-4ABCC28D0540}" type="slidenum">
              <a:rPr lang="en-US" altLang="en-US"/>
              <a:pPr>
                <a:defRPr/>
              </a:pPr>
              <a:t>‹#›</a:t>
            </a:fld>
            <a:endParaRPr lang="en-US" altLang="en-US"/>
          </a:p>
        </p:txBody>
      </p:sp>
    </p:spTree>
    <p:extLst>
      <p:ext uri="{BB962C8B-B14F-4D97-AF65-F5344CB8AC3E}">
        <p14:creationId xmlns:p14="http://schemas.microsoft.com/office/powerpoint/2010/main" val="238237177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fld id="{B274C497-2865-43B1-B0D9-62F49FB588C1}" type="datetimeFigureOut">
              <a:rPr lang="en-US"/>
              <a:pPr>
                <a:defRPr/>
              </a:pPr>
              <a:t>1/31/2018</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ea typeface="MS PGothic" panose="020B0600070205080204" pitchFamily="34" charset="-128"/>
                <a:cs typeface="+mn-cs"/>
              </a:defRPr>
            </a:lvl1pPr>
          </a:lstStyle>
          <a:p>
            <a:pPr>
              <a:defRPr/>
            </a:pPr>
            <a:fld id="{A5236D8A-400F-434B-8CA1-C0072EB34889}" type="slidenum">
              <a:rPr lang="en-US" altLang="en-US"/>
              <a:pPr>
                <a:defRPr/>
              </a:pPr>
              <a:t>‹#›</a:t>
            </a:fld>
            <a:endParaRPr lang="en-US" altLang="en-US"/>
          </a:p>
        </p:txBody>
      </p:sp>
    </p:spTree>
    <p:extLst>
      <p:ext uri="{BB962C8B-B14F-4D97-AF65-F5344CB8AC3E}">
        <p14:creationId xmlns:p14="http://schemas.microsoft.com/office/powerpoint/2010/main" val="29684902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fld id="{A296BC5A-839D-4730-8B0F-DFAFD6643B36}" type="datetimeFigureOut">
              <a:rPr lang="en-US"/>
              <a:pPr>
                <a:defRPr/>
              </a:pPr>
              <a:t>1/31/2018</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ea typeface="MS PGothic" panose="020B0600070205080204" pitchFamily="34" charset="-128"/>
                <a:cs typeface="+mn-cs"/>
              </a:defRPr>
            </a:lvl1pPr>
          </a:lstStyle>
          <a:p>
            <a:pPr>
              <a:defRPr/>
            </a:pPr>
            <a:fld id="{E5FC11F8-3605-4D91-842F-1426DF8BE0E8}" type="slidenum">
              <a:rPr lang="en-US" altLang="en-US"/>
              <a:pPr>
                <a:defRPr/>
              </a:pPr>
              <a:t>‹#›</a:t>
            </a:fld>
            <a:endParaRPr lang="en-US" altLang="en-US"/>
          </a:p>
        </p:txBody>
      </p:sp>
    </p:spTree>
    <p:extLst>
      <p:ext uri="{BB962C8B-B14F-4D97-AF65-F5344CB8AC3E}">
        <p14:creationId xmlns:p14="http://schemas.microsoft.com/office/powerpoint/2010/main" val="254280340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fld id="{C6F8D35A-CACD-4618-AF0F-74B1077D779D}" type="datetimeFigureOut">
              <a:rPr lang="en-US"/>
              <a:pPr>
                <a:defRPr/>
              </a:pPr>
              <a:t>1/31/2018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ea typeface="MS PGothic" panose="020B0600070205080204" pitchFamily="34" charset="-128"/>
                <a:cs typeface="+mn-cs"/>
              </a:defRPr>
            </a:lvl1pPr>
          </a:lstStyle>
          <a:p>
            <a:pPr>
              <a:defRPr/>
            </a:pPr>
            <a:fld id="{B33BAADE-C4DD-4A61-A9A8-FABD56AE4E57}" type="slidenum">
              <a:rPr lang="en-US" altLang="en-US"/>
              <a:pPr>
                <a:defRPr/>
              </a:pPr>
              <a:t>‹#›</a:t>
            </a:fld>
            <a:endParaRPr lang="en-US" altLang="en-US"/>
          </a:p>
        </p:txBody>
      </p:sp>
    </p:spTree>
    <p:extLst>
      <p:ext uri="{BB962C8B-B14F-4D97-AF65-F5344CB8AC3E}">
        <p14:creationId xmlns:p14="http://schemas.microsoft.com/office/powerpoint/2010/main" val="10004761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F983DCE-2333-4BBF-BCAB-DD3ADE168297}" type="datetimeFigureOut">
              <a:rPr lang="en-US"/>
              <a:pPr>
                <a:defRPr/>
              </a:pPr>
              <a:t>1/31/2018</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panose="020B0604020202020204" pitchFamily="34" charset="0"/>
              </a:defRPr>
            </a:lvl1pPr>
          </a:lstStyle>
          <a:p>
            <a:fld id="{CC72C6AD-EB99-4A91-B7DE-8564F005B5E0}" type="slidenum">
              <a:rPr lang="en-US" altLang="en-US"/>
              <a:pPr/>
              <a:t>‹#›</a:t>
            </a:fld>
            <a:endParaRPr lang="en-US" altLang="en-US"/>
          </a:p>
        </p:txBody>
      </p:sp>
    </p:spTree>
    <p:extLst>
      <p:ext uri="{BB962C8B-B14F-4D97-AF65-F5344CB8AC3E}">
        <p14:creationId xmlns:p14="http://schemas.microsoft.com/office/powerpoint/2010/main" val="282715041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fld id="{48B51055-9E3F-4A55-8D8A-7424DFF7A8B2}" type="datetimeFigureOut">
              <a:rPr lang="en-US"/>
              <a:pPr>
                <a:defRPr/>
              </a:pPr>
              <a:t>1/31/2018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ea typeface="MS PGothic" panose="020B0600070205080204" pitchFamily="34" charset="-128"/>
                <a:cs typeface="+mn-cs"/>
              </a:defRPr>
            </a:lvl1pPr>
          </a:lstStyle>
          <a:p>
            <a:pPr>
              <a:defRPr/>
            </a:pPr>
            <a:fld id="{BB3F2F23-DD3A-43CA-B137-9E097FA88635}" type="slidenum">
              <a:rPr lang="en-US" altLang="en-US"/>
              <a:pPr>
                <a:defRPr/>
              </a:pPr>
              <a:t>‹#›</a:t>
            </a:fld>
            <a:endParaRPr lang="en-US" altLang="en-US"/>
          </a:p>
        </p:txBody>
      </p:sp>
    </p:spTree>
    <p:extLst>
      <p:ext uri="{BB962C8B-B14F-4D97-AF65-F5344CB8AC3E}">
        <p14:creationId xmlns:p14="http://schemas.microsoft.com/office/powerpoint/2010/main" val="16406993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fld id="{58139808-03B9-4464-8A85-D4A7ECDA1C8B}" type="datetimeFigureOut">
              <a:rPr lang="en-US"/>
              <a:pPr>
                <a:defRPr/>
              </a:pPr>
              <a:t>1/31/2018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MS PGothic" panose="020B0600070205080204" pitchFamily="34" charset="-128"/>
                <a:cs typeface="+mn-cs"/>
              </a:defRPr>
            </a:lvl1pPr>
          </a:lstStyle>
          <a:p>
            <a:pPr>
              <a:defRPr/>
            </a:pPr>
            <a:fld id="{A9CCC5C5-6256-4E3E-9E32-AFC30175381A}" type="slidenum">
              <a:rPr lang="en-US" altLang="en-US"/>
              <a:pPr>
                <a:defRPr/>
              </a:pPr>
              <a:t>‹#›</a:t>
            </a:fld>
            <a:endParaRPr lang="en-US" altLang="en-US"/>
          </a:p>
        </p:txBody>
      </p:sp>
    </p:spTree>
    <p:extLst>
      <p:ext uri="{BB962C8B-B14F-4D97-AF65-F5344CB8AC3E}">
        <p14:creationId xmlns:p14="http://schemas.microsoft.com/office/powerpoint/2010/main" val="678910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fld id="{9902C8E7-82FB-46D9-B4CC-92CADA226038}" type="datetimeFigureOut">
              <a:rPr lang="en-US"/>
              <a:pPr>
                <a:defRPr/>
              </a:pPr>
              <a:t>1/31/2018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MS PGothic" panose="020B0600070205080204" pitchFamily="34" charset="-128"/>
                <a:cs typeface="+mn-cs"/>
              </a:defRPr>
            </a:lvl1pPr>
          </a:lstStyle>
          <a:p>
            <a:pPr>
              <a:defRPr/>
            </a:pPr>
            <a:fld id="{B97B66A5-8364-4D9A-8655-F07F5359E9D8}" type="slidenum">
              <a:rPr lang="en-US" altLang="en-US"/>
              <a:pPr>
                <a:defRPr/>
              </a:pPr>
              <a:t>‹#›</a:t>
            </a:fld>
            <a:endParaRPr lang="en-US" altLang="en-US"/>
          </a:p>
        </p:txBody>
      </p:sp>
    </p:spTree>
    <p:extLst>
      <p:ext uri="{BB962C8B-B14F-4D97-AF65-F5344CB8AC3E}">
        <p14:creationId xmlns:p14="http://schemas.microsoft.com/office/powerpoint/2010/main" val="363583094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42" indent="0" algn="ctr">
              <a:buNone/>
              <a:defRPr>
                <a:solidFill>
                  <a:schemeClr val="tx1">
                    <a:tint val="75000"/>
                  </a:schemeClr>
                </a:solidFill>
              </a:defRPr>
            </a:lvl2pPr>
            <a:lvl3pPr marL="914484" indent="0" algn="ctr">
              <a:buNone/>
              <a:defRPr>
                <a:solidFill>
                  <a:schemeClr val="tx1">
                    <a:tint val="75000"/>
                  </a:schemeClr>
                </a:solidFill>
              </a:defRPr>
            </a:lvl3pPr>
            <a:lvl4pPr marL="1371726" indent="0" algn="ctr">
              <a:buNone/>
              <a:defRPr>
                <a:solidFill>
                  <a:schemeClr val="tx1">
                    <a:tint val="75000"/>
                  </a:schemeClr>
                </a:solidFill>
              </a:defRPr>
            </a:lvl4pPr>
            <a:lvl5pPr marL="1828967" indent="0" algn="ctr">
              <a:buNone/>
              <a:defRPr>
                <a:solidFill>
                  <a:schemeClr val="tx1">
                    <a:tint val="75000"/>
                  </a:schemeClr>
                </a:solidFill>
              </a:defRPr>
            </a:lvl5pPr>
            <a:lvl6pPr marL="2286210" indent="0" algn="ctr">
              <a:buNone/>
              <a:defRPr>
                <a:solidFill>
                  <a:schemeClr val="tx1">
                    <a:tint val="75000"/>
                  </a:schemeClr>
                </a:solidFill>
              </a:defRPr>
            </a:lvl6pPr>
            <a:lvl7pPr marL="2743451" indent="0" algn="ctr">
              <a:buNone/>
              <a:defRPr>
                <a:solidFill>
                  <a:schemeClr val="tx1">
                    <a:tint val="75000"/>
                  </a:schemeClr>
                </a:solidFill>
              </a:defRPr>
            </a:lvl7pPr>
            <a:lvl8pPr marL="3200693" indent="0" algn="ctr">
              <a:buNone/>
              <a:defRPr>
                <a:solidFill>
                  <a:schemeClr val="tx1">
                    <a:tint val="75000"/>
                  </a:schemeClr>
                </a:solidFill>
              </a:defRPr>
            </a:lvl8pPr>
            <a:lvl9pPr marL="3657935"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406B91D3-EF51-4A94-8732-E59128020905}" type="datetimeFigureOut">
              <a:rPr lang="en-US"/>
              <a:pPr>
                <a:defRPr/>
              </a:pPr>
              <a:t>1/31/2018</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FF01C52D-3EA2-45A1-8149-E1481DEF95A6}" type="slidenum">
              <a:rPr lang="en-US"/>
              <a:pPr>
                <a:defRPr/>
              </a:pPr>
              <a:t>‹#›</a:t>
            </a:fld>
            <a:endParaRPr lang="en-US"/>
          </a:p>
        </p:txBody>
      </p:sp>
    </p:spTree>
    <p:extLst>
      <p:ext uri="{BB962C8B-B14F-4D97-AF65-F5344CB8AC3E}">
        <p14:creationId xmlns:p14="http://schemas.microsoft.com/office/powerpoint/2010/main" val="113510574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CCF753A6-9339-4AFD-8CF6-6AC5D3ECE49E}" type="datetimeFigureOut">
              <a:rPr lang="en-US"/>
              <a:pPr>
                <a:defRPr/>
              </a:pPr>
              <a:t>1/31/2018</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99983AE7-7B0F-48E1-A4FC-08D84D3F4520}" type="slidenum">
              <a:rPr lang="en-US"/>
              <a:pPr>
                <a:defRPr/>
              </a:pPr>
              <a:t>‹#›</a:t>
            </a:fld>
            <a:endParaRPr lang="en-US"/>
          </a:p>
        </p:txBody>
      </p:sp>
    </p:spTree>
    <p:extLst>
      <p:ext uri="{BB962C8B-B14F-4D97-AF65-F5344CB8AC3E}">
        <p14:creationId xmlns:p14="http://schemas.microsoft.com/office/powerpoint/2010/main" val="45978663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976"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26">
                <a:solidFill>
                  <a:schemeClr val="tx1">
                    <a:tint val="75000"/>
                  </a:schemeClr>
                </a:solidFill>
              </a:defRPr>
            </a:lvl1pPr>
            <a:lvl2pPr marL="457242" indent="0">
              <a:buNone/>
              <a:defRPr sz="1800">
                <a:solidFill>
                  <a:schemeClr val="tx1">
                    <a:tint val="75000"/>
                  </a:schemeClr>
                </a:solidFill>
              </a:defRPr>
            </a:lvl2pPr>
            <a:lvl3pPr marL="914484" indent="0">
              <a:buNone/>
              <a:defRPr sz="1575">
                <a:solidFill>
                  <a:schemeClr val="tx1">
                    <a:tint val="75000"/>
                  </a:schemeClr>
                </a:solidFill>
              </a:defRPr>
            </a:lvl3pPr>
            <a:lvl4pPr marL="1371726" indent="0">
              <a:buNone/>
              <a:defRPr sz="1425">
                <a:solidFill>
                  <a:schemeClr val="tx1">
                    <a:tint val="75000"/>
                  </a:schemeClr>
                </a:solidFill>
              </a:defRPr>
            </a:lvl4pPr>
            <a:lvl5pPr marL="1828967" indent="0">
              <a:buNone/>
              <a:defRPr sz="1425">
                <a:solidFill>
                  <a:schemeClr val="tx1">
                    <a:tint val="75000"/>
                  </a:schemeClr>
                </a:solidFill>
              </a:defRPr>
            </a:lvl5pPr>
            <a:lvl6pPr marL="2286210" indent="0">
              <a:buNone/>
              <a:defRPr sz="1425">
                <a:solidFill>
                  <a:schemeClr val="tx1">
                    <a:tint val="75000"/>
                  </a:schemeClr>
                </a:solidFill>
              </a:defRPr>
            </a:lvl6pPr>
            <a:lvl7pPr marL="2743451" indent="0">
              <a:buNone/>
              <a:defRPr sz="1425">
                <a:solidFill>
                  <a:schemeClr val="tx1">
                    <a:tint val="75000"/>
                  </a:schemeClr>
                </a:solidFill>
              </a:defRPr>
            </a:lvl7pPr>
            <a:lvl8pPr marL="3200693" indent="0">
              <a:buNone/>
              <a:defRPr sz="1425">
                <a:solidFill>
                  <a:schemeClr val="tx1">
                    <a:tint val="75000"/>
                  </a:schemeClr>
                </a:solidFill>
              </a:defRPr>
            </a:lvl8pPr>
            <a:lvl9pPr marL="3657935" indent="0">
              <a:buNone/>
              <a:defRPr sz="1425">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48FA3013-45F8-4E9F-8BE5-43173109B034}" type="datetimeFigureOut">
              <a:rPr lang="en-US"/>
              <a:pPr>
                <a:defRPr/>
              </a:pPr>
              <a:t>1/31/2018</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75EE4499-95C7-4330-86E6-D5F12DE6867D}" type="slidenum">
              <a:rPr lang="en-US"/>
              <a:pPr>
                <a:defRPr/>
              </a:pPr>
              <a:t>‹#›</a:t>
            </a:fld>
            <a:endParaRPr lang="en-US"/>
          </a:p>
        </p:txBody>
      </p:sp>
    </p:spTree>
    <p:extLst>
      <p:ext uri="{BB962C8B-B14F-4D97-AF65-F5344CB8AC3E}">
        <p14:creationId xmlns:p14="http://schemas.microsoft.com/office/powerpoint/2010/main" val="145348192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200153"/>
            <a:ext cx="5384800" cy="3394075"/>
          </a:xfrm>
        </p:spPr>
        <p:txBody>
          <a:bodyPr/>
          <a:lstStyle>
            <a:lvl1pPr>
              <a:defRPr sz="2776"/>
            </a:lvl1pPr>
            <a:lvl2pPr>
              <a:defRPr sz="2401"/>
            </a:lvl2pPr>
            <a:lvl3pPr>
              <a:defRPr sz="2026"/>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200153"/>
            <a:ext cx="5384800" cy="3394075"/>
          </a:xfrm>
        </p:spPr>
        <p:txBody>
          <a:bodyPr/>
          <a:lstStyle>
            <a:lvl1pPr>
              <a:defRPr sz="2776"/>
            </a:lvl1pPr>
            <a:lvl2pPr>
              <a:defRPr sz="2401"/>
            </a:lvl2pPr>
            <a:lvl3pPr>
              <a:defRPr sz="2026"/>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4F981981-6768-4099-9FDD-5B042A22FA42}" type="datetimeFigureOut">
              <a:rPr lang="en-US"/>
              <a:pPr>
                <a:defRPr/>
              </a:pPr>
              <a:t>1/31/2018</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EA81943E-1638-4B96-A070-A23F8BA70C7F}" type="slidenum">
              <a:rPr lang="en-US"/>
              <a:pPr>
                <a:defRPr/>
              </a:pPr>
              <a:t>‹#›</a:t>
            </a:fld>
            <a:endParaRPr lang="en-US"/>
          </a:p>
        </p:txBody>
      </p:sp>
    </p:spTree>
    <p:extLst>
      <p:ext uri="{BB962C8B-B14F-4D97-AF65-F5344CB8AC3E}">
        <p14:creationId xmlns:p14="http://schemas.microsoft.com/office/powerpoint/2010/main" val="137452751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5"/>
            <a:ext cx="5386917" cy="639763"/>
          </a:xfrm>
        </p:spPr>
        <p:txBody>
          <a:bodyPr anchor="b"/>
          <a:lstStyle>
            <a:lvl1pPr marL="0" indent="0">
              <a:buNone/>
              <a:defRPr sz="2401" b="1"/>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10" indent="0">
              <a:buNone/>
              <a:defRPr sz="1575" b="1"/>
            </a:lvl6pPr>
            <a:lvl7pPr marL="2743451" indent="0">
              <a:buNone/>
              <a:defRPr sz="1575" b="1"/>
            </a:lvl7pPr>
            <a:lvl8pPr marL="3200693" indent="0">
              <a:buNone/>
              <a:defRPr sz="1575" b="1"/>
            </a:lvl8pPr>
            <a:lvl9pPr marL="3657935" indent="0">
              <a:buNone/>
              <a:defRPr sz="1575"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1"/>
            </a:lvl1pPr>
            <a:lvl2pPr>
              <a:defRPr sz="2026"/>
            </a:lvl2pPr>
            <a:lvl3pPr>
              <a:defRPr sz="1800"/>
            </a:lvl3pPr>
            <a:lvl4pPr>
              <a:defRPr sz="1575"/>
            </a:lvl4pPr>
            <a:lvl5pPr>
              <a:defRPr sz="1575"/>
            </a:lvl5pPr>
            <a:lvl6pPr>
              <a:defRPr sz="1575"/>
            </a:lvl6pPr>
            <a:lvl7pPr>
              <a:defRPr sz="1575"/>
            </a:lvl7pPr>
            <a:lvl8pPr>
              <a:defRPr sz="1575"/>
            </a:lvl8pPr>
            <a:lvl9pPr>
              <a:defRPr sz="1575"/>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70" y="1535115"/>
            <a:ext cx="5389033" cy="639763"/>
          </a:xfrm>
        </p:spPr>
        <p:txBody>
          <a:bodyPr anchor="b"/>
          <a:lstStyle>
            <a:lvl1pPr marL="0" indent="0">
              <a:buNone/>
              <a:defRPr sz="2401" b="1"/>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10" indent="0">
              <a:buNone/>
              <a:defRPr sz="1575" b="1"/>
            </a:lvl6pPr>
            <a:lvl7pPr marL="2743451" indent="0">
              <a:buNone/>
              <a:defRPr sz="1575" b="1"/>
            </a:lvl7pPr>
            <a:lvl8pPr marL="3200693" indent="0">
              <a:buNone/>
              <a:defRPr sz="1575" b="1"/>
            </a:lvl8pPr>
            <a:lvl9pPr marL="3657935" indent="0">
              <a:buNone/>
              <a:defRPr sz="1575" b="1"/>
            </a:lvl9pPr>
          </a:lstStyle>
          <a:p>
            <a:pPr lvl="0"/>
            <a:r>
              <a:rPr lang="en-GB"/>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1"/>
            </a:lvl1pPr>
            <a:lvl2pPr>
              <a:defRPr sz="2026"/>
            </a:lvl2pPr>
            <a:lvl3pPr>
              <a:defRPr sz="1800"/>
            </a:lvl3pPr>
            <a:lvl4pPr>
              <a:defRPr sz="1575"/>
            </a:lvl4pPr>
            <a:lvl5pPr>
              <a:defRPr sz="1575"/>
            </a:lvl5pPr>
            <a:lvl6pPr>
              <a:defRPr sz="1575"/>
            </a:lvl6pPr>
            <a:lvl7pPr>
              <a:defRPr sz="1575"/>
            </a:lvl7pPr>
            <a:lvl8pPr>
              <a:defRPr sz="1575"/>
            </a:lvl8pPr>
            <a:lvl9pPr>
              <a:defRPr sz="1575"/>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9B67F189-9B66-4BD2-8CB7-CD21A4EA9F9E}" type="datetimeFigureOut">
              <a:rPr lang="en-US"/>
              <a:pPr>
                <a:defRPr/>
              </a:pPr>
              <a:t>1/31/2018</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D15653DC-93A4-4D2D-BFC4-5B1A4B325C49}" type="slidenum">
              <a:rPr lang="en-US"/>
              <a:pPr>
                <a:defRPr/>
              </a:pPr>
              <a:t>‹#›</a:t>
            </a:fld>
            <a:endParaRPr lang="en-US"/>
          </a:p>
        </p:txBody>
      </p:sp>
    </p:spTree>
    <p:extLst>
      <p:ext uri="{BB962C8B-B14F-4D97-AF65-F5344CB8AC3E}">
        <p14:creationId xmlns:p14="http://schemas.microsoft.com/office/powerpoint/2010/main" val="268326372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43414018-0A7A-46FC-B07B-6B4DB891DD87}" type="datetimeFigureOut">
              <a:rPr lang="en-US"/>
              <a:pPr>
                <a:defRPr/>
              </a:pPr>
              <a:t>1/31/2018</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A182065A-5BF9-4244-8E7A-194F580430CA}" type="slidenum">
              <a:rPr lang="en-US"/>
              <a:pPr>
                <a:defRPr/>
              </a:pPr>
              <a:t>‹#›</a:t>
            </a:fld>
            <a:endParaRPr lang="en-US"/>
          </a:p>
        </p:txBody>
      </p:sp>
    </p:spTree>
    <p:extLst>
      <p:ext uri="{BB962C8B-B14F-4D97-AF65-F5344CB8AC3E}">
        <p14:creationId xmlns:p14="http://schemas.microsoft.com/office/powerpoint/2010/main" val="334202094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991BDFA5-70E1-46E2-86D1-8737AC9BB85D}" type="datetimeFigureOut">
              <a:rPr lang="en-US"/>
              <a:pPr>
                <a:defRPr/>
              </a:pPr>
              <a:t>1/31/2018</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1F2B6DA9-62A2-44DE-A7D9-6DD13EF1C254}" type="slidenum">
              <a:rPr lang="en-US"/>
              <a:pPr>
                <a:defRPr/>
              </a:pPr>
              <a:t>‹#›</a:t>
            </a:fld>
            <a:endParaRPr lang="en-US"/>
          </a:p>
        </p:txBody>
      </p:sp>
    </p:spTree>
    <p:extLst>
      <p:ext uri="{BB962C8B-B14F-4D97-AF65-F5344CB8AC3E}">
        <p14:creationId xmlns:p14="http://schemas.microsoft.com/office/powerpoint/2010/main" val="16415606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14C65C5-F034-4054-B86B-056F91FFCD17}" type="datetimeFigureOut">
              <a:rPr lang="en-US"/>
              <a:pPr>
                <a:defRPr/>
              </a:pPr>
              <a:t>1/31/2018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fld id="{CF98BC6E-38A9-4781-9EC1-A6EDB851A441}" type="slidenum">
              <a:rPr lang="en-US" altLang="en-US"/>
              <a:pPr/>
              <a:t>‹#›</a:t>
            </a:fld>
            <a:endParaRPr lang="en-US" altLang="en-US"/>
          </a:p>
        </p:txBody>
      </p:sp>
    </p:spTree>
    <p:extLst>
      <p:ext uri="{BB962C8B-B14F-4D97-AF65-F5344CB8AC3E}">
        <p14:creationId xmlns:p14="http://schemas.microsoft.com/office/powerpoint/2010/main" val="10178703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1"/>
          </a:xfrm>
        </p:spPr>
        <p:txBody>
          <a:bodyPr anchor="b"/>
          <a:lstStyle>
            <a:lvl1pPr algn="l">
              <a:defRPr sz="2026" b="1"/>
            </a:lvl1pPr>
          </a:lstStyle>
          <a:p>
            <a:r>
              <a:rPr lang="en-GB"/>
              <a:t>Click to edit Master title style</a:t>
            </a:r>
            <a:endParaRPr lang="en-US"/>
          </a:p>
        </p:txBody>
      </p:sp>
      <p:sp>
        <p:nvSpPr>
          <p:cNvPr id="3" name="Content Placeholder 2"/>
          <p:cNvSpPr>
            <a:spLocks noGrp="1"/>
          </p:cNvSpPr>
          <p:nvPr>
            <p:ph idx="1"/>
          </p:nvPr>
        </p:nvSpPr>
        <p:spPr>
          <a:xfrm>
            <a:off x="4766733" y="273054"/>
            <a:ext cx="6815667" cy="5853113"/>
          </a:xfrm>
        </p:spPr>
        <p:txBody>
          <a:bodyPr/>
          <a:lstStyle>
            <a:lvl1pPr>
              <a:defRPr sz="3226"/>
            </a:lvl1pPr>
            <a:lvl2pPr>
              <a:defRPr sz="2776"/>
            </a:lvl2pPr>
            <a:lvl3pPr>
              <a:defRPr sz="2401"/>
            </a:lvl3pPr>
            <a:lvl4pPr>
              <a:defRPr sz="2026"/>
            </a:lvl4pPr>
            <a:lvl5pPr>
              <a:defRPr sz="2026"/>
            </a:lvl5pPr>
            <a:lvl6pPr>
              <a:defRPr sz="2026"/>
            </a:lvl6pPr>
            <a:lvl7pPr>
              <a:defRPr sz="2026"/>
            </a:lvl7pPr>
            <a:lvl8pPr>
              <a:defRPr sz="2026"/>
            </a:lvl8pPr>
            <a:lvl9pPr>
              <a:defRPr sz="2026"/>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25"/>
            </a:lvl1pPr>
            <a:lvl2pPr marL="457242" indent="0">
              <a:buNone/>
              <a:defRPr sz="1200"/>
            </a:lvl2pPr>
            <a:lvl3pPr marL="914484" indent="0">
              <a:buNone/>
              <a:defRPr sz="975"/>
            </a:lvl3pPr>
            <a:lvl4pPr marL="1371726" indent="0">
              <a:buNone/>
              <a:defRPr sz="900"/>
            </a:lvl4pPr>
            <a:lvl5pPr marL="1828967" indent="0">
              <a:buNone/>
              <a:defRPr sz="900"/>
            </a:lvl5pPr>
            <a:lvl6pPr marL="2286210" indent="0">
              <a:buNone/>
              <a:defRPr sz="900"/>
            </a:lvl6pPr>
            <a:lvl7pPr marL="2743451" indent="0">
              <a:buNone/>
              <a:defRPr sz="900"/>
            </a:lvl7pPr>
            <a:lvl8pPr marL="3200693" indent="0">
              <a:buNone/>
              <a:defRPr sz="900"/>
            </a:lvl8pPr>
            <a:lvl9pPr marL="3657935"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B1860B79-ADDB-4F17-A230-0213A096B0B7}" type="datetimeFigureOut">
              <a:rPr lang="en-US"/>
              <a:pPr>
                <a:defRPr/>
              </a:pPr>
              <a:t>1/31/2018</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C29A85A2-3BB7-4076-A933-2BD0BDC88486}" type="slidenum">
              <a:rPr lang="en-US"/>
              <a:pPr>
                <a:defRPr/>
              </a:pPr>
              <a:t>‹#›</a:t>
            </a:fld>
            <a:endParaRPr lang="en-US"/>
          </a:p>
        </p:txBody>
      </p:sp>
    </p:spTree>
    <p:extLst>
      <p:ext uri="{BB962C8B-B14F-4D97-AF65-F5344CB8AC3E}">
        <p14:creationId xmlns:p14="http://schemas.microsoft.com/office/powerpoint/2010/main" val="420569884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26"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26"/>
            </a:lvl1pPr>
            <a:lvl2pPr marL="457242" indent="0">
              <a:buNone/>
              <a:defRPr sz="2776"/>
            </a:lvl2pPr>
            <a:lvl3pPr marL="914484" indent="0">
              <a:buNone/>
              <a:defRPr sz="2401"/>
            </a:lvl3pPr>
            <a:lvl4pPr marL="1371726" indent="0">
              <a:buNone/>
              <a:defRPr sz="2026"/>
            </a:lvl4pPr>
            <a:lvl5pPr marL="1828967" indent="0">
              <a:buNone/>
              <a:defRPr sz="2026"/>
            </a:lvl5pPr>
            <a:lvl6pPr marL="2286210" indent="0">
              <a:buNone/>
              <a:defRPr sz="2026"/>
            </a:lvl6pPr>
            <a:lvl7pPr marL="2743451" indent="0">
              <a:buNone/>
              <a:defRPr sz="2026"/>
            </a:lvl7pPr>
            <a:lvl8pPr marL="3200693" indent="0">
              <a:buNone/>
              <a:defRPr sz="2026"/>
            </a:lvl8pPr>
            <a:lvl9pPr marL="3657935" indent="0">
              <a:buNone/>
              <a:defRPr sz="2026"/>
            </a:lvl9pPr>
          </a:lstStyle>
          <a:p>
            <a:pPr lvl="0"/>
            <a:endParaRPr lang="en-US" noProof="0"/>
          </a:p>
        </p:txBody>
      </p:sp>
      <p:sp>
        <p:nvSpPr>
          <p:cNvPr id="4" name="Text Placeholder 3"/>
          <p:cNvSpPr>
            <a:spLocks noGrp="1"/>
          </p:cNvSpPr>
          <p:nvPr>
            <p:ph type="body" sz="half" idx="2"/>
          </p:nvPr>
        </p:nvSpPr>
        <p:spPr>
          <a:xfrm>
            <a:off x="2389717" y="5367340"/>
            <a:ext cx="7315200" cy="804863"/>
          </a:xfrm>
        </p:spPr>
        <p:txBody>
          <a:bodyPr/>
          <a:lstStyle>
            <a:lvl1pPr marL="0" indent="0">
              <a:buNone/>
              <a:defRPr sz="1425"/>
            </a:lvl1pPr>
            <a:lvl2pPr marL="457242" indent="0">
              <a:buNone/>
              <a:defRPr sz="1200"/>
            </a:lvl2pPr>
            <a:lvl3pPr marL="914484" indent="0">
              <a:buNone/>
              <a:defRPr sz="975"/>
            </a:lvl3pPr>
            <a:lvl4pPr marL="1371726" indent="0">
              <a:buNone/>
              <a:defRPr sz="900"/>
            </a:lvl4pPr>
            <a:lvl5pPr marL="1828967" indent="0">
              <a:buNone/>
              <a:defRPr sz="900"/>
            </a:lvl5pPr>
            <a:lvl6pPr marL="2286210" indent="0">
              <a:buNone/>
              <a:defRPr sz="900"/>
            </a:lvl6pPr>
            <a:lvl7pPr marL="2743451" indent="0">
              <a:buNone/>
              <a:defRPr sz="900"/>
            </a:lvl7pPr>
            <a:lvl8pPr marL="3200693" indent="0">
              <a:buNone/>
              <a:defRPr sz="900"/>
            </a:lvl8pPr>
            <a:lvl9pPr marL="3657935"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4AB4FDDE-1FA6-4A1A-93DC-8C85E1048932}" type="datetimeFigureOut">
              <a:rPr lang="en-US"/>
              <a:pPr>
                <a:defRPr/>
              </a:pPr>
              <a:t>1/31/2018</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A3127727-6E35-423F-95FC-80669893C353}" type="slidenum">
              <a:rPr lang="en-US"/>
              <a:pPr>
                <a:defRPr/>
              </a:pPr>
              <a:t>‹#›</a:t>
            </a:fld>
            <a:endParaRPr lang="en-US"/>
          </a:p>
        </p:txBody>
      </p:sp>
    </p:spTree>
    <p:extLst>
      <p:ext uri="{BB962C8B-B14F-4D97-AF65-F5344CB8AC3E}">
        <p14:creationId xmlns:p14="http://schemas.microsoft.com/office/powerpoint/2010/main" val="308991950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239B467B-52F0-4DCA-A38C-4B969286DCBC}" type="datetimeFigureOut">
              <a:rPr lang="en-US"/>
              <a:pPr>
                <a:defRPr/>
              </a:pPr>
              <a:t>1/31/2018</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0D4F3266-2FDE-4479-8393-1DDAB75EB507}" type="slidenum">
              <a:rPr lang="en-US"/>
              <a:pPr>
                <a:defRPr/>
              </a:pPr>
              <a:t>‹#›</a:t>
            </a:fld>
            <a:endParaRPr lang="en-US"/>
          </a:p>
        </p:txBody>
      </p:sp>
    </p:spTree>
    <p:extLst>
      <p:ext uri="{BB962C8B-B14F-4D97-AF65-F5344CB8AC3E}">
        <p14:creationId xmlns:p14="http://schemas.microsoft.com/office/powerpoint/2010/main" val="26633410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CA389F6A-818B-482D-93AD-385FF709ABC9}" type="datetimeFigureOut">
              <a:rPr lang="en-US"/>
              <a:pPr>
                <a:defRPr/>
              </a:pPr>
              <a:t>1/31/2018</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F239E5EB-996D-4671-8360-0E6716A6E5C4}" type="slidenum">
              <a:rPr lang="en-US"/>
              <a:pPr>
                <a:defRPr/>
              </a:pPr>
              <a:t>‹#›</a:t>
            </a:fld>
            <a:endParaRPr lang="en-US"/>
          </a:p>
        </p:txBody>
      </p:sp>
    </p:spTree>
    <p:extLst>
      <p:ext uri="{BB962C8B-B14F-4D97-AF65-F5344CB8AC3E}">
        <p14:creationId xmlns:p14="http://schemas.microsoft.com/office/powerpoint/2010/main" val="370873329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503767" y="1676400"/>
            <a:ext cx="11186584"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2400" b="1">
                  <a:solidFill>
                    <a:srgbClr val="000000"/>
                  </a:solidFill>
                  <a:latin typeface="Tahoma" panose="020B0604030504040204" pitchFamily="34" charset="0"/>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2400" b="1">
                  <a:solidFill>
                    <a:srgbClr val="000000"/>
                  </a:solidFill>
                  <a:latin typeface="Tahoma" panose="020B0604030504040204" pitchFamily="34" charset="0"/>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2400" b="1">
                  <a:solidFill>
                    <a:srgbClr val="000000"/>
                  </a:solidFill>
                  <a:latin typeface="Tahoma" panose="020B0604030504040204" pitchFamily="34" charset="0"/>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p>
            </p:txBody>
          </p:sp>
        </p:grpSp>
      </p:grpSp>
      <p:sp>
        <p:nvSpPr>
          <p:cNvPr id="3087" name="Rectangle 15"/>
          <p:cNvSpPr>
            <a:spLocks noGrp="1" noChangeArrowheads="1"/>
          </p:cNvSpPr>
          <p:nvPr>
            <p:ph type="ctrTitle" sz="quarter"/>
          </p:nvPr>
        </p:nvSpPr>
        <p:spPr>
          <a:xfrm>
            <a:off x="1115484" y="2133600"/>
            <a:ext cx="103632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828800" y="4038600"/>
            <a:ext cx="85344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508000" y="6324600"/>
            <a:ext cx="2540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4165600" y="6324600"/>
            <a:ext cx="38608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9144000" y="6324600"/>
            <a:ext cx="2540000" cy="457200"/>
          </a:xfrm>
        </p:spPr>
        <p:txBody>
          <a:bodyPr/>
          <a:lstStyle>
            <a:lvl1pPr>
              <a:defRPr>
                <a:cs typeface="+mn-cs"/>
              </a:defRPr>
            </a:lvl1pPr>
          </a:lstStyle>
          <a:p>
            <a:pPr>
              <a:defRPr/>
            </a:pPr>
            <a:fld id="{CF9FB354-EC18-4C15-ABB9-5F8C02FF145A}" type="slidenum">
              <a:rPr lang="en-US"/>
              <a:pPr>
                <a:defRPr/>
              </a:pPr>
              <a:t>‹#›</a:t>
            </a:fld>
            <a:endParaRPr lang="en-US"/>
          </a:p>
        </p:txBody>
      </p:sp>
    </p:spTree>
    <p:extLst>
      <p:ext uri="{BB962C8B-B14F-4D97-AF65-F5344CB8AC3E}">
        <p14:creationId xmlns:p14="http://schemas.microsoft.com/office/powerpoint/2010/main" val="29125749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p:txBody>
          <a:bodyPr/>
          <a:lstStyle>
            <a:lvl1pPr>
              <a:defRPr/>
            </a:lvl1pPr>
          </a:lstStyle>
          <a:p>
            <a:pPr>
              <a:defRPr/>
            </a:pPr>
            <a:endParaRPr lang="en-US"/>
          </a:p>
        </p:txBody>
      </p:sp>
      <p:sp>
        <p:nvSpPr>
          <p:cNvPr id="5" name="Rectangle 18"/>
          <p:cNvSpPr>
            <a:spLocks noGrp="1" noChangeArrowheads="1"/>
          </p:cNvSpPr>
          <p:nvPr>
            <p:ph type="ftr" sz="quarter" idx="11"/>
          </p:nvPr>
        </p:nvSpPr>
        <p:spPr/>
        <p:txBody>
          <a:bodyPr/>
          <a:lstStyle>
            <a:lvl1pPr>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cs typeface="+mn-cs"/>
              </a:defRPr>
            </a:lvl1pPr>
          </a:lstStyle>
          <a:p>
            <a:pPr>
              <a:defRPr/>
            </a:pPr>
            <a:fld id="{A6C463AB-BC0B-4EAB-B633-6C8080B008B3}" type="slidenum">
              <a:rPr lang="en-US"/>
              <a:pPr>
                <a:defRPr/>
              </a:pPr>
              <a:t>‹#›</a:t>
            </a:fld>
            <a:endParaRPr lang="en-US"/>
          </a:p>
        </p:txBody>
      </p:sp>
    </p:spTree>
    <p:extLst>
      <p:ext uri="{BB962C8B-B14F-4D97-AF65-F5344CB8AC3E}">
        <p14:creationId xmlns:p14="http://schemas.microsoft.com/office/powerpoint/2010/main" val="408081738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17"/>
          <p:cNvSpPr>
            <a:spLocks noGrp="1" noChangeArrowheads="1"/>
          </p:cNvSpPr>
          <p:nvPr>
            <p:ph type="dt" sz="half" idx="10"/>
          </p:nvPr>
        </p:nvSpPr>
        <p:spPr/>
        <p:txBody>
          <a:bodyPr/>
          <a:lstStyle>
            <a:lvl1pPr>
              <a:defRPr/>
            </a:lvl1pPr>
          </a:lstStyle>
          <a:p>
            <a:pPr>
              <a:defRPr/>
            </a:pPr>
            <a:endParaRPr lang="en-US"/>
          </a:p>
        </p:txBody>
      </p:sp>
      <p:sp>
        <p:nvSpPr>
          <p:cNvPr id="5" name="Rectangle 18"/>
          <p:cNvSpPr>
            <a:spLocks noGrp="1" noChangeArrowheads="1"/>
          </p:cNvSpPr>
          <p:nvPr>
            <p:ph type="ftr" sz="quarter" idx="11"/>
          </p:nvPr>
        </p:nvSpPr>
        <p:spPr/>
        <p:txBody>
          <a:bodyPr/>
          <a:lstStyle>
            <a:lvl1pPr>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cs typeface="+mn-cs"/>
              </a:defRPr>
            </a:lvl1pPr>
          </a:lstStyle>
          <a:p>
            <a:pPr>
              <a:defRPr/>
            </a:pPr>
            <a:fld id="{DD18CA92-D5D2-40DE-9E01-9D2775488EEA}" type="slidenum">
              <a:rPr lang="en-US"/>
              <a:pPr>
                <a:defRPr/>
              </a:pPr>
              <a:t>‹#›</a:t>
            </a:fld>
            <a:endParaRPr lang="en-US"/>
          </a:p>
        </p:txBody>
      </p:sp>
    </p:spTree>
    <p:extLst>
      <p:ext uri="{BB962C8B-B14F-4D97-AF65-F5344CB8AC3E}">
        <p14:creationId xmlns:p14="http://schemas.microsoft.com/office/powerpoint/2010/main" val="124708009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0" y="1752600"/>
            <a:ext cx="508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752600"/>
            <a:ext cx="508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p:txBody>
          <a:bodyPr/>
          <a:lstStyle>
            <a:lvl1pPr>
              <a:defRPr/>
            </a:lvl1pPr>
          </a:lstStyle>
          <a:p>
            <a:pPr>
              <a:defRPr/>
            </a:pPr>
            <a:endParaRPr lang="en-US"/>
          </a:p>
        </p:txBody>
      </p:sp>
      <p:sp>
        <p:nvSpPr>
          <p:cNvPr id="6" name="Rectangle 18"/>
          <p:cNvSpPr>
            <a:spLocks noGrp="1" noChangeArrowheads="1"/>
          </p:cNvSpPr>
          <p:nvPr>
            <p:ph type="ftr" sz="quarter" idx="11"/>
          </p:nvPr>
        </p:nvSpPr>
        <p:spPr/>
        <p:txBody>
          <a:bodyPr/>
          <a:lstStyle>
            <a:lvl1pPr>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cs typeface="+mn-cs"/>
              </a:defRPr>
            </a:lvl1pPr>
          </a:lstStyle>
          <a:p>
            <a:pPr>
              <a:defRPr/>
            </a:pPr>
            <a:fld id="{C983532E-D614-4C0D-A25D-8746C9C97925}" type="slidenum">
              <a:rPr lang="en-US"/>
              <a:pPr>
                <a:defRPr/>
              </a:pPr>
              <a:t>‹#›</a:t>
            </a:fld>
            <a:endParaRPr lang="en-US"/>
          </a:p>
        </p:txBody>
      </p:sp>
    </p:spTree>
    <p:extLst>
      <p:ext uri="{BB962C8B-B14F-4D97-AF65-F5344CB8AC3E}">
        <p14:creationId xmlns:p14="http://schemas.microsoft.com/office/powerpoint/2010/main" val="363695643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7"/>
          <p:cNvSpPr>
            <a:spLocks noGrp="1" noChangeArrowheads="1"/>
          </p:cNvSpPr>
          <p:nvPr>
            <p:ph type="dt" sz="half" idx="10"/>
          </p:nvPr>
        </p:nvSpPr>
        <p:spPr/>
        <p:txBody>
          <a:bodyPr/>
          <a:lstStyle>
            <a:lvl1pPr>
              <a:defRPr/>
            </a:lvl1pPr>
          </a:lstStyle>
          <a:p>
            <a:pPr>
              <a:defRPr/>
            </a:pPr>
            <a:endParaRPr lang="en-US"/>
          </a:p>
        </p:txBody>
      </p:sp>
      <p:sp>
        <p:nvSpPr>
          <p:cNvPr id="8" name="Rectangle 18"/>
          <p:cNvSpPr>
            <a:spLocks noGrp="1" noChangeArrowheads="1"/>
          </p:cNvSpPr>
          <p:nvPr>
            <p:ph type="ftr" sz="quarter" idx="11"/>
          </p:nvPr>
        </p:nvSpPr>
        <p:spPr/>
        <p:txBody>
          <a:bodyPr/>
          <a:lstStyle>
            <a:lvl1pPr>
              <a:defRPr/>
            </a:lvl1pPr>
          </a:lstStyle>
          <a:p>
            <a:pPr>
              <a:defRPr/>
            </a:pPr>
            <a:endParaRPr lang="en-US"/>
          </a:p>
        </p:txBody>
      </p:sp>
      <p:sp>
        <p:nvSpPr>
          <p:cNvPr id="9" name="Rectangle 19"/>
          <p:cNvSpPr>
            <a:spLocks noGrp="1" noChangeArrowheads="1"/>
          </p:cNvSpPr>
          <p:nvPr>
            <p:ph type="sldNum" sz="quarter" idx="12"/>
          </p:nvPr>
        </p:nvSpPr>
        <p:spPr/>
        <p:txBody>
          <a:bodyPr/>
          <a:lstStyle>
            <a:lvl1pPr>
              <a:defRPr>
                <a:cs typeface="+mn-cs"/>
              </a:defRPr>
            </a:lvl1pPr>
          </a:lstStyle>
          <a:p>
            <a:pPr>
              <a:defRPr/>
            </a:pPr>
            <a:fld id="{24A669F3-90C0-42CE-A655-820E8E8BE0C4}" type="slidenum">
              <a:rPr lang="en-US"/>
              <a:pPr>
                <a:defRPr/>
              </a:pPr>
              <a:t>‹#›</a:t>
            </a:fld>
            <a:endParaRPr lang="en-US"/>
          </a:p>
        </p:txBody>
      </p:sp>
    </p:spTree>
    <p:extLst>
      <p:ext uri="{BB962C8B-B14F-4D97-AF65-F5344CB8AC3E}">
        <p14:creationId xmlns:p14="http://schemas.microsoft.com/office/powerpoint/2010/main" val="381842667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7"/>
          <p:cNvSpPr>
            <a:spLocks noGrp="1" noChangeArrowheads="1"/>
          </p:cNvSpPr>
          <p:nvPr>
            <p:ph type="dt" sz="half" idx="10"/>
          </p:nvPr>
        </p:nvSpPr>
        <p:spPr/>
        <p:txBody>
          <a:bodyPr/>
          <a:lstStyle>
            <a:lvl1pPr>
              <a:defRPr/>
            </a:lvl1pPr>
          </a:lstStyle>
          <a:p>
            <a:pPr>
              <a:defRPr/>
            </a:pPr>
            <a:endParaRPr lang="en-US"/>
          </a:p>
        </p:txBody>
      </p:sp>
      <p:sp>
        <p:nvSpPr>
          <p:cNvPr id="4" name="Rectangle 18"/>
          <p:cNvSpPr>
            <a:spLocks noGrp="1" noChangeArrowheads="1"/>
          </p:cNvSpPr>
          <p:nvPr>
            <p:ph type="ftr" sz="quarter" idx="11"/>
          </p:nvPr>
        </p:nvSpPr>
        <p:spPr/>
        <p:txBody>
          <a:bodyPr/>
          <a:lstStyle>
            <a:lvl1pPr>
              <a:defRPr/>
            </a:lvl1pPr>
          </a:lstStyle>
          <a:p>
            <a:pPr>
              <a:defRPr/>
            </a:pPr>
            <a:endParaRPr lang="en-US"/>
          </a:p>
        </p:txBody>
      </p:sp>
      <p:sp>
        <p:nvSpPr>
          <p:cNvPr id="5" name="Rectangle 19"/>
          <p:cNvSpPr>
            <a:spLocks noGrp="1" noChangeArrowheads="1"/>
          </p:cNvSpPr>
          <p:nvPr>
            <p:ph type="sldNum" sz="quarter" idx="12"/>
          </p:nvPr>
        </p:nvSpPr>
        <p:spPr/>
        <p:txBody>
          <a:bodyPr/>
          <a:lstStyle>
            <a:lvl1pPr>
              <a:defRPr>
                <a:cs typeface="+mn-cs"/>
              </a:defRPr>
            </a:lvl1pPr>
          </a:lstStyle>
          <a:p>
            <a:pPr>
              <a:defRPr/>
            </a:pPr>
            <a:fld id="{E7FB28EC-E65D-40D4-A184-8CAF0D67ACE8}" type="slidenum">
              <a:rPr lang="en-US"/>
              <a:pPr>
                <a:defRPr/>
              </a:pPr>
              <a:t>‹#›</a:t>
            </a:fld>
            <a:endParaRPr lang="en-US"/>
          </a:p>
        </p:txBody>
      </p:sp>
    </p:spTree>
    <p:extLst>
      <p:ext uri="{BB962C8B-B14F-4D97-AF65-F5344CB8AC3E}">
        <p14:creationId xmlns:p14="http://schemas.microsoft.com/office/powerpoint/2010/main" val="4187722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4C2746-64E0-492B-B02D-E29670BE2F17}" type="datetimeFigureOut">
              <a:rPr lang="en-US" smtClean="0"/>
              <a:t>1/31/2018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999674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5372C0D-F947-4D19-B4E1-FF9E2E1F100A}" type="datetimeFigureOut">
              <a:rPr lang="en-US"/>
              <a:pPr>
                <a:defRPr/>
              </a:pPr>
              <a:t>1/31/2018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fld id="{9519AD1D-9271-43B7-9AA1-92BF105BA048}" type="slidenum">
              <a:rPr lang="en-US" altLang="en-US"/>
              <a:pPr/>
              <a:t>‹#›</a:t>
            </a:fld>
            <a:endParaRPr lang="en-US" altLang="en-US"/>
          </a:p>
        </p:txBody>
      </p:sp>
    </p:spTree>
    <p:extLst>
      <p:ext uri="{BB962C8B-B14F-4D97-AF65-F5344CB8AC3E}">
        <p14:creationId xmlns:p14="http://schemas.microsoft.com/office/powerpoint/2010/main" val="1003022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p:txBody>
          <a:bodyPr/>
          <a:lstStyle>
            <a:lvl1pPr>
              <a:defRPr/>
            </a:lvl1pPr>
          </a:lstStyle>
          <a:p>
            <a:pPr>
              <a:defRPr/>
            </a:pPr>
            <a:endParaRPr lang="en-US"/>
          </a:p>
        </p:txBody>
      </p:sp>
      <p:sp>
        <p:nvSpPr>
          <p:cNvPr id="3" name="Rectangle 18"/>
          <p:cNvSpPr>
            <a:spLocks noGrp="1" noChangeArrowheads="1"/>
          </p:cNvSpPr>
          <p:nvPr>
            <p:ph type="ftr" sz="quarter" idx="11"/>
          </p:nvPr>
        </p:nvSpPr>
        <p:spPr/>
        <p:txBody>
          <a:bodyPr/>
          <a:lstStyle>
            <a:lvl1pPr>
              <a:defRPr/>
            </a:lvl1pPr>
          </a:lstStyle>
          <a:p>
            <a:pPr>
              <a:defRPr/>
            </a:pPr>
            <a:endParaRPr lang="en-US"/>
          </a:p>
        </p:txBody>
      </p:sp>
      <p:sp>
        <p:nvSpPr>
          <p:cNvPr id="4" name="Rectangle 19"/>
          <p:cNvSpPr>
            <a:spLocks noGrp="1" noChangeArrowheads="1"/>
          </p:cNvSpPr>
          <p:nvPr>
            <p:ph type="sldNum" sz="quarter" idx="12"/>
          </p:nvPr>
        </p:nvSpPr>
        <p:spPr/>
        <p:txBody>
          <a:bodyPr/>
          <a:lstStyle>
            <a:lvl1pPr>
              <a:defRPr>
                <a:cs typeface="+mn-cs"/>
              </a:defRPr>
            </a:lvl1pPr>
          </a:lstStyle>
          <a:p>
            <a:pPr>
              <a:defRPr/>
            </a:pPr>
            <a:fld id="{654CCE02-B25A-41DD-BFA4-43EF90DDFA2E}" type="slidenum">
              <a:rPr lang="en-US"/>
              <a:pPr>
                <a:defRPr/>
              </a:pPr>
              <a:t>‹#›</a:t>
            </a:fld>
            <a:endParaRPr lang="en-US"/>
          </a:p>
        </p:txBody>
      </p:sp>
    </p:spTree>
    <p:extLst>
      <p:ext uri="{BB962C8B-B14F-4D97-AF65-F5344CB8AC3E}">
        <p14:creationId xmlns:p14="http://schemas.microsoft.com/office/powerpoint/2010/main" val="264189528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17"/>
          <p:cNvSpPr>
            <a:spLocks noGrp="1" noChangeArrowheads="1"/>
          </p:cNvSpPr>
          <p:nvPr>
            <p:ph type="dt" sz="half" idx="10"/>
          </p:nvPr>
        </p:nvSpPr>
        <p:spPr/>
        <p:txBody>
          <a:bodyPr/>
          <a:lstStyle>
            <a:lvl1pPr>
              <a:defRPr/>
            </a:lvl1pPr>
          </a:lstStyle>
          <a:p>
            <a:pPr>
              <a:defRPr/>
            </a:pPr>
            <a:endParaRPr lang="en-US"/>
          </a:p>
        </p:txBody>
      </p:sp>
      <p:sp>
        <p:nvSpPr>
          <p:cNvPr id="6" name="Rectangle 18"/>
          <p:cNvSpPr>
            <a:spLocks noGrp="1" noChangeArrowheads="1"/>
          </p:cNvSpPr>
          <p:nvPr>
            <p:ph type="ftr" sz="quarter" idx="11"/>
          </p:nvPr>
        </p:nvSpPr>
        <p:spPr/>
        <p:txBody>
          <a:bodyPr/>
          <a:lstStyle>
            <a:lvl1pPr>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cs typeface="+mn-cs"/>
              </a:defRPr>
            </a:lvl1pPr>
          </a:lstStyle>
          <a:p>
            <a:pPr>
              <a:defRPr/>
            </a:pPr>
            <a:fld id="{206F6AF4-B628-4CD5-9834-4CBDE3AF6D80}" type="slidenum">
              <a:rPr lang="en-US"/>
              <a:pPr>
                <a:defRPr/>
              </a:pPr>
              <a:t>‹#›</a:t>
            </a:fld>
            <a:endParaRPr lang="en-US"/>
          </a:p>
        </p:txBody>
      </p:sp>
    </p:spTree>
    <p:extLst>
      <p:ext uri="{BB962C8B-B14F-4D97-AF65-F5344CB8AC3E}">
        <p14:creationId xmlns:p14="http://schemas.microsoft.com/office/powerpoint/2010/main" val="149621247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17"/>
          <p:cNvSpPr>
            <a:spLocks noGrp="1" noChangeArrowheads="1"/>
          </p:cNvSpPr>
          <p:nvPr>
            <p:ph type="dt" sz="half" idx="10"/>
          </p:nvPr>
        </p:nvSpPr>
        <p:spPr/>
        <p:txBody>
          <a:bodyPr/>
          <a:lstStyle>
            <a:lvl1pPr>
              <a:defRPr/>
            </a:lvl1pPr>
          </a:lstStyle>
          <a:p>
            <a:pPr>
              <a:defRPr/>
            </a:pPr>
            <a:endParaRPr lang="en-US"/>
          </a:p>
        </p:txBody>
      </p:sp>
      <p:sp>
        <p:nvSpPr>
          <p:cNvPr id="6" name="Rectangle 18"/>
          <p:cNvSpPr>
            <a:spLocks noGrp="1" noChangeArrowheads="1"/>
          </p:cNvSpPr>
          <p:nvPr>
            <p:ph type="ftr" sz="quarter" idx="11"/>
          </p:nvPr>
        </p:nvSpPr>
        <p:spPr/>
        <p:txBody>
          <a:bodyPr/>
          <a:lstStyle>
            <a:lvl1pPr>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cs typeface="+mn-cs"/>
              </a:defRPr>
            </a:lvl1pPr>
          </a:lstStyle>
          <a:p>
            <a:pPr>
              <a:defRPr/>
            </a:pPr>
            <a:fld id="{4BCF8CDA-4512-4A87-9EB1-8D58DD2B16F3}" type="slidenum">
              <a:rPr lang="en-US"/>
              <a:pPr>
                <a:defRPr/>
              </a:pPr>
              <a:t>‹#›</a:t>
            </a:fld>
            <a:endParaRPr lang="en-US"/>
          </a:p>
        </p:txBody>
      </p:sp>
    </p:spTree>
    <p:extLst>
      <p:ext uri="{BB962C8B-B14F-4D97-AF65-F5344CB8AC3E}">
        <p14:creationId xmlns:p14="http://schemas.microsoft.com/office/powerpoint/2010/main" val="266697643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p:txBody>
          <a:bodyPr/>
          <a:lstStyle>
            <a:lvl1pPr>
              <a:defRPr/>
            </a:lvl1pPr>
          </a:lstStyle>
          <a:p>
            <a:pPr>
              <a:defRPr/>
            </a:pPr>
            <a:endParaRPr lang="en-US"/>
          </a:p>
        </p:txBody>
      </p:sp>
      <p:sp>
        <p:nvSpPr>
          <p:cNvPr id="5" name="Rectangle 18"/>
          <p:cNvSpPr>
            <a:spLocks noGrp="1" noChangeArrowheads="1"/>
          </p:cNvSpPr>
          <p:nvPr>
            <p:ph type="ftr" sz="quarter" idx="11"/>
          </p:nvPr>
        </p:nvSpPr>
        <p:spPr/>
        <p:txBody>
          <a:bodyPr/>
          <a:lstStyle>
            <a:lvl1pPr>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cs typeface="+mn-cs"/>
              </a:defRPr>
            </a:lvl1pPr>
          </a:lstStyle>
          <a:p>
            <a:pPr>
              <a:defRPr/>
            </a:pPr>
            <a:fld id="{C513DDE4-3526-4F85-8C93-8EA70E6A2784}" type="slidenum">
              <a:rPr lang="en-US"/>
              <a:pPr>
                <a:defRPr/>
              </a:pPr>
              <a:t>‹#›</a:t>
            </a:fld>
            <a:endParaRPr lang="en-US"/>
          </a:p>
        </p:txBody>
      </p:sp>
    </p:spTree>
    <p:extLst>
      <p:ext uri="{BB962C8B-B14F-4D97-AF65-F5344CB8AC3E}">
        <p14:creationId xmlns:p14="http://schemas.microsoft.com/office/powerpoint/2010/main" val="228551279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342900"/>
            <a:ext cx="2590800" cy="5524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17600" y="342900"/>
            <a:ext cx="7569200" cy="5524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p:txBody>
          <a:bodyPr/>
          <a:lstStyle>
            <a:lvl1pPr>
              <a:defRPr/>
            </a:lvl1pPr>
          </a:lstStyle>
          <a:p>
            <a:pPr>
              <a:defRPr/>
            </a:pPr>
            <a:endParaRPr lang="en-US"/>
          </a:p>
        </p:txBody>
      </p:sp>
      <p:sp>
        <p:nvSpPr>
          <p:cNvPr id="5" name="Rectangle 18"/>
          <p:cNvSpPr>
            <a:spLocks noGrp="1" noChangeArrowheads="1"/>
          </p:cNvSpPr>
          <p:nvPr>
            <p:ph type="ftr" sz="quarter" idx="11"/>
          </p:nvPr>
        </p:nvSpPr>
        <p:spPr/>
        <p:txBody>
          <a:bodyPr/>
          <a:lstStyle>
            <a:lvl1pPr>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cs typeface="+mn-cs"/>
              </a:defRPr>
            </a:lvl1pPr>
          </a:lstStyle>
          <a:p>
            <a:pPr>
              <a:defRPr/>
            </a:pPr>
            <a:fld id="{83DC6484-75BB-47C9-9B97-C68774E292DE}" type="slidenum">
              <a:rPr lang="en-US"/>
              <a:pPr>
                <a:defRPr/>
              </a:pPr>
              <a:t>‹#›</a:t>
            </a:fld>
            <a:endParaRPr lang="en-US"/>
          </a:p>
        </p:txBody>
      </p:sp>
    </p:spTree>
    <p:extLst>
      <p:ext uri="{BB962C8B-B14F-4D97-AF65-F5344CB8AC3E}">
        <p14:creationId xmlns:p14="http://schemas.microsoft.com/office/powerpoint/2010/main" val="211209207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a:t>Click to edit Master title style</a:t>
            </a:r>
          </a:p>
        </p:txBody>
      </p:sp>
      <p:sp>
        <p:nvSpPr>
          <p:cNvPr id="3" name="Chart Placeholder 2"/>
          <p:cNvSpPr>
            <a:spLocks noGrp="1"/>
          </p:cNvSpPr>
          <p:nvPr>
            <p:ph type="chart" idx="1"/>
          </p:nvPr>
        </p:nvSpPr>
        <p:spPr>
          <a:xfrm>
            <a:off x="1117600" y="1752600"/>
            <a:ext cx="10363200" cy="4114800"/>
          </a:xfrm>
        </p:spPr>
        <p:txBody>
          <a:bodyPr/>
          <a:lstStyle/>
          <a:p>
            <a:pPr lvl="0"/>
            <a:endParaRPr lang="en-US" noProof="0"/>
          </a:p>
        </p:txBody>
      </p:sp>
      <p:sp>
        <p:nvSpPr>
          <p:cNvPr id="4" name="Rectangle 17"/>
          <p:cNvSpPr>
            <a:spLocks noGrp="1" noChangeArrowheads="1"/>
          </p:cNvSpPr>
          <p:nvPr>
            <p:ph type="dt" sz="half" idx="10"/>
          </p:nvPr>
        </p:nvSpPr>
        <p:spPr/>
        <p:txBody>
          <a:bodyPr/>
          <a:lstStyle>
            <a:lvl1pPr>
              <a:defRPr/>
            </a:lvl1pPr>
          </a:lstStyle>
          <a:p>
            <a:pPr>
              <a:defRPr/>
            </a:pPr>
            <a:endParaRPr lang="en-US"/>
          </a:p>
        </p:txBody>
      </p:sp>
      <p:sp>
        <p:nvSpPr>
          <p:cNvPr id="5" name="Rectangle 18"/>
          <p:cNvSpPr>
            <a:spLocks noGrp="1" noChangeArrowheads="1"/>
          </p:cNvSpPr>
          <p:nvPr>
            <p:ph type="ftr" sz="quarter" idx="11"/>
          </p:nvPr>
        </p:nvSpPr>
        <p:spPr/>
        <p:txBody>
          <a:bodyPr/>
          <a:lstStyle>
            <a:lvl1pPr>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cs typeface="+mn-cs"/>
              </a:defRPr>
            </a:lvl1pPr>
          </a:lstStyle>
          <a:p>
            <a:pPr>
              <a:defRPr/>
            </a:pPr>
            <a:fld id="{8423D5C2-0884-4653-A4F8-3BE47BC57A0C}" type="slidenum">
              <a:rPr lang="en-US"/>
              <a:pPr>
                <a:defRPr/>
              </a:pPr>
              <a:t>‹#›</a:t>
            </a:fld>
            <a:endParaRPr lang="en-US"/>
          </a:p>
        </p:txBody>
      </p:sp>
    </p:spTree>
    <p:extLst>
      <p:ext uri="{BB962C8B-B14F-4D97-AF65-F5344CB8AC3E}">
        <p14:creationId xmlns:p14="http://schemas.microsoft.com/office/powerpoint/2010/main" val="201900701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a:t>Click to edit Master title style</a:t>
            </a:r>
          </a:p>
        </p:txBody>
      </p:sp>
      <p:sp>
        <p:nvSpPr>
          <p:cNvPr id="3" name="Text Placeholder 2"/>
          <p:cNvSpPr>
            <a:spLocks noGrp="1"/>
          </p:cNvSpPr>
          <p:nvPr>
            <p:ph type="body" sz="half" idx="1"/>
          </p:nvPr>
        </p:nvSpPr>
        <p:spPr>
          <a:xfrm>
            <a:off x="1117600" y="17526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7526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p:txBody>
          <a:bodyPr/>
          <a:lstStyle>
            <a:lvl1pPr>
              <a:defRPr/>
            </a:lvl1pPr>
          </a:lstStyle>
          <a:p>
            <a:pPr>
              <a:defRPr/>
            </a:pPr>
            <a:endParaRPr lang="en-US"/>
          </a:p>
        </p:txBody>
      </p:sp>
      <p:sp>
        <p:nvSpPr>
          <p:cNvPr id="6" name="Rectangle 18"/>
          <p:cNvSpPr>
            <a:spLocks noGrp="1" noChangeArrowheads="1"/>
          </p:cNvSpPr>
          <p:nvPr>
            <p:ph type="ftr" sz="quarter" idx="11"/>
          </p:nvPr>
        </p:nvSpPr>
        <p:spPr/>
        <p:txBody>
          <a:bodyPr/>
          <a:lstStyle>
            <a:lvl1pPr>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cs typeface="+mn-cs"/>
              </a:defRPr>
            </a:lvl1pPr>
          </a:lstStyle>
          <a:p>
            <a:pPr>
              <a:defRPr/>
            </a:pPr>
            <a:fld id="{49C7E871-81E5-4CE5-8329-1BBD98E54815}" type="slidenum">
              <a:rPr lang="en-US"/>
              <a:pPr>
                <a:defRPr/>
              </a:pPr>
              <a:t>‹#›</a:t>
            </a:fld>
            <a:endParaRPr lang="en-US"/>
          </a:p>
        </p:txBody>
      </p:sp>
    </p:spTree>
    <p:extLst>
      <p:ext uri="{BB962C8B-B14F-4D97-AF65-F5344CB8AC3E}">
        <p14:creationId xmlns:p14="http://schemas.microsoft.com/office/powerpoint/2010/main" val="24311548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17"/>
          <p:cNvSpPr>
            <a:spLocks noGrp="1" noChangeArrowheads="1"/>
          </p:cNvSpPr>
          <p:nvPr>
            <p:ph type="dt" sz="half" idx="10"/>
          </p:nvPr>
        </p:nvSpPr>
        <p:spPr/>
        <p:txBody>
          <a:bodyPr/>
          <a:lstStyle>
            <a:lvl1pPr>
              <a:defRPr/>
            </a:lvl1pPr>
          </a:lstStyle>
          <a:p>
            <a:pPr>
              <a:defRPr/>
            </a:pPr>
            <a:endParaRPr lang="en-US"/>
          </a:p>
        </p:txBody>
      </p:sp>
      <p:sp>
        <p:nvSpPr>
          <p:cNvPr id="5" name="Rectangle 18"/>
          <p:cNvSpPr>
            <a:spLocks noGrp="1" noChangeArrowheads="1"/>
          </p:cNvSpPr>
          <p:nvPr>
            <p:ph type="ftr" sz="quarter" idx="11"/>
          </p:nvPr>
        </p:nvSpPr>
        <p:spPr/>
        <p:txBody>
          <a:bodyPr/>
          <a:lstStyle>
            <a:lvl1pPr>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cs typeface="+mn-cs"/>
              </a:defRPr>
            </a:lvl1pPr>
          </a:lstStyle>
          <a:p>
            <a:pPr>
              <a:defRPr/>
            </a:pPr>
            <a:fld id="{349E8778-227E-4F80-B7BE-39162C98A560}" type="slidenum">
              <a:rPr lang="en-US"/>
              <a:pPr>
                <a:defRPr/>
              </a:pPr>
              <a:t>‹#›</a:t>
            </a:fld>
            <a:endParaRPr lang="en-US"/>
          </a:p>
        </p:txBody>
      </p:sp>
    </p:spTree>
    <p:extLst>
      <p:ext uri="{BB962C8B-B14F-4D97-AF65-F5344CB8AC3E}">
        <p14:creationId xmlns:p14="http://schemas.microsoft.com/office/powerpoint/2010/main" val="251708639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1/31/2018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53739029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7786281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CB0876D-89BD-453E-83FC-075DBB5E4CCF}" type="datetimeFigureOut">
              <a:rPr lang="en-US"/>
              <a:pPr>
                <a:defRPr/>
              </a:pPr>
              <a:t>1/31/2018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fld id="{718AAAF8-41F0-479C-833C-BDEC053C94E5}" type="slidenum">
              <a:rPr lang="en-US" altLang="en-US"/>
              <a:pPr/>
              <a:t>‹#›</a:t>
            </a:fld>
            <a:endParaRPr lang="en-US" altLang="en-US"/>
          </a:p>
        </p:txBody>
      </p:sp>
    </p:spTree>
    <p:extLst>
      <p:ext uri="{BB962C8B-B14F-4D97-AF65-F5344CB8AC3E}">
        <p14:creationId xmlns:p14="http://schemas.microsoft.com/office/powerpoint/2010/main" val="142877191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1/31/2018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95697265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1/31/2018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21113489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1/31/2018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52880680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1/31/2018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65027882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1/31/2018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3582850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24971679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66351122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61608372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12315629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87E6D0B-F363-4648-8A3D-250AA5CE9D47}" type="datetimeFigureOut">
              <a:rPr lang="en-US"/>
              <a:pPr>
                <a:defRPr/>
              </a:pPr>
              <a:t>1/31/2018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89154F-6DAC-4575-A564-FD7D56D013F6}" type="slidenum">
              <a:rPr lang="en-US"/>
              <a:pPr>
                <a:defRPr/>
              </a:pPr>
              <a:t>‹#›</a:t>
            </a:fld>
            <a:endParaRPr lang="en-US"/>
          </a:p>
        </p:txBody>
      </p:sp>
    </p:spTree>
    <p:extLst>
      <p:ext uri="{BB962C8B-B14F-4D97-AF65-F5344CB8AC3E}">
        <p14:creationId xmlns:p14="http://schemas.microsoft.com/office/powerpoint/2010/main" val="15752922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F95C685-B141-44D9-A5AC-DBE5259DB446}" type="datetimeFigureOut">
              <a:rPr lang="en-US"/>
              <a:pPr>
                <a:defRPr/>
              </a:pPr>
              <a:t>1/31/2018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fld id="{17135BC2-BDBF-4959-9360-EB19422546CC}" type="slidenum">
              <a:rPr lang="en-US" altLang="en-US"/>
              <a:pPr/>
              <a:t>‹#›</a:t>
            </a:fld>
            <a:endParaRPr lang="en-US" altLang="en-US"/>
          </a:p>
        </p:txBody>
      </p:sp>
    </p:spTree>
    <p:extLst>
      <p:ext uri="{BB962C8B-B14F-4D97-AF65-F5344CB8AC3E}">
        <p14:creationId xmlns:p14="http://schemas.microsoft.com/office/powerpoint/2010/main" val="140669435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5C51F76-584A-42A3-97FA-DE4CBA96C7A7}" type="datetimeFigureOut">
              <a:rPr lang="en-US"/>
              <a:pPr>
                <a:defRPr/>
              </a:pPr>
              <a:t>1/31/2018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E37DFAA-4524-4C08-A7BB-3DEA625E085C}" type="slidenum">
              <a:rPr lang="en-US"/>
              <a:pPr>
                <a:defRPr/>
              </a:pPr>
              <a:t>‹#›</a:t>
            </a:fld>
            <a:endParaRPr lang="en-US"/>
          </a:p>
        </p:txBody>
      </p:sp>
    </p:spTree>
    <p:extLst>
      <p:ext uri="{BB962C8B-B14F-4D97-AF65-F5344CB8AC3E}">
        <p14:creationId xmlns:p14="http://schemas.microsoft.com/office/powerpoint/2010/main" val="248825414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1764D1B-51F3-48E6-A1B9-44B9BB2987C3}" type="datetimeFigureOut">
              <a:rPr lang="en-US"/>
              <a:pPr>
                <a:defRPr/>
              </a:pPr>
              <a:t>1/31/2018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9A94AA2-C252-4B54-98E7-FEA639B25784}" type="slidenum">
              <a:rPr lang="en-US"/>
              <a:pPr>
                <a:defRPr/>
              </a:pPr>
              <a:t>‹#›</a:t>
            </a:fld>
            <a:endParaRPr lang="en-US"/>
          </a:p>
        </p:txBody>
      </p:sp>
    </p:spTree>
    <p:extLst>
      <p:ext uri="{BB962C8B-B14F-4D97-AF65-F5344CB8AC3E}">
        <p14:creationId xmlns:p14="http://schemas.microsoft.com/office/powerpoint/2010/main" val="167922523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44725B3-7A22-46FF-885A-9614BB0B058B}" type="datetimeFigureOut">
              <a:rPr lang="en-US"/>
              <a:pPr>
                <a:defRPr/>
              </a:pPr>
              <a:t>1/31/2018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CD0D056-F72D-4995-8E8E-4F9149808332}" type="slidenum">
              <a:rPr lang="en-US"/>
              <a:pPr>
                <a:defRPr/>
              </a:pPr>
              <a:t>‹#›</a:t>
            </a:fld>
            <a:endParaRPr lang="en-US"/>
          </a:p>
        </p:txBody>
      </p:sp>
    </p:spTree>
    <p:extLst>
      <p:ext uri="{BB962C8B-B14F-4D97-AF65-F5344CB8AC3E}">
        <p14:creationId xmlns:p14="http://schemas.microsoft.com/office/powerpoint/2010/main" val="370589139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195CB67-7336-4E10-B75D-0969B08FD362}" type="datetimeFigureOut">
              <a:rPr lang="en-US"/>
              <a:pPr>
                <a:defRPr/>
              </a:pPr>
              <a:t>1/31/2018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0BD0918-829B-486F-8689-3902644C6705}" type="slidenum">
              <a:rPr lang="en-US"/>
              <a:pPr>
                <a:defRPr/>
              </a:pPr>
              <a:t>‹#›</a:t>
            </a:fld>
            <a:endParaRPr lang="en-US"/>
          </a:p>
        </p:txBody>
      </p:sp>
    </p:spTree>
    <p:extLst>
      <p:ext uri="{BB962C8B-B14F-4D97-AF65-F5344CB8AC3E}">
        <p14:creationId xmlns:p14="http://schemas.microsoft.com/office/powerpoint/2010/main" val="115811496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2F28D1C-2D84-4252-AB8C-52D406596397}" type="datetimeFigureOut">
              <a:rPr lang="en-US"/>
              <a:pPr>
                <a:defRPr/>
              </a:pPr>
              <a:t>1/31/2018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8335E3C-DDE5-42C0-BB23-D62751B4EEA0}" type="slidenum">
              <a:rPr lang="en-US"/>
              <a:pPr>
                <a:defRPr/>
              </a:pPr>
              <a:t>‹#›</a:t>
            </a:fld>
            <a:endParaRPr lang="en-US"/>
          </a:p>
        </p:txBody>
      </p:sp>
    </p:spTree>
    <p:extLst>
      <p:ext uri="{BB962C8B-B14F-4D97-AF65-F5344CB8AC3E}">
        <p14:creationId xmlns:p14="http://schemas.microsoft.com/office/powerpoint/2010/main" val="323195838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267C515-2E68-443A-8E6E-439085D8AC83}" type="datetimeFigureOut">
              <a:rPr lang="en-US"/>
              <a:pPr>
                <a:defRPr/>
              </a:pPr>
              <a:t>1/31/2018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CE73D9D-EDE9-4986-985C-AA8F86B683DF}" type="slidenum">
              <a:rPr lang="en-US"/>
              <a:pPr>
                <a:defRPr/>
              </a:pPr>
              <a:t>‹#›</a:t>
            </a:fld>
            <a:endParaRPr lang="en-US"/>
          </a:p>
        </p:txBody>
      </p:sp>
    </p:spTree>
    <p:extLst>
      <p:ext uri="{BB962C8B-B14F-4D97-AF65-F5344CB8AC3E}">
        <p14:creationId xmlns:p14="http://schemas.microsoft.com/office/powerpoint/2010/main" val="44625974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A0A0B60-54D7-4A25-BA85-00F2806DEC5E}" type="datetimeFigureOut">
              <a:rPr lang="en-US"/>
              <a:pPr>
                <a:defRPr/>
              </a:pPr>
              <a:t>1/31/2018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73EA637-2D05-49EA-93D6-36E28D4BA7D5}" type="slidenum">
              <a:rPr lang="en-US"/>
              <a:pPr>
                <a:defRPr/>
              </a:pPr>
              <a:t>‹#›</a:t>
            </a:fld>
            <a:endParaRPr lang="en-US"/>
          </a:p>
        </p:txBody>
      </p:sp>
    </p:spTree>
    <p:extLst>
      <p:ext uri="{BB962C8B-B14F-4D97-AF65-F5344CB8AC3E}">
        <p14:creationId xmlns:p14="http://schemas.microsoft.com/office/powerpoint/2010/main" val="383138621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726E53D-DCC7-457C-B859-F2749E9FFD79}" type="datetimeFigureOut">
              <a:rPr lang="en-US"/>
              <a:pPr>
                <a:defRPr/>
              </a:pPr>
              <a:t>1/31/2018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4129370-7D55-4278-8693-CE453A989A1B}" type="slidenum">
              <a:rPr lang="en-US"/>
              <a:pPr>
                <a:defRPr/>
              </a:pPr>
              <a:t>‹#›</a:t>
            </a:fld>
            <a:endParaRPr lang="en-US"/>
          </a:p>
        </p:txBody>
      </p:sp>
    </p:spTree>
    <p:extLst>
      <p:ext uri="{BB962C8B-B14F-4D97-AF65-F5344CB8AC3E}">
        <p14:creationId xmlns:p14="http://schemas.microsoft.com/office/powerpoint/2010/main" val="234934060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827E833-0299-40D0-A28A-5AEBB595F9C0}" type="datetimeFigureOut">
              <a:rPr lang="en-US"/>
              <a:pPr>
                <a:defRPr/>
              </a:pPr>
              <a:t>1/31/2018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C9AFDF-28A6-4E4A-B567-4086E5AFD77B}" type="slidenum">
              <a:rPr lang="en-US"/>
              <a:pPr>
                <a:defRPr/>
              </a:pPr>
              <a:t>‹#›</a:t>
            </a:fld>
            <a:endParaRPr lang="en-US"/>
          </a:p>
        </p:txBody>
      </p:sp>
    </p:spTree>
    <p:extLst>
      <p:ext uri="{BB962C8B-B14F-4D97-AF65-F5344CB8AC3E}">
        <p14:creationId xmlns:p14="http://schemas.microsoft.com/office/powerpoint/2010/main" val="400855625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6B13907-2969-4EEC-83C0-6D522C0A4CA2}" type="datetimeFigureOut">
              <a:rPr lang="en-US"/>
              <a:pPr>
                <a:defRPr/>
              </a:pPr>
              <a:t>1/31/2018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35AF05-BB3C-45A0-B23D-1AC0246E2542}" type="slidenum">
              <a:rPr lang="en-US"/>
              <a:pPr>
                <a:defRPr/>
              </a:pPr>
              <a:t>‹#›</a:t>
            </a:fld>
            <a:endParaRPr lang="en-US"/>
          </a:p>
        </p:txBody>
      </p:sp>
    </p:spTree>
    <p:extLst>
      <p:ext uri="{BB962C8B-B14F-4D97-AF65-F5344CB8AC3E}">
        <p14:creationId xmlns:p14="http://schemas.microsoft.com/office/powerpoint/2010/main" val="40704643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4EABA1-740D-4830-AC8F-AB487F7EEBDD}" type="slidenum">
              <a:rPr lang="en-US"/>
              <a:pPr>
                <a:defRPr/>
              </a:pPr>
              <a:t>‹#›</a:t>
            </a:fld>
            <a:endParaRPr lang="en-US"/>
          </a:p>
        </p:txBody>
      </p:sp>
    </p:spTree>
    <p:extLst>
      <p:ext uri="{BB962C8B-B14F-4D97-AF65-F5344CB8AC3E}">
        <p14:creationId xmlns:p14="http://schemas.microsoft.com/office/powerpoint/2010/main" val="181721848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1/31/2018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7353060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00329663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1/31/2018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74580524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1/31/2018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05220713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1/31/2018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76353059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1/31/2018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50303817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1/31/2018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58113477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16775516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85020160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1156793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5E4A4E-4160-4CD7-9DC4-CAE415D86439}" type="slidenum">
              <a:rPr lang="en-US"/>
              <a:pPr>
                <a:defRPr/>
              </a:pPr>
              <a:t>‹#›</a:t>
            </a:fld>
            <a:endParaRPr lang="en-US"/>
          </a:p>
        </p:txBody>
      </p:sp>
    </p:spTree>
    <p:extLst>
      <p:ext uri="{BB962C8B-B14F-4D97-AF65-F5344CB8AC3E}">
        <p14:creationId xmlns:p14="http://schemas.microsoft.com/office/powerpoint/2010/main" val="228114788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2926092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24DF69-0E98-4B15-82BE-9EDDB5545A66}" type="slidenum">
              <a:rPr lang="en-US"/>
              <a:pPr>
                <a:defRPr/>
              </a:pPr>
              <a:t>‹#›</a:t>
            </a:fld>
            <a:endParaRPr lang="en-US"/>
          </a:p>
        </p:txBody>
      </p:sp>
    </p:spTree>
    <p:extLst>
      <p:ext uri="{BB962C8B-B14F-4D97-AF65-F5344CB8AC3E}">
        <p14:creationId xmlns:p14="http://schemas.microsoft.com/office/powerpoint/2010/main" val="18679483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73BDBC-1B53-4A25-80F4-9415D3A4A238}" type="slidenum">
              <a:rPr lang="en-US"/>
              <a:pPr>
                <a:defRPr/>
              </a:pPr>
              <a:t>‹#›</a:t>
            </a:fld>
            <a:endParaRPr lang="en-US"/>
          </a:p>
        </p:txBody>
      </p:sp>
    </p:spTree>
    <p:extLst>
      <p:ext uri="{BB962C8B-B14F-4D97-AF65-F5344CB8AC3E}">
        <p14:creationId xmlns:p14="http://schemas.microsoft.com/office/powerpoint/2010/main" val="33054153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FA5C9FF-ABD0-43F3-BE23-8A30B76431DF}" type="slidenum">
              <a:rPr lang="en-US"/>
              <a:pPr>
                <a:defRPr/>
              </a:pPr>
              <a:t>‹#›</a:t>
            </a:fld>
            <a:endParaRPr lang="en-US"/>
          </a:p>
        </p:txBody>
      </p:sp>
    </p:spTree>
    <p:extLst>
      <p:ext uri="{BB962C8B-B14F-4D97-AF65-F5344CB8AC3E}">
        <p14:creationId xmlns:p14="http://schemas.microsoft.com/office/powerpoint/2010/main" val="26797795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A952260-DE1D-4278-BB2F-C4F82FEF5AC1}" type="slidenum">
              <a:rPr lang="en-US"/>
              <a:pPr>
                <a:defRPr/>
              </a:pPr>
              <a:t>‹#›</a:t>
            </a:fld>
            <a:endParaRPr lang="en-US"/>
          </a:p>
        </p:txBody>
      </p:sp>
    </p:spTree>
    <p:extLst>
      <p:ext uri="{BB962C8B-B14F-4D97-AF65-F5344CB8AC3E}">
        <p14:creationId xmlns:p14="http://schemas.microsoft.com/office/powerpoint/2010/main" val="26595854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CB0A335-E3A9-4DE0-A60B-EA9BBD1F5D13}" type="slidenum">
              <a:rPr lang="en-US"/>
              <a:pPr>
                <a:defRPr/>
              </a:pPr>
              <a:t>‹#›</a:t>
            </a:fld>
            <a:endParaRPr lang="en-US"/>
          </a:p>
        </p:txBody>
      </p:sp>
    </p:spTree>
    <p:extLst>
      <p:ext uri="{BB962C8B-B14F-4D97-AF65-F5344CB8AC3E}">
        <p14:creationId xmlns:p14="http://schemas.microsoft.com/office/powerpoint/2010/main" val="263275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C4C2746-64E0-492B-B02D-E29670BE2F17}" type="datetimeFigureOut">
              <a:rPr lang="en-US" smtClean="0"/>
              <a:t>1/31/2018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8144113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ABCEC3-9C9D-4F31-ACD7-298151C7FE53}" type="slidenum">
              <a:rPr lang="en-US"/>
              <a:pPr>
                <a:defRPr/>
              </a:pPr>
              <a:t>‹#›</a:t>
            </a:fld>
            <a:endParaRPr lang="en-US"/>
          </a:p>
        </p:txBody>
      </p:sp>
    </p:spTree>
    <p:extLst>
      <p:ext uri="{BB962C8B-B14F-4D97-AF65-F5344CB8AC3E}">
        <p14:creationId xmlns:p14="http://schemas.microsoft.com/office/powerpoint/2010/main" val="24585121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97AC61-178F-4036-BD83-4B46816E3AD5}" type="slidenum">
              <a:rPr lang="en-US"/>
              <a:pPr>
                <a:defRPr/>
              </a:pPr>
              <a:t>‹#›</a:t>
            </a:fld>
            <a:endParaRPr lang="en-US"/>
          </a:p>
        </p:txBody>
      </p:sp>
    </p:spTree>
    <p:extLst>
      <p:ext uri="{BB962C8B-B14F-4D97-AF65-F5344CB8AC3E}">
        <p14:creationId xmlns:p14="http://schemas.microsoft.com/office/powerpoint/2010/main" val="13708145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9E3A94-1DE9-49F5-B601-C09C4CB40849}" type="slidenum">
              <a:rPr lang="en-US"/>
              <a:pPr>
                <a:defRPr/>
              </a:pPr>
              <a:t>‹#›</a:t>
            </a:fld>
            <a:endParaRPr lang="en-US"/>
          </a:p>
        </p:txBody>
      </p:sp>
    </p:spTree>
    <p:extLst>
      <p:ext uri="{BB962C8B-B14F-4D97-AF65-F5344CB8AC3E}">
        <p14:creationId xmlns:p14="http://schemas.microsoft.com/office/powerpoint/2010/main" val="30299800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A627A5-8177-4BE2-ADAB-C4C2A9F643A4}" type="slidenum">
              <a:rPr lang="en-US"/>
              <a:pPr>
                <a:defRPr/>
              </a:pPr>
              <a:t>‹#›</a:t>
            </a:fld>
            <a:endParaRPr lang="en-US"/>
          </a:p>
        </p:txBody>
      </p:sp>
    </p:spTree>
    <p:extLst>
      <p:ext uri="{BB962C8B-B14F-4D97-AF65-F5344CB8AC3E}">
        <p14:creationId xmlns:p14="http://schemas.microsoft.com/office/powerpoint/2010/main" val="19361007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90"/>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8EBEE467-CAF9-4B4F-B240-3C87E249C02A}" type="slidenum">
              <a:rPr lang="en-US"/>
              <a:pPr>
                <a:defRPr/>
              </a:pPr>
              <a:t>‹#›</a:t>
            </a:fld>
            <a:endParaRPr lang="en-US"/>
          </a:p>
        </p:txBody>
      </p:sp>
    </p:spTree>
    <p:extLst>
      <p:ext uri="{BB962C8B-B14F-4D97-AF65-F5344CB8AC3E}">
        <p14:creationId xmlns:p14="http://schemas.microsoft.com/office/powerpoint/2010/main" val="37705757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7DA1A9-A442-4E1C-9A82-D7F920D6AD27}" type="slidenum">
              <a:rPr lang="en-US"/>
              <a:pPr>
                <a:defRPr/>
              </a:pPr>
              <a:t>‹#›</a:t>
            </a:fld>
            <a:endParaRPr lang="en-US"/>
          </a:p>
        </p:txBody>
      </p:sp>
    </p:spTree>
    <p:extLst>
      <p:ext uri="{BB962C8B-B14F-4D97-AF65-F5344CB8AC3E}">
        <p14:creationId xmlns:p14="http://schemas.microsoft.com/office/powerpoint/2010/main" val="33129310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2"/>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7BFC80-AB7E-462B-B47F-4E1AB7818B29}" type="slidenum">
              <a:rPr lang="en-US"/>
              <a:pPr>
                <a:defRPr/>
              </a:pPr>
              <a:t>‹#›</a:t>
            </a:fld>
            <a:endParaRPr lang="en-US"/>
          </a:p>
        </p:txBody>
      </p:sp>
    </p:spTree>
    <p:extLst>
      <p:ext uri="{BB962C8B-B14F-4D97-AF65-F5344CB8AC3E}">
        <p14:creationId xmlns:p14="http://schemas.microsoft.com/office/powerpoint/2010/main" val="9259189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1/31/2018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39191863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1/31/2018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406821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1/31/2018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3534748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C4C2746-64E0-492B-B02D-E29670BE2F17}" type="datetimeFigureOut">
              <a:rPr lang="en-US" smtClean="0"/>
              <a:t>1/31/2018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25915216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1/31/2018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10700000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1/31/2018</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14480658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1/31/2018</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770647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1/31/2018</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10363194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1/31/2018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14687080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1/31/2018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4933676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1/31/2018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41332490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1/31/2018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10730072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37B974B-A1DE-46E7-9694-5085BC9E9562}" type="datetimeFigureOut">
              <a:rPr lang="en-US"/>
              <a:pPr>
                <a:defRPr/>
              </a:pPr>
              <a:t>1/31/2018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668FDB3-E056-4186-890A-A97BC8A5C24D}" type="slidenum">
              <a:rPr lang="en-US"/>
              <a:pPr>
                <a:defRPr/>
              </a:pPr>
              <a:t>‹#›</a:t>
            </a:fld>
            <a:endParaRPr lang="en-US"/>
          </a:p>
        </p:txBody>
      </p:sp>
    </p:spTree>
    <p:extLst>
      <p:ext uri="{BB962C8B-B14F-4D97-AF65-F5344CB8AC3E}">
        <p14:creationId xmlns:p14="http://schemas.microsoft.com/office/powerpoint/2010/main" val="36055903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82FEFDD-9517-442A-BFDC-08057E161A6D}" type="datetimeFigureOut">
              <a:rPr lang="en-US"/>
              <a:pPr>
                <a:defRPr/>
              </a:pPr>
              <a:t>1/31/2018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8713EA5-5693-4495-97CA-E936A4179D76}" type="slidenum">
              <a:rPr lang="en-US"/>
              <a:pPr>
                <a:defRPr/>
              </a:pPr>
              <a:t>‹#›</a:t>
            </a:fld>
            <a:endParaRPr lang="en-US"/>
          </a:p>
        </p:txBody>
      </p:sp>
    </p:spTree>
    <p:extLst>
      <p:ext uri="{BB962C8B-B14F-4D97-AF65-F5344CB8AC3E}">
        <p14:creationId xmlns:p14="http://schemas.microsoft.com/office/powerpoint/2010/main" val="3134320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4C2746-64E0-492B-B02D-E29670BE2F17}" type="datetimeFigureOut">
              <a:rPr lang="en-US" smtClean="0"/>
              <a:t>1/31/2018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14693661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72C0B6C-5558-4D35-988B-EA3A0C1001FB}" type="datetimeFigureOut">
              <a:rPr lang="en-US"/>
              <a:pPr>
                <a:defRPr/>
              </a:pPr>
              <a:t>1/31/2018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0E64295-2D25-4F3D-A765-E714FEAA1034}" type="slidenum">
              <a:rPr lang="en-US"/>
              <a:pPr>
                <a:defRPr/>
              </a:pPr>
              <a:t>‹#›</a:t>
            </a:fld>
            <a:endParaRPr lang="en-US"/>
          </a:p>
        </p:txBody>
      </p:sp>
    </p:spTree>
    <p:extLst>
      <p:ext uri="{BB962C8B-B14F-4D97-AF65-F5344CB8AC3E}">
        <p14:creationId xmlns:p14="http://schemas.microsoft.com/office/powerpoint/2010/main" val="2203832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C78DCFC-1A48-45A9-91B1-5C23622D59CB}" type="datetimeFigureOut">
              <a:rPr lang="en-US"/>
              <a:pPr>
                <a:defRPr/>
              </a:pPr>
              <a:t>1/31/2018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3DF7E8D-1301-4289-89FB-B03DB788CBE5}" type="slidenum">
              <a:rPr lang="en-US"/>
              <a:pPr>
                <a:defRPr/>
              </a:pPr>
              <a:t>‹#›</a:t>
            </a:fld>
            <a:endParaRPr lang="en-US"/>
          </a:p>
        </p:txBody>
      </p:sp>
    </p:spTree>
    <p:extLst>
      <p:ext uri="{BB962C8B-B14F-4D97-AF65-F5344CB8AC3E}">
        <p14:creationId xmlns:p14="http://schemas.microsoft.com/office/powerpoint/2010/main" val="29863279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D80322B-E2D8-404C-9B5D-20EB701C2B09}" type="datetimeFigureOut">
              <a:rPr lang="en-US"/>
              <a:pPr>
                <a:defRPr/>
              </a:pPr>
              <a:t>1/31/2018</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61AC3E9-2364-4B54-92BA-3838210A8088}" type="slidenum">
              <a:rPr lang="en-US"/>
              <a:pPr>
                <a:defRPr/>
              </a:pPr>
              <a:t>‹#›</a:t>
            </a:fld>
            <a:endParaRPr lang="en-US"/>
          </a:p>
        </p:txBody>
      </p:sp>
    </p:spTree>
    <p:extLst>
      <p:ext uri="{BB962C8B-B14F-4D97-AF65-F5344CB8AC3E}">
        <p14:creationId xmlns:p14="http://schemas.microsoft.com/office/powerpoint/2010/main" val="37263102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233B2F3-C3C4-4917-9651-08EA038D0B4E}" type="datetimeFigureOut">
              <a:rPr lang="en-US"/>
              <a:pPr>
                <a:defRPr/>
              </a:pPr>
              <a:t>1/31/2018</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7B3ABDF-FD52-4880-BE01-0EC973A9F620}" type="slidenum">
              <a:rPr lang="en-US"/>
              <a:pPr>
                <a:defRPr/>
              </a:pPr>
              <a:t>‹#›</a:t>
            </a:fld>
            <a:endParaRPr lang="en-US"/>
          </a:p>
        </p:txBody>
      </p:sp>
    </p:spTree>
    <p:extLst>
      <p:ext uri="{BB962C8B-B14F-4D97-AF65-F5344CB8AC3E}">
        <p14:creationId xmlns:p14="http://schemas.microsoft.com/office/powerpoint/2010/main" val="3304333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B677B35-3DF9-498F-AA50-A98FA12246DF}" type="datetimeFigureOut">
              <a:rPr lang="en-US"/>
              <a:pPr>
                <a:defRPr/>
              </a:pPr>
              <a:t>1/31/2018</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CF9080A-D36F-4F6C-9E9D-6120E7C1193B}" type="slidenum">
              <a:rPr lang="en-US"/>
              <a:pPr>
                <a:defRPr/>
              </a:pPr>
              <a:t>‹#›</a:t>
            </a:fld>
            <a:endParaRPr lang="en-US"/>
          </a:p>
        </p:txBody>
      </p:sp>
    </p:spTree>
    <p:extLst>
      <p:ext uri="{BB962C8B-B14F-4D97-AF65-F5344CB8AC3E}">
        <p14:creationId xmlns:p14="http://schemas.microsoft.com/office/powerpoint/2010/main" val="38683150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1BF7AB3-67D7-4999-99C8-32B055F33D40}" type="datetimeFigureOut">
              <a:rPr lang="en-US"/>
              <a:pPr>
                <a:defRPr/>
              </a:pPr>
              <a:t>1/31/2018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67C315D-A219-4096-A785-01FF14183131}" type="slidenum">
              <a:rPr lang="en-US"/>
              <a:pPr>
                <a:defRPr/>
              </a:pPr>
              <a:t>‹#›</a:t>
            </a:fld>
            <a:endParaRPr lang="en-US"/>
          </a:p>
        </p:txBody>
      </p:sp>
    </p:spTree>
    <p:extLst>
      <p:ext uri="{BB962C8B-B14F-4D97-AF65-F5344CB8AC3E}">
        <p14:creationId xmlns:p14="http://schemas.microsoft.com/office/powerpoint/2010/main" val="6466141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89832A-F86B-42B2-B93B-96DDEF4D01C4}" type="datetimeFigureOut">
              <a:rPr lang="en-US"/>
              <a:pPr>
                <a:defRPr/>
              </a:pPr>
              <a:t>1/31/2018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BF62369-CFE6-4AF6-B183-99CAD8DB530A}" type="slidenum">
              <a:rPr lang="en-US"/>
              <a:pPr>
                <a:defRPr/>
              </a:pPr>
              <a:t>‹#›</a:t>
            </a:fld>
            <a:endParaRPr lang="en-US"/>
          </a:p>
        </p:txBody>
      </p:sp>
    </p:spTree>
    <p:extLst>
      <p:ext uri="{BB962C8B-B14F-4D97-AF65-F5344CB8AC3E}">
        <p14:creationId xmlns:p14="http://schemas.microsoft.com/office/powerpoint/2010/main" val="28357386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8827AD9-6050-4E0F-852D-3F788738CCB2}" type="datetimeFigureOut">
              <a:rPr lang="en-US"/>
              <a:pPr>
                <a:defRPr/>
              </a:pPr>
              <a:t>1/31/2018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91E9723-B3B1-4C30-A367-070096F7C7F1}" type="slidenum">
              <a:rPr lang="en-US"/>
              <a:pPr>
                <a:defRPr/>
              </a:pPr>
              <a:t>‹#›</a:t>
            </a:fld>
            <a:endParaRPr lang="en-US"/>
          </a:p>
        </p:txBody>
      </p:sp>
    </p:spTree>
    <p:extLst>
      <p:ext uri="{BB962C8B-B14F-4D97-AF65-F5344CB8AC3E}">
        <p14:creationId xmlns:p14="http://schemas.microsoft.com/office/powerpoint/2010/main" val="34607407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30AA409-7A25-409D-B655-25ED289DB2FB}" type="datetimeFigureOut">
              <a:rPr lang="en-US"/>
              <a:pPr>
                <a:defRPr/>
              </a:pPr>
              <a:t>1/31/2018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28F8D8E-5F14-4805-BEBB-2A2A81BBA567}" type="slidenum">
              <a:rPr lang="en-US"/>
              <a:pPr>
                <a:defRPr/>
              </a:pPr>
              <a:t>‹#›</a:t>
            </a:fld>
            <a:endParaRPr lang="en-US"/>
          </a:p>
        </p:txBody>
      </p:sp>
    </p:spTree>
    <p:extLst>
      <p:ext uri="{BB962C8B-B14F-4D97-AF65-F5344CB8AC3E}">
        <p14:creationId xmlns:p14="http://schemas.microsoft.com/office/powerpoint/2010/main" val="6986504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A88B48FB-E956-2048-9E74-C69E7CAA26CC}" type="slidenum">
              <a:rPr lang="en-US" smtClean="0"/>
              <a:t>‹#›</a:t>
            </a:fld>
            <a:endParaRPr lang="en-US"/>
          </a:p>
        </p:txBody>
      </p:sp>
    </p:spTree>
    <p:extLst>
      <p:ext uri="{BB962C8B-B14F-4D97-AF65-F5344CB8AC3E}">
        <p14:creationId xmlns:p14="http://schemas.microsoft.com/office/powerpoint/2010/main" val="1532460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C4C2746-64E0-492B-B02D-E29670BE2F17}" type="datetimeFigureOut">
              <a:rPr lang="en-US" smtClean="0"/>
              <a:t>1/31/2018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2337425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88B48FB-E956-2048-9E74-C69E7CAA26CC}" type="slidenum">
              <a:rPr lang="en-US" smtClean="0"/>
              <a:pPr/>
              <a:t>‹#›</a:t>
            </a:fld>
            <a:endParaRPr lang="en-US"/>
          </a:p>
        </p:txBody>
      </p:sp>
      <p:sp>
        <p:nvSpPr>
          <p:cNvPr id="7" name="Text Placeholder 6"/>
          <p:cNvSpPr>
            <a:spLocks noGrp="1"/>
          </p:cNvSpPr>
          <p:nvPr>
            <p:ph type="body" sz="quarter" idx="13"/>
          </p:nvPr>
        </p:nvSpPr>
        <p:spPr>
          <a:xfrm>
            <a:off x="154519" y="965201"/>
            <a:ext cx="5183716" cy="349251"/>
          </a:xfrm>
        </p:spPr>
        <p:txBody>
          <a:bodyPr/>
          <a:lstStyle/>
          <a:p>
            <a:pPr lvl="0"/>
            <a:r>
              <a:rPr lang="en-US" dirty="0"/>
              <a:t>Click to edit Master text styles</a:t>
            </a:r>
          </a:p>
        </p:txBody>
      </p:sp>
    </p:spTree>
    <p:extLst>
      <p:ext uri="{BB962C8B-B14F-4D97-AF65-F5344CB8AC3E}">
        <p14:creationId xmlns:p14="http://schemas.microsoft.com/office/powerpoint/2010/main" val="27299233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able sty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88B48FB-E956-2048-9E74-C69E7CAA26CC}" type="slidenum">
              <a:rPr lang="en-US" smtClean="0"/>
              <a:pPr/>
              <a:t>‹#›</a:t>
            </a:fld>
            <a:endParaRPr lang="en-US"/>
          </a:p>
        </p:txBody>
      </p:sp>
      <p:graphicFrame>
        <p:nvGraphicFramePr>
          <p:cNvPr id="5" name="Table 4"/>
          <p:cNvGraphicFramePr>
            <a:graphicFrameLocks noGrp="1"/>
          </p:cNvGraphicFramePr>
          <p:nvPr userDrawn="1">
            <p:extLst/>
          </p:nvPr>
        </p:nvGraphicFramePr>
        <p:xfrm>
          <a:off x="273051" y="1403202"/>
          <a:ext cx="7938199" cy="2913167"/>
        </p:xfrm>
        <a:graphic>
          <a:graphicData uri="http://schemas.openxmlformats.org/drawingml/2006/table">
            <a:tbl>
              <a:tblPr firstRow="1" lastRow="1" bandRow="1">
                <a:tableStyleId>{1FECB4D8-DB02-4DC6-A0A2-4F2EBAE1DC90}</a:tableStyleId>
              </a:tblPr>
              <a:tblGrid>
                <a:gridCol w="6403160">
                  <a:extLst>
                    <a:ext uri="{9D8B030D-6E8A-4147-A177-3AD203B41FA5}">
                      <a16:colId xmlns:a16="http://schemas.microsoft.com/office/drawing/2014/main" val="20000"/>
                    </a:ext>
                  </a:extLst>
                </a:gridCol>
                <a:gridCol w="955219">
                  <a:extLst>
                    <a:ext uri="{9D8B030D-6E8A-4147-A177-3AD203B41FA5}">
                      <a16:colId xmlns:a16="http://schemas.microsoft.com/office/drawing/2014/main" val="20001"/>
                    </a:ext>
                  </a:extLst>
                </a:gridCol>
                <a:gridCol w="579820">
                  <a:extLst>
                    <a:ext uri="{9D8B030D-6E8A-4147-A177-3AD203B41FA5}">
                      <a16:colId xmlns:a16="http://schemas.microsoft.com/office/drawing/2014/main" val="20002"/>
                    </a:ext>
                  </a:extLst>
                </a:gridCol>
              </a:tblGrid>
              <a:tr h="416167">
                <a:tc>
                  <a:txBody>
                    <a:bodyPr/>
                    <a:lstStyle/>
                    <a:p>
                      <a:r>
                        <a:rPr lang="en-US" sz="1500" dirty="0">
                          <a:solidFill>
                            <a:schemeClr val="bg1"/>
                          </a:solidFill>
                          <a:latin typeface="Arial"/>
                          <a:cs typeface="Arial"/>
                        </a:rPr>
                        <a:t>Answer Choices</a:t>
                      </a:r>
                    </a:p>
                  </a:txBody>
                  <a:tcPr marL="121920" marR="121920"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r>
                        <a:rPr lang="en-US" sz="1500" dirty="0">
                          <a:solidFill>
                            <a:schemeClr val="bg1"/>
                          </a:solidFill>
                          <a:latin typeface="Arial"/>
                          <a:cs typeface="Arial"/>
                        </a:rPr>
                        <a:t>Responses</a:t>
                      </a:r>
                    </a:p>
                  </a:txBody>
                  <a:tcPr marL="121920" marR="121920" marT="60960" marB="6096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sz="1200" dirty="0">
                        <a:solidFill>
                          <a:schemeClr val="bg1"/>
                        </a:solidFill>
                        <a:latin typeface="Arial"/>
                        <a:cs typeface="Arial"/>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416167">
                <a:tc>
                  <a:txBody>
                    <a:bodyPr/>
                    <a:lstStyle/>
                    <a:p>
                      <a:r>
                        <a:rPr lang="en-US" sz="1400" dirty="0">
                          <a:solidFill>
                            <a:schemeClr val="tx1"/>
                          </a:solidFill>
                          <a:latin typeface="Arial"/>
                          <a:cs typeface="Arial"/>
                        </a:rPr>
                        <a:t>Less than one year</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10.00%</a:t>
                      </a:r>
                    </a:p>
                  </a:txBody>
                  <a:tcPr marL="121920" marR="121920"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10</a:t>
                      </a:r>
                    </a:p>
                  </a:txBody>
                  <a:tcPr marL="121920" marR="121920"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16167">
                <a:tc>
                  <a:txBody>
                    <a:bodyPr/>
                    <a:lstStyle/>
                    <a:p>
                      <a:r>
                        <a:rPr lang="en-US" sz="1400" dirty="0">
                          <a:solidFill>
                            <a:schemeClr val="tx1"/>
                          </a:solidFill>
                          <a:latin typeface="Arial"/>
                          <a:cs typeface="Arial"/>
                        </a:rPr>
                        <a:t>1 to 3 years</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10.00%</a:t>
                      </a:r>
                    </a:p>
                  </a:txBody>
                  <a:tcPr marL="121920" marR="121920"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10</a:t>
                      </a:r>
                    </a:p>
                  </a:txBody>
                  <a:tcPr marL="121920" marR="121920"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16167">
                <a:tc>
                  <a:txBody>
                    <a:bodyPr/>
                    <a:lstStyle/>
                    <a:p>
                      <a:r>
                        <a:rPr lang="en-US" sz="1400" dirty="0">
                          <a:solidFill>
                            <a:schemeClr val="tx1"/>
                          </a:solidFill>
                          <a:latin typeface="Arial"/>
                          <a:cs typeface="Arial"/>
                        </a:rPr>
                        <a:t>3 to 5 years</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25.00%</a:t>
                      </a:r>
                    </a:p>
                  </a:txBody>
                  <a:tcPr marL="121920" marR="121920"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25</a:t>
                      </a:r>
                    </a:p>
                  </a:txBody>
                  <a:tcPr marL="121920" marR="121920"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16167">
                <a:tc>
                  <a:txBody>
                    <a:bodyPr/>
                    <a:lstStyle/>
                    <a:p>
                      <a:r>
                        <a:rPr lang="en-US" sz="1400" dirty="0">
                          <a:solidFill>
                            <a:schemeClr val="tx1"/>
                          </a:solidFill>
                          <a:latin typeface="Arial"/>
                          <a:cs typeface="Arial"/>
                        </a:rPr>
                        <a:t>5 to 7 years</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15.00%</a:t>
                      </a:r>
                    </a:p>
                  </a:txBody>
                  <a:tcPr marL="121920" marR="121920"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15</a:t>
                      </a:r>
                    </a:p>
                  </a:txBody>
                  <a:tcPr marL="121920" marR="121920"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416167">
                <a:tc>
                  <a:txBody>
                    <a:bodyPr/>
                    <a:lstStyle/>
                    <a:p>
                      <a:r>
                        <a:rPr lang="en-US" sz="1400" dirty="0">
                          <a:solidFill>
                            <a:schemeClr val="tx1"/>
                          </a:solidFill>
                          <a:latin typeface="Arial"/>
                          <a:cs typeface="Arial"/>
                        </a:rPr>
                        <a:t>More than seven</a:t>
                      </a:r>
                      <a:r>
                        <a:rPr lang="en-US" sz="1400" baseline="0" dirty="0">
                          <a:solidFill>
                            <a:schemeClr val="tx1"/>
                          </a:solidFill>
                          <a:latin typeface="Arial"/>
                          <a:cs typeface="Arial"/>
                        </a:rPr>
                        <a:t> years</a:t>
                      </a:r>
                      <a:endParaRPr lang="en-US" sz="1400" dirty="0">
                        <a:solidFill>
                          <a:schemeClr val="tx1"/>
                        </a:solidFill>
                        <a:latin typeface="Arial"/>
                        <a:cs typeface="Aria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40.00%</a:t>
                      </a:r>
                    </a:p>
                  </a:txBody>
                  <a:tcPr marL="121920" marR="121920"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40</a:t>
                      </a:r>
                    </a:p>
                  </a:txBody>
                  <a:tcPr marL="121920" marR="121920"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416167">
                <a:tc>
                  <a:txBody>
                    <a:bodyPr/>
                    <a:lstStyle/>
                    <a:p>
                      <a:r>
                        <a:rPr lang="en-US" sz="1400" dirty="0">
                          <a:solidFill>
                            <a:srgbClr val="FFFFFF"/>
                          </a:solidFill>
                          <a:latin typeface="Arial"/>
                          <a:cs typeface="Arial"/>
                        </a:rPr>
                        <a:t>Total</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tc>
                  <a:txBody>
                    <a:bodyPr/>
                    <a:lstStyle/>
                    <a:p>
                      <a:endParaRPr lang="en-US" sz="1400" dirty="0">
                        <a:solidFill>
                          <a:srgbClr val="FFFFFF"/>
                        </a:solidFill>
                        <a:latin typeface="Arial"/>
                        <a:cs typeface="Arial"/>
                      </a:endParaRPr>
                    </a:p>
                  </a:txBody>
                  <a:tcPr marL="121920" marR="121920"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tc>
                  <a:txBody>
                    <a:bodyPr/>
                    <a:lstStyle/>
                    <a:p>
                      <a:pPr algn="r"/>
                      <a:r>
                        <a:rPr lang="en-US" sz="1400" dirty="0">
                          <a:solidFill>
                            <a:srgbClr val="FFFFFF"/>
                          </a:solidFill>
                          <a:latin typeface="Arial"/>
                          <a:cs typeface="Arial"/>
                        </a:rPr>
                        <a:t>100</a:t>
                      </a:r>
                    </a:p>
                  </a:txBody>
                  <a:tcPr marL="121920" marR="121920"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extLst>
                  <a:ext uri="{0D108BD9-81ED-4DB2-BD59-A6C34878D82A}">
                    <a16:rowId xmlns:a16="http://schemas.microsoft.com/office/drawing/2014/main" val="10006"/>
                  </a:ext>
                </a:extLst>
              </a:tr>
            </a:tbl>
          </a:graphicData>
        </a:graphic>
      </p:graphicFrame>
      <p:sp>
        <p:nvSpPr>
          <p:cNvPr id="7" name="Text Placeholder 6"/>
          <p:cNvSpPr>
            <a:spLocks noGrp="1"/>
          </p:cNvSpPr>
          <p:nvPr>
            <p:ph type="body" sz="quarter" idx="11"/>
          </p:nvPr>
        </p:nvSpPr>
        <p:spPr>
          <a:xfrm>
            <a:off x="154519" y="965201"/>
            <a:ext cx="5971116" cy="349251"/>
          </a:xfrm>
        </p:spPr>
        <p:txBody>
          <a:bodyPr/>
          <a:lstStyle/>
          <a:p>
            <a:pPr lvl="0"/>
            <a:r>
              <a:rPr lang="en-US" dirty="0"/>
              <a:t>Click to edit Master text styles</a:t>
            </a:r>
          </a:p>
        </p:txBody>
      </p:sp>
    </p:spTree>
    <p:extLst>
      <p:ext uri="{BB962C8B-B14F-4D97-AF65-F5344CB8AC3E}">
        <p14:creationId xmlns:p14="http://schemas.microsoft.com/office/powerpoint/2010/main" val="11374824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44354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94291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21836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1/31/2018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52728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5B16D8-E2A0-4C4C-B2DF-DC9997890EC6}" type="datetimeFigureOut">
              <a:rPr lang="en-US" smtClean="0">
                <a:solidFill>
                  <a:prstClr val="black">
                    <a:tint val="75000"/>
                  </a:prstClr>
                </a:solidFill>
              </a:rPr>
              <a:pPr/>
              <a:t>1/31/2018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87431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F5B16D8-E2A0-4C4C-B2DF-DC9997890EC6}" type="datetimeFigureOut">
              <a:rPr lang="en-US" smtClean="0">
                <a:solidFill>
                  <a:prstClr val="black">
                    <a:tint val="75000"/>
                  </a:prstClr>
                </a:solidFill>
              </a:rPr>
              <a:pPr/>
              <a:t>1/31/2018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79061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5B16D8-E2A0-4C4C-B2DF-DC9997890EC6}" type="datetimeFigureOut">
              <a:rPr lang="en-US" smtClean="0">
                <a:solidFill>
                  <a:prstClr val="black">
                    <a:tint val="75000"/>
                  </a:prstClr>
                </a:solidFill>
              </a:rPr>
              <a:pPr/>
              <a:t>1/31/2018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82178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1/31/2018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4006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4C2746-64E0-492B-B02D-E29670BE2F17}" type="datetimeFigureOut">
              <a:rPr lang="en-US" smtClean="0"/>
              <a:t>1/31/2018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18230845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1/31/2018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36148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34290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5220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ea typeface="MS PGothic" panose="020B0600070205080204" pitchFamily="34" charset="-128"/>
                <a:cs typeface="Arial" charset="0"/>
              </a:defRPr>
            </a:lvl1pPr>
          </a:lstStyle>
          <a:p>
            <a:pPr>
              <a:defRPr/>
            </a:pPr>
            <a:fld id="{6A1F1C56-345E-4C1E-8951-9256FB4EB5AA}" type="datetimeFigureOut">
              <a:rPr lang="en-US"/>
              <a:pPr>
                <a:defRPr/>
              </a:pPr>
              <a:t>1/31/2018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ea typeface="MS PGothic" panose="020B0600070205080204" pitchFamily="34" charset="-128"/>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MS PGothic" panose="020B0600070205080204" pitchFamily="34" charset="-128"/>
                <a:cs typeface="+mn-cs"/>
              </a:defRPr>
            </a:lvl1pPr>
          </a:lstStyle>
          <a:p>
            <a:pPr>
              <a:defRPr/>
            </a:pPr>
            <a:fld id="{00BE101D-BFD9-4D09-90EA-16C64FAAFAAC}" type="slidenum">
              <a:rPr lang="en-US"/>
              <a:pPr>
                <a:defRPr/>
              </a:pPr>
              <a:t>‹#›</a:t>
            </a:fld>
            <a:endParaRPr lang="en-US"/>
          </a:p>
        </p:txBody>
      </p:sp>
    </p:spTree>
    <p:extLst>
      <p:ext uri="{BB962C8B-B14F-4D97-AF65-F5344CB8AC3E}">
        <p14:creationId xmlns:p14="http://schemas.microsoft.com/office/powerpoint/2010/main" val="219330519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ea typeface="MS PGothic" panose="020B0600070205080204" pitchFamily="34" charset="-128"/>
                <a:cs typeface="Arial" charset="0"/>
              </a:defRPr>
            </a:lvl1pPr>
          </a:lstStyle>
          <a:p>
            <a:pPr>
              <a:defRPr/>
            </a:pPr>
            <a:fld id="{83D2942E-A40F-4A67-B171-CB2FBFA6B79C}" type="datetimeFigureOut">
              <a:rPr lang="en-US"/>
              <a:pPr>
                <a:defRPr/>
              </a:pPr>
              <a:t>1/31/2018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ea typeface="MS PGothic" panose="020B0600070205080204" pitchFamily="34" charset="-128"/>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MS PGothic" panose="020B0600070205080204" pitchFamily="34" charset="-128"/>
                <a:cs typeface="+mn-cs"/>
              </a:defRPr>
            </a:lvl1pPr>
          </a:lstStyle>
          <a:p>
            <a:pPr>
              <a:defRPr/>
            </a:pPr>
            <a:fld id="{561FFD58-6641-4FE5-8C6F-7112035A8008}" type="slidenum">
              <a:rPr lang="en-US"/>
              <a:pPr>
                <a:defRPr/>
              </a:pPr>
              <a:t>‹#›</a:t>
            </a:fld>
            <a:endParaRPr lang="en-US"/>
          </a:p>
        </p:txBody>
      </p:sp>
    </p:spTree>
    <p:extLst>
      <p:ext uri="{BB962C8B-B14F-4D97-AF65-F5344CB8AC3E}">
        <p14:creationId xmlns:p14="http://schemas.microsoft.com/office/powerpoint/2010/main" val="12052382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ea typeface="MS PGothic" panose="020B0600070205080204" pitchFamily="34" charset="-128"/>
                <a:cs typeface="Arial" charset="0"/>
              </a:defRPr>
            </a:lvl1pPr>
          </a:lstStyle>
          <a:p>
            <a:pPr>
              <a:defRPr/>
            </a:pPr>
            <a:fld id="{3A43A690-281A-4712-A07C-ECC2F42FA44E}" type="datetimeFigureOut">
              <a:rPr lang="en-US"/>
              <a:pPr>
                <a:defRPr/>
              </a:pPr>
              <a:t>1/31/2018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ea typeface="MS PGothic" panose="020B0600070205080204" pitchFamily="34" charset="-128"/>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MS PGothic" panose="020B0600070205080204" pitchFamily="34" charset="-128"/>
                <a:cs typeface="+mn-cs"/>
              </a:defRPr>
            </a:lvl1pPr>
          </a:lstStyle>
          <a:p>
            <a:pPr>
              <a:defRPr/>
            </a:pPr>
            <a:fld id="{D1EFC690-7F87-4E30-919D-429BA27E4674}" type="slidenum">
              <a:rPr lang="en-US"/>
              <a:pPr>
                <a:defRPr/>
              </a:pPr>
              <a:t>‹#›</a:t>
            </a:fld>
            <a:endParaRPr lang="en-US"/>
          </a:p>
        </p:txBody>
      </p:sp>
    </p:spTree>
    <p:extLst>
      <p:ext uri="{BB962C8B-B14F-4D97-AF65-F5344CB8AC3E}">
        <p14:creationId xmlns:p14="http://schemas.microsoft.com/office/powerpoint/2010/main" val="30069377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ea typeface="MS PGothic" panose="020B0600070205080204" pitchFamily="34" charset="-128"/>
                <a:cs typeface="Arial" charset="0"/>
              </a:defRPr>
            </a:lvl1pPr>
          </a:lstStyle>
          <a:p>
            <a:pPr>
              <a:defRPr/>
            </a:pPr>
            <a:fld id="{EB772393-3E56-404C-8E11-9351F86CEBF1}" type="datetimeFigureOut">
              <a:rPr lang="en-US"/>
              <a:pPr>
                <a:defRPr/>
              </a:pPr>
              <a:t>1/31/2018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ea typeface="MS PGothic" panose="020B0600070205080204" pitchFamily="34" charset="-128"/>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ea typeface="MS PGothic" panose="020B0600070205080204" pitchFamily="34" charset="-128"/>
                <a:cs typeface="+mn-cs"/>
              </a:defRPr>
            </a:lvl1pPr>
          </a:lstStyle>
          <a:p>
            <a:pPr>
              <a:defRPr/>
            </a:pPr>
            <a:fld id="{A4B0B234-AD77-409D-B308-4DD5EE390A4E}" type="slidenum">
              <a:rPr lang="en-US"/>
              <a:pPr>
                <a:defRPr/>
              </a:pPr>
              <a:t>‹#›</a:t>
            </a:fld>
            <a:endParaRPr lang="en-US"/>
          </a:p>
        </p:txBody>
      </p:sp>
    </p:spTree>
    <p:extLst>
      <p:ext uri="{BB962C8B-B14F-4D97-AF65-F5344CB8AC3E}">
        <p14:creationId xmlns:p14="http://schemas.microsoft.com/office/powerpoint/2010/main" val="29986470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ea typeface="MS PGothic" panose="020B0600070205080204" pitchFamily="34" charset="-128"/>
                <a:cs typeface="Arial" charset="0"/>
              </a:defRPr>
            </a:lvl1pPr>
          </a:lstStyle>
          <a:p>
            <a:pPr>
              <a:defRPr/>
            </a:pPr>
            <a:fld id="{3481A565-A8F4-4E98-817C-2B4C3C8D30A4}" type="datetimeFigureOut">
              <a:rPr lang="en-US"/>
              <a:pPr>
                <a:defRPr/>
              </a:pPr>
              <a:t>1/31/2018</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ea typeface="MS PGothic" panose="020B0600070205080204" pitchFamily="34" charset="-128"/>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ea typeface="MS PGothic" panose="020B0600070205080204" pitchFamily="34" charset="-128"/>
                <a:cs typeface="+mn-cs"/>
              </a:defRPr>
            </a:lvl1pPr>
          </a:lstStyle>
          <a:p>
            <a:pPr>
              <a:defRPr/>
            </a:pPr>
            <a:fld id="{68DDAB09-9478-4591-862F-07343025869F}" type="slidenum">
              <a:rPr lang="en-US"/>
              <a:pPr>
                <a:defRPr/>
              </a:pPr>
              <a:t>‹#›</a:t>
            </a:fld>
            <a:endParaRPr lang="en-US"/>
          </a:p>
        </p:txBody>
      </p:sp>
    </p:spTree>
    <p:extLst>
      <p:ext uri="{BB962C8B-B14F-4D97-AF65-F5344CB8AC3E}">
        <p14:creationId xmlns:p14="http://schemas.microsoft.com/office/powerpoint/2010/main" val="31191391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ea typeface="MS PGothic" panose="020B0600070205080204" pitchFamily="34" charset="-128"/>
                <a:cs typeface="Arial" charset="0"/>
              </a:defRPr>
            </a:lvl1pPr>
          </a:lstStyle>
          <a:p>
            <a:pPr>
              <a:defRPr/>
            </a:pPr>
            <a:fld id="{EBB86B24-14FD-45B9-8DC3-BD78F8BB3F03}" type="datetimeFigureOut">
              <a:rPr lang="en-US"/>
              <a:pPr>
                <a:defRPr/>
              </a:pPr>
              <a:t>1/31/2018</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ea typeface="MS PGothic" panose="020B0600070205080204" pitchFamily="34" charset="-128"/>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ea typeface="MS PGothic" panose="020B0600070205080204" pitchFamily="34" charset="-128"/>
                <a:cs typeface="+mn-cs"/>
              </a:defRPr>
            </a:lvl1pPr>
          </a:lstStyle>
          <a:p>
            <a:pPr>
              <a:defRPr/>
            </a:pPr>
            <a:fld id="{FA4BAC57-E514-495C-88C3-6A4A5F813B6C}" type="slidenum">
              <a:rPr lang="en-US"/>
              <a:pPr>
                <a:defRPr/>
              </a:pPr>
              <a:t>‹#›</a:t>
            </a:fld>
            <a:endParaRPr lang="en-US"/>
          </a:p>
        </p:txBody>
      </p:sp>
    </p:spTree>
    <p:extLst>
      <p:ext uri="{BB962C8B-B14F-4D97-AF65-F5344CB8AC3E}">
        <p14:creationId xmlns:p14="http://schemas.microsoft.com/office/powerpoint/2010/main" val="24213556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ea typeface="MS PGothic" panose="020B0600070205080204" pitchFamily="34" charset="-128"/>
                <a:cs typeface="Arial" charset="0"/>
              </a:defRPr>
            </a:lvl1pPr>
          </a:lstStyle>
          <a:p>
            <a:pPr>
              <a:defRPr/>
            </a:pPr>
            <a:fld id="{5D786484-C0B6-4CAE-B4C7-CDC697959826}" type="datetimeFigureOut">
              <a:rPr lang="en-US"/>
              <a:pPr>
                <a:defRPr/>
              </a:pPr>
              <a:t>1/31/2018</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ea typeface="MS PGothic" panose="020B0600070205080204" pitchFamily="34" charset="-128"/>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ea typeface="MS PGothic" panose="020B0600070205080204" pitchFamily="34" charset="-128"/>
                <a:cs typeface="+mn-cs"/>
              </a:defRPr>
            </a:lvl1pPr>
          </a:lstStyle>
          <a:p>
            <a:pPr>
              <a:defRPr/>
            </a:pPr>
            <a:fld id="{D0C94B0F-683D-471C-9C5A-1363AD0F09D4}" type="slidenum">
              <a:rPr lang="en-US"/>
              <a:pPr>
                <a:defRPr/>
              </a:pPr>
              <a:t>‹#›</a:t>
            </a:fld>
            <a:endParaRPr lang="en-US"/>
          </a:p>
        </p:txBody>
      </p:sp>
    </p:spTree>
    <p:extLst>
      <p:ext uri="{BB962C8B-B14F-4D97-AF65-F5344CB8AC3E}">
        <p14:creationId xmlns:p14="http://schemas.microsoft.com/office/powerpoint/2010/main" val="1217281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C4C2746-64E0-492B-B02D-E29670BE2F17}" type="datetimeFigureOut">
              <a:rPr lang="en-US" smtClean="0"/>
              <a:t>1/31/2018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23016296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ea typeface="MS PGothic" panose="020B0600070205080204" pitchFamily="34" charset="-128"/>
                <a:cs typeface="Arial" charset="0"/>
              </a:defRPr>
            </a:lvl1pPr>
          </a:lstStyle>
          <a:p>
            <a:pPr>
              <a:defRPr/>
            </a:pPr>
            <a:fld id="{7DB58148-6969-4F57-909D-515C312AA5BE}" type="datetimeFigureOut">
              <a:rPr lang="en-US"/>
              <a:pPr>
                <a:defRPr/>
              </a:pPr>
              <a:t>1/31/2018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ea typeface="MS PGothic" panose="020B0600070205080204" pitchFamily="34" charset="-128"/>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ea typeface="MS PGothic" panose="020B0600070205080204" pitchFamily="34" charset="-128"/>
                <a:cs typeface="+mn-cs"/>
              </a:defRPr>
            </a:lvl1pPr>
          </a:lstStyle>
          <a:p>
            <a:pPr>
              <a:defRPr/>
            </a:pPr>
            <a:fld id="{7D204D57-0135-4EB9-8F73-8E79C8EA3EFA}" type="slidenum">
              <a:rPr lang="en-US"/>
              <a:pPr>
                <a:defRPr/>
              </a:pPr>
              <a:t>‹#›</a:t>
            </a:fld>
            <a:endParaRPr lang="en-US"/>
          </a:p>
        </p:txBody>
      </p:sp>
    </p:spTree>
    <p:extLst>
      <p:ext uri="{BB962C8B-B14F-4D97-AF65-F5344CB8AC3E}">
        <p14:creationId xmlns:p14="http://schemas.microsoft.com/office/powerpoint/2010/main" val="335696841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ea typeface="MS PGothic" panose="020B0600070205080204" pitchFamily="34" charset="-128"/>
                <a:cs typeface="Arial" charset="0"/>
              </a:defRPr>
            </a:lvl1pPr>
          </a:lstStyle>
          <a:p>
            <a:pPr>
              <a:defRPr/>
            </a:pPr>
            <a:fld id="{F9E66D20-2250-4DDA-983B-57FDE8E5F41E}" type="datetimeFigureOut">
              <a:rPr lang="en-US"/>
              <a:pPr>
                <a:defRPr/>
              </a:pPr>
              <a:t>1/31/2018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ea typeface="MS PGothic" panose="020B0600070205080204" pitchFamily="34" charset="-128"/>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ea typeface="MS PGothic" panose="020B0600070205080204" pitchFamily="34" charset="-128"/>
                <a:cs typeface="+mn-cs"/>
              </a:defRPr>
            </a:lvl1pPr>
          </a:lstStyle>
          <a:p>
            <a:pPr>
              <a:defRPr/>
            </a:pPr>
            <a:fld id="{FFF9AC13-37AF-475E-A12B-8C90D4B5FB97}" type="slidenum">
              <a:rPr lang="en-US"/>
              <a:pPr>
                <a:defRPr/>
              </a:pPr>
              <a:t>‹#›</a:t>
            </a:fld>
            <a:endParaRPr lang="en-US"/>
          </a:p>
        </p:txBody>
      </p:sp>
    </p:spTree>
    <p:extLst>
      <p:ext uri="{BB962C8B-B14F-4D97-AF65-F5344CB8AC3E}">
        <p14:creationId xmlns:p14="http://schemas.microsoft.com/office/powerpoint/2010/main" val="42801640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ea typeface="MS PGothic" panose="020B0600070205080204" pitchFamily="34" charset="-128"/>
                <a:cs typeface="Arial" charset="0"/>
              </a:defRPr>
            </a:lvl1pPr>
          </a:lstStyle>
          <a:p>
            <a:pPr>
              <a:defRPr/>
            </a:pPr>
            <a:fld id="{B80D4131-FCD2-438C-B975-AB7A99BBDCBE}" type="datetimeFigureOut">
              <a:rPr lang="en-US"/>
              <a:pPr>
                <a:defRPr/>
              </a:pPr>
              <a:t>1/31/2018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ea typeface="MS PGothic" panose="020B0600070205080204" pitchFamily="34" charset="-128"/>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MS PGothic" panose="020B0600070205080204" pitchFamily="34" charset="-128"/>
                <a:cs typeface="+mn-cs"/>
              </a:defRPr>
            </a:lvl1pPr>
          </a:lstStyle>
          <a:p>
            <a:pPr>
              <a:defRPr/>
            </a:pPr>
            <a:fld id="{D6B0DFE7-CE91-44BA-92F4-D0DA45C39FEA}" type="slidenum">
              <a:rPr lang="en-US"/>
              <a:pPr>
                <a:defRPr/>
              </a:pPr>
              <a:t>‹#›</a:t>
            </a:fld>
            <a:endParaRPr lang="en-US"/>
          </a:p>
        </p:txBody>
      </p:sp>
    </p:spTree>
    <p:extLst>
      <p:ext uri="{BB962C8B-B14F-4D97-AF65-F5344CB8AC3E}">
        <p14:creationId xmlns:p14="http://schemas.microsoft.com/office/powerpoint/2010/main" val="48436616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ea typeface="MS PGothic" panose="020B0600070205080204" pitchFamily="34" charset="-128"/>
                <a:cs typeface="Arial" charset="0"/>
              </a:defRPr>
            </a:lvl1pPr>
          </a:lstStyle>
          <a:p>
            <a:pPr>
              <a:defRPr/>
            </a:pPr>
            <a:fld id="{73926B59-12C0-4BCD-B74F-4F8C0A870A12}" type="datetimeFigureOut">
              <a:rPr lang="en-US"/>
              <a:pPr>
                <a:defRPr/>
              </a:pPr>
              <a:t>1/31/2018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ea typeface="MS PGothic" panose="020B0600070205080204" pitchFamily="34" charset="-128"/>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MS PGothic" panose="020B0600070205080204" pitchFamily="34" charset="-128"/>
                <a:cs typeface="+mn-cs"/>
              </a:defRPr>
            </a:lvl1pPr>
          </a:lstStyle>
          <a:p>
            <a:pPr>
              <a:defRPr/>
            </a:pPr>
            <a:fld id="{8708082A-D8D6-4E04-BA00-E6D6729458A1}" type="slidenum">
              <a:rPr lang="en-US"/>
              <a:pPr>
                <a:defRPr/>
              </a:pPr>
              <a:t>‹#›</a:t>
            </a:fld>
            <a:endParaRPr lang="en-US"/>
          </a:p>
        </p:txBody>
      </p:sp>
    </p:spTree>
    <p:extLst>
      <p:ext uri="{BB962C8B-B14F-4D97-AF65-F5344CB8AC3E}">
        <p14:creationId xmlns:p14="http://schemas.microsoft.com/office/powerpoint/2010/main" val="28658735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b="1">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b="1">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ea typeface="MS PGothic" panose="020B0600070205080204" pitchFamily="34" charset="-128"/>
                <a:cs typeface="+mn-cs"/>
              </a:defRPr>
            </a:lvl1pPr>
          </a:lstStyle>
          <a:p>
            <a:pPr>
              <a:defRPr/>
            </a:pPr>
            <a:fld id="{6A4DAECF-844B-4DBE-9FE2-45D32F8373AA}" type="slidenum">
              <a:rPr lang="en-US"/>
              <a:pPr>
                <a:defRPr/>
              </a:pPr>
              <a:t>‹#›</a:t>
            </a:fld>
            <a:endParaRPr lang="en-US"/>
          </a:p>
        </p:txBody>
      </p:sp>
    </p:spTree>
    <p:extLst>
      <p:ext uri="{BB962C8B-B14F-4D97-AF65-F5344CB8AC3E}">
        <p14:creationId xmlns:p14="http://schemas.microsoft.com/office/powerpoint/2010/main" val="42083553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b="1">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ea typeface="MS PGothic" panose="020B0600070205080204" pitchFamily="34" charset="-128"/>
                <a:cs typeface="+mn-cs"/>
              </a:defRPr>
            </a:lvl1pPr>
          </a:lstStyle>
          <a:p>
            <a:pPr>
              <a:defRPr/>
            </a:pPr>
            <a:fld id="{86A03659-EC35-4F57-86E6-5FF034D06EF9}" type="slidenum">
              <a:rPr lang="en-US"/>
              <a:pPr>
                <a:defRPr/>
              </a:pPr>
              <a:t>‹#›</a:t>
            </a:fld>
            <a:endParaRPr lang="en-US"/>
          </a:p>
        </p:txBody>
      </p:sp>
    </p:spTree>
    <p:extLst>
      <p:ext uri="{BB962C8B-B14F-4D97-AF65-F5344CB8AC3E}">
        <p14:creationId xmlns:p14="http://schemas.microsoft.com/office/powerpoint/2010/main" val="3274265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b="1">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ea typeface="MS PGothic" panose="020B0600070205080204" pitchFamily="34" charset="-128"/>
                <a:cs typeface="+mn-cs"/>
              </a:defRPr>
            </a:lvl1pPr>
          </a:lstStyle>
          <a:p>
            <a:pPr>
              <a:defRPr/>
            </a:pPr>
            <a:fld id="{E3015875-38F8-48F6-99D4-E13AEB62E44F}" type="slidenum">
              <a:rPr lang="en-US"/>
              <a:pPr>
                <a:defRPr/>
              </a:pPr>
              <a:t>‹#›</a:t>
            </a:fld>
            <a:endParaRPr lang="en-US"/>
          </a:p>
        </p:txBody>
      </p:sp>
    </p:spTree>
    <p:extLst>
      <p:ext uri="{BB962C8B-B14F-4D97-AF65-F5344CB8AC3E}">
        <p14:creationId xmlns:p14="http://schemas.microsoft.com/office/powerpoint/2010/main" val="15444191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b="1">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ea typeface="MS PGothic" panose="020B0600070205080204" pitchFamily="34" charset="-128"/>
                <a:cs typeface="+mn-cs"/>
              </a:defRPr>
            </a:lvl1pPr>
          </a:lstStyle>
          <a:p>
            <a:pPr>
              <a:defRPr/>
            </a:pPr>
            <a:fld id="{781C04F4-483A-4789-8F15-FCD826CA7EBE}" type="slidenum">
              <a:rPr lang="en-US"/>
              <a:pPr>
                <a:defRPr/>
              </a:pPr>
              <a:t>‹#›</a:t>
            </a:fld>
            <a:endParaRPr lang="en-US"/>
          </a:p>
        </p:txBody>
      </p:sp>
    </p:spTree>
    <p:extLst>
      <p:ext uri="{BB962C8B-B14F-4D97-AF65-F5344CB8AC3E}">
        <p14:creationId xmlns:p14="http://schemas.microsoft.com/office/powerpoint/2010/main" val="21839207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ea typeface="MS PGothic" panose="020B0600070205080204"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b="1">
                <a:ea typeface="MS PGothic" panose="020B0600070205080204"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ea typeface="MS PGothic" panose="020B0600070205080204" pitchFamily="34" charset="-128"/>
                <a:cs typeface="+mn-cs"/>
              </a:defRPr>
            </a:lvl1pPr>
          </a:lstStyle>
          <a:p>
            <a:pPr>
              <a:defRPr/>
            </a:pPr>
            <a:fld id="{B64B2348-D1C3-4A5D-8B83-91B72F94BE23}" type="slidenum">
              <a:rPr lang="en-US"/>
              <a:pPr>
                <a:defRPr/>
              </a:pPr>
              <a:t>‹#›</a:t>
            </a:fld>
            <a:endParaRPr lang="en-US"/>
          </a:p>
        </p:txBody>
      </p:sp>
    </p:spTree>
    <p:extLst>
      <p:ext uri="{BB962C8B-B14F-4D97-AF65-F5344CB8AC3E}">
        <p14:creationId xmlns:p14="http://schemas.microsoft.com/office/powerpoint/2010/main" val="424986611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ea typeface="MS PGothic" panose="020B0600070205080204"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b="1">
                <a:ea typeface="MS PGothic" panose="020B0600070205080204"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ea typeface="MS PGothic" panose="020B0600070205080204" pitchFamily="34" charset="-128"/>
                <a:cs typeface="+mn-cs"/>
              </a:defRPr>
            </a:lvl1pPr>
          </a:lstStyle>
          <a:p>
            <a:pPr>
              <a:defRPr/>
            </a:pPr>
            <a:fld id="{0E2BDDE9-D93A-48BA-8A49-FCE51B837288}" type="slidenum">
              <a:rPr lang="en-US"/>
              <a:pPr>
                <a:defRPr/>
              </a:pPr>
              <a:t>‹#›</a:t>
            </a:fld>
            <a:endParaRPr lang="en-US"/>
          </a:p>
        </p:txBody>
      </p:sp>
    </p:spTree>
    <p:extLst>
      <p:ext uri="{BB962C8B-B14F-4D97-AF65-F5344CB8AC3E}">
        <p14:creationId xmlns:p14="http://schemas.microsoft.com/office/powerpoint/2010/main" val="3394862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C4C2746-64E0-492B-B02D-E29670BE2F17}" type="datetimeFigureOut">
              <a:rPr lang="en-US" smtClean="0"/>
              <a:t>1/31/2018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38723177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ea typeface="MS PGothic" panose="020B0600070205080204"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b="1">
                <a:ea typeface="MS PGothic" panose="020B0600070205080204"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ea typeface="MS PGothic" panose="020B0600070205080204" pitchFamily="34" charset="-128"/>
                <a:cs typeface="+mn-cs"/>
              </a:defRPr>
            </a:lvl1pPr>
          </a:lstStyle>
          <a:p>
            <a:pPr>
              <a:defRPr/>
            </a:pPr>
            <a:fld id="{86E898F8-8BDF-495E-A7D4-907FFFA561AD}" type="slidenum">
              <a:rPr lang="en-US"/>
              <a:pPr>
                <a:defRPr/>
              </a:pPr>
              <a:t>‹#›</a:t>
            </a:fld>
            <a:endParaRPr lang="en-US"/>
          </a:p>
        </p:txBody>
      </p:sp>
    </p:spTree>
    <p:extLst>
      <p:ext uri="{BB962C8B-B14F-4D97-AF65-F5344CB8AC3E}">
        <p14:creationId xmlns:p14="http://schemas.microsoft.com/office/powerpoint/2010/main" val="33247669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b="1">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ea typeface="MS PGothic" panose="020B0600070205080204" pitchFamily="34" charset="-128"/>
                <a:cs typeface="+mn-cs"/>
              </a:defRPr>
            </a:lvl1pPr>
          </a:lstStyle>
          <a:p>
            <a:pPr>
              <a:defRPr/>
            </a:pPr>
            <a:fld id="{4325F12F-DB8C-47A3-A8EC-FD6D402FCB5E}" type="slidenum">
              <a:rPr lang="en-US"/>
              <a:pPr>
                <a:defRPr/>
              </a:pPr>
              <a:t>‹#›</a:t>
            </a:fld>
            <a:endParaRPr lang="en-US"/>
          </a:p>
        </p:txBody>
      </p:sp>
    </p:spTree>
    <p:extLst>
      <p:ext uri="{BB962C8B-B14F-4D97-AF65-F5344CB8AC3E}">
        <p14:creationId xmlns:p14="http://schemas.microsoft.com/office/powerpoint/2010/main" val="41635292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b="1">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ea typeface="MS PGothic" panose="020B0600070205080204" pitchFamily="34" charset="-128"/>
                <a:cs typeface="+mn-cs"/>
              </a:defRPr>
            </a:lvl1pPr>
          </a:lstStyle>
          <a:p>
            <a:pPr>
              <a:defRPr/>
            </a:pPr>
            <a:fld id="{8324690A-282C-45D9-828F-CB311066D28B}" type="slidenum">
              <a:rPr lang="en-US"/>
              <a:pPr>
                <a:defRPr/>
              </a:pPr>
              <a:t>‹#›</a:t>
            </a:fld>
            <a:endParaRPr lang="en-US"/>
          </a:p>
        </p:txBody>
      </p:sp>
    </p:spTree>
    <p:extLst>
      <p:ext uri="{BB962C8B-B14F-4D97-AF65-F5344CB8AC3E}">
        <p14:creationId xmlns:p14="http://schemas.microsoft.com/office/powerpoint/2010/main" val="1081074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b="1">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ea typeface="MS PGothic" panose="020B0600070205080204" pitchFamily="34" charset="-128"/>
                <a:cs typeface="+mn-cs"/>
              </a:defRPr>
            </a:lvl1pPr>
          </a:lstStyle>
          <a:p>
            <a:pPr>
              <a:defRPr/>
            </a:pPr>
            <a:fld id="{5804DEA1-625B-4ECF-A781-62F411803457}" type="slidenum">
              <a:rPr lang="en-US"/>
              <a:pPr>
                <a:defRPr/>
              </a:pPr>
              <a:t>‹#›</a:t>
            </a:fld>
            <a:endParaRPr lang="en-US"/>
          </a:p>
        </p:txBody>
      </p:sp>
    </p:spTree>
    <p:extLst>
      <p:ext uri="{BB962C8B-B14F-4D97-AF65-F5344CB8AC3E}">
        <p14:creationId xmlns:p14="http://schemas.microsoft.com/office/powerpoint/2010/main" val="379038999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b="1">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ea typeface="MS PGothic" panose="020B0600070205080204" pitchFamily="34" charset="-128"/>
                <a:cs typeface="+mn-cs"/>
              </a:defRPr>
            </a:lvl1pPr>
          </a:lstStyle>
          <a:p>
            <a:pPr>
              <a:defRPr/>
            </a:pPr>
            <a:fld id="{745C1475-1CD7-45B0-8F47-F2909B4E2D6E}" type="slidenum">
              <a:rPr lang="en-US"/>
              <a:pPr>
                <a:defRPr/>
              </a:pPr>
              <a:t>‹#›</a:t>
            </a:fld>
            <a:endParaRPr lang="en-US"/>
          </a:p>
        </p:txBody>
      </p:sp>
    </p:spTree>
    <p:extLst>
      <p:ext uri="{BB962C8B-B14F-4D97-AF65-F5344CB8AC3E}">
        <p14:creationId xmlns:p14="http://schemas.microsoft.com/office/powerpoint/2010/main" val="330986564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b="1">
                <a:ea typeface="MS PGothic" panose="020B0600070205080204" pitchFamily="34" charset="-128"/>
              </a:defRPr>
            </a:lvl1pPr>
          </a:lstStyle>
          <a:p>
            <a:pPr>
              <a:defRPr/>
            </a:pPr>
            <a:endParaRPr lang="en-US"/>
          </a:p>
        </p:txBody>
      </p:sp>
      <p:sp>
        <p:nvSpPr>
          <p:cNvPr id="7" name="Rectangle 5"/>
          <p:cNvSpPr>
            <a:spLocks noGrp="1" noChangeArrowheads="1"/>
          </p:cNvSpPr>
          <p:nvPr>
            <p:ph type="ftr" sz="quarter" idx="11"/>
          </p:nvPr>
        </p:nvSpPr>
        <p:spPr/>
        <p:txBody>
          <a:bodyPr/>
          <a:lstStyle>
            <a:lvl1pPr>
              <a:defRPr b="1">
                <a:ea typeface="MS PGothic" panose="020B0600070205080204" pitchFamily="34" charset="-128"/>
              </a:defRPr>
            </a:lvl1pPr>
          </a:lstStyle>
          <a:p>
            <a:pPr>
              <a:defRPr/>
            </a:pPr>
            <a:endParaRPr lang="en-US"/>
          </a:p>
        </p:txBody>
      </p:sp>
      <p:sp>
        <p:nvSpPr>
          <p:cNvPr id="8" name="Rectangle 6"/>
          <p:cNvSpPr>
            <a:spLocks noGrp="1" noChangeArrowheads="1"/>
          </p:cNvSpPr>
          <p:nvPr>
            <p:ph type="sldNum" sz="quarter" idx="12"/>
          </p:nvPr>
        </p:nvSpPr>
        <p:spPr/>
        <p:txBody>
          <a:bodyPr/>
          <a:lstStyle>
            <a:lvl1pPr>
              <a:defRPr b="1">
                <a:ea typeface="MS PGothic" panose="020B0600070205080204" pitchFamily="34" charset="-128"/>
                <a:cs typeface="+mn-cs"/>
              </a:defRPr>
            </a:lvl1pPr>
          </a:lstStyle>
          <a:p>
            <a:pPr>
              <a:defRPr/>
            </a:pPr>
            <a:fld id="{59A3A858-A18D-4EC8-9EFA-54B41C0BBBA0}" type="slidenum">
              <a:rPr lang="en-US"/>
              <a:pPr>
                <a:defRPr/>
              </a:pPr>
              <a:t>‹#›</a:t>
            </a:fld>
            <a:endParaRPr lang="en-US"/>
          </a:p>
        </p:txBody>
      </p:sp>
    </p:spTree>
    <p:extLst>
      <p:ext uri="{BB962C8B-B14F-4D97-AF65-F5344CB8AC3E}">
        <p14:creationId xmlns:p14="http://schemas.microsoft.com/office/powerpoint/2010/main" val="9656137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b="1">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ea typeface="MS PGothic" panose="020B0600070205080204" pitchFamily="34" charset="-128"/>
                <a:cs typeface="+mn-cs"/>
              </a:defRPr>
            </a:lvl1pPr>
          </a:lstStyle>
          <a:p>
            <a:pPr>
              <a:defRPr/>
            </a:pPr>
            <a:fld id="{2FE8FBB6-05C9-44D7-9EDC-21696A50C2DF}" type="slidenum">
              <a:rPr lang="en-US"/>
              <a:pPr>
                <a:defRPr/>
              </a:pPr>
              <a:t>‹#›</a:t>
            </a:fld>
            <a:endParaRPr lang="en-US"/>
          </a:p>
        </p:txBody>
      </p:sp>
    </p:spTree>
    <p:extLst>
      <p:ext uri="{BB962C8B-B14F-4D97-AF65-F5344CB8AC3E}">
        <p14:creationId xmlns:p14="http://schemas.microsoft.com/office/powerpoint/2010/main" val="35591469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1"/>
            <a:ext cx="53848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b="1">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b="1">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ea typeface="MS PGothic" panose="020B0600070205080204" pitchFamily="34" charset="-128"/>
                <a:cs typeface="+mn-cs"/>
              </a:defRPr>
            </a:lvl1pPr>
          </a:lstStyle>
          <a:p>
            <a:pPr>
              <a:defRPr/>
            </a:pPr>
            <a:fld id="{3FA2D11A-78F6-4116-9149-ACA673EB34BF}" type="slidenum">
              <a:rPr lang="en-US"/>
              <a:pPr>
                <a:defRPr/>
              </a:pPr>
              <a:t>‹#›</a:t>
            </a:fld>
            <a:endParaRPr lang="en-US"/>
          </a:p>
        </p:txBody>
      </p:sp>
    </p:spTree>
    <p:extLst>
      <p:ext uri="{BB962C8B-B14F-4D97-AF65-F5344CB8AC3E}">
        <p14:creationId xmlns:p14="http://schemas.microsoft.com/office/powerpoint/2010/main" val="38305844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b="1">
                <a:ea typeface="MS PGothic" panose="020B0600070205080204" pitchFamily="34" charset="-128"/>
              </a:defRPr>
            </a:lvl1pPr>
          </a:lstStyle>
          <a:p>
            <a:pPr>
              <a:defRPr/>
            </a:pPr>
            <a:endParaRPr lang="en-US"/>
          </a:p>
        </p:txBody>
      </p:sp>
      <p:sp>
        <p:nvSpPr>
          <p:cNvPr id="7" name="Rectangle 5"/>
          <p:cNvSpPr>
            <a:spLocks noGrp="1" noChangeArrowheads="1"/>
          </p:cNvSpPr>
          <p:nvPr>
            <p:ph type="ftr" sz="quarter" idx="11"/>
          </p:nvPr>
        </p:nvSpPr>
        <p:spPr/>
        <p:txBody>
          <a:bodyPr/>
          <a:lstStyle>
            <a:lvl1pPr>
              <a:defRPr b="1">
                <a:ea typeface="MS PGothic" panose="020B0600070205080204" pitchFamily="34" charset="-128"/>
              </a:defRPr>
            </a:lvl1pPr>
          </a:lstStyle>
          <a:p>
            <a:pPr>
              <a:defRPr/>
            </a:pPr>
            <a:endParaRPr lang="en-US"/>
          </a:p>
        </p:txBody>
      </p:sp>
      <p:sp>
        <p:nvSpPr>
          <p:cNvPr id="8" name="Rectangle 6"/>
          <p:cNvSpPr>
            <a:spLocks noGrp="1" noChangeArrowheads="1"/>
          </p:cNvSpPr>
          <p:nvPr>
            <p:ph type="sldNum" sz="quarter" idx="12"/>
          </p:nvPr>
        </p:nvSpPr>
        <p:spPr/>
        <p:txBody>
          <a:bodyPr/>
          <a:lstStyle>
            <a:lvl1pPr>
              <a:defRPr b="1">
                <a:ea typeface="MS PGothic" panose="020B0600070205080204" pitchFamily="34" charset="-128"/>
                <a:cs typeface="+mn-cs"/>
              </a:defRPr>
            </a:lvl1pPr>
          </a:lstStyle>
          <a:p>
            <a:pPr>
              <a:defRPr/>
            </a:pPr>
            <a:fld id="{A98431B6-62F3-4B9F-86BC-4549F121B1E8}" type="slidenum">
              <a:rPr lang="en-US"/>
              <a:pPr>
                <a:defRPr/>
              </a:pPr>
              <a:t>‹#›</a:t>
            </a:fld>
            <a:endParaRPr lang="en-US"/>
          </a:p>
        </p:txBody>
      </p:sp>
    </p:spTree>
    <p:extLst>
      <p:ext uri="{BB962C8B-B14F-4D97-AF65-F5344CB8AC3E}">
        <p14:creationId xmlns:p14="http://schemas.microsoft.com/office/powerpoint/2010/main" val="5971832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FBA8A186-E895-4192-A4A2-939EE962417D}" type="slidenum">
              <a:rPr lang="en-US"/>
              <a:pPr>
                <a:defRPr/>
              </a:pPr>
              <a:t>‹#›</a:t>
            </a:fld>
            <a:endParaRPr lang="en-US"/>
          </a:p>
        </p:txBody>
      </p:sp>
    </p:spTree>
    <p:extLst>
      <p:ext uri="{BB962C8B-B14F-4D97-AF65-F5344CB8AC3E}">
        <p14:creationId xmlns:p14="http://schemas.microsoft.com/office/powerpoint/2010/main" val="3851237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6" Type="http://schemas.openxmlformats.org/officeDocument/2006/relationships/theme" Target="../theme/theme1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theme" Target="../theme/theme11.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2.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43.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theme" Target="../theme/theme14.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5" Type="http://schemas.openxmlformats.org/officeDocument/2006/relationships/theme" Target="../theme/theme15.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6.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7.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slideLayout" Target="../slideLayouts/slideLayout206.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5" Type="http://schemas.openxmlformats.org/officeDocument/2006/relationships/theme" Target="../theme/theme1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slideLayout" Target="../slideLayouts/slideLayout20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20.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7.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theme" Target="../theme/theme21.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slideLayout" Target="../slideLayouts/slideLayout60.xml"/><Relationship Id="rId1" Type="http://schemas.openxmlformats.org/officeDocument/2006/relationships/slideLayout" Target="../slideLayouts/slideLayout59.xml"/><Relationship Id="rId5" Type="http://schemas.openxmlformats.org/officeDocument/2006/relationships/image" Target="../media/image1.emf"/><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8.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6" Type="http://schemas.openxmlformats.org/officeDocument/2006/relationships/theme" Target="../theme/theme9.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4C2746-64E0-492B-B02D-E29670BE2F17}" type="datetimeFigureOut">
              <a:rPr lang="en-US" smtClean="0"/>
              <a:t>1/31/2018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CEFBB8-3372-464D-B445-8C157B8C4958}" type="slidenum">
              <a:rPr lang="en-US" smtClean="0"/>
              <a:t>‹#›</a:t>
            </a:fld>
            <a:endParaRPr lang="en-US"/>
          </a:p>
        </p:txBody>
      </p:sp>
    </p:spTree>
    <p:extLst>
      <p:ext uri="{BB962C8B-B14F-4D97-AF65-F5344CB8AC3E}">
        <p14:creationId xmlns:p14="http://schemas.microsoft.com/office/powerpoint/2010/main" val="8363214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8675"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ea typeface="+mn-ea"/>
                <a:cs typeface="Arial" panose="020B0604020202020204" pitchFamily="34" charset="0"/>
              </a:defRPr>
            </a:lvl1pPr>
          </a:lstStyle>
          <a:p>
            <a:pPr>
              <a:defRPr/>
            </a:pPr>
            <a:fld id="{4C8D6BCD-4064-4621-8DDC-AE8F742C2E10}" type="slidenum">
              <a:rPr lang="en-US"/>
              <a:pPr>
                <a:defRPr/>
              </a:pPr>
              <a:t>‹#›</a:t>
            </a:fld>
            <a:endParaRPr lang="en-US"/>
          </a:p>
        </p:txBody>
      </p:sp>
    </p:spTree>
    <p:extLst>
      <p:ext uri="{BB962C8B-B14F-4D97-AF65-F5344CB8AC3E}">
        <p14:creationId xmlns:p14="http://schemas.microsoft.com/office/powerpoint/2010/main" val="2051598659"/>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 id="2147483941" r:id="rId12"/>
    <p:sldLayoutId id="2147483942" r:id="rId13"/>
    <p:sldLayoutId id="2147483943" r:id="rId14"/>
    <p:sldLayoutId id="2147483944"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panose="020B0604020202020204" pitchFamily="34" charset="0"/>
              </a:defRPr>
            </a:lvl1pPr>
          </a:lstStyle>
          <a:p>
            <a:pPr>
              <a:defRPr/>
            </a:pPr>
            <a:fld id="{8E7EBF1E-7747-4CED-B828-BEDF6493EEF9}" type="slidenum">
              <a:rPr lang="en-US"/>
              <a:pPr>
                <a:defRPr/>
              </a:pPr>
              <a:t>‹#›</a:t>
            </a:fld>
            <a:endParaRPr lang="en-US"/>
          </a:p>
        </p:txBody>
      </p:sp>
    </p:spTree>
    <p:extLst>
      <p:ext uri="{BB962C8B-B14F-4D97-AF65-F5344CB8AC3E}">
        <p14:creationId xmlns:p14="http://schemas.microsoft.com/office/powerpoint/2010/main" val="1797937029"/>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 id="2147483998" r:id="rId14"/>
    <p:sldLayoutId id="2147483999" r:id="rId15"/>
    <p:sldLayoutId id="2147484000"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98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848FD2DC-F070-4B10-A811-630E0471622C}" type="datetimeFigureOut">
              <a:rPr lang="en-US"/>
              <a:pPr>
                <a:defRPr/>
              </a:pPr>
              <a:t>1/31/2018</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32F976F9-AA0F-4019-BE60-08D449BC6744}" type="slidenum">
              <a:rPr lang="en-US"/>
              <a:pPr>
                <a:defRPr/>
              </a:pPr>
              <a:t>‹#›</a:t>
            </a:fld>
            <a:endParaRPr lang="en-US"/>
          </a:p>
        </p:txBody>
      </p:sp>
    </p:spTree>
    <p:extLst>
      <p:ext uri="{BB962C8B-B14F-4D97-AF65-F5344CB8AC3E}">
        <p14:creationId xmlns:p14="http://schemas.microsoft.com/office/powerpoint/2010/main" val="2111418113"/>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3515" y="444508"/>
            <a:ext cx="10972800" cy="52169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53515" y="982199"/>
            <a:ext cx="7110008" cy="332192"/>
          </a:xfrm>
          <a:prstGeom prst="rect">
            <a:avLst/>
          </a:prstGeom>
        </p:spPr>
        <p:txBody>
          <a:bodyPr vert="horz" lIns="91440" tIns="45720" rIns="91440" bIns="45720" rtlCol="0">
            <a:normAutofit/>
          </a:bodyPr>
          <a:lstStyle/>
          <a:p>
            <a:pPr lvl="0"/>
            <a:r>
              <a:rPr lang="en-US" dirty="0"/>
              <a:t>Click to edit Master text styles</a:t>
            </a:r>
          </a:p>
        </p:txBody>
      </p:sp>
      <p:sp>
        <p:nvSpPr>
          <p:cNvPr id="6" name="Slide Number Placeholder 5"/>
          <p:cNvSpPr>
            <a:spLocks noGrp="1"/>
          </p:cNvSpPr>
          <p:nvPr>
            <p:ph type="sldNum" sz="quarter" idx="4"/>
          </p:nvPr>
        </p:nvSpPr>
        <p:spPr>
          <a:xfrm>
            <a:off x="11156102" y="6420102"/>
            <a:ext cx="834713" cy="366183"/>
          </a:xfrm>
          <a:prstGeom prst="rect">
            <a:avLst/>
          </a:prstGeom>
        </p:spPr>
        <p:txBody>
          <a:bodyPr vert="horz" lIns="91440" tIns="45720" rIns="91440" bIns="45720" rtlCol="0" anchor="ctr"/>
          <a:lstStyle>
            <a:lvl1pPr algn="r">
              <a:defRPr sz="1333">
                <a:solidFill>
                  <a:schemeClr val="accent2"/>
                </a:solidFill>
                <a:latin typeface="Arial"/>
                <a:cs typeface="Arial"/>
              </a:defRPr>
            </a:lvl1pPr>
          </a:lstStyle>
          <a:p>
            <a:fld id="{A88B48FB-E956-2048-9E74-C69E7CAA26CC}" type="slidenum">
              <a:rPr lang="en-US" smtClean="0"/>
              <a:pPr/>
              <a:t>‹#›</a:t>
            </a:fld>
            <a:endParaRPr lang="en-US"/>
          </a:p>
        </p:txBody>
      </p:sp>
      <p:cxnSp>
        <p:nvCxnSpPr>
          <p:cNvPr id="7" name="Straight Connector 6"/>
          <p:cNvCxnSpPr/>
          <p:nvPr/>
        </p:nvCxnSpPr>
        <p:spPr>
          <a:xfrm>
            <a:off x="0" y="6420101"/>
            <a:ext cx="12192000" cy="0"/>
          </a:xfrm>
          <a:prstGeom prst="line">
            <a:avLst/>
          </a:prstGeom>
          <a:ln w="12700" cmpd="sng">
            <a:solidFill>
              <a:srgbClr val="CCCCCC"/>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73051" y="972237"/>
            <a:ext cx="11707283" cy="0"/>
          </a:xfrm>
          <a:prstGeom prst="line">
            <a:avLst/>
          </a:prstGeom>
          <a:ln w="6350" cmpd="sng">
            <a:solidFill>
              <a:srgbClr val="CCCCC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7597762"/>
      </p:ext>
    </p:extLst>
  </p:cSld>
  <p:clrMap bg1="lt1" tx1="dk1" bg2="lt2" tx2="dk2" accent1="accent1" accent2="accent2" accent3="accent3" accent4="accent4" accent5="accent5" accent6="accent6" hlink="hlink" folHlink="folHlink"/>
  <p:sldLayoutIdLst>
    <p:sldLayoutId id="2147484014" r:id="rId1"/>
    <p:sldLayoutId id="2147484015" r:id="rId2"/>
    <p:sldLayoutId id="2147484016" r:id="rId3"/>
  </p:sldLayoutIdLst>
  <p:txStyles>
    <p:titleStyle>
      <a:lvl1pPr algn="l" defTabSz="609585" rtl="0" eaLnBrk="1" latinLnBrk="0" hangingPunct="1">
        <a:spcBef>
          <a:spcPct val="0"/>
        </a:spcBef>
        <a:buNone/>
        <a:defRPr sz="2667" b="1" kern="1200">
          <a:solidFill>
            <a:schemeClr val="tx1"/>
          </a:solidFill>
          <a:latin typeface="Arial"/>
          <a:ea typeface="+mj-ea"/>
          <a:cs typeface="Arial"/>
        </a:defRPr>
      </a:lvl1pPr>
    </p:titleStyle>
    <p:bodyStyle>
      <a:lvl1pPr marL="0" indent="0" algn="l" defTabSz="609585" rtl="0" eaLnBrk="1" latinLnBrk="0" hangingPunct="1">
        <a:spcBef>
          <a:spcPct val="20000"/>
        </a:spcBef>
        <a:buFont typeface="Arial"/>
        <a:buNone/>
        <a:defRPr sz="1333"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61442" name="Rectangle 15"/>
          <p:cNvSpPr>
            <a:spLocks noGrp="1" noChangeArrowheads="1"/>
          </p:cNvSpPr>
          <p:nvPr>
            <p:ph type="title"/>
          </p:nvPr>
        </p:nvSpPr>
        <p:spPr bwMode="auto">
          <a:xfrm>
            <a:off x="1117600" y="342900"/>
            <a:ext cx="103632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61443" name="Rectangle 16"/>
          <p:cNvSpPr>
            <a:spLocks noGrp="1" noChangeArrowheads="1"/>
          </p:cNvSpPr>
          <p:nvPr>
            <p:ph type="body" idx="1"/>
          </p:nvPr>
        </p:nvSpPr>
        <p:spPr bwMode="auto">
          <a:xfrm>
            <a:off x="1117600" y="17526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41" name="Rectangle 17"/>
          <p:cNvSpPr>
            <a:spLocks noGrp="1" noChangeArrowheads="1"/>
          </p:cNvSpPr>
          <p:nvPr>
            <p:ph type="dt" sz="half" idx="2"/>
          </p:nvPr>
        </p:nvSpPr>
        <p:spPr bwMode="auto">
          <a:xfrm>
            <a:off x="508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ea typeface="+mn-ea"/>
                <a:cs typeface="+mn-cs"/>
              </a:defRPr>
            </a:lvl1pPr>
          </a:lstStyle>
          <a:p>
            <a:pPr>
              <a:defRPr/>
            </a:pPr>
            <a:endParaRPr lang="en-US"/>
          </a:p>
        </p:txBody>
      </p:sp>
      <p:sp>
        <p:nvSpPr>
          <p:cNvPr id="1042" name="Rectangle 18"/>
          <p:cNvSpPr>
            <a:spLocks noGrp="1" noChangeArrowheads="1"/>
          </p:cNvSpPr>
          <p:nvPr>
            <p:ph type="ftr" sz="quarter" idx="3"/>
          </p:nvPr>
        </p:nvSpPr>
        <p:spPr bwMode="auto">
          <a:xfrm>
            <a:off x="4165600" y="64008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ea typeface="+mn-ea"/>
                <a:cs typeface="+mn-cs"/>
              </a:defRPr>
            </a:lvl1pPr>
          </a:lstStyle>
          <a:p>
            <a:pPr>
              <a:defRPr/>
            </a:pPr>
            <a:endParaRPr lang="en-US"/>
          </a:p>
        </p:txBody>
      </p:sp>
      <p:sp>
        <p:nvSpPr>
          <p:cNvPr id="1043" name="Rectangle 19"/>
          <p:cNvSpPr>
            <a:spLocks noGrp="1" noChangeArrowheads="1"/>
          </p:cNvSpPr>
          <p:nvPr>
            <p:ph type="sldNum" sz="quarter" idx="4"/>
          </p:nvPr>
        </p:nvSpPr>
        <p:spPr bwMode="auto">
          <a:xfrm>
            <a:off x="9144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00"/>
                </a:solidFill>
                <a:latin typeface="Times New Roman" panose="02020603050405020304" pitchFamily="18" charset="0"/>
                <a:ea typeface="+mn-ea"/>
                <a:cs typeface="Arial" panose="020B0604020202020204" pitchFamily="34" charset="0"/>
              </a:defRPr>
            </a:lvl1pPr>
          </a:lstStyle>
          <a:p>
            <a:pPr>
              <a:defRPr/>
            </a:pPr>
            <a:fld id="{216176AE-C577-48E0-91B9-020155F67D3B}" type="slidenum">
              <a:rPr lang="en-US"/>
              <a:pPr>
                <a:defRPr/>
              </a:pPr>
              <a:t>‹#›</a:t>
            </a:fld>
            <a:endParaRPr lang="en-US"/>
          </a:p>
        </p:txBody>
      </p:sp>
    </p:spTree>
    <p:extLst>
      <p:ext uri="{BB962C8B-B14F-4D97-AF65-F5344CB8AC3E}">
        <p14:creationId xmlns:p14="http://schemas.microsoft.com/office/powerpoint/2010/main" val="892983466"/>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 id="2147484070" r:id="rId12"/>
    <p:sldLayoutId id="2147484071" r:id="rId13"/>
    <p:sldLayoutId id="2147484072" r:id="rId14"/>
  </p:sldLayoutIdLst>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anose="05000000000000000000"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24578" name="Rectangle 15"/>
          <p:cNvSpPr>
            <a:spLocks noGrp="1" noChangeArrowheads="1"/>
          </p:cNvSpPr>
          <p:nvPr>
            <p:ph type="title"/>
          </p:nvPr>
        </p:nvSpPr>
        <p:spPr bwMode="auto">
          <a:xfrm>
            <a:off x="1117600" y="342900"/>
            <a:ext cx="103632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0" tIns="46035" rIns="92070" bIns="46035" numCol="1" anchor="ctr" anchorCtr="0" compatLnSpc="1">
            <a:prstTxWarp prst="textNoShape">
              <a:avLst/>
            </a:prstTxWarp>
          </a:bodyPr>
          <a:lstStyle/>
          <a:p>
            <a:pPr lvl="0"/>
            <a:r>
              <a:rPr lang="en-US" altLang="en-US"/>
              <a:t>Click to edit Master title style</a:t>
            </a:r>
          </a:p>
        </p:txBody>
      </p:sp>
      <p:sp>
        <p:nvSpPr>
          <p:cNvPr id="24579" name="Rectangle 16"/>
          <p:cNvSpPr>
            <a:spLocks noGrp="1" noChangeArrowheads="1"/>
          </p:cNvSpPr>
          <p:nvPr>
            <p:ph type="body" idx="1"/>
          </p:nvPr>
        </p:nvSpPr>
        <p:spPr bwMode="auto">
          <a:xfrm>
            <a:off x="1117600" y="17526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0" tIns="46035" rIns="92070" bIns="4603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41" name="Rectangle 17"/>
          <p:cNvSpPr>
            <a:spLocks noGrp="1" noChangeArrowheads="1"/>
          </p:cNvSpPr>
          <p:nvPr>
            <p:ph type="dt" sz="half" idx="2"/>
          </p:nvPr>
        </p:nvSpPr>
        <p:spPr bwMode="auto">
          <a:xfrm>
            <a:off x="508000" y="6323013"/>
            <a:ext cx="2540000" cy="457200"/>
          </a:xfrm>
          <a:prstGeom prst="rect">
            <a:avLst/>
          </a:prstGeom>
          <a:noFill/>
          <a:ln w="9525">
            <a:noFill/>
            <a:miter lim="800000"/>
            <a:headEnd/>
            <a:tailEnd/>
          </a:ln>
          <a:effectLst/>
        </p:spPr>
        <p:txBody>
          <a:bodyPr vert="horz" wrap="none" lIns="92070" tIns="46035" rIns="92070" bIns="46035" numCol="1" anchor="ctr" anchorCtr="0" compatLnSpc="1">
            <a:prstTxWarp prst="textNoShape">
              <a:avLst/>
            </a:prstTxWarp>
          </a:bodyPr>
          <a:lstStyle>
            <a:lvl1pPr eaLnBrk="0" hangingPunct="0">
              <a:defRPr sz="1400" b="0">
                <a:solidFill>
                  <a:srgbClr val="000000"/>
                </a:solidFill>
                <a:latin typeface="Times New Roman" pitchFamily="18" charset="0"/>
                <a:ea typeface="+mn-ea"/>
                <a:cs typeface="+mn-cs"/>
              </a:defRPr>
            </a:lvl1pPr>
          </a:lstStyle>
          <a:p>
            <a:pPr>
              <a:defRPr/>
            </a:pPr>
            <a:endParaRPr lang="en-US"/>
          </a:p>
        </p:txBody>
      </p:sp>
      <p:sp>
        <p:nvSpPr>
          <p:cNvPr id="1042" name="Rectangle 18"/>
          <p:cNvSpPr>
            <a:spLocks noGrp="1" noChangeArrowheads="1"/>
          </p:cNvSpPr>
          <p:nvPr>
            <p:ph type="ftr" sz="quarter" idx="3"/>
          </p:nvPr>
        </p:nvSpPr>
        <p:spPr bwMode="auto">
          <a:xfrm>
            <a:off x="4165600" y="6400800"/>
            <a:ext cx="3860800" cy="457200"/>
          </a:xfrm>
          <a:prstGeom prst="rect">
            <a:avLst/>
          </a:prstGeom>
          <a:noFill/>
          <a:ln w="9525">
            <a:noFill/>
            <a:miter lim="800000"/>
            <a:headEnd/>
            <a:tailEnd/>
          </a:ln>
          <a:effectLst/>
        </p:spPr>
        <p:txBody>
          <a:bodyPr vert="horz" wrap="none" lIns="92070" tIns="46035" rIns="92070" bIns="46035" numCol="1" anchor="ctr" anchorCtr="0" compatLnSpc="1">
            <a:prstTxWarp prst="textNoShape">
              <a:avLst/>
            </a:prstTxWarp>
          </a:bodyPr>
          <a:lstStyle>
            <a:lvl1pPr algn="ctr" eaLnBrk="0" hangingPunct="0">
              <a:defRPr sz="1400" b="0">
                <a:solidFill>
                  <a:srgbClr val="000000"/>
                </a:solidFill>
                <a:latin typeface="Times New Roman" pitchFamily="18" charset="0"/>
                <a:ea typeface="+mn-ea"/>
                <a:cs typeface="+mn-cs"/>
              </a:defRPr>
            </a:lvl1pPr>
          </a:lstStyle>
          <a:p>
            <a:pPr>
              <a:defRPr/>
            </a:pPr>
            <a:endParaRPr lang="en-US"/>
          </a:p>
        </p:txBody>
      </p:sp>
      <p:sp>
        <p:nvSpPr>
          <p:cNvPr id="1043" name="Rectangle 19"/>
          <p:cNvSpPr>
            <a:spLocks noGrp="1" noChangeArrowheads="1"/>
          </p:cNvSpPr>
          <p:nvPr>
            <p:ph type="sldNum" sz="quarter" idx="4"/>
          </p:nvPr>
        </p:nvSpPr>
        <p:spPr bwMode="auto">
          <a:xfrm>
            <a:off x="9144000" y="6323013"/>
            <a:ext cx="2540000" cy="457200"/>
          </a:xfrm>
          <a:prstGeom prst="rect">
            <a:avLst/>
          </a:prstGeom>
          <a:noFill/>
          <a:ln w="9525">
            <a:noFill/>
            <a:miter lim="800000"/>
            <a:headEnd/>
            <a:tailEnd/>
          </a:ln>
          <a:effectLst/>
        </p:spPr>
        <p:txBody>
          <a:bodyPr vert="horz" wrap="none" lIns="92070" tIns="46035" rIns="92070" bIns="46035" numCol="1" anchor="ctr" anchorCtr="0" compatLnSpc="1">
            <a:prstTxWarp prst="textNoShape">
              <a:avLst/>
            </a:prstTxWarp>
          </a:bodyPr>
          <a:lstStyle>
            <a:lvl1pPr algn="r">
              <a:defRPr sz="1400">
                <a:solidFill>
                  <a:srgbClr val="000000"/>
                </a:solidFill>
                <a:latin typeface="Times New Roman" panose="02020603050405020304" pitchFamily="18" charset="0"/>
                <a:ea typeface="+mn-ea"/>
                <a:cs typeface="Arial" panose="020B0604020202020204" pitchFamily="34" charset="0"/>
              </a:defRPr>
            </a:lvl1pPr>
          </a:lstStyle>
          <a:p>
            <a:pPr>
              <a:defRPr/>
            </a:pPr>
            <a:fld id="{67B60C5D-B207-48AC-95EE-348D8984989F}" type="slidenum">
              <a:rPr lang="en-US"/>
              <a:pPr>
                <a:defRPr/>
              </a:pPr>
              <a:t>‹#›</a:t>
            </a:fld>
            <a:endParaRPr lang="en-US"/>
          </a:p>
        </p:txBody>
      </p:sp>
    </p:spTree>
    <p:extLst>
      <p:ext uri="{BB962C8B-B14F-4D97-AF65-F5344CB8AC3E}">
        <p14:creationId xmlns:p14="http://schemas.microsoft.com/office/powerpoint/2010/main" val="2002802939"/>
      </p:ext>
    </p:extLst>
  </p:cSld>
  <p:clrMap bg1="lt1" tx1="dk1" bg2="lt2" tx2="dk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 id="2147484112" r:id="rId12"/>
    <p:sldLayoutId id="2147484113" r:id="rId13"/>
    <p:sldLayoutId id="2147484114" r:id="rId14"/>
  </p:sldLayoutIdLst>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177" algn="ctr" rtl="0" eaLnBrk="0" fontAlgn="base" hangingPunct="0">
        <a:spcBef>
          <a:spcPct val="0"/>
        </a:spcBef>
        <a:spcAft>
          <a:spcPct val="0"/>
        </a:spcAft>
        <a:defRPr sz="2800" b="1">
          <a:solidFill>
            <a:schemeClr val="tx2"/>
          </a:solidFill>
          <a:latin typeface="Arial" charset="0"/>
        </a:defRPr>
      </a:lvl6pPr>
      <a:lvl7pPr marL="914353" algn="ctr" rtl="0" eaLnBrk="0" fontAlgn="base" hangingPunct="0">
        <a:spcBef>
          <a:spcPct val="0"/>
        </a:spcBef>
        <a:spcAft>
          <a:spcPct val="0"/>
        </a:spcAft>
        <a:defRPr sz="2800" b="1">
          <a:solidFill>
            <a:schemeClr val="tx2"/>
          </a:solidFill>
          <a:latin typeface="Arial" charset="0"/>
        </a:defRPr>
      </a:lvl7pPr>
      <a:lvl8pPr marL="1371530" algn="ctr" rtl="0" eaLnBrk="0" fontAlgn="base" hangingPunct="0">
        <a:spcBef>
          <a:spcPct val="0"/>
        </a:spcBef>
        <a:spcAft>
          <a:spcPct val="0"/>
        </a:spcAft>
        <a:defRPr sz="2800" b="1">
          <a:solidFill>
            <a:schemeClr val="tx2"/>
          </a:solidFill>
          <a:latin typeface="Arial" charset="0"/>
        </a:defRPr>
      </a:lvl8pPr>
      <a:lvl9pPr marL="1828706" algn="ctr" rtl="0" eaLnBrk="0" fontAlgn="base" hangingPunct="0">
        <a:spcBef>
          <a:spcPct val="0"/>
        </a:spcBef>
        <a:spcAft>
          <a:spcPct val="0"/>
        </a:spcAft>
        <a:defRPr sz="2800" b="1">
          <a:solidFill>
            <a:schemeClr val="tx2"/>
          </a:solidFill>
          <a:latin typeface="Arial" charset="0"/>
        </a:defRPr>
      </a:lvl9pPr>
    </p:titleStyle>
    <p:bodyStyle>
      <a:lvl1pPr marL="341313" indent="-341313" algn="l" rtl="0" eaLnBrk="0" fontAlgn="base" hangingPunct="0">
        <a:spcBef>
          <a:spcPct val="20000"/>
        </a:spcBef>
        <a:spcAft>
          <a:spcPct val="0"/>
        </a:spcAft>
        <a:buClr>
          <a:schemeClr val="tx1"/>
        </a:buClr>
        <a:buSzPct val="75000"/>
        <a:buFont typeface="Wingdings" panose="05000000000000000000" pitchFamily="2" charset="2"/>
        <a:buChar char="n"/>
        <a:defRPr sz="2800" b="1">
          <a:solidFill>
            <a:schemeClr val="tx1"/>
          </a:solidFill>
          <a:latin typeface="+mn-lt"/>
          <a:ea typeface="+mn-ea"/>
          <a:cs typeface="+mn-cs"/>
        </a:defRPr>
      </a:lvl1pPr>
      <a:lvl2pPr marL="741363" indent="-284163" algn="l" rtl="0" eaLnBrk="0" fontAlgn="base" hangingPunct="0">
        <a:spcBef>
          <a:spcPct val="20000"/>
        </a:spcBef>
        <a:spcAft>
          <a:spcPct val="0"/>
        </a:spcAft>
        <a:buClr>
          <a:schemeClr val="tx1"/>
        </a:buClr>
        <a:buSzPct val="75000"/>
        <a:buFont typeface="Wingdings" panose="05000000000000000000" pitchFamily="2" charset="2"/>
        <a:buChar char="l"/>
        <a:defRPr sz="2400" b="1">
          <a:solidFill>
            <a:schemeClr val="tx1"/>
          </a:solidFill>
          <a:latin typeface="+mn-lt"/>
        </a:defRPr>
      </a:lvl2pPr>
      <a:lvl3pPr marL="1141413" indent="-227013" algn="l" rtl="0" eaLnBrk="0" fontAlgn="base" hangingPunct="0">
        <a:spcBef>
          <a:spcPct val="20000"/>
        </a:spcBef>
        <a:spcAft>
          <a:spcPct val="0"/>
        </a:spcAft>
        <a:buClr>
          <a:schemeClr val="tx1"/>
        </a:buClr>
        <a:buSzPct val="75000"/>
        <a:buFont typeface="Wingdings" panose="05000000000000000000" pitchFamily="2" charset="2"/>
        <a:buChar char="u"/>
        <a:defRPr sz="2000" b="1">
          <a:solidFill>
            <a:schemeClr val="tx1"/>
          </a:solidFill>
          <a:latin typeface="+mn-lt"/>
        </a:defRPr>
      </a:lvl3pPr>
      <a:lvl4pPr marL="1598613" indent="-227013"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5813" indent="-227013"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471" indent="-228588" algn="l" rtl="0" eaLnBrk="0" fontAlgn="base" hangingPunct="0">
        <a:spcBef>
          <a:spcPct val="20000"/>
        </a:spcBef>
        <a:spcAft>
          <a:spcPct val="0"/>
        </a:spcAft>
        <a:buClr>
          <a:schemeClr val="bg2"/>
        </a:buClr>
        <a:buSzPct val="75000"/>
        <a:buChar char="•"/>
        <a:defRPr b="1">
          <a:solidFill>
            <a:schemeClr val="tx1"/>
          </a:solidFill>
          <a:latin typeface="+mn-lt"/>
        </a:defRPr>
      </a:lvl6pPr>
      <a:lvl7pPr marL="2971648" indent="-228588" algn="l" rtl="0" eaLnBrk="0" fontAlgn="base" hangingPunct="0">
        <a:spcBef>
          <a:spcPct val="20000"/>
        </a:spcBef>
        <a:spcAft>
          <a:spcPct val="0"/>
        </a:spcAft>
        <a:buClr>
          <a:schemeClr val="bg2"/>
        </a:buClr>
        <a:buSzPct val="75000"/>
        <a:buChar char="•"/>
        <a:defRPr b="1">
          <a:solidFill>
            <a:schemeClr val="tx1"/>
          </a:solidFill>
          <a:latin typeface="+mn-lt"/>
        </a:defRPr>
      </a:lvl7pPr>
      <a:lvl8pPr marL="3428825" indent="-228588" algn="l" rtl="0" eaLnBrk="0" fontAlgn="base" hangingPunct="0">
        <a:spcBef>
          <a:spcPct val="20000"/>
        </a:spcBef>
        <a:spcAft>
          <a:spcPct val="0"/>
        </a:spcAft>
        <a:buClr>
          <a:schemeClr val="bg2"/>
        </a:buClr>
        <a:buSzPct val="75000"/>
        <a:buChar char="•"/>
        <a:defRPr b="1">
          <a:solidFill>
            <a:schemeClr val="tx1"/>
          </a:solidFill>
          <a:latin typeface="+mn-lt"/>
        </a:defRPr>
      </a:lvl8pPr>
      <a:lvl9pPr marL="3886001" indent="-228588"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a:t>Click to edit Master title style</a:t>
            </a:r>
          </a:p>
        </p:txBody>
      </p:sp>
      <p:sp>
        <p:nvSpPr>
          <p:cNvPr id="4403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35" tIns="45718" rIns="91435" bIns="45718" rtlCol="0" anchor="ctr"/>
          <a:lstStyle>
            <a:lvl1pPr algn="l"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8DB9798E-33F5-48CC-A22C-0B238184D0F7}" type="datetimeFigureOut">
              <a:rPr lang="en-US"/>
              <a:pPr>
                <a:defRPr/>
              </a:pPr>
              <a:t>1/31/2018</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35" tIns="45718" rIns="91435" bIns="45718"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35" tIns="45718" rIns="91435" bIns="45718"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mn-ea"/>
                <a:cs typeface="Arial" panose="020B0604020202020204" pitchFamily="34" charset="0"/>
              </a:defRPr>
            </a:lvl1pPr>
          </a:lstStyle>
          <a:p>
            <a:pPr>
              <a:defRPr/>
            </a:pPr>
            <a:fld id="{699DC4F7-FA4D-43F5-8513-8ACFB45D2D49}" type="slidenum">
              <a:rPr lang="en-US" altLang="en-US"/>
              <a:pPr>
                <a:defRPr/>
              </a:pPr>
              <a:t>‹#›</a:t>
            </a:fld>
            <a:endParaRPr lang="en-US" altLang="en-US"/>
          </a:p>
        </p:txBody>
      </p:sp>
    </p:spTree>
    <p:extLst>
      <p:ext uri="{BB962C8B-B14F-4D97-AF65-F5344CB8AC3E}">
        <p14:creationId xmlns:p14="http://schemas.microsoft.com/office/powerpoint/2010/main" val="2217636761"/>
      </p:ext>
    </p:extLst>
  </p:cSld>
  <p:clrMap bg1="lt1" tx1="dk1" bg2="lt2" tx2="dk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77" algn="ctr" rtl="0" fontAlgn="base">
        <a:spcBef>
          <a:spcPct val="0"/>
        </a:spcBef>
        <a:spcAft>
          <a:spcPct val="0"/>
        </a:spcAft>
        <a:defRPr sz="4400">
          <a:solidFill>
            <a:schemeClr val="tx1"/>
          </a:solidFill>
          <a:latin typeface="Calibri" pitchFamily="34" charset="0"/>
        </a:defRPr>
      </a:lvl6pPr>
      <a:lvl7pPr marL="914353" algn="ctr" rtl="0" fontAlgn="base">
        <a:spcBef>
          <a:spcPct val="0"/>
        </a:spcBef>
        <a:spcAft>
          <a:spcPct val="0"/>
        </a:spcAft>
        <a:defRPr sz="4400">
          <a:solidFill>
            <a:schemeClr val="tx1"/>
          </a:solidFill>
          <a:latin typeface="Calibri" pitchFamily="34" charset="0"/>
        </a:defRPr>
      </a:lvl7pPr>
      <a:lvl8pPr marL="1371530" algn="ctr" rtl="0" fontAlgn="base">
        <a:spcBef>
          <a:spcPct val="0"/>
        </a:spcBef>
        <a:spcAft>
          <a:spcPct val="0"/>
        </a:spcAft>
        <a:defRPr sz="4400">
          <a:solidFill>
            <a:schemeClr val="tx1"/>
          </a:solidFill>
          <a:latin typeface="Calibri" pitchFamily="34" charset="0"/>
        </a:defRPr>
      </a:lvl8pPr>
      <a:lvl9pPr marL="1828706"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1363" indent="-284163"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1413" indent="-227013"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86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58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48"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5"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60949" rIns="121899" bIns="60949" numCol="1" anchor="ctr" anchorCtr="0" compatLnSpc="1">
            <a:prstTxWarp prst="textNoShape">
              <a:avLst/>
            </a:prstTxWarp>
          </a:bodyPr>
          <a:lstStyle/>
          <a:p>
            <a:pPr lvl="0"/>
            <a:r>
              <a:rPr lang="en-GB" altLang="en-US"/>
              <a:t>Click to edit Master title style</a:t>
            </a:r>
            <a:endParaRPr lang="en-US" altLang="en-US"/>
          </a:p>
        </p:txBody>
      </p:sp>
      <p:sp>
        <p:nvSpPr>
          <p:cNvPr id="3174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60949" rIns="121899" bIns="60949"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121899" tIns="60949" rIns="121899" bIns="60949" rtlCol="0" anchor="ctr"/>
          <a:lstStyle>
            <a:lvl1pPr algn="l" defTabSz="4572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46A61ADE-92C8-4C43-9646-3FCC31C7B37B}" type="datetimeFigureOut">
              <a:rPr lang="en-US"/>
              <a:pPr>
                <a:defRPr/>
              </a:pPr>
              <a:t>1/31/2018</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121899" tIns="60949" rIns="121899" bIns="60949" rtlCol="0" anchor="ctr"/>
          <a:lstStyle>
            <a:lvl1pPr algn="ctr" defTabSz="4572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121899" tIns="60949" rIns="121899" bIns="60949" rtlCol="0" anchor="ctr"/>
          <a:lstStyle>
            <a:lvl1pPr algn="r" defTabSz="4572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581D2049-A4BC-40EE-8273-3552AF738F8D}" type="slidenum">
              <a:rPr lang="en-US"/>
              <a:pPr>
                <a:defRPr/>
              </a:pPr>
              <a:t>‹#›</a:t>
            </a:fld>
            <a:endParaRPr lang="en-US"/>
          </a:p>
        </p:txBody>
      </p:sp>
    </p:spTree>
    <p:extLst>
      <p:ext uri="{BB962C8B-B14F-4D97-AF65-F5344CB8AC3E}">
        <p14:creationId xmlns:p14="http://schemas.microsoft.com/office/powerpoint/2010/main" val="1024946340"/>
      </p:ext>
    </p:extLst>
  </p:cSld>
  <p:clrMap bg1="lt1" tx1="dk1" bg2="lt2" tx2="dk2" accent1="accent1" accent2="accent2" accent3="accent3" accent4="accent4" accent5="accent5" accent6="accent6" hlink="hlink" folHlink="folHlink"/>
  <p:sldLayoutIdLst>
    <p:sldLayoutId id="2147484176" r:id="rId1"/>
    <p:sldLayoutId id="2147484177" r:id="rId2"/>
    <p:sldLayoutId id="2147484178" r:id="rId3"/>
    <p:sldLayoutId id="2147484179" r:id="rId4"/>
    <p:sldLayoutId id="2147484180" r:id="rId5"/>
    <p:sldLayoutId id="2147484181" r:id="rId6"/>
    <p:sldLayoutId id="2147484182" r:id="rId7"/>
    <p:sldLayoutId id="2147484183" r:id="rId8"/>
    <p:sldLayoutId id="2147484184" r:id="rId9"/>
    <p:sldLayoutId id="2147484185" r:id="rId10"/>
    <p:sldLayoutId id="2147484186"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830" indent="-228621" algn="l" defTabSz="457242" rtl="0" eaLnBrk="1" latinLnBrk="0" hangingPunct="1">
        <a:spcBef>
          <a:spcPct val="20000"/>
        </a:spcBef>
        <a:buFont typeface="Arial"/>
        <a:buChar char="•"/>
        <a:defRPr sz="2026" kern="1200">
          <a:solidFill>
            <a:schemeClr val="tx1"/>
          </a:solidFill>
          <a:latin typeface="+mn-lt"/>
          <a:ea typeface="+mn-ea"/>
          <a:cs typeface="+mn-cs"/>
        </a:defRPr>
      </a:lvl6pPr>
      <a:lvl7pPr marL="2972073" indent="-228621" algn="l" defTabSz="457242" rtl="0" eaLnBrk="1" latinLnBrk="0" hangingPunct="1">
        <a:spcBef>
          <a:spcPct val="20000"/>
        </a:spcBef>
        <a:buFont typeface="Arial"/>
        <a:buChar char="•"/>
        <a:defRPr sz="2026" kern="1200">
          <a:solidFill>
            <a:schemeClr val="tx1"/>
          </a:solidFill>
          <a:latin typeface="+mn-lt"/>
          <a:ea typeface="+mn-ea"/>
          <a:cs typeface="+mn-cs"/>
        </a:defRPr>
      </a:lvl7pPr>
      <a:lvl8pPr marL="3429314" indent="-228621" algn="l" defTabSz="457242" rtl="0" eaLnBrk="1" latinLnBrk="0" hangingPunct="1">
        <a:spcBef>
          <a:spcPct val="20000"/>
        </a:spcBef>
        <a:buFont typeface="Arial"/>
        <a:buChar char="•"/>
        <a:defRPr sz="2026" kern="1200">
          <a:solidFill>
            <a:schemeClr val="tx1"/>
          </a:solidFill>
          <a:latin typeface="+mn-lt"/>
          <a:ea typeface="+mn-ea"/>
          <a:cs typeface="+mn-cs"/>
        </a:defRPr>
      </a:lvl8pPr>
      <a:lvl9pPr marL="3886556" indent="-228621" algn="l" defTabSz="457242" rtl="0" eaLnBrk="1" latinLnBrk="0" hangingPunct="1">
        <a:spcBef>
          <a:spcPct val="20000"/>
        </a:spcBef>
        <a:buFont typeface="Arial"/>
        <a:buChar char="•"/>
        <a:defRPr sz="2026" kern="1200">
          <a:solidFill>
            <a:schemeClr val="tx1"/>
          </a:solidFill>
          <a:latin typeface="+mn-lt"/>
          <a:ea typeface="+mn-ea"/>
          <a:cs typeface="+mn-cs"/>
        </a:defRPr>
      </a:lvl9pPr>
    </p:bodyStyle>
    <p:otherStyle>
      <a:defPPr>
        <a:defRPr lang="en-US"/>
      </a:defPPr>
      <a:lvl1pPr marL="0" algn="l" defTabSz="457242" rtl="0" eaLnBrk="1" latinLnBrk="0" hangingPunct="1">
        <a:defRPr sz="1800" kern="1200">
          <a:solidFill>
            <a:schemeClr val="tx1"/>
          </a:solidFill>
          <a:latin typeface="+mn-lt"/>
          <a:ea typeface="+mn-ea"/>
          <a:cs typeface="+mn-cs"/>
        </a:defRPr>
      </a:lvl1pPr>
      <a:lvl2pPr marL="457242" algn="l" defTabSz="457242" rtl="0" eaLnBrk="1" latinLnBrk="0" hangingPunct="1">
        <a:defRPr sz="1800" kern="1200">
          <a:solidFill>
            <a:schemeClr val="tx1"/>
          </a:solidFill>
          <a:latin typeface="+mn-lt"/>
          <a:ea typeface="+mn-ea"/>
          <a:cs typeface="+mn-cs"/>
        </a:defRPr>
      </a:lvl2pPr>
      <a:lvl3pPr marL="914484" algn="l" defTabSz="457242" rtl="0" eaLnBrk="1" latinLnBrk="0" hangingPunct="1">
        <a:defRPr sz="1800" kern="1200">
          <a:solidFill>
            <a:schemeClr val="tx1"/>
          </a:solidFill>
          <a:latin typeface="+mn-lt"/>
          <a:ea typeface="+mn-ea"/>
          <a:cs typeface="+mn-cs"/>
        </a:defRPr>
      </a:lvl3pPr>
      <a:lvl4pPr marL="1371726" algn="l" defTabSz="457242" rtl="0" eaLnBrk="1" latinLnBrk="0" hangingPunct="1">
        <a:defRPr sz="1800" kern="1200">
          <a:solidFill>
            <a:schemeClr val="tx1"/>
          </a:solidFill>
          <a:latin typeface="+mn-lt"/>
          <a:ea typeface="+mn-ea"/>
          <a:cs typeface="+mn-cs"/>
        </a:defRPr>
      </a:lvl4pPr>
      <a:lvl5pPr marL="1828967" algn="l" defTabSz="457242" rtl="0" eaLnBrk="1" latinLnBrk="0" hangingPunct="1">
        <a:defRPr sz="1800" kern="1200">
          <a:solidFill>
            <a:schemeClr val="tx1"/>
          </a:solidFill>
          <a:latin typeface="+mn-lt"/>
          <a:ea typeface="+mn-ea"/>
          <a:cs typeface="+mn-cs"/>
        </a:defRPr>
      </a:lvl5pPr>
      <a:lvl6pPr marL="2286210" algn="l" defTabSz="457242" rtl="0" eaLnBrk="1" latinLnBrk="0" hangingPunct="1">
        <a:defRPr sz="1800" kern="1200">
          <a:solidFill>
            <a:schemeClr val="tx1"/>
          </a:solidFill>
          <a:latin typeface="+mn-lt"/>
          <a:ea typeface="+mn-ea"/>
          <a:cs typeface="+mn-cs"/>
        </a:defRPr>
      </a:lvl6pPr>
      <a:lvl7pPr marL="2743451" algn="l" defTabSz="457242" rtl="0" eaLnBrk="1" latinLnBrk="0" hangingPunct="1">
        <a:defRPr sz="1800" kern="1200">
          <a:solidFill>
            <a:schemeClr val="tx1"/>
          </a:solidFill>
          <a:latin typeface="+mn-lt"/>
          <a:ea typeface="+mn-ea"/>
          <a:cs typeface="+mn-cs"/>
        </a:defRPr>
      </a:lvl7pPr>
      <a:lvl8pPr marL="3200693" algn="l" defTabSz="457242" rtl="0" eaLnBrk="1" latinLnBrk="0" hangingPunct="1">
        <a:defRPr sz="1800" kern="1200">
          <a:solidFill>
            <a:schemeClr val="tx1"/>
          </a:solidFill>
          <a:latin typeface="+mn-lt"/>
          <a:ea typeface="+mn-ea"/>
          <a:cs typeface="+mn-cs"/>
        </a:defRPr>
      </a:lvl8pPr>
      <a:lvl9pPr marL="3657935" algn="l" defTabSz="457242"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4098" name="Rectangle 15"/>
          <p:cNvSpPr>
            <a:spLocks noGrp="1" noChangeArrowheads="1"/>
          </p:cNvSpPr>
          <p:nvPr>
            <p:ph type="title"/>
          </p:nvPr>
        </p:nvSpPr>
        <p:spPr bwMode="auto">
          <a:xfrm>
            <a:off x="1117600" y="342900"/>
            <a:ext cx="103632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4099" name="Rectangle 16"/>
          <p:cNvSpPr>
            <a:spLocks noGrp="1" noChangeArrowheads="1"/>
          </p:cNvSpPr>
          <p:nvPr>
            <p:ph type="body" idx="1"/>
          </p:nvPr>
        </p:nvSpPr>
        <p:spPr bwMode="auto">
          <a:xfrm>
            <a:off x="1117600" y="17526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41" name="Rectangle 17"/>
          <p:cNvSpPr>
            <a:spLocks noGrp="1" noChangeArrowheads="1"/>
          </p:cNvSpPr>
          <p:nvPr>
            <p:ph type="dt" sz="half" idx="2"/>
          </p:nvPr>
        </p:nvSpPr>
        <p:spPr bwMode="auto">
          <a:xfrm>
            <a:off x="508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050" b="0">
                <a:solidFill>
                  <a:srgbClr val="000000"/>
                </a:solidFill>
                <a:latin typeface="Times New Roman" pitchFamily="18" charset="0"/>
                <a:cs typeface="+mn-cs"/>
              </a:defRPr>
            </a:lvl1pPr>
          </a:lstStyle>
          <a:p>
            <a:pPr>
              <a:defRPr/>
            </a:pPr>
            <a:endParaRPr lang="en-US"/>
          </a:p>
        </p:txBody>
      </p:sp>
      <p:sp>
        <p:nvSpPr>
          <p:cNvPr id="1042" name="Rectangle 18"/>
          <p:cNvSpPr>
            <a:spLocks noGrp="1" noChangeArrowheads="1"/>
          </p:cNvSpPr>
          <p:nvPr>
            <p:ph type="ftr" sz="quarter" idx="3"/>
          </p:nvPr>
        </p:nvSpPr>
        <p:spPr bwMode="auto">
          <a:xfrm>
            <a:off x="4165600" y="64008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050" b="0">
                <a:solidFill>
                  <a:srgbClr val="000000"/>
                </a:solidFill>
                <a:latin typeface="Times New Roman" pitchFamily="18" charset="0"/>
                <a:cs typeface="+mn-cs"/>
              </a:defRPr>
            </a:lvl1pPr>
          </a:lstStyle>
          <a:p>
            <a:pPr>
              <a:defRPr/>
            </a:pPr>
            <a:endParaRPr lang="en-US"/>
          </a:p>
        </p:txBody>
      </p:sp>
      <p:sp>
        <p:nvSpPr>
          <p:cNvPr id="1043" name="Rectangle 19"/>
          <p:cNvSpPr>
            <a:spLocks noGrp="1" noChangeArrowheads="1"/>
          </p:cNvSpPr>
          <p:nvPr>
            <p:ph type="sldNum" sz="quarter" idx="4"/>
          </p:nvPr>
        </p:nvSpPr>
        <p:spPr bwMode="auto">
          <a:xfrm>
            <a:off x="9144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050">
                <a:solidFill>
                  <a:srgbClr val="000000"/>
                </a:solidFill>
                <a:latin typeface="Times New Roman" panose="02020603050405020304" pitchFamily="18" charset="0"/>
                <a:cs typeface="Arial" panose="020B0604020202020204" pitchFamily="34" charset="0"/>
              </a:defRPr>
            </a:lvl1pPr>
          </a:lstStyle>
          <a:p>
            <a:pPr>
              <a:defRPr/>
            </a:pPr>
            <a:fld id="{F86E28F1-C2F7-404D-85D1-36020DF08FC0}" type="slidenum">
              <a:rPr lang="en-US"/>
              <a:pPr>
                <a:defRPr/>
              </a:pPr>
              <a:t>‹#›</a:t>
            </a:fld>
            <a:endParaRPr lang="en-US"/>
          </a:p>
        </p:txBody>
      </p:sp>
    </p:spTree>
    <p:extLst>
      <p:ext uri="{BB962C8B-B14F-4D97-AF65-F5344CB8AC3E}">
        <p14:creationId xmlns:p14="http://schemas.microsoft.com/office/powerpoint/2010/main" val="3146586860"/>
      </p:ext>
    </p:extLst>
  </p:cSld>
  <p:clrMap bg1="lt1" tx1="dk1" bg2="lt2" tx2="dk2" accent1="accent1" accent2="accent2" accent3="accent3" accent4="accent4" accent5="accent5" accent6="accent6" hlink="hlink" folHlink="folHlink"/>
  <p:sldLayoutIdLst>
    <p:sldLayoutId id="2147484212" r:id="rId1"/>
    <p:sldLayoutId id="2147484213" r:id="rId2"/>
    <p:sldLayoutId id="2147484214" r:id="rId3"/>
    <p:sldLayoutId id="2147484215" r:id="rId4"/>
    <p:sldLayoutId id="2147484216" r:id="rId5"/>
    <p:sldLayoutId id="2147484217" r:id="rId6"/>
    <p:sldLayoutId id="2147484218" r:id="rId7"/>
    <p:sldLayoutId id="2147484219" r:id="rId8"/>
    <p:sldLayoutId id="2147484220" r:id="rId9"/>
    <p:sldLayoutId id="2147484221" r:id="rId10"/>
    <p:sldLayoutId id="2147484222" r:id="rId11"/>
    <p:sldLayoutId id="2147484223" r:id="rId12"/>
    <p:sldLayoutId id="2147484224" r:id="rId13"/>
    <p:sldLayoutId id="2147484225" r:id="rId14"/>
  </p:sldLayoutIdLst>
  <p:txStyles>
    <p:titleStyle>
      <a:lvl1pPr algn="ctr" rtl="0" eaLnBrk="0" fontAlgn="base" hangingPunct="0">
        <a:spcBef>
          <a:spcPct val="0"/>
        </a:spcBef>
        <a:spcAft>
          <a:spcPct val="0"/>
        </a:spcAft>
        <a:defRPr sz="2100" b="1">
          <a:solidFill>
            <a:schemeClr val="tx2"/>
          </a:solidFill>
          <a:latin typeface="+mj-lt"/>
          <a:ea typeface="+mj-ea"/>
          <a:cs typeface="+mj-cs"/>
        </a:defRPr>
      </a:lvl1pPr>
      <a:lvl2pPr algn="ctr" rtl="0" eaLnBrk="0" fontAlgn="base" hangingPunct="0">
        <a:spcBef>
          <a:spcPct val="0"/>
        </a:spcBef>
        <a:spcAft>
          <a:spcPct val="0"/>
        </a:spcAft>
        <a:defRPr sz="2100" b="1">
          <a:solidFill>
            <a:schemeClr val="tx2"/>
          </a:solidFill>
          <a:latin typeface="Arial" charset="0"/>
        </a:defRPr>
      </a:lvl2pPr>
      <a:lvl3pPr algn="ctr" rtl="0" eaLnBrk="0" fontAlgn="base" hangingPunct="0">
        <a:spcBef>
          <a:spcPct val="0"/>
        </a:spcBef>
        <a:spcAft>
          <a:spcPct val="0"/>
        </a:spcAft>
        <a:defRPr sz="2100" b="1">
          <a:solidFill>
            <a:schemeClr val="tx2"/>
          </a:solidFill>
          <a:latin typeface="Arial" charset="0"/>
        </a:defRPr>
      </a:lvl3pPr>
      <a:lvl4pPr algn="ctr" rtl="0" eaLnBrk="0" fontAlgn="base" hangingPunct="0">
        <a:spcBef>
          <a:spcPct val="0"/>
        </a:spcBef>
        <a:spcAft>
          <a:spcPct val="0"/>
        </a:spcAft>
        <a:defRPr sz="2100" b="1">
          <a:solidFill>
            <a:schemeClr val="tx2"/>
          </a:solidFill>
          <a:latin typeface="Arial" charset="0"/>
        </a:defRPr>
      </a:lvl4pPr>
      <a:lvl5pPr algn="ctr" rtl="0" eaLnBrk="0" fontAlgn="base" hangingPunct="0">
        <a:spcBef>
          <a:spcPct val="0"/>
        </a:spcBef>
        <a:spcAft>
          <a:spcPct val="0"/>
        </a:spcAft>
        <a:defRPr sz="2100" b="1">
          <a:solidFill>
            <a:schemeClr val="tx2"/>
          </a:solidFill>
          <a:latin typeface="Arial" charset="0"/>
        </a:defRPr>
      </a:lvl5pPr>
      <a:lvl6pPr marL="342900" algn="ctr" rtl="0" eaLnBrk="0" fontAlgn="base" hangingPunct="0">
        <a:spcBef>
          <a:spcPct val="0"/>
        </a:spcBef>
        <a:spcAft>
          <a:spcPct val="0"/>
        </a:spcAft>
        <a:defRPr sz="2100" b="1">
          <a:solidFill>
            <a:schemeClr val="tx2"/>
          </a:solidFill>
          <a:latin typeface="Arial" charset="0"/>
        </a:defRPr>
      </a:lvl6pPr>
      <a:lvl7pPr marL="685800" algn="ctr" rtl="0" eaLnBrk="0" fontAlgn="base" hangingPunct="0">
        <a:spcBef>
          <a:spcPct val="0"/>
        </a:spcBef>
        <a:spcAft>
          <a:spcPct val="0"/>
        </a:spcAft>
        <a:defRPr sz="2100" b="1">
          <a:solidFill>
            <a:schemeClr val="tx2"/>
          </a:solidFill>
          <a:latin typeface="Arial" charset="0"/>
        </a:defRPr>
      </a:lvl7pPr>
      <a:lvl8pPr marL="1028700" algn="ctr" rtl="0" eaLnBrk="0" fontAlgn="base" hangingPunct="0">
        <a:spcBef>
          <a:spcPct val="0"/>
        </a:spcBef>
        <a:spcAft>
          <a:spcPct val="0"/>
        </a:spcAft>
        <a:defRPr sz="2100" b="1">
          <a:solidFill>
            <a:schemeClr val="tx2"/>
          </a:solidFill>
          <a:latin typeface="Arial" charset="0"/>
        </a:defRPr>
      </a:lvl8pPr>
      <a:lvl9pPr marL="1371600" algn="ctr" rtl="0" eaLnBrk="0" fontAlgn="base" hangingPunct="0">
        <a:spcBef>
          <a:spcPct val="0"/>
        </a:spcBef>
        <a:spcAft>
          <a:spcPct val="0"/>
        </a:spcAft>
        <a:defRPr sz="2100" b="1">
          <a:solidFill>
            <a:schemeClr val="tx2"/>
          </a:solidFill>
          <a:latin typeface="Arial" charset="0"/>
        </a:defRPr>
      </a:lvl9pPr>
    </p:titleStyle>
    <p:bodyStyle>
      <a:lvl1pPr marL="257175" indent="-257175" algn="l" rtl="0" eaLnBrk="0" fontAlgn="base" hangingPunct="0">
        <a:spcBef>
          <a:spcPct val="20000"/>
        </a:spcBef>
        <a:spcAft>
          <a:spcPct val="0"/>
        </a:spcAft>
        <a:buClr>
          <a:schemeClr val="tx1"/>
        </a:buClr>
        <a:buSzPct val="75000"/>
        <a:buFont typeface="Wingdings" panose="05000000000000000000" pitchFamily="2" charset="2"/>
        <a:buChar char="n"/>
        <a:defRPr sz="2100" b="1">
          <a:solidFill>
            <a:schemeClr val="tx1"/>
          </a:solidFill>
          <a:latin typeface="+mn-lt"/>
          <a:ea typeface="+mn-ea"/>
          <a:cs typeface="+mn-cs"/>
        </a:defRPr>
      </a:lvl1pPr>
      <a:lvl2pPr marL="557213" indent="-214313" algn="l" rtl="0" eaLnBrk="0" fontAlgn="base" hangingPunct="0">
        <a:spcBef>
          <a:spcPct val="20000"/>
        </a:spcBef>
        <a:spcAft>
          <a:spcPct val="0"/>
        </a:spcAft>
        <a:buClr>
          <a:schemeClr val="tx1"/>
        </a:buClr>
        <a:buSzPct val="75000"/>
        <a:buFont typeface="Wingdings" panose="05000000000000000000" pitchFamily="2" charset="2"/>
        <a:buChar char="l"/>
        <a:defRPr b="1">
          <a:solidFill>
            <a:schemeClr val="tx1"/>
          </a:solidFill>
          <a:latin typeface="+mn-lt"/>
        </a:defRPr>
      </a:lvl2pPr>
      <a:lvl3pPr marL="857250" indent="-171450" algn="l" rtl="0" eaLnBrk="0" fontAlgn="base" hangingPunct="0">
        <a:spcBef>
          <a:spcPct val="20000"/>
        </a:spcBef>
        <a:spcAft>
          <a:spcPct val="0"/>
        </a:spcAft>
        <a:buClr>
          <a:schemeClr val="tx1"/>
        </a:buClr>
        <a:buSzPct val="75000"/>
        <a:buFont typeface="Wingdings" panose="05000000000000000000" pitchFamily="2" charset="2"/>
        <a:buChar char="u"/>
        <a:defRPr sz="1500" b="1">
          <a:solidFill>
            <a:schemeClr val="tx1"/>
          </a:solidFill>
          <a:latin typeface="+mn-lt"/>
        </a:defRPr>
      </a:lvl3pPr>
      <a:lvl4pPr marL="1200150" indent="-171450" algn="l" rtl="0" eaLnBrk="0" fontAlgn="base" hangingPunct="0">
        <a:spcBef>
          <a:spcPct val="20000"/>
        </a:spcBef>
        <a:spcAft>
          <a:spcPct val="0"/>
        </a:spcAft>
        <a:buClr>
          <a:schemeClr val="bg2"/>
        </a:buClr>
        <a:buSzPct val="75000"/>
        <a:buChar char="–"/>
        <a:defRPr sz="1500" b="1">
          <a:solidFill>
            <a:schemeClr val="tx1"/>
          </a:solidFill>
          <a:latin typeface="+mn-lt"/>
        </a:defRPr>
      </a:lvl4pPr>
      <a:lvl5pPr marL="1543050" indent="-171450" algn="l" rtl="0" eaLnBrk="0" fontAlgn="base" hangingPunct="0">
        <a:spcBef>
          <a:spcPct val="20000"/>
        </a:spcBef>
        <a:spcAft>
          <a:spcPct val="0"/>
        </a:spcAft>
        <a:buClr>
          <a:schemeClr val="bg2"/>
        </a:buClr>
        <a:buSzPct val="75000"/>
        <a:buChar char="•"/>
        <a:defRPr sz="1500" b="1">
          <a:solidFill>
            <a:schemeClr val="tx1"/>
          </a:solidFill>
          <a:latin typeface="+mn-lt"/>
        </a:defRPr>
      </a:lvl5pPr>
      <a:lvl6pPr marL="1885950" indent="-171450" algn="l" rtl="0" eaLnBrk="0" fontAlgn="base" hangingPunct="0">
        <a:spcBef>
          <a:spcPct val="20000"/>
        </a:spcBef>
        <a:spcAft>
          <a:spcPct val="0"/>
        </a:spcAft>
        <a:buClr>
          <a:schemeClr val="bg2"/>
        </a:buClr>
        <a:buSzPct val="75000"/>
        <a:buChar char="•"/>
        <a:defRPr b="1">
          <a:solidFill>
            <a:schemeClr val="tx1"/>
          </a:solidFill>
          <a:latin typeface="+mn-lt"/>
        </a:defRPr>
      </a:lvl6pPr>
      <a:lvl7pPr marL="2228850" indent="-171450" algn="l" rtl="0" eaLnBrk="0" fontAlgn="base" hangingPunct="0">
        <a:spcBef>
          <a:spcPct val="20000"/>
        </a:spcBef>
        <a:spcAft>
          <a:spcPct val="0"/>
        </a:spcAft>
        <a:buClr>
          <a:schemeClr val="bg2"/>
        </a:buClr>
        <a:buSzPct val="75000"/>
        <a:buChar char="•"/>
        <a:defRPr b="1">
          <a:solidFill>
            <a:schemeClr val="tx1"/>
          </a:solidFill>
          <a:latin typeface="+mn-lt"/>
        </a:defRPr>
      </a:lvl7pPr>
      <a:lvl8pPr marL="2571750" indent="-171450" algn="l" rtl="0" eaLnBrk="0" fontAlgn="base" hangingPunct="0">
        <a:spcBef>
          <a:spcPct val="20000"/>
        </a:spcBef>
        <a:spcAft>
          <a:spcPct val="0"/>
        </a:spcAft>
        <a:buClr>
          <a:schemeClr val="bg2"/>
        </a:buClr>
        <a:buSzPct val="75000"/>
        <a:buChar char="•"/>
        <a:defRPr b="1">
          <a:solidFill>
            <a:schemeClr val="tx1"/>
          </a:solidFill>
          <a:latin typeface="+mn-lt"/>
        </a:defRPr>
      </a:lvl8pPr>
      <a:lvl9pPr marL="2914650" indent="-17145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0A3099-4052-44CA-AB77-D93AC19E6FEF}" type="datetimeFigureOut">
              <a:rPr lang="en-US" smtClean="0"/>
              <a:pPr/>
              <a:t>1/31/2018</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1347493881"/>
      </p:ext>
    </p:extLst>
  </p:cSld>
  <p:clrMap bg1="lt1" tx1="dk1" bg2="lt2" tx2="dk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 id="2147484322" r:id="rId7"/>
    <p:sldLayoutId id="2147484323" r:id="rId8"/>
    <p:sldLayoutId id="2147484324" r:id="rId9"/>
    <p:sldLayoutId id="2147484325" r:id="rId10"/>
    <p:sldLayoutId id="214748432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29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9ACA1C01-FC98-4194-BFD9-A09EAF2834EF}" type="datetimeFigureOut">
              <a:rPr lang="en-US">
                <a:cs typeface="Arial" panose="020B0604020202020204" pitchFamily="34" charset="0"/>
              </a:rPr>
              <a:pPr>
                <a:defRPr/>
              </a:pPr>
              <a:t>1/31/2018</a:t>
            </a:fld>
            <a:endParaRPr lang="en-US">
              <a:cs typeface="Arial" panose="020B0604020202020204"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7F557FD4-9C5E-4140-978E-734D9E611EFB}" type="slidenum">
              <a:rPr lang="en-US" altLang="en-US" smtClean="0">
                <a:cs typeface="Arial" panose="020B0604020202020204" pitchFamily="34" charset="0"/>
              </a:rPr>
              <a:pPr/>
              <a:t>‹#›</a:t>
            </a:fld>
            <a:endParaRPr lang="en-US" altLang="en-US">
              <a:cs typeface="Arial" panose="020B0604020202020204" pitchFamily="34" charset="0"/>
            </a:endParaRPr>
          </a:p>
        </p:txBody>
      </p:sp>
    </p:spTree>
    <p:extLst>
      <p:ext uri="{BB962C8B-B14F-4D97-AF65-F5344CB8AC3E}">
        <p14:creationId xmlns:p14="http://schemas.microsoft.com/office/powerpoint/2010/main" val="5519938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0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fld id="{82C00D2E-59F3-45B2-B506-96D8FAC9DB4C}" type="datetimeFigureOut">
              <a:rPr lang="en-US"/>
              <a:pPr>
                <a:defRPr/>
              </a:pPr>
              <a:t>1/31/2018</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B3D31242-62BF-496F-AC0B-1FE712F12BD9}" type="slidenum">
              <a:rPr lang="en-US"/>
              <a:pPr>
                <a:defRPr/>
              </a:pPr>
              <a:t>‹#›</a:t>
            </a:fld>
            <a:endParaRPr lang="en-US"/>
          </a:p>
        </p:txBody>
      </p:sp>
    </p:spTree>
    <p:extLst>
      <p:ext uri="{BB962C8B-B14F-4D97-AF65-F5344CB8AC3E}">
        <p14:creationId xmlns:p14="http://schemas.microsoft.com/office/powerpoint/2010/main" val="3564025630"/>
      </p:ext>
    </p:extLst>
  </p:cSld>
  <p:clrMap bg1="lt1" tx1="dk1" bg2="lt2" tx2="dk2" accent1="accent1" accent2="accent2" accent3="accent3" accent4="accent4" accent5="accent5" accent6="accent6" hlink="hlink" folHlink="folHlink"/>
  <p:sldLayoutIdLst>
    <p:sldLayoutId id="2147484364" r:id="rId1"/>
    <p:sldLayoutId id="2147484365" r:id="rId2"/>
    <p:sldLayoutId id="2147484366" r:id="rId3"/>
    <p:sldLayoutId id="2147484367" r:id="rId4"/>
    <p:sldLayoutId id="2147484368" r:id="rId5"/>
    <p:sldLayoutId id="2147484369" r:id="rId6"/>
    <p:sldLayoutId id="2147484370" r:id="rId7"/>
    <p:sldLayoutId id="2147484371" r:id="rId8"/>
    <p:sldLayoutId id="2147484372" r:id="rId9"/>
    <p:sldLayoutId id="2147484373" r:id="rId10"/>
    <p:sldLayoutId id="2147484374"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E0A3099-4052-44CA-AB77-D93AC19E6FEF}" type="datetimeFigureOut">
              <a:rPr lang="en-US" smtClean="0"/>
              <a:pPr/>
              <a:t>1/31/2018</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2939978820"/>
      </p:ext>
    </p:extLst>
  </p:cSld>
  <p:clrMap bg1="lt1" tx1="dk1" bg2="lt2" tx2="dk2" accent1="accent1" accent2="accent2" accent3="accent3" accent4="accent4" accent5="accent5" accent6="accent6" hlink="hlink" folHlink="folHlink"/>
  <p:sldLayoutIdLst>
    <p:sldLayoutId id="2147484454" r:id="rId1"/>
    <p:sldLayoutId id="2147484455" r:id="rId2"/>
    <p:sldLayoutId id="2147484456" r:id="rId3"/>
    <p:sldLayoutId id="2147484457" r:id="rId4"/>
    <p:sldLayoutId id="2147484458" r:id="rId5"/>
    <p:sldLayoutId id="2147484459" r:id="rId6"/>
    <p:sldLayoutId id="2147484460" r:id="rId7"/>
    <p:sldLayoutId id="2147484461" r:id="rId8"/>
    <p:sldLayoutId id="2147484462" r:id="rId9"/>
    <p:sldLayoutId id="2147484463" r:id="rId10"/>
    <p:sldLayoutId id="2147484464"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a:solidFill>
                  <a:srgbClr val="000000"/>
                </a:solidFill>
                <a:latin typeface="Arial" charset="0"/>
                <a:cs typeface="+mn-cs"/>
              </a:defRPr>
            </a:lvl1pPr>
          </a:lstStyle>
          <a:p>
            <a:pPr eaLnBrk="1" hangingPunct="1">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Arial" charset="0"/>
                <a:cs typeface="+mn-cs"/>
              </a:defRPr>
            </a:lvl1pPr>
          </a:lstStyle>
          <a:p>
            <a:pPr eaLnBrk="1" hangingPunct="1">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Arial" charset="0"/>
                <a:cs typeface="+mn-cs"/>
              </a:defRPr>
            </a:lvl1pPr>
          </a:lstStyle>
          <a:p>
            <a:pPr eaLnBrk="1" hangingPunct="1">
              <a:defRPr/>
            </a:pPr>
            <a:fld id="{1A5CADD7-3335-4870-B3D1-0E44B36121F3}" type="slidenum">
              <a:rPr lang="en-US"/>
              <a:pPr eaLnBrk="1" hangingPunct="1">
                <a:defRPr/>
              </a:pPr>
              <a:t>‹#›</a:t>
            </a:fld>
            <a:endParaRPr lang="en-US"/>
          </a:p>
        </p:txBody>
      </p:sp>
    </p:spTree>
    <p:extLst>
      <p:ext uri="{BB962C8B-B14F-4D97-AF65-F5344CB8AC3E}">
        <p14:creationId xmlns:p14="http://schemas.microsoft.com/office/powerpoint/2010/main" val="28876273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1/31/2018</a:t>
            </a:fld>
            <a:endParaRPr lang="en-US">
              <a:cs typeface="Arial" panose="020B0604020202020204"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9294069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22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prstClr val="black">
                    <a:tint val="75000"/>
                  </a:prstClr>
                </a:solidFill>
                <a:latin typeface="Calibri"/>
                <a:cs typeface="+mn-cs"/>
              </a:defRPr>
            </a:lvl1pPr>
          </a:lstStyle>
          <a:p>
            <a:pPr>
              <a:defRPr/>
            </a:pPr>
            <a:fld id="{6A61CA49-B2AF-4ED9-85EC-8A57D1FB872C}" type="datetimeFigureOut">
              <a:rPr lang="en-US"/>
              <a:pPr>
                <a:defRPr/>
              </a:pPr>
              <a:t>1/31/2018</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prstClr val="black">
                    <a:tint val="75000"/>
                  </a:prstClr>
                </a:solidFill>
                <a:latin typeface="Calibri"/>
                <a:cs typeface="+mn-cs"/>
              </a:defRPr>
            </a:lvl1pPr>
          </a:lstStyle>
          <a:p>
            <a:pPr>
              <a:defRPr/>
            </a:pPr>
            <a:fld id="{17F840B0-81FF-447B-8482-B773413436D4}" type="slidenum">
              <a:rPr lang="en-US"/>
              <a:pPr>
                <a:defRPr/>
              </a:pPr>
              <a:t>‹#›</a:t>
            </a:fld>
            <a:endParaRPr lang="en-US"/>
          </a:p>
        </p:txBody>
      </p:sp>
    </p:spTree>
    <p:extLst>
      <p:ext uri="{BB962C8B-B14F-4D97-AF65-F5344CB8AC3E}">
        <p14:creationId xmlns:p14="http://schemas.microsoft.com/office/powerpoint/2010/main" val="196526278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3515" y="444508"/>
            <a:ext cx="10972800" cy="52169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53515" y="982199"/>
            <a:ext cx="7110008" cy="332192"/>
          </a:xfrm>
          <a:prstGeom prst="rect">
            <a:avLst/>
          </a:prstGeom>
        </p:spPr>
        <p:txBody>
          <a:bodyPr vert="horz" lIns="91440" tIns="45720" rIns="91440" bIns="45720" rtlCol="0">
            <a:normAutofit/>
          </a:bodyPr>
          <a:lstStyle/>
          <a:p>
            <a:pPr lvl="0"/>
            <a:r>
              <a:rPr lang="en-US" dirty="0"/>
              <a:t>Click to edit Master text styles</a:t>
            </a:r>
          </a:p>
        </p:txBody>
      </p:sp>
      <p:sp>
        <p:nvSpPr>
          <p:cNvPr id="6" name="Slide Number Placeholder 5"/>
          <p:cNvSpPr>
            <a:spLocks noGrp="1"/>
          </p:cNvSpPr>
          <p:nvPr>
            <p:ph type="sldNum" sz="quarter" idx="4"/>
          </p:nvPr>
        </p:nvSpPr>
        <p:spPr>
          <a:xfrm>
            <a:off x="11156104" y="6420103"/>
            <a:ext cx="834713" cy="366183"/>
          </a:xfrm>
          <a:prstGeom prst="rect">
            <a:avLst/>
          </a:prstGeom>
        </p:spPr>
        <p:txBody>
          <a:bodyPr vert="horz" lIns="91440" tIns="45720" rIns="91440" bIns="45720" rtlCol="0" anchor="ctr"/>
          <a:lstStyle>
            <a:lvl1pPr algn="r">
              <a:defRPr sz="1000">
                <a:solidFill>
                  <a:schemeClr val="accent2"/>
                </a:solidFill>
                <a:latin typeface="Arial"/>
                <a:cs typeface="Arial"/>
              </a:defRPr>
            </a:lvl1pPr>
          </a:lstStyle>
          <a:p>
            <a:fld id="{A88B48FB-E956-2048-9E74-C69E7CAA26CC}" type="slidenum">
              <a:rPr lang="en-US" smtClean="0"/>
              <a:pPr/>
              <a:t>‹#›</a:t>
            </a:fld>
            <a:endParaRPr lang="en-US"/>
          </a:p>
        </p:txBody>
      </p:sp>
      <p:cxnSp>
        <p:nvCxnSpPr>
          <p:cNvPr id="7" name="Straight Connector 6"/>
          <p:cNvCxnSpPr/>
          <p:nvPr/>
        </p:nvCxnSpPr>
        <p:spPr>
          <a:xfrm>
            <a:off x="0" y="6420101"/>
            <a:ext cx="12192000" cy="0"/>
          </a:xfrm>
          <a:prstGeom prst="line">
            <a:avLst/>
          </a:prstGeom>
          <a:ln w="12700" cmpd="sng">
            <a:solidFill>
              <a:srgbClr val="CCCCCC"/>
            </a:solidFill>
          </a:ln>
          <a:effectLst/>
        </p:spPr>
        <p:style>
          <a:lnRef idx="2">
            <a:schemeClr val="accent1"/>
          </a:lnRef>
          <a:fillRef idx="0">
            <a:schemeClr val="accent1"/>
          </a:fillRef>
          <a:effectRef idx="1">
            <a:schemeClr val="accent1"/>
          </a:effectRef>
          <a:fontRef idx="minor">
            <a:schemeClr val="tx1"/>
          </a:fontRef>
        </p:style>
      </p:cxnSp>
      <p:sp>
        <p:nvSpPr>
          <p:cNvPr id="8" name="Subtitle 1"/>
          <p:cNvSpPr txBox="1">
            <a:spLocks/>
          </p:cNvSpPr>
          <p:nvPr/>
        </p:nvSpPr>
        <p:spPr>
          <a:xfrm>
            <a:off x="-75298" y="6485938"/>
            <a:ext cx="1400847" cy="213603"/>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800" dirty="0">
                <a:latin typeface="Helvetica Neue"/>
                <a:cs typeface="Helvetica Neue"/>
              </a:rPr>
              <a:t>Powered by</a:t>
            </a:r>
          </a:p>
        </p:txBody>
      </p:sp>
      <p:cxnSp>
        <p:nvCxnSpPr>
          <p:cNvPr id="10" name="Straight Connector 9"/>
          <p:cNvCxnSpPr/>
          <p:nvPr/>
        </p:nvCxnSpPr>
        <p:spPr>
          <a:xfrm>
            <a:off x="273051" y="972237"/>
            <a:ext cx="11707283" cy="0"/>
          </a:xfrm>
          <a:prstGeom prst="line">
            <a:avLst/>
          </a:prstGeom>
          <a:ln w="6350" cmpd="sng">
            <a:solidFill>
              <a:srgbClr val="CCCCCC"/>
            </a:solidFill>
          </a:ln>
          <a:effectLst/>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userDrawn="1"/>
        </p:nvPicPr>
        <p:blipFill>
          <a:blip r:embed="rId5"/>
          <a:stretch>
            <a:fillRect/>
          </a:stretch>
        </p:blipFill>
        <p:spPr>
          <a:xfrm>
            <a:off x="1035303" y="6541773"/>
            <a:ext cx="1414557" cy="179203"/>
          </a:xfrm>
          <a:prstGeom prst="rect">
            <a:avLst/>
          </a:prstGeom>
        </p:spPr>
      </p:pic>
    </p:spTree>
    <p:extLst>
      <p:ext uri="{BB962C8B-B14F-4D97-AF65-F5344CB8AC3E}">
        <p14:creationId xmlns:p14="http://schemas.microsoft.com/office/powerpoint/2010/main" val="2383377799"/>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Lst>
  <p:txStyles>
    <p:titleStyle>
      <a:lvl1pPr algn="l" defTabSz="457200" rtl="0" eaLnBrk="1" latinLnBrk="0" hangingPunct="1">
        <a:spcBef>
          <a:spcPct val="0"/>
        </a:spcBef>
        <a:buNone/>
        <a:defRPr sz="2000" b="1" kern="1200">
          <a:solidFill>
            <a:schemeClr val="tx1"/>
          </a:solidFill>
          <a:latin typeface="Arial"/>
          <a:ea typeface="+mj-ea"/>
          <a:cs typeface="Arial"/>
        </a:defRPr>
      </a:lvl1pPr>
    </p:titleStyle>
    <p:bodyStyle>
      <a:lvl1pPr marL="0" indent="0" algn="l" defTabSz="457200" rtl="0" eaLnBrk="1" latinLnBrk="0" hangingPunct="1">
        <a:spcBef>
          <a:spcPct val="20000"/>
        </a:spcBef>
        <a:buFont typeface="Arial"/>
        <a:buNone/>
        <a:defRPr sz="1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F5B16D8-E2A0-4C4C-B2DF-DC9997890EC6}" type="datetimeFigureOut">
              <a:rPr lang="en-US" smtClean="0">
                <a:solidFill>
                  <a:prstClr val="black">
                    <a:tint val="75000"/>
                  </a:prstClr>
                </a:solidFill>
              </a:rPr>
              <a:pPr/>
              <a:t>1/31/2018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3413274"/>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48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2067FCFB-2756-4243-8992-E4ABDDD21488}" type="datetimeFigureOut">
              <a:rPr lang="en-US"/>
              <a:pPr>
                <a:defRPr/>
              </a:pPr>
              <a:t>1/31/2018</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mn-ea"/>
                <a:cs typeface="Arial" pitchFamily="34" charset="0"/>
              </a:defRPr>
            </a:lvl1pPr>
          </a:lstStyle>
          <a:p>
            <a:pPr>
              <a:defRPr/>
            </a:pPr>
            <a:fld id="{C251AA34-754A-43C0-A279-F1ACF7274636}" type="slidenum">
              <a:rPr lang="en-US"/>
              <a:pPr>
                <a:defRPr/>
              </a:pPr>
              <a:t>‹#›</a:t>
            </a:fld>
            <a:endParaRPr lang="en-US"/>
          </a:p>
        </p:txBody>
      </p:sp>
    </p:spTree>
    <p:extLst>
      <p:ext uri="{BB962C8B-B14F-4D97-AF65-F5344CB8AC3E}">
        <p14:creationId xmlns:p14="http://schemas.microsoft.com/office/powerpoint/2010/main" val="3680690518"/>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4819"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Arial" panose="020B0604020202020204" pitchFamily="34" charset="0"/>
                <a:ea typeface="+mn-ea"/>
                <a:cs typeface="Arial" panose="020B0604020202020204" pitchFamily="34" charset="0"/>
              </a:defRPr>
            </a:lvl1pPr>
          </a:lstStyle>
          <a:p>
            <a:pPr>
              <a:defRPr/>
            </a:pPr>
            <a:fld id="{B7C49CE0-A077-4C29-9B8B-47A1E9F9B665}" type="slidenum">
              <a:rPr lang="en-US"/>
              <a:pPr>
                <a:defRPr/>
              </a:pPr>
              <a:t>‹#›</a:t>
            </a:fld>
            <a:endParaRPr lang="en-US"/>
          </a:p>
        </p:txBody>
      </p:sp>
    </p:spTree>
    <p:extLst>
      <p:ext uri="{BB962C8B-B14F-4D97-AF65-F5344CB8AC3E}">
        <p14:creationId xmlns:p14="http://schemas.microsoft.com/office/powerpoint/2010/main" val="3586468981"/>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 id="2147483915" r:id="rId14"/>
    <p:sldLayoutId id="2147483916"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urtbonk.com/" TargetMode="External"/><Relationship Id="rId2" Type="http://schemas.openxmlformats.org/officeDocument/2006/relationships/hyperlink" Target="mailto:cjbonk@indiana.edu" TargetMode="External"/><Relationship Id="rId1" Type="http://schemas.openxmlformats.org/officeDocument/2006/relationships/slideLayout" Target="../slideLayouts/slideLayout24.xml"/><Relationship Id="rId5" Type="http://schemas.openxmlformats.org/officeDocument/2006/relationships/image" Target="../media/image3.jp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ocw.mit.edu/about/15-years/" TargetMode="External"/><Relationship Id="rId1" Type="http://schemas.openxmlformats.org/officeDocument/2006/relationships/slideLayout" Target="../slideLayouts/slideLayout49.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hyperlink" Target="http://trainingshare.com/twio-clip.php" TargetMode="External"/><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46.jpg"/><Relationship Id="rId2" Type="http://schemas.openxmlformats.org/officeDocument/2006/relationships/image" Target="../media/image41.jpeg"/><Relationship Id="rId1" Type="http://schemas.openxmlformats.org/officeDocument/2006/relationships/slideLayout" Target="../slideLayouts/slideLayout6.xml"/><Relationship Id="rId6" Type="http://schemas.openxmlformats.org/officeDocument/2006/relationships/image" Target="../media/image45.jpg"/><Relationship Id="rId5" Type="http://schemas.openxmlformats.org/officeDocument/2006/relationships/image" Target="../media/image44.jpe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cbinsights.com/research/ed-tech-startup-market-map/?utm_content=buffer6565b&amp;utm_medium=social&amp;utm_source=linkedin.com&amp;utm_campaign=buffer" TargetMode="External"/><Relationship Id="rId1" Type="http://schemas.openxmlformats.org/officeDocument/2006/relationships/slideLayout" Target="../slideLayouts/slideLayout231.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www.chinadaily.com.cn/china/2017-01/11/content_27920747.htm" TargetMode="External"/><Relationship Id="rId1" Type="http://schemas.openxmlformats.org/officeDocument/2006/relationships/slideLayout" Target="../slideLayouts/slideLayout231.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news.elearninginside.com/woz-u-made-big-promises-can-deliver/" TargetMode="External"/><Relationship Id="rId1" Type="http://schemas.openxmlformats.org/officeDocument/2006/relationships/slideLayout" Target="../slideLayouts/slideLayout231.xml"/></Relationships>
</file>

<file path=ppt/slides/_rels/slide1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hyperlink" Target="https://www.usatoday.com/story/tech/news/2018/01/02/artificial-intelligence-end-world-overblown-fears/985813001/" TargetMode="External"/><Relationship Id="rId1" Type="http://schemas.openxmlformats.org/officeDocument/2006/relationships/slideLayout" Target="../slideLayouts/slideLayout231.xml"/><Relationship Id="rId4" Type="http://schemas.openxmlformats.org/officeDocument/2006/relationships/image" Target="../media/image53.jpg"/></Relationships>
</file>

<file path=ppt/slides/_rels/slide1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hyperlink" Target="https://www.usatoday.com/story/tech/news/2018/01/03/ces-2018-your-guide-biggest-consumer-electronics-show/1000778001/" TargetMode="External"/><Relationship Id="rId1" Type="http://schemas.openxmlformats.org/officeDocument/2006/relationships/slideLayout" Target="../slideLayouts/slideLayout231.xml"/><Relationship Id="rId4" Type="http://schemas.openxmlformats.org/officeDocument/2006/relationships/image" Target="../media/image55.JPG"/></Relationships>
</file>

<file path=ppt/slides/_rels/slide1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hyperlink" Target="https://www.usatoday.com/story/tech/news/2018/01/03/ces-2018-your-guide-biggest-consumer-electronics-show/1000778001/" TargetMode="External"/><Relationship Id="rId1" Type="http://schemas.openxmlformats.org/officeDocument/2006/relationships/slideLayout" Target="../slideLayouts/slideLayout23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chronicle.com/article/Who-s-UpWho-s-Down-in/239964" TargetMode="External"/><Relationship Id="rId1" Type="http://schemas.openxmlformats.org/officeDocument/2006/relationships/slideLayout" Target="../slideLayouts/slideLayout209.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99.xml"/></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177.xml"/></Relationships>
</file>

<file path=ppt/slides/_rels/slide2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hyperlink" Target="https://www.usatoday.com/story/money/2017/07/20/stocks-new-highs/496905001/" TargetMode="External"/><Relationship Id="rId1" Type="http://schemas.openxmlformats.org/officeDocument/2006/relationships/slideLayout" Target="../slideLayouts/slideLayout209.xml"/><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jpeg"/><Relationship Id="rId2" Type="http://schemas.openxmlformats.org/officeDocument/2006/relationships/hyperlink" Target="https://campustechnology.com/articles/2016/08/17/report-3d-printing-market-to-double-by-2020.aspx" TargetMode="External"/><Relationship Id="rId1" Type="http://schemas.openxmlformats.org/officeDocument/2006/relationships/slideLayout" Target="../slideLayouts/slideLayout38.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newlearningtimes.com/cms/article/4028/pregnant-robots-give-birth-to-new-forms-of" TargetMode="External"/><Relationship Id="rId1" Type="http://schemas.openxmlformats.org/officeDocument/2006/relationships/slideLayout" Target="../slideLayouts/slideLayout231.xml"/></Relationships>
</file>

<file path=ppt/slides/_rels/slide27.xml.rels><?xml version="1.0" encoding="UTF-8" standalone="yes"?>
<Relationships xmlns="http://schemas.openxmlformats.org/package/2006/relationships"><Relationship Id="rId3" Type="http://schemas.openxmlformats.org/officeDocument/2006/relationships/hyperlink" Target="http://curtbonk.com/hololens.html" TargetMode="External"/><Relationship Id="rId2" Type="http://schemas.openxmlformats.org/officeDocument/2006/relationships/hyperlink" Target="https://hololens.reality.news/news/hololens-assists-live-surgery-0178887/" TargetMode="External"/><Relationship Id="rId1" Type="http://schemas.openxmlformats.org/officeDocument/2006/relationships/slideLayout" Target="../slideLayouts/slideLayout209.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hyperlink" Target="http://curtbonk.com/hololens2.html"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hyperlink" Target="http://curtbonk.com/vr-medicine4b.html" TargetMode="External"/><Relationship Id="rId7" Type="http://schemas.openxmlformats.org/officeDocument/2006/relationships/hyperlink" Target="http://curtbonk.com/vr-medicine4.html" TargetMode="External"/><Relationship Id="rId2" Type="http://schemas.openxmlformats.org/officeDocument/2006/relationships/hyperlink" Target="https://www.usatoday.com/videos/tech/2017/07/28/modern-medicine-breathes-new-life-into-virtual-training/104073696/" TargetMode="External"/><Relationship Id="rId1" Type="http://schemas.openxmlformats.org/officeDocument/2006/relationships/slideLayout" Target="../slideLayouts/slideLayout220.xml"/><Relationship Id="rId6" Type="http://schemas.openxmlformats.org/officeDocument/2006/relationships/hyperlink" Target="http://curtbonk.com/vr-medicine3.html" TargetMode="External"/><Relationship Id="rId11" Type="http://schemas.openxmlformats.org/officeDocument/2006/relationships/image" Target="../media/image76.png"/><Relationship Id="rId5" Type="http://schemas.openxmlformats.org/officeDocument/2006/relationships/hyperlink" Target="http://curtbonk.com/vr-medicine2.html" TargetMode="External"/><Relationship Id="rId10" Type="http://schemas.openxmlformats.org/officeDocument/2006/relationships/image" Target="../media/image75.png"/><Relationship Id="rId4" Type="http://schemas.openxmlformats.org/officeDocument/2006/relationships/hyperlink" Target="http://curtbonk.com/vr-medicine.html" TargetMode="External"/><Relationship Id="rId9"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www.usatoday.com/story/tech/2017/02/07/youtube-takes-facebook-mobile-live/97566592/" TargetMode="External"/><Relationship Id="rId1" Type="http://schemas.openxmlformats.org/officeDocument/2006/relationships/slideLayout" Target="../slideLayouts/slideLayout38.xml"/><Relationship Id="rId5" Type="http://schemas.openxmlformats.org/officeDocument/2006/relationships/image" Target="../media/image79.jpg"/><Relationship Id="rId4" Type="http://schemas.openxmlformats.org/officeDocument/2006/relationships/image" Target="../media/image78.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news.elearninginside.com/how-plato-changed-the-world-in-1960/" TargetMode="External"/><Relationship Id="rId1" Type="http://schemas.openxmlformats.org/officeDocument/2006/relationships/slideLayout" Target="../slideLayouts/slideLayout231.xm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iu.zoom.us/j/8123222878" TargetMode="External"/><Relationship Id="rId1" Type="http://schemas.openxmlformats.org/officeDocument/2006/relationships/slideLayout" Target="../slideLayouts/slideLayout38.xml"/><Relationship Id="rId4" Type="http://schemas.openxmlformats.org/officeDocument/2006/relationships/image" Target="../media/image81.jpeg"/></Relationships>
</file>

<file path=ppt/slides/_rels/slide3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hyperlink" Target="https://twitter.com/chasingseals" TargetMode="External"/><Relationship Id="rId7" Type="http://schemas.openxmlformats.org/officeDocument/2006/relationships/image" Target="../media/image85.jpeg"/><Relationship Id="rId2" Type="http://schemas.openxmlformats.org/officeDocument/2006/relationships/hyperlink" Target="http://chasingseals.com/" TargetMode="External"/><Relationship Id="rId1" Type="http://schemas.openxmlformats.org/officeDocument/2006/relationships/slideLayout" Target="../slideLayouts/slideLayout188.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jpeg"/><Relationship Id="rId2" Type="http://schemas.openxmlformats.org/officeDocument/2006/relationships/hyperlink" Target="https://www.usatoday.com/story/tech/news/2017/08/04/smartphones-distracted-walking-iphone-while-parenting-we-out-touch/519452001/" TargetMode="External"/><Relationship Id="rId1" Type="http://schemas.openxmlformats.org/officeDocument/2006/relationships/slideLayout" Target="../slideLayouts/slideLayout209.xml"/><Relationship Id="rId6" Type="http://schemas.openxmlformats.org/officeDocument/2006/relationships/image" Target="../media/image90.png"/><Relationship Id="rId5" Type="http://schemas.openxmlformats.org/officeDocument/2006/relationships/image" Target="../media/image89.jpg"/><Relationship Id="rId4" Type="http://schemas.openxmlformats.org/officeDocument/2006/relationships/image" Target="../media/image88.png"/></Relationships>
</file>

<file path=ppt/slides/_rels/slide3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hyperlink" Target="http://tec-variety.com/" TargetMode="External"/><Relationship Id="rId1" Type="http://schemas.openxmlformats.org/officeDocument/2006/relationships/slideLayout" Target="../slideLayouts/slideLayout74.xml"/><Relationship Id="rId5" Type="http://schemas.openxmlformats.org/officeDocument/2006/relationships/image" Target="../media/image95.jpeg"/><Relationship Id="rId4" Type="http://schemas.openxmlformats.org/officeDocument/2006/relationships/image" Target="../media/image94.png"/></Relationships>
</file>

<file path=ppt/slides/_rels/slide3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4QohEL9_4_w" TargetMode="External"/><Relationship Id="rId7" Type="http://schemas.openxmlformats.org/officeDocument/2006/relationships/image" Target="../media/image100.png"/><Relationship Id="rId2" Type="http://schemas.openxmlformats.org/officeDocument/2006/relationships/hyperlink" Target="https://www.theguardian.com/science/2016/jan/17/dinosaur-titanosaur-largest-animal-ever-walk-earth-argentina" TargetMode="External"/><Relationship Id="rId1" Type="http://schemas.openxmlformats.org/officeDocument/2006/relationships/slideLayout" Target="../slideLayouts/slideLayout209.xml"/><Relationship Id="rId6" Type="http://schemas.openxmlformats.org/officeDocument/2006/relationships/image" Target="../media/image99.png"/><Relationship Id="rId5" Type="http://schemas.openxmlformats.org/officeDocument/2006/relationships/image" Target="../media/image98.jpg"/><Relationship Id="rId4" Type="http://schemas.openxmlformats.org/officeDocument/2006/relationships/image" Target="../media/image97.png"/></Relationships>
</file>

<file path=ppt/slides/_rels/slide3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https://www.nytimes.com/2017/06/07/science/human-fossils-morocco.html?emc=edit_nn_20170608&amp;nl=morning-briefing&amp;nlid=53811944&amp;te=1&amp;_r=0" TargetMode="External"/><Relationship Id="rId1" Type="http://schemas.openxmlformats.org/officeDocument/2006/relationships/slideLayout" Target="../slideLayouts/slideLayout209.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g"/></Relationships>
</file>

<file path=ppt/slides/_rels/slide37.xml.rels><?xml version="1.0" encoding="UTF-8" standalone="yes"?>
<Relationships xmlns="http://schemas.openxmlformats.org/package/2006/relationships"><Relationship Id="rId3" Type="http://schemas.openxmlformats.org/officeDocument/2006/relationships/hyperlink" Target="http://363.co.kr/wp/?bw_gallery=study-cafe_11" TargetMode="External"/><Relationship Id="rId2" Type="http://schemas.openxmlformats.org/officeDocument/2006/relationships/hyperlink" Target="http://363.co.kr/wp/?page_id=244" TargetMode="External"/><Relationship Id="rId1" Type="http://schemas.openxmlformats.org/officeDocument/2006/relationships/slideLayout" Target="../slideLayouts/slideLayout38.xml"/><Relationship Id="rId5" Type="http://schemas.openxmlformats.org/officeDocument/2006/relationships/image" Target="../media/image106.png"/><Relationship Id="rId4" Type="http://schemas.openxmlformats.org/officeDocument/2006/relationships/image" Target="../media/image105.png"/></Relationships>
</file>

<file path=ppt/slides/_rels/slide3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35.xml"/></Relationships>
</file>

<file path=ppt/slides/_rels/slide3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money.cnn.com/video/technology/2016/06/07/recoded-flatiron-refugees-code.cnnmoney/index.html" TargetMode="External"/><Relationship Id="rId1" Type="http://schemas.openxmlformats.org/officeDocument/2006/relationships/slideLayout" Target="../slideLayouts/slideLayout38.xml"/><Relationship Id="rId4" Type="http://schemas.openxmlformats.org/officeDocument/2006/relationships/image" Target="../media/image110.png"/></Relationships>
</file>

<file path=ppt/slides/_rels/slide4.xml.rels><?xml version="1.0" encoding="UTF-8" standalone="yes"?>
<Relationships xmlns="http://schemas.openxmlformats.org/package/2006/relationships"><Relationship Id="rId8" Type="http://schemas.openxmlformats.org/officeDocument/2006/relationships/hyperlink" Target="http://www.trainingshare.com/englebart-clip-3.php" TargetMode="External"/><Relationship Id="rId3" Type="http://schemas.openxmlformats.org/officeDocument/2006/relationships/image" Target="../media/image8.jpeg"/><Relationship Id="rId7" Type="http://schemas.openxmlformats.org/officeDocument/2006/relationships/hyperlink" Target="http://www.trainingshare.com/englebart-clip-4.html" TargetMode="External"/><Relationship Id="rId2" Type="http://schemas.openxmlformats.org/officeDocument/2006/relationships/hyperlink" Target="http://www.amazon.com/Machines-Loving-Grace-Common-Between/dp/0062266683" TargetMode="External"/><Relationship Id="rId1" Type="http://schemas.openxmlformats.org/officeDocument/2006/relationships/slideLayout" Target="../slideLayouts/slideLayout17.xml"/><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3.png"/><Relationship Id="rId4" Type="http://schemas.openxmlformats.org/officeDocument/2006/relationships/image" Target="../media/image9.jpeg"/><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hyperlink" Target="http://www.ndtv.com/video/player/news/india-s-golf-prodigy-shubham-jaglan-returns-home-to-hero-s-welcome/377614" TargetMode="External"/><Relationship Id="rId2" Type="http://schemas.openxmlformats.org/officeDocument/2006/relationships/hyperlink" Target="http://sports.ndtv.com/golf/news/246551-shubham-jaglan-overwhelmed-by-dream-return-home-after-double-world-championship" TargetMode="External"/><Relationship Id="rId1" Type="http://schemas.openxmlformats.org/officeDocument/2006/relationships/slideLayout" Target="../slideLayouts/slideLayout42.xml"/><Relationship Id="rId5" Type="http://schemas.openxmlformats.org/officeDocument/2006/relationships/image" Target="../media/image112.png"/><Relationship Id="rId4" Type="http://schemas.openxmlformats.org/officeDocument/2006/relationships/image" Target="../media/image111.jpeg"/></Relationships>
</file>

<file path=ppt/slides/_rels/slide4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http://news.mit.edu/2016/mooc-bootcamp-mit-0519" TargetMode="External"/><Relationship Id="rId1" Type="http://schemas.openxmlformats.org/officeDocument/2006/relationships/slideLayout" Target="../slideLayouts/slideLayout38.xml"/><Relationship Id="rId5" Type="http://schemas.openxmlformats.org/officeDocument/2006/relationships/image" Target="../media/image115.png"/><Relationship Id="rId4" Type="http://schemas.openxmlformats.org/officeDocument/2006/relationships/image" Target="../media/image114.png"/></Relationships>
</file>

<file path=ppt/slides/_rels/slide42.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hyperlink" Target="https://www.insidehighered.com/news/2017/12/19/more-faculty-members-are-using-oer-survey-finds" TargetMode="External"/><Relationship Id="rId1" Type="http://schemas.openxmlformats.org/officeDocument/2006/relationships/slideLayout" Target="../slideLayouts/slideLayout231.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43.xml.rels><?xml version="1.0" encoding="UTF-8" standalone="yes"?>
<Relationships xmlns="http://schemas.openxmlformats.org/package/2006/relationships"><Relationship Id="rId3" Type="http://schemas.openxmlformats.org/officeDocument/2006/relationships/hyperlink" Target="https://www.ocls.ca/events/open-education-ontario-summit" TargetMode="External"/><Relationship Id="rId2" Type="http://schemas.openxmlformats.org/officeDocument/2006/relationships/hyperlink" Target="https://www.slideshare.net/David_Porter" TargetMode="External"/><Relationship Id="rId1" Type="http://schemas.openxmlformats.org/officeDocument/2006/relationships/slideLayout" Target="../slideLayouts/slideLayout213.xml"/><Relationship Id="rId5" Type="http://schemas.openxmlformats.org/officeDocument/2006/relationships/image" Target="../media/image121.png"/><Relationship Id="rId4" Type="http://schemas.openxmlformats.org/officeDocument/2006/relationships/image" Target="../media/image120.png"/></Relationships>
</file>

<file path=ppt/slides/_rels/slide44.xml.rels><?xml version="1.0" encoding="UTF-8" standalone="yes"?>
<Relationships xmlns="http://schemas.openxmlformats.org/package/2006/relationships"><Relationship Id="rId3" Type="http://schemas.openxmlformats.org/officeDocument/2006/relationships/hyperlink" Target="https://www.ocls.ca/events/open-education-ontario-summit" TargetMode="External"/><Relationship Id="rId2" Type="http://schemas.openxmlformats.org/officeDocument/2006/relationships/hyperlink" Target="https://www.slideshare.net/David_Porter" TargetMode="External"/><Relationship Id="rId1" Type="http://schemas.openxmlformats.org/officeDocument/2006/relationships/slideLayout" Target="../slideLayouts/slideLayout213.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4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hyperlink" Target="https://www.insidehighered.com/blogs/technology-and-learning/professors-have-taken-over-moocs" TargetMode="External"/><Relationship Id="rId1" Type="http://schemas.openxmlformats.org/officeDocument/2006/relationships/slideLayout" Target="../slideLayouts/slideLayout209.xml"/><Relationship Id="rId5" Type="http://schemas.openxmlformats.org/officeDocument/2006/relationships/image" Target="../media/image127.png"/><Relationship Id="rId4" Type="http://schemas.openxmlformats.org/officeDocument/2006/relationships/image" Target="../media/image126.png"/></Relationships>
</file>

<file path=ppt/slides/_rels/slide4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hyperlink" Target="http://www.news.gatech.edu/2017/01/09/jill-watson-round-three" TargetMode="External"/><Relationship Id="rId1" Type="http://schemas.openxmlformats.org/officeDocument/2006/relationships/slideLayout" Target="../slideLayouts/slideLayout231.xml"/><Relationship Id="rId4" Type="http://schemas.openxmlformats.org/officeDocument/2006/relationships/image" Target="../media/image129.png"/></Relationships>
</file>

<file path=ppt/slides/_rels/slide4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hyperlink" Target="https://www.youtube.com/watch?v=-S-5EfwpFOk" TargetMode="External"/><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hyperlink" Target="http://www.miamiherald.com/news/local/education/article143434384.html" TargetMode="External"/><Relationship Id="rId2" Type="http://schemas.openxmlformats.org/officeDocument/2006/relationships/hyperlink" Target="https://campustechnology.com/articles/2016/09/07/the-future-of-collaboration-spaces-encompasses-video-interactive-mobile.aspx" TargetMode="External"/><Relationship Id="rId1" Type="http://schemas.openxmlformats.org/officeDocument/2006/relationships/slideLayout" Target="../slideLayouts/slideLayout213.xml"/><Relationship Id="rId6" Type="http://schemas.openxmlformats.org/officeDocument/2006/relationships/image" Target="../media/image134.jpeg"/><Relationship Id="rId5" Type="http://schemas.openxmlformats.org/officeDocument/2006/relationships/image" Target="../media/image133.png"/><Relationship Id="rId4" Type="http://schemas.openxmlformats.org/officeDocument/2006/relationships/image" Target="../media/image132.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49.xml"/><Relationship Id="rId4" Type="http://schemas.openxmlformats.org/officeDocument/2006/relationships/image" Target="../media/image16.jpeg"/></Relationships>
</file>

<file path=ppt/slides/_rels/slide50.xml.rels><?xml version="1.0" encoding="UTF-8" standalone="yes"?>
<Relationships xmlns="http://schemas.openxmlformats.org/package/2006/relationships"><Relationship Id="rId8" Type="http://schemas.openxmlformats.org/officeDocument/2006/relationships/image" Target="../media/image137.jpg"/><Relationship Id="rId3" Type="http://schemas.openxmlformats.org/officeDocument/2006/relationships/hyperlink" Target="https://www.usatoday.com/story/tech/reviews/2017/05/09/amazon-echo-show-touchscreen-video-alexa/101448844/" TargetMode="External"/><Relationship Id="rId7" Type="http://schemas.openxmlformats.org/officeDocument/2006/relationships/image" Target="../media/image136.jpg"/><Relationship Id="rId2" Type="http://schemas.openxmlformats.org/officeDocument/2006/relationships/audio" Target="../media/audio1.wav"/><Relationship Id="rId1" Type="http://schemas.openxmlformats.org/officeDocument/2006/relationships/slideLayout" Target="../slideLayouts/slideLayout209.xml"/><Relationship Id="rId6" Type="http://schemas.openxmlformats.org/officeDocument/2006/relationships/image" Target="../media/image135.png"/><Relationship Id="rId11" Type="http://schemas.openxmlformats.org/officeDocument/2006/relationships/image" Target="../media/image140.jpeg"/><Relationship Id="rId5" Type="http://schemas.openxmlformats.org/officeDocument/2006/relationships/hyperlink" Target="http://curtbonk.com/jetsons44.html" TargetMode="External"/><Relationship Id="rId10" Type="http://schemas.openxmlformats.org/officeDocument/2006/relationships/image" Target="../media/image139.png"/><Relationship Id="rId4" Type="http://schemas.openxmlformats.org/officeDocument/2006/relationships/hyperlink" Target="http://curtbonk.com/jetsons24.html" TargetMode="External"/><Relationship Id="rId9" Type="http://schemas.openxmlformats.org/officeDocument/2006/relationships/image" Target="../media/image138.png"/></Relationships>
</file>

<file path=ppt/slides/_rels/slide5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hyperlink" Target="https://www.usatoday.com/story/tech/news/2017/04/17/facebook-f8-2017-augmented-reality-mark-zuckerberg-camera/100435690/" TargetMode="External"/><Relationship Id="rId1" Type="http://schemas.openxmlformats.org/officeDocument/2006/relationships/slideLayout" Target="../slideLayouts/slideLayout213.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5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hyperlink" Target="http://www.chicagotribune.com/business/ct-college-craft-beer-offer-classes-20160120-story.html" TargetMode="External"/><Relationship Id="rId1" Type="http://schemas.openxmlformats.org/officeDocument/2006/relationships/slideLayout" Target="../slideLayouts/slideLayout42.xml"/><Relationship Id="rId5" Type="http://schemas.openxmlformats.org/officeDocument/2006/relationships/image" Target="../media/image147.jpeg"/><Relationship Id="rId4" Type="http://schemas.openxmlformats.org/officeDocument/2006/relationships/image" Target="../media/image146.jpg"/></Relationships>
</file>

<file path=ppt/slides/_rels/slide5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hyperlink" Target="https://tinyurl.com/yaw4kbvr" TargetMode="External"/><Relationship Id="rId1" Type="http://schemas.openxmlformats.org/officeDocument/2006/relationships/slideLayout" Target="../slideLayouts/slideLayout209.xml"/><Relationship Id="rId5" Type="http://schemas.openxmlformats.org/officeDocument/2006/relationships/image" Target="../media/image150.jpg"/><Relationship Id="rId4" Type="http://schemas.openxmlformats.org/officeDocument/2006/relationships/image" Target="../media/image149.jpg"/></Relationships>
</file>

<file path=ppt/slides/_rels/slide54.xml.rels><?xml version="1.0" encoding="UTF-8" standalone="yes"?>
<Relationships xmlns="http://schemas.openxmlformats.org/package/2006/relationships"><Relationship Id="rId3" Type="http://schemas.openxmlformats.org/officeDocument/2006/relationships/hyperlink" Target="http://curtbonk.com/happiness.html" TargetMode="External"/><Relationship Id="rId2" Type="http://schemas.openxmlformats.org/officeDocument/2006/relationships/hyperlink" Target="https://www.class-central.com/mooc/2860/coursera-a-life-of-happiness-and-fulfillment" TargetMode="External"/><Relationship Id="rId1" Type="http://schemas.openxmlformats.org/officeDocument/2006/relationships/slideLayout" Target="../slideLayouts/slideLayout17.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5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hyperlink" Target="http://www.agmoocs.in/" TargetMode="External"/><Relationship Id="rId1" Type="http://schemas.openxmlformats.org/officeDocument/2006/relationships/slideLayout" Target="../slideLayouts/slideLayout38.xml"/><Relationship Id="rId6" Type="http://schemas.openxmlformats.org/officeDocument/2006/relationships/image" Target="../media/image157.jpeg"/><Relationship Id="rId5" Type="http://schemas.openxmlformats.org/officeDocument/2006/relationships/image" Target="../media/image156.jpeg"/><Relationship Id="rId4" Type="http://schemas.openxmlformats.org/officeDocument/2006/relationships/image" Target="../media/image155.png"/></Relationships>
</file>

<file path=ppt/slides/_rels/slide56.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png"/><Relationship Id="rId1" Type="http://schemas.openxmlformats.org/officeDocument/2006/relationships/slideLayout" Target="../slideLayouts/slideLayout63.xml"/></Relationships>
</file>

<file path=ppt/slides/_rels/slide57.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60.png"/><Relationship Id="rId7" Type="http://schemas.openxmlformats.org/officeDocument/2006/relationships/image" Target="../media/image162.png"/><Relationship Id="rId2" Type="http://schemas.openxmlformats.org/officeDocument/2006/relationships/hyperlink" Target="https://www.class-central.com/report/dr-chuck-graduate-ceremony-python-specialization/" TargetMode="External"/><Relationship Id="rId1" Type="http://schemas.openxmlformats.org/officeDocument/2006/relationships/slideLayout" Target="../slideLayouts/slideLayout42.xml"/><Relationship Id="rId6" Type="http://schemas.openxmlformats.org/officeDocument/2006/relationships/hyperlink" Target="http://trainingshare.com/speaker16.html" TargetMode="External"/><Relationship Id="rId5" Type="http://schemas.openxmlformats.org/officeDocument/2006/relationships/hyperlink" Target="http://trainingshare.com/speaker54.html" TargetMode="External"/><Relationship Id="rId4" Type="http://schemas.openxmlformats.org/officeDocument/2006/relationships/image" Target="../media/image161.png"/></Relationships>
</file>

<file path=ppt/slides/_rels/slide58.xml.rels><?xml version="1.0" encoding="UTF-8" standalone="yes"?>
<Relationships xmlns="http://schemas.openxmlformats.org/package/2006/relationships"><Relationship Id="rId8" Type="http://schemas.openxmlformats.org/officeDocument/2006/relationships/image" Target="../media/image169.jpeg"/><Relationship Id="rId3" Type="http://schemas.openxmlformats.org/officeDocument/2006/relationships/hyperlink" Target="http://routledge-ny.com/books/details/9781138807419/" TargetMode="External"/><Relationship Id="rId7" Type="http://schemas.openxmlformats.org/officeDocument/2006/relationships/image" Target="../media/image168.jpeg"/><Relationship Id="rId2" Type="http://schemas.openxmlformats.org/officeDocument/2006/relationships/image" Target="../media/image164.jpeg"/><Relationship Id="rId1" Type="http://schemas.openxmlformats.org/officeDocument/2006/relationships/slideLayout" Target="../slideLayouts/slideLayout135.xml"/><Relationship Id="rId6" Type="http://schemas.openxmlformats.org/officeDocument/2006/relationships/image" Target="../media/image167.jpeg"/><Relationship Id="rId5" Type="http://schemas.openxmlformats.org/officeDocument/2006/relationships/image" Target="../media/image166.jpeg"/><Relationship Id="rId4" Type="http://schemas.openxmlformats.org/officeDocument/2006/relationships/image" Target="../media/image165.png"/><Relationship Id="rId9" Type="http://schemas.openxmlformats.org/officeDocument/2006/relationships/image" Target="../media/image170.png"/></Relationships>
</file>

<file path=ppt/slides/_rels/slide5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hyperlink" Target="https://www.techrepublic.com/article/report-59-of-employed-data-scientists-learned-skills-on-their-own-or-via-a-mooc/" TargetMode="External"/><Relationship Id="rId1" Type="http://schemas.openxmlformats.org/officeDocument/2006/relationships/slideLayout" Target="../slideLayouts/slideLayout235.xml"/><Relationship Id="rId5" Type="http://schemas.openxmlformats.org/officeDocument/2006/relationships/image" Target="../media/image173.jpg"/><Relationship Id="rId4" Type="http://schemas.openxmlformats.org/officeDocument/2006/relationships/image" Target="../media/image172.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hyperlink" Target="http://www.trainingshare.com/navigator-clip-long.php" TargetMode="External"/><Relationship Id="rId2" Type="http://schemas.openxmlformats.org/officeDocument/2006/relationships/hyperlink" Target="http://www.youtube.com/watch?v=hb4AzF6wEoc" TargetMode="External"/><Relationship Id="rId1" Type="http://schemas.openxmlformats.org/officeDocument/2006/relationships/slideLayout" Target="../slideLayouts/slideLayout104.xml"/><Relationship Id="rId6" Type="http://schemas.openxmlformats.org/officeDocument/2006/relationships/hyperlink" Target="http://www.trainingshare.com/navigator-clip-short.php" TargetMode="External"/><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1.png"/></Relationships>
</file>

<file path=ppt/slides/_rels/slide6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hyperlink" Target="https://www.class-central.com/report/mooc-stats-2016/" TargetMode="External"/><Relationship Id="rId1" Type="http://schemas.openxmlformats.org/officeDocument/2006/relationships/slideLayout" Target="../slideLayouts/slideLayout85.xml"/></Relationships>
</file>

<file path=ppt/slides/_rels/slide6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hyperlink" Target="https://www.class-central.com/report/futurelearn-coventry-university-roll-50-online-degrees/" TargetMode="External"/><Relationship Id="rId1" Type="http://schemas.openxmlformats.org/officeDocument/2006/relationships/slideLayout" Target="../slideLayouts/slideLayout209.xml"/></Relationships>
</file>

<file path=ppt/slides/_rels/slide6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hyperlink" Target="https://www.class-central.com/report/mooc-stats-2016/" TargetMode="External"/><Relationship Id="rId1" Type="http://schemas.openxmlformats.org/officeDocument/2006/relationships/slideLayout" Target="../slideLayouts/slideLayout38.xml"/><Relationship Id="rId4" Type="http://schemas.openxmlformats.org/officeDocument/2006/relationships/image" Target="../media/image177.jpg"/></Relationships>
</file>

<file path=ppt/slides/_rels/slide63.xml.rels><?xml version="1.0" encoding="UTF-8" standalone="yes"?>
<Relationships xmlns="http://schemas.openxmlformats.org/package/2006/relationships"><Relationship Id="rId3" Type="http://schemas.openxmlformats.org/officeDocument/2006/relationships/image" Target="../media/image178.jpeg"/><Relationship Id="rId7" Type="http://schemas.openxmlformats.org/officeDocument/2006/relationships/image" Target="../media/image180.png"/><Relationship Id="rId2" Type="http://schemas.openxmlformats.org/officeDocument/2006/relationships/hyperlink" Target="http://chronicle.com/article/250-MOOCsCounting-One/229397/?cid=at" TargetMode="External"/><Relationship Id="rId1" Type="http://schemas.openxmlformats.org/officeDocument/2006/relationships/slideLayout" Target="../slideLayouts/slideLayout89.xml"/><Relationship Id="rId6" Type="http://schemas.openxmlformats.org/officeDocument/2006/relationships/hyperlink" Target="http://trainingshare.com/250moocsclip1.html" TargetMode="External"/><Relationship Id="rId5" Type="http://schemas.openxmlformats.org/officeDocument/2006/relationships/image" Target="../media/image179.png"/><Relationship Id="rId4" Type="http://schemas.openxmlformats.org/officeDocument/2006/relationships/hyperlink" Target="http://trainingshare.com/250moocsclip2.html"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hyperlink" Target="http://news.mit.edu/2018/mit-launches-new-mitx-micromasters-program-principles-manufacturing-0109" TargetMode="External"/><Relationship Id="rId1" Type="http://schemas.openxmlformats.org/officeDocument/2006/relationships/slideLayout" Target="../slideLayouts/slideLayout38.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65.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hyperlink" Target="mailto:curt@worldisopen.com" TargetMode="External"/><Relationship Id="rId2" Type="http://schemas.openxmlformats.org/officeDocument/2006/relationships/hyperlink" Target="http://tec-variety.com/" TargetMode="External"/><Relationship Id="rId1" Type="http://schemas.openxmlformats.org/officeDocument/2006/relationships/slideLayout" Target="../slideLayouts/slideLayout115.xml"/><Relationship Id="rId6" Type="http://schemas.openxmlformats.org/officeDocument/2006/relationships/image" Target="../media/image187.jpeg"/><Relationship Id="rId5" Type="http://schemas.openxmlformats.org/officeDocument/2006/relationships/image" Target="../media/image93.jpeg"/><Relationship Id="rId4" Type="http://schemas.openxmlformats.org/officeDocument/2006/relationships/image" Target="../media/image186.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63.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info.cern.ch/hypertext/WWW/TheProject.html" TargetMode="External"/><Relationship Id="rId7" Type="http://schemas.openxmlformats.org/officeDocument/2006/relationships/image" Target="../media/image26.png"/><Relationship Id="rId12" Type="http://schemas.openxmlformats.org/officeDocument/2006/relationships/image" Target="../media/image29.png"/><Relationship Id="rId2" Type="http://schemas.openxmlformats.org/officeDocument/2006/relationships/hyperlink" Target="http://info.cern.ch/" TargetMode="External"/><Relationship Id="rId1" Type="http://schemas.openxmlformats.org/officeDocument/2006/relationships/slideLayout" Target="../slideLayouts/slideLayout38.xml"/><Relationship Id="rId6" Type="http://schemas.openxmlformats.org/officeDocument/2006/relationships/image" Target="../media/image25.png"/><Relationship Id="rId11" Type="http://schemas.openxmlformats.org/officeDocument/2006/relationships/image" Target="../media/image28.png"/><Relationship Id="rId5" Type="http://schemas.openxmlformats.org/officeDocument/2006/relationships/image" Target="../media/image24.png"/><Relationship Id="rId10" Type="http://schemas.openxmlformats.org/officeDocument/2006/relationships/hyperlink" Target="http://trainingshare.com/www-birthday2.html" TargetMode="External"/><Relationship Id="rId4" Type="http://schemas.openxmlformats.org/officeDocument/2006/relationships/hyperlink" Target="http://money.cnn.com/2016/08/06/technology/world-wide-web-25-years-old/index.html?iid=hp-stack-dom" TargetMode="External"/><Relationship Id="rId9" Type="http://schemas.openxmlformats.org/officeDocument/2006/relationships/hyperlink" Target="http://trainingshare.com/www-birthday.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jpeg"/><Relationship Id="rId2" Type="http://schemas.openxmlformats.org/officeDocument/2006/relationships/hyperlink" Target="https://www.insidehighered.com/views/2016/01/15/essay-wikipedias-fifteenth-anniversary?utm_source=Inside+Higher+Ed&amp;utm_campaign=4a9a248980-DNU20160115&amp;utm_medium=email&amp;utm_term=0_1fcbc04421-4a9a248980-197362401" TargetMode="External"/><Relationship Id="rId1" Type="http://schemas.openxmlformats.org/officeDocument/2006/relationships/slideLayout" Target="../slideLayouts/slideLayout42.xml"/><Relationship Id="rId6" Type="http://schemas.openxmlformats.org/officeDocument/2006/relationships/image" Target="../media/image32.jpeg"/><Relationship Id="rId5" Type="http://schemas.openxmlformats.org/officeDocument/2006/relationships/hyperlink" Target="http://en.wikipedia.org/wiki/Image:Jimbo_Wales_in_France_cropped.jpg" TargetMode="Externa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1287381" y="587375"/>
            <a:ext cx="9617726" cy="1905000"/>
          </a:xfrm>
        </p:spPr>
        <p:txBody>
          <a:bodyPr/>
          <a:lstStyle/>
          <a:p>
            <a:pPr eaLnBrk="1" hangingPunct="1"/>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a:t>
            </a: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IS</a:t>
            </a: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 Changing:</a:t>
            </a:r>
            <a:b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Thirty Ways, Many More Visions!</a:t>
            </a:r>
            <a:endPar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76131" name="Rectangle 3"/>
          <p:cNvSpPr>
            <a:spLocks noGrp="1" noChangeArrowheads="1"/>
          </p:cNvSpPr>
          <p:nvPr>
            <p:ph type="body" idx="1"/>
          </p:nvPr>
        </p:nvSpPr>
        <p:spPr>
          <a:xfrm>
            <a:off x="1867144" y="2514600"/>
            <a:ext cx="8458200" cy="1447800"/>
          </a:xfrm>
        </p:spPr>
        <p:txBody>
          <a:bodyPr/>
          <a:lstStyle/>
          <a:p>
            <a:pPr algn="ctr" eaLnBrk="1" hangingPunct="1">
              <a:buFontTx/>
              <a:buNone/>
            </a:pPr>
            <a:r>
              <a:rPr lang="en-US" altLang="en-US" sz="2800" b="1" dirty="0">
                <a:latin typeface="Tahoma" pitchFamily="34" charset="0"/>
              </a:rPr>
              <a:t>Curtis J. Bonk, Professor, Indiana University</a:t>
            </a:r>
          </a:p>
          <a:p>
            <a:pPr algn="ctr" eaLnBrk="1" hangingPunct="1">
              <a:buFontTx/>
              <a:buNone/>
            </a:pPr>
            <a:r>
              <a:rPr lang="en-US" altLang="en-US" sz="2200" b="1" dirty="0">
                <a:latin typeface="Tahoma" pitchFamily="34" charset="0"/>
                <a:hlinkClick r:id="rId2"/>
              </a:rPr>
              <a:t>cjbonk@indiana.edu</a:t>
            </a:r>
            <a:r>
              <a:rPr lang="en-US" altLang="en-US" sz="2200" b="1" dirty="0">
                <a:latin typeface="Tahoma" pitchFamily="34" charset="0"/>
              </a:rPr>
              <a:t> </a:t>
            </a:r>
          </a:p>
          <a:p>
            <a:pPr algn="ctr" eaLnBrk="1" hangingPunct="1">
              <a:buFontTx/>
              <a:buNone/>
            </a:pPr>
            <a:r>
              <a:rPr lang="en-US" altLang="en-US" sz="2200" b="1" dirty="0">
                <a:latin typeface="Tahoma" pitchFamily="34" charset="0"/>
                <a:hlinkClick r:id="rId3"/>
              </a:rPr>
              <a:t>http://curtbonk.com/</a:t>
            </a:r>
            <a:r>
              <a:rPr lang="en-US" altLang="en-US" sz="2200" b="1" dirty="0">
                <a:latin typeface="Tahoma" pitchFamily="34" charset="0"/>
              </a:rPr>
              <a:t> </a:t>
            </a:r>
          </a:p>
        </p:txBody>
      </p:sp>
      <p:sp>
        <p:nvSpPr>
          <p:cNvPr id="176132" name="AutoShape 11" descr="http://www.trainingshare.com/images/thesepics2.jpg"/>
          <p:cNvSpPr>
            <a:spLocks noChangeAspect="1" noChangeArrowheads="1"/>
          </p:cNvSpPr>
          <p:nvPr/>
        </p:nvSpPr>
        <p:spPr bwMode="auto">
          <a:xfrm>
            <a:off x="1679575" y="-144463"/>
            <a:ext cx="304800" cy="304801"/>
          </a:xfrm>
          <a:prstGeom prst="rect">
            <a:avLst/>
          </a:prstGeom>
          <a:noFill/>
          <a:ln w="9525">
            <a:noFill/>
            <a:miter lim="800000"/>
            <a:headEnd/>
            <a:tailEnd/>
          </a:ln>
        </p:spPr>
        <p:txBody>
          <a:bodyPr lIns="91435" tIns="45718" rIns="91435" bIns="45718"/>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2" name="AutoShape 2" descr="Image result for education 3.0"/>
          <p:cNvSpPr>
            <a:spLocks noChangeAspect="1" noChangeArrowheads="1"/>
          </p:cNvSpPr>
          <p:nvPr/>
        </p:nvSpPr>
        <p:spPr bwMode="auto">
          <a:xfrm>
            <a:off x="155575" y="-1036638"/>
            <a:ext cx="3838575" cy="21717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1" name="Picture 2" descr="Image result for artificial intelligenc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9575" y="4305408"/>
            <a:ext cx="4557825" cy="25525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300AE93-BA29-4FCC-B17D-C94F5F46E7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2312" y="4322349"/>
            <a:ext cx="4057042" cy="2535651"/>
          </a:xfrm>
          <a:prstGeom prst="rect">
            <a:avLst/>
          </a:prstGeom>
        </p:spPr>
      </p:pic>
    </p:spTree>
    <p:extLst>
      <p:ext uri="{BB962C8B-B14F-4D97-AF65-F5344CB8AC3E}">
        <p14:creationId xmlns:p14="http://schemas.microsoft.com/office/powerpoint/2010/main" val="273695475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Title 2"/>
          <p:cNvSpPr>
            <a:spLocks noGrp="1"/>
          </p:cNvSpPr>
          <p:nvPr>
            <p:ph type="title"/>
          </p:nvPr>
        </p:nvSpPr>
        <p:spPr>
          <a:xfrm>
            <a:off x="1997075" y="609600"/>
            <a:ext cx="8229600" cy="1752600"/>
          </a:xfrm>
        </p:spPr>
        <p:txBody>
          <a:bodyPr/>
          <a:lstStyle/>
          <a:p>
            <a:r>
              <a:rPr lang="en-US" altLang="en-US" b="1" dirty="0">
                <a:solidFill>
                  <a:srgbClr val="FF0000"/>
                </a:solidFill>
                <a:latin typeface="Tahoma" panose="020B0604030504040204" pitchFamily="34" charset="0"/>
                <a:cs typeface="Tahoma" panose="020B0604030504040204" pitchFamily="34" charset="0"/>
              </a:rPr>
              <a:t>April 4, 2016</a:t>
            </a:r>
            <a:br>
              <a:rPr lang="en-US" altLang="en-US" sz="2000" dirty="0"/>
            </a:br>
            <a:r>
              <a:rPr lang="en-US" altLang="en-US" sz="4000" b="1" dirty="0">
                <a:solidFill>
                  <a:srgbClr val="0070C0"/>
                </a:solidFill>
                <a:latin typeface="Tahoma" panose="020B0604030504040204" pitchFamily="34" charset="0"/>
                <a:cs typeface="Tahoma" panose="020B0604030504040204" pitchFamily="34" charset="0"/>
              </a:rPr>
              <a:t>MIT </a:t>
            </a:r>
            <a:r>
              <a:rPr lang="en-US" altLang="en-US" sz="4000" b="1" dirty="0" err="1">
                <a:solidFill>
                  <a:srgbClr val="0070C0"/>
                </a:solidFill>
                <a:latin typeface="Tahoma" panose="020B0604030504040204" pitchFamily="34" charset="0"/>
                <a:cs typeface="Tahoma" panose="020B0604030504040204" pitchFamily="34" charset="0"/>
              </a:rPr>
              <a:t>OpenCourseWare</a:t>
            </a:r>
            <a:r>
              <a:rPr lang="en-US" altLang="en-US" sz="4000" b="1" dirty="0">
                <a:solidFill>
                  <a:srgbClr val="0070C0"/>
                </a:solidFill>
                <a:latin typeface="Tahoma" panose="020B0604030504040204" pitchFamily="34" charset="0"/>
                <a:cs typeface="Tahoma" panose="020B0604030504040204" pitchFamily="34" charset="0"/>
              </a:rPr>
              <a:t> at 15!</a:t>
            </a:r>
            <a:br>
              <a:rPr lang="en-US" altLang="en-US" sz="1800" b="1" dirty="0">
                <a:latin typeface="Tahoma" panose="020B0604030504040204" pitchFamily="34" charset="0"/>
                <a:cs typeface="Tahoma" panose="020B0604030504040204" pitchFamily="34" charset="0"/>
              </a:rPr>
            </a:br>
            <a:r>
              <a:rPr lang="en-US" altLang="en-US" sz="1800" b="1" dirty="0">
                <a:latin typeface="Tahoma" panose="020B0604030504040204" pitchFamily="34" charset="0"/>
                <a:cs typeface="Tahoma" panose="020B0604030504040204" pitchFamily="34" charset="0"/>
                <a:hlinkClick r:id="rId2"/>
              </a:rPr>
              <a:t>http://ocw.mit.edu/about/15-years</a:t>
            </a:r>
            <a:r>
              <a:rPr lang="en-US" altLang="en-US" sz="1800" b="1" dirty="0">
                <a:hlinkClick r:id="rId2"/>
              </a:rPr>
              <a:t>/</a:t>
            </a:r>
            <a:r>
              <a:rPr lang="en-US" altLang="en-US" sz="1800" b="1" dirty="0"/>
              <a:t> </a:t>
            </a:r>
            <a:endParaRPr lang="en-US" altLang="en-US" sz="1200" dirty="0"/>
          </a:p>
        </p:txBody>
      </p:sp>
      <p:pic>
        <p:nvPicPr>
          <p:cNvPr id="627715" name="Picture 3"/>
          <p:cNvPicPr>
            <a:picLocks noChangeAspect="1"/>
          </p:cNvPicPr>
          <p:nvPr/>
        </p:nvPicPr>
        <p:blipFill>
          <a:blip r:embed="rId3">
            <a:extLst>
              <a:ext uri="{28A0092B-C50C-407E-A947-70E740481C1C}">
                <a14:useLocalDpi xmlns:a14="http://schemas.microsoft.com/office/drawing/2010/main" val="0"/>
              </a:ext>
            </a:extLst>
          </a:blip>
          <a:srcRect l="8604" t="18692" r="11496" b="10280"/>
          <a:stretch>
            <a:fillRect/>
          </a:stretch>
        </p:blipFill>
        <p:spPr bwMode="auto">
          <a:xfrm>
            <a:off x="5481051" y="2667001"/>
            <a:ext cx="5188571" cy="3033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4"/>
          <a:srcRect l="15335" t="10175" r="17362" b="7154"/>
          <a:stretch/>
        </p:blipFill>
        <p:spPr>
          <a:xfrm>
            <a:off x="1676401" y="2677549"/>
            <a:ext cx="3673939" cy="3022860"/>
          </a:xfrm>
          <a:prstGeom prst="rect">
            <a:avLst/>
          </a:prstGeom>
        </p:spPr>
      </p:pic>
    </p:spTree>
    <p:extLst>
      <p:ext uri="{BB962C8B-B14F-4D97-AF65-F5344CB8AC3E}">
        <p14:creationId xmlns:p14="http://schemas.microsoft.com/office/powerpoint/2010/main" val="2125474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764" y="0"/>
            <a:ext cx="12000472" cy="6858000"/>
          </a:xfrm>
          <a:prstGeom prst="rect">
            <a:avLst/>
          </a:prstGeom>
        </p:spPr>
      </p:pic>
    </p:spTree>
    <p:extLst>
      <p:ext uri="{BB962C8B-B14F-4D97-AF65-F5344CB8AC3E}">
        <p14:creationId xmlns:p14="http://schemas.microsoft.com/office/powerpoint/2010/main" val="16256054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97103" y="642527"/>
            <a:ext cx="10515600" cy="1325563"/>
          </a:xfrm>
        </p:spPr>
        <p:txBody>
          <a:bodyPr>
            <a:noAutofit/>
          </a:bodyPr>
          <a:lstStyle/>
          <a:p>
            <a:pPr algn="ctr"/>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The World is Open:</a:t>
            </a:r>
            <a:b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How Web Technology Is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Revolutioning</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Education</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4139" t="37303" r="36679" b="44503"/>
          <a:stretch/>
        </p:blipFill>
        <p:spPr>
          <a:xfrm>
            <a:off x="3061698" y="2319929"/>
            <a:ext cx="6863138" cy="4181583"/>
          </a:xfrm>
          <a:prstGeom prst="rect">
            <a:avLst/>
          </a:prstGeom>
        </p:spPr>
      </p:pic>
      <p:pic>
        <p:nvPicPr>
          <p:cNvPr id="18438" name="Picture 6" descr="https://images-cn-8.ssl-images-amazon.com/images/I/51C0pmf1%2ByL._SX346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467805"/>
            <a:ext cx="3061699" cy="43901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api.ning.com/files/SAZLzyiWPHNwI6l9pMJmKr1K0qt1vop-NIvhqo0cNID8jF3AnjxEjqvElg3ltMCL510W9KtjDSQY3Z3*8I-A*zlZID67EMps/worldisopen2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95507" y="2634135"/>
            <a:ext cx="2096493" cy="3092328"/>
          </a:xfrm>
          <a:prstGeom prst="rect">
            <a:avLst/>
          </a:prstGeom>
          <a:noFill/>
          <a:extLst>
            <a:ext uri="{909E8E84-426E-40DD-AFC4-6F175D3DCCD1}">
              <a14:hiddenFill xmlns:a14="http://schemas.microsoft.com/office/drawing/2010/main">
                <a:solidFill>
                  <a:srgbClr val="FFFFFF"/>
                </a:solidFill>
              </a14:hiddenFill>
            </a:ext>
          </a:extLst>
        </p:spPr>
      </p:pic>
      <p:sp>
        <p:nvSpPr>
          <p:cNvPr id="6" name="Action Button: Movie 5">
            <a:hlinkClick r:id="rId5" highlightClick="1"/>
          </p:cNvPr>
          <p:cNvSpPr/>
          <p:nvPr/>
        </p:nvSpPr>
        <p:spPr>
          <a:xfrm>
            <a:off x="10949207" y="290688"/>
            <a:ext cx="1042416" cy="1042416"/>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7" name="Picture 6"/>
          <p:cNvPicPr>
            <a:picLocks noChangeAspect="1"/>
          </p:cNvPicPr>
          <p:nvPr/>
        </p:nvPicPr>
        <p:blipFill rotWithShape="1">
          <a:blip r:embed="rId6"/>
          <a:srcRect l="35294" t="35574" r="10294" b="26700"/>
          <a:stretch/>
        </p:blipFill>
        <p:spPr>
          <a:xfrm>
            <a:off x="10949207" y="526473"/>
            <a:ext cx="1042416" cy="591641"/>
          </a:xfrm>
          <a:prstGeom prst="rect">
            <a:avLst/>
          </a:prstGeom>
        </p:spPr>
      </p:pic>
    </p:spTree>
    <p:extLst>
      <p:ext uri="{BB962C8B-B14F-4D97-AF65-F5344CB8AC3E}">
        <p14:creationId xmlns:p14="http://schemas.microsoft.com/office/powerpoint/2010/main" val="1680015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97103" y="642527"/>
            <a:ext cx="10515600" cy="1325563"/>
          </a:xfrm>
        </p:spPr>
        <p:txBody>
          <a:bodyPr>
            <a:noAutofit/>
          </a:bodyPr>
          <a:lstStyle/>
          <a:p>
            <a:pPr algn="ctr"/>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The World is Open</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9153" y="2143125"/>
            <a:ext cx="8382000" cy="471487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9168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4B0888-338F-4DF4-A587-738166B5288E}"/>
              </a:ext>
            </a:extLst>
          </p:cNvPr>
          <p:cNvSpPr>
            <a:spLocks noGrp="1"/>
          </p:cNvSpPr>
          <p:nvPr>
            <p:ph type="title"/>
          </p:nvPr>
        </p:nvSpPr>
        <p:spPr>
          <a:xfrm>
            <a:off x="1981200" y="304800"/>
            <a:ext cx="8311376" cy="2784088"/>
          </a:xfrm>
        </p:spPr>
        <p:txBody>
          <a:bodyPr>
            <a:normAutofit fontScale="90000"/>
          </a:bodyPr>
          <a:lstStyle/>
          <a:p>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January 19, 2018</a:t>
            </a:r>
            <a:br>
              <a:rPr lang="en-US" sz="3600" b="1" dirty="0">
                <a:latin typeface="Tahoma" panose="020B0604030504040204" pitchFamily="34" charset="0"/>
                <a:ea typeface="Tahoma" panose="020B0604030504040204" pitchFamily="34" charset="0"/>
                <a:cs typeface="Tahoma" panose="020B0604030504040204" pitchFamily="34" charset="0"/>
              </a:rPr>
            </a:br>
            <a:r>
              <a:rPr lang="en-US" sz="4000" b="1" dirty="0">
                <a:latin typeface="Tahoma" panose="020B0604030504040204" pitchFamily="34" charset="0"/>
                <a:ea typeface="Tahoma" panose="020B0604030504040204" pitchFamily="34" charset="0"/>
                <a:cs typeface="Tahoma" panose="020B0604030504040204" pitchFamily="34" charset="0"/>
              </a:rPr>
              <a:t>Education technology is a global opportunity</a:t>
            </a:r>
            <a:br>
              <a:rPr lang="en-US" sz="3600" b="1" dirty="0">
                <a:latin typeface="Tahoma" panose="020B0604030504040204" pitchFamily="34" charset="0"/>
                <a:ea typeface="Tahoma" panose="020B0604030504040204" pitchFamily="34" charset="0"/>
                <a:cs typeface="Tahoma" panose="020B0604030504040204" pitchFamily="34" charset="0"/>
              </a:rPr>
            </a:br>
            <a:r>
              <a:rPr lang="en-US" sz="2700" b="1" dirty="0" err="1">
                <a:latin typeface="Tahoma" panose="020B0604030504040204" pitchFamily="34" charset="0"/>
                <a:ea typeface="Tahoma" panose="020B0604030504040204" pitchFamily="34" charset="0"/>
                <a:cs typeface="Tahoma" panose="020B0604030504040204" pitchFamily="34" charset="0"/>
              </a:rPr>
              <a:t>Emmanual</a:t>
            </a:r>
            <a:r>
              <a:rPr lang="en-US" sz="2700" b="1" dirty="0">
                <a:latin typeface="Tahoma" panose="020B0604030504040204" pitchFamily="34" charset="0"/>
                <a:ea typeface="Tahoma" panose="020B0604030504040204" pitchFamily="34" charset="0"/>
                <a:cs typeface="Tahoma" panose="020B0604030504040204" pitchFamily="34" charset="0"/>
              </a:rPr>
              <a:t> </a:t>
            </a:r>
            <a:r>
              <a:rPr lang="en-US" sz="2700" b="1" dirty="0" err="1">
                <a:latin typeface="Tahoma" panose="020B0604030504040204" pitchFamily="34" charset="0"/>
                <a:ea typeface="Tahoma" panose="020B0604030504040204" pitchFamily="34" charset="0"/>
                <a:cs typeface="Tahoma" panose="020B0604030504040204" pitchFamily="34" charset="0"/>
              </a:rPr>
              <a:t>Nataf</a:t>
            </a:r>
            <a:r>
              <a:rPr lang="en-US" sz="2700" b="1" dirty="0">
                <a:latin typeface="Tahoma" panose="020B0604030504040204" pitchFamily="34" charset="0"/>
                <a:ea typeface="Tahoma" panose="020B0604030504040204" pitchFamily="34" charset="0"/>
                <a:cs typeface="Tahoma" panose="020B0604030504040204" pitchFamily="34" charset="0"/>
              </a:rPr>
              <a:t>, TechCrunch</a:t>
            </a:r>
            <a:br>
              <a:rPr lang="en-US" sz="110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rPr>
              <a:t>https://techcrunch.com/2018/01/19/education-technology-is-a-global-opportunity/</a:t>
            </a:r>
            <a:br>
              <a:rPr lang="en-US" sz="1100" b="1" dirty="0">
                <a:latin typeface="Tahoma" panose="020B0604030504040204" pitchFamily="34" charset="0"/>
                <a:ea typeface="Tahoma" panose="020B0604030504040204" pitchFamily="34" charset="0"/>
                <a:cs typeface="Tahoma" panose="020B0604030504040204" pitchFamily="34" charset="0"/>
              </a:rPr>
            </a:br>
            <a:br>
              <a:rPr lang="en-US" sz="1100" b="1" dirty="0">
                <a:latin typeface="Tahoma" panose="020B0604030504040204" pitchFamily="34" charset="0"/>
                <a:ea typeface="Tahoma" panose="020B0604030504040204" pitchFamily="34" charset="0"/>
                <a:cs typeface="Tahoma" panose="020B0604030504040204" pitchFamily="34" charset="0"/>
              </a:rPr>
            </a:br>
            <a:r>
              <a:rPr lang="en-US" sz="800" b="1" dirty="0">
                <a:latin typeface="Tahoma" panose="020B0604030504040204" pitchFamily="34" charset="0"/>
                <a:ea typeface="Tahoma" panose="020B0604030504040204" pitchFamily="34" charset="0"/>
                <a:cs typeface="Tahoma" panose="020B0604030504040204" pitchFamily="34" charset="0"/>
                <a:hlinkClick r:id="rId2"/>
              </a:rPr>
              <a:t>https://www.cbinsights.com/research/ed-tech-startup-market-map/?utm_content=buffer6565b&amp;utm_medium=social&amp;utm_source=linkedin.com&amp;utm_campaign=buffer</a:t>
            </a:r>
            <a:r>
              <a:rPr lang="en-US" sz="800" b="1" dirty="0">
                <a:latin typeface="Tahoma" panose="020B0604030504040204" pitchFamily="34" charset="0"/>
                <a:ea typeface="Tahoma" panose="020B0604030504040204" pitchFamily="34" charset="0"/>
                <a:cs typeface="Tahoma" panose="020B0604030504040204" pitchFamily="34" charset="0"/>
              </a:rPr>
              <a:t> </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7E75395C-BEEF-42DD-80EB-5F210325C7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342" y="3305844"/>
            <a:ext cx="4259765" cy="3549541"/>
          </a:xfrm>
          <a:prstGeom prst="rect">
            <a:avLst/>
          </a:prstGeom>
        </p:spPr>
      </p:pic>
      <p:pic>
        <p:nvPicPr>
          <p:cNvPr id="4" name="Picture 3">
            <a:extLst>
              <a:ext uri="{FF2B5EF4-FFF2-40B4-BE49-F238E27FC236}">
                <a16:creationId xmlns:a16="http://schemas.microsoft.com/office/drawing/2014/main" id="{BFBED9E6-57F2-48F1-9D5D-E56DB75DD9D1}"/>
              </a:ext>
            </a:extLst>
          </p:cNvPr>
          <p:cNvPicPr>
            <a:picLocks noChangeAspect="1"/>
          </p:cNvPicPr>
          <p:nvPr/>
        </p:nvPicPr>
        <p:blipFill rotWithShape="1">
          <a:blip r:embed="rId4"/>
          <a:srcRect l="26867" t="23332" r="18300" b="20000"/>
          <a:stretch/>
        </p:blipFill>
        <p:spPr>
          <a:xfrm>
            <a:off x="5519853" y="3314090"/>
            <a:ext cx="4256049" cy="3391539"/>
          </a:xfrm>
          <a:prstGeom prst="rect">
            <a:avLst/>
          </a:prstGeom>
        </p:spPr>
      </p:pic>
    </p:spTree>
    <p:extLst>
      <p:ext uri="{BB962C8B-B14F-4D97-AF65-F5344CB8AC3E}">
        <p14:creationId xmlns:p14="http://schemas.microsoft.com/office/powerpoint/2010/main" val="37289720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4B0888-338F-4DF4-A587-738166B5288E}"/>
              </a:ext>
            </a:extLst>
          </p:cNvPr>
          <p:cNvSpPr>
            <a:spLocks noGrp="1"/>
          </p:cNvSpPr>
          <p:nvPr>
            <p:ph type="title"/>
          </p:nvPr>
        </p:nvSpPr>
        <p:spPr>
          <a:xfrm>
            <a:off x="1981200" y="304800"/>
            <a:ext cx="8294370" cy="2860287"/>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January 11, 2017</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Topnotch online English teacher earns nearly $3 million a year, </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Wu Yan, China Daily</a:t>
            </a:r>
            <a:br>
              <a:rPr lang="en-US"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hlinkClick r:id="rId2"/>
              </a:rPr>
              <a:t>http://www.chinadaily.com.cn/china/2017-01/11/content_27920747.htm</a:t>
            </a:r>
            <a:r>
              <a:rPr lang="en-US" sz="1400" b="1" dirty="0">
                <a:latin typeface="Tahoma" panose="020B0604030504040204" pitchFamily="34" charset="0"/>
                <a:ea typeface="Tahoma" panose="020B0604030504040204" pitchFamily="34" charset="0"/>
                <a:cs typeface="Tahoma" panose="020B0604030504040204" pitchFamily="34" charset="0"/>
              </a:rPr>
              <a:t> </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F8EB1D4E-4B69-46A7-BEC3-3228ED4E80F2}"/>
              </a:ext>
            </a:extLst>
          </p:cNvPr>
          <p:cNvPicPr>
            <a:picLocks noChangeAspect="1"/>
          </p:cNvPicPr>
          <p:nvPr/>
        </p:nvPicPr>
        <p:blipFill rotWithShape="1">
          <a:blip r:embed="rId3"/>
          <a:srcRect l="26667" t="25630" r="16666" b="9860"/>
          <a:stretch/>
        </p:blipFill>
        <p:spPr>
          <a:xfrm>
            <a:off x="3332821" y="3165087"/>
            <a:ext cx="5181600" cy="3429000"/>
          </a:xfrm>
          <a:prstGeom prst="rect">
            <a:avLst/>
          </a:prstGeom>
        </p:spPr>
      </p:pic>
      <p:pic>
        <p:nvPicPr>
          <p:cNvPr id="7" name="Picture 6">
            <a:extLst>
              <a:ext uri="{FF2B5EF4-FFF2-40B4-BE49-F238E27FC236}">
                <a16:creationId xmlns:a16="http://schemas.microsoft.com/office/drawing/2014/main" id="{783EA33E-1E82-4210-AF83-C83D1CED9F45}"/>
              </a:ext>
            </a:extLst>
          </p:cNvPr>
          <p:cNvPicPr>
            <a:picLocks noChangeAspect="1"/>
          </p:cNvPicPr>
          <p:nvPr/>
        </p:nvPicPr>
        <p:blipFill rotWithShape="1">
          <a:blip r:embed="rId4"/>
          <a:srcRect l="22500" t="24196" r="40000" b="18461"/>
          <a:stretch/>
        </p:blipFill>
        <p:spPr>
          <a:xfrm>
            <a:off x="6961232" y="4393746"/>
            <a:ext cx="2772286" cy="2464254"/>
          </a:xfrm>
          <a:prstGeom prst="rect">
            <a:avLst/>
          </a:prstGeom>
        </p:spPr>
      </p:pic>
    </p:spTree>
    <p:extLst>
      <p:ext uri="{BB962C8B-B14F-4D97-AF65-F5344CB8AC3E}">
        <p14:creationId xmlns:p14="http://schemas.microsoft.com/office/powerpoint/2010/main" val="22736211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4B0888-338F-4DF4-A587-738166B5288E}"/>
              </a:ext>
            </a:extLst>
          </p:cNvPr>
          <p:cNvSpPr>
            <a:spLocks noGrp="1"/>
          </p:cNvSpPr>
          <p:nvPr>
            <p:ph type="title"/>
          </p:nvPr>
        </p:nvSpPr>
        <p:spPr>
          <a:xfrm>
            <a:off x="1981200" y="304800"/>
            <a:ext cx="8305800" cy="3276600"/>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17, 2017</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Woz U Has Made Some Big Promises. Can It Deliver?</a:t>
            </a:r>
            <a:br>
              <a:rPr lang="en-US"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Henry </a:t>
            </a:r>
            <a:r>
              <a:rPr lang="en-US" sz="2800" b="1" dirty="0" err="1">
                <a:latin typeface="Tahoma" panose="020B0604030504040204" pitchFamily="34" charset="0"/>
                <a:ea typeface="Tahoma" panose="020B0604030504040204" pitchFamily="34" charset="0"/>
                <a:cs typeface="Tahoma" panose="020B0604030504040204" pitchFamily="34" charset="0"/>
              </a:rPr>
              <a:t>Kronk</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ElearningInside</a:t>
            </a:r>
            <a:r>
              <a:rPr lang="en-US" sz="2800" b="1" dirty="0">
                <a:latin typeface="Tahoma" panose="020B0604030504040204" pitchFamily="34" charset="0"/>
                <a:ea typeface="Tahoma" panose="020B0604030504040204" pitchFamily="34" charset="0"/>
                <a:cs typeface="Tahoma" panose="020B0604030504040204" pitchFamily="34" charset="0"/>
              </a:rPr>
              <a:t> News</a:t>
            </a:r>
            <a:br>
              <a:rPr lang="en-US"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2"/>
              </a:rPr>
              <a:t>https://news.elearninginside.com/woz-u-made-big-promises-can-deliver/</a:t>
            </a:r>
            <a:r>
              <a:rPr lang="en-US" sz="1100" b="1" dirty="0">
                <a:latin typeface="Tahoma" panose="020B0604030504040204" pitchFamily="34" charset="0"/>
                <a:ea typeface="Tahoma" panose="020B0604030504040204" pitchFamily="34" charset="0"/>
                <a:cs typeface="Tahoma" panose="020B0604030504040204" pitchFamily="34" charset="0"/>
              </a:rPr>
              <a:t> </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0A72E1EE-06F7-4B09-BF06-A87E742342C3}"/>
              </a:ext>
            </a:extLst>
          </p:cNvPr>
          <p:cNvPicPr>
            <a:picLocks noChangeAspect="1"/>
          </p:cNvPicPr>
          <p:nvPr/>
        </p:nvPicPr>
        <p:blipFill rotWithShape="1">
          <a:blip r:embed="rId3"/>
          <a:srcRect l="19167" t="12456" r="40000" b="19282"/>
          <a:stretch/>
        </p:blipFill>
        <p:spPr>
          <a:xfrm>
            <a:off x="4170556" y="3420088"/>
            <a:ext cx="4211444" cy="3437914"/>
          </a:xfrm>
          <a:prstGeom prst="rect">
            <a:avLst/>
          </a:prstGeom>
        </p:spPr>
      </p:pic>
    </p:spTree>
    <p:extLst>
      <p:ext uri="{BB962C8B-B14F-4D97-AF65-F5344CB8AC3E}">
        <p14:creationId xmlns:p14="http://schemas.microsoft.com/office/powerpoint/2010/main" val="1231810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4B0888-338F-4DF4-A587-738166B5288E}"/>
              </a:ext>
            </a:extLst>
          </p:cNvPr>
          <p:cNvSpPr>
            <a:spLocks noGrp="1"/>
          </p:cNvSpPr>
          <p:nvPr>
            <p:ph type="title"/>
          </p:nvPr>
        </p:nvSpPr>
        <p:spPr>
          <a:xfrm>
            <a:off x="1271239" y="304800"/>
            <a:ext cx="9556595" cy="3276600"/>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January 2, 2018</a:t>
            </a:r>
            <a:br>
              <a:rPr lang="en-US"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5G to AR: Here are 7 technologies to watch in 2018</a:t>
            </a:r>
            <a:br>
              <a:rPr lang="en-US"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Edward C. </a:t>
            </a:r>
            <a:r>
              <a:rPr lang="en-US" sz="2800" b="1" dirty="0" err="1">
                <a:latin typeface="Tahoma" panose="020B0604030504040204" pitchFamily="34" charset="0"/>
                <a:ea typeface="Tahoma" panose="020B0604030504040204" pitchFamily="34" charset="0"/>
                <a:cs typeface="Tahoma" panose="020B0604030504040204" pitchFamily="34" charset="0"/>
              </a:rPr>
              <a:t>Baig</a:t>
            </a:r>
            <a:r>
              <a:rPr lang="en-US" sz="2800" b="1" dirty="0">
                <a:latin typeface="Tahoma" panose="020B0604030504040204" pitchFamily="34" charset="0"/>
                <a:ea typeface="Tahoma" panose="020B0604030504040204" pitchFamily="34" charset="0"/>
                <a:cs typeface="Tahoma" panose="020B0604030504040204" pitchFamily="34" charset="0"/>
              </a:rPr>
              <a:t>, USA Today</a:t>
            </a:r>
            <a:br>
              <a:rPr lang="en-US"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https://www.usatoday.com/story/tech/news/2018/01/02/artificial-intelligence-end-world-overblown-fears/985813001/</a:t>
            </a:r>
            <a:r>
              <a:rPr lang="en-US" sz="1000" b="1" dirty="0">
                <a:latin typeface="Tahoma" panose="020B0604030504040204" pitchFamily="34" charset="0"/>
                <a:ea typeface="Tahoma" panose="020B0604030504040204" pitchFamily="34" charset="0"/>
                <a:cs typeface="Tahoma" panose="020B0604030504040204" pitchFamily="34" charset="0"/>
              </a:rPr>
              <a:t> </a:t>
            </a:r>
            <a:br>
              <a:rPr lang="en-US" sz="11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Augmented hearing</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EAA46514-27F3-447F-8EA7-1F9AE0FAED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438525"/>
            <a:ext cx="4419600" cy="3314700"/>
          </a:xfrm>
          <a:prstGeom prst="rect">
            <a:avLst/>
          </a:prstGeom>
        </p:spPr>
      </p:pic>
      <p:pic>
        <p:nvPicPr>
          <p:cNvPr id="8" name="Picture 7">
            <a:extLst>
              <a:ext uri="{FF2B5EF4-FFF2-40B4-BE49-F238E27FC236}">
                <a16:creationId xmlns:a16="http://schemas.microsoft.com/office/drawing/2014/main" id="{F5BB6B50-E06D-406B-9CF9-C7E9FD72A7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3820" y="3581401"/>
            <a:ext cx="4234180" cy="3175635"/>
          </a:xfrm>
          <a:prstGeom prst="rect">
            <a:avLst/>
          </a:prstGeom>
        </p:spPr>
      </p:pic>
    </p:spTree>
    <p:extLst>
      <p:ext uri="{BB962C8B-B14F-4D97-AF65-F5344CB8AC3E}">
        <p14:creationId xmlns:p14="http://schemas.microsoft.com/office/powerpoint/2010/main" val="2250265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4B0888-338F-4DF4-A587-738166B5288E}"/>
              </a:ext>
            </a:extLst>
          </p:cNvPr>
          <p:cNvSpPr>
            <a:spLocks noGrp="1"/>
          </p:cNvSpPr>
          <p:nvPr>
            <p:ph type="title"/>
          </p:nvPr>
        </p:nvSpPr>
        <p:spPr>
          <a:xfrm>
            <a:off x="1981200" y="457200"/>
            <a:ext cx="8382000" cy="2667000"/>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January 3, 2018</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CES 2018: Your guide to the biggest consumer electronics show</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USA Today</a:t>
            </a:r>
            <a:br>
              <a:rPr lang="en-US" sz="1600" b="1" dirty="0">
                <a:latin typeface="Tahoma" panose="020B0604030504040204" pitchFamily="34" charset="0"/>
                <a:ea typeface="Tahoma" panose="020B0604030504040204" pitchFamily="34" charset="0"/>
                <a:cs typeface="Tahoma" panose="020B0604030504040204" pitchFamily="34" charset="0"/>
              </a:rPr>
            </a:br>
            <a:r>
              <a:rPr lang="en-US" sz="900" b="1" dirty="0">
                <a:latin typeface="Tahoma" panose="020B0604030504040204" pitchFamily="34" charset="0"/>
                <a:ea typeface="Tahoma" panose="020B0604030504040204" pitchFamily="34" charset="0"/>
                <a:cs typeface="Tahoma" panose="020B0604030504040204" pitchFamily="34" charset="0"/>
                <a:hlinkClick r:id="rId2"/>
              </a:rPr>
              <a:t>https://www.usatoday.com/story/tech/news/2018/01/03/ces-2018-your-guide-biggest-consumer-electronics-show/1000778001/</a:t>
            </a:r>
            <a:r>
              <a:rPr lang="en-US" sz="900" b="1" dirty="0">
                <a:latin typeface="Tahoma" panose="020B0604030504040204" pitchFamily="34" charset="0"/>
                <a:ea typeface="Tahoma" panose="020B0604030504040204" pitchFamily="34" charset="0"/>
                <a:cs typeface="Tahoma" panose="020B0604030504040204" pitchFamily="34" charset="0"/>
              </a:rPr>
              <a:t> </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359B86F6-9BEB-48D0-9423-C9E3ACED938B}"/>
              </a:ext>
            </a:extLst>
          </p:cNvPr>
          <p:cNvSpPr txBox="1"/>
          <p:nvPr/>
        </p:nvSpPr>
        <p:spPr>
          <a:xfrm>
            <a:off x="6781800" y="3276601"/>
            <a:ext cx="3429000" cy="1200329"/>
          </a:xfrm>
          <a:prstGeom prst="rect">
            <a:avLst/>
          </a:prstGeom>
          <a:noFill/>
        </p:spPr>
        <p:txBody>
          <a:bodyPr wrap="square" rtlCol="0">
            <a:spAutoFit/>
          </a:bodyPr>
          <a:lstStyle/>
          <a:p>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The Octopus watch from Joy, an icon-based watch for kids to have good habits is on display during CES.</a:t>
            </a:r>
          </a:p>
        </p:txBody>
      </p:sp>
      <p:pic>
        <p:nvPicPr>
          <p:cNvPr id="5" name="Picture 4">
            <a:extLst>
              <a:ext uri="{FF2B5EF4-FFF2-40B4-BE49-F238E27FC236}">
                <a16:creationId xmlns:a16="http://schemas.microsoft.com/office/drawing/2014/main" id="{857AECA6-9EAD-43DE-A8B0-06ACD672CC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124200"/>
            <a:ext cx="4953000" cy="3714750"/>
          </a:xfrm>
          <a:prstGeom prst="rect">
            <a:avLst/>
          </a:prstGeom>
        </p:spPr>
      </p:pic>
      <p:pic>
        <p:nvPicPr>
          <p:cNvPr id="8" name="Picture 7">
            <a:extLst>
              <a:ext uri="{FF2B5EF4-FFF2-40B4-BE49-F238E27FC236}">
                <a16:creationId xmlns:a16="http://schemas.microsoft.com/office/drawing/2014/main" id="{AF920882-2F8E-4642-82C1-186D8CC484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0" y="4800600"/>
            <a:ext cx="2590800" cy="1943100"/>
          </a:xfrm>
          <a:prstGeom prst="rect">
            <a:avLst/>
          </a:prstGeom>
        </p:spPr>
      </p:pic>
    </p:spTree>
    <p:extLst>
      <p:ext uri="{BB962C8B-B14F-4D97-AF65-F5344CB8AC3E}">
        <p14:creationId xmlns:p14="http://schemas.microsoft.com/office/powerpoint/2010/main" val="2716763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4B0888-338F-4DF4-A587-738166B5288E}"/>
              </a:ext>
            </a:extLst>
          </p:cNvPr>
          <p:cNvSpPr>
            <a:spLocks noGrp="1"/>
          </p:cNvSpPr>
          <p:nvPr>
            <p:ph type="title"/>
          </p:nvPr>
        </p:nvSpPr>
        <p:spPr>
          <a:xfrm>
            <a:off x="1981200" y="457200"/>
            <a:ext cx="8382000" cy="2667000"/>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January 3, 2018</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CES 2018: Your guide to the biggest consumer electronics show</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USA Today</a:t>
            </a:r>
            <a:br>
              <a:rPr lang="en-US" sz="1600" b="1" dirty="0">
                <a:latin typeface="Tahoma" panose="020B0604030504040204" pitchFamily="34" charset="0"/>
                <a:ea typeface="Tahoma" panose="020B0604030504040204" pitchFamily="34" charset="0"/>
                <a:cs typeface="Tahoma" panose="020B0604030504040204" pitchFamily="34" charset="0"/>
              </a:rPr>
            </a:br>
            <a:r>
              <a:rPr lang="en-US" sz="900" b="1" dirty="0">
                <a:latin typeface="Tahoma" panose="020B0604030504040204" pitchFamily="34" charset="0"/>
                <a:ea typeface="Tahoma" panose="020B0604030504040204" pitchFamily="34" charset="0"/>
                <a:cs typeface="Tahoma" panose="020B0604030504040204" pitchFamily="34" charset="0"/>
                <a:hlinkClick r:id="rId2"/>
              </a:rPr>
              <a:t>https://www.usatoday.com/story/tech/news/2018/01/03/ces-2018-your-guide-biggest-consumer-electronics-show/1000778001/</a:t>
            </a:r>
            <a:r>
              <a:rPr lang="en-US" sz="900" b="1" dirty="0">
                <a:latin typeface="Tahoma" panose="020B0604030504040204" pitchFamily="34" charset="0"/>
                <a:ea typeface="Tahoma" panose="020B0604030504040204" pitchFamily="34" charset="0"/>
                <a:cs typeface="Tahoma" panose="020B0604030504040204" pitchFamily="34" charset="0"/>
              </a:rPr>
              <a:t> </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8C05DCC2-EC0B-424A-8B57-F2E275C1AD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7810" y="3034666"/>
            <a:ext cx="5086350" cy="3819525"/>
          </a:xfrm>
          <a:prstGeom prst="rect">
            <a:avLst/>
          </a:prstGeom>
        </p:spPr>
      </p:pic>
      <p:sp>
        <p:nvSpPr>
          <p:cNvPr id="7" name="TextBox 6">
            <a:extLst>
              <a:ext uri="{FF2B5EF4-FFF2-40B4-BE49-F238E27FC236}">
                <a16:creationId xmlns:a16="http://schemas.microsoft.com/office/drawing/2014/main" id="{359B86F6-9BEB-48D0-9423-C9E3ACED938B}"/>
              </a:ext>
            </a:extLst>
          </p:cNvPr>
          <p:cNvSpPr txBox="1"/>
          <p:nvPr/>
        </p:nvSpPr>
        <p:spPr>
          <a:xfrm>
            <a:off x="6934200" y="3276601"/>
            <a:ext cx="3429000" cy="2585323"/>
          </a:xfrm>
          <a:prstGeom prst="rect">
            <a:avLst/>
          </a:prstGeom>
          <a:noFill/>
        </p:spPr>
        <p:txBody>
          <a:bodyPr wrap="square" rtlCol="0">
            <a:spAutoFit/>
          </a:bodyPr>
          <a:lstStyle/>
          <a:p>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A robot developed by Taiwan engineers moves chess pieces on a board against an opponent at the 2017 Consumer Electronic Show (CES) in Las Vegas, Nevada.(Photo: Rob Lever, AFP/Getty Images)</a:t>
            </a:r>
          </a:p>
          <a:p>
            <a:endParaRPr lang="en-US" dirty="0">
              <a:solidFill>
                <a:prstClr val="black"/>
              </a:solidFill>
              <a:latin typeface="Calibri"/>
            </a:endParaRPr>
          </a:p>
        </p:txBody>
      </p:sp>
    </p:spTree>
    <p:extLst>
      <p:ext uri="{BB962C8B-B14F-4D97-AF65-F5344CB8AC3E}">
        <p14:creationId xmlns:p14="http://schemas.microsoft.com/office/powerpoint/2010/main" val="2396374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274638"/>
            <a:ext cx="8179942" cy="2334998"/>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April 30, 2017</a:t>
            </a:r>
            <a:br>
              <a:rPr lang="en-US" sz="4000" b="1" dirty="0">
                <a:latin typeface="Tahoma" panose="020B0604030504040204" pitchFamily="34" charset="0"/>
                <a:ea typeface="Tahoma" panose="020B0604030504040204" pitchFamily="34" charset="0"/>
                <a:cs typeface="Tahoma" panose="020B0604030504040204" pitchFamily="34" charset="0"/>
              </a:rPr>
            </a:br>
            <a:r>
              <a:rPr lang="en-US" sz="4000" b="1" dirty="0">
                <a:latin typeface="Tahoma" panose="020B0604030504040204" pitchFamily="34" charset="0"/>
                <a:ea typeface="Tahoma" panose="020B0604030504040204" pitchFamily="34" charset="0"/>
                <a:cs typeface="Tahoma" panose="020B0604030504040204" pitchFamily="34" charset="0"/>
              </a:rPr>
              <a:t>‘Those Jobs Are Gone’</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Steve </a:t>
            </a:r>
            <a:r>
              <a:rPr lang="en-US" sz="2400" b="1" dirty="0" err="1">
                <a:latin typeface="Tahoma" panose="020B0604030504040204" pitchFamily="34" charset="0"/>
                <a:ea typeface="Tahoma" panose="020B0604030504040204" pitchFamily="34" charset="0"/>
                <a:cs typeface="Tahoma" panose="020B0604030504040204" pitchFamily="34" charset="0"/>
              </a:rPr>
              <a:t>Kolowich</a:t>
            </a:r>
            <a:r>
              <a:rPr lang="en-US" sz="2400" b="1" dirty="0">
                <a:latin typeface="Tahoma" panose="020B0604030504040204" pitchFamily="34" charset="0"/>
                <a:ea typeface="Tahoma" panose="020B0604030504040204" pitchFamily="34" charset="0"/>
                <a:cs typeface="Tahoma" panose="020B0604030504040204" pitchFamily="34" charset="0"/>
              </a:rPr>
              <a:t>, The Chronicle of Higher Education</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2"/>
              </a:rPr>
              <a:t>http://www.chronicle.com/article/Who-s-UpWho-s-Down-in/239964</a:t>
            </a:r>
            <a:r>
              <a:rPr lang="en-US" sz="1100" b="1" dirty="0">
                <a:latin typeface="Tahoma" panose="020B0604030504040204" pitchFamily="34" charset="0"/>
                <a:ea typeface="Tahoma" panose="020B0604030504040204" pitchFamily="34" charset="0"/>
                <a:cs typeface="Tahoma" panose="020B0604030504040204" pitchFamily="34" charset="0"/>
              </a:rPr>
              <a:t> </a:t>
            </a:r>
            <a:endParaRPr lang="en-US" sz="8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srcRect l="20326" t="23449" r="31760" b="21855"/>
          <a:stretch/>
        </p:blipFill>
        <p:spPr>
          <a:xfrm>
            <a:off x="327737" y="2879138"/>
            <a:ext cx="4439472" cy="376682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2837" y="2934168"/>
            <a:ext cx="6839164" cy="3847030"/>
          </a:xfrm>
          <a:prstGeom prst="rect">
            <a:avLst/>
          </a:prstGeom>
        </p:spPr>
      </p:pic>
    </p:spTree>
    <p:extLst>
      <p:ext uri="{BB962C8B-B14F-4D97-AF65-F5344CB8AC3E}">
        <p14:creationId xmlns:p14="http://schemas.microsoft.com/office/powerpoint/2010/main" val="2872237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6" descr="DSC_008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24220"/>
            <a:ext cx="5913780" cy="3815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7576" y="2539999"/>
            <a:ext cx="4867983" cy="3786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4" name="Title 1"/>
          <p:cNvSpPr>
            <a:spLocks noGrp="1"/>
          </p:cNvSpPr>
          <p:nvPr>
            <p:ph type="title"/>
          </p:nvPr>
        </p:nvSpPr>
        <p:spPr>
          <a:xfrm>
            <a:off x="2016087" y="432486"/>
            <a:ext cx="8400659" cy="1878227"/>
          </a:xfrm>
        </p:spPr>
        <p:txBody>
          <a:bodyPr/>
          <a:lstStyle/>
          <a:p>
            <a:r>
              <a:rPr lang="en-US" altLang="en-US" sz="6000" dirty="0">
                <a:solidFill>
                  <a:srgbClr val="FF0000"/>
                </a:solidFill>
                <a:latin typeface="Tahoma" panose="020B0604030504040204" pitchFamily="34" charset="0"/>
                <a:cs typeface="Tahoma" panose="020B0604030504040204" pitchFamily="34" charset="0"/>
              </a:rPr>
              <a:t>Clearly…</a:t>
            </a:r>
            <a:br>
              <a:rPr lang="en-US" altLang="en-US" sz="4800" dirty="0">
                <a:solidFill>
                  <a:srgbClr val="FF0000"/>
                </a:solidFill>
                <a:latin typeface="Tahoma" panose="020B0604030504040204" pitchFamily="34" charset="0"/>
                <a:cs typeface="Tahoma" panose="020B0604030504040204" pitchFamily="34" charset="0"/>
              </a:rPr>
            </a:br>
            <a:r>
              <a:rPr lang="en-US" altLang="en-US" sz="4800" dirty="0">
                <a:solidFill>
                  <a:srgbClr val="FF0000"/>
                </a:solidFill>
                <a:latin typeface="Tahoma" panose="020B0604030504040204" pitchFamily="34" charset="0"/>
                <a:cs typeface="Tahoma" panose="020B0604030504040204" pitchFamily="34" charset="0"/>
              </a:rPr>
              <a:t>Learning is Changing!</a:t>
            </a:r>
          </a:p>
        </p:txBody>
      </p:sp>
    </p:spTree>
    <p:extLst>
      <p:ext uri="{BB962C8B-B14F-4D97-AF65-F5344CB8AC3E}">
        <p14:creationId xmlns:p14="http://schemas.microsoft.com/office/powerpoint/2010/main" val="2735791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0866" name="Title 1"/>
          <p:cNvSpPr>
            <a:spLocks noGrp="1"/>
          </p:cNvSpPr>
          <p:nvPr>
            <p:ph type="title"/>
          </p:nvPr>
        </p:nvSpPr>
        <p:spPr>
          <a:xfrm>
            <a:off x="2590800" y="714375"/>
            <a:ext cx="7086600" cy="2333625"/>
          </a:xfrm>
        </p:spPr>
        <p:txBody>
          <a:bodyPr/>
          <a:lstStyle/>
          <a:p>
            <a:pPr eaLnBrk="1" hangingPunct="1"/>
            <a:r>
              <a:rPr lang="en-US" altLang="en-US" b="1" dirty="0">
                <a:solidFill>
                  <a:srgbClr val="0070C0"/>
                </a:solidFill>
                <a:latin typeface="Tahoma" panose="020B0604030504040204" pitchFamily="34" charset="0"/>
                <a:cs typeface="Tahoma" panose="020B0604030504040204" pitchFamily="34" charset="0"/>
              </a:rPr>
              <a:t>Thirty Ways</a:t>
            </a:r>
            <a:br>
              <a:rPr lang="en-US" altLang="en-US" b="1" dirty="0">
                <a:solidFill>
                  <a:srgbClr val="0070C0"/>
                </a:solidFill>
                <a:latin typeface="Tahoma" panose="020B0604030504040204" pitchFamily="34" charset="0"/>
                <a:cs typeface="Tahoma" panose="020B0604030504040204" pitchFamily="34" charset="0"/>
              </a:rPr>
            </a:br>
            <a:r>
              <a:rPr lang="en-US" altLang="en-US" b="1" dirty="0">
                <a:solidFill>
                  <a:srgbClr val="0070C0"/>
                </a:solidFill>
                <a:latin typeface="Tahoma" panose="020B0604030504040204" pitchFamily="34" charset="0"/>
                <a:cs typeface="Tahoma" panose="020B0604030504040204" pitchFamily="34" charset="0"/>
              </a:rPr>
              <a:t>Learning is Changing…</a:t>
            </a:r>
            <a:br>
              <a:rPr lang="en-US" altLang="en-US" sz="3600" b="1" dirty="0">
                <a:solidFill>
                  <a:srgbClr val="FF0000"/>
                </a:solidFill>
                <a:latin typeface="Tahoma" panose="020B0604030504040204" pitchFamily="34" charset="0"/>
                <a:cs typeface="Tahoma" panose="020B0604030504040204" pitchFamily="34" charset="0"/>
              </a:rPr>
            </a:br>
            <a:r>
              <a:rPr lang="en-US" altLang="en-US" sz="2400" b="1" dirty="0">
                <a:latin typeface="Tahoma" panose="020B0604030504040204" pitchFamily="34" charset="0"/>
                <a:cs typeface="Tahoma" panose="020B0604030504040204" pitchFamily="34" charset="0"/>
              </a:rPr>
              <a:t>(i.e., it’s more informal, video-based, ubiquitous, collaborative, self-directed, global, mobile, open, massive, etc.)</a:t>
            </a:r>
          </a:p>
        </p:txBody>
      </p:sp>
      <p:pic>
        <p:nvPicPr>
          <p:cNvPr id="7" name="Picture 2"/>
          <p:cNvPicPr>
            <a:picLocks noChangeAspect="1"/>
          </p:cNvPicPr>
          <p:nvPr/>
        </p:nvPicPr>
        <p:blipFill>
          <a:blip r:embed="rId2" cstate="print">
            <a:extLst>
              <a:ext uri="{28A0092B-C50C-407E-A947-70E740481C1C}">
                <a14:useLocalDpi xmlns:a14="http://schemas.microsoft.com/office/drawing/2010/main" val="0"/>
              </a:ext>
            </a:extLst>
          </a:blip>
          <a:srcRect l="20068" t="29358" r="41801" b="8257"/>
          <a:stretch>
            <a:fillRect/>
          </a:stretch>
        </p:blipFill>
        <p:spPr bwMode="auto">
          <a:xfrm>
            <a:off x="1828800" y="3244818"/>
            <a:ext cx="4038600" cy="3613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Apple's New Tablet May Boost Sluggish E-Textbook Market, Publishers Hop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7081" y="3313804"/>
            <a:ext cx="4343399" cy="3475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87230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797102" y="441790"/>
            <a:ext cx="10822970" cy="1535552"/>
          </a:xfrm>
        </p:spPr>
        <p:txBody>
          <a:bodyPr>
            <a:noAutofit/>
          </a:bodyPr>
          <a:lstStyle/>
          <a:p>
            <a:pPr algn="ctr"/>
            <a:r>
              <a:rPr lang="en-NZ" b="1" dirty="0">
                <a:solidFill>
                  <a:srgbClr val="FF0000"/>
                </a:solidFill>
                <a:latin typeface="Tahoma" panose="020B0604030504040204" pitchFamily="34" charset="0"/>
                <a:ea typeface="Tahoma" panose="020B0604030504040204" pitchFamily="34" charset="0"/>
                <a:cs typeface="Tahoma" panose="020B0604030504040204" pitchFamily="34" charset="0"/>
              </a:rPr>
              <a:t>30+ Ways Learning is Changing: </a:t>
            </a:r>
            <a:br>
              <a:rPr lang="en-NZ"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NZ" b="1" dirty="0">
                <a:solidFill>
                  <a:srgbClr val="0070C0"/>
                </a:solidFill>
                <a:latin typeface="Tahoma" panose="020B0604030504040204" pitchFamily="34" charset="0"/>
                <a:ea typeface="Tahoma" panose="020B0604030504040204" pitchFamily="34" charset="0"/>
                <a:cs typeface="Tahoma" panose="020B0604030504040204" pitchFamily="34" charset="0"/>
              </a:rPr>
              <a:t>The Mega Trends</a:t>
            </a:r>
            <a:endParaRPr lang="en-US"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65603" y="2147905"/>
            <a:ext cx="6862947" cy="4616245"/>
          </a:xfrm>
          <a:prstGeom prst="rect">
            <a:avLst/>
          </a:prstGeom>
        </p:spPr>
      </p:pic>
    </p:spTree>
    <p:extLst>
      <p:ext uri="{BB962C8B-B14F-4D97-AF65-F5344CB8AC3E}">
        <p14:creationId xmlns:p14="http://schemas.microsoft.com/office/powerpoint/2010/main" val="35968551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97102" y="441789"/>
            <a:ext cx="10781873" cy="1941815"/>
          </a:xfrm>
        </p:spPr>
        <p:txBody>
          <a:bodyPr>
            <a:noAutofit/>
          </a:bodyPr>
          <a:lstStyle/>
          <a:p>
            <a:pPr algn="ctr"/>
            <a:r>
              <a:rPr lang="en-NZ" b="1" dirty="0">
                <a:solidFill>
                  <a:srgbClr val="FF0000"/>
                </a:solidFill>
                <a:latin typeface="Tahoma" panose="020B0604030504040204" pitchFamily="34" charset="0"/>
                <a:ea typeface="Tahoma" panose="020B0604030504040204" pitchFamily="34" charset="0"/>
                <a:cs typeface="Tahoma" panose="020B0604030504040204" pitchFamily="34" charset="0"/>
              </a:rPr>
              <a:t>How Learning is Changing: </a:t>
            </a:r>
            <a:br>
              <a:rPr lang="en-NZ"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NZ" b="1" dirty="0">
                <a:solidFill>
                  <a:srgbClr val="0070C0"/>
                </a:solidFill>
                <a:latin typeface="Tahoma" panose="020B0604030504040204" pitchFamily="34" charset="0"/>
                <a:ea typeface="Tahoma" panose="020B0604030504040204" pitchFamily="34" charset="0"/>
                <a:cs typeface="Tahoma" panose="020B0604030504040204" pitchFamily="34" charset="0"/>
              </a:rPr>
              <a:t>Mega Trend #1. Learner Engagement</a:t>
            </a:r>
            <a:endParaRPr lang="en-US"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2492" y="2383604"/>
            <a:ext cx="6000353" cy="4409766"/>
          </a:xfrm>
          <a:prstGeom prst="rect">
            <a:avLst/>
          </a:prstGeom>
        </p:spPr>
      </p:pic>
    </p:spTree>
    <p:extLst>
      <p:ext uri="{BB962C8B-B14F-4D97-AF65-F5344CB8AC3E}">
        <p14:creationId xmlns:p14="http://schemas.microsoft.com/office/powerpoint/2010/main" val="8782138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1" y="360947"/>
            <a:ext cx="10659978" cy="1943389"/>
          </a:xfrm>
        </p:spPr>
        <p:txBody>
          <a:bodyPr>
            <a:normAutofit fontScale="90000"/>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July 17, 2017</a:t>
            </a:r>
            <a:b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Collaborative</a:t>
            </a:r>
            <a:br>
              <a:rPr lang="en-US" sz="105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Buildings That Foster Collaboration, </a:t>
            </a:r>
            <a:br>
              <a:rPr lang="en-US" sz="32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Lawrence </a:t>
            </a:r>
            <a:r>
              <a:rPr lang="en-US" sz="1800" b="1" dirty="0" err="1">
                <a:latin typeface="Tahoma" panose="020B0604030504040204" pitchFamily="34" charset="0"/>
                <a:ea typeface="Tahoma" panose="020B0604030504040204" pitchFamily="34" charset="0"/>
                <a:cs typeface="Tahoma" panose="020B0604030504040204" pitchFamily="34" charset="0"/>
              </a:rPr>
              <a:t>Biemiller</a:t>
            </a:r>
            <a:r>
              <a:rPr lang="en-US" sz="1800" b="1" dirty="0">
                <a:latin typeface="Tahoma" panose="020B0604030504040204" pitchFamily="34" charset="0"/>
                <a:ea typeface="Tahoma" panose="020B0604030504040204" pitchFamily="34" charset="0"/>
                <a:cs typeface="Tahoma" panose="020B0604030504040204" pitchFamily="34" charset="0"/>
              </a:rPr>
              <a:t>, The Chronicle of Higher Education</a:t>
            </a:r>
            <a:br>
              <a:rPr lang="en-US" sz="3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https://www.usatoday.com/story/money/2017/07/20/stocks-new-highs/496905001/</a:t>
            </a:r>
            <a:r>
              <a:rPr lang="en-US" sz="1200" b="1" dirty="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5847347" y="5272662"/>
            <a:ext cx="6223117" cy="1477328"/>
          </a:xfrm>
          <a:prstGeom prst="rect">
            <a:avLst/>
          </a:prstGeom>
          <a:noFill/>
        </p:spPr>
        <p:txBody>
          <a:bodyPr wrap="square" rtlCol="0">
            <a:spAutoFit/>
          </a:bodyPr>
          <a:lstStyle/>
          <a:p>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Social spaces, like this one in an interdisciplinary-science building at Arizona State U., don’t qualify for federal reimbursement of research-overhead costs. So now “we don’t build any single-purpose space,” says the university architect.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7074" y="2671010"/>
            <a:ext cx="3726387" cy="2481336"/>
          </a:xfrm>
          <a:prstGeom prst="rect">
            <a:avLst/>
          </a:prstGeom>
        </p:spPr>
      </p:pic>
      <p:pic>
        <p:nvPicPr>
          <p:cNvPr id="6" name="Picture 5"/>
          <p:cNvPicPr>
            <a:picLocks noChangeAspect="1"/>
          </p:cNvPicPr>
          <p:nvPr/>
        </p:nvPicPr>
        <p:blipFill rotWithShape="1">
          <a:blip r:embed="rId4"/>
          <a:srcRect l="25833" t="35243" r="34166" b="4249"/>
          <a:stretch/>
        </p:blipFill>
        <p:spPr>
          <a:xfrm>
            <a:off x="561473" y="2424653"/>
            <a:ext cx="4953000" cy="4230689"/>
          </a:xfrm>
          <a:prstGeom prst="rect">
            <a:avLst/>
          </a:prstGeom>
        </p:spPr>
      </p:pic>
    </p:spTree>
    <p:extLst>
      <p:ext uri="{BB962C8B-B14F-4D97-AF65-F5344CB8AC3E}">
        <p14:creationId xmlns:p14="http://schemas.microsoft.com/office/powerpoint/2010/main" val="39218580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8662" y="383458"/>
            <a:ext cx="9634474" cy="2074607"/>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August 17, 2016 </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Hands-on</a:t>
            </a:r>
            <a:b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Research: 3D Printing Market to Double by 2020, Joshua </a:t>
            </a:r>
            <a:r>
              <a:rPr lang="en-US" sz="2400" b="1" dirty="0" err="1">
                <a:latin typeface="Tahoma" panose="020B0604030504040204" pitchFamily="34" charset="0"/>
                <a:ea typeface="Tahoma" panose="020B0604030504040204" pitchFamily="34" charset="0"/>
                <a:cs typeface="Tahoma" panose="020B0604030504040204" pitchFamily="34" charset="0"/>
              </a:rPr>
              <a:t>Bolkan</a:t>
            </a:r>
            <a:r>
              <a:rPr lang="en-US" sz="2400" b="1" dirty="0">
                <a:latin typeface="Tahoma" panose="020B0604030504040204" pitchFamily="34" charset="0"/>
                <a:ea typeface="Tahoma" panose="020B0604030504040204" pitchFamily="34" charset="0"/>
                <a:cs typeface="Tahoma" panose="020B0604030504040204" pitchFamily="34" charset="0"/>
              </a:rPr>
              <a:t>, Campus Technology</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100" b="1" u="sng" dirty="0">
                <a:latin typeface="Tahoma" panose="020B0604030504040204" pitchFamily="34" charset="0"/>
                <a:ea typeface="Tahoma" panose="020B0604030504040204" pitchFamily="34" charset="0"/>
                <a:cs typeface="Tahoma" panose="020B0604030504040204" pitchFamily="34" charset="0"/>
                <a:hlinkClick r:id="rId2"/>
              </a:rPr>
              <a:t>https://campustechnology.com/articles/2016/08/17/report-3d-printing-market-to-double-by-2020.aspx</a:t>
            </a:r>
            <a:r>
              <a:rPr lang="en-US" sz="1100" b="1" u="sng" dirty="0">
                <a:latin typeface="Tahoma" panose="020B0604030504040204" pitchFamily="34" charset="0"/>
                <a:ea typeface="Tahoma" panose="020B0604030504040204" pitchFamily="34" charset="0"/>
                <a:cs typeface="Tahoma" panose="020B0604030504040204" pitchFamily="34" charset="0"/>
              </a:rPr>
              <a:t> </a:t>
            </a:r>
            <a:endParaRPr lang="en-US" sz="1100" b="1"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2438401" y="5791200"/>
            <a:ext cx="457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3" name="Picture 2"/>
          <p:cNvPicPr>
            <a:picLocks noChangeAspect="1"/>
          </p:cNvPicPr>
          <p:nvPr/>
        </p:nvPicPr>
        <p:blipFill rotWithShape="1">
          <a:blip r:embed="rId3"/>
          <a:srcRect l="26239" t="64361" r="33907" b="1364"/>
          <a:stretch/>
        </p:blipFill>
        <p:spPr>
          <a:xfrm>
            <a:off x="1646903" y="2624106"/>
            <a:ext cx="4114800" cy="1866902"/>
          </a:xfrm>
          <a:prstGeom prst="rect">
            <a:avLst/>
          </a:prstGeom>
        </p:spPr>
      </p:pic>
      <p:pic>
        <p:nvPicPr>
          <p:cNvPr id="24578" name="Picture 2" descr="https://i.kinja-img.com/gawker-media/image/upload/s--bXl1xhWV--/c_scale,fl_progressive,q_80,w_800/18nyapext5pmkjp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4789470"/>
            <a:ext cx="36576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http://d2rormqr1qwzpz.cloudfront.net/photos/2014/07/23/62838-57245-img_834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17827" y="2624106"/>
            <a:ext cx="3743325" cy="2105090"/>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http://www.kurzweilai.net/images/Objet1000_Cart_RacingCar-h-res-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52601" y="4541102"/>
            <a:ext cx="3505200" cy="23383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obot Revolution: Intelligence In, Intelligence Ou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725114"/>
            <a:ext cx="6725265" cy="3132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0162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4B0888-338F-4DF4-A587-738166B5288E}"/>
              </a:ext>
            </a:extLst>
          </p:cNvPr>
          <p:cNvSpPr>
            <a:spLocks noGrp="1"/>
          </p:cNvSpPr>
          <p:nvPr>
            <p:ph type="title"/>
          </p:nvPr>
        </p:nvSpPr>
        <p:spPr>
          <a:xfrm>
            <a:off x="1981200" y="304800"/>
            <a:ext cx="8305800" cy="3276600"/>
          </a:xfrm>
        </p:spPr>
        <p:txBody>
          <a:bodyPr>
            <a:norm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January 12, 2017</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Hands-On</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Pregnant Robots Give Birth to New Forms of Experiential Learning</a:t>
            </a:r>
            <a:br>
              <a:rPr lang="en-US"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Jenny </a:t>
            </a:r>
            <a:r>
              <a:rPr lang="en-US" sz="2000" b="1" dirty="0" err="1">
                <a:latin typeface="Tahoma" panose="020B0604030504040204" pitchFamily="34" charset="0"/>
                <a:ea typeface="Tahoma" panose="020B0604030504040204" pitchFamily="34" charset="0"/>
                <a:cs typeface="Tahoma" panose="020B0604030504040204" pitchFamily="34" charset="0"/>
              </a:rPr>
              <a:t>Abamu</a:t>
            </a:r>
            <a:r>
              <a:rPr lang="en-US" sz="2000" b="1" dirty="0">
                <a:latin typeface="Tahoma" panose="020B0604030504040204" pitchFamily="34" charset="0"/>
                <a:ea typeface="Tahoma" panose="020B0604030504040204" pitchFamily="34" charset="0"/>
                <a:cs typeface="Tahoma" panose="020B0604030504040204" pitchFamily="34" charset="0"/>
              </a:rPr>
              <a:t>, New Learning Times</a:t>
            </a:r>
            <a:br>
              <a:rPr lang="en-US"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https://newlearningtimes.com/cms/article/4028/pregnant-robots-give-birth-to-new-forms-of</a:t>
            </a:r>
            <a:r>
              <a:rPr lang="en-US" sz="1200" b="1" dirty="0">
                <a:latin typeface="Tahoma" panose="020B0604030504040204" pitchFamily="34" charset="0"/>
                <a:ea typeface="Tahoma" panose="020B0604030504040204" pitchFamily="34" charset="0"/>
                <a:cs typeface="Tahoma" panose="020B0604030504040204" pitchFamily="34" charset="0"/>
              </a:rPr>
              <a:t> </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B61C5F64-70D6-44D9-B848-EC38A89FE49D}"/>
              </a:ext>
            </a:extLst>
          </p:cNvPr>
          <p:cNvPicPr>
            <a:picLocks noChangeAspect="1"/>
          </p:cNvPicPr>
          <p:nvPr/>
        </p:nvPicPr>
        <p:blipFill rotWithShape="1">
          <a:blip r:embed="rId3"/>
          <a:srcRect l="23560" t="42167" r="42103" b="18849"/>
          <a:stretch/>
        </p:blipFill>
        <p:spPr>
          <a:xfrm>
            <a:off x="3311911" y="3479181"/>
            <a:ext cx="5742879" cy="3359778"/>
          </a:xfrm>
          <a:prstGeom prst="rect">
            <a:avLst/>
          </a:prstGeom>
        </p:spPr>
      </p:pic>
    </p:spTree>
    <p:extLst>
      <p:ext uri="{BB962C8B-B14F-4D97-AF65-F5344CB8AC3E}">
        <p14:creationId xmlns:p14="http://schemas.microsoft.com/office/powerpoint/2010/main" val="10414375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60358" y="457200"/>
            <a:ext cx="9348537" cy="3958389"/>
          </a:xfrm>
        </p:spPr>
        <p:txBody>
          <a:bodyPr>
            <a:normAutofit fontScale="90000"/>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July 19, 2017</a:t>
            </a:r>
            <a:br>
              <a:rPr lang="en-US" sz="2000" b="1" dirty="0">
                <a:latin typeface="Tahoma" panose="020B0604030504040204" pitchFamily="34" charset="0"/>
                <a:ea typeface="Tahoma" panose="020B0604030504040204" pitchFamily="34" charset="0"/>
                <a:cs typeface="Tahoma" panose="020B0604030504040204" pitchFamily="34" charset="0"/>
              </a:rPr>
            </a:b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Virtual</a:t>
            </a:r>
            <a:br>
              <a:rPr lang="en-US" sz="2000" b="1" dirty="0">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HoloLens Assists in Live Surgery </a:t>
            </a:r>
            <a:br>
              <a:rPr lang="en-US" sz="36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Tommy Palladino, Next Reality</a:t>
            </a:r>
            <a:br>
              <a:rPr lang="en-US" sz="36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https://hololens.reality.news/news/hololens-assists-live-surgery-0178887/</a:t>
            </a:r>
            <a:r>
              <a:rPr lang="en-US" sz="1200" b="1" dirty="0">
                <a:latin typeface="Tahoma" panose="020B0604030504040204" pitchFamily="34" charset="0"/>
                <a:ea typeface="Tahoma" panose="020B0604030504040204" pitchFamily="34" charset="0"/>
                <a:cs typeface="Tahoma" panose="020B0604030504040204" pitchFamily="34" charset="0"/>
              </a:rPr>
              <a:t>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Video #1: 1:09: </a:t>
            </a:r>
            <a:r>
              <a:rPr lang="en-US" sz="2000" b="1" u="sng" dirty="0">
                <a:latin typeface="Tahoma" panose="020B0604030504040204" pitchFamily="34" charset="0"/>
                <a:ea typeface="Tahoma" panose="020B0604030504040204" pitchFamily="34" charset="0"/>
                <a:cs typeface="Tahoma" panose="020B0604030504040204" pitchFamily="34" charset="0"/>
                <a:hlinkClick r:id="rId3"/>
              </a:rPr>
              <a:t>http://curtbonk.com/hololens.html</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Video #2: 1:37: </a:t>
            </a:r>
            <a:r>
              <a:rPr lang="en-US" sz="2000" b="1" u="sng" dirty="0">
                <a:latin typeface="Tahoma" panose="020B0604030504040204" pitchFamily="34" charset="0"/>
                <a:ea typeface="Tahoma" panose="020B0604030504040204" pitchFamily="34" charset="0"/>
                <a:cs typeface="Tahoma" panose="020B0604030504040204" pitchFamily="34" charset="0"/>
                <a:hlinkClick r:id="rId4"/>
              </a:rPr>
              <a:t>http://curtbonk.com/hololens2.html</a:t>
            </a:r>
            <a:br>
              <a:rPr lang="en-US" sz="2000" u="sng"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07/19/2017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rPr>
              <a:t>HoloLens Assists in Live Surgery </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rPr>
              <a:t>Numerous examples exist of doctors and surgeons using HoloLens to plan surgeries. The device has even been used to view reference images during a procedure and stream it to a remote audience. Until recently, it has not been used to augment the surgeon's view of the patient during a live surgery. </a:t>
            </a:r>
            <a:br>
              <a:rPr lang="en-US" sz="1300" b="1" dirty="0">
                <a:latin typeface="Tahoma" panose="020B0604030504040204" pitchFamily="34" charset="0"/>
                <a:ea typeface="Tahoma" panose="020B0604030504040204" pitchFamily="34" charset="0"/>
                <a:cs typeface="Tahoma" panose="020B0604030504040204" pitchFamily="34" charset="0"/>
              </a:rPr>
            </a:br>
            <a:r>
              <a:rPr lang="en-US" sz="1300" b="1" dirty="0">
                <a:latin typeface="Tahoma" panose="020B0604030504040204" pitchFamily="34" charset="0"/>
                <a:ea typeface="Tahoma" panose="020B0604030504040204" pitchFamily="34" charset="0"/>
                <a:cs typeface="Tahoma" panose="020B0604030504040204" pitchFamily="34" charset="0"/>
              </a:rPr>
              <a:t>Original Video: </a:t>
            </a:r>
            <a:r>
              <a:rPr lang="en-US" sz="1300" b="1" dirty="0">
                <a:latin typeface="Tahoma" panose="020B0604030504040204" pitchFamily="34" charset="0"/>
                <a:ea typeface="Tahoma" panose="020B0604030504040204" pitchFamily="34" charset="0"/>
                <a:cs typeface="Tahoma" panose="020B0604030504040204" pitchFamily="34" charset="0"/>
                <a:hlinkClick r:id="rId2"/>
              </a:rPr>
              <a:t>https://hololens.reality.news/news/hololens-assists-live-surgery-0178887/</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5"/>
          <a:srcRect l="15833" t="13637" r="3333" b="43389"/>
          <a:stretch/>
        </p:blipFill>
        <p:spPr>
          <a:xfrm>
            <a:off x="0" y="4700502"/>
            <a:ext cx="8049126" cy="2157498"/>
          </a:xfrm>
          <a:prstGeom prst="rect">
            <a:avLst/>
          </a:prstGeom>
        </p:spPr>
      </p:pic>
      <p:pic>
        <p:nvPicPr>
          <p:cNvPr id="3" name="Picture 2"/>
          <p:cNvPicPr>
            <a:picLocks noChangeAspect="1"/>
          </p:cNvPicPr>
          <p:nvPr/>
        </p:nvPicPr>
        <p:blipFill rotWithShape="1">
          <a:blip r:embed="rId6"/>
          <a:srcRect l="18333" t="13637" r="21667" b="11984"/>
          <a:stretch/>
        </p:blipFill>
        <p:spPr>
          <a:xfrm>
            <a:off x="8650705" y="4644691"/>
            <a:ext cx="3541295" cy="2213309"/>
          </a:xfrm>
          <a:prstGeom prst="rect">
            <a:avLst/>
          </a:prstGeom>
        </p:spPr>
      </p:pic>
    </p:spTree>
    <p:extLst>
      <p:ext uri="{BB962C8B-B14F-4D97-AF65-F5344CB8AC3E}">
        <p14:creationId xmlns:p14="http://schemas.microsoft.com/office/powerpoint/2010/main" val="14444592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274638"/>
            <a:ext cx="8355980" cy="3611562"/>
          </a:xfrm>
        </p:spPr>
        <p:txBody>
          <a:bodyPr rtlCol="0">
            <a:normAutofit/>
          </a:bodyPr>
          <a:lstStyle/>
          <a:p>
            <a:pPr fontAlgn="auto">
              <a:spcAft>
                <a:spcPts val="0"/>
              </a:spcAft>
              <a:defRPr/>
            </a:pP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July 19, 2017</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Virtual</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Modern medicine breathes new life into virtual training</a:t>
            </a:r>
            <a:br>
              <a:rPr lang="en-US" sz="28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https://www.usatoday.com/videos/tech/2017/07/28/modern-medicine-breathes-new-life-into-virtual-training/104073696/</a:t>
            </a:r>
            <a:r>
              <a:rPr lang="en-US" sz="1000" b="1" dirty="0">
                <a:latin typeface="Tahoma" panose="020B0604030504040204" pitchFamily="34" charset="0"/>
                <a:ea typeface="Tahoma" panose="020B0604030504040204" pitchFamily="34" charset="0"/>
                <a:cs typeface="Tahoma" panose="020B0604030504040204" pitchFamily="34" charset="0"/>
              </a:rPr>
              <a:t>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Videos</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2:34 (entire video): </a:t>
            </a:r>
            <a:r>
              <a:rPr lang="en-US" sz="1800" b="1" dirty="0">
                <a:latin typeface="Tahoma" panose="020B0604030504040204" pitchFamily="34" charset="0"/>
                <a:ea typeface="Tahoma" panose="020B0604030504040204" pitchFamily="34" charset="0"/>
                <a:cs typeface="Tahoma" panose="020B0604030504040204" pitchFamily="34" charset="0"/>
                <a:hlinkClick r:id="rId3"/>
              </a:rPr>
              <a:t>http://curtbonk.com/vr-medicine4b.html</a:t>
            </a:r>
            <a:r>
              <a:rPr lang="en-US" sz="1800" b="1" dirty="0">
                <a:latin typeface="Tahoma" panose="020B0604030504040204" pitchFamily="34" charset="0"/>
                <a:ea typeface="Tahoma" panose="020B0604030504040204" pitchFamily="34" charset="0"/>
                <a:cs typeface="Tahoma" panose="020B0604030504040204" pitchFamily="34" charset="0"/>
              </a:rPr>
              <a:t>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.01-.21: </a:t>
            </a:r>
            <a:r>
              <a:rPr lang="en-US" sz="1800" b="1" u="sng" dirty="0">
                <a:latin typeface="Tahoma" panose="020B0604030504040204" pitchFamily="34" charset="0"/>
                <a:ea typeface="Tahoma" panose="020B0604030504040204" pitchFamily="34" charset="0"/>
                <a:cs typeface="Tahoma" panose="020B0604030504040204" pitchFamily="34" charset="0"/>
                <a:hlinkClick r:id="rId4"/>
              </a:rPr>
              <a:t>http://curtbonk.com/vr-medicine.html</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.37-.56: </a:t>
            </a:r>
            <a:r>
              <a:rPr lang="en-US" sz="1800" b="1" u="sng" dirty="0">
                <a:latin typeface="Tahoma" panose="020B0604030504040204" pitchFamily="34" charset="0"/>
                <a:ea typeface="Tahoma" panose="020B0604030504040204" pitchFamily="34" charset="0"/>
                <a:cs typeface="Tahoma" panose="020B0604030504040204" pitchFamily="34" charset="0"/>
                <a:hlinkClick r:id="rId5"/>
              </a:rPr>
              <a:t>http://curtbonk.com/vr-medicine2.html</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.57-1.29: </a:t>
            </a:r>
            <a:r>
              <a:rPr lang="en-US" sz="1800" b="1" u="sng" dirty="0">
                <a:latin typeface="Tahoma" panose="020B0604030504040204" pitchFamily="34" charset="0"/>
                <a:ea typeface="Tahoma" panose="020B0604030504040204" pitchFamily="34" charset="0"/>
                <a:cs typeface="Tahoma" panose="020B0604030504040204" pitchFamily="34" charset="0"/>
                <a:hlinkClick r:id="rId6"/>
              </a:rPr>
              <a:t>http://curtbonk.com/vr-medicine3.html</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1:30-2:27: </a:t>
            </a:r>
            <a:r>
              <a:rPr lang="en-US" sz="1800" b="1" u="sng" dirty="0">
                <a:latin typeface="Tahoma" panose="020B0604030504040204" pitchFamily="34" charset="0"/>
                <a:ea typeface="Tahoma" panose="020B0604030504040204" pitchFamily="34" charset="0"/>
                <a:cs typeface="Tahoma" panose="020B0604030504040204" pitchFamily="34" charset="0"/>
                <a:hlinkClick r:id="rId7"/>
              </a:rPr>
              <a:t>http://curtbonk.com/vr-medicine4.html</a:t>
            </a:r>
            <a:endParaRPr lang="en-US" sz="1300" b="1" dirty="0">
              <a:latin typeface="Tahoma" panose="020B0604030504040204" pitchFamily="34" charset="0"/>
              <a:ea typeface="Tahoma" panose="020B0604030504040204" pitchFamily="34" charset="0"/>
              <a:cs typeface="Tahoma" panose="020B0604030504040204" pitchFamily="34" charset="0"/>
            </a:endParaRPr>
          </a:p>
        </p:txBody>
      </p:sp>
      <p:pic>
        <p:nvPicPr>
          <p:cNvPr id="485379" name="Picture 9"/>
          <p:cNvPicPr>
            <a:picLocks noChangeAspect="1"/>
          </p:cNvPicPr>
          <p:nvPr/>
        </p:nvPicPr>
        <p:blipFill>
          <a:blip r:embed="rId8">
            <a:extLst>
              <a:ext uri="{28A0092B-C50C-407E-A947-70E740481C1C}">
                <a14:useLocalDpi xmlns:a14="http://schemas.microsoft.com/office/drawing/2010/main" val="0"/>
              </a:ext>
            </a:extLst>
          </a:blip>
          <a:srcRect l="29999" t="21822" r="14166" b="17978"/>
          <a:stretch>
            <a:fillRect/>
          </a:stretch>
        </p:blipFill>
        <p:spPr bwMode="auto">
          <a:xfrm>
            <a:off x="1543050" y="3810000"/>
            <a:ext cx="434498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5380" name="Picture 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248401" y="3886200"/>
            <a:ext cx="4429125" cy="249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560513" y="4220370"/>
            <a:ext cx="4327525"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146801" y="4107657"/>
            <a:ext cx="4530725"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75577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3400"/>
            <a:ext cx="7848600" cy="2017272"/>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7, 2017 (Engagement)</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Social</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YouTube takes on Facebook with mobile live</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Jefferson Graham, USA Today</a:t>
            </a:r>
            <a:br>
              <a:rPr lang="en-US" sz="1050" b="1" dirty="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hlinkClick r:id="rId2"/>
              </a:rPr>
              <a:t>http://www.usatoday.com/story/tech/2017/02/07/youtube-takes-facebook-mobile-live/97566592/</a:t>
            </a:r>
            <a:r>
              <a:rPr lang="en-US" sz="1050" b="1" dirty="0">
                <a:latin typeface="Tahoma" panose="020B0604030504040204" pitchFamily="34" charset="0"/>
                <a:ea typeface="Tahoma" panose="020B0604030504040204" pitchFamily="34" charset="0"/>
                <a:cs typeface="Tahoma" panose="020B0604030504040204" pitchFamily="34" charset="0"/>
              </a:rPr>
              <a:t> </a:t>
            </a:r>
            <a:endParaRPr lang="en-US" sz="900" b="1"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2438401" y="5791200"/>
            <a:ext cx="45719" cy="369332"/>
          </a:xfrm>
          <a:prstGeom prst="rect">
            <a:avLst/>
          </a:prstGeom>
          <a:noFill/>
        </p:spPr>
        <p:txBody>
          <a:bodyPr wrap="square" rtlCol="0">
            <a:spAutoFit/>
          </a:bodyPr>
          <a:lstStyle/>
          <a:p>
            <a:pPr>
              <a:defRPr/>
            </a:pPr>
            <a:endParaRPr lang="en-US" kern="0" dirty="0">
              <a:solidFill>
                <a:sysClr val="windowText" lastClr="000000"/>
              </a:solidFill>
            </a:endParaRPr>
          </a:p>
        </p:txBody>
      </p:sp>
      <p:pic>
        <p:nvPicPr>
          <p:cNvPr id="6" name="Picture 5"/>
          <p:cNvPicPr>
            <a:picLocks noChangeAspect="1"/>
          </p:cNvPicPr>
          <p:nvPr/>
        </p:nvPicPr>
        <p:blipFill rotWithShape="1">
          <a:blip r:embed="rId3"/>
          <a:srcRect l="30342" t="27035" r="24708" b="16192"/>
          <a:stretch/>
        </p:blipFill>
        <p:spPr>
          <a:xfrm>
            <a:off x="925974" y="2692590"/>
            <a:ext cx="3946967" cy="414431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2406" y="3321933"/>
            <a:ext cx="2306348" cy="307513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8754" y="3156994"/>
            <a:ext cx="4934673" cy="3701006"/>
          </a:xfrm>
          <a:prstGeom prst="rect">
            <a:avLst/>
          </a:prstGeom>
        </p:spPr>
      </p:pic>
    </p:spTree>
    <p:extLst>
      <p:ext uri="{BB962C8B-B14F-4D97-AF65-F5344CB8AC3E}">
        <p14:creationId xmlns:p14="http://schemas.microsoft.com/office/powerpoint/2010/main" val="1024422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4B0888-338F-4DF4-A587-738166B5288E}"/>
              </a:ext>
            </a:extLst>
          </p:cNvPr>
          <p:cNvSpPr>
            <a:spLocks noGrp="1"/>
          </p:cNvSpPr>
          <p:nvPr>
            <p:ph type="title"/>
          </p:nvPr>
        </p:nvSpPr>
        <p:spPr>
          <a:xfrm>
            <a:off x="1981199" y="304800"/>
            <a:ext cx="8545551" cy="2694878"/>
          </a:xfrm>
        </p:spPr>
        <p:txBody>
          <a:bodyPr>
            <a:normAutofit fontScale="90000"/>
          </a:bodyPr>
          <a:lstStyle/>
          <a:p>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June 3, 2017</a:t>
            </a:r>
            <a:br>
              <a:rPr lang="en-US" b="1" dirty="0">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How PLATO changed the World…in 1960</a:t>
            </a:r>
            <a:br>
              <a:rPr lang="en-US" b="1" dirty="0">
                <a:latin typeface="Tahoma" panose="020B0604030504040204" pitchFamily="34" charset="0"/>
                <a:ea typeface="Tahoma" panose="020B0604030504040204" pitchFamily="34" charset="0"/>
                <a:cs typeface="Tahoma" panose="020B0604030504040204" pitchFamily="34" charset="0"/>
              </a:rPr>
            </a:br>
            <a:r>
              <a:rPr lang="en-US" sz="2800" b="1" dirty="0" err="1">
                <a:latin typeface="Tahoma" panose="020B0604030504040204" pitchFamily="34" charset="0"/>
                <a:ea typeface="Tahoma" panose="020B0604030504040204" pitchFamily="34" charset="0"/>
                <a:cs typeface="Tahoma" panose="020B0604030504040204" pitchFamily="34" charset="0"/>
              </a:rPr>
              <a:t>Cait</a:t>
            </a:r>
            <a:r>
              <a:rPr lang="en-US" sz="2800" b="1" dirty="0">
                <a:latin typeface="Tahoma" panose="020B0604030504040204" pitchFamily="34" charset="0"/>
                <a:ea typeface="Tahoma" panose="020B0604030504040204" pitchFamily="34" charset="0"/>
                <a:cs typeface="Tahoma" panose="020B0604030504040204" pitchFamily="34" charset="0"/>
              </a:rPr>
              <a:t> Etherington, </a:t>
            </a:r>
            <a:r>
              <a:rPr lang="en-US" sz="2800" b="1" dirty="0" err="1">
                <a:latin typeface="Tahoma" panose="020B0604030504040204" pitchFamily="34" charset="0"/>
                <a:ea typeface="Tahoma" panose="020B0604030504040204" pitchFamily="34" charset="0"/>
                <a:cs typeface="Tahoma" panose="020B0604030504040204" pitchFamily="34" charset="0"/>
              </a:rPr>
              <a:t>ElearningInside</a:t>
            </a:r>
            <a:r>
              <a:rPr lang="en-US" sz="2800" b="1" dirty="0">
                <a:latin typeface="Tahoma" panose="020B0604030504040204" pitchFamily="34" charset="0"/>
                <a:ea typeface="Tahoma" panose="020B0604030504040204" pitchFamily="34" charset="0"/>
                <a:cs typeface="Tahoma" panose="020B0604030504040204" pitchFamily="34" charset="0"/>
              </a:rPr>
              <a:t> News</a:t>
            </a:r>
            <a:br>
              <a:rPr lang="en-US" sz="2800" b="1" dirty="0">
                <a:latin typeface="Tahoma" panose="020B0604030504040204" pitchFamily="34" charset="0"/>
                <a:ea typeface="Tahoma" panose="020B0604030504040204" pitchFamily="34" charset="0"/>
                <a:cs typeface="Tahoma" panose="020B0604030504040204" pitchFamily="34" charset="0"/>
              </a:rPr>
            </a:br>
            <a:r>
              <a:rPr lang="en-US" sz="3100" b="1" dirty="0">
                <a:latin typeface="Tahoma" panose="020B0604030504040204" pitchFamily="34" charset="0"/>
                <a:ea typeface="Tahoma" panose="020B0604030504040204" pitchFamily="34" charset="0"/>
                <a:cs typeface="Tahoma" panose="020B0604030504040204" pitchFamily="34" charset="0"/>
              </a:rPr>
              <a:t>(nearly 60 years ago)</a:t>
            </a:r>
            <a:br>
              <a:rPr lang="en-US"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2"/>
              </a:rPr>
              <a:t>https://news.elearninginside.com/how-plato-changed-the-world-in-1960/</a:t>
            </a:r>
            <a:r>
              <a:rPr lang="en-US" sz="1100" b="1" dirty="0">
                <a:latin typeface="Tahoma" panose="020B0604030504040204" pitchFamily="34" charset="0"/>
                <a:ea typeface="Tahoma" panose="020B0604030504040204" pitchFamily="34" charset="0"/>
                <a:cs typeface="Tahoma" panose="020B0604030504040204" pitchFamily="34" charset="0"/>
              </a:rPr>
              <a:t> </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C672F354-EE25-49E0-885A-77AB980C1B63}"/>
              </a:ext>
            </a:extLst>
          </p:cNvPr>
          <p:cNvPicPr>
            <a:picLocks noChangeAspect="1"/>
          </p:cNvPicPr>
          <p:nvPr/>
        </p:nvPicPr>
        <p:blipFill rotWithShape="1">
          <a:blip r:embed="rId3"/>
          <a:srcRect l="17500" t="11946" r="39167" b="11259"/>
          <a:stretch/>
        </p:blipFill>
        <p:spPr>
          <a:xfrm>
            <a:off x="1524000" y="3276600"/>
            <a:ext cx="3962400" cy="3429000"/>
          </a:xfrm>
          <a:prstGeom prst="rect">
            <a:avLst/>
          </a:prstGeom>
        </p:spPr>
      </p:pic>
      <p:pic>
        <p:nvPicPr>
          <p:cNvPr id="6" name="Picture 5">
            <a:extLst>
              <a:ext uri="{FF2B5EF4-FFF2-40B4-BE49-F238E27FC236}">
                <a16:creationId xmlns:a16="http://schemas.microsoft.com/office/drawing/2014/main" id="{23EF4369-D94F-4A67-A377-F60D32D8FF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211830"/>
            <a:ext cx="4572000" cy="3409406"/>
          </a:xfrm>
          <a:prstGeom prst="rect">
            <a:avLst/>
          </a:prstGeom>
        </p:spPr>
      </p:pic>
    </p:spTree>
    <p:extLst>
      <p:ext uri="{BB962C8B-B14F-4D97-AF65-F5344CB8AC3E}">
        <p14:creationId xmlns:p14="http://schemas.microsoft.com/office/powerpoint/2010/main" val="3951876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5845" y="533400"/>
            <a:ext cx="9603253" cy="2017272"/>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October 16, 2017 (Engagement)</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Synchronous</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Zoom Weekly Guests, Maria Solomou, Sept. 20, 2017</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Personal Zoom link: </a:t>
            </a:r>
            <a:r>
              <a:rPr lang="en-US" sz="2400" b="1" u="sng" dirty="0">
                <a:latin typeface="Tahoma" panose="020B0604030504040204" pitchFamily="34" charset="0"/>
                <a:ea typeface="Tahoma" panose="020B0604030504040204" pitchFamily="34" charset="0"/>
                <a:cs typeface="Tahoma" panose="020B0604030504040204" pitchFamily="34" charset="0"/>
                <a:hlinkClick r:id="rId2"/>
              </a:rPr>
              <a:t>https://IU.zoom.us/j/8123222878</a:t>
            </a:r>
            <a:br>
              <a:rPr lang="en-US" dirty="0"/>
            </a:br>
            <a:br>
              <a:rPr lang="en-US" sz="2000" b="1" u="sng" dirty="0">
                <a:latin typeface="Tahoma" panose="020B0604030504040204" pitchFamily="34" charset="0"/>
                <a:ea typeface="Tahoma" panose="020B0604030504040204" pitchFamily="34" charset="0"/>
                <a:cs typeface="Tahoma" panose="020B0604030504040204" pitchFamily="34" charset="0"/>
              </a:rPr>
            </a:br>
            <a:endParaRPr lang="en-US" sz="900" b="1"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2438401" y="5791200"/>
            <a:ext cx="45719" cy="369332"/>
          </a:xfrm>
          <a:prstGeom prst="rect">
            <a:avLst/>
          </a:prstGeom>
          <a:noFill/>
        </p:spPr>
        <p:txBody>
          <a:bodyPr wrap="square" rtlCol="0">
            <a:spAutoFit/>
          </a:bodyPr>
          <a:lstStyle/>
          <a:p>
            <a:pPr>
              <a:defRPr/>
            </a:pPr>
            <a:endParaRPr lang="en-US" kern="0" dirty="0">
              <a:solidFill>
                <a:sysClr val="windowText" lastClr="000000"/>
              </a:solidFill>
            </a:endParaRPr>
          </a:p>
        </p:txBody>
      </p:sp>
      <p:pic>
        <p:nvPicPr>
          <p:cNvPr id="8" name="Picture 7">
            <a:extLst>
              <a:ext uri="{FF2B5EF4-FFF2-40B4-BE49-F238E27FC236}">
                <a16:creationId xmlns:a16="http://schemas.microsoft.com/office/drawing/2014/main" id="{F02EDD66-29C7-4375-BAC2-C86D2B9756A2}"/>
              </a:ext>
            </a:extLst>
          </p:cNvPr>
          <p:cNvPicPr>
            <a:picLocks noChangeAspect="1"/>
          </p:cNvPicPr>
          <p:nvPr/>
        </p:nvPicPr>
        <p:blipFill>
          <a:blip r:embed="rId3"/>
          <a:stretch>
            <a:fillRect/>
          </a:stretch>
        </p:blipFill>
        <p:spPr>
          <a:xfrm>
            <a:off x="2219630" y="2927163"/>
            <a:ext cx="7190185" cy="3853702"/>
          </a:xfrm>
          <a:prstGeom prst="rect">
            <a:avLst/>
          </a:prstGeom>
        </p:spPr>
      </p:pic>
      <p:pic>
        <p:nvPicPr>
          <p:cNvPr id="11" name="Picture 4" descr="image012">
            <a:extLst>
              <a:ext uri="{FF2B5EF4-FFF2-40B4-BE49-F238E27FC236}">
                <a16:creationId xmlns:a16="http://schemas.microsoft.com/office/drawing/2014/main" id="{BB4E2118-EE9D-4DC4-8C9C-69FFEA981B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94794" y="2319430"/>
            <a:ext cx="8197522" cy="441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5701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Title 1"/>
          <p:cNvSpPr>
            <a:spLocks noGrp="1"/>
          </p:cNvSpPr>
          <p:nvPr>
            <p:ph type="title"/>
          </p:nvPr>
        </p:nvSpPr>
        <p:spPr>
          <a:xfrm>
            <a:off x="1905000" y="228600"/>
            <a:ext cx="8229600" cy="2362200"/>
          </a:xfrm>
        </p:spPr>
        <p:txBody>
          <a:bodyPr rtlCol="0">
            <a:normAutofit fontScale="90000"/>
          </a:bodyPr>
          <a:lstStyle/>
          <a:p>
            <a:pPr eaLnBrk="1" hangingPunct="1">
              <a:defRPr/>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May 7, 2015 </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(Engagement)</a:t>
            </a:r>
            <a:b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Adventurous</a:t>
            </a:r>
            <a:br>
              <a:rPr lang="en-US" sz="3600" b="1" dirty="0">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Aaron Doering, Chasing Seals, </a:t>
            </a:r>
            <a:r>
              <a:rPr lang="en-US" sz="3600" b="1" dirty="0" err="1">
                <a:latin typeface="Tahoma" panose="020B0604030504040204" pitchFamily="34" charset="0"/>
                <a:ea typeface="Tahoma" panose="020B0604030504040204" pitchFamily="34" charset="0"/>
                <a:cs typeface="Tahoma" panose="020B0604030504040204" pitchFamily="34" charset="0"/>
              </a:rPr>
              <a:t>TEDx</a:t>
            </a:r>
            <a:br>
              <a:rPr lang="en-US" sz="36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a:latin typeface="Tahoma" panose="020B0604030504040204" pitchFamily="34" charset="0"/>
                <a:ea typeface="Tahoma" panose="020B0604030504040204" pitchFamily="34" charset="0"/>
                <a:cs typeface="Tahoma" panose="020B0604030504040204" pitchFamily="34" charset="0"/>
                <a:hlinkClick r:id="rId2"/>
              </a:rPr>
              <a:t>http://chasingseals.com/</a:t>
            </a:r>
            <a:br>
              <a:rPr lang="en-US" sz="32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hlinkClick r:id="rId3"/>
              </a:rPr>
              <a:t>https://twitter.com/chasingseals</a:t>
            </a:r>
            <a:r>
              <a:rPr lang="en-US" sz="3200" b="1" dirty="0">
                <a:latin typeface="Tahoma" panose="020B0604030504040204" pitchFamily="34" charset="0"/>
                <a:ea typeface="Tahoma" panose="020B0604030504040204" pitchFamily="34" charset="0"/>
                <a:cs typeface="Tahoma" panose="020B0604030504040204" pitchFamily="34" charset="0"/>
              </a:rPr>
              <a:t>  </a:t>
            </a:r>
            <a:endParaRPr lang="en-US" altLang="en-US" sz="1100" b="1" dirty="0">
              <a:latin typeface="Tahoma" panose="020B0604030504040204" pitchFamily="34" charset="0"/>
              <a:cs typeface="Tahoma" panose="020B0604030504040204" pitchFamily="34" charset="0"/>
            </a:endParaRPr>
          </a:p>
        </p:txBody>
      </p:sp>
      <p:pic>
        <p:nvPicPr>
          <p:cNvPr id="1027075" name="Picture 2"/>
          <p:cNvPicPr>
            <a:picLocks noChangeAspect="1" noChangeArrowheads="1"/>
          </p:cNvPicPr>
          <p:nvPr/>
        </p:nvPicPr>
        <p:blipFill>
          <a:blip r:embed="rId4">
            <a:extLst>
              <a:ext uri="{28A0092B-C50C-407E-A947-70E740481C1C}">
                <a14:useLocalDpi xmlns:a14="http://schemas.microsoft.com/office/drawing/2010/main" val="0"/>
              </a:ext>
            </a:extLst>
          </a:blip>
          <a:srcRect l="19524" t="18039" r="20476" b="9019"/>
          <a:stretch>
            <a:fillRect/>
          </a:stretch>
        </p:blipFill>
        <p:spPr bwMode="auto">
          <a:xfrm>
            <a:off x="1490662" y="2808514"/>
            <a:ext cx="5486400" cy="4049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7062" y="3266767"/>
            <a:ext cx="4017926" cy="2762865"/>
          </a:xfrm>
          <a:prstGeom prst="rect">
            <a:avLst/>
          </a:prstGeom>
        </p:spPr>
      </p:pic>
      <p:pic>
        <p:nvPicPr>
          <p:cNvPr id="5" name="Picture 4"/>
          <p:cNvPicPr>
            <a:picLocks noChangeAspect="1"/>
          </p:cNvPicPr>
          <p:nvPr/>
        </p:nvPicPr>
        <p:blipFill rotWithShape="1">
          <a:blip r:embed="rId6"/>
          <a:srcRect l="1505" t="17006" r="27783" b="1877"/>
          <a:stretch/>
        </p:blipFill>
        <p:spPr>
          <a:xfrm>
            <a:off x="6691266" y="2943922"/>
            <a:ext cx="3478153" cy="3478153"/>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46897" y="3692398"/>
            <a:ext cx="1485900" cy="990600"/>
          </a:xfrm>
          <a:prstGeom prst="rect">
            <a:avLst/>
          </a:prstGeom>
        </p:spPr>
      </p:pic>
      <p:pic>
        <p:nvPicPr>
          <p:cNvPr id="10" name="Picture 9">
            <a:extLst>
              <a:ext uri="{FF2B5EF4-FFF2-40B4-BE49-F238E27FC236}">
                <a16:creationId xmlns:a16="http://schemas.microsoft.com/office/drawing/2014/main" id="{C656E3CF-C4F7-4213-B75E-2FF17BC34C1E}"/>
              </a:ext>
            </a:extLst>
          </p:cNvPr>
          <p:cNvPicPr>
            <a:picLocks noChangeAspect="1"/>
          </p:cNvPicPr>
          <p:nvPr/>
        </p:nvPicPr>
        <p:blipFill>
          <a:blip r:embed="rId8"/>
          <a:stretch>
            <a:fillRect/>
          </a:stretch>
        </p:blipFill>
        <p:spPr>
          <a:xfrm>
            <a:off x="1672190" y="3536526"/>
            <a:ext cx="2065043" cy="1561711"/>
          </a:xfrm>
          <a:prstGeom prst="rect">
            <a:avLst/>
          </a:prstGeom>
        </p:spPr>
      </p:pic>
    </p:spTree>
    <p:extLst>
      <p:ext uri="{BB962C8B-B14F-4D97-AF65-F5344CB8AC3E}">
        <p14:creationId xmlns:p14="http://schemas.microsoft.com/office/powerpoint/2010/main" val="147639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par>
                                <p:cTn id="12" presetID="9"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dissolv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274638"/>
            <a:ext cx="8305800" cy="2163762"/>
          </a:xfrm>
        </p:spPr>
        <p:txBody>
          <a:bodyPr>
            <a:normAutofit fontScale="90000"/>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August 4, 2017</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Mobile</a:t>
            </a:r>
            <a:br>
              <a:rPr lang="en-US" sz="2000" b="1" dirty="0">
                <a:latin typeface="Tahoma" panose="020B0604030504040204" pitchFamily="34" charset="0"/>
                <a:ea typeface="Tahoma" panose="020B0604030504040204" pitchFamily="34" charset="0"/>
                <a:cs typeface="Tahoma" panose="020B0604030504040204" pitchFamily="34" charset="0"/>
              </a:rPr>
            </a:br>
            <a:r>
              <a:rPr lang="en-US" sz="3100" b="1" dirty="0">
                <a:latin typeface="Tahoma" panose="020B0604030504040204" pitchFamily="34" charset="0"/>
                <a:ea typeface="Tahoma" panose="020B0604030504040204" pitchFamily="34" charset="0"/>
                <a:cs typeface="Tahoma" panose="020B0604030504040204" pitchFamily="34" charset="0"/>
              </a:rPr>
              <a:t>When our smartphones leave us out of touch</a:t>
            </a:r>
            <a:br>
              <a:rPr lang="en-US" sz="3100" b="1" dirty="0">
                <a:latin typeface="Tahoma" panose="020B0604030504040204" pitchFamily="34" charset="0"/>
                <a:ea typeface="Tahoma" panose="020B0604030504040204" pitchFamily="34" charset="0"/>
                <a:cs typeface="Tahoma" panose="020B0604030504040204" pitchFamily="34" charset="0"/>
              </a:rPr>
            </a:br>
            <a:r>
              <a:rPr lang="en-US" sz="3100" b="1" dirty="0">
                <a:latin typeface="Tahoma" panose="020B0604030504040204" pitchFamily="34" charset="0"/>
                <a:ea typeface="Tahoma" panose="020B0604030504040204" pitchFamily="34" charset="0"/>
                <a:cs typeface="Tahoma" panose="020B0604030504040204" pitchFamily="34" charset="0"/>
              </a:rPr>
              <a:t>Brett Molina, USA Today</a:t>
            </a:r>
            <a:br>
              <a:rPr lang="en-US" sz="1600" b="1" dirty="0">
                <a:latin typeface="Tahoma" panose="020B0604030504040204" pitchFamily="34" charset="0"/>
                <a:ea typeface="Tahoma" panose="020B0604030504040204" pitchFamily="34" charset="0"/>
                <a:cs typeface="Tahoma" panose="020B0604030504040204" pitchFamily="34" charset="0"/>
              </a:rPr>
            </a:br>
            <a:r>
              <a:rPr lang="en-US" sz="900" b="1" dirty="0">
                <a:latin typeface="Tahoma" panose="020B0604030504040204" pitchFamily="34" charset="0"/>
                <a:ea typeface="Tahoma" panose="020B0604030504040204" pitchFamily="34" charset="0"/>
                <a:cs typeface="Tahoma" panose="020B0604030504040204" pitchFamily="34" charset="0"/>
                <a:hlinkClick r:id="rId2"/>
              </a:rPr>
              <a:t>https://www.usatoday.com/story/tech/news/2017/08/04/smartphones-distracted-walking-iphone-while-parenting-we-out-touch/519452001/</a:t>
            </a:r>
            <a:r>
              <a:rPr lang="en-US" sz="900" b="1" dirty="0">
                <a:latin typeface="Tahoma" panose="020B0604030504040204" pitchFamily="34" charset="0"/>
                <a:ea typeface="Tahoma" panose="020B0604030504040204" pitchFamily="34" charset="0"/>
                <a:cs typeface="Tahoma" panose="020B0604030504040204" pitchFamily="34" charset="0"/>
              </a:rPr>
              <a:t> </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srcRect l="31667" t="61378" r="35000" b="7334"/>
          <a:stretch/>
        </p:blipFill>
        <p:spPr>
          <a:xfrm>
            <a:off x="414671" y="2743200"/>
            <a:ext cx="5542786" cy="3048532"/>
          </a:xfrm>
          <a:prstGeom prst="rect">
            <a:avLst/>
          </a:prstGeom>
        </p:spPr>
      </p:pic>
      <p:pic>
        <p:nvPicPr>
          <p:cNvPr id="3" name="Picture 2"/>
          <p:cNvPicPr>
            <a:picLocks noChangeAspect="1"/>
          </p:cNvPicPr>
          <p:nvPr/>
        </p:nvPicPr>
        <p:blipFill rotWithShape="1">
          <a:blip r:embed="rId4"/>
          <a:srcRect l="31666" t="50000" r="35833" b="20134"/>
          <a:stretch/>
        </p:blipFill>
        <p:spPr>
          <a:xfrm>
            <a:off x="5769483" y="2527740"/>
            <a:ext cx="4521071" cy="2434422"/>
          </a:xfrm>
          <a:prstGeom prst="rect">
            <a:avLst/>
          </a:prstGeom>
        </p:spPr>
      </p:pic>
      <p:pic>
        <p:nvPicPr>
          <p:cNvPr id="5" name="Picture 4">
            <a:extLst>
              <a:ext uri="{FF2B5EF4-FFF2-40B4-BE49-F238E27FC236}">
                <a16:creationId xmlns:a16="http://schemas.microsoft.com/office/drawing/2014/main" id="{BC321C1E-22E7-42CA-B3BA-C1C061932A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13" y="2527740"/>
            <a:ext cx="5559399" cy="4174754"/>
          </a:xfrm>
          <a:prstGeom prst="rect">
            <a:avLst/>
          </a:prstGeom>
        </p:spPr>
      </p:pic>
      <p:pic>
        <p:nvPicPr>
          <p:cNvPr id="6" name="Picture 5">
            <a:extLst>
              <a:ext uri="{FF2B5EF4-FFF2-40B4-BE49-F238E27FC236}">
                <a16:creationId xmlns:a16="http://schemas.microsoft.com/office/drawing/2014/main" id="{00EE0C0A-E66E-49D2-8A60-EFE22559D03B}"/>
              </a:ext>
            </a:extLst>
          </p:cNvPr>
          <p:cNvPicPr>
            <a:picLocks noChangeAspect="1"/>
          </p:cNvPicPr>
          <p:nvPr/>
        </p:nvPicPr>
        <p:blipFill>
          <a:blip r:embed="rId6"/>
          <a:stretch>
            <a:fillRect/>
          </a:stretch>
        </p:blipFill>
        <p:spPr>
          <a:xfrm>
            <a:off x="5769483" y="4962162"/>
            <a:ext cx="2010937" cy="1735400"/>
          </a:xfrm>
          <a:prstGeom prst="rect">
            <a:avLst/>
          </a:prstGeom>
        </p:spPr>
      </p:pic>
      <p:pic>
        <p:nvPicPr>
          <p:cNvPr id="7" name="Picture 2" descr="Samsung is hoping to have 10,000 apps by the time the">
            <a:extLst>
              <a:ext uri="{FF2B5EF4-FFF2-40B4-BE49-F238E27FC236}">
                <a16:creationId xmlns:a16="http://schemas.microsoft.com/office/drawing/2014/main" id="{85100DD4-8456-4C54-AE94-E21320DE31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80421" y="5051502"/>
            <a:ext cx="2194747" cy="16460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Domiciliary Care Toolkit">
            <a:extLst>
              <a:ext uri="{FF2B5EF4-FFF2-40B4-BE49-F238E27FC236}">
                <a16:creationId xmlns:a16="http://schemas.microsoft.com/office/drawing/2014/main" id="{CD53C934-F47D-468B-817B-10671279AF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74048" y="5051502"/>
            <a:ext cx="1895064" cy="1719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5234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4" name="Rectangle 2"/>
          <p:cNvSpPr>
            <a:spLocks noGrp="1" noChangeArrowheads="1"/>
          </p:cNvSpPr>
          <p:nvPr>
            <p:ph type="title"/>
          </p:nvPr>
        </p:nvSpPr>
        <p:spPr>
          <a:xfrm>
            <a:off x="1752600" y="685800"/>
            <a:ext cx="8686800" cy="2286000"/>
          </a:xfrm>
        </p:spPr>
        <p:txBody>
          <a:bodyPr/>
          <a:lstStyle/>
          <a:p>
            <a:pPr eaLnBrk="1" hangingPunct="1"/>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Free</a:t>
            </a:r>
            <a:br>
              <a:rPr lang="en-US" altLang="en-US" sz="4000" b="1" dirty="0">
                <a:solidFill>
                  <a:srgbClr val="FF0000"/>
                </a:solidFill>
                <a:latin typeface="Tahoma" panose="020B0604030504040204" pitchFamily="34" charset="0"/>
                <a:cs typeface="Tahoma" panose="020B0604030504040204" pitchFamily="34" charset="0"/>
              </a:rPr>
            </a:br>
            <a:r>
              <a:rPr lang="en-US" altLang="en-US" sz="4000" b="1" dirty="0">
                <a:solidFill>
                  <a:srgbClr val="FF0000"/>
                </a:solidFill>
                <a:latin typeface="Tahoma" panose="020B0604030504040204" pitchFamily="34" charset="0"/>
                <a:cs typeface="Tahoma" panose="020B0604030504040204" pitchFamily="34" charset="0"/>
              </a:rPr>
              <a:t>Want “FREE” engagement?</a:t>
            </a:r>
            <a:br>
              <a:rPr lang="en-US" altLang="en-US" sz="3600" b="1" dirty="0">
                <a:solidFill>
                  <a:srgbClr val="FF0000"/>
                </a:solidFill>
                <a:latin typeface="Tahoma" panose="020B0604030504040204" pitchFamily="34" charset="0"/>
                <a:cs typeface="Tahoma" panose="020B0604030504040204" pitchFamily="34" charset="0"/>
              </a:rPr>
            </a:br>
            <a:r>
              <a:rPr lang="en-US" altLang="en-US" sz="3600" b="1" dirty="0">
                <a:solidFill>
                  <a:srgbClr val="0070C0"/>
                </a:solidFill>
                <a:latin typeface="Tahoma" panose="020B0604030504040204" pitchFamily="34" charset="0"/>
                <a:cs typeface="Tahoma" panose="020B0604030504040204" pitchFamily="34" charset="0"/>
              </a:rPr>
              <a:t>How about </a:t>
            </a:r>
            <a:br>
              <a:rPr lang="en-US" altLang="en-US" sz="3600" b="1" dirty="0">
                <a:solidFill>
                  <a:srgbClr val="0070C0"/>
                </a:solidFill>
                <a:latin typeface="Tahoma" panose="020B0604030504040204" pitchFamily="34" charset="0"/>
                <a:cs typeface="Tahoma" panose="020B0604030504040204" pitchFamily="34" charset="0"/>
              </a:rPr>
            </a:br>
            <a:r>
              <a:rPr lang="en-US" altLang="en-US" sz="3600" b="1" dirty="0">
                <a:solidFill>
                  <a:srgbClr val="0070C0"/>
                </a:solidFill>
                <a:latin typeface="Tahoma" panose="020B0604030504040204" pitchFamily="34" charset="0"/>
                <a:cs typeface="Tahoma" panose="020B0604030504040204" pitchFamily="34" charset="0"/>
              </a:rPr>
              <a:t>“Adding Some TEC-VARIETY”?</a:t>
            </a:r>
            <a:br>
              <a:rPr lang="en-US" altLang="en-US" b="1" dirty="0">
                <a:solidFill>
                  <a:srgbClr val="FF0000"/>
                </a:solidFill>
                <a:latin typeface="Tahoma" panose="020B0604030504040204" pitchFamily="34" charset="0"/>
                <a:cs typeface="Tahoma" panose="020B0604030504040204" pitchFamily="34" charset="0"/>
              </a:rPr>
            </a:br>
            <a:r>
              <a:rPr lang="en-US" altLang="en-US" sz="2800" b="1" dirty="0">
                <a:solidFill>
                  <a:srgbClr val="FF0000"/>
                </a:solidFill>
                <a:latin typeface="Tahoma" panose="020B0604030504040204" pitchFamily="34" charset="0"/>
                <a:cs typeface="Tahoma" panose="020B0604030504040204" pitchFamily="34" charset="0"/>
                <a:hlinkClick r:id="rId2"/>
              </a:rPr>
              <a:t>http://tec-variety.com/</a:t>
            </a:r>
            <a:r>
              <a:rPr lang="en-US" altLang="en-US" sz="2800" b="1" dirty="0">
                <a:solidFill>
                  <a:srgbClr val="FF0000"/>
                </a:solidFill>
                <a:latin typeface="Tahoma" panose="020B0604030504040204" pitchFamily="34" charset="0"/>
                <a:cs typeface="Tahoma" panose="020B0604030504040204" pitchFamily="34" charset="0"/>
              </a:rPr>
              <a:t> </a:t>
            </a:r>
          </a:p>
        </p:txBody>
      </p:sp>
      <p:pic>
        <p:nvPicPr>
          <p:cNvPr id="78131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6406" y="3165725"/>
            <a:ext cx="259238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131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49541" y="3237644"/>
            <a:ext cx="60928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r2d2-PS-circle-Pi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50122" y="3612776"/>
            <a:ext cx="2693959" cy="2680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60131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97102" y="441789"/>
            <a:ext cx="10781873" cy="1941815"/>
          </a:xfrm>
        </p:spPr>
        <p:txBody>
          <a:bodyPr>
            <a:noAutofit/>
          </a:bodyPr>
          <a:lstStyle/>
          <a:p>
            <a:pPr algn="ctr"/>
            <a:r>
              <a:rPr lang="en-NZ" b="1" dirty="0">
                <a:solidFill>
                  <a:srgbClr val="FF0000"/>
                </a:solidFill>
                <a:latin typeface="Tahoma" panose="020B0604030504040204" pitchFamily="34" charset="0"/>
                <a:ea typeface="Tahoma" panose="020B0604030504040204" pitchFamily="34" charset="0"/>
                <a:cs typeface="Tahoma" panose="020B0604030504040204" pitchFamily="34" charset="0"/>
              </a:rPr>
              <a:t>How Learning is Changing: </a:t>
            </a:r>
            <a:br>
              <a:rPr lang="en-NZ"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NZ" b="1" dirty="0">
                <a:solidFill>
                  <a:srgbClr val="0070C0"/>
                </a:solidFill>
                <a:latin typeface="Tahoma" panose="020B0604030504040204" pitchFamily="34" charset="0"/>
                <a:ea typeface="Tahoma" panose="020B0604030504040204" pitchFamily="34" charset="0"/>
                <a:cs typeface="Tahoma" panose="020B0604030504040204" pitchFamily="34" charset="0"/>
              </a:rPr>
              <a:t>Mega Trend #2. Pervasive Access</a:t>
            </a:r>
            <a:endParaRPr lang="en-US"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4339" y="2245953"/>
            <a:ext cx="6241172" cy="4586748"/>
          </a:xfrm>
          <a:prstGeom prst="rect">
            <a:avLst/>
          </a:prstGeom>
        </p:spPr>
      </p:pic>
    </p:spTree>
    <p:extLst>
      <p:ext uri="{BB962C8B-B14F-4D97-AF65-F5344CB8AC3E}">
        <p14:creationId xmlns:p14="http://schemas.microsoft.com/office/powerpoint/2010/main" val="14647430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274638"/>
            <a:ext cx="8229600" cy="2468562"/>
          </a:xfrm>
        </p:spPr>
        <p:txBody>
          <a:bodyPr>
            <a:normAutofit fontScale="90000"/>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August 9, 2017</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0070C0"/>
                </a:solidFill>
                <a:latin typeface="Tahoma" pitchFamily="34" charset="0"/>
                <a:ea typeface="Tahoma" pitchFamily="34" charset="0"/>
                <a:cs typeface="Tahoma" pitchFamily="34" charset="0"/>
              </a:rPr>
              <a:t>Learning is More I</a:t>
            </a:r>
            <a:r>
              <a:rPr lang="en-US" altLang="zh-CN" sz="4000" b="1" dirty="0">
                <a:solidFill>
                  <a:srgbClr val="0070C0"/>
                </a:solidFill>
                <a:latin typeface="Tahoma" pitchFamily="34" charset="0"/>
                <a:ea typeface="Tahoma" pitchFamily="34" charset="0"/>
                <a:cs typeface="Tahoma" pitchFamily="34" charset="0"/>
              </a:rPr>
              <a:t>mmediate…</a:t>
            </a:r>
            <a:br>
              <a:rPr lang="en-US" sz="36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The biggest dinosaur in history: Archaeologists reveal 122ft long PATAGOTITAN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000" b="1" dirty="0" err="1"/>
              <a:t>Titanosaurs</a:t>
            </a:r>
            <a:r>
              <a:rPr lang="en-US" sz="2000" b="1" dirty="0"/>
              <a:t>: the largest animals ever to walk the Earth </a:t>
            </a:r>
            <a:br>
              <a:rPr lang="en-US" sz="400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2"/>
              </a:rPr>
              <a:t>https://www.theguardian.com/science/2016/jan/17/dinosaur-titanosaur-largest-animal-ever-walk-earth-argentina</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3"/>
              </a:rPr>
              <a:t>https://www.youtube.com/watch?v=4QohEL9_4_w</a:t>
            </a:r>
            <a:r>
              <a:rPr lang="en-US" sz="1100" b="1" dirty="0">
                <a:latin typeface="Tahoma" panose="020B0604030504040204" pitchFamily="34" charset="0"/>
                <a:ea typeface="Tahoma" panose="020B0604030504040204" pitchFamily="34" charset="0"/>
                <a:cs typeface="Tahoma" panose="020B0604030504040204" pitchFamily="34" charset="0"/>
              </a:rPr>
              <a:t> </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rotWithShape="1">
          <a:blip r:embed="rId4"/>
          <a:srcRect l="16666" t="18724" r="30001" b="6561"/>
          <a:stretch/>
        </p:blipFill>
        <p:spPr>
          <a:xfrm>
            <a:off x="2967031" y="3338659"/>
            <a:ext cx="4630271" cy="3110963"/>
          </a:xfrm>
          <a:prstGeom prst="rect">
            <a:avLst/>
          </a:prstGeom>
        </p:spPr>
      </p:pic>
      <p:pic>
        <p:nvPicPr>
          <p:cNvPr id="6" name="Picture 5">
            <a:extLst>
              <a:ext uri="{FF2B5EF4-FFF2-40B4-BE49-F238E27FC236}">
                <a16:creationId xmlns:a16="http://schemas.microsoft.com/office/drawing/2014/main" id="{3677D9BC-6C1B-4A87-A185-DC8B9C69CB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904" y="3124200"/>
            <a:ext cx="2362200" cy="3543300"/>
          </a:xfrm>
          <a:prstGeom prst="rect">
            <a:avLst/>
          </a:prstGeom>
        </p:spPr>
      </p:pic>
      <p:pic>
        <p:nvPicPr>
          <p:cNvPr id="8" name="Picture 7">
            <a:extLst>
              <a:ext uri="{FF2B5EF4-FFF2-40B4-BE49-F238E27FC236}">
                <a16:creationId xmlns:a16="http://schemas.microsoft.com/office/drawing/2014/main" id="{83AF88CA-222E-4A9B-8B32-E25FCC603FF3}"/>
              </a:ext>
            </a:extLst>
          </p:cNvPr>
          <p:cNvPicPr>
            <a:picLocks noChangeAspect="1"/>
          </p:cNvPicPr>
          <p:nvPr/>
        </p:nvPicPr>
        <p:blipFill rotWithShape="1">
          <a:blip r:embed="rId6"/>
          <a:srcRect l="29167" t="24506" r="22500" b="24506"/>
          <a:stretch/>
        </p:blipFill>
        <p:spPr>
          <a:xfrm>
            <a:off x="7770229" y="3338659"/>
            <a:ext cx="4180325" cy="2738834"/>
          </a:xfrm>
          <a:prstGeom prst="rect">
            <a:avLst/>
          </a:prstGeom>
        </p:spPr>
      </p:pic>
      <p:pic>
        <p:nvPicPr>
          <p:cNvPr id="9" name="Picture 8">
            <a:extLst>
              <a:ext uri="{FF2B5EF4-FFF2-40B4-BE49-F238E27FC236}">
                <a16:creationId xmlns:a16="http://schemas.microsoft.com/office/drawing/2014/main" id="{02B77C45-D0EC-4655-957D-E2612A73F7F5}"/>
              </a:ext>
            </a:extLst>
          </p:cNvPr>
          <p:cNvPicPr>
            <a:picLocks noChangeAspect="1"/>
          </p:cNvPicPr>
          <p:nvPr/>
        </p:nvPicPr>
        <p:blipFill rotWithShape="1">
          <a:blip r:embed="rId7"/>
          <a:srcRect l="29362" t="34048" r="34431" b="24310"/>
          <a:stretch/>
        </p:blipFill>
        <p:spPr>
          <a:xfrm>
            <a:off x="7853917" y="3910487"/>
            <a:ext cx="4126514" cy="2947513"/>
          </a:xfrm>
          <a:prstGeom prst="rect">
            <a:avLst/>
          </a:prstGeom>
        </p:spPr>
      </p:pic>
    </p:spTree>
    <p:extLst>
      <p:ext uri="{BB962C8B-B14F-4D97-AF65-F5344CB8AC3E}">
        <p14:creationId xmlns:p14="http://schemas.microsoft.com/office/powerpoint/2010/main" val="67818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533400"/>
            <a:ext cx="8305800" cy="1858962"/>
          </a:xfrm>
        </p:spPr>
        <p:txBody>
          <a:bodyPr>
            <a:normAutofit fontScale="90000"/>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June 7, 2017</a:t>
            </a:r>
            <a:b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I</a:t>
            </a:r>
            <a:r>
              <a:rPr lang="en-US" altLang="zh-CN" sz="4000" b="1" dirty="0">
                <a:solidFill>
                  <a:srgbClr val="0070C0"/>
                </a:solidFill>
                <a:latin typeface="Tahoma" pitchFamily="34" charset="0"/>
                <a:ea typeface="Tahoma" pitchFamily="34" charset="0"/>
                <a:cs typeface="Tahoma" pitchFamily="34" charset="0"/>
              </a:rPr>
              <a:t>mmediate…</a:t>
            </a:r>
            <a:br>
              <a:rPr lang="en-US" sz="105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Oldest Fossils of Homo Sapiens Found in Morocco, Altering History of Our Species, Carl Zimmer, The New York Times</a:t>
            </a:r>
            <a:br>
              <a:rPr lang="en-US" b="1" dirty="0">
                <a:latin typeface="Tahoma" panose="020B0604030504040204" pitchFamily="34" charset="0"/>
                <a:ea typeface="Tahoma" panose="020B0604030504040204" pitchFamily="34" charset="0"/>
                <a:cs typeface="Tahoma" panose="020B0604030504040204" pitchFamily="34" charset="0"/>
              </a:rPr>
            </a:br>
            <a:r>
              <a:rPr lang="en-US" sz="900" b="1" dirty="0">
                <a:latin typeface="Tahoma" panose="020B0604030504040204" pitchFamily="34" charset="0"/>
                <a:ea typeface="Tahoma" panose="020B0604030504040204" pitchFamily="34" charset="0"/>
                <a:cs typeface="Tahoma" panose="020B0604030504040204" pitchFamily="34" charset="0"/>
                <a:hlinkClick r:id="rId2"/>
              </a:rPr>
              <a:t>https://www.nytimes.com/2017/06/07/science/human-fossils-morocco.html?emc=edit_nn_20170608&amp;nl=morning-briefing&amp;nlid=53811944&amp;te=1&amp;_r=0</a:t>
            </a:r>
            <a:r>
              <a:rPr lang="en-US" sz="900" b="1" dirty="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srcRect l="21667" t="21149" r="22500" b="11969"/>
          <a:stretch/>
        </p:blipFill>
        <p:spPr>
          <a:xfrm>
            <a:off x="1611330" y="2655390"/>
            <a:ext cx="2793191" cy="212616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600" y="2781300"/>
            <a:ext cx="4000500" cy="40005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6503" y="4840977"/>
            <a:ext cx="2728018" cy="180370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7812" y="3001800"/>
            <a:ext cx="2337371" cy="2971800"/>
          </a:xfrm>
          <a:prstGeom prst="rect">
            <a:avLst/>
          </a:prstGeom>
        </p:spPr>
      </p:pic>
    </p:spTree>
    <p:extLst>
      <p:ext uri="{BB962C8B-B14F-4D97-AF65-F5344CB8AC3E}">
        <p14:creationId xmlns:p14="http://schemas.microsoft.com/office/powerpoint/2010/main" val="9384731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2323" y="228600"/>
            <a:ext cx="9261987" cy="26670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August 1, 2016 (Access)</a:t>
            </a:r>
            <a:br>
              <a:rPr lang="en-US" sz="2800" dirty="0">
                <a:latin typeface="Tahoma" panose="020B0604030504040204" pitchFamily="34" charset="0"/>
                <a:ea typeface="Tahoma" panose="020B0604030504040204" pitchFamily="34" charset="0"/>
                <a:cs typeface="Tahoma" panose="020B0604030504040204" pitchFamily="34" charset="0"/>
              </a:rPr>
            </a:b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Ubiquitous </a:t>
            </a:r>
            <a:b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363 by Idea Group; Study Café</a:t>
            </a:r>
            <a:br>
              <a:rPr lang="en-US" sz="32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Meeting Place; Idea Space (Seoul, Korea)</a:t>
            </a:r>
            <a:br>
              <a:rPr lang="en-US" sz="360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2"/>
              </a:rPr>
              <a:t>http://363.co.kr/wp/?page_id=244</a:t>
            </a:r>
            <a:r>
              <a:rPr lang="en-US" sz="1100" b="1" dirty="0">
                <a:latin typeface="Tahoma" panose="020B0604030504040204" pitchFamily="34" charset="0"/>
                <a:ea typeface="Tahoma" panose="020B0604030504040204" pitchFamily="34" charset="0"/>
                <a:cs typeface="Tahoma" panose="020B0604030504040204" pitchFamily="34" charset="0"/>
              </a:rPr>
              <a:t> </a:t>
            </a:r>
            <a:br>
              <a:rPr lang="en-US" sz="110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3"/>
              </a:rPr>
              <a:t>http://363.co.kr/wp/?bw_gallery=study-cafe_11</a:t>
            </a:r>
            <a:r>
              <a:rPr lang="en-US" sz="1100" b="1" dirty="0">
                <a:latin typeface="Tahoma" panose="020B0604030504040204" pitchFamily="34" charset="0"/>
                <a:ea typeface="Tahoma" panose="020B0604030504040204" pitchFamily="34" charset="0"/>
                <a:cs typeface="Tahoma" panose="020B0604030504040204" pitchFamily="34" charset="0"/>
              </a:rPr>
              <a:t> </a:t>
            </a:r>
          </a:p>
        </p:txBody>
      </p:sp>
      <p:sp>
        <p:nvSpPr>
          <p:cNvPr id="4" name="TextBox 3"/>
          <p:cNvSpPr txBox="1"/>
          <p:nvPr/>
        </p:nvSpPr>
        <p:spPr>
          <a:xfrm>
            <a:off x="2438401" y="5791200"/>
            <a:ext cx="45719" cy="369332"/>
          </a:xfrm>
          <a:prstGeom prst="rect">
            <a:avLst/>
          </a:prstGeom>
          <a:noFill/>
        </p:spPr>
        <p:txBody>
          <a:bodyPr wrap="square" rtlCol="0">
            <a:spAutoFit/>
          </a:bodyPr>
          <a:lstStyle/>
          <a:p>
            <a:endParaRPr lang="en-US" kern="0" dirty="0">
              <a:solidFill>
                <a:sysClr val="windowText" lastClr="000000"/>
              </a:solidFill>
            </a:endParaRPr>
          </a:p>
        </p:txBody>
      </p:sp>
      <p:pic>
        <p:nvPicPr>
          <p:cNvPr id="3" name="Picture 2"/>
          <p:cNvPicPr>
            <a:picLocks noChangeAspect="1"/>
          </p:cNvPicPr>
          <p:nvPr/>
        </p:nvPicPr>
        <p:blipFill rotWithShape="1">
          <a:blip r:embed="rId4"/>
          <a:srcRect l="3232" t="10845" r="2443" b="1783"/>
          <a:stretch/>
        </p:blipFill>
        <p:spPr>
          <a:xfrm>
            <a:off x="6214711" y="3154248"/>
            <a:ext cx="5486400" cy="3775588"/>
          </a:xfrm>
          <a:prstGeom prst="rect">
            <a:avLst/>
          </a:prstGeom>
        </p:spPr>
      </p:pic>
      <p:pic>
        <p:nvPicPr>
          <p:cNvPr id="5" name="Picture 4"/>
          <p:cNvPicPr>
            <a:picLocks noChangeAspect="1"/>
          </p:cNvPicPr>
          <p:nvPr/>
        </p:nvPicPr>
        <p:blipFill rotWithShape="1">
          <a:blip r:embed="rId5"/>
          <a:srcRect l="26353" t="26442" r="12833" b="3171"/>
          <a:stretch/>
        </p:blipFill>
        <p:spPr>
          <a:xfrm>
            <a:off x="899712" y="3226084"/>
            <a:ext cx="5314999" cy="3631915"/>
          </a:xfrm>
          <a:prstGeom prst="rect">
            <a:avLst/>
          </a:prstGeom>
        </p:spPr>
      </p:pic>
    </p:spTree>
    <p:extLst>
      <p:ext uri="{BB962C8B-B14F-4D97-AF65-F5344CB8AC3E}">
        <p14:creationId xmlns:p14="http://schemas.microsoft.com/office/powerpoint/2010/main" val="38257097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83DDC-AAA7-463B-8AF4-3A9CFC909CDC}"/>
              </a:ext>
            </a:extLst>
          </p:cNvPr>
          <p:cNvPicPr>
            <a:picLocks noChangeAspect="1"/>
          </p:cNvPicPr>
          <p:nvPr/>
        </p:nvPicPr>
        <p:blipFill rotWithShape="1">
          <a:blip r:embed="rId2"/>
          <a:srcRect l="36235" t="29792" r="20926" b="26256"/>
          <a:stretch/>
        </p:blipFill>
        <p:spPr>
          <a:xfrm>
            <a:off x="461631" y="2505355"/>
            <a:ext cx="5152360" cy="4256952"/>
          </a:xfrm>
          <a:prstGeom prst="rect">
            <a:avLst/>
          </a:prstGeom>
        </p:spPr>
      </p:pic>
      <p:sp>
        <p:nvSpPr>
          <p:cNvPr id="3" name="Title 2">
            <a:extLst>
              <a:ext uri="{FF2B5EF4-FFF2-40B4-BE49-F238E27FC236}">
                <a16:creationId xmlns:a16="http://schemas.microsoft.com/office/drawing/2014/main" id="{C94B0888-338F-4DF4-A587-738166B5288E}"/>
              </a:ext>
            </a:extLst>
          </p:cNvPr>
          <p:cNvSpPr>
            <a:spLocks noGrp="1"/>
          </p:cNvSpPr>
          <p:nvPr>
            <p:ph type="title"/>
          </p:nvPr>
        </p:nvSpPr>
        <p:spPr>
          <a:xfrm>
            <a:off x="2057399" y="274637"/>
            <a:ext cx="8394405" cy="1936221"/>
          </a:xfrm>
        </p:spPr>
        <p:txBody>
          <a:bodyPr>
            <a:normAutofit fontScale="90000"/>
          </a:bodyPr>
          <a:lstStyle/>
          <a:p>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November 1, 2017</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Online</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Indiana University</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Office of Online Education</a:t>
            </a:r>
          </a:p>
        </p:txBody>
      </p:sp>
      <p:pic>
        <p:nvPicPr>
          <p:cNvPr id="4" name="Picture 1">
            <a:extLst>
              <a:ext uri="{FF2B5EF4-FFF2-40B4-BE49-F238E27FC236}">
                <a16:creationId xmlns:a16="http://schemas.microsoft.com/office/drawing/2014/main" id="{489D71A7-760A-4A2F-AD50-564167C75418}"/>
              </a:ext>
            </a:extLst>
          </p:cNvPr>
          <p:cNvPicPr>
            <a:picLocks noChangeAspect="1"/>
          </p:cNvPicPr>
          <p:nvPr/>
        </p:nvPicPr>
        <p:blipFill>
          <a:blip r:embed="rId3">
            <a:extLst>
              <a:ext uri="{28A0092B-C50C-407E-A947-70E740481C1C}">
                <a14:useLocalDpi xmlns:a14="http://schemas.microsoft.com/office/drawing/2010/main" val="0"/>
              </a:ext>
            </a:extLst>
          </a:blip>
          <a:srcRect l="24745" t="50732" r="36310" b="12846"/>
          <a:stretch>
            <a:fillRect/>
          </a:stretch>
        </p:blipFill>
        <p:spPr bwMode="auto">
          <a:xfrm>
            <a:off x="6555508" y="2764465"/>
            <a:ext cx="5444220" cy="3629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08654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399" y="228600"/>
            <a:ext cx="8492613" cy="2170471"/>
          </a:xfrm>
        </p:spPr>
        <p:txBody>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June 7, 2016</a:t>
            </a:r>
            <a:b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Free</a:t>
            </a:r>
            <a:b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Teaching refugees how to code</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CNN Money</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100" b="1" u="sng" dirty="0">
                <a:latin typeface="Tahoma" panose="020B0604030504040204" pitchFamily="34" charset="0"/>
                <a:ea typeface="Tahoma" panose="020B0604030504040204" pitchFamily="34" charset="0"/>
                <a:cs typeface="Tahoma" panose="020B0604030504040204" pitchFamily="34" charset="0"/>
                <a:hlinkClick r:id="rId2"/>
              </a:rPr>
              <a:t>http://money.cnn.com/video/technology/2016/06/07/recoded-flatiron-refugees-code.cnnmoney/index.html</a:t>
            </a:r>
            <a:r>
              <a:rPr lang="en-US" sz="1100" b="1" u="sng" dirty="0">
                <a:latin typeface="Tahoma" panose="020B0604030504040204" pitchFamily="34" charset="0"/>
                <a:ea typeface="Tahoma" panose="020B0604030504040204" pitchFamily="34" charset="0"/>
                <a:cs typeface="Tahoma" panose="020B0604030504040204" pitchFamily="34" charset="0"/>
              </a:rPr>
              <a:t> </a:t>
            </a:r>
            <a:endParaRPr lang="en-US" sz="1100" b="1"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2438401" y="5791200"/>
            <a:ext cx="457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6" name="Picture 5"/>
          <p:cNvPicPr>
            <a:picLocks noChangeAspect="1"/>
          </p:cNvPicPr>
          <p:nvPr/>
        </p:nvPicPr>
        <p:blipFill rotWithShape="1">
          <a:blip r:embed="rId3"/>
          <a:srcRect l="20243" t="10147" r="11245" b="10363"/>
          <a:stretch/>
        </p:blipFill>
        <p:spPr>
          <a:xfrm>
            <a:off x="6255834" y="2850758"/>
            <a:ext cx="4986476" cy="4007242"/>
          </a:xfrm>
          <a:prstGeom prst="rect">
            <a:avLst/>
          </a:prstGeom>
        </p:spPr>
      </p:pic>
      <p:pic>
        <p:nvPicPr>
          <p:cNvPr id="7" name="Picture 6">
            <a:extLst>
              <a:ext uri="{FF2B5EF4-FFF2-40B4-BE49-F238E27FC236}">
                <a16:creationId xmlns:a16="http://schemas.microsoft.com/office/drawing/2014/main" id="{DEEAFA9A-196C-4EDA-A294-559B98F6A137}"/>
              </a:ext>
            </a:extLst>
          </p:cNvPr>
          <p:cNvPicPr>
            <a:picLocks noChangeAspect="1"/>
          </p:cNvPicPr>
          <p:nvPr/>
        </p:nvPicPr>
        <p:blipFill rotWithShape="1">
          <a:blip r:embed="rId4"/>
          <a:srcRect l="14219" t="17102" r="31750" b="25891"/>
          <a:stretch/>
        </p:blipFill>
        <p:spPr>
          <a:xfrm>
            <a:off x="1148667" y="2788233"/>
            <a:ext cx="5155038" cy="4069767"/>
          </a:xfrm>
          <a:prstGeom prst="rect">
            <a:avLst/>
          </a:prstGeom>
        </p:spPr>
      </p:pic>
    </p:spTree>
    <p:extLst>
      <p:ext uri="{BB962C8B-B14F-4D97-AF65-F5344CB8AC3E}">
        <p14:creationId xmlns:p14="http://schemas.microsoft.com/office/powerpoint/2010/main" val="1805964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646" y="391274"/>
            <a:ext cx="10068026" cy="2381249"/>
          </a:xfrm>
        </p:spPr>
        <p:txBody>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Intelligence Augmentation and Amplification</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Douglas </a:t>
            </a:r>
            <a:r>
              <a:rPr lang="en-US" sz="2400" b="1" dirty="0" err="1">
                <a:latin typeface="Tahoma" panose="020B0604030504040204" pitchFamily="34" charset="0"/>
                <a:ea typeface="Tahoma" panose="020B0604030504040204" pitchFamily="34" charset="0"/>
                <a:cs typeface="Tahoma" panose="020B0604030504040204" pitchFamily="34" charset="0"/>
              </a:rPr>
              <a:t>Engelbart’s</a:t>
            </a:r>
            <a:r>
              <a:rPr lang="en-US" sz="2400" b="1" dirty="0">
                <a:latin typeface="Tahoma" panose="020B0604030504040204" pitchFamily="34" charset="0"/>
                <a:ea typeface="Tahoma" panose="020B0604030504040204" pitchFamily="34" charset="0"/>
                <a:cs typeface="Tahoma" panose="020B0604030504040204" pitchFamily="34" charset="0"/>
              </a:rPr>
              <a:t> “The Mother of All Inventions” (1968)</a:t>
            </a:r>
            <a:br>
              <a:rPr lang="en-US" sz="24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(50 years ago!)</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rPr>
              <a:t>(The live demonstration featured the introduction of the computer mouse, video conferencing, teleconferencing, hypertext, word processing, hypermedia, object addressing and dynamic file linking, bootstrapping, and a collaborative real-time editor.“)</a:t>
            </a:r>
            <a:br>
              <a:rPr lang="en-US" sz="24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http://www.amazon.com/Machines-Loving-Grace-Common-Between/dp/0062266683</a:t>
            </a:r>
            <a:r>
              <a:rPr lang="en-US" sz="1000" b="1" dirty="0">
                <a:latin typeface="Tahoma" panose="020B0604030504040204" pitchFamily="34" charset="0"/>
                <a:ea typeface="Tahoma" panose="020B0604030504040204" pitchFamily="34" charset="0"/>
                <a:cs typeface="Tahoma" panose="020B0604030504040204" pitchFamily="34" charset="0"/>
              </a:rPr>
              <a:t> </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pic>
        <p:nvPicPr>
          <p:cNvPr id="23554" name="Picture 2" descr="https://upload.wikimedia.org/wikipedia/commons/f/fe/Apple_Macintosh_Plus_mou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5369" y="2564874"/>
            <a:ext cx="5227584" cy="3920688"/>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https://upload.wikimedia.org/wikipedia/commons/c/cc/SRI_Computer_Mous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7438" y="2564874"/>
            <a:ext cx="2743200" cy="24688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917438" y="4736388"/>
            <a:ext cx="3421717"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Engelbart's</a:t>
            </a: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prototype of a computer mouse, as designed by Bill English from </a:t>
            </a:r>
            <a:r>
              <a:rPr kumimoji="0" lang="en-US" sz="22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Engelbart's</a:t>
            </a: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sketches.</a:t>
            </a:r>
          </a:p>
        </p:txBody>
      </p:sp>
      <p:pic>
        <p:nvPicPr>
          <p:cNvPr id="23560" name="Picture 8" descr="http://www.extremetech.com/wp-content/uploads/2013/07/engelbart-with-mous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119937"/>
            <a:ext cx="2354054" cy="2483179"/>
          </a:xfrm>
          <a:prstGeom prst="rect">
            <a:avLst/>
          </a:prstGeom>
          <a:noFill/>
          <a:extLst>
            <a:ext uri="{909E8E84-426E-40DD-AFC4-6F175D3DCCD1}">
              <a14:hiddenFill xmlns:a14="http://schemas.microsoft.com/office/drawing/2010/main">
                <a:solidFill>
                  <a:srgbClr val="FFFFFF"/>
                </a:solidFill>
              </a14:hiddenFill>
            </a:ext>
          </a:extLst>
        </p:spPr>
      </p:pic>
      <p:pic>
        <p:nvPicPr>
          <p:cNvPr id="23562" name="Picture 10" descr="https://tribute2doug.files.wordpress.com/2013/11/400-07-doug-two-mice-198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0302" y="2465798"/>
            <a:ext cx="2231638" cy="1582219"/>
          </a:xfrm>
          <a:prstGeom prst="rect">
            <a:avLst/>
          </a:prstGeom>
          <a:noFill/>
          <a:extLst>
            <a:ext uri="{909E8E84-426E-40DD-AFC4-6F175D3DCCD1}">
              <a14:hiddenFill xmlns:a14="http://schemas.microsoft.com/office/drawing/2010/main">
                <a:solidFill>
                  <a:srgbClr val="FFFFFF"/>
                </a:solidFill>
              </a14:hiddenFill>
            </a:ext>
          </a:extLst>
        </p:spPr>
      </p:pic>
      <p:sp>
        <p:nvSpPr>
          <p:cNvPr id="3" name="Action Button: Movie 2">
            <a:hlinkClick r:id="rId7" highlightClick="1"/>
          </p:cNvPr>
          <p:cNvSpPr/>
          <p:nvPr/>
        </p:nvSpPr>
        <p:spPr>
          <a:xfrm>
            <a:off x="11149584" y="1139991"/>
            <a:ext cx="1042416" cy="1042416"/>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Action Button: Movie 3">
            <a:hlinkClick r:id="rId8" highlightClick="1"/>
          </p:cNvPr>
          <p:cNvSpPr/>
          <p:nvPr/>
        </p:nvSpPr>
        <p:spPr>
          <a:xfrm>
            <a:off x="11149584" y="0"/>
            <a:ext cx="1042416" cy="1042416"/>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p:cNvPicPr>
            <a:picLocks noChangeAspect="1"/>
          </p:cNvPicPr>
          <p:nvPr/>
        </p:nvPicPr>
        <p:blipFill rotWithShape="1">
          <a:blip r:embed="rId9"/>
          <a:srcRect l="29241" t="17705" r="48804" b="57945"/>
          <a:stretch/>
        </p:blipFill>
        <p:spPr>
          <a:xfrm>
            <a:off x="11214190" y="190422"/>
            <a:ext cx="977810" cy="661572"/>
          </a:xfrm>
          <a:prstGeom prst="rect">
            <a:avLst/>
          </a:prstGeom>
        </p:spPr>
      </p:pic>
      <p:pic>
        <p:nvPicPr>
          <p:cNvPr id="8" name="Picture 7"/>
          <p:cNvPicPr>
            <a:picLocks noChangeAspect="1"/>
          </p:cNvPicPr>
          <p:nvPr/>
        </p:nvPicPr>
        <p:blipFill rotWithShape="1">
          <a:blip r:embed="rId10"/>
          <a:srcRect l="29852" t="19589" r="48624" b="46372"/>
          <a:stretch/>
        </p:blipFill>
        <p:spPr>
          <a:xfrm>
            <a:off x="11214190" y="1198791"/>
            <a:ext cx="834554" cy="805147"/>
          </a:xfrm>
          <a:prstGeom prst="rect">
            <a:avLst/>
          </a:prstGeom>
        </p:spPr>
      </p:pic>
    </p:spTree>
    <p:extLst>
      <p:ext uri="{BB962C8B-B14F-4D97-AF65-F5344CB8AC3E}">
        <p14:creationId xmlns:p14="http://schemas.microsoft.com/office/powerpoint/2010/main" val="4100983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306" name="Title 3"/>
          <p:cNvSpPr>
            <a:spLocks noGrp="1"/>
          </p:cNvSpPr>
          <p:nvPr>
            <p:ph type="title"/>
          </p:nvPr>
        </p:nvSpPr>
        <p:spPr>
          <a:xfrm>
            <a:off x="1491916" y="308008"/>
            <a:ext cx="9326880" cy="2663792"/>
          </a:xfrm>
        </p:spPr>
        <p:txBody>
          <a:bodyPr/>
          <a:lstStyle/>
          <a:p>
            <a:r>
              <a:rPr lang="en-US" altLang="en-US" sz="3600" b="1" dirty="0">
                <a:solidFill>
                  <a:srgbClr val="FF0000"/>
                </a:solidFill>
                <a:latin typeface="Tahoma" panose="020B0604030504040204" pitchFamily="34" charset="0"/>
                <a:cs typeface="Tahoma" panose="020B0604030504040204" pitchFamily="34" charset="0"/>
              </a:rPr>
              <a:t>August 5, 2015 </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(Access)</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Informal</a:t>
            </a:r>
            <a:br>
              <a:rPr lang="en-US" altLang="en-US" sz="2000" b="1" dirty="0">
                <a:latin typeface="Tahoma" panose="020B0604030504040204" pitchFamily="34" charset="0"/>
                <a:cs typeface="Tahoma" panose="020B0604030504040204" pitchFamily="34" charset="0"/>
              </a:rPr>
            </a:br>
            <a:r>
              <a:rPr lang="en-US" altLang="en-US" sz="2800" b="1" dirty="0" err="1">
                <a:latin typeface="Tahoma" panose="020B0604030504040204" pitchFamily="34" charset="0"/>
                <a:cs typeface="Tahoma" panose="020B0604030504040204" pitchFamily="34" charset="0"/>
              </a:rPr>
              <a:t>Shubham</a:t>
            </a:r>
            <a:r>
              <a:rPr lang="en-US" altLang="en-US" sz="2800" b="1" dirty="0">
                <a:latin typeface="Tahoma" panose="020B0604030504040204" pitchFamily="34" charset="0"/>
                <a:cs typeface="Tahoma" panose="020B0604030504040204" pitchFamily="34" charset="0"/>
              </a:rPr>
              <a:t> </a:t>
            </a:r>
            <a:r>
              <a:rPr lang="en-US" altLang="en-US" sz="2800" b="1" dirty="0" err="1">
                <a:latin typeface="Tahoma" panose="020B0604030504040204" pitchFamily="34" charset="0"/>
                <a:cs typeface="Tahoma" panose="020B0604030504040204" pitchFamily="34" charset="0"/>
              </a:rPr>
              <a:t>Jaglan</a:t>
            </a:r>
            <a:r>
              <a:rPr lang="en-US" altLang="en-US" sz="2800" b="1" dirty="0">
                <a:latin typeface="Tahoma" panose="020B0604030504040204" pitchFamily="34" charset="0"/>
                <a:cs typeface="Tahoma" panose="020B0604030504040204" pitchFamily="34" charset="0"/>
              </a:rPr>
              <a:t> (10 years old) Overwhelmed by "Dream" Return Home After Double World Championship</a:t>
            </a:r>
            <a:br>
              <a:rPr lang="en-US" altLang="en-US" sz="2000" b="1" dirty="0">
                <a:latin typeface="Tahoma" panose="020B0604030504040204" pitchFamily="34" charset="0"/>
                <a:cs typeface="Tahoma" panose="020B0604030504040204" pitchFamily="34" charset="0"/>
              </a:rPr>
            </a:br>
            <a:r>
              <a:rPr lang="en-US" altLang="en-US" sz="2000" b="1" dirty="0" err="1">
                <a:latin typeface="Tahoma" panose="020B0604030504040204" pitchFamily="34" charset="0"/>
                <a:cs typeface="Tahoma" panose="020B0604030504040204" pitchFamily="34" charset="0"/>
              </a:rPr>
              <a:t>Disha</a:t>
            </a:r>
            <a:r>
              <a:rPr lang="en-US" altLang="en-US" sz="2000" b="1" dirty="0">
                <a:latin typeface="Tahoma" panose="020B0604030504040204" pitchFamily="34" charset="0"/>
                <a:cs typeface="Tahoma" panose="020B0604030504040204" pitchFamily="34" charset="0"/>
              </a:rPr>
              <a:t> Chopra, NDTV Sports</a:t>
            </a:r>
            <a:br>
              <a:rPr lang="en-US" altLang="en-US" sz="900" b="1" dirty="0">
                <a:latin typeface="Tahoma" panose="020B0604030504040204" pitchFamily="34" charset="0"/>
                <a:cs typeface="Tahoma" panose="020B0604030504040204" pitchFamily="34" charset="0"/>
              </a:rPr>
            </a:br>
            <a:r>
              <a:rPr lang="en-US" altLang="en-US" sz="900" b="1" dirty="0">
                <a:latin typeface="Tahoma" panose="020B0604030504040204" pitchFamily="34" charset="0"/>
                <a:cs typeface="Tahoma" panose="020B0604030504040204" pitchFamily="34" charset="0"/>
                <a:hlinkClick r:id="rId2"/>
              </a:rPr>
              <a:t>http://sports.ndtv.com/golf/news/246551-shubham-jaglan-overwhelmed-by-dream-return-home-after-double-world-championship</a:t>
            </a:r>
            <a:r>
              <a:rPr lang="en-US" altLang="en-US" sz="900" b="1" dirty="0">
                <a:latin typeface="Tahoma" panose="020B0604030504040204" pitchFamily="34" charset="0"/>
                <a:cs typeface="Tahoma" panose="020B0604030504040204" pitchFamily="34" charset="0"/>
              </a:rPr>
              <a:t> </a:t>
            </a:r>
            <a:br>
              <a:rPr lang="en-US" altLang="en-US" sz="900" b="1" dirty="0">
                <a:latin typeface="Tahoma" panose="020B0604030504040204" pitchFamily="34" charset="0"/>
                <a:cs typeface="Tahoma" panose="020B0604030504040204" pitchFamily="34" charset="0"/>
              </a:rPr>
            </a:br>
            <a:r>
              <a:rPr lang="en-US" altLang="en-US" sz="900" b="1" dirty="0">
                <a:latin typeface="Tahoma" panose="020B0604030504040204" pitchFamily="34" charset="0"/>
                <a:cs typeface="Tahoma" panose="020B0604030504040204" pitchFamily="34" charset="0"/>
                <a:hlinkClick r:id="rId3"/>
              </a:rPr>
              <a:t>http://www.ndtv.com/video/player/news/india-s-golf-prodigy-shubham-jaglan-returns-home-to-hero-s-welcome/377614</a:t>
            </a:r>
            <a:r>
              <a:rPr lang="en-US" altLang="en-US" sz="900" b="1" dirty="0">
                <a:latin typeface="Tahoma" panose="020B0604030504040204" pitchFamily="34" charset="0"/>
                <a:cs typeface="Tahoma" panose="020B0604030504040204" pitchFamily="34" charset="0"/>
              </a:rPr>
              <a:t>  </a:t>
            </a:r>
          </a:p>
        </p:txBody>
      </p:sp>
      <p:pic>
        <p:nvPicPr>
          <p:cNvPr id="86630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4493" y="3112184"/>
            <a:ext cx="4989382" cy="374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6308" name="Picture 5"/>
          <p:cNvPicPr>
            <a:picLocks noChangeAspect="1"/>
          </p:cNvPicPr>
          <p:nvPr/>
        </p:nvPicPr>
        <p:blipFill rotWithShape="1">
          <a:blip r:embed="rId5">
            <a:extLst>
              <a:ext uri="{28A0092B-C50C-407E-A947-70E740481C1C}">
                <a14:useLocalDpi xmlns:a14="http://schemas.microsoft.com/office/drawing/2010/main" val="0"/>
              </a:ext>
            </a:extLst>
          </a:blip>
          <a:srcRect l="10164" t="37434" r="25628" b="13222"/>
          <a:stretch/>
        </p:blipFill>
        <p:spPr bwMode="auto">
          <a:xfrm>
            <a:off x="5914725" y="3112184"/>
            <a:ext cx="5847345" cy="3660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19667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85654" y="328772"/>
            <a:ext cx="8353746" cy="2566827"/>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May 19, 2016 (Access)</a:t>
            </a:r>
            <a:br>
              <a:rPr lang="en-US" sz="4000" b="1" dirty="0">
                <a:latin typeface="Tahoma" panose="020B0604030504040204" pitchFamily="34" charset="0"/>
                <a:ea typeface="Tahoma" panose="020B0604030504040204" pitchFamily="34" charset="0"/>
                <a:cs typeface="Tahoma" panose="020B0604030504040204" pitchFamily="34" charset="0"/>
              </a:rPr>
            </a:b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Free and Open</a:t>
            </a:r>
            <a:br>
              <a:rPr lang="en-US" sz="4000" b="1" dirty="0">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From MOOC to </a:t>
            </a:r>
            <a:r>
              <a:rPr lang="en-US" sz="3600" b="1" dirty="0" err="1">
                <a:latin typeface="Tahoma" panose="020B0604030504040204" pitchFamily="34" charset="0"/>
                <a:ea typeface="Tahoma" panose="020B0604030504040204" pitchFamily="34" charset="0"/>
                <a:cs typeface="Tahoma" panose="020B0604030504040204" pitchFamily="34" charset="0"/>
              </a:rPr>
              <a:t>bootcamp</a:t>
            </a:r>
            <a:r>
              <a:rPr lang="en-US" sz="3600" b="1" dirty="0">
                <a:latin typeface="Tahoma" panose="020B0604030504040204" pitchFamily="34" charset="0"/>
                <a:ea typeface="Tahoma" panose="020B0604030504040204" pitchFamily="34" charset="0"/>
                <a:cs typeface="Tahoma" panose="020B0604030504040204" pitchFamily="34" charset="0"/>
              </a:rPr>
              <a:t> to MIT</a:t>
            </a:r>
            <a:br>
              <a:rPr lang="en-US" sz="3200" b="1" dirty="0">
                <a:latin typeface="Tahoma" panose="020B0604030504040204" pitchFamily="34" charset="0"/>
                <a:ea typeface="Tahoma" panose="020B0604030504040204" pitchFamily="34" charset="0"/>
                <a:cs typeface="Tahoma" panose="020B0604030504040204" pitchFamily="34" charset="0"/>
              </a:rPr>
            </a:br>
            <a:r>
              <a:rPr lang="en-US" sz="3200" b="1" dirty="0" err="1">
                <a:latin typeface="Tahoma" panose="020B0604030504040204" pitchFamily="34" charset="0"/>
                <a:ea typeface="Tahoma" panose="020B0604030504040204" pitchFamily="34" charset="0"/>
                <a:cs typeface="Tahoma" panose="020B0604030504040204" pitchFamily="34" charset="0"/>
              </a:rPr>
              <a:t>MIT</a:t>
            </a:r>
            <a:r>
              <a:rPr lang="en-US" sz="3200" b="1" dirty="0">
                <a:latin typeface="Tahoma" panose="020B0604030504040204" pitchFamily="34" charset="0"/>
                <a:ea typeface="Tahoma" panose="020B0604030504040204" pitchFamily="34" charset="0"/>
                <a:cs typeface="Tahoma" panose="020B0604030504040204" pitchFamily="34" charset="0"/>
              </a:rPr>
              <a:t> News, Office of Digital Learning</a:t>
            </a:r>
            <a:br>
              <a:rPr lang="en-US" sz="36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(Jin Wu—from </a:t>
            </a:r>
            <a:r>
              <a:rPr lang="en-US" sz="2000" b="1" dirty="0" err="1">
                <a:latin typeface="Tahoma" panose="020B0604030504040204" pitchFamily="34" charset="0"/>
                <a:ea typeface="Tahoma" panose="020B0604030504040204" pitchFamily="34" charset="0"/>
                <a:cs typeface="Tahoma" panose="020B0604030504040204" pitchFamily="34" charset="0"/>
              </a:rPr>
              <a:t>MITx</a:t>
            </a:r>
            <a:r>
              <a:rPr lang="en-US" sz="2000" b="1" dirty="0">
                <a:latin typeface="Tahoma" panose="020B0604030504040204" pitchFamily="34" charset="0"/>
                <a:ea typeface="Tahoma" panose="020B0604030504040204" pitchFamily="34" charset="0"/>
                <a:cs typeface="Tahoma" panose="020B0604030504040204" pitchFamily="34" charset="0"/>
              </a:rPr>
              <a:t> to MIT Global Entrepreneurship Bootcamp to master’s student)</a:t>
            </a:r>
            <a:br>
              <a:rPr lang="en-US" sz="1100" b="1" dirty="0">
                <a:latin typeface="Tahoma" panose="020B0604030504040204" pitchFamily="34" charset="0"/>
                <a:ea typeface="Tahoma" panose="020B0604030504040204" pitchFamily="34" charset="0"/>
                <a:cs typeface="Tahoma" panose="020B0604030504040204" pitchFamily="34" charset="0"/>
              </a:rPr>
            </a:br>
            <a:r>
              <a:rPr lang="en-US" sz="1200" b="1" u="sng" dirty="0">
                <a:latin typeface="Tahoma" panose="020B0604030504040204" pitchFamily="34" charset="0"/>
                <a:ea typeface="Tahoma" panose="020B0604030504040204" pitchFamily="34" charset="0"/>
                <a:cs typeface="Tahoma" panose="020B0604030504040204" pitchFamily="34" charset="0"/>
                <a:hlinkClick r:id="rId2"/>
              </a:rPr>
              <a:t>http://news.mit.edu/2016/mooc-bootcamp-mit-0519</a:t>
            </a:r>
            <a:r>
              <a:rPr lang="en-US" sz="1200" b="1" u="sng" dirty="0">
                <a:latin typeface="Tahoma" panose="020B0604030504040204" pitchFamily="34" charset="0"/>
                <a:ea typeface="Tahoma" panose="020B0604030504040204" pitchFamily="34" charset="0"/>
                <a:cs typeface="Tahoma" panose="020B0604030504040204" pitchFamily="34" charset="0"/>
              </a:rPr>
              <a:t> </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srcRect l="2774" t="9437" r="6077" b="1860"/>
          <a:stretch/>
        </p:blipFill>
        <p:spPr>
          <a:xfrm>
            <a:off x="817124" y="3200400"/>
            <a:ext cx="4669276" cy="3657600"/>
          </a:xfrm>
          <a:prstGeom prst="rect">
            <a:avLst/>
          </a:prstGeom>
        </p:spPr>
      </p:pic>
      <p:pic>
        <p:nvPicPr>
          <p:cNvPr id="6146" name="Picture 2" descr="Jakub Chudik (third from right) poses with his ConquerX team during the MIT Global Entrepreneurship Bootca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4306" y="3283595"/>
            <a:ext cx="5722404" cy="35744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3928BA8-2CB6-4125-8025-846F5692D6AC}"/>
              </a:ext>
            </a:extLst>
          </p:cNvPr>
          <p:cNvPicPr>
            <a:picLocks noChangeAspect="1"/>
          </p:cNvPicPr>
          <p:nvPr/>
        </p:nvPicPr>
        <p:blipFill rotWithShape="1">
          <a:blip r:embed="rId5"/>
          <a:srcRect l="34390" t="22478" r="34238" b="4380"/>
          <a:stretch/>
        </p:blipFill>
        <p:spPr>
          <a:xfrm>
            <a:off x="3523785" y="3432981"/>
            <a:ext cx="1962615" cy="2242989"/>
          </a:xfrm>
          <a:prstGeom prst="rect">
            <a:avLst/>
          </a:prstGeom>
        </p:spPr>
      </p:pic>
    </p:spTree>
    <p:extLst>
      <p:ext uri="{BB962C8B-B14F-4D97-AF65-F5344CB8AC3E}">
        <p14:creationId xmlns:p14="http://schemas.microsoft.com/office/powerpoint/2010/main" val="12217057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4B0888-338F-4DF4-A587-738166B5288E}"/>
              </a:ext>
            </a:extLst>
          </p:cNvPr>
          <p:cNvSpPr>
            <a:spLocks noGrp="1"/>
          </p:cNvSpPr>
          <p:nvPr>
            <p:ph type="title"/>
          </p:nvPr>
        </p:nvSpPr>
        <p:spPr>
          <a:xfrm>
            <a:off x="1981200" y="304800"/>
            <a:ext cx="8389434" cy="2951356"/>
          </a:xfrm>
        </p:spPr>
        <p:txBody>
          <a:bodyPr>
            <a:norm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19, 2017</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Free and Open</a:t>
            </a:r>
            <a:br>
              <a:rPr lang="en-US" dirty="0"/>
            </a:br>
            <a:r>
              <a:rPr lang="en-US" b="1" dirty="0"/>
              <a:t>OER Adoptions on the Rise</a:t>
            </a:r>
            <a:br>
              <a:rPr lang="en-US" b="1" dirty="0"/>
            </a:br>
            <a:r>
              <a:rPr lang="en-US" sz="2800" b="1" dirty="0"/>
              <a:t>Lindsay McKenzie, Inside Higher Ed</a:t>
            </a:r>
            <a:br>
              <a:rPr lang="en-US" b="1" dirty="0"/>
            </a:br>
            <a:r>
              <a:rPr lang="en-US" sz="1100" b="1" dirty="0">
                <a:latin typeface="Tahoma" panose="020B0604030504040204" pitchFamily="34" charset="0"/>
                <a:ea typeface="Tahoma" panose="020B0604030504040204" pitchFamily="34" charset="0"/>
                <a:cs typeface="Tahoma" panose="020B0604030504040204" pitchFamily="34" charset="0"/>
                <a:hlinkClick r:id="rId2"/>
              </a:rPr>
              <a:t>https://www.insidehighered.com/news/2017/12/19/more-faculty-members-are-using-oer-survey-finds</a:t>
            </a:r>
            <a:r>
              <a:rPr lang="en-US" sz="1100" b="1" dirty="0">
                <a:latin typeface="Tahoma" panose="020B0604030504040204" pitchFamily="34" charset="0"/>
                <a:ea typeface="Tahoma" panose="020B0604030504040204" pitchFamily="34" charset="0"/>
                <a:cs typeface="Tahoma" panose="020B0604030504040204" pitchFamily="34" charset="0"/>
              </a:rPr>
              <a:t> </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92994840-DBAD-4646-B323-6BC03FFD77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7259" y="3155796"/>
            <a:ext cx="6262024" cy="3624146"/>
          </a:xfrm>
          <a:prstGeom prst="rect">
            <a:avLst/>
          </a:prstGeom>
        </p:spPr>
      </p:pic>
      <p:pic>
        <p:nvPicPr>
          <p:cNvPr id="5" name="Picture 4">
            <a:extLst>
              <a:ext uri="{FF2B5EF4-FFF2-40B4-BE49-F238E27FC236}">
                <a16:creationId xmlns:a16="http://schemas.microsoft.com/office/drawing/2014/main" id="{9204AAB9-DAD7-4942-AEAB-239D98C4395F}"/>
              </a:ext>
            </a:extLst>
          </p:cNvPr>
          <p:cNvPicPr>
            <a:picLocks noChangeAspect="1"/>
          </p:cNvPicPr>
          <p:nvPr/>
        </p:nvPicPr>
        <p:blipFill rotWithShape="1">
          <a:blip r:embed="rId4"/>
          <a:srcRect l="22500" t="14064" r="23333" b="1128"/>
          <a:stretch/>
        </p:blipFill>
        <p:spPr>
          <a:xfrm>
            <a:off x="758282" y="3111952"/>
            <a:ext cx="4098073" cy="3719789"/>
          </a:xfrm>
          <a:prstGeom prst="rect">
            <a:avLst/>
          </a:prstGeom>
        </p:spPr>
      </p:pic>
      <p:pic>
        <p:nvPicPr>
          <p:cNvPr id="6" name="Picture 5">
            <a:extLst>
              <a:ext uri="{FF2B5EF4-FFF2-40B4-BE49-F238E27FC236}">
                <a16:creationId xmlns:a16="http://schemas.microsoft.com/office/drawing/2014/main" id="{406304E7-1BEE-438A-8E5E-303C84E5D7C1}"/>
              </a:ext>
            </a:extLst>
          </p:cNvPr>
          <p:cNvPicPr>
            <a:picLocks noChangeAspect="1"/>
          </p:cNvPicPr>
          <p:nvPr/>
        </p:nvPicPr>
        <p:blipFill rotWithShape="1">
          <a:blip r:embed="rId5"/>
          <a:srcRect l="21295" t="41745" r="40241" b="47002"/>
          <a:stretch/>
        </p:blipFill>
        <p:spPr>
          <a:xfrm>
            <a:off x="250903" y="6129502"/>
            <a:ext cx="4605453" cy="748943"/>
          </a:xfrm>
          <a:prstGeom prst="rect">
            <a:avLst/>
          </a:prstGeom>
        </p:spPr>
      </p:pic>
      <p:pic>
        <p:nvPicPr>
          <p:cNvPr id="8" name="Picture 7">
            <a:extLst>
              <a:ext uri="{FF2B5EF4-FFF2-40B4-BE49-F238E27FC236}">
                <a16:creationId xmlns:a16="http://schemas.microsoft.com/office/drawing/2014/main" id="{D4B942F8-34E9-4FFB-B016-B9762AF50AEF}"/>
              </a:ext>
            </a:extLst>
          </p:cNvPr>
          <p:cNvPicPr>
            <a:picLocks noChangeAspect="1"/>
          </p:cNvPicPr>
          <p:nvPr/>
        </p:nvPicPr>
        <p:blipFill rotWithShape="1">
          <a:blip r:embed="rId6"/>
          <a:srcRect l="23119" t="65459" r="24727" b="18991"/>
          <a:stretch/>
        </p:blipFill>
        <p:spPr>
          <a:xfrm>
            <a:off x="8712198" y="6176205"/>
            <a:ext cx="3386876" cy="655536"/>
          </a:xfrm>
          <a:prstGeom prst="rect">
            <a:avLst/>
          </a:prstGeom>
        </p:spPr>
      </p:pic>
    </p:spTree>
    <p:extLst>
      <p:ext uri="{BB962C8B-B14F-4D97-AF65-F5344CB8AC3E}">
        <p14:creationId xmlns:p14="http://schemas.microsoft.com/office/powerpoint/2010/main" val="25425260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22173" y="274637"/>
            <a:ext cx="9069859" cy="2894668"/>
          </a:xfrm>
        </p:spPr>
        <p:txBody>
          <a:bodyPr>
            <a:normAutofit fontScale="90000"/>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March 27, 2017 (Access)</a:t>
            </a:r>
            <a:b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Free and Open</a:t>
            </a:r>
            <a:br>
              <a:rPr lang="en-US" sz="3200" b="1" dirty="0">
                <a:latin typeface="Tahoma" panose="020B0604030504040204" pitchFamily="34" charset="0"/>
                <a:ea typeface="Tahoma" panose="020B0604030504040204" pitchFamily="34" charset="0"/>
                <a:cs typeface="Tahoma" panose="020B0604030504040204" pitchFamily="34" charset="0"/>
              </a:rPr>
            </a:br>
            <a:r>
              <a:rPr lang="en-US" sz="2900" b="1" dirty="0">
                <a:latin typeface="Tahoma" panose="020B0604030504040204" pitchFamily="34" charset="0"/>
                <a:ea typeface="Tahoma" panose="020B0604030504040204" pitchFamily="34" charset="0"/>
                <a:cs typeface="Tahoma" panose="020B0604030504040204" pitchFamily="34" charset="0"/>
              </a:rPr>
              <a:t>Beyond Free: Harnessing the resonant value in open and collaborative practices for the public good</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David Porter, CEO, </a:t>
            </a:r>
            <a:r>
              <a:rPr lang="en-US" sz="2200" b="1" dirty="0" err="1">
                <a:latin typeface="Tahoma" panose="020B0604030504040204" pitchFamily="34" charset="0"/>
                <a:ea typeface="Tahoma" panose="020B0604030504040204" pitchFamily="34" charset="0"/>
                <a:cs typeface="Tahoma" panose="020B0604030504040204" pitchFamily="34" charset="0"/>
              </a:rPr>
              <a:t>eCampus</a:t>
            </a:r>
            <a:r>
              <a:rPr lang="en-US" sz="2200" b="1" dirty="0">
                <a:latin typeface="Tahoma" panose="020B0604030504040204" pitchFamily="34" charset="0"/>
                <a:ea typeface="Tahoma" panose="020B0604030504040204" pitchFamily="34" charset="0"/>
                <a:cs typeface="Tahoma" panose="020B0604030504040204" pitchFamily="34" charset="0"/>
              </a:rPr>
              <a:t> Ontario,</a:t>
            </a:r>
            <a:br>
              <a:rPr lang="en-US" sz="22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Open Education Ontario Summit</a:t>
            </a:r>
            <a:br>
              <a:rPr lang="en-US" sz="32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2"/>
              </a:rPr>
              <a:t>https://www.slideshare.net/David_Porter</a:t>
            </a:r>
            <a:r>
              <a:rPr lang="en-US" sz="1600" b="1" dirty="0">
                <a:latin typeface="Tahoma" panose="020B0604030504040204" pitchFamily="34" charset="0"/>
                <a:ea typeface="Tahoma" panose="020B0604030504040204" pitchFamily="34" charset="0"/>
                <a:cs typeface="Tahoma" panose="020B0604030504040204" pitchFamily="34" charset="0"/>
              </a:rPr>
              <a:t> </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3"/>
              </a:rPr>
              <a:t>https://www.ocls.ca/events/open-education-ontario-summit</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sp>
        <p:nvSpPr>
          <p:cNvPr id="3" name="AutoShape 2" descr="Image result for open the Philosophy and Practices that are Revolutionizing Education and Science"/>
          <p:cNvSpPr>
            <a:spLocks noChangeAspect="1" noChangeArrowheads="1"/>
          </p:cNvSpPr>
          <p:nvPr/>
        </p:nvSpPr>
        <p:spPr bwMode="auto">
          <a:xfrm>
            <a:off x="1679576" y="-2979738"/>
            <a:ext cx="4143375" cy="62103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pic>
        <p:nvPicPr>
          <p:cNvPr id="2" name="Picture 1"/>
          <p:cNvPicPr>
            <a:picLocks noChangeAspect="1"/>
          </p:cNvPicPr>
          <p:nvPr/>
        </p:nvPicPr>
        <p:blipFill rotWithShape="1">
          <a:blip r:embed="rId4"/>
          <a:srcRect l="2544" t="12831" r="17424" b="7994"/>
          <a:stretch/>
        </p:blipFill>
        <p:spPr>
          <a:xfrm>
            <a:off x="6264876" y="3580847"/>
            <a:ext cx="5598471" cy="3277153"/>
          </a:xfrm>
          <a:prstGeom prst="rect">
            <a:avLst/>
          </a:prstGeom>
        </p:spPr>
      </p:pic>
      <p:pic>
        <p:nvPicPr>
          <p:cNvPr id="5" name="Picture 4"/>
          <p:cNvPicPr>
            <a:picLocks noChangeAspect="1"/>
          </p:cNvPicPr>
          <p:nvPr/>
        </p:nvPicPr>
        <p:blipFill rotWithShape="1">
          <a:blip r:embed="rId5"/>
          <a:srcRect l="5328" t="13509" r="15629" b="2439"/>
          <a:stretch/>
        </p:blipFill>
        <p:spPr>
          <a:xfrm>
            <a:off x="0" y="3335908"/>
            <a:ext cx="5597611" cy="3522092"/>
          </a:xfrm>
          <a:prstGeom prst="rect">
            <a:avLst/>
          </a:prstGeom>
        </p:spPr>
      </p:pic>
    </p:spTree>
    <p:extLst>
      <p:ext uri="{BB962C8B-B14F-4D97-AF65-F5344CB8AC3E}">
        <p14:creationId xmlns:p14="http://schemas.microsoft.com/office/powerpoint/2010/main" val="29632759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90832" y="274637"/>
            <a:ext cx="9873049" cy="2752768"/>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March 27, 2017 (Access)</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Free and Open</a:t>
            </a:r>
            <a:br>
              <a:rPr lang="en-US" sz="3200" b="1" dirty="0">
                <a:latin typeface="Tahoma" panose="020B0604030504040204" pitchFamily="34" charset="0"/>
                <a:ea typeface="Tahoma" panose="020B0604030504040204" pitchFamily="34" charset="0"/>
                <a:cs typeface="Tahoma" panose="020B0604030504040204" pitchFamily="34" charset="0"/>
              </a:rPr>
            </a:br>
            <a:r>
              <a:rPr lang="en-US" sz="3100" b="1" dirty="0">
                <a:latin typeface="Tahoma" panose="020B0604030504040204" pitchFamily="34" charset="0"/>
                <a:ea typeface="Tahoma" panose="020B0604030504040204" pitchFamily="34" charset="0"/>
                <a:cs typeface="Tahoma" panose="020B0604030504040204" pitchFamily="34" charset="0"/>
              </a:rPr>
              <a:t>Beyond Free: Harnessing the resonant value in open and collaborative practices for the public good</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David Porter, CEO, </a:t>
            </a:r>
            <a:r>
              <a:rPr lang="en-US" sz="2200" b="1" dirty="0" err="1">
                <a:latin typeface="Tahoma" panose="020B0604030504040204" pitchFamily="34" charset="0"/>
                <a:ea typeface="Tahoma" panose="020B0604030504040204" pitchFamily="34" charset="0"/>
                <a:cs typeface="Tahoma" panose="020B0604030504040204" pitchFamily="34" charset="0"/>
              </a:rPr>
              <a:t>eCampus</a:t>
            </a:r>
            <a:r>
              <a:rPr lang="en-US" sz="2200" b="1" dirty="0">
                <a:latin typeface="Tahoma" panose="020B0604030504040204" pitchFamily="34" charset="0"/>
                <a:ea typeface="Tahoma" panose="020B0604030504040204" pitchFamily="34" charset="0"/>
                <a:cs typeface="Tahoma" panose="020B0604030504040204" pitchFamily="34" charset="0"/>
              </a:rPr>
              <a:t> Ontario,</a:t>
            </a:r>
            <a:br>
              <a:rPr lang="en-US" sz="22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Open Education Ontario Summit</a:t>
            </a:r>
            <a:br>
              <a:rPr lang="en-US" sz="32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2"/>
              </a:rPr>
              <a:t>https://www.slideshare.net/David_Porter</a:t>
            </a:r>
            <a:r>
              <a:rPr lang="en-US" sz="1600" b="1" dirty="0">
                <a:latin typeface="Tahoma" panose="020B0604030504040204" pitchFamily="34" charset="0"/>
                <a:ea typeface="Tahoma" panose="020B0604030504040204" pitchFamily="34" charset="0"/>
                <a:cs typeface="Tahoma" panose="020B0604030504040204" pitchFamily="34" charset="0"/>
              </a:rPr>
              <a:t> </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3"/>
              </a:rPr>
              <a:t>https://www.ocls.ca/events/open-education-ontario-summit</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sp>
        <p:nvSpPr>
          <p:cNvPr id="3" name="AutoShape 2" descr="Image result for open the Philosophy and Practices that are Revolutionizing Education and Science"/>
          <p:cNvSpPr>
            <a:spLocks noChangeAspect="1" noChangeArrowheads="1"/>
          </p:cNvSpPr>
          <p:nvPr/>
        </p:nvSpPr>
        <p:spPr bwMode="auto">
          <a:xfrm>
            <a:off x="1679576" y="-2979738"/>
            <a:ext cx="4143375" cy="62103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pic>
        <p:nvPicPr>
          <p:cNvPr id="6" name="Picture 5"/>
          <p:cNvPicPr>
            <a:picLocks noChangeAspect="1"/>
          </p:cNvPicPr>
          <p:nvPr/>
        </p:nvPicPr>
        <p:blipFill rotWithShape="1">
          <a:blip r:embed="rId4"/>
          <a:srcRect l="8348" t="14807" r="16519" b="1240"/>
          <a:stretch/>
        </p:blipFill>
        <p:spPr>
          <a:xfrm>
            <a:off x="6561438" y="3350389"/>
            <a:ext cx="5305166" cy="3507611"/>
          </a:xfrm>
          <a:prstGeom prst="rect">
            <a:avLst/>
          </a:prstGeom>
        </p:spPr>
      </p:pic>
      <p:pic>
        <p:nvPicPr>
          <p:cNvPr id="7" name="Picture 6"/>
          <p:cNvPicPr>
            <a:picLocks noChangeAspect="1"/>
          </p:cNvPicPr>
          <p:nvPr/>
        </p:nvPicPr>
        <p:blipFill rotWithShape="1">
          <a:blip r:embed="rId5"/>
          <a:srcRect l="2128" t="14080" r="17021" b="-566"/>
          <a:stretch/>
        </p:blipFill>
        <p:spPr>
          <a:xfrm>
            <a:off x="0" y="3291530"/>
            <a:ext cx="5634681" cy="3566470"/>
          </a:xfrm>
          <a:prstGeom prst="rect">
            <a:avLst/>
          </a:prstGeom>
        </p:spPr>
      </p:pic>
      <p:pic>
        <p:nvPicPr>
          <p:cNvPr id="8" name="Picture 7">
            <a:extLst>
              <a:ext uri="{FF2B5EF4-FFF2-40B4-BE49-F238E27FC236}">
                <a16:creationId xmlns:a16="http://schemas.microsoft.com/office/drawing/2014/main" id="{906672E4-C388-4A4A-B6BC-BB945512B62E}"/>
              </a:ext>
            </a:extLst>
          </p:cNvPr>
          <p:cNvPicPr>
            <a:picLocks noChangeAspect="1"/>
          </p:cNvPicPr>
          <p:nvPr/>
        </p:nvPicPr>
        <p:blipFill rotWithShape="1">
          <a:blip r:embed="rId6"/>
          <a:srcRect l="30626" t="31428" r="24165" b="13574"/>
          <a:stretch/>
        </p:blipFill>
        <p:spPr>
          <a:xfrm>
            <a:off x="1127732" y="4033772"/>
            <a:ext cx="4169098" cy="2824228"/>
          </a:xfrm>
          <a:prstGeom prst="rect">
            <a:avLst/>
          </a:prstGeom>
        </p:spPr>
      </p:pic>
    </p:spTree>
    <p:extLst>
      <p:ext uri="{BB962C8B-B14F-4D97-AF65-F5344CB8AC3E}">
        <p14:creationId xmlns:p14="http://schemas.microsoft.com/office/powerpoint/2010/main" val="39659604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43231" y="388612"/>
            <a:ext cx="8208818" cy="2599914"/>
          </a:xfrm>
        </p:spPr>
        <p:txBody>
          <a:bodyPr>
            <a:norm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25, 2017</a:t>
            </a:r>
            <a:br>
              <a:rPr lang="en-US" sz="2000" b="1" dirty="0">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Direct from Experts</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Professors Have Taken Over the MOOCs: </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How open online learning is changing</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Joshua Kim, Inside Higher Ed</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https://www.insidehighered.com/blogs/technology-and-learning/professors-have-taken-over-moocs</a:t>
            </a:r>
            <a:r>
              <a:rPr lang="en-US" sz="1200" b="1" dirty="0">
                <a:latin typeface="Tahoma" panose="020B0604030504040204" pitchFamily="34" charset="0"/>
                <a:ea typeface="Tahoma" panose="020B0604030504040204" pitchFamily="34" charset="0"/>
                <a:cs typeface="Tahoma" panose="020B0604030504040204" pitchFamily="34" charset="0"/>
              </a:rPr>
              <a:t> </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rotWithShape="1">
          <a:blip r:embed="rId3"/>
          <a:srcRect l="23333" t="30683" r="28333" b="12975"/>
          <a:stretch/>
        </p:blipFill>
        <p:spPr>
          <a:xfrm>
            <a:off x="798209" y="3271345"/>
            <a:ext cx="5943600" cy="3586655"/>
          </a:xfrm>
          <a:prstGeom prst="rect">
            <a:avLst/>
          </a:prstGeom>
        </p:spPr>
      </p:pic>
      <p:pic>
        <p:nvPicPr>
          <p:cNvPr id="6" name="Picture 5">
            <a:extLst>
              <a:ext uri="{FF2B5EF4-FFF2-40B4-BE49-F238E27FC236}">
                <a16:creationId xmlns:a16="http://schemas.microsoft.com/office/drawing/2014/main" id="{C6500305-8F21-4098-9755-15FB8403BD56}"/>
              </a:ext>
            </a:extLst>
          </p:cNvPr>
          <p:cNvPicPr>
            <a:picLocks noChangeAspect="1"/>
          </p:cNvPicPr>
          <p:nvPr/>
        </p:nvPicPr>
        <p:blipFill rotWithShape="1">
          <a:blip r:embed="rId4"/>
          <a:srcRect t="7720" r="2038"/>
          <a:stretch/>
        </p:blipFill>
        <p:spPr>
          <a:xfrm>
            <a:off x="6741809" y="3377391"/>
            <a:ext cx="4621284" cy="3480609"/>
          </a:xfrm>
          <a:prstGeom prst="rect">
            <a:avLst/>
          </a:prstGeom>
        </p:spPr>
      </p:pic>
      <p:pic>
        <p:nvPicPr>
          <p:cNvPr id="7" name="Picture 6">
            <a:extLst>
              <a:ext uri="{FF2B5EF4-FFF2-40B4-BE49-F238E27FC236}">
                <a16:creationId xmlns:a16="http://schemas.microsoft.com/office/drawing/2014/main" id="{E9D77BBA-F6C9-4400-B5A6-4B59D3EC7AE3}"/>
              </a:ext>
            </a:extLst>
          </p:cNvPr>
          <p:cNvPicPr>
            <a:picLocks noChangeAspect="1"/>
          </p:cNvPicPr>
          <p:nvPr/>
        </p:nvPicPr>
        <p:blipFill rotWithShape="1">
          <a:blip r:embed="rId5"/>
          <a:srcRect l="12602" t="71310" r="32762" b="1658"/>
          <a:stretch/>
        </p:blipFill>
        <p:spPr>
          <a:xfrm>
            <a:off x="8886560" y="5575610"/>
            <a:ext cx="3305440" cy="1282390"/>
          </a:xfrm>
          <a:prstGeom prst="rect">
            <a:avLst/>
          </a:prstGeom>
        </p:spPr>
      </p:pic>
    </p:spTree>
    <p:extLst>
      <p:ext uri="{BB962C8B-B14F-4D97-AF65-F5344CB8AC3E}">
        <p14:creationId xmlns:p14="http://schemas.microsoft.com/office/powerpoint/2010/main" val="17283974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4B0888-338F-4DF4-A587-738166B5288E}"/>
              </a:ext>
            </a:extLst>
          </p:cNvPr>
          <p:cNvSpPr>
            <a:spLocks noGrp="1"/>
          </p:cNvSpPr>
          <p:nvPr>
            <p:ph type="title"/>
          </p:nvPr>
        </p:nvSpPr>
        <p:spPr>
          <a:xfrm>
            <a:off x="1981200" y="304800"/>
            <a:ext cx="8233317" cy="2717180"/>
          </a:xfrm>
        </p:spPr>
        <p:txBody>
          <a:bodyPr>
            <a:normAutofit fontScale="90000"/>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January 9, 2017</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Direct from Experts</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Jill Watson, Round Three </a:t>
            </a:r>
            <a:br>
              <a:rPr lang="en-US"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Georgia Tech course prepares for third semester with virtual teaching assistants</a:t>
            </a:r>
            <a:br>
              <a:rPr lang="en-US" sz="32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Jason </a:t>
            </a:r>
            <a:r>
              <a:rPr lang="en-US" sz="2000" b="1" dirty="0" err="1">
                <a:latin typeface="Tahoma" panose="020B0604030504040204" pitchFamily="34" charset="0"/>
                <a:ea typeface="Tahoma" panose="020B0604030504040204" pitchFamily="34" charset="0"/>
                <a:cs typeface="Tahoma" panose="020B0604030504040204" pitchFamily="34" charset="0"/>
              </a:rPr>
              <a:t>Maderer</a:t>
            </a:r>
            <a:r>
              <a:rPr lang="en-US" sz="2000" b="1" dirty="0">
                <a:latin typeface="Tahoma" panose="020B0604030504040204" pitchFamily="34" charset="0"/>
                <a:ea typeface="Tahoma" panose="020B0604030504040204" pitchFamily="34" charset="0"/>
                <a:cs typeface="Tahoma" panose="020B0604030504040204" pitchFamily="34" charset="0"/>
              </a:rPr>
              <a:t>, Georgia Tech News Center</a:t>
            </a:r>
            <a:br>
              <a:rPr lang="en-US"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http://www.news.gatech.edu/2017/01/09/jill-watson-round-three</a:t>
            </a:r>
            <a:r>
              <a:rPr lang="en-US" sz="1200" b="1" dirty="0">
                <a:latin typeface="Tahoma" panose="020B0604030504040204" pitchFamily="34" charset="0"/>
                <a:ea typeface="Tahoma" panose="020B0604030504040204" pitchFamily="34" charset="0"/>
                <a:cs typeface="Tahoma" panose="020B0604030504040204" pitchFamily="34" charset="0"/>
              </a:rPr>
              <a:t> </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C9679180-5CC4-4C31-BD69-3EF0C192B4EC}"/>
              </a:ext>
            </a:extLst>
          </p:cNvPr>
          <p:cNvPicPr>
            <a:picLocks noChangeAspect="1"/>
          </p:cNvPicPr>
          <p:nvPr/>
        </p:nvPicPr>
        <p:blipFill rotWithShape="1">
          <a:blip r:embed="rId3"/>
          <a:srcRect l="30000" t="15925" r="11666" b="11482"/>
          <a:stretch/>
        </p:blipFill>
        <p:spPr>
          <a:xfrm>
            <a:off x="0" y="3581400"/>
            <a:ext cx="4680857" cy="3276600"/>
          </a:xfrm>
          <a:prstGeom prst="rect">
            <a:avLst/>
          </a:prstGeom>
        </p:spPr>
      </p:pic>
      <p:pic>
        <p:nvPicPr>
          <p:cNvPr id="4" name="Picture 3">
            <a:extLst>
              <a:ext uri="{FF2B5EF4-FFF2-40B4-BE49-F238E27FC236}">
                <a16:creationId xmlns:a16="http://schemas.microsoft.com/office/drawing/2014/main" id="{AFB9A9F4-EEBA-4613-A4EB-7F9183CD3144}"/>
              </a:ext>
            </a:extLst>
          </p:cNvPr>
          <p:cNvPicPr>
            <a:picLocks noChangeAspect="1"/>
          </p:cNvPicPr>
          <p:nvPr/>
        </p:nvPicPr>
        <p:blipFill rotWithShape="1">
          <a:blip r:embed="rId4"/>
          <a:srcRect l="6666" t="11190" r="6666" b="14424"/>
          <a:stretch/>
        </p:blipFill>
        <p:spPr>
          <a:xfrm>
            <a:off x="4784034" y="3581400"/>
            <a:ext cx="7407965" cy="3276600"/>
          </a:xfrm>
          <a:prstGeom prst="rect">
            <a:avLst/>
          </a:prstGeom>
        </p:spPr>
      </p:pic>
    </p:spTree>
    <p:extLst>
      <p:ext uri="{BB962C8B-B14F-4D97-AF65-F5344CB8AC3E}">
        <p14:creationId xmlns:p14="http://schemas.microsoft.com/office/powerpoint/2010/main" val="29823704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3399"/>
            <a:ext cx="7831394" cy="2530923"/>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May 7, 2014 (Access)</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Global</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CNA - Speaking Exchange (video chats) </a:t>
            </a:r>
            <a:br>
              <a:rPr lang="en-US" sz="14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hlinkClick r:id="rId2"/>
              </a:rPr>
              <a:t>https://www.youtube.com/watch?v=-S-5EfwpFOk</a:t>
            </a:r>
            <a:r>
              <a:rPr lang="en-US" sz="1400" b="1" dirty="0">
                <a:latin typeface="Tahoma" panose="020B0604030504040204" pitchFamily="34" charset="0"/>
                <a:ea typeface="Tahoma" panose="020B0604030504040204" pitchFamily="34" charset="0"/>
                <a:cs typeface="Tahoma" panose="020B0604030504040204" pitchFamily="34" charset="0"/>
              </a:rPr>
              <a:t> </a:t>
            </a:r>
            <a:br>
              <a:rPr lang="en-US" sz="9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FCB Brazil and the CNA language school network are launching the Speaking Exchange project, which connects CNA students in Brazil with Americans living in retirement homes.</a:t>
            </a:r>
            <a:endParaRPr lang="en-US" sz="900" b="1"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2438401" y="5791200"/>
            <a:ext cx="4571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5" name="Picture 4"/>
          <p:cNvPicPr>
            <a:picLocks noChangeAspect="1"/>
          </p:cNvPicPr>
          <p:nvPr/>
        </p:nvPicPr>
        <p:blipFill rotWithShape="1">
          <a:blip r:embed="rId3"/>
          <a:srcRect l="13483" t="12955" r="28090" b="8228"/>
          <a:stretch/>
        </p:blipFill>
        <p:spPr>
          <a:xfrm>
            <a:off x="3300682" y="3064323"/>
            <a:ext cx="4931780" cy="3793677"/>
          </a:xfrm>
          <a:prstGeom prst="rect">
            <a:avLst/>
          </a:prstGeom>
        </p:spPr>
      </p:pic>
    </p:spTree>
    <p:extLst>
      <p:ext uri="{BB962C8B-B14F-4D97-AF65-F5344CB8AC3E}">
        <p14:creationId xmlns:p14="http://schemas.microsoft.com/office/powerpoint/2010/main" val="5192134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97102" y="441789"/>
            <a:ext cx="10781873" cy="1941815"/>
          </a:xfrm>
        </p:spPr>
        <p:txBody>
          <a:bodyPr>
            <a:noAutofit/>
          </a:bodyPr>
          <a:lstStyle/>
          <a:p>
            <a:pPr algn="ctr"/>
            <a:r>
              <a:rPr lang="en-NZ" b="1" dirty="0">
                <a:solidFill>
                  <a:srgbClr val="FF0000"/>
                </a:solidFill>
                <a:latin typeface="Tahoma" panose="020B0604030504040204" pitchFamily="34" charset="0"/>
                <a:ea typeface="Tahoma" panose="020B0604030504040204" pitchFamily="34" charset="0"/>
                <a:cs typeface="Tahoma" panose="020B0604030504040204" pitchFamily="34" charset="0"/>
              </a:rPr>
              <a:t>How Learning is Changing: </a:t>
            </a:r>
            <a:br>
              <a:rPr lang="en-NZ"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NZ" b="1" dirty="0">
                <a:solidFill>
                  <a:srgbClr val="0070C0"/>
                </a:solidFill>
                <a:latin typeface="Tahoma" panose="020B0604030504040204" pitchFamily="34" charset="0"/>
                <a:ea typeface="Tahoma" panose="020B0604030504040204" pitchFamily="34" charset="0"/>
                <a:cs typeface="Tahoma" panose="020B0604030504040204" pitchFamily="34" charset="0"/>
              </a:rPr>
              <a:t>Mega Trend #3. Customization</a:t>
            </a:r>
            <a:endParaRPr lang="en-US"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9046" y="2101680"/>
            <a:ext cx="6297984" cy="4628500"/>
          </a:xfrm>
          <a:prstGeom prst="rect">
            <a:avLst/>
          </a:prstGeom>
        </p:spPr>
      </p:pic>
    </p:spTree>
    <p:extLst>
      <p:ext uri="{BB962C8B-B14F-4D97-AF65-F5344CB8AC3E}">
        <p14:creationId xmlns:p14="http://schemas.microsoft.com/office/powerpoint/2010/main" val="29095603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274638"/>
            <a:ext cx="8382000" cy="2316162"/>
          </a:xfrm>
        </p:spPr>
        <p:txBody>
          <a:bodyPr>
            <a:norm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May 12, 2017 (Customization)</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Modifiable</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The Future of Collaboration Spaces Encompasses Video</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Interactive, Mobile, Julie Johnston, IU, Campus Technology</a:t>
            </a:r>
            <a:br>
              <a:rPr lang="en-US" sz="400" b="1" dirty="0">
                <a:latin typeface="Tahoma" panose="020B0604030504040204" pitchFamily="34" charset="0"/>
                <a:ea typeface="Tahoma" panose="020B0604030504040204" pitchFamily="34" charset="0"/>
                <a:cs typeface="Tahoma" panose="020B0604030504040204" pitchFamily="34" charset="0"/>
              </a:rPr>
            </a:br>
            <a:r>
              <a:rPr lang="en-US" sz="400" b="1" dirty="0">
                <a:latin typeface="Tahoma" panose="020B0604030504040204" pitchFamily="34" charset="0"/>
                <a:ea typeface="Tahoma" panose="020B0604030504040204" pitchFamily="34" charset="0"/>
                <a:cs typeface="Tahoma" panose="020B0604030504040204" pitchFamily="34" charset="0"/>
                <a:hlinkClick r:id="rId2"/>
              </a:rPr>
              <a:t>https://campustechnology.com/articles/2016/09/07/the-future-of-collaboration-spaces-encompasses-video-interactive-mobile.aspx</a:t>
            </a:r>
            <a:br>
              <a:rPr lang="en-US" sz="400" b="1" dirty="0">
                <a:latin typeface="Tahoma" panose="020B0604030504040204" pitchFamily="34" charset="0"/>
                <a:ea typeface="Tahoma" panose="020B0604030504040204" pitchFamily="34" charset="0"/>
                <a:cs typeface="Tahoma" panose="020B0604030504040204" pitchFamily="34" charset="0"/>
              </a:rPr>
            </a:br>
            <a:r>
              <a:rPr lang="en-US" sz="400" b="1" dirty="0">
                <a:latin typeface="Tahoma" panose="020B0604030504040204" pitchFamily="34" charset="0"/>
                <a:ea typeface="Tahoma" panose="020B0604030504040204" pitchFamily="34" charset="0"/>
                <a:cs typeface="Tahoma" panose="020B0604030504040204" pitchFamily="34" charset="0"/>
                <a:hlinkClick r:id="rId3"/>
              </a:rPr>
              <a:t>http://www.miamiherald.com/news/local/education/article143434384.html</a:t>
            </a:r>
            <a:r>
              <a:rPr lang="en-US" sz="400" b="1" dirty="0">
                <a:latin typeface="Tahoma" panose="020B0604030504040204" pitchFamily="34" charset="0"/>
                <a:ea typeface="Tahoma" panose="020B0604030504040204" pitchFamily="34" charset="0"/>
                <a:cs typeface="Tahoma" panose="020B0604030504040204" pitchFamily="34" charset="0"/>
              </a:rPr>
              <a:t> </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
        <p:nvSpPr>
          <p:cNvPr id="3" name="AutoShape 2" descr="Image result for open the Philosophy and Practices that are Revolutionizing Education and Science"/>
          <p:cNvSpPr>
            <a:spLocks noChangeAspect="1" noChangeArrowheads="1"/>
          </p:cNvSpPr>
          <p:nvPr/>
        </p:nvSpPr>
        <p:spPr bwMode="auto">
          <a:xfrm>
            <a:off x="1679576" y="-2979738"/>
            <a:ext cx="4143375" cy="62103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2" name="Picture 1"/>
          <p:cNvPicPr>
            <a:picLocks noChangeAspect="1"/>
          </p:cNvPicPr>
          <p:nvPr/>
        </p:nvPicPr>
        <p:blipFill rotWithShape="1">
          <a:blip r:embed="rId4"/>
          <a:srcRect l="21301" t="28935" r="30452" b="3909"/>
          <a:stretch/>
        </p:blipFill>
        <p:spPr>
          <a:xfrm>
            <a:off x="4662338" y="3133623"/>
            <a:ext cx="3898456" cy="3448635"/>
          </a:xfrm>
          <a:prstGeom prst="rect">
            <a:avLst/>
          </a:prstGeom>
        </p:spPr>
      </p:pic>
      <p:pic>
        <p:nvPicPr>
          <p:cNvPr id="5" name="Picture 4"/>
          <p:cNvPicPr>
            <a:picLocks noChangeAspect="1"/>
          </p:cNvPicPr>
          <p:nvPr/>
        </p:nvPicPr>
        <p:blipFill rotWithShape="1">
          <a:blip r:embed="rId5"/>
          <a:srcRect l="20000" t="15750" r="28333" b="8900"/>
          <a:stretch/>
        </p:blipFill>
        <p:spPr>
          <a:xfrm>
            <a:off x="352080" y="2403379"/>
            <a:ext cx="4310258" cy="3823616"/>
          </a:xfrm>
          <a:prstGeom prst="rect">
            <a:avLst/>
          </a:prstGeom>
        </p:spPr>
      </p:pic>
      <p:pic>
        <p:nvPicPr>
          <p:cNvPr id="6" name="Picture 2" descr="https://campustechnology.com/%7E/media/EDU/CampusTechnology/Images/2016/09/20160907Image1Lobby.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39027" y="3251868"/>
            <a:ext cx="3552974" cy="2366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883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30" name="Title 3"/>
          <p:cNvSpPr>
            <a:spLocks noGrp="1"/>
          </p:cNvSpPr>
          <p:nvPr>
            <p:ph type="title"/>
          </p:nvPr>
        </p:nvSpPr>
        <p:spPr>
          <a:xfrm>
            <a:off x="1032387" y="457200"/>
            <a:ext cx="10235381" cy="2286000"/>
          </a:xfrm>
        </p:spPr>
        <p:txBody>
          <a:bodyPr/>
          <a:lstStyle/>
          <a:p>
            <a:r>
              <a:rPr lang="en-US" sz="4800" dirty="0">
                <a:solidFill>
                  <a:srgbClr val="0070C0"/>
                </a:solidFill>
                <a:latin typeface="Tahoma" panose="020B0604030504040204" pitchFamily="34" charset="0"/>
                <a:ea typeface="Tahoma" panose="020B0604030504040204" pitchFamily="34" charset="0"/>
                <a:cs typeface="Tahoma" panose="020B0604030504040204" pitchFamily="34" charset="0"/>
              </a:rPr>
              <a:t>Poll #1: </a:t>
            </a:r>
            <a:r>
              <a:rPr lang="en-US" sz="4800" dirty="0">
                <a:solidFill>
                  <a:schemeClr val="tx1"/>
                </a:solidFill>
                <a:latin typeface="Tahoma" panose="020B0604030504040204" pitchFamily="34" charset="0"/>
                <a:cs typeface="Tahoma" panose="020B0604030504040204" pitchFamily="34" charset="0"/>
              </a:rPr>
              <a:t>Do you remember the Apple II (40 years ago)</a:t>
            </a:r>
            <a:endParaRPr lang="en-US" altLang="en-US" sz="5400" dirty="0">
              <a:solidFill>
                <a:schemeClr val="tx1"/>
              </a:solidFill>
              <a:latin typeface="Tahoma" panose="020B0604030504040204" pitchFamily="34" charset="0"/>
              <a:cs typeface="Tahoma" panose="020B0604030504040204" pitchFamily="34" charset="0"/>
            </a:endParaRPr>
          </a:p>
        </p:txBody>
      </p:sp>
      <p:pic>
        <p:nvPicPr>
          <p:cNvPr id="969731" name="Picture 14" descr="http://keetsa.com/blog/wp-content/uploads/2007/05/apple-recyling-comput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1925" y="3050347"/>
            <a:ext cx="3810000" cy="3662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9732" name="Picture 4" descr="trs80-ii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1925" y="3050347"/>
            <a:ext cx="4376367" cy="2458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FE033C9-743A-4661-ABF6-0C8B7E376A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583" y="2943923"/>
            <a:ext cx="3311912" cy="3311912"/>
          </a:xfrm>
          <a:prstGeom prst="rect">
            <a:avLst/>
          </a:prstGeom>
        </p:spPr>
      </p:pic>
    </p:spTree>
    <p:extLst>
      <p:ext uri="{BB962C8B-B14F-4D97-AF65-F5344CB8AC3E}">
        <p14:creationId xmlns:p14="http://schemas.microsoft.com/office/powerpoint/2010/main" val="37018824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65326" y="304800"/>
            <a:ext cx="8093075" cy="2743201"/>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May 9, 2017 (Customization)</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On-Demand</a:t>
            </a:r>
            <a:br>
              <a:rPr lang="en-US" sz="40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Amazon Echo Show brings chatty Alexa to a two-way, video touchscreen</a:t>
            </a:r>
            <a:br>
              <a:rPr lang="en-US"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Edward C. </a:t>
            </a:r>
            <a:r>
              <a:rPr lang="en-US" sz="2200" b="1" dirty="0" err="1">
                <a:latin typeface="Tahoma" panose="020B0604030504040204" pitchFamily="34" charset="0"/>
                <a:ea typeface="Tahoma" panose="020B0604030504040204" pitchFamily="34" charset="0"/>
                <a:cs typeface="Tahoma" panose="020B0604030504040204" pitchFamily="34" charset="0"/>
              </a:rPr>
              <a:t>Baig</a:t>
            </a:r>
            <a:r>
              <a:rPr lang="en-US" sz="2200" b="1" dirty="0">
                <a:latin typeface="Tahoma" panose="020B0604030504040204" pitchFamily="34" charset="0"/>
                <a:ea typeface="Tahoma" panose="020B0604030504040204" pitchFamily="34" charset="0"/>
                <a:cs typeface="Tahoma" panose="020B0604030504040204" pitchFamily="34" charset="0"/>
              </a:rPr>
              <a:t> and Elizabeth Weise, USA Today</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3"/>
              </a:rPr>
              <a:t>https://www.usatoday.com/story/tech/reviews/2017/05/09/amazon-echo-show-touchscreen-video-alexa/101448844/</a:t>
            </a:r>
            <a:r>
              <a:rPr lang="en-US" sz="1100" b="1" dirty="0">
                <a:latin typeface="Tahoma" panose="020B0604030504040204" pitchFamily="34" charset="0"/>
                <a:ea typeface="Tahoma" panose="020B0604030504040204" pitchFamily="34" charset="0"/>
                <a:cs typeface="Tahoma" panose="020B0604030504040204" pitchFamily="34" charset="0"/>
              </a:rPr>
              <a:t> </a:t>
            </a:r>
            <a:br>
              <a:rPr lang="en-US" sz="11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24 seconds: </a:t>
            </a:r>
            <a:r>
              <a:rPr lang="en-US" sz="2000" b="1" u="sng" dirty="0">
                <a:latin typeface="Tahoma" panose="020B0604030504040204" pitchFamily="34" charset="0"/>
                <a:ea typeface="Tahoma" panose="020B0604030504040204" pitchFamily="34" charset="0"/>
                <a:cs typeface="Tahoma" panose="020B0604030504040204" pitchFamily="34" charset="0"/>
                <a:hlinkClick r:id="rId4"/>
              </a:rPr>
              <a:t>http://curtbonk.com/jetsons24.html</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44 Seconds: </a:t>
            </a:r>
            <a:r>
              <a:rPr lang="en-US" sz="2000" b="1" u="sng" dirty="0">
                <a:latin typeface="Tahoma" panose="020B0604030504040204" pitchFamily="34" charset="0"/>
                <a:ea typeface="Tahoma" panose="020B0604030504040204" pitchFamily="34" charset="0"/>
                <a:cs typeface="Tahoma" panose="020B0604030504040204" pitchFamily="34" charset="0"/>
                <a:hlinkClick r:id="rId5"/>
              </a:rPr>
              <a:t>http://curtbonk.com/jetsons44.html</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3" name="AutoShape 2" descr="Image result for open the Philosophy and Practices that are Revolutionizing Education and Science"/>
          <p:cNvSpPr>
            <a:spLocks noChangeAspect="1" noChangeArrowheads="1"/>
          </p:cNvSpPr>
          <p:nvPr/>
        </p:nvSpPr>
        <p:spPr bwMode="auto">
          <a:xfrm>
            <a:off x="1679576" y="-2979738"/>
            <a:ext cx="4143375" cy="62103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pic>
        <p:nvPicPr>
          <p:cNvPr id="6" name="Picture 5"/>
          <p:cNvPicPr>
            <a:picLocks noChangeAspect="1"/>
          </p:cNvPicPr>
          <p:nvPr/>
        </p:nvPicPr>
        <p:blipFill rotWithShape="1">
          <a:blip r:embed="rId6"/>
          <a:srcRect l="29081" t="25213" r="18350" b="24360"/>
          <a:stretch/>
        </p:blipFill>
        <p:spPr>
          <a:xfrm>
            <a:off x="305480" y="3183689"/>
            <a:ext cx="3170562" cy="1888845"/>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l="10486" t="2688" r="13108" b="1552"/>
          <a:stretch/>
        </p:blipFill>
        <p:spPr>
          <a:xfrm>
            <a:off x="4589475" y="3503681"/>
            <a:ext cx="2438388" cy="2294954"/>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88195" y="3327452"/>
            <a:ext cx="4703805" cy="3527854"/>
          </a:xfrm>
          <a:prstGeom prst="rect">
            <a:avLst/>
          </a:prstGeom>
        </p:spPr>
      </p:pic>
      <p:pic>
        <p:nvPicPr>
          <p:cNvPr id="9" name="Picture 2" descr="Image result for google home">
            <a:extLst>
              <a:ext uri="{FF2B5EF4-FFF2-40B4-BE49-F238E27FC236}">
                <a16:creationId xmlns:a16="http://schemas.microsoft.com/office/drawing/2014/main" id="{AF298869-32AC-4710-8FB4-CB2D4932348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488" y="4957816"/>
            <a:ext cx="3399865" cy="18323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0EF130B-5DBE-46D3-BCBD-328B0EE3951D}"/>
              </a:ext>
            </a:extLst>
          </p:cNvPr>
          <p:cNvPicPr>
            <a:picLocks noChangeAspect="1"/>
          </p:cNvPicPr>
          <p:nvPr/>
        </p:nvPicPr>
        <p:blipFill rotWithShape="1">
          <a:blip r:embed="rId10"/>
          <a:srcRect l="17606" t="13393" r="5527" b="1133"/>
          <a:stretch/>
        </p:blipFill>
        <p:spPr>
          <a:xfrm>
            <a:off x="2395605" y="3678966"/>
            <a:ext cx="2095893" cy="1278850"/>
          </a:xfrm>
          <a:prstGeom prst="rect">
            <a:avLst/>
          </a:prstGeom>
        </p:spPr>
      </p:pic>
      <p:pic>
        <p:nvPicPr>
          <p:cNvPr id="11" name="Picture 4" descr="http://tomgruber.org/wp-content/uploads/Bio-TG2-e1421058319451.jpg">
            <a:extLst>
              <a:ext uri="{FF2B5EF4-FFF2-40B4-BE49-F238E27FC236}">
                <a16:creationId xmlns:a16="http://schemas.microsoft.com/office/drawing/2014/main" id="{0992863B-F448-4B24-9B39-28C6EDD815C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40177" y="4978156"/>
            <a:ext cx="1349298" cy="1559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85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Siri-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350838"/>
            <a:ext cx="8382000" cy="2316162"/>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April 17, 2017</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alt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Blended</a:t>
            </a:r>
            <a:br>
              <a:rPr lang="en-US" sz="2700" b="1" dirty="0">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Facebook's future will blend physical and digital worlds</a:t>
            </a:r>
            <a:br>
              <a:rPr lang="en-US" sz="22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Jessica </a:t>
            </a:r>
            <a:r>
              <a:rPr lang="en-US" sz="2400" b="1" dirty="0" err="1">
                <a:latin typeface="Tahoma" panose="020B0604030504040204" pitchFamily="34" charset="0"/>
                <a:ea typeface="Tahoma" panose="020B0604030504040204" pitchFamily="34" charset="0"/>
                <a:cs typeface="Tahoma" panose="020B0604030504040204" pitchFamily="34" charset="0"/>
              </a:rPr>
              <a:t>Guynn</a:t>
            </a:r>
            <a:r>
              <a:rPr lang="en-US" sz="2400" b="1" dirty="0">
                <a:latin typeface="Tahoma" panose="020B0604030504040204" pitchFamily="34" charset="0"/>
                <a:ea typeface="Tahoma" panose="020B0604030504040204" pitchFamily="34" charset="0"/>
                <a:cs typeface="Tahoma" panose="020B0604030504040204" pitchFamily="34" charset="0"/>
              </a:rPr>
              <a:t>, USA Today</a:t>
            </a:r>
            <a:br>
              <a:rPr lang="en-US" sz="1200" b="1" dirty="0">
                <a:latin typeface="Tahoma" panose="020B0604030504040204" pitchFamily="34" charset="0"/>
                <a:ea typeface="Tahoma" panose="020B0604030504040204" pitchFamily="34" charset="0"/>
                <a:cs typeface="Tahoma" panose="020B0604030504040204" pitchFamily="34" charset="0"/>
              </a:rPr>
            </a:br>
            <a:r>
              <a:rPr lang="en-US" sz="700" b="1" dirty="0">
                <a:latin typeface="Tahoma" panose="020B0604030504040204" pitchFamily="34" charset="0"/>
                <a:ea typeface="Tahoma" panose="020B0604030504040204" pitchFamily="34" charset="0"/>
                <a:cs typeface="Tahoma" panose="020B0604030504040204" pitchFamily="34" charset="0"/>
                <a:hlinkClick r:id="rId2"/>
              </a:rPr>
              <a:t>https://www.usatoday.com/story/tech/news/2017/04/17/facebook-f8-2017-augmented-reality-mark-zuckerberg-camera/100435690/</a:t>
            </a:r>
            <a:r>
              <a:rPr lang="en-US" sz="700" b="1" dirty="0">
                <a:latin typeface="Tahoma" panose="020B0604030504040204" pitchFamily="34" charset="0"/>
                <a:ea typeface="Tahoma" panose="020B0604030504040204" pitchFamily="34" charset="0"/>
                <a:cs typeface="Tahoma" panose="020B0604030504040204" pitchFamily="34" charset="0"/>
              </a:rPr>
              <a:t> </a:t>
            </a:r>
            <a:endParaRPr lang="en-US" sz="800" b="1" dirty="0">
              <a:latin typeface="Tahoma" panose="020B0604030504040204" pitchFamily="34" charset="0"/>
              <a:ea typeface="Tahoma" panose="020B0604030504040204" pitchFamily="34" charset="0"/>
              <a:cs typeface="Tahoma" panose="020B0604030504040204" pitchFamily="34" charset="0"/>
            </a:endParaRPr>
          </a:p>
        </p:txBody>
      </p:sp>
      <p:sp>
        <p:nvSpPr>
          <p:cNvPr id="3" name="AutoShape 2" descr="Image result for open the Philosophy and Practices that are Revolutionizing Education and Science"/>
          <p:cNvSpPr>
            <a:spLocks noChangeAspect="1" noChangeArrowheads="1"/>
          </p:cNvSpPr>
          <p:nvPr/>
        </p:nvSpPr>
        <p:spPr bwMode="auto">
          <a:xfrm>
            <a:off x="1679576" y="-2979738"/>
            <a:ext cx="4143375" cy="62103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5" name="Picture 4"/>
          <p:cNvPicPr>
            <a:picLocks noChangeAspect="1"/>
          </p:cNvPicPr>
          <p:nvPr/>
        </p:nvPicPr>
        <p:blipFill rotWithShape="1">
          <a:blip r:embed="rId3"/>
          <a:srcRect l="33919" t="43344" r="38946" b="22098"/>
          <a:stretch/>
        </p:blipFill>
        <p:spPr>
          <a:xfrm>
            <a:off x="0" y="2878983"/>
            <a:ext cx="5822951" cy="3234973"/>
          </a:xfrm>
          <a:prstGeom prst="rect">
            <a:avLst/>
          </a:prstGeom>
        </p:spPr>
      </p:pic>
      <p:pic>
        <p:nvPicPr>
          <p:cNvPr id="6" name="Picture 5"/>
          <p:cNvPicPr>
            <a:picLocks noChangeAspect="1"/>
          </p:cNvPicPr>
          <p:nvPr/>
        </p:nvPicPr>
        <p:blipFill rotWithShape="1">
          <a:blip r:embed="rId4"/>
          <a:srcRect l="34440" t="42764" r="39013" b="22697"/>
          <a:stretch/>
        </p:blipFill>
        <p:spPr>
          <a:xfrm>
            <a:off x="6487297" y="2932768"/>
            <a:ext cx="5704703" cy="3237803"/>
          </a:xfrm>
          <a:prstGeom prst="rect">
            <a:avLst/>
          </a:prstGeom>
        </p:spPr>
      </p:pic>
      <p:pic>
        <p:nvPicPr>
          <p:cNvPr id="7" name="Picture 6">
            <a:extLst>
              <a:ext uri="{FF2B5EF4-FFF2-40B4-BE49-F238E27FC236}">
                <a16:creationId xmlns:a16="http://schemas.microsoft.com/office/drawing/2014/main" id="{E230A35B-3606-47FC-8D13-2938D1C04258}"/>
              </a:ext>
            </a:extLst>
          </p:cNvPr>
          <p:cNvPicPr>
            <a:picLocks noChangeAspect="1"/>
          </p:cNvPicPr>
          <p:nvPr/>
        </p:nvPicPr>
        <p:blipFill rotWithShape="1">
          <a:blip r:embed="rId5"/>
          <a:srcRect l="21667" t="25834" r="33494" b="59642"/>
          <a:stretch/>
        </p:blipFill>
        <p:spPr>
          <a:xfrm>
            <a:off x="460722" y="6053253"/>
            <a:ext cx="4100127" cy="732772"/>
          </a:xfrm>
          <a:prstGeom prst="rect">
            <a:avLst/>
          </a:prstGeom>
        </p:spPr>
      </p:pic>
      <p:pic>
        <p:nvPicPr>
          <p:cNvPr id="8" name="Picture 7">
            <a:extLst>
              <a:ext uri="{FF2B5EF4-FFF2-40B4-BE49-F238E27FC236}">
                <a16:creationId xmlns:a16="http://schemas.microsoft.com/office/drawing/2014/main" id="{212CF199-BE64-4FC0-95E3-22185183754D}"/>
              </a:ext>
            </a:extLst>
          </p:cNvPr>
          <p:cNvPicPr>
            <a:picLocks noChangeAspect="1"/>
          </p:cNvPicPr>
          <p:nvPr/>
        </p:nvPicPr>
        <p:blipFill rotWithShape="1">
          <a:blip r:embed="rId6"/>
          <a:srcRect l="25899" t="33082" r="11934" b="34846"/>
          <a:stretch/>
        </p:blipFill>
        <p:spPr>
          <a:xfrm>
            <a:off x="7304551" y="5909471"/>
            <a:ext cx="3467528" cy="876554"/>
          </a:xfrm>
          <a:prstGeom prst="rect">
            <a:avLst/>
          </a:prstGeom>
        </p:spPr>
      </p:pic>
    </p:spTree>
    <p:extLst>
      <p:ext uri="{BB962C8B-B14F-4D97-AF65-F5344CB8AC3E}">
        <p14:creationId xmlns:p14="http://schemas.microsoft.com/office/powerpoint/2010/main" val="39785860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33889" y="274638"/>
            <a:ext cx="10047383" cy="2468562"/>
          </a:xfrm>
        </p:spPr>
        <p:txBody>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January 20, 2016 (Customization)</a:t>
            </a:r>
            <a:b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alt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Blended</a:t>
            </a:r>
            <a:br>
              <a:rPr lang="en-US" sz="3600"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Universities tap growth of craft beer, offer classes, Chicago Tribune</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http://www.chicagotribune.com/business/ct-college-craft-beer-offer-classes-20160120-story.html</a:t>
            </a:r>
            <a:r>
              <a:rPr lang="en-US" sz="1200" b="1" dirty="0">
                <a:latin typeface="Tahoma" panose="020B0604030504040204" pitchFamily="34" charset="0"/>
                <a:ea typeface="Tahoma" panose="020B0604030504040204" pitchFamily="34" charset="0"/>
                <a:cs typeface="Tahoma" panose="020B0604030504040204" pitchFamily="34" charset="0"/>
              </a:rPr>
              <a:t> </a:t>
            </a:r>
          </a:p>
        </p:txBody>
      </p:sp>
      <p:pic>
        <p:nvPicPr>
          <p:cNvPr id="2" name="Picture 1"/>
          <p:cNvPicPr>
            <a:picLocks noChangeAspect="1"/>
          </p:cNvPicPr>
          <p:nvPr/>
        </p:nvPicPr>
        <p:blipFill rotWithShape="1">
          <a:blip r:embed="rId3"/>
          <a:srcRect l="3194" t="14609" r="7384" b="14174"/>
          <a:stretch/>
        </p:blipFill>
        <p:spPr>
          <a:xfrm>
            <a:off x="4178157" y="3048000"/>
            <a:ext cx="5295202" cy="368772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9181" y="4070386"/>
            <a:ext cx="4178157" cy="278761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5757" y="4157558"/>
            <a:ext cx="39624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49345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26635" y="350838"/>
            <a:ext cx="9277815" cy="2925762"/>
          </a:xfrm>
        </p:spPr>
        <p:txBody>
          <a:bodyPr>
            <a:norm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October 13, 2017</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altLang="en-US" sz="31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Massive</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Udacity Official Declares MOOCs ‘Dead’ </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(Though the Company Still Offers Them)</a:t>
            </a:r>
            <a:br>
              <a:rPr lang="en-US" sz="2800" b="1" dirty="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rPr>
              <a:t>Clarissa Shen, </a:t>
            </a:r>
            <a:r>
              <a:rPr lang="en-US" sz="1100" b="1" dirty="0">
                <a:latin typeface="Tahoma" panose="020B0604030504040204" pitchFamily="34" charset="0"/>
                <a:ea typeface="Tahoma" panose="020B0604030504040204" pitchFamily="34" charset="0"/>
                <a:cs typeface="Tahoma" panose="020B0604030504040204" pitchFamily="34" charset="0"/>
              </a:rPr>
              <a:t>Vice President &amp; International Executive, Udacity, </a:t>
            </a:r>
            <a:r>
              <a:rPr lang="en-US" sz="1200" b="1" dirty="0">
                <a:latin typeface="Tahoma" panose="020B0604030504040204" pitchFamily="34" charset="0"/>
                <a:ea typeface="Tahoma" panose="020B0604030504040204" pitchFamily="34" charset="0"/>
                <a:cs typeface="Tahoma" panose="020B0604030504040204" pitchFamily="34" charset="0"/>
              </a:rPr>
              <a:t>Jeffrey R. Young, Ed Surge</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hlinkClick r:id="rId2"/>
              </a:rPr>
              <a:t>https://tinyurl.com/yaw4kbvr</a:t>
            </a:r>
            <a:r>
              <a:rPr lang="en-US" sz="2000" b="1" dirty="0">
                <a:latin typeface="Tahoma" panose="020B0604030504040204" pitchFamily="34" charset="0"/>
                <a:ea typeface="Tahoma" panose="020B0604030504040204" pitchFamily="34" charset="0"/>
                <a:cs typeface="Tahoma" panose="020B0604030504040204" pitchFamily="34" charset="0"/>
              </a:rPr>
              <a:t> </a:t>
            </a:r>
          </a:p>
        </p:txBody>
      </p:sp>
      <p:pic>
        <p:nvPicPr>
          <p:cNvPr id="2" name="Picture 1">
            <a:extLst>
              <a:ext uri="{FF2B5EF4-FFF2-40B4-BE49-F238E27FC236}">
                <a16:creationId xmlns:a16="http://schemas.microsoft.com/office/drawing/2014/main" id="{9617FEE2-12A8-44B0-B102-454922BEEFE1}"/>
              </a:ext>
            </a:extLst>
          </p:cNvPr>
          <p:cNvPicPr>
            <a:picLocks noChangeAspect="1"/>
          </p:cNvPicPr>
          <p:nvPr/>
        </p:nvPicPr>
        <p:blipFill rotWithShape="1">
          <a:blip r:embed="rId3"/>
          <a:srcRect t="15631" r="803"/>
          <a:stretch/>
        </p:blipFill>
        <p:spPr>
          <a:xfrm>
            <a:off x="953309" y="3374785"/>
            <a:ext cx="7723096" cy="3489599"/>
          </a:xfrm>
          <a:prstGeom prst="rect">
            <a:avLst/>
          </a:prstGeom>
        </p:spPr>
      </p:pic>
      <p:pic>
        <p:nvPicPr>
          <p:cNvPr id="6" name="Picture 5">
            <a:extLst>
              <a:ext uri="{FF2B5EF4-FFF2-40B4-BE49-F238E27FC236}">
                <a16:creationId xmlns:a16="http://schemas.microsoft.com/office/drawing/2014/main" id="{59BAD358-D9FD-463D-8A94-7C56C086D7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6405" y="3368401"/>
            <a:ext cx="3495983" cy="3495983"/>
          </a:xfrm>
          <a:prstGeom prst="rect">
            <a:avLst/>
          </a:prstGeom>
        </p:spPr>
      </p:pic>
      <p:pic>
        <p:nvPicPr>
          <p:cNvPr id="9" name="Picture 8">
            <a:extLst>
              <a:ext uri="{FF2B5EF4-FFF2-40B4-BE49-F238E27FC236}">
                <a16:creationId xmlns:a16="http://schemas.microsoft.com/office/drawing/2014/main" id="{07E540FB-5234-477F-BC16-E07D87CAC6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428781"/>
            <a:ext cx="2809567" cy="2005009"/>
          </a:xfrm>
          <a:prstGeom prst="rect">
            <a:avLst/>
          </a:prstGeom>
        </p:spPr>
      </p:pic>
    </p:spTree>
    <p:extLst>
      <p:ext uri="{BB962C8B-B14F-4D97-AF65-F5344CB8AC3E}">
        <p14:creationId xmlns:p14="http://schemas.microsoft.com/office/powerpoint/2010/main" val="7284689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32034" y="451011"/>
            <a:ext cx="9503461" cy="1706562"/>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August 12, 2016 (Customization)</a:t>
            </a:r>
            <a:br>
              <a:rPr lang="en-US" sz="24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A Life of Happiness and Fulfillment</a:t>
            </a:r>
            <a:br>
              <a:rPr lang="en-US" sz="32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Indian School of Business, </a:t>
            </a:r>
            <a:r>
              <a:rPr lang="en-US" sz="2400" b="1" dirty="0" err="1">
                <a:latin typeface="Tahoma" panose="020B0604030504040204" pitchFamily="34" charset="0"/>
                <a:ea typeface="Tahoma" panose="020B0604030504040204" pitchFamily="34" charset="0"/>
                <a:cs typeface="Tahoma" panose="020B0604030504040204" pitchFamily="34" charset="0"/>
              </a:rPr>
              <a:t>Rajagopal</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Raghanathan</a:t>
            </a:r>
            <a:br>
              <a:rPr lang="en-US" sz="24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https://www.class-central.com/mooc/2860/coursera-a-life-of-happiness-and-fulfillment</a:t>
            </a:r>
            <a:r>
              <a:rPr lang="en-US" sz="1200" b="1" dirty="0">
                <a:latin typeface="Tahoma" panose="020B0604030504040204" pitchFamily="34" charset="0"/>
                <a:ea typeface="Tahoma" panose="020B0604030504040204" pitchFamily="34" charset="0"/>
                <a:cs typeface="Tahoma" panose="020B0604030504040204" pitchFamily="34" charset="0"/>
              </a:rPr>
              <a:t> </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rPr>
              <a:t>2:31 Happiness video: </a:t>
            </a:r>
            <a:r>
              <a:rPr lang="en-US" sz="1200" u="sng" dirty="0">
                <a:hlinkClick r:id="rId3"/>
              </a:rPr>
              <a:t>http://curtbonk.com/happiness.html</a:t>
            </a:r>
            <a:r>
              <a:rPr lang="en-US" sz="1200" u="sng" dirty="0"/>
              <a:t> </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4"/>
          <a:srcRect l="20725" t="15429" r="32427" b="13369"/>
          <a:stretch/>
        </p:blipFill>
        <p:spPr>
          <a:xfrm>
            <a:off x="359597" y="2270588"/>
            <a:ext cx="4666676" cy="4587412"/>
          </a:xfrm>
          <a:prstGeom prst="rect">
            <a:avLst/>
          </a:prstGeom>
        </p:spPr>
      </p:pic>
      <p:pic>
        <p:nvPicPr>
          <p:cNvPr id="6" name="Picture 5"/>
          <p:cNvPicPr>
            <a:picLocks noChangeAspect="1"/>
          </p:cNvPicPr>
          <p:nvPr/>
        </p:nvPicPr>
        <p:blipFill rotWithShape="1">
          <a:blip r:embed="rId5"/>
          <a:srcRect l="17757" t="11433" r="26994" b="14205"/>
          <a:stretch/>
        </p:blipFill>
        <p:spPr>
          <a:xfrm>
            <a:off x="2908883" y="5091791"/>
            <a:ext cx="2028877" cy="1766209"/>
          </a:xfrm>
          <a:prstGeom prst="rect">
            <a:avLst/>
          </a:prstGeom>
        </p:spPr>
      </p:pic>
      <p:pic>
        <p:nvPicPr>
          <p:cNvPr id="5" name="Picture 4">
            <a:extLst>
              <a:ext uri="{FF2B5EF4-FFF2-40B4-BE49-F238E27FC236}">
                <a16:creationId xmlns:a16="http://schemas.microsoft.com/office/drawing/2014/main" id="{A24662F0-67D3-4BB2-A7DB-69CEB3D55B19}"/>
              </a:ext>
            </a:extLst>
          </p:cNvPr>
          <p:cNvPicPr>
            <a:picLocks noChangeAspect="1"/>
          </p:cNvPicPr>
          <p:nvPr/>
        </p:nvPicPr>
        <p:blipFill rotWithShape="1">
          <a:blip r:embed="rId6"/>
          <a:srcRect l="17284" t="32534" r="44908" b="37481"/>
          <a:stretch/>
        </p:blipFill>
        <p:spPr>
          <a:xfrm>
            <a:off x="5634990" y="2468879"/>
            <a:ext cx="6543049" cy="3364997"/>
          </a:xfrm>
          <a:prstGeom prst="rect">
            <a:avLst/>
          </a:prstGeom>
        </p:spPr>
      </p:pic>
    </p:spTree>
    <p:extLst>
      <p:ext uri="{BB962C8B-B14F-4D97-AF65-F5344CB8AC3E}">
        <p14:creationId xmlns:p14="http://schemas.microsoft.com/office/powerpoint/2010/main" val="28513210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72665" y="700547"/>
            <a:ext cx="8970745" cy="15240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May 20, 2016 (Customization)</a:t>
            </a:r>
            <a:br>
              <a:rPr lang="en-US" sz="4000" b="1" dirty="0">
                <a:latin typeface="Tahoma" panose="020B0604030504040204" pitchFamily="34" charset="0"/>
                <a:ea typeface="Tahoma" panose="020B0604030504040204" pitchFamily="34" charset="0"/>
                <a:cs typeface="Tahoma" panose="020B0604030504040204" pitchFamily="34" charset="0"/>
              </a:rPr>
            </a:br>
            <a:r>
              <a:rPr lang="en-US" alt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Massive </a:t>
            </a:r>
            <a:br>
              <a:rPr lang="en-US" alt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600" b="1" dirty="0" err="1">
                <a:latin typeface="Tahoma" panose="020B0604030504040204" pitchFamily="34" charset="0"/>
                <a:ea typeface="Tahoma" panose="020B0604030504040204" pitchFamily="34" charset="0"/>
                <a:cs typeface="Tahoma" panose="020B0604030504040204" pitchFamily="34" charset="0"/>
              </a:rPr>
              <a:t>agMOOCs</a:t>
            </a:r>
            <a:r>
              <a:rPr lang="en-US" sz="3600" b="1" dirty="0">
                <a:latin typeface="Tahoma" panose="020B0604030504040204" pitchFamily="34" charset="0"/>
                <a:ea typeface="Tahoma" panose="020B0604030504040204" pitchFamily="34" charset="0"/>
                <a:cs typeface="Tahoma" panose="020B0604030504040204" pitchFamily="34" charset="0"/>
              </a:rPr>
              <a:t> (India)</a:t>
            </a:r>
            <a:br>
              <a:rPr lang="en-US" sz="1000" b="1" dirty="0">
                <a:latin typeface="Tahoma" panose="020B0604030504040204" pitchFamily="34" charset="0"/>
                <a:ea typeface="Tahoma" panose="020B0604030504040204" pitchFamily="34" charset="0"/>
                <a:cs typeface="Tahoma" panose="020B0604030504040204" pitchFamily="34" charset="0"/>
              </a:rPr>
            </a:br>
            <a:r>
              <a:rPr lang="en-US" sz="2000" b="1" u="sng" dirty="0">
                <a:latin typeface="Tahoma" panose="020B0604030504040204" pitchFamily="34" charset="0"/>
                <a:ea typeface="Tahoma" panose="020B0604030504040204" pitchFamily="34" charset="0"/>
                <a:cs typeface="Tahoma" panose="020B0604030504040204" pitchFamily="34" charset="0"/>
                <a:hlinkClick r:id="rId2"/>
              </a:rPr>
              <a:t>http://www.agmoocs.in/</a:t>
            </a:r>
            <a:r>
              <a:rPr lang="en-US" sz="2000" b="1" u="sng" dirty="0">
                <a:latin typeface="Tahoma" panose="020B0604030504040204" pitchFamily="34" charset="0"/>
                <a:ea typeface="Tahoma" panose="020B0604030504040204" pitchFamily="34" charset="0"/>
                <a:cs typeface="Tahoma" panose="020B0604030504040204" pitchFamily="34" charset="0"/>
              </a:rPr>
              <a:t> </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srcRect l="894" t="9787" r="760" b="2140"/>
          <a:stretch/>
        </p:blipFill>
        <p:spPr>
          <a:xfrm>
            <a:off x="188592" y="2786307"/>
            <a:ext cx="5500665" cy="3600435"/>
          </a:xfrm>
          <a:prstGeom prst="rect">
            <a:avLst/>
          </a:prstGeom>
        </p:spPr>
      </p:pic>
      <p:pic>
        <p:nvPicPr>
          <p:cNvPr id="5" name="Picture 4"/>
          <p:cNvPicPr>
            <a:picLocks noChangeAspect="1"/>
          </p:cNvPicPr>
          <p:nvPr/>
        </p:nvPicPr>
        <p:blipFill rotWithShape="1">
          <a:blip r:embed="rId4"/>
          <a:srcRect l="-272" t="29583" r="1544" b="6528"/>
          <a:stretch/>
        </p:blipFill>
        <p:spPr>
          <a:xfrm>
            <a:off x="123387" y="5309521"/>
            <a:ext cx="3120328" cy="1475804"/>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43715" y="5417763"/>
            <a:ext cx="2480110" cy="1395062"/>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7113" y="2786307"/>
            <a:ext cx="5918199" cy="3328987"/>
          </a:xfrm>
          <a:prstGeom prst="rect">
            <a:avLst/>
          </a:prstGeom>
        </p:spPr>
      </p:pic>
    </p:spTree>
    <p:extLst>
      <p:ext uri="{BB962C8B-B14F-4D97-AF65-F5344CB8AC3E}">
        <p14:creationId xmlns:p14="http://schemas.microsoft.com/office/powerpoint/2010/main" val="18563276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94742" y="367990"/>
            <a:ext cx="8809346" cy="2531327"/>
          </a:xfrm>
        </p:spPr>
        <p:txBody>
          <a:bodyPr>
            <a:normAutofit fontScale="90000"/>
          </a:bodyPr>
          <a:lstStyle/>
          <a:p>
            <a:pPr algn="ct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July 1, 2015 (Customization)</a:t>
            </a:r>
            <a:b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alt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Communal</a:t>
            </a:r>
            <a:b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000" b="1" dirty="0">
                <a:latin typeface="Tahoma" panose="020B0604030504040204" pitchFamily="34" charset="0"/>
                <a:ea typeface="Tahoma" panose="020B0604030504040204" pitchFamily="34" charset="0"/>
                <a:cs typeface="Tahoma" panose="020B0604030504040204" pitchFamily="34" charset="0"/>
              </a:rPr>
              <a:t>Chapter 14: Creating a Temporary Spontaneous Mini-Ecosystem through a MOOC</a:t>
            </a:r>
            <a:br>
              <a:rPr lang="en-US" sz="1500"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Paul Kim and Charlie Chung, Stanford University</a:t>
            </a:r>
            <a:r>
              <a:rPr lang="en-US" sz="2700" dirty="0">
                <a:latin typeface="Tahoma" panose="020B0604030504040204" pitchFamily="34" charset="0"/>
                <a:ea typeface="Tahoma" panose="020B0604030504040204" pitchFamily="34" charset="0"/>
                <a:cs typeface="Tahoma" panose="020B0604030504040204" pitchFamily="34" charset="0"/>
              </a:rPr>
              <a:t> </a:t>
            </a:r>
            <a:br>
              <a:rPr lang="en-US" sz="2700"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Figure 2. Twitter thread announcing the MOOC</a:t>
            </a:r>
            <a:br>
              <a:rPr lang="en-US" sz="1500" i="1" dirty="0"/>
            </a:br>
            <a:endParaRPr lang="en-US" sz="15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5607206" y="3124618"/>
            <a:ext cx="3860179" cy="3733382"/>
          </a:xfrm>
          <a:prstGeom prst="rect">
            <a:avLst/>
          </a:prstGeom>
          <a:noFill/>
          <a:ln>
            <a:solidFill>
              <a:schemeClr val="accent1"/>
            </a:solidFill>
          </a:ln>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3124089"/>
            <a:ext cx="3938821" cy="3733911"/>
          </a:xfrm>
          <a:prstGeom prst="rect">
            <a:avLst/>
          </a:prstGeom>
        </p:spPr>
      </p:pic>
    </p:spTree>
    <p:extLst>
      <p:ext uri="{BB962C8B-B14F-4D97-AF65-F5344CB8AC3E}">
        <p14:creationId xmlns:p14="http://schemas.microsoft.com/office/powerpoint/2010/main" val="7290357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5510" y="431515"/>
            <a:ext cx="9020710" cy="2034284"/>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June 14, 2016 (Customization)</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Chapter 15: Learning About MOOCs by Talking to Students</a:t>
            </a:r>
            <a:br>
              <a:rPr lang="en-US" sz="2600" b="1" dirty="0">
                <a:latin typeface="Tahoma" panose="020B0604030504040204" pitchFamily="34" charset="0"/>
                <a:ea typeface="Tahoma" panose="020B0604030504040204" pitchFamily="34" charset="0"/>
                <a:cs typeface="Tahoma" panose="020B0604030504040204" pitchFamily="34" charset="0"/>
              </a:rPr>
            </a:br>
            <a:r>
              <a:rPr lang="en-US" sz="2600" b="1" dirty="0">
                <a:latin typeface="Tahoma" panose="020B0604030504040204" pitchFamily="34" charset="0"/>
                <a:ea typeface="Tahoma" panose="020B0604030504040204" pitchFamily="34" charset="0"/>
                <a:cs typeface="Tahoma" panose="020B0604030504040204" pitchFamily="34" charset="0"/>
              </a:rPr>
              <a:t>Charles Severance, Univ. of Michigan</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Anuar Lequerica, Class Central</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https://www.class-central.com/report/dr-chuck-graduate-ceremony-python-specialization/</a:t>
            </a:r>
            <a:r>
              <a:rPr lang="en-US" sz="1200" b="1" dirty="0">
                <a:latin typeface="Tahoma" panose="020B0604030504040204" pitchFamily="34" charset="0"/>
                <a:ea typeface="Tahoma" panose="020B0604030504040204" pitchFamily="34" charset="0"/>
                <a:cs typeface="Tahoma" panose="020B0604030504040204" pitchFamily="34" charset="0"/>
              </a:rPr>
              <a:t> </a:t>
            </a:r>
            <a:endParaRPr lang="en-US" sz="700" b="1"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2438401" y="5791200"/>
            <a:ext cx="45719" cy="369332"/>
          </a:xfrm>
          <a:prstGeom prst="rect">
            <a:avLst/>
          </a:prstGeom>
          <a:noFill/>
        </p:spPr>
        <p:txBody>
          <a:bodyPr wrap="square" rtlCol="0">
            <a:spAutoFit/>
          </a:bodyPr>
          <a:lstStyle/>
          <a:p>
            <a:endParaRPr lang="en-US" kern="0" dirty="0">
              <a:solidFill>
                <a:sysClr val="windowText" lastClr="000000"/>
              </a:solidFill>
            </a:endParaRPr>
          </a:p>
        </p:txBody>
      </p:sp>
      <p:pic>
        <p:nvPicPr>
          <p:cNvPr id="5" name="Picture 4"/>
          <p:cNvPicPr>
            <a:picLocks noChangeAspect="1"/>
          </p:cNvPicPr>
          <p:nvPr/>
        </p:nvPicPr>
        <p:blipFill rotWithShape="1">
          <a:blip r:embed="rId3"/>
          <a:srcRect l="3154" t="7988" r="2821" b="7339"/>
          <a:stretch/>
        </p:blipFill>
        <p:spPr>
          <a:xfrm>
            <a:off x="0" y="2753475"/>
            <a:ext cx="5558032" cy="4001784"/>
          </a:xfrm>
          <a:prstGeom prst="rect">
            <a:avLst/>
          </a:prstGeom>
        </p:spPr>
      </p:pic>
      <p:pic>
        <p:nvPicPr>
          <p:cNvPr id="6" name="Picture 5"/>
          <p:cNvPicPr>
            <a:picLocks noChangeAspect="1"/>
          </p:cNvPicPr>
          <p:nvPr/>
        </p:nvPicPr>
        <p:blipFill rotWithShape="1">
          <a:blip r:embed="rId4"/>
          <a:srcRect l="20705" t="31481" r="32739" b="20857"/>
          <a:stretch/>
        </p:blipFill>
        <p:spPr>
          <a:xfrm>
            <a:off x="5464895" y="2753474"/>
            <a:ext cx="6727106" cy="4104527"/>
          </a:xfrm>
          <a:prstGeom prst="rect">
            <a:avLst/>
          </a:prstGeom>
        </p:spPr>
      </p:pic>
      <p:sp>
        <p:nvSpPr>
          <p:cNvPr id="7" name="Action Button: Movie 6">
            <a:hlinkClick r:id="rId5" highlightClick="1"/>
          </p:cNvPr>
          <p:cNvSpPr/>
          <p:nvPr/>
        </p:nvSpPr>
        <p:spPr>
          <a:xfrm>
            <a:off x="11013896" y="1253448"/>
            <a:ext cx="1042416" cy="1042416"/>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ction Button: Movie 7">
            <a:hlinkClick r:id="rId6" highlightClick="1"/>
          </p:cNvPr>
          <p:cNvSpPr/>
          <p:nvPr/>
        </p:nvSpPr>
        <p:spPr>
          <a:xfrm>
            <a:off x="11013896" y="118563"/>
            <a:ext cx="1042416" cy="1042416"/>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7"/>
          <a:stretch>
            <a:fillRect/>
          </a:stretch>
        </p:blipFill>
        <p:spPr>
          <a:xfrm>
            <a:off x="11110803" y="1535987"/>
            <a:ext cx="848601" cy="477338"/>
          </a:xfrm>
          <a:prstGeom prst="rect">
            <a:avLst/>
          </a:prstGeom>
        </p:spPr>
      </p:pic>
      <p:pic>
        <p:nvPicPr>
          <p:cNvPr id="10" name="Picture 9"/>
          <p:cNvPicPr>
            <a:picLocks noChangeAspect="1"/>
          </p:cNvPicPr>
          <p:nvPr/>
        </p:nvPicPr>
        <p:blipFill>
          <a:blip r:embed="rId8"/>
          <a:stretch>
            <a:fillRect/>
          </a:stretch>
        </p:blipFill>
        <p:spPr>
          <a:xfrm>
            <a:off x="11001862" y="412557"/>
            <a:ext cx="1054450" cy="593128"/>
          </a:xfrm>
          <a:prstGeom prst="rect">
            <a:avLst/>
          </a:prstGeom>
        </p:spPr>
      </p:pic>
    </p:spTree>
    <p:extLst>
      <p:ext uri="{BB962C8B-B14F-4D97-AF65-F5344CB8AC3E}">
        <p14:creationId xmlns:p14="http://schemas.microsoft.com/office/powerpoint/2010/main" val="11831352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6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70800" y="2395525"/>
            <a:ext cx="2997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63" name="Title 1"/>
          <p:cNvSpPr>
            <a:spLocks noGrp="1"/>
          </p:cNvSpPr>
          <p:nvPr>
            <p:ph type="title"/>
          </p:nvPr>
        </p:nvSpPr>
        <p:spPr>
          <a:xfrm>
            <a:off x="1981200" y="228600"/>
            <a:ext cx="8382000" cy="2398725"/>
          </a:xfrm>
        </p:spPr>
        <p:txBody>
          <a:bodyPr/>
          <a:lstStyle/>
          <a:p>
            <a:r>
              <a:rPr lang="en-US" altLang="en-US" b="1" dirty="0">
                <a:solidFill>
                  <a:srgbClr val="FF0000"/>
                </a:solidFill>
                <a:latin typeface="Tahoma" panose="020B0604030504040204" pitchFamily="34" charset="0"/>
                <a:cs typeface="Tahoma" panose="020B0604030504040204" pitchFamily="34" charset="0"/>
              </a:rPr>
              <a:t>MOOCs and Open Education Around the World</a:t>
            </a:r>
            <a:br>
              <a:rPr lang="en-US" altLang="en-US" b="1" dirty="0"/>
            </a:br>
            <a:r>
              <a:rPr lang="en-US" altLang="en-US" sz="1800" b="1" dirty="0">
                <a:hlinkClick r:id="rId3"/>
              </a:rPr>
              <a:t>http://routledge-ny.com/books/details/9781138807419/</a:t>
            </a:r>
            <a:r>
              <a:rPr lang="en-US" altLang="en-US" sz="1800" b="1" dirty="0"/>
              <a:t> </a:t>
            </a:r>
            <a:endParaRPr lang="en-US" altLang="en-US" sz="1800" dirty="0"/>
          </a:p>
        </p:txBody>
      </p:sp>
      <p:pic>
        <p:nvPicPr>
          <p:cNvPr id="962564" name="Picture 3"/>
          <p:cNvPicPr>
            <a:picLocks noChangeAspect="1"/>
          </p:cNvPicPr>
          <p:nvPr/>
        </p:nvPicPr>
        <p:blipFill>
          <a:blip r:embed="rId4">
            <a:extLst>
              <a:ext uri="{28A0092B-C50C-407E-A947-70E740481C1C}">
                <a14:useLocalDpi xmlns:a14="http://schemas.microsoft.com/office/drawing/2010/main" val="0"/>
              </a:ext>
            </a:extLst>
          </a:blip>
          <a:srcRect l="13809" t="19244" r="14714" b="2405"/>
          <a:stretch>
            <a:fillRect/>
          </a:stretch>
        </p:blipFill>
        <p:spPr bwMode="auto">
          <a:xfrm>
            <a:off x="1524001" y="2667000"/>
            <a:ext cx="599916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565"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5135563"/>
            <a:ext cx="1143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566"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67001" y="5135564"/>
            <a:ext cx="1146175" cy="172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567"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10000" y="5135564"/>
            <a:ext cx="2584450" cy="172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568" name="Picture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394450" y="5129213"/>
            <a:ext cx="1530350"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p:cNvPicPr>
          <p:nvPr/>
        </p:nvPicPr>
        <p:blipFill>
          <a:blip r:embed="rId9" cstate="print">
            <a:extLst>
              <a:ext uri="{28A0092B-C50C-407E-A947-70E740481C1C}">
                <a14:useLocalDpi xmlns:a14="http://schemas.microsoft.com/office/drawing/2010/main" val="0"/>
              </a:ext>
            </a:extLst>
          </a:blip>
          <a:srcRect l="29437" t="7538" r="27048" b="2003"/>
          <a:stretch>
            <a:fillRect/>
          </a:stretch>
        </p:blipFill>
        <p:spPr bwMode="auto">
          <a:xfrm>
            <a:off x="5562601" y="3267064"/>
            <a:ext cx="1295400" cy="18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62461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4B0888-338F-4DF4-A587-738166B5288E}"/>
              </a:ext>
            </a:extLst>
          </p:cNvPr>
          <p:cNvSpPr>
            <a:spLocks noGrp="1"/>
          </p:cNvSpPr>
          <p:nvPr>
            <p:ph type="title"/>
          </p:nvPr>
        </p:nvSpPr>
        <p:spPr>
          <a:xfrm>
            <a:off x="2057400" y="274638"/>
            <a:ext cx="8153400" cy="2468562"/>
          </a:xfrm>
        </p:spPr>
        <p:txBody>
          <a:bodyPr>
            <a:normAutofit fontScale="90000"/>
          </a:bodyPr>
          <a:lstStyle/>
          <a:p>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October 30, 2017</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alt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Massive</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Report: 59% of employed data scientists learned skills on their own or via a MOOC</a:t>
            </a:r>
            <a:br>
              <a:rPr lang="en-US"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Alison </a:t>
            </a:r>
            <a:r>
              <a:rPr lang="en-US" sz="2200" b="1" dirty="0" err="1">
                <a:latin typeface="Tahoma" panose="020B0604030504040204" pitchFamily="34" charset="0"/>
                <a:ea typeface="Tahoma" panose="020B0604030504040204" pitchFamily="34" charset="0"/>
                <a:cs typeface="Tahoma" panose="020B0604030504040204" pitchFamily="34" charset="0"/>
              </a:rPr>
              <a:t>DeNisco</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Rayome</a:t>
            </a:r>
            <a:br>
              <a:rPr lang="en-US" sz="27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https://www.techrepublic.com/article/report-59-of-employed-data-scientists-learned-skills-on-their-own-or-via-a-mooc/</a:t>
            </a:r>
            <a:r>
              <a:rPr lang="en-US" sz="1000" b="1" dirty="0">
                <a:latin typeface="Tahoma" panose="020B0604030504040204" pitchFamily="34" charset="0"/>
                <a:ea typeface="Tahoma" panose="020B0604030504040204" pitchFamily="34" charset="0"/>
                <a:cs typeface="Tahoma" panose="020B0604030504040204" pitchFamily="34" charset="0"/>
              </a:rPr>
              <a:t> </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A1E14841-4955-47F8-B53E-3F9E7952A9C1}"/>
              </a:ext>
            </a:extLst>
          </p:cNvPr>
          <p:cNvPicPr>
            <a:picLocks noChangeAspect="1"/>
          </p:cNvPicPr>
          <p:nvPr/>
        </p:nvPicPr>
        <p:blipFill rotWithShape="1">
          <a:blip r:embed="rId3"/>
          <a:srcRect l="16667" t="18306" r="18332" b="3148"/>
          <a:stretch/>
        </p:blipFill>
        <p:spPr>
          <a:xfrm>
            <a:off x="503321" y="2743200"/>
            <a:ext cx="5630779" cy="4114800"/>
          </a:xfrm>
          <a:prstGeom prst="rect">
            <a:avLst/>
          </a:prstGeom>
        </p:spPr>
      </p:pic>
      <p:pic>
        <p:nvPicPr>
          <p:cNvPr id="7" name="Picture 6">
            <a:extLst>
              <a:ext uri="{FF2B5EF4-FFF2-40B4-BE49-F238E27FC236}">
                <a16:creationId xmlns:a16="http://schemas.microsoft.com/office/drawing/2014/main" id="{1BA42D80-08FD-4807-B841-DFBBACB416CD}"/>
              </a:ext>
            </a:extLst>
          </p:cNvPr>
          <p:cNvPicPr>
            <a:picLocks noChangeAspect="1"/>
          </p:cNvPicPr>
          <p:nvPr/>
        </p:nvPicPr>
        <p:blipFill rotWithShape="1">
          <a:blip r:embed="rId4"/>
          <a:srcRect l="16343" t="21125" r="18668" b="5903"/>
          <a:stretch/>
        </p:blipFill>
        <p:spPr>
          <a:xfrm>
            <a:off x="4270917" y="3488474"/>
            <a:ext cx="4962292" cy="3369526"/>
          </a:xfrm>
          <a:prstGeom prst="rect">
            <a:avLst/>
          </a:prstGeom>
        </p:spPr>
      </p:pic>
      <p:pic>
        <p:nvPicPr>
          <p:cNvPr id="8" name="Picture 7">
            <a:extLst>
              <a:ext uri="{FF2B5EF4-FFF2-40B4-BE49-F238E27FC236}">
                <a16:creationId xmlns:a16="http://schemas.microsoft.com/office/drawing/2014/main" id="{BE6B06A3-A071-460B-B5F2-C0A354CE66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4490" y="4621162"/>
            <a:ext cx="3357437" cy="2236838"/>
          </a:xfrm>
          <a:prstGeom prst="rect">
            <a:avLst/>
          </a:prstGeom>
        </p:spPr>
      </p:pic>
    </p:spTree>
    <p:extLst>
      <p:ext uri="{BB962C8B-B14F-4D97-AF65-F5344CB8AC3E}">
        <p14:creationId xmlns:p14="http://schemas.microsoft.com/office/powerpoint/2010/main" val="1731980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8" name="Title 1"/>
          <p:cNvSpPr>
            <a:spLocks noGrp="1"/>
          </p:cNvSpPr>
          <p:nvPr>
            <p:ph type="title"/>
          </p:nvPr>
        </p:nvSpPr>
        <p:spPr>
          <a:xfrm>
            <a:off x="1981200" y="274638"/>
            <a:ext cx="8382000" cy="2087562"/>
          </a:xfrm>
        </p:spPr>
        <p:txBody>
          <a:bodyPr/>
          <a:lstStyle/>
          <a:p>
            <a:r>
              <a:rPr lang="en-US" altLang="en-US" sz="4000" b="1" dirty="0">
                <a:solidFill>
                  <a:srgbClr val="FF0000"/>
                </a:solidFill>
                <a:latin typeface="Tahoma" panose="020B0604030504040204" pitchFamily="34" charset="0"/>
                <a:cs typeface="Tahoma" panose="020B0604030504040204" pitchFamily="34" charset="0"/>
              </a:rPr>
              <a:t>Knowledge Navigator (1987) </a:t>
            </a:r>
            <a:br>
              <a:rPr lang="en-US" altLang="en-US" sz="3200" b="1" dirty="0">
                <a:latin typeface="Tahoma" panose="020B0604030504040204" pitchFamily="34" charset="0"/>
                <a:cs typeface="Tahoma" panose="020B0604030504040204" pitchFamily="34" charset="0"/>
              </a:rPr>
            </a:br>
            <a:r>
              <a:rPr lang="en-US" altLang="en-US" sz="3600" b="1" dirty="0">
                <a:latin typeface="Tahoma" panose="020B0604030504040204" pitchFamily="34" charset="0"/>
                <a:cs typeface="Tahoma" panose="020B0604030504040204" pitchFamily="34" charset="0"/>
              </a:rPr>
              <a:t>Apple Computer (30 years old!)</a:t>
            </a:r>
            <a:br>
              <a:rPr lang="en-US" altLang="en-US" sz="1100" b="1" dirty="0">
                <a:latin typeface="Tahoma" panose="020B0604030504040204" pitchFamily="34" charset="0"/>
                <a:cs typeface="Tahoma" panose="020B0604030504040204" pitchFamily="34" charset="0"/>
              </a:rPr>
            </a:br>
            <a:r>
              <a:rPr lang="en-US" altLang="en-US" sz="1100" b="1" dirty="0">
                <a:latin typeface="Tahoma" panose="020B0604030504040204" pitchFamily="34" charset="0"/>
                <a:cs typeface="Tahoma" panose="020B0604030504040204" pitchFamily="34" charset="0"/>
                <a:hlinkClick r:id="rId2"/>
              </a:rPr>
              <a:t>http://www.youtube.com/watch?v=hb4AzF6wEoc</a:t>
            </a:r>
            <a:r>
              <a:rPr lang="en-US" altLang="en-US" sz="1100" b="1" dirty="0">
                <a:latin typeface="Tahoma" panose="020B0604030504040204" pitchFamily="34" charset="0"/>
                <a:cs typeface="Tahoma" panose="020B0604030504040204" pitchFamily="34" charset="0"/>
              </a:rPr>
              <a:t> </a:t>
            </a:r>
          </a:p>
        </p:txBody>
      </p:sp>
      <p:pic>
        <p:nvPicPr>
          <p:cNvPr id="741379" name="Picture 2" descr="http://kenwoodgroup.com/cms/resources/casestudy-circle-imageapple2-w441h44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093" y="2362200"/>
            <a:ext cx="3005513" cy="300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1381" name="Picture 2" descr="http://img.scoop.it/ViP2nAM4oRY0XNwleEYy7zl72eJkfbmt4t8yenImKBXEejxNn4ZJNZ2ss5Ku7Cx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9416" y="2553862"/>
            <a:ext cx="5739829" cy="430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2" descr="http://geek.thinkunique.org/wp-content/uploads/2010/01/knowledge-navigato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361" y="4601450"/>
            <a:ext cx="3734978" cy="2256550"/>
          </a:xfrm>
          <a:prstGeom prst="rect">
            <a:avLst/>
          </a:prstGeom>
          <a:noFill/>
          <a:extLst>
            <a:ext uri="{909E8E84-426E-40DD-AFC4-6F175D3DCCD1}">
              <a14:hiddenFill xmlns:a14="http://schemas.microsoft.com/office/drawing/2010/main">
                <a:solidFill>
                  <a:srgbClr val="FFFFFF"/>
                </a:solidFill>
              </a14:hiddenFill>
            </a:ext>
          </a:extLst>
        </p:spPr>
      </p:pic>
      <p:sp>
        <p:nvSpPr>
          <p:cNvPr id="2" name="Action Button: Movie 1">
            <a:hlinkClick r:id="rId6" highlightClick="1"/>
          </p:cNvPr>
          <p:cNvSpPr/>
          <p:nvPr/>
        </p:nvSpPr>
        <p:spPr bwMode="auto">
          <a:xfrm>
            <a:off x="11149584" y="1204295"/>
            <a:ext cx="1042416" cy="1042416"/>
          </a:xfrm>
          <a:prstGeom prst="actionButtonMovi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Action Button: Movie 3">
            <a:hlinkClick r:id="rId7" highlightClick="1"/>
          </p:cNvPr>
          <p:cNvSpPr/>
          <p:nvPr/>
        </p:nvSpPr>
        <p:spPr bwMode="auto">
          <a:xfrm>
            <a:off x="11149584" y="31521"/>
            <a:ext cx="1042416" cy="1042416"/>
          </a:xfrm>
          <a:prstGeom prst="actionButtonMovi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mn-ea"/>
              <a:cs typeface="+mn-cs"/>
            </a:endParaRPr>
          </a:p>
        </p:txBody>
      </p:sp>
      <p:pic>
        <p:nvPicPr>
          <p:cNvPr id="5" name="Picture 4"/>
          <p:cNvPicPr>
            <a:picLocks noChangeAspect="1"/>
          </p:cNvPicPr>
          <p:nvPr/>
        </p:nvPicPr>
        <p:blipFill rotWithShape="1">
          <a:blip r:embed="rId8"/>
          <a:srcRect l="29377" t="20295" r="41923" b="41952"/>
          <a:stretch/>
        </p:blipFill>
        <p:spPr>
          <a:xfrm>
            <a:off x="11149584" y="1336675"/>
            <a:ext cx="1042416" cy="777655"/>
          </a:xfrm>
          <a:prstGeom prst="rect">
            <a:avLst/>
          </a:prstGeom>
        </p:spPr>
      </p:pic>
      <p:pic>
        <p:nvPicPr>
          <p:cNvPr id="6" name="Picture 5"/>
          <p:cNvPicPr>
            <a:picLocks noChangeAspect="1"/>
          </p:cNvPicPr>
          <p:nvPr/>
        </p:nvPicPr>
        <p:blipFill rotWithShape="1">
          <a:blip r:embed="rId9"/>
          <a:srcRect l="28726" t="18827" r="41034" b="41485"/>
          <a:stretch/>
        </p:blipFill>
        <p:spPr>
          <a:xfrm>
            <a:off x="11149584" y="121254"/>
            <a:ext cx="1042416" cy="775889"/>
          </a:xfrm>
          <a:prstGeom prst="rect">
            <a:avLst/>
          </a:prstGeom>
        </p:spPr>
      </p:pic>
    </p:spTree>
    <p:extLst>
      <p:ext uri="{BB962C8B-B14F-4D97-AF65-F5344CB8AC3E}">
        <p14:creationId xmlns:p14="http://schemas.microsoft.com/office/powerpoint/2010/main" val="40760173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3200" y="274638"/>
            <a:ext cx="7239000" cy="2925762"/>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August 17, 2017</a:t>
            </a:r>
            <a:br>
              <a:rPr lang="en-US" sz="24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By the Numbers: MOOCs in 2016</a:t>
            </a:r>
            <a:br>
              <a:rPr lang="en-US" sz="40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Class Central, </a:t>
            </a:r>
            <a:r>
              <a:rPr lang="en-US" sz="3200" b="1" dirty="0" err="1">
                <a:latin typeface="Tahoma" panose="020B0604030504040204" pitchFamily="34" charset="0"/>
                <a:ea typeface="Tahoma" panose="020B0604030504040204" pitchFamily="34" charset="0"/>
                <a:cs typeface="Tahoma" panose="020B0604030504040204" pitchFamily="34" charset="0"/>
              </a:rPr>
              <a:t>Dhawal</a:t>
            </a:r>
            <a:r>
              <a:rPr lang="en-US" sz="3200" b="1" dirty="0">
                <a:latin typeface="Tahoma" panose="020B0604030504040204" pitchFamily="34" charset="0"/>
                <a:ea typeface="Tahoma" panose="020B0604030504040204" pitchFamily="34" charset="0"/>
                <a:cs typeface="Tahoma" panose="020B0604030504040204" pitchFamily="34" charset="0"/>
              </a:rPr>
              <a:t> Shah</a:t>
            </a:r>
            <a:br>
              <a:rPr lang="en-US" sz="2800" b="1" dirty="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hlinkClick r:id="rId2"/>
              </a:rPr>
              <a:t>https://www.class-central.com/report/mooc-stats-2016/</a:t>
            </a:r>
            <a:r>
              <a:rPr lang="en-US" sz="1050" b="1" dirty="0">
                <a:latin typeface="Tahoma" panose="020B0604030504040204" pitchFamily="34" charset="0"/>
                <a:ea typeface="Tahoma" panose="020B0604030504040204" pitchFamily="34" charset="0"/>
                <a:cs typeface="Tahoma" panose="020B0604030504040204" pitchFamily="34" charset="0"/>
              </a:rPr>
              <a:t> </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761" t="12640" r="4761" b="7360"/>
          <a:stretch/>
        </p:blipFill>
        <p:spPr>
          <a:xfrm>
            <a:off x="1752600" y="2971800"/>
            <a:ext cx="8273143" cy="3657600"/>
          </a:xfrm>
          <a:prstGeom prst="rect">
            <a:avLst/>
          </a:prstGeom>
        </p:spPr>
      </p:pic>
    </p:spTree>
    <p:extLst>
      <p:ext uri="{BB962C8B-B14F-4D97-AF65-F5344CB8AC3E}">
        <p14:creationId xmlns:p14="http://schemas.microsoft.com/office/powerpoint/2010/main" val="14090504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3200" y="274638"/>
            <a:ext cx="7239000" cy="2925762"/>
          </a:xfrm>
        </p:spPr>
        <p:txBody>
          <a:bodyPr>
            <a:norm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August 7, 2017</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MOOCs for Credit</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800" b="1" dirty="0" err="1"/>
              <a:t>FutureLearn</a:t>
            </a:r>
            <a:r>
              <a:rPr lang="en-US" sz="2800" b="1" dirty="0"/>
              <a:t> and Coventry University to Roll Out 50 Online Degrees</a:t>
            </a:r>
            <a:br>
              <a:rPr lang="en-US" sz="3600" b="1" dirty="0"/>
            </a:br>
            <a:r>
              <a:rPr lang="en-US" sz="2800" b="1" dirty="0"/>
              <a:t>Class Central, </a:t>
            </a:r>
            <a:r>
              <a:rPr lang="en-US" sz="2800" b="1" dirty="0" err="1"/>
              <a:t>Dhawal</a:t>
            </a:r>
            <a:r>
              <a:rPr lang="en-US" sz="2800" b="1" dirty="0"/>
              <a:t> Shah</a:t>
            </a:r>
            <a:br>
              <a:rPr lang="en-US" sz="2400" b="1" dirty="0"/>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https://www.class-central.com/report/futurelearn-coventry-university-roll-50-online-degrees/</a:t>
            </a:r>
            <a:r>
              <a:rPr lang="en-US" sz="1000" b="1" dirty="0">
                <a:latin typeface="Tahoma" panose="020B0604030504040204" pitchFamily="34" charset="0"/>
                <a:ea typeface="Tahoma" panose="020B0604030504040204" pitchFamily="34" charset="0"/>
                <a:cs typeface="Tahoma" panose="020B0604030504040204" pitchFamily="34" charset="0"/>
              </a:rPr>
              <a:t> </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3"/>
          <a:srcRect l="25833" t="41199" r="35000" b="33655"/>
          <a:stretch/>
        </p:blipFill>
        <p:spPr>
          <a:xfrm>
            <a:off x="2525010" y="3330499"/>
            <a:ext cx="8053780" cy="3427140"/>
          </a:xfrm>
          <a:prstGeom prst="rect">
            <a:avLst/>
          </a:prstGeom>
        </p:spPr>
      </p:pic>
    </p:spTree>
    <p:extLst>
      <p:ext uri="{BB962C8B-B14F-4D97-AF65-F5344CB8AC3E}">
        <p14:creationId xmlns:p14="http://schemas.microsoft.com/office/powerpoint/2010/main" val="14615405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199" y="312234"/>
            <a:ext cx="8289073" cy="1951464"/>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25, 2016</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alt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Massive</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Class Central</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https://www.class-central.com/report/mooc-stats-2016/</a:t>
            </a:r>
            <a:r>
              <a:rPr lang="en-US" sz="1000" b="1" dirty="0">
                <a:latin typeface="Tahoma" panose="020B0604030504040204" pitchFamily="34" charset="0"/>
                <a:ea typeface="Tahoma" panose="020B0604030504040204" pitchFamily="34" charset="0"/>
                <a:cs typeface="Tahoma" panose="020B0604030504040204" pitchFamily="34" charset="0"/>
              </a:rPr>
              <a:t> </a:t>
            </a:r>
            <a:endParaRPr lang="en-US" sz="1100" b="1"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2438401" y="5791200"/>
            <a:ext cx="45719" cy="369332"/>
          </a:xfrm>
          <a:prstGeom prst="rect">
            <a:avLst/>
          </a:prstGeom>
          <a:noFill/>
        </p:spPr>
        <p:txBody>
          <a:bodyPr wrap="square" rtlCol="0">
            <a:spAutoFit/>
          </a:bodyPr>
          <a:lstStyle/>
          <a:p>
            <a:pPr>
              <a:defRPr/>
            </a:pPr>
            <a:endParaRPr lang="en-US" kern="0" dirty="0">
              <a:solidFill>
                <a:sysClr val="windowText" lastClr="000000"/>
              </a:solidFill>
            </a:endParaRPr>
          </a:p>
        </p:txBody>
      </p:sp>
      <p:pic>
        <p:nvPicPr>
          <p:cNvPr id="9" name="Picture 8"/>
          <p:cNvPicPr>
            <a:picLocks noChangeAspect="1"/>
          </p:cNvPicPr>
          <p:nvPr/>
        </p:nvPicPr>
        <p:blipFill rotWithShape="1">
          <a:blip r:embed="rId3"/>
          <a:srcRect l="13384" t="9876" r="1534" b="2469"/>
          <a:stretch/>
        </p:blipFill>
        <p:spPr>
          <a:xfrm>
            <a:off x="3276600" y="2464392"/>
            <a:ext cx="5510561" cy="439606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1300" y="3581400"/>
            <a:ext cx="6553200" cy="3276600"/>
          </a:xfrm>
          <a:prstGeom prst="rect">
            <a:avLst/>
          </a:prstGeom>
        </p:spPr>
      </p:pic>
    </p:spTree>
    <p:extLst>
      <p:ext uri="{BB962C8B-B14F-4D97-AF65-F5344CB8AC3E}">
        <p14:creationId xmlns:p14="http://schemas.microsoft.com/office/powerpoint/2010/main" val="34952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346" name="Title 1"/>
          <p:cNvSpPr>
            <a:spLocks noGrp="1"/>
          </p:cNvSpPr>
          <p:nvPr>
            <p:ph type="title"/>
          </p:nvPr>
        </p:nvSpPr>
        <p:spPr>
          <a:xfrm>
            <a:off x="1905000" y="304800"/>
            <a:ext cx="8458200" cy="2667000"/>
          </a:xfrm>
        </p:spPr>
        <p:txBody>
          <a:bodyPr/>
          <a:lstStyle/>
          <a:p>
            <a:r>
              <a:rPr lang="en-US" altLang="en-US" sz="4000" b="1" dirty="0">
                <a:solidFill>
                  <a:srgbClr val="FF0000"/>
                </a:solidFill>
                <a:latin typeface="Tahoma" panose="020B0604030504040204" pitchFamily="34" charset="0"/>
                <a:cs typeface="Tahoma" panose="020B0604030504040204" pitchFamily="34" charset="0"/>
              </a:rPr>
              <a:t>April 20, 2015 </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(Customization)</a:t>
            </a:r>
            <a:br>
              <a:rPr lang="en-US" sz="3600" b="1" dirty="0">
                <a:latin typeface="Tahoma" panose="020B0604030504040204" pitchFamily="34" charset="0"/>
                <a:ea typeface="Tahoma" panose="020B0604030504040204" pitchFamily="34" charset="0"/>
                <a:cs typeface="Tahoma" panose="020B0604030504040204" pitchFamily="34" charset="0"/>
              </a:rPr>
            </a:br>
            <a:r>
              <a:rPr lang="en-US" alt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Self-Directed</a:t>
            </a:r>
            <a:br>
              <a:rPr lang="en-US" altLang="en-US" sz="3200" b="1" dirty="0">
                <a:latin typeface="Tahoma" panose="020B0604030504040204" pitchFamily="34" charset="0"/>
                <a:cs typeface="Tahoma" panose="020B0604030504040204" pitchFamily="34" charset="0"/>
              </a:rPr>
            </a:br>
            <a:r>
              <a:rPr lang="en-US" altLang="en-US" sz="2800" b="1" dirty="0">
                <a:latin typeface="Tahoma" panose="020B0604030504040204" pitchFamily="34" charset="0"/>
                <a:cs typeface="Tahoma" panose="020B0604030504040204" pitchFamily="34" charset="0"/>
              </a:rPr>
              <a:t>250 MOOCs and Counting: One Man’s Educational Journey, </a:t>
            </a:r>
            <a:r>
              <a:rPr lang="en-US" altLang="en-US" sz="2000" b="1" dirty="0">
                <a:latin typeface="Tahoma" panose="020B0604030504040204" pitchFamily="34" charset="0"/>
                <a:cs typeface="Tahoma" panose="020B0604030504040204" pitchFamily="34" charset="0"/>
              </a:rPr>
              <a:t>Chronicle of Higher Education</a:t>
            </a:r>
            <a:br>
              <a:rPr lang="en-US" altLang="en-US" sz="2000" b="1" dirty="0">
                <a:latin typeface="Tahoma" panose="020B0604030504040204" pitchFamily="34" charset="0"/>
                <a:cs typeface="Tahoma" panose="020B0604030504040204" pitchFamily="34" charset="0"/>
              </a:rPr>
            </a:br>
            <a:r>
              <a:rPr lang="en-US" altLang="en-US" sz="1600" b="1" dirty="0">
                <a:latin typeface="Tahoma" panose="020B0604030504040204" pitchFamily="34" charset="0"/>
                <a:cs typeface="Tahoma" panose="020B0604030504040204" pitchFamily="34" charset="0"/>
                <a:hlinkClick r:id="rId2"/>
              </a:rPr>
              <a:t>http://chronicle.com/article/250-MOOCsCounting-One/229397/?cid=at</a:t>
            </a:r>
            <a:r>
              <a:rPr lang="en-US" altLang="en-US" sz="1600" b="1" dirty="0">
                <a:latin typeface="Tahoma" panose="020B0604030504040204" pitchFamily="34" charset="0"/>
                <a:cs typeface="Tahoma" panose="020B0604030504040204" pitchFamily="34" charset="0"/>
              </a:rPr>
              <a:t> </a:t>
            </a:r>
            <a:br>
              <a:rPr lang="en-US" altLang="en-US" sz="1600" b="1" dirty="0">
                <a:latin typeface="Tahoma" panose="020B0604030504040204" pitchFamily="34" charset="0"/>
                <a:cs typeface="Tahoma" panose="020B0604030504040204" pitchFamily="34" charset="0"/>
              </a:rPr>
            </a:br>
            <a:r>
              <a:rPr lang="en-US" altLang="en-US" sz="1600" b="1" dirty="0">
                <a:latin typeface="Tahoma" panose="020B0604030504040204" pitchFamily="34" charset="0"/>
                <a:cs typeface="Tahoma" panose="020B0604030504040204" pitchFamily="34" charset="0"/>
              </a:rPr>
              <a:t>If the MOOC movement has faded, nobody told Jima </a:t>
            </a:r>
            <a:r>
              <a:rPr lang="en-US" altLang="en-US" sz="1600" b="1" dirty="0" err="1">
                <a:latin typeface="Tahoma" panose="020B0604030504040204" pitchFamily="34" charset="0"/>
                <a:cs typeface="Tahoma" panose="020B0604030504040204" pitchFamily="34" charset="0"/>
              </a:rPr>
              <a:t>Ngei</a:t>
            </a:r>
            <a:r>
              <a:rPr lang="en-US" altLang="en-US" sz="1600" b="1" dirty="0">
                <a:latin typeface="Tahoma" panose="020B0604030504040204" pitchFamily="34" charset="0"/>
                <a:cs typeface="Tahoma" panose="020B0604030504040204" pitchFamily="34" charset="0"/>
              </a:rPr>
              <a:t>. Mr. </a:t>
            </a:r>
            <a:r>
              <a:rPr lang="en-US" altLang="en-US" sz="1600" b="1" dirty="0" err="1">
                <a:latin typeface="Tahoma" panose="020B0604030504040204" pitchFamily="34" charset="0"/>
                <a:cs typeface="Tahoma" panose="020B0604030504040204" pitchFamily="34" charset="0"/>
              </a:rPr>
              <a:t>Ngei</a:t>
            </a:r>
            <a:r>
              <a:rPr lang="en-US" altLang="en-US" sz="1600" b="1" dirty="0">
                <a:latin typeface="Tahoma" panose="020B0604030504040204" pitchFamily="34" charset="0"/>
                <a:cs typeface="Tahoma" panose="020B0604030504040204" pitchFamily="34" charset="0"/>
              </a:rPr>
              <a:t>, who lives in Port Harcourt, Nigeria, has completed and passed 250.</a:t>
            </a:r>
          </a:p>
        </p:txBody>
      </p:sp>
      <p:sp>
        <p:nvSpPr>
          <p:cNvPr id="953347" name="TextBox 2"/>
          <p:cNvSpPr txBox="1">
            <a:spLocks noChangeArrowheads="1"/>
          </p:cNvSpPr>
          <p:nvPr/>
        </p:nvSpPr>
        <p:spPr bwMode="auto">
          <a:xfrm>
            <a:off x="2514600" y="5943601"/>
            <a:ext cx="8001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400" b="1" kern="0" dirty="0">
                <a:solidFill>
                  <a:srgbClr val="000000"/>
                </a:solidFill>
                <a:latin typeface="Tahoma" panose="020B0604030504040204" pitchFamily="34" charset="0"/>
                <a:cs typeface="Tahoma" panose="020B0604030504040204" pitchFamily="34" charset="0"/>
              </a:rPr>
              <a:t>Jima </a:t>
            </a:r>
            <a:r>
              <a:rPr lang="en-US" altLang="en-US" sz="2400" b="1" kern="0" dirty="0" err="1">
                <a:solidFill>
                  <a:srgbClr val="000000"/>
                </a:solidFill>
                <a:latin typeface="Tahoma" panose="020B0604030504040204" pitchFamily="34" charset="0"/>
                <a:cs typeface="Tahoma" panose="020B0604030504040204" pitchFamily="34" charset="0"/>
              </a:rPr>
              <a:t>Ngei</a:t>
            </a:r>
            <a:r>
              <a:rPr lang="en-US" altLang="en-US" sz="2400" b="1" kern="0" dirty="0">
                <a:solidFill>
                  <a:srgbClr val="000000"/>
                </a:solidFill>
                <a:latin typeface="Tahoma" panose="020B0604030504040204" pitchFamily="34" charset="0"/>
                <a:cs typeface="Tahoma" panose="020B0604030504040204" pitchFamily="34" charset="0"/>
              </a:rPr>
              <a:t>: “I had this unrelenting fear that this miracle of free access might evaporate soon.”</a:t>
            </a:r>
          </a:p>
        </p:txBody>
      </p:sp>
      <p:pic>
        <p:nvPicPr>
          <p:cNvPr id="95334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97485" y="2971800"/>
            <a:ext cx="5789488" cy="289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ction Button: Movie 5">
            <a:hlinkClick r:id="rId4" highlightClick="1"/>
          </p:cNvPr>
          <p:cNvSpPr/>
          <p:nvPr/>
        </p:nvSpPr>
        <p:spPr>
          <a:xfrm>
            <a:off x="11149584" y="99317"/>
            <a:ext cx="1042416" cy="1042416"/>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5"/>
          <a:srcRect l="28770" t="18922" r="35708" b="46796"/>
          <a:stretch/>
        </p:blipFill>
        <p:spPr>
          <a:xfrm>
            <a:off x="11190830" y="304800"/>
            <a:ext cx="1001170" cy="547955"/>
          </a:xfrm>
          <a:prstGeom prst="rect">
            <a:avLst/>
          </a:prstGeom>
        </p:spPr>
      </p:pic>
      <p:sp>
        <p:nvSpPr>
          <p:cNvPr id="11" name="Action Button: Movie 10">
            <a:hlinkClick r:id="rId6" highlightClick="1"/>
          </p:cNvPr>
          <p:cNvSpPr/>
          <p:nvPr/>
        </p:nvSpPr>
        <p:spPr>
          <a:xfrm>
            <a:off x="11190830" y="1347216"/>
            <a:ext cx="1042416" cy="1042416"/>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rotWithShape="1">
          <a:blip r:embed="rId7"/>
          <a:srcRect l="28703" t="18167" r="35570" b="46431"/>
          <a:stretch/>
        </p:blipFill>
        <p:spPr>
          <a:xfrm>
            <a:off x="11190830" y="1510132"/>
            <a:ext cx="1042416" cy="585796"/>
          </a:xfrm>
          <a:prstGeom prst="rect">
            <a:avLst/>
          </a:prstGeom>
        </p:spPr>
      </p:pic>
    </p:spTree>
    <p:extLst>
      <p:ext uri="{BB962C8B-B14F-4D97-AF65-F5344CB8AC3E}">
        <p14:creationId xmlns:p14="http://schemas.microsoft.com/office/powerpoint/2010/main" val="39374402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3400"/>
            <a:ext cx="7848600" cy="2017272"/>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January 9, 2018 (Customization)</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alt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Modular</a:t>
            </a:r>
            <a:b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MIT launches </a:t>
            </a:r>
            <a:r>
              <a:rPr lang="en-US" sz="2400" b="1" dirty="0" err="1">
                <a:latin typeface="Tahoma" panose="020B0604030504040204" pitchFamily="34" charset="0"/>
                <a:ea typeface="Tahoma" panose="020B0604030504040204" pitchFamily="34" charset="0"/>
                <a:cs typeface="Tahoma" panose="020B0604030504040204" pitchFamily="34" charset="0"/>
              </a:rPr>
              <a:t>MITx</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MicroMasters</a:t>
            </a:r>
            <a:r>
              <a:rPr lang="en-US" sz="2400" b="1" dirty="0">
                <a:latin typeface="Tahoma" panose="020B0604030504040204" pitchFamily="34" charset="0"/>
                <a:ea typeface="Tahoma" panose="020B0604030504040204" pitchFamily="34" charset="0"/>
                <a:cs typeface="Tahoma" panose="020B0604030504040204" pitchFamily="34" charset="0"/>
              </a:rPr>
              <a:t> in Principles of Manufacturing, MIT Open Learning</a:t>
            </a:r>
            <a:br>
              <a:rPr lang="en-US" sz="110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2"/>
              </a:rPr>
              <a:t>http://news.mit.edu/2018/mit-launches-new-mitx-micromasters-program-principles-manufacturing-0109</a:t>
            </a:r>
            <a:r>
              <a:rPr lang="en-US" sz="1100" b="1" dirty="0">
                <a:latin typeface="Tahoma" panose="020B0604030504040204" pitchFamily="34" charset="0"/>
                <a:ea typeface="Tahoma" panose="020B0604030504040204" pitchFamily="34" charset="0"/>
                <a:cs typeface="Tahoma" panose="020B0604030504040204" pitchFamily="34" charset="0"/>
              </a:rPr>
              <a:t> </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2438401" y="5791200"/>
            <a:ext cx="4571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5" name="Picture 4"/>
          <p:cNvPicPr>
            <a:picLocks noChangeAspect="1"/>
          </p:cNvPicPr>
          <p:nvPr/>
        </p:nvPicPr>
        <p:blipFill rotWithShape="1">
          <a:blip r:embed="rId3"/>
          <a:srcRect l="21321" t="25313" r="4769" b="181"/>
          <a:stretch/>
        </p:blipFill>
        <p:spPr>
          <a:xfrm>
            <a:off x="4817022" y="2911427"/>
            <a:ext cx="4099343" cy="3929604"/>
          </a:xfrm>
          <a:prstGeom prst="rect">
            <a:avLst/>
          </a:prstGeom>
        </p:spPr>
      </p:pic>
      <p:pic>
        <p:nvPicPr>
          <p:cNvPr id="6" name="Picture 5"/>
          <p:cNvPicPr>
            <a:picLocks noChangeAspect="1"/>
          </p:cNvPicPr>
          <p:nvPr/>
        </p:nvPicPr>
        <p:blipFill rotWithShape="1">
          <a:blip r:embed="rId4"/>
          <a:srcRect l="33790" t="20784" r="22332" b="933"/>
          <a:stretch/>
        </p:blipFill>
        <p:spPr>
          <a:xfrm>
            <a:off x="7747322" y="2911427"/>
            <a:ext cx="3507129" cy="3904584"/>
          </a:xfrm>
          <a:prstGeom prst="rect">
            <a:avLst/>
          </a:prstGeom>
        </p:spPr>
      </p:pic>
      <p:pic>
        <p:nvPicPr>
          <p:cNvPr id="7" name="Picture 6">
            <a:extLst>
              <a:ext uri="{FF2B5EF4-FFF2-40B4-BE49-F238E27FC236}">
                <a16:creationId xmlns:a16="http://schemas.microsoft.com/office/drawing/2014/main" id="{97FC06A8-BB50-4649-91ED-ECB70C3FD521}"/>
              </a:ext>
            </a:extLst>
          </p:cNvPr>
          <p:cNvPicPr>
            <a:picLocks noChangeAspect="1"/>
          </p:cNvPicPr>
          <p:nvPr/>
        </p:nvPicPr>
        <p:blipFill rotWithShape="1">
          <a:blip r:embed="rId5"/>
          <a:srcRect l="31029" t="24947" r="37186" b="6823"/>
          <a:stretch/>
        </p:blipFill>
        <p:spPr>
          <a:xfrm>
            <a:off x="4335534" y="2886407"/>
            <a:ext cx="3491964" cy="3325679"/>
          </a:xfrm>
          <a:prstGeom prst="rect">
            <a:avLst/>
          </a:prstGeom>
        </p:spPr>
      </p:pic>
      <p:pic>
        <p:nvPicPr>
          <p:cNvPr id="8" name="Picture 7">
            <a:extLst>
              <a:ext uri="{FF2B5EF4-FFF2-40B4-BE49-F238E27FC236}">
                <a16:creationId xmlns:a16="http://schemas.microsoft.com/office/drawing/2014/main" id="{67E91C45-F65C-4A8B-A695-883976708AC8}"/>
              </a:ext>
            </a:extLst>
          </p:cNvPr>
          <p:cNvPicPr>
            <a:picLocks noChangeAspect="1"/>
          </p:cNvPicPr>
          <p:nvPr/>
        </p:nvPicPr>
        <p:blipFill rotWithShape="1">
          <a:blip r:embed="rId6"/>
          <a:srcRect l="20000" t="10106" r="22500" b="12765"/>
          <a:stretch/>
        </p:blipFill>
        <p:spPr>
          <a:xfrm>
            <a:off x="85381" y="3139930"/>
            <a:ext cx="4131194" cy="3472598"/>
          </a:xfrm>
          <a:prstGeom prst="rect">
            <a:avLst/>
          </a:prstGeom>
        </p:spPr>
      </p:pic>
    </p:spTree>
    <p:extLst>
      <p:ext uri="{BB962C8B-B14F-4D97-AF65-F5344CB8AC3E}">
        <p14:creationId xmlns:p14="http://schemas.microsoft.com/office/powerpoint/2010/main" val="12780384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797102" y="441790"/>
            <a:ext cx="10822970" cy="1535552"/>
          </a:xfrm>
        </p:spPr>
        <p:txBody>
          <a:bodyPr>
            <a:noAutofit/>
          </a:bodyPr>
          <a:lstStyle/>
          <a:p>
            <a:pPr algn="ctr"/>
            <a:r>
              <a:rPr lang="en-NZ" b="1" dirty="0">
                <a:solidFill>
                  <a:srgbClr val="FF0000"/>
                </a:solidFill>
                <a:latin typeface="Tahoma" panose="020B0604030504040204" pitchFamily="34" charset="0"/>
                <a:ea typeface="Tahoma" panose="020B0604030504040204" pitchFamily="34" charset="0"/>
                <a:cs typeface="Tahoma" panose="020B0604030504040204" pitchFamily="34" charset="0"/>
              </a:rPr>
              <a:t>30+ Ways Learning is Changing: </a:t>
            </a:r>
            <a:br>
              <a:rPr lang="en-NZ"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NZ" sz="4000" b="1" dirty="0">
                <a:solidFill>
                  <a:srgbClr val="0070C0"/>
                </a:solidFill>
                <a:latin typeface="Tahoma" panose="020B0604030504040204" pitchFamily="34" charset="0"/>
                <a:ea typeface="Tahoma" panose="020B0604030504040204" pitchFamily="34" charset="0"/>
                <a:cs typeface="Tahoma" panose="020B0604030504040204" pitchFamily="34" charset="0"/>
              </a:rPr>
              <a:t>Recapping the Three Mega Trends: </a:t>
            </a:r>
            <a:br>
              <a:rPr lang="en-NZ" sz="40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NZ" sz="4000" b="1" dirty="0">
                <a:solidFill>
                  <a:srgbClr val="0070C0"/>
                </a:solidFill>
                <a:latin typeface="Tahoma" panose="020B0604030504040204" pitchFamily="34" charset="0"/>
                <a:ea typeface="Tahoma" panose="020B0604030504040204" pitchFamily="34" charset="0"/>
                <a:cs typeface="Tahoma" panose="020B0604030504040204" pitchFamily="34" charset="0"/>
              </a:rPr>
              <a:t>Engagement, Access, and Customization</a:t>
            </a:r>
            <a:endParaRPr lang="en-US"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8795" y="2193320"/>
            <a:ext cx="4639584" cy="4664680"/>
          </a:xfrm>
          <a:prstGeom prst="rect">
            <a:avLst/>
          </a:prstGeom>
        </p:spPr>
      </p:pic>
    </p:spTree>
    <p:extLst>
      <p:ext uri="{BB962C8B-B14F-4D97-AF65-F5344CB8AC3E}">
        <p14:creationId xmlns:p14="http://schemas.microsoft.com/office/powerpoint/2010/main" val="3576383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0466" name="Title 1"/>
          <p:cNvSpPr>
            <a:spLocks noGrp="1"/>
          </p:cNvSpPr>
          <p:nvPr>
            <p:ph type="title"/>
          </p:nvPr>
        </p:nvSpPr>
        <p:spPr>
          <a:xfrm>
            <a:off x="1981200" y="533400"/>
            <a:ext cx="8153400" cy="3429000"/>
          </a:xfrm>
        </p:spPr>
        <p:txBody>
          <a:bodyPr/>
          <a:lstStyle/>
          <a:p>
            <a:r>
              <a:rPr lang="en-US" altLang="en-US" sz="4000" b="1" dirty="0">
                <a:solidFill>
                  <a:schemeClr val="tx1"/>
                </a:solidFill>
                <a:latin typeface="Tahoma" panose="020B0604030504040204" pitchFamily="34" charset="0"/>
                <a:cs typeface="Tahoma" panose="020B0604030504040204" pitchFamily="34" charset="0"/>
              </a:rPr>
              <a:t>Any Questions or Comments?</a:t>
            </a:r>
            <a:br>
              <a:rPr lang="en-US" altLang="en-US" sz="3200" b="1" dirty="0">
                <a:solidFill>
                  <a:schemeClr val="tx1"/>
                </a:solidFill>
                <a:latin typeface="Tahoma" panose="020B0604030504040204" pitchFamily="34" charset="0"/>
              </a:rPr>
            </a:br>
            <a:br>
              <a:rPr lang="en-US" altLang="en-US" sz="2800" b="1" dirty="0">
                <a:solidFill>
                  <a:srgbClr val="FF0000"/>
                </a:solidFill>
                <a:latin typeface="Tahoma" panose="020B0604030504040204" pitchFamily="34" charset="0"/>
              </a:rPr>
            </a:br>
            <a:r>
              <a:rPr lang="en-US" altLang="en-US" sz="2800" b="1" dirty="0">
                <a:solidFill>
                  <a:srgbClr val="FF0000"/>
                </a:solidFill>
                <a:latin typeface="Tahoma" panose="020B0604030504040204" pitchFamily="34" charset="0"/>
                <a:cs typeface="Tahoma" panose="020B0604030504040204" pitchFamily="34" charset="0"/>
              </a:rPr>
              <a:t>Slides at: TrainingShare.com</a:t>
            </a:r>
            <a:br>
              <a:rPr lang="en-US" altLang="en-US" sz="2800" b="1" dirty="0">
                <a:solidFill>
                  <a:srgbClr val="FF0000"/>
                </a:solidFill>
                <a:latin typeface="Tahoma" panose="020B0604030504040204" pitchFamily="34" charset="0"/>
                <a:cs typeface="Tahoma" panose="020B0604030504040204" pitchFamily="34" charset="0"/>
              </a:rPr>
            </a:br>
            <a:r>
              <a:rPr lang="en-US" altLang="en-US" sz="2800" b="1" dirty="0">
                <a:solidFill>
                  <a:srgbClr val="0070C0"/>
                </a:solidFill>
                <a:latin typeface="Tahoma" panose="020B0604030504040204" pitchFamily="34" charset="0"/>
                <a:cs typeface="Tahoma" panose="020B0604030504040204" pitchFamily="34" charset="0"/>
              </a:rPr>
              <a:t>Papers: PublicationShare.com</a:t>
            </a:r>
            <a:br>
              <a:rPr lang="en-US" altLang="en-US" sz="2800" b="1" dirty="0">
                <a:solidFill>
                  <a:srgbClr val="FF0000"/>
                </a:solidFill>
                <a:latin typeface="Tahoma" panose="020B0604030504040204" pitchFamily="34" charset="0"/>
                <a:cs typeface="Tahoma" panose="020B0604030504040204" pitchFamily="34" charset="0"/>
              </a:rPr>
            </a:br>
            <a:r>
              <a:rPr lang="en-US" altLang="en-US" sz="2800" b="1" dirty="0">
                <a:solidFill>
                  <a:srgbClr val="00B050"/>
                </a:solidFill>
                <a:latin typeface="Tahoma" panose="020B0604030504040204" pitchFamily="34" charset="0"/>
                <a:cs typeface="Tahoma" panose="020B0604030504040204" pitchFamily="34" charset="0"/>
              </a:rPr>
              <a:t>Free book:  </a:t>
            </a:r>
            <a:r>
              <a:rPr lang="en-US" altLang="en-US" sz="2800" b="1" dirty="0">
                <a:solidFill>
                  <a:srgbClr val="00B050"/>
                </a:solidFill>
                <a:latin typeface="Tahoma" panose="020B0604030504040204" pitchFamily="34" charset="0"/>
                <a:cs typeface="Tahoma" panose="020B0604030504040204" pitchFamily="34" charset="0"/>
                <a:hlinkClick r:id="rId2"/>
              </a:rPr>
              <a:t>http://tec-variety.com/</a:t>
            </a:r>
            <a:r>
              <a:rPr lang="en-US" altLang="en-US" sz="2800" b="1" dirty="0">
                <a:solidFill>
                  <a:srgbClr val="00B050"/>
                </a:solidFill>
                <a:latin typeface="Tahoma" panose="020B0604030504040204" pitchFamily="34" charset="0"/>
                <a:cs typeface="Tahoma" panose="020B0604030504040204" pitchFamily="34" charset="0"/>
              </a:rPr>
              <a:t> </a:t>
            </a:r>
            <a:br>
              <a:rPr lang="en-US" altLang="en-US" sz="2800" b="1" dirty="0">
                <a:solidFill>
                  <a:srgbClr val="00B050"/>
                </a:solidFill>
                <a:latin typeface="Tahoma" panose="020B0604030504040204" pitchFamily="34" charset="0"/>
                <a:cs typeface="Tahoma" panose="020B0604030504040204" pitchFamily="34" charset="0"/>
              </a:rPr>
            </a:br>
            <a:r>
              <a:rPr lang="en-US" altLang="en-US" sz="2800" b="1" dirty="0">
                <a:solidFill>
                  <a:srgbClr val="FF33CC"/>
                </a:solidFill>
                <a:latin typeface="Tahoma" panose="020B0604030504040204" pitchFamily="34" charset="0"/>
                <a:cs typeface="Tahoma" panose="020B0604030504040204" pitchFamily="34" charset="0"/>
              </a:rPr>
              <a:t>Email: </a:t>
            </a:r>
            <a:r>
              <a:rPr lang="en-US" altLang="en-US" sz="2800" b="1" dirty="0">
                <a:solidFill>
                  <a:srgbClr val="FF33CC"/>
                </a:solidFill>
                <a:latin typeface="Tahoma" panose="020B0604030504040204" pitchFamily="34" charset="0"/>
                <a:cs typeface="Tahoma" panose="020B0604030504040204" pitchFamily="34" charset="0"/>
                <a:hlinkClick r:id="rId3"/>
              </a:rPr>
              <a:t>curt@worldisopen.com</a:t>
            </a:r>
            <a:endParaRPr lang="en-US" altLang="en-US" sz="2800" b="1" dirty="0">
              <a:solidFill>
                <a:schemeClr val="tx1"/>
              </a:solidFill>
              <a:latin typeface="Tahoma" panose="020B0604030504040204" pitchFamily="34" charset="0"/>
              <a:cs typeface="Tahoma" panose="020B0604030504040204" pitchFamily="34" charset="0"/>
            </a:endParaRPr>
          </a:p>
        </p:txBody>
      </p:sp>
      <p:pic>
        <p:nvPicPr>
          <p:cNvPr id="83046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18302" y="4203229"/>
            <a:ext cx="3662949" cy="2647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50219" y="4210868"/>
            <a:ext cx="1953829" cy="2699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r2d2-PS-circle-Pi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26431" y="4551944"/>
            <a:ext cx="2234454" cy="2223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0833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946" name="Title 1"/>
          <p:cNvSpPr>
            <a:spLocks noGrp="1"/>
          </p:cNvSpPr>
          <p:nvPr>
            <p:ph type="title"/>
          </p:nvPr>
        </p:nvSpPr>
        <p:spPr>
          <a:xfrm>
            <a:off x="2666999" y="342900"/>
            <a:ext cx="8118987" cy="3009900"/>
          </a:xfrm>
        </p:spPr>
        <p:txBody>
          <a:bodyPr/>
          <a:lstStyle/>
          <a:p>
            <a:r>
              <a:rPr lang="en-US" altLang="en-US" sz="3800" dirty="0">
                <a:solidFill>
                  <a:srgbClr val="FF0000"/>
                </a:solidFill>
                <a:latin typeface="Tahoma" panose="020B0604030504040204" pitchFamily="34" charset="0"/>
                <a:cs typeface="Tahoma" panose="020B0604030504040204" pitchFamily="34" charset="0"/>
              </a:rPr>
              <a:t>Fast Forward 30+ More Years…</a:t>
            </a:r>
            <a:br>
              <a:rPr lang="en-US" altLang="en-US" sz="4000" dirty="0">
                <a:latin typeface="Tahoma" panose="020B0604030504040204" pitchFamily="34" charset="0"/>
                <a:cs typeface="Tahoma" panose="020B0604030504040204" pitchFamily="34" charset="0"/>
              </a:rPr>
            </a:br>
            <a:r>
              <a:rPr lang="en-US" altLang="en-US" sz="3600" dirty="0">
                <a:latin typeface="Tahoma" panose="020B0604030504040204" pitchFamily="34" charset="0"/>
                <a:cs typeface="Tahoma" panose="020B0604030504040204" pitchFamily="34" charset="0"/>
              </a:rPr>
              <a:t>“Anyone can now learn anything from anyone at any time.”</a:t>
            </a:r>
          </a:p>
        </p:txBody>
      </p:sp>
      <p:pic>
        <p:nvPicPr>
          <p:cNvPr id="978947" name="Picture 2"/>
          <p:cNvPicPr>
            <a:picLocks noChangeAspect="1" noChangeArrowheads="1"/>
          </p:cNvPicPr>
          <p:nvPr/>
        </p:nvPicPr>
        <p:blipFill>
          <a:blip r:embed="rId2">
            <a:extLst>
              <a:ext uri="{28A0092B-C50C-407E-A947-70E740481C1C}">
                <a14:useLocalDpi xmlns:a14="http://schemas.microsoft.com/office/drawing/2010/main" val="0"/>
              </a:ext>
            </a:extLst>
          </a:blip>
          <a:srcRect l="12857" t="19608" r="14761" b="4314"/>
          <a:stretch>
            <a:fillRect/>
          </a:stretch>
        </p:blipFill>
        <p:spPr bwMode="auto">
          <a:xfrm>
            <a:off x="3581400" y="3502026"/>
            <a:ext cx="5257800"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8948" name="Picture 4" descr="http://www.yourdictionary.com/images/main.fast-forwar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609601"/>
            <a:ext cx="10668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0275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228600"/>
            <a:ext cx="8555804" cy="2596793"/>
          </a:xfrm>
        </p:spPr>
        <p:txBody>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August 6, 2016</a:t>
            </a:r>
            <a:br>
              <a:rPr lang="en-US" sz="2800" b="1" dirty="0">
                <a:latin typeface="Tahoma" panose="020B0604030504040204" pitchFamily="34" charset="0"/>
                <a:ea typeface="Tahoma" panose="020B0604030504040204" pitchFamily="34" charset="0"/>
                <a:cs typeface="Tahoma" panose="020B0604030504040204" pitchFamily="34" charset="0"/>
              </a:rPr>
            </a:b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The Web at 25!</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Happy (sort of) birthday, World Wide Web!, </a:t>
            </a:r>
            <a:r>
              <a:rPr lang="en-US" sz="2000" b="1" dirty="0">
                <a:latin typeface="Tahoma" panose="020B0604030504040204" pitchFamily="34" charset="0"/>
                <a:ea typeface="Tahoma" panose="020B0604030504040204" pitchFamily="34" charset="0"/>
                <a:cs typeface="Tahoma" panose="020B0604030504040204" pitchFamily="34" charset="0"/>
              </a:rPr>
              <a:t>Erica Fink and Jonathan </a:t>
            </a:r>
            <a:r>
              <a:rPr lang="en-US" sz="2000" b="1" dirty="0" err="1">
                <a:latin typeface="Tahoma" panose="020B0604030504040204" pitchFamily="34" charset="0"/>
                <a:ea typeface="Tahoma" panose="020B0604030504040204" pitchFamily="34" charset="0"/>
                <a:cs typeface="Tahoma" panose="020B0604030504040204" pitchFamily="34" charset="0"/>
              </a:rPr>
              <a:t>Tortora</a:t>
            </a:r>
            <a:r>
              <a:rPr lang="en-US" sz="2000" b="1" dirty="0">
                <a:latin typeface="Tahoma" panose="020B0604030504040204" pitchFamily="34" charset="0"/>
                <a:ea typeface="Tahoma" panose="020B0604030504040204" pitchFamily="34" charset="0"/>
                <a:cs typeface="Tahoma" panose="020B0604030504040204" pitchFamily="34" charset="0"/>
              </a:rPr>
              <a:t>, CNN Money (Tech)</a:t>
            </a:r>
            <a:br>
              <a:rPr lang="en-US" sz="4000" b="1" dirty="0">
                <a:latin typeface="Tahoma" panose="020B0604030504040204" pitchFamily="34" charset="0"/>
                <a:ea typeface="Tahoma" panose="020B0604030504040204" pitchFamily="34" charset="0"/>
                <a:cs typeface="Tahoma" panose="020B0604030504040204" pitchFamily="34" charset="0"/>
              </a:rPr>
            </a:br>
            <a:r>
              <a:rPr lang="en-US" sz="2000" b="1" u="sng" dirty="0">
                <a:latin typeface="Tahoma" panose="020B0604030504040204" pitchFamily="34" charset="0"/>
                <a:ea typeface="Tahoma" panose="020B0604030504040204" pitchFamily="34" charset="0"/>
                <a:cs typeface="Tahoma" panose="020B0604030504040204" pitchFamily="34" charset="0"/>
                <a:hlinkClick r:id="rId2"/>
              </a:rPr>
              <a:t>http://info.cern.ch/</a:t>
            </a:r>
            <a:r>
              <a:rPr lang="en-US" sz="2000" b="1" dirty="0"/>
              <a:t> (First website)</a:t>
            </a:r>
            <a:br>
              <a:rPr lang="en-US" sz="2000" b="1" u="sng" dirty="0">
                <a:latin typeface="Tahoma" panose="020B0604030504040204" pitchFamily="34" charset="0"/>
                <a:ea typeface="Tahoma" panose="020B0604030504040204" pitchFamily="34" charset="0"/>
                <a:cs typeface="Tahoma" panose="020B0604030504040204" pitchFamily="34" charset="0"/>
              </a:rPr>
            </a:br>
            <a:r>
              <a:rPr lang="en-US" sz="2000" b="1" u="sng" dirty="0">
                <a:latin typeface="Tahoma" panose="020B0604030504040204" pitchFamily="34" charset="0"/>
                <a:ea typeface="Tahoma" panose="020B0604030504040204" pitchFamily="34" charset="0"/>
                <a:cs typeface="Tahoma" panose="020B0604030504040204" pitchFamily="34" charset="0"/>
                <a:hlinkClick r:id="rId3"/>
              </a:rPr>
              <a:t>http://info.cern.ch/hypertext/WWW/TheProject.html</a:t>
            </a:r>
            <a:r>
              <a:rPr lang="en-US" sz="2000" b="1" u="sng" dirty="0">
                <a:latin typeface="Tahoma" panose="020B0604030504040204" pitchFamily="34" charset="0"/>
                <a:ea typeface="Tahoma" panose="020B0604030504040204" pitchFamily="34" charset="0"/>
                <a:cs typeface="Tahoma" panose="020B0604030504040204" pitchFamily="34" charset="0"/>
              </a:rPr>
              <a:t>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100" b="1" u="sng" dirty="0">
                <a:latin typeface="Tahoma" panose="020B0604030504040204" pitchFamily="34" charset="0"/>
                <a:ea typeface="Tahoma" panose="020B0604030504040204" pitchFamily="34" charset="0"/>
                <a:cs typeface="Tahoma" panose="020B0604030504040204" pitchFamily="34" charset="0"/>
                <a:hlinkClick r:id="rId4"/>
              </a:rPr>
              <a:t>http://money.cnn.com/2016/08/06/technology/world-wide-web-25-years-old/index.html?iid=hp-stack-dom</a:t>
            </a:r>
            <a:r>
              <a:rPr lang="en-US" sz="1100" b="1" u="sng" dirty="0">
                <a:latin typeface="Tahoma" panose="020B0604030504040204" pitchFamily="34" charset="0"/>
                <a:ea typeface="Tahoma" panose="020B0604030504040204" pitchFamily="34" charset="0"/>
                <a:cs typeface="Tahoma" panose="020B0604030504040204" pitchFamily="34" charset="0"/>
              </a:rPr>
              <a:t> </a:t>
            </a:r>
            <a:endParaRPr lang="en-US" sz="1100" b="1"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2438401" y="5791200"/>
            <a:ext cx="457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6" name="Picture 5"/>
          <p:cNvPicPr>
            <a:picLocks noChangeAspect="1"/>
          </p:cNvPicPr>
          <p:nvPr/>
        </p:nvPicPr>
        <p:blipFill rotWithShape="1">
          <a:blip r:embed="rId5"/>
          <a:srcRect l="10283" t="11385" r="34190" b="27715"/>
          <a:stretch/>
        </p:blipFill>
        <p:spPr>
          <a:xfrm>
            <a:off x="586483" y="3008490"/>
            <a:ext cx="4724400" cy="3849510"/>
          </a:xfrm>
          <a:prstGeom prst="rect">
            <a:avLst/>
          </a:prstGeom>
        </p:spPr>
      </p:pic>
      <p:pic>
        <p:nvPicPr>
          <p:cNvPr id="5" name="Picture 4"/>
          <p:cNvPicPr>
            <a:picLocks noChangeAspect="1"/>
          </p:cNvPicPr>
          <p:nvPr/>
        </p:nvPicPr>
        <p:blipFill rotWithShape="1">
          <a:blip r:embed="rId6"/>
          <a:srcRect t="12072" r="9565" b="31589"/>
          <a:stretch/>
        </p:blipFill>
        <p:spPr>
          <a:xfrm>
            <a:off x="5686678" y="3082247"/>
            <a:ext cx="6031857" cy="2435942"/>
          </a:xfrm>
          <a:prstGeom prst="rect">
            <a:avLst/>
          </a:prstGeom>
        </p:spPr>
      </p:pic>
      <p:pic>
        <p:nvPicPr>
          <p:cNvPr id="7" name="Picture 6"/>
          <p:cNvPicPr>
            <a:picLocks noChangeAspect="1"/>
          </p:cNvPicPr>
          <p:nvPr/>
        </p:nvPicPr>
        <p:blipFill rotWithShape="1">
          <a:blip r:embed="rId7"/>
          <a:srcRect l="18823" t="51375" r="11409" b="23019"/>
          <a:stretch/>
        </p:blipFill>
        <p:spPr>
          <a:xfrm>
            <a:off x="5686678" y="5414070"/>
            <a:ext cx="5475270" cy="1492924"/>
          </a:xfrm>
          <a:prstGeom prst="rect">
            <a:avLst/>
          </a:prstGeom>
        </p:spPr>
      </p:pic>
      <p:pic>
        <p:nvPicPr>
          <p:cNvPr id="8" name="Picture 7"/>
          <p:cNvPicPr>
            <a:picLocks noChangeAspect="1"/>
          </p:cNvPicPr>
          <p:nvPr/>
        </p:nvPicPr>
        <p:blipFill rotWithShape="1">
          <a:blip r:embed="rId8"/>
          <a:srcRect t="13687" r="-328" b="122"/>
          <a:stretch/>
        </p:blipFill>
        <p:spPr>
          <a:xfrm>
            <a:off x="9852917" y="3901040"/>
            <a:ext cx="2339083" cy="1302647"/>
          </a:xfrm>
          <a:prstGeom prst="rect">
            <a:avLst/>
          </a:prstGeom>
        </p:spPr>
      </p:pic>
      <p:sp>
        <p:nvSpPr>
          <p:cNvPr id="3" name="Action Button: Sound 2">
            <a:hlinkClick r:id="rId9" highlightClick="1"/>
          </p:cNvPr>
          <p:cNvSpPr/>
          <p:nvPr/>
        </p:nvSpPr>
        <p:spPr>
          <a:xfrm>
            <a:off x="11149584" y="-32409"/>
            <a:ext cx="1042416" cy="1042416"/>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Action Button: Sound 8">
            <a:hlinkClick r:id="rId10" highlightClick="1"/>
          </p:cNvPr>
          <p:cNvSpPr/>
          <p:nvPr/>
        </p:nvSpPr>
        <p:spPr>
          <a:xfrm>
            <a:off x="11149584" y="1390196"/>
            <a:ext cx="1042416" cy="1042416"/>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p:cNvPicPr>
            <a:picLocks noChangeAspect="1"/>
          </p:cNvPicPr>
          <p:nvPr/>
        </p:nvPicPr>
        <p:blipFill rotWithShape="1">
          <a:blip r:embed="rId11"/>
          <a:srcRect l="29838" t="19446" r="32565" b="41947"/>
          <a:stretch/>
        </p:blipFill>
        <p:spPr>
          <a:xfrm>
            <a:off x="11149584" y="228600"/>
            <a:ext cx="1042416" cy="607029"/>
          </a:xfrm>
          <a:prstGeom prst="rect">
            <a:avLst/>
          </a:prstGeom>
        </p:spPr>
      </p:pic>
      <p:pic>
        <p:nvPicPr>
          <p:cNvPr id="12" name="Picture 11"/>
          <p:cNvPicPr>
            <a:picLocks noChangeAspect="1"/>
          </p:cNvPicPr>
          <p:nvPr/>
        </p:nvPicPr>
        <p:blipFill rotWithShape="1">
          <a:blip r:embed="rId12"/>
          <a:srcRect l="29768" t="19138" r="32743" b="42078"/>
          <a:stretch/>
        </p:blipFill>
        <p:spPr>
          <a:xfrm>
            <a:off x="11154494" y="1569423"/>
            <a:ext cx="1037505" cy="608698"/>
          </a:xfrm>
          <a:prstGeom prst="rect">
            <a:avLst/>
          </a:prstGeom>
        </p:spPr>
      </p:pic>
    </p:spTree>
    <p:extLst>
      <p:ext uri="{BB962C8B-B14F-4D97-AF65-F5344CB8AC3E}">
        <p14:creationId xmlns:p14="http://schemas.microsoft.com/office/powerpoint/2010/main" val="3399537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457200"/>
            <a:ext cx="8458200" cy="21790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January 15, 2016</a:t>
            </a:r>
            <a:br>
              <a:rPr lang="en-US" sz="3600" b="1" dirty="0">
                <a:latin typeface="Tahoma" panose="020B0604030504040204" pitchFamily="34" charset="0"/>
                <a:ea typeface="Tahoma" panose="020B0604030504040204" pitchFamily="34" charset="0"/>
                <a:cs typeface="Tahoma" panose="020B0604030504040204" pitchFamily="34" charset="0"/>
              </a:rPr>
            </a:b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Wikipedia at 15!</a:t>
            </a:r>
            <a:br>
              <a:rPr lang="en-US" sz="40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Scott </a:t>
            </a:r>
            <a:r>
              <a:rPr lang="en-US" sz="2400" b="1" dirty="0" err="1">
                <a:latin typeface="Tahoma" panose="020B0604030504040204" pitchFamily="34" charset="0"/>
                <a:ea typeface="Tahoma" panose="020B0604030504040204" pitchFamily="34" charset="0"/>
                <a:cs typeface="Tahoma" panose="020B0604030504040204" pitchFamily="34" charset="0"/>
              </a:rPr>
              <a:t>McLemee</a:t>
            </a:r>
            <a:r>
              <a:rPr lang="en-US" sz="2400" b="1" dirty="0">
                <a:latin typeface="Tahoma" panose="020B0604030504040204" pitchFamily="34" charset="0"/>
                <a:ea typeface="Tahoma" panose="020B0604030504040204" pitchFamily="34" charset="0"/>
                <a:cs typeface="Tahoma" panose="020B0604030504040204" pitchFamily="34" charset="0"/>
              </a:rPr>
              <a:t>, Inside Higher Ed</a:t>
            </a:r>
            <a:br>
              <a:rPr lang="en-US" sz="800" b="1" dirty="0">
                <a:latin typeface="Tahoma" panose="020B0604030504040204" pitchFamily="34" charset="0"/>
                <a:ea typeface="Tahoma" panose="020B0604030504040204" pitchFamily="34" charset="0"/>
                <a:cs typeface="Tahoma" panose="020B0604030504040204" pitchFamily="34" charset="0"/>
              </a:rPr>
            </a:br>
            <a:r>
              <a:rPr lang="en-US" sz="800" b="1" dirty="0">
                <a:latin typeface="Tahoma" panose="020B0604030504040204" pitchFamily="34" charset="0"/>
                <a:ea typeface="Tahoma" panose="020B0604030504040204" pitchFamily="34" charset="0"/>
                <a:cs typeface="Tahoma" panose="020B0604030504040204" pitchFamily="34" charset="0"/>
                <a:hlinkClick r:id="rId2"/>
              </a:rPr>
              <a:t>https://www.insidehighered.com/views/2016/01/15/essay-wikipedias-fifteenth-anniversary?utm_source=Inside+Higher+Ed&amp;utm_campaign=4a9a248980-DNU20160115&amp;utm_medium=email&amp;utm_term=0_1fcbc04421-4a9a248980-197362401</a:t>
            </a:r>
            <a:r>
              <a:rPr lang="en-US" sz="800" b="1" dirty="0">
                <a:latin typeface="Tahoma" panose="020B0604030504040204" pitchFamily="34" charset="0"/>
                <a:ea typeface="Tahoma" panose="020B0604030504040204" pitchFamily="34" charset="0"/>
                <a:cs typeface="Tahoma" panose="020B0604030504040204" pitchFamily="34" charset="0"/>
              </a:rPr>
              <a:t> </a:t>
            </a:r>
          </a:p>
        </p:txBody>
      </p:sp>
      <p:pic>
        <p:nvPicPr>
          <p:cNvPr id="4" name="Picture 3"/>
          <p:cNvPicPr>
            <a:picLocks noChangeAspect="1"/>
          </p:cNvPicPr>
          <p:nvPr/>
        </p:nvPicPr>
        <p:blipFill rotWithShape="1">
          <a:blip r:embed="rId3"/>
          <a:srcRect l="26498" t="47205" r="38035" b="7428"/>
          <a:stretch/>
        </p:blipFill>
        <p:spPr>
          <a:xfrm>
            <a:off x="5295900" y="3200400"/>
            <a:ext cx="4800600" cy="36576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6788" y="2587798"/>
            <a:ext cx="1698812" cy="1225204"/>
          </a:xfrm>
          <a:prstGeom prst="rect">
            <a:avLst/>
          </a:prstGeom>
        </p:spPr>
      </p:pic>
      <p:pic>
        <p:nvPicPr>
          <p:cNvPr id="8" name="Picture 16" descr="Jimmy Wales in Paris, France">
            <a:hlinkClick r:id="rId5" tooltip="Jimmy Wales in Paris, France"/>
          </p:cNvPr>
          <p:cNvPicPr>
            <a:picLocks noChangeAspect="1" noChangeArrowheads="1"/>
          </p:cNvPicPr>
          <p:nvPr/>
        </p:nvPicPr>
        <p:blipFill>
          <a:blip r:embed="rId6" cstate="print"/>
          <a:srcRect/>
          <a:stretch>
            <a:fillRect/>
          </a:stretch>
        </p:blipFill>
        <p:spPr bwMode="auto">
          <a:xfrm>
            <a:off x="7779488" y="2636201"/>
            <a:ext cx="1037301" cy="1203239"/>
          </a:xfrm>
          <a:prstGeom prst="rect">
            <a:avLst/>
          </a:prstGeom>
          <a:noFill/>
          <a:ln w="9525">
            <a:noFill/>
            <a:miter lim="800000"/>
            <a:headEnd/>
            <a:tailEnd/>
          </a:ln>
        </p:spPr>
      </p:pic>
      <p:pic>
        <p:nvPicPr>
          <p:cNvPr id="9" name="Picture 12" descr="IMG_4849.JPG"/>
          <p:cNvPicPr>
            <a:picLocks noChangeAspect="1"/>
          </p:cNvPicPr>
          <p:nvPr/>
        </p:nvPicPr>
        <p:blipFill>
          <a:blip r:embed="rId7" cstate="print"/>
          <a:srcRect/>
          <a:stretch>
            <a:fillRect/>
          </a:stretch>
        </p:blipFill>
        <p:spPr bwMode="auto">
          <a:xfrm>
            <a:off x="1524000" y="2642420"/>
            <a:ext cx="3657600" cy="2743200"/>
          </a:xfrm>
          <a:prstGeom prst="rect">
            <a:avLst/>
          </a:prstGeom>
          <a:noFill/>
          <a:ln w="9525">
            <a:noFill/>
            <a:miter lim="800000"/>
            <a:headEnd/>
            <a:tailEnd/>
          </a:ln>
        </p:spPr>
      </p:pic>
    </p:spTree>
    <p:extLst>
      <p:ext uri="{BB962C8B-B14F-4D97-AF65-F5344CB8AC3E}">
        <p14:creationId xmlns:p14="http://schemas.microsoft.com/office/powerpoint/2010/main" val="13880556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Data slides">
  <a:themeElements>
    <a:clrScheme name="Custom 1">
      <a:dk1>
        <a:srgbClr val="333333"/>
      </a:dk1>
      <a:lt1>
        <a:sysClr val="window" lastClr="FFFFFF"/>
      </a:lt1>
      <a:dk2>
        <a:srgbClr val="666666"/>
      </a:dk2>
      <a:lt2>
        <a:srgbClr val="EEECE1"/>
      </a:lt2>
      <a:accent1>
        <a:srgbClr val="8BAB42"/>
      </a:accent1>
      <a:accent2>
        <a:srgbClr val="CCCCCC"/>
      </a:accent2>
      <a:accent3>
        <a:srgbClr val="60574C"/>
      </a:accent3>
      <a:accent4>
        <a:srgbClr val="31859C"/>
      </a:accent4>
      <a:accent5>
        <a:srgbClr val="A8BC33"/>
      </a:accent5>
      <a:accent6>
        <a:srgbClr val="FFFFFF"/>
      </a:accent6>
      <a:hlink>
        <a:srgbClr val="31859C"/>
      </a:hlink>
      <a:folHlink>
        <a:srgbClr val="31859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6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8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1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ata slides">
  <a:themeElements>
    <a:clrScheme name="Custom 1">
      <a:dk1>
        <a:srgbClr val="333333"/>
      </a:dk1>
      <a:lt1>
        <a:sysClr val="window" lastClr="FFFFFF"/>
      </a:lt1>
      <a:dk2>
        <a:srgbClr val="666666"/>
      </a:dk2>
      <a:lt2>
        <a:srgbClr val="EEECE1"/>
      </a:lt2>
      <a:accent1>
        <a:srgbClr val="8BAB42"/>
      </a:accent1>
      <a:accent2>
        <a:srgbClr val="CCCCCC"/>
      </a:accent2>
      <a:accent3>
        <a:srgbClr val="60574C"/>
      </a:accent3>
      <a:accent4>
        <a:srgbClr val="31859C"/>
      </a:accent4>
      <a:accent5>
        <a:srgbClr val="A8BC33"/>
      </a:accent5>
      <a:accent6>
        <a:srgbClr val="FFFFFF"/>
      </a:accent6>
      <a:hlink>
        <a:srgbClr val="31859C"/>
      </a:hlink>
      <a:folHlink>
        <a:srgbClr val="31859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28428</TotalTime>
  <Words>494</Words>
  <Application>Microsoft Office PowerPoint</Application>
  <PresentationFormat>Widescreen</PresentationFormat>
  <Paragraphs>73</Paragraphs>
  <Slides>66</Slides>
  <Notes>0</Notes>
  <HiddenSlides>0</HiddenSlides>
  <MMClips>0</MMClips>
  <ScaleCrop>false</ScaleCrop>
  <HeadingPairs>
    <vt:vector size="6" baseType="variant">
      <vt:variant>
        <vt:lpstr>Fonts Used</vt:lpstr>
      </vt:variant>
      <vt:variant>
        <vt:i4>8</vt:i4>
      </vt:variant>
      <vt:variant>
        <vt:lpstr>Theme</vt:lpstr>
      </vt:variant>
      <vt:variant>
        <vt:i4>21</vt:i4>
      </vt:variant>
      <vt:variant>
        <vt:lpstr>Slide Titles</vt:lpstr>
      </vt:variant>
      <vt:variant>
        <vt:i4>66</vt:i4>
      </vt:variant>
    </vt:vector>
  </HeadingPairs>
  <TitlesOfParts>
    <vt:vector size="95" baseType="lpstr">
      <vt:lpstr>MS PGothic</vt:lpstr>
      <vt:lpstr>Arial</vt:lpstr>
      <vt:lpstr>Calibri</vt:lpstr>
      <vt:lpstr>Calibri Light</vt:lpstr>
      <vt:lpstr>Helvetica Neue</vt:lpstr>
      <vt:lpstr>Tahoma</vt:lpstr>
      <vt:lpstr>Times New Roman</vt:lpstr>
      <vt:lpstr>Wingdings</vt:lpstr>
      <vt:lpstr>Office Theme</vt:lpstr>
      <vt:lpstr>19_Office Theme</vt:lpstr>
      <vt:lpstr>19_Default Design</vt:lpstr>
      <vt:lpstr>70_Office Theme</vt:lpstr>
      <vt:lpstr>11_Office Theme</vt:lpstr>
      <vt:lpstr>Data slides</vt:lpstr>
      <vt:lpstr>2_Office Theme</vt:lpstr>
      <vt:lpstr>26_Office Theme</vt:lpstr>
      <vt:lpstr>9_Default Design</vt:lpstr>
      <vt:lpstr>27_Default Design</vt:lpstr>
      <vt:lpstr>3_Default Design</vt:lpstr>
      <vt:lpstr>53_Office Theme</vt:lpstr>
      <vt:lpstr>1_Data slides</vt:lpstr>
      <vt:lpstr>16_Professional</vt:lpstr>
      <vt:lpstr>18_Professional</vt:lpstr>
      <vt:lpstr>37_Office Theme</vt:lpstr>
      <vt:lpstr>7_Office Theme</vt:lpstr>
      <vt:lpstr>1_Professional</vt:lpstr>
      <vt:lpstr>3_Office Theme</vt:lpstr>
      <vt:lpstr>6_Office Theme</vt:lpstr>
      <vt:lpstr>12_Office Theme</vt:lpstr>
      <vt:lpstr>Learning IS Changing: Thirty Ways, Many More Visions!</vt:lpstr>
      <vt:lpstr>April 30, 2017 ‘Those Jobs Are Gone’ Steve Kolowich, The Chronicle of Higher Education http://www.chronicle.com/article/Who-s-UpWho-s-Down-in/239964 </vt:lpstr>
      <vt:lpstr>June 3, 2017 How PLATO changed the World…in 1960 Cait Etherington, ElearningInside News (nearly 60 years ago) https://news.elearninginside.com/how-plato-changed-the-world-in-1960/ </vt:lpstr>
      <vt:lpstr>Intelligence Augmentation and Amplification Douglas Engelbart’s “The Mother of All Inventions” (1968) (50 years ago!) (The live demonstration featured the introduction of the computer mouse, video conferencing, teleconferencing, hypertext, word processing, hypermedia, object addressing and dynamic file linking, bootstrapping, and a collaborative real-time editor.“) http://www.amazon.com/Machines-Loving-Grace-Common-Between/dp/0062266683 </vt:lpstr>
      <vt:lpstr>Poll #1: Do you remember the Apple II (40 years ago)</vt:lpstr>
      <vt:lpstr>Knowledge Navigator (1987)  Apple Computer (30 years old!) http://www.youtube.com/watch?v=hb4AzF6wEoc </vt:lpstr>
      <vt:lpstr>Fast Forward 30+ More Years… “Anyone can now learn anything from anyone at any time.”</vt:lpstr>
      <vt:lpstr>August 6, 2016 The Web at 25! Happy (sort of) birthday, World Wide Web!, Erica Fink and Jonathan Tortora, CNN Money (Tech) http://info.cern.ch/ (First website) http://info.cern.ch/hypertext/WWW/TheProject.html  http://money.cnn.com/2016/08/06/technology/world-wide-web-25-years-old/index.html?iid=hp-stack-dom </vt:lpstr>
      <vt:lpstr>January 15, 2016 Wikipedia at 15! Scott McLemee, Inside Higher Ed https://www.insidehighered.com/views/2016/01/15/essay-wikipedias-fifteenth-anniversary?utm_source=Inside+Higher+Ed&amp;utm_campaign=4a9a248980-DNU20160115&amp;utm_medium=email&amp;utm_term=0_1fcbc04421-4a9a248980-197362401 </vt:lpstr>
      <vt:lpstr>April 4, 2016 MIT OpenCourseWare at 15! http://ocw.mit.edu/about/15-years/ </vt:lpstr>
      <vt:lpstr>PowerPoint Presentation</vt:lpstr>
      <vt:lpstr>The World is Open: How Web Technology Is Revolutioning Education</vt:lpstr>
      <vt:lpstr>The World is Open</vt:lpstr>
      <vt:lpstr>January 19, 2018 Education technology is a global opportunity Emmanual Nataf, TechCrunch https://techcrunch.com/2018/01/19/education-technology-is-a-global-opportunity/  https://www.cbinsights.com/research/ed-tech-startup-market-map/?utm_content=buffer6565b&amp;utm_medium=social&amp;utm_source=linkedin.com&amp;utm_campaign=buffer </vt:lpstr>
      <vt:lpstr>January 11, 2017 Topnotch online English teacher earns nearly $3 million a year,  Wu Yan, China Daily http://www.chinadaily.com.cn/china/2017-01/11/content_27920747.htm </vt:lpstr>
      <vt:lpstr>December 17, 2017 Woz U Has Made Some Big Promises. Can It Deliver? Henry Kronk, ElearningInside News https://news.elearninginside.com/woz-u-made-big-promises-can-deliver/ </vt:lpstr>
      <vt:lpstr>January 2, 2018 5G to AR: Here are 7 technologies to watch in 2018 Edward C. Baig, USA Today https://www.usatoday.com/story/tech/news/2018/01/02/artificial-intelligence-end-world-overblown-fears/985813001/  Augmented hearing</vt:lpstr>
      <vt:lpstr>January 3, 2018 CES 2018: Your guide to the biggest consumer electronics show USA Today https://www.usatoday.com/story/tech/news/2018/01/03/ces-2018-your-guide-biggest-consumer-electronics-show/1000778001/ </vt:lpstr>
      <vt:lpstr>January 3, 2018 CES 2018: Your guide to the biggest consumer electronics show USA Today https://www.usatoday.com/story/tech/news/2018/01/03/ces-2018-your-guide-biggest-consumer-electronics-show/1000778001/ </vt:lpstr>
      <vt:lpstr>Clearly… Learning is Changing!</vt:lpstr>
      <vt:lpstr>Thirty Ways Learning is Changing… (i.e., it’s more informal, video-based, ubiquitous, collaborative, self-directed, global, mobile, open, massive, etc.)</vt:lpstr>
      <vt:lpstr>30+ Ways Learning is Changing:  The Mega Trends</vt:lpstr>
      <vt:lpstr>How Learning is Changing:  Mega Trend #1. Learner Engagement</vt:lpstr>
      <vt:lpstr>July 17, 2017 Learning is More Collaborative Buildings That Foster Collaboration,  Lawrence Biemiller, The Chronicle of Higher Education https://www.usatoday.com/story/money/2017/07/20/stocks-new-highs/496905001/ </vt:lpstr>
      <vt:lpstr>August 17, 2016  Learning is More Hands-on Research: 3D Printing Market to Double by 2020, Joshua Bolkan, Campus Technology https://campustechnology.com/articles/2016/08/17/report-3d-printing-market-to-double-by-2020.aspx </vt:lpstr>
      <vt:lpstr>January 12, 2017 Learning is More Hands-On Pregnant Robots Give Birth to New Forms of Experiential Learning Jenny Abamu, New Learning Times https://newlearningtimes.com/cms/article/4028/pregnant-robots-give-birth-to-new-forms-of </vt:lpstr>
      <vt:lpstr>July 19, 2017 Learning is More Virtual HoloLens Assists in Live Surgery  Tommy Palladino, Next Reality https://hololens.reality.news/news/hololens-assists-live-surgery-0178887/  Video #1: 1:09: http://curtbonk.com/hololens.html Video #2: 1:37: http://curtbonk.com/hololens2.html 07/19/2017  HoloLens Assists in Live Surgery  Numerous examples exist of doctors and surgeons using HoloLens to plan surgeries. The device has even been used to view reference images during a procedure and stream it to a remote audience. Until recently, it has not been used to augment the surgeon's view of the patient during a live surgery.  Original Video: https://hololens.reality.news/news/hololens-assists-live-surgery-0178887/</vt:lpstr>
      <vt:lpstr>July 19, 2017 Learning is More Virtual Modern medicine breathes new life into virtual training https://www.usatoday.com/videos/tech/2017/07/28/modern-medicine-breathes-new-life-into-virtual-training/104073696/  Videos 2:34 (entire video): http://curtbonk.com/vr-medicine4b.html  .01-.21: http://curtbonk.com/vr-medicine.html .37-.56: http://curtbonk.com/vr-medicine2.html .57-1.29: http://curtbonk.com/vr-medicine3.html 1:30-2:27: http://curtbonk.com/vr-medicine4.html</vt:lpstr>
      <vt:lpstr>February 7, 2017 (Engagement) Learning is More Social YouTube takes on Facebook with mobile live Jefferson Graham, USA Today http://www.usatoday.com/story/tech/2017/02/07/youtube-takes-facebook-mobile-live/97566592/ </vt:lpstr>
      <vt:lpstr>October 16, 2017 (Engagement) Learning is More Synchronous Zoom Weekly Guests, Maria Solomou, Sept. 20, 2017 Personal Zoom link: https://IU.zoom.us/j/8123222878  </vt:lpstr>
      <vt:lpstr>May 7, 2015 (Engagement) Learning is More Adventurous Aaron Doering, Chasing Seals, TEDx  http://chasingseals.com/ https://twitter.com/chasingseals  </vt:lpstr>
      <vt:lpstr>August 4, 2017 Learning is More Mobile When our smartphones leave us out of touch Brett Molina, USA Today https://www.usatoday.com/story/tech/news/2017/08/04/smartphones-distracted-walking-iphone-while-parenting-we-out-touch/519452001/ </vt:lpstr>
      <vt:lpstr>Learning is More Free Want “FREE” engagement? How about  “Adding Some TEC-VARIETY”? http://tec-variety.com/ </vt:lpstr>
      <vt:lpstr>How Learning is Changing:  Mega Trend #2. Pervasive Access</vt:lpstr>
      <vt:lpstr>August 9, 2017 Learning is More Immediate… The biggest dinosaur in history: Archaeologists reveal 122ft long PATAGOTITAN  Titanosaurs: the largest animals ever to walk the Earth  https://www.theguardian.com/science/2016/jan/17/dinosaur-titanosaur-largest-animal-ever-walk-earth-argentina https://www.youtube.com/watch?v=4QohEL9_4_w </vt:lpstr>
      <vt:lpstr>June 7, 2017 Learning is More Immediate… Oldest Fossils of Homo Sapiens Found in Morocco, Altering History of Our Species, Carl Zimmer, The New York Times https://www.nytimes.com/2017/06/07/science/human-fossils-morocco.html?emc=edit_nn_20170608&amp;nl=morning-briefing&amp;nlid=53811944&amp;te=1&amp;_r=0 </vt:lpstr>
      <vt:lpstr>August 1, 2016 (Access) Learning is More Ubiquitous  363 by Idea Group; Study Café Meeting Place; Idea Space (Seoul, Korea) http://363.co.kr/wp/?page_id=244  http://363.co.kr/wp/?bw_gallery=study-cafe_11 </vt:lpstr>
      <vt:lpstr>November 1, 2017 Learning is More Online Indiana University Office of Online Education</vt:lpstr>
      <vt:lpstr>June 7, 2016 Learning is More Free Teaching refugees how to code CNN Money http://money.cnn.com/video/technology/2016/06/07/recoded-flatiron-refugees-code.cnnmoney/index.html </vt:lpstr>
      <vt:lpstr>August 5, 2015 (Access) Learning is More Informal Shubham Jaglan (10 years old) Overwhelmed by "Dream" Return Home After Double World Championship Disha Chopra, NDTV Sports http://sports.ndtv.com/golf/news/246551-shubham-jaglan-overwhelmed-by-dream-return-home-after-double-world-championship  http://www.ndtv.com/video/player/news/india-s-golf-prodigy-shubham-jaglan-returns-home-to-hero-s-welcome/377614  </vt:lpstr>
      <vt:lpstr>May 19, 2016 (Access) Learning is More Free and Open From MOOC to bootcamp to MIT MIT News, Office of Digital Learning (Jin Wu—from MITx to MIT Global Entrepreneurship Bootcamp to master’s student) http://news.mit.edu/2016/mooc-bootcamp-mit-0519 </vt:lpstr>
      <vt:lpstr>December 19, 2017 Learning is More Free and Open OER Adoptions on the Rise Lindsay McKenzie, Inside Higher Ed https://www.insidehighered.com/news/2017/12/19/more-faculty-members-are-using-oer-survey-finds </vt:lpstr>
      <vt:lpstr>March 27, 2017 (Access) Learning is More Free and Open Beyond Free: Harnessing the resonant value in open and collaborative practices for the public good David Porter, CEO, eCampus Ontario, Open Education Ontario Summit https://www.slideshare.net/David_Porter  https://www.ocls.ca/events/open-education-ontario-summit</vt:lpstr>
      <vt:lpstr>March 27, 2017 (Access) Learning is More Free and Open Beyond Free: Harnessing the resonant value in open and collaborative practices for the public good David Porter, CEO, eCampus Ontario, Open Education Ontario Summit https://www.slideshare.net/David_Porter  https://www.ocls.ca/events/open-education-ontario-summit</vt:lpstr>
      <vt:lpstr>September 25, 2017 Learning is More Direct from Experts Professors Have Taken Over the MOOCs:  How open online learning is changing Joshua Kim, Inside Higher Ed https://www.insidehighered.com/blogs/technology-and-learning/professors-have-taken-over-moocs </vt:lpstr>
      <vt:lpstr>January 9, 2017 Learning is More Direct from Experts Jill Watson, Round Three  Georgia Tech course prepares for third semester with virtual teaching assistants Jason Maderer, Georgia Tech News Center http://www.news.gatech.edu/2017/01/09/jill-watson-round-three </vt:lpstr>
      <vt:lpstr>May 7, 2014 (Access) Learning is More Global CNA - Speaking Exchange (video chats)  https://www.youtube.com/watch?v=-S-5EfwpFOk  FCB Brazil and the CNA language school network are launching the Speaking Exchange project, which connects CNA students in Brazil with Americans living in retirement homes.</vt:lpstr>
      <vt:lpstr>How Learning is Changing:  Mega Trend #3. Customization</vt:lpstr>
      <vt:lpstr>May 12, 2017 (Customization) Learning is More Modifiable The Future of Collaboration Spaces Encompasses Video Interactive, Mobile, Julie Johnston, IU, Campus Technology https://campustechnology.com/articles/2016/09/07/the-future-of-collaboration-spaces-encompasses-video-interactive-mobile.aspx http://www.miamiherald.com/news/local/education/article143434384.html </vt:lpstr>
      <vt:lpstr>May 9, 2017 (Customization) Learning is On-Demand Amazon Echo Show brings chatty Alexa to a two-way, video touchscreen Edward C. Baig and Elizabeth Weise, USA Today https://www.usatoday.com/story/tech/reviews/2017/05/09/amazon-echo-show-touchscreen-video-alexa/101448844/  24 seconds: http://curtbonk.com/jetsons24.html 44 Seconds: http://curtbonk.com/jetsons44.html</vt:lpstr>
      <vt:lpstr>April 17, 2017 Learning is More Blended Facebook's future will blend physical and digital worlds Jessica Guynn, USA Today https://www.usatoday.com/story/tech/news/2017/04/17/facebook-f8-2017-augmented-reality-mark-zuckerberg-camera/100435690/ </vt:lpstr>
      <vt:lpstr>January 20, 2016 (Customization) Learning is More Blended Universities tap growth of craft beer, offer classes, Chicago Tribune http://www.chicagotribune.com/business/ct-college-craft-beer-offer-classes-20160120-story.html </vt:lpstr>
      <vt:lpstr>October 13, 2017 Learning is More Massive Udacity Official Declares MOOCs ‘Dead’  (Though the Company Still Offers Them) Clarissa Shen, Vice President &amp; International Executive, Udacity, Jeffrey R. Young, Ed Surge https://tinyurl.com/yaw4kbvr </vt:lpstr>
      <vt:lpstr>August 12, 2016 (Customization) A Life of Happiness and Fulfillment Indian School of Business, Rajagopal Raghanathan https://www.class-central.com/mooc/2860/coursera-a-life-of-happiness-and-fulfillment  2:31 Happiness video: http://curtbonk.com/happiness.html </vt:lpstr>
      <vt:lpstr>May 20, 2016 (Customization) Learning is More Massive  agMOOCs (India) http://www.agmoocs.in/ </vt:lpstr>
      <vt:lpstr>July 1, 2015 (Customization) Learning is More Communal Chapter 14: Creating a Temporary Spontaneous Mini-Ecosystem through a MOOC Paul Kim and Charlie Chung, Stanford University  Figure 2. Twitter thread announcing the MOOC </vt:lpstr>
      <vt:lpstr>June 14, 2016 (Customization) Chapter 15: Learning About MOOCs by Talking to Students Charles Severance, Univ. of Michigan Anuar Lequerica, Class Central https://www.class-central.com/report/dr-chuck-graduate-ceremony-python-specialization/ </vt:lpstr>
      <vt:lpstr>MOOCs and Open Education Around the World http://routledge-ny.com/books/details/9781138807419/ </vt:lpstr>
      <vt:lpstr>October 30, 2017 Learning is More Massive Report: 59% of employed data scientists learned skills on their own or via a MOOC Alison DeNisco Rayome https://www.techrepublic.com/article/report-59-of-employed-data-scientists-learned-skills-on-their-own-or-via-a-mooc/ </vt:lpstr>
      <vt:lpstr>August 17, 2017 By the Numbers: MOOCs in 2016 Class Central, Dhawal Shah https://www.class-central.com/report/mooc-stats-2016/ </vt:lpstr>
      <vt:lpstr>August 7, 2017 MOOCs for Credit FutureLearn and Coventry University to Roll Out 50 Online Degrees Class Central, Dhawal Shah https://www.class-central.com/report/futurelearn-coventry-university-roll-50-online-degrees/ </vt:lpstr>
      <vt:lpstr>December 25, 2016 Learning is More Massive Class Central https://www.class-central.com/report/mooc-stats-2016/ </vt:lpstr>
      <vt:lpstr>April 20, 2015 (Customization) Learning is Self-Directed 250 MOOCs and Counting: One Man’s Educational Journey, Chronicle of Higher Education http://chronicle.com/article/250-MOOCsCounting-One/229397/?cid=at  If the MOOC movement has faded, nobody told Jima Ngei. Mr. Ngei, who lives in Port Harcourt, Nigeria, has completed and passed 250.</vt:lpstr>
      <vt:lpstr>January 9, 2018 (Customization) Learning is More Modular MIT launches MITx MicroMasters in Principles of Manufacturing, MIT Open Learning http://news.mit.edu/2018/mit-launches-new-mitx-micromasters-program-principles-manufacturing-0109 </vt:lpstr>
      <vt:lpstr>30+ Ways Learning is Changing:  Recapping the Three Mega Trends:  Engagement, Access, and Customization</vt:lpstr>
      <vt:lpstr>Any Questions or Comments?  Slides at: TrainingShare.com Papers: PublicationShare.com Free book:  http://tec-variety.com/  Email: curt@worldisopen.com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Fourth Industrial Revolution Meets the Fourth E-Learning Revolution</dc:title>
  <dc:creator>Curtis Bonk</dc:creator>
  <cp:lastModifiedBy>Curtis Bonk</cp:lastModifiedBy>
  <cp:revision>412</cp:revision>
  <cp:lastPrinted>2016-08-29T14:55:14Z</cp:lastPrinted>
  <dcterms:created xsi:type="dcterms:W3CDTF">2016-08-22T00:24:48Z</dcterms:created>
  <dcterms:modified xsi:type="dcterms:W3CDTF">2018-02-01T06:24:27Z</dcterms:modified>
</cp:coreProperties>
</file>