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7"/>
  </p:notesMasterIdLst>
  <p:sldIdLst>
    <p:sldId id="342" r:id="rId3"/>
    <p:sldId id="259" r:id="rId4"/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0" autoAdjust="0"/>
    <p:restoredTop sz="94660"/>
  </p:normalViewPr>
  <p:slideViewPr>
    <p:cSldViewPr snapToGrid="0">
      <p:cViewPr varScale="1">
        <p:scale>
          <a:sx n="126" d="100"/>
          <a:sy n="126" d="100"/>
        </p:scale>
        <p:origin x="15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C32765-0022-4FBD-948E-CC551F69208B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8EC76-1F05-4F19-9165-B8E0412B1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297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8AD1C1-76C2-1245-8128-9693945C314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5635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C88FA-C3A4-47C5-B895-9E30064CD7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231BE1-D562-4327-B484-EC137F7E60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406CE4-9137-424B-95BE-892B4757F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1B4E4-8866-457D-A70E-52A6C0953CEB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1DB2D9-F53F-45BA-81B3-2139713AE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42D73A-C68A-49F9-BDDB-92B5A4167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2246D-3C84-407B-8C12-33617748CF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922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27E01-003E-4ECD-8CBB-9F9A61EE8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D3083C-AFFE-45E9-9CBD-55CC57BA4F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2E66F0-2946-403E-A12E-07F4E8CE4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1B4E4-8866-457D-A70E-52A6C0953CEB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CE8F8D-9B4C-4F18-9D58-E562CB0AF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959AB1-5131-4E00-BB65-E1DBC6557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2246D-3C84-407B-8C12-33617748CF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0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E2A8E8-9902-455F-A6FE-9572D7EBCC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2B146D-37C0-47B9-8F74-F22E17EEF5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89A124-4F63-4C93-878F-1EAD6AC10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1B4E4-8866-457D-A70E-52A6C0953CEB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E30F41-FDE1-4487-B4A8-94676E744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A095D-2901-4110-86D8-F9331C33C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2246D-3C84-407B-8C12-33617748CF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704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12632" y="1140000"/>
            <a:ext cx="6994357" cy="3255264"/>
          </a:xfrm>
        </p:spPr>
        <p:txBody>
          <a:bodyPr anchor="b">
            <a:normAutofit/>
          </a:bodyPr>
          <a:lstStyle>
            <a:lvl1pPr algn="l">
              <a:defRPr sz="4400" b="1" i="0" spc="-100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haroni" panose="02010803020104030203" pitchFamily="2" charset="-79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12632" y="4511797"/>
            <a:ext cx="6994357" cy="1480505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b="0" i="0" cap="none" spc="0" baseline="0">
                <a:solidFill>
                  <a:schemeClr val="accent3"/>
                </a:solidFill>
                <a:latin typeface="Gill Sans MT" panose="020B0502020104020203" pitchFamily="34" charset="77"/>
                <a:cs typeface="Futura Condensed Medium" panose="020B0602020204020303" pitchFamily="34" charset="-79"/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7" name="Picture 16" descr="A picture containing food&#10;&#10;Description automatically generated">
            <a:extLst>
              <a:ext uri="{FF2B5EF4-FFF2-40B4-BE49-F238E27FC236}">
                <a16:creationId xmlns:a16="http://schemas.microsoft.com/office/drawing/2014/main" id="{58EBE3CD-004E-794E-9E87-6CA8363D7B6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alphaModFix amt="91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45719" y="-130504"/>
            <a:ext cx="5604840" cy="1036320"/>
          </a:xfrm>
          <a:prstGeom prst="rect">
            <a:avLst/>
          </a:prstGeom>
        </p:spPr>
      </p:pic>
      <p:pic>
        <p:nvPicPr>
          <p:cNvPr id="21" name="Picture 20" descr="A picture containing food&#10;&#10;Description automatically generated">
            <a:extLst>
              <a:ext uri="{FF2B5EF4-FFF2-40B4-BE49-F238E27FC236}">
                <a16:creationId xmlns:a16="http://schemas.microsoft.com/office/drawing/2014/main" id="{D176AFAC-0A3E-5143-8285-61E23C081D6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35877" y="538143"/>
            <a:ext cx="3247378" cy="1127978"/>
          </a:xfrm>
          <a:prstGeom prst="rect">
            <a:avLst/>
          </a:prstGeom>
        </p:spPr>
      </p:pic>
      <p:pic>
        <p:nvPicPr>
          <p:cNvPr id="5" name="Picture 4" descr="Background pattern&#10;&#10;Description automatically generated">
            <a:extLst>
              <a:ext uri="{FF2B5EF4-FFF2-40B4-BE49-F238E27FC236}">
                <a16:creationId xmlns:a16="http://schemas.microsoft.com/office/drawing/2014/main" id="{890D821C-42A2-2843-9311-F5CF9BDCEB9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0618" y="1172697"/>
            <a:ext cx="4460816" cy="4512605"/>
          </a:xfrm>
          <a:prstGeom prst="ellipse">
            <a:avLst/>
          </a:prstGeom>
        </p:spPr>
      </p:pic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BE4F9199-FF4F-5848-BB17-8DFCB87EA5D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clrChange>
              <a:clrFrom>
                <a:srgbClr val="FEFCFB"/>
              </a:clrFrom>
              <a:clrTo>
                <a:srgbClr val="FEFC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17305" y="5928658"/>
            <a:ext cx="3962596" cy="866580"/>
          </a:xfrm>
          <a:prstGeom prst="rect">
            <a:avLst/>
          </a:prstGeom>
          <a:effectLst>
            <a:outerShdw blurRad="88900" dist="38100" dir="5400000" algn="ctr" rotWithShape="0">
              <a:schemeClr val="bg1"/>
            </a:outerShdw>
          </a:effectLst>
        </p:spPr>
      </p:pic>
    </p:spTree>
    <p:extLst>
      <p:ext uri="{BB962C8B-B14F-4D97-AF65-F5344CB8AC3E}">
        <p14:creationId xmlns:p14="http://schemas.microsoft.com/office/powerpoint/2010/main" val="14398132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4862" y="1298448"/>
            <a:ext cx="8568249" cy="3255264"/>
          </a:xfrm>
        </p:spPr>
        <p:txBody>
          <a:bodyPr anchor="b">
            <a:normAutofit/>
          </a:bodyPr>
          <a:lstStyle>
            <a:lvl1pPr>
              <a:defRPr sz="4400" b="1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14862" y="4672584"/>
            <a:ext cx="8586538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E122C89-3DB9-D84D-91F9-8803CCC870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44649" y="6372058"/>
            <a:ext cx="8144244" cy="365125"/>
          </a:xfrm>
          <a:prstGeom prst="rect">
            <a:avLst/>
          </a:prstGeom>
        </p:spPr>
        <p:txBody>
          <a:bodyPr anchor="b"/>
          <a:lstStyle>
            <a:lvl1pPr algn="ctr"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4ADAAFA-592E-964A-B4A6-1C014D9614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22" y="6369017"/>
            <a:ext cx="1530927" cy="365125"/>
          </a:xfrm>
          <a:prstGeom prst="rect">
            <a:avLst/>
          </a:prstGeom>
        </p:spPr>
        <p:txBody>
          <a:bodyPr anchor="b"/>
          <a:lstStyle>
            <a:lvl1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Background pattern&#10;&#10;Description automatically generated">
            <a:extLst>
              <a:ext uri="{FF2B5EF4-FFF2-40B4-BE49-F238E27FC236}">
                <a16:creationId xmlns:a16="http://schemas.microsoft.com/office/drawing/2014/main" id="{D6372C7A-310C-4E4C-9677-A6B8C379047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3722" y="2391417"/>
            <a:ext cx="2230408" cy="2256302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6714657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6">
            <a:extLst>
              <a:ext uri="{FF2B5EF4-FFF2-40B4-BE49-F238E27FC236}">
                <a16:creationId xmlns:a16="http://schemas.microsoft.com/office/drawing/2014/main" id="{DAAB2F34-29B8-C747-86C5-FACA815F78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44649" y="6372058"/>
            <a:ext cx="8144244" cy="365125"/>
          </a:xfrm>
          <a:prstGeom prst="rect">
            <a:avLst/>
          </a:prstGeom>
        </p:spPr>
        <p:txBody>
          <a:bodyPr anchor="b"/>
          <a:lstStyle>
            <a:lvl1pPr algn="ctr"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id="{9F500959-2683-A448-8E55-DE3A9132A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22" y="6369017"/>
            <a:ext cx="1530927" cy="365125"/>
          </a:xfrm>
          <a:prstGeom prst="rect">
            <a:avLst/>
          </a:prstGeom>
        </p:spPr>
        <p:txBody>
          <a:bodyPr anchor="b"/>
          <a:lstStyle>
            <a:lvl1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2707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4D168-15E7-7543-B8EB-E47EE5338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EB17A4-1368-CF49-AF4A-A26EC2E3E8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BD1A89-7C85-C248-8290-2FEA00F2D9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DB9CA3-D167-1549-B110-8F06BA23978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73063" y="1106906"/>
            <a:ext cx="11250612" cy="49732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 descr="Background pattern&#10;&#10;Description automatically generated">
            <a:extLst>
              <a:ext uri="{FF2B5EF4-FFF2-40B4-BE49-F238E27FC236}">
                <a16:creationId xmlns:a16="http://schemas.microsoft.com/office/drawing/2014/main" id="{D6F1865A-A357-E241-8E61-9EFABE49A4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alphaModFix amt="1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9663675">
            <a:off x="7576274" y="2398970"/>
            <a:ext cx="5942153" cy="601114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5154673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9495" y="1052195"/>
            <a:ext cx="5562121" cy="5120640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0384" y="1052195"/>
            <a:ext cx="5423769" cy="5120640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6">
            <a:extLst>
              <a:ext uri="{FF2B5EF4-FFF2-40B4-BE49-F238E27FC236}">
                <a16:creationId xmlns:a16="http://schemas.microsoft.com/office/drawing/2014/main" id="{0C23D2CC-C6F2-0C40-A99F-0A0C561EC3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44649" y="6372058"/>
            <a:ext cx="8144244" cy="365125"/>
          </a:xfrm>
          <a:prstGeom prst="rect">
            <a:avLst/>
          </a:prstGeom>
        </p:spPr>
        <p:txBody>
          <a:bodyPr anchor="b"/>
          <a:lstStyle>
            <a:lvl1pPr algn="ctr"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7">
            <a:extLst>
              <a:ext uri="{FF2B5EF4-FFF2-40B4-BE49-F238E27FC236}">
                <a16:creationId xmlns:a16="http://schemas.microsoft.com/office/drawing/2014/main" id="{878BDBBE-A286-F140-B329-F90116C775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22" y="6369017"/>
            <a:ext cx="1530927" cy="365125"/>
          </a:xfrm>
          <a:prstGeom prst="rect">
            <a:avLst/>
          </a:prstGeom>
        </p:spPr>
        <p:txBody>
          <a:bodyPr anchor="b"/>
          <a:lstStyle>
            <a:lvl1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2560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4547" y="1023586"/>
            <a:ext cx="5484335" cy="807720"/>
          </a:xfrm>
          <a:solidFill>
            <a:schemeClr val="accent2"/>
          </a:solidFill>
          <a:ln>
            <a:noFill/>
          </a:ln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4548" y="1930936"/>
            <a:ext cx="5484334" cy="4023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3118" y="1023586"/>
            <a:ext cx="5311035" cy="813171"/>
          </a:xfrm>
          <a:solidFill>
            <a:schemeClr val="accent2"/>
          </a:solidFill>
          <a:ln>
            <a:noFill/>
          </a:ln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3118" y="1930936"/>
            <a:ext cx="5311035" cy="4023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6">
            <a:extLst>
              <a:ext uri="{FF2B5EF4-FFF2-40B4-BE49-F238E27FC236}">
                <a16:creationId xmlns:a16="http://schemas.microsoft.com/office/drawing/2014/main" id="{F32DB0E5-907C-1842-B520-EAF27FED08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4649" y="6372058"/>
            <a:ext cx="8144244" cy="365125"/>
          </a:xfrm>
          <a:prstGeom prst="rect">
            <a:avLst/>
          </a:prstGeom>
        </p:spPr>
        <p:txBody>
          <a:bodyPr anchor="b"/>
          <a:lstStyle>
            <a:lvl1pPr algn="ctr"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7">
            <a:extLst>
              <a:ext uri="{FF2B5EF4-FFF2-40B4-BE49-F238E27FC236}">
                <a16:creationId xmlns:a16="http://schemas.microsoft.com/office/drawing/2014/main" id="{6F4A3FFB-BD68-7A40-9F09-E09CABE9C5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3722" y="6369017"/>
            <a:ext cx="1530927" cy="365125"/>
          </a:xfrm>
          <a:prstGeom prst="rect">
            <a:avLst/>
          </a:prstGeom>
        </p:spPr>
        <p:txBody>
          <a:bodyPr anchor="b"/>
          <a:lstStyle>
            <a:lvl1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5252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644649" y="6372058"/>
            <a:ext cx="8144244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 algn="ctr"/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113722" y="6369017"/>
            <a:ext cx="1530927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3338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2408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75277-389E-4C99-88F5-9111996C4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2EAB6-1BA5-4E8A-BE2E-CAE61176D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4B727-73EE-42B6-B5D0-95DCEA83A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1B4E4-8866-457D-A70E-52A6C0953CEB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B64B36-D0D8-4EB4-85FB-606E807BA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D7A381-A836-4F58-A834-C43F48F90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2246D-3C84-407B-8C12-33617748CF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3958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868680"/>
            <a:ext cx="3459320" cy="2651760"/>
          </a:xfrm>
        </p:spPr>
        <p:txBody>
          <a:bodyPr anchor="b">
            <a:normAutofit/>
          </a:bodyPr>
          <a:lstStyle>
            <a:lvl1pPr>
              <a:defRPr sz="3200" b="1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1" y="3520440"/>
            <a:ext cx="3459319" cy="246888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Footer Placeholder 6">
            <a:extLst>
              <a:ext uri="{FF2B5EF4-FFF2-40B4-BE49-F238E27FC236}">
                <a16:creationId xmlns:a16="http://schemas.microsoft.com/office/drawing/2014/main" id="{EE642160-DB8B-6845-819D-3DE20C640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44649" y="6372058"/>
            <a:ext cx="8144244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 algn="ctr"/>
            <a:endParaRPr lang="en-US" dirty="0"/>
          </a:p>
        </p:txBody>
      </p:sp>
      <p:sp>
        <p:nvSpPr>
          <p:cNvPr id="13" name="Slide Number Placeholder 7">
            <a:extLst>
              <a:ext uri="{FF2B5EF4-FFF2-40B4-BE49-F238E27FC236}">
                <a16:creationId xmlns:a16="http://schemas.microsoft.com/office/drawing/2014/main" id="{00F6DD13-5313-EE40-A79C-93D0BD725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22" y="6369017"/>
            <a:ext cx="1530927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8870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767419"/>
            <a:ext cx="3170562" cy="2753021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1" y="3520439"/>
            <a:ext cx="3170561" cy="2570141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86B75A-687E-405C-8A0B-8D00578BA2C3}" type="datetimeFigureOut">
              <a:rPr lang="en-US" dirty="0"/>
              <a:pPr/>
              <a:t>11/3/2020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28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59836-5AF0-4CC2-A23B-9A855F263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6DB101-4ECA-4786-A3EB-56BFD4C42C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77AC52-040F-4A27-A8BE-219FB3293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1B4E4-8866-457D-A70E-52A6C0953CEB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0134FA-5FA3-45DF-B854-0151CCF03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C4D2C0-2819-4C9E-ACBA-17AF9FBE6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2246D-3C84-407B-8C12-33617748CF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615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A1C20-1B14-4E7D-9CB7-4C88878A9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8FDF3-F51E-4954-BF19-852FAEA453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6D5EE3-85B5-43D8-8B53-B9E57E19B3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30D35-577E-4E45-8A3C-09277D397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1B4E4-8866-457D-A70E-52A6C0953CEB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DBB5B7-364D-4B12-9E05-F894A894C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270723-D236-400F-B2AC-724A650E4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2246D-3C84-407B-8C12-33617748CF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567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3B76D-17EF-496E-AC2E-261B46C68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92DD91-E033-48B9-943E-19E5C6503C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B7E79F-29EE-4E27-80C1-A8B9BA02B3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BA6339-9067-4756-BE4A-0E93EC34B3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1364BC-2D6D-4DF3-90CE-30EAC53A40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A313E5-2B3F-4B59-8BE8-45876E24D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1B4E4-8866-457D-A70E-52A6C0953CEB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1A0F46-32A3-423E-919C-6CE8069A0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F40A27-4E50-4CE1-9734-4E3FB4C52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2246D-3C84-407B-8C12-33617748CF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08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6D19D-0B6D-4991-AE22-6A36139F3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A2FB26-F17C-4354-85CF-9D0A7B82B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1B4E4-8866-457D-A70E-52A6C0953CEB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DD1EEC-EFE4-440F-BC16-B7F8F48CE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60E8D0-FDBC-4427-BE93-EC5EA6193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2246D-3C84-407B-8C12-33617748CF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034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F83E53-AAA8-4F26-A8A3-B99915EDE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1B4E4-8866-457D-A70E-52A6C0953CEB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840AEB-B558-49AD-A458-58A3AB5E4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28A79C-D9B3-43D4-8B78-58EA49635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2246D-3C84-407B-8C12-33617748CF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35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E71AE-805C-4671-B430-2F01675D3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412B0-61E5-4703-8B46-12D32832C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46E0B0-71F7-4D02-A5F4-0C37384386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D3DDA9-3452-4A2A-B237-40FD3A857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1B4E4-8866-457D-A70E-52A6C0953CEB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53209A-7A00-424B-94FB-4C49FFBD5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42189A-02D4-4215-81D9-A9005EADE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2246D-3C84-407B-8C12-33617748CF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413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6CAF0-EA83-4FA5-BEC9-0E4CC6792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EFB2B8-6672-4AB6-A838-0A576D4611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656BBB-DF7D-40B9-809F-02250FDDF6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211584-34D3-4307-B457-F26EF2A3C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1B4E4-8866-457D-A70E-52A6C0953CEB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719633-5851-47D3-B658-19F3F856A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4468C0-4AFF-40DA-8947-EAC3E3BF2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2246D-3C84-407B-8C12-33617748CF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501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EF4CA8-E10B-4EB4-9F4C-DDC544437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4B2AF7-A9FE-4103-9ECC-7FB82CCD88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CB8BD7-52DF-48B5-B1D0-F1C941BC54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1B4E4-8866-457D-A70E-52A6C0953CEB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B1C31-0936-495F-819D-D09220C8F8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1595B8-7536-4467-A5F2-7031E31258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2246D-3C84-407B-8C12-33617748CF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246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7008447D-F4B4-754D-A305-099FA11E8BE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 cstate="screen">
            <a:clrChange>
              <a:clrFrom>
                <a:srgbClr val="FEFCFB"/>
              </a:clrFrom>
              <a:clrTo>
                <a:srgbClr val="FEFC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43562" y="6369017"/>
            <a:ext cx="2000312" cy="465557"/>
          </a:xfrm>
          <a:prstGeom prst="rect">
            <a:avLst/>
          </a:prstGeom>
        </p:spPr>
      </p:pic>
      <p:pic>
        <p:nvPicPr>
          <p:cNvPr id="10" name="Picture 9" descr="A picture containing food&#10;&#10;Description automatically generated">
            <a:extLst>
              <a:ext uri="{FF2B5EF4-FFF2-40B4-BE49-F238E27FC236}">
                <a16:creationId xmlns:a16="http://schemas.microsoft.com/office/drawing/2014/main" id="{4303146A-7BC1-0149-8F41-1BEBCF4B1B6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alphaModFix amt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45719" y="-130504"/>
            <a:ext cx="5604840" cy="1036320"/>
          </a:xfrm>
          <a:prstGeom prst="rect">
            <a:avLst/>
          </a:prstGeom>
        </p:spPr>
      </p:pic>
      <p:pic>
        <p:nvPicPr>
          <p:cNvPr id="12" name="Picture 11" descr="A picture containing food&#10;&#10;Description automatically generated">
            <a:extLst>
              <a:ext uri="{FF2B5EF4-FFF2-40B4-BE49-F238E27FC236}">
                <a16:creationId xmlns:a16="http://schemas.microsoft.com/office/drawing/2014/main" id="{5F95F286-27C3-154D-9E09-D0E3896859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  <a:alphaModFix amt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35877" y="538143"/>
            <a:ext cx="3247378" cy="1127978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8739" y="1069318"/>
            <a:ext cx="11215414" cy="51206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2435" y="374641"/>
            <a:ext cx="11251718" cy="5422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6">
            <a:extLst>
              <a:ext uri="{FF2B5EF4-FFF2-40B4-BE49-F238E27FC236}">
                <a16:creationId xmlns:a16="http://schemas.microsoft.com/office/drawing/2014/main" id="{9E0E832D-88D1-024E-913B-37680CB414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44649" y="6372058"/>
            <a:ext cx="8144244" cy="365125"/>
          </a:xfrm>
          <a:prstGeom prst="rect">
            <a:avLst/>
          </a:prstGeom>
        </p:spPr>
        <p:txBody>
          <a:bodyPr anchor="b"/>
          <a:lstStyle>
            <a:lvl1pPr algn="ctr"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7">
            <a:extLst>
              <a:ext uri="{FF2B5EF4-FFF2-40B4-BE49-F238E27FC236}">
                <a16:creationId xmlns:a16="http://schemas.microsoft.com/office/drawing/2014/main" id="{BE9A1E46-D479-3D4B-B3AC-DC63DC626E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22" y="6369017"/>
            <a:ext cx="1530927" cy="365125"/>
          </a:xfrm>
          <a:prstGeom prst="rect">
            <a:avLst/>
          </a:prstGeom>
        </p:spPr>
        <p:txBody>
          <a:bodyPr anchor="b"/>
          <a:lstStyle>
            <a:lvl1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763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 spc="-60" baseline="0">
          <a:solidFill>
            <a:schemeClr val="accent1"/>
          </a:solidFill>
          <a:latin typeface="Gill Sans MT" panose="020B0502020104020203" pitchFamily="34" charset="77"/>
          <a:ea typeface="+mj-ea"/>
          <a:cs typeface="+mj-cs"/>
        </a:defRPr>
      </a:lvl1pPr>
    </p:titleStyle>
    <p:bodyStyle>
      <a:lvl1pPr marL="466725" indent="-466725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tabLst/>
        <a:defRPr sz="3200" b="0" i="0" kern="1200">
          <a:solidFill>
            <a:schemeClr val="tx1">
              <a:lumMod val="65000"/>
              <a:lumOff val="35000"/>
            </a:schemeClr>
          </a:solidFill>
          <a:latin typeface="+mj-lt"/>
          <a:ea typeface="+mn-ea"/>
          <a:cs typeface="Futura Condensed Medium" panose="020B0602020204020303" pitchFamily="34" charset="-79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2"/>
        </a:buClr>
        <a:buFont typeface="Wingdings 2" pitchFamily="18" charset="2"/>
        <a:buChar char=""/>
        <a:defRPr sz="2800" b="0" i="0" kern="1200">
          <a:solidFill>
            <a:schemeClr val="accent2"/>
          </a:solidFill>
          <a:latin typeface="+mj-lt"/>
          <a:ea typeface="+mn-ea"/>
          <a:cs typeface="Futura Condensed Medium" panose="020B0602020204020303" pitchFamily="34" charset="-79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2400" b="0" i="0" kern="1200">
          <a:solidFill>
            <a:schemeClr val="tx1">
              <a:lumMod val="65000"/>
              <a:lumOff val="35000"/>
            </a:schemeClr>
          </a:solidFill>
          <a:latin typeface="+mj-lt"/>
          <a:ea typeface="+mn-ea"/>
          <a:cs typeface="Futura Condensed Medium" panose="020B0602020204020303" pitchFamily="34" charset="-79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2000" b="0" i="0" kern="1200">
          <a:solidFill>
            <a:schemeClr val="tx1">
              <a:lumMod val="65000"/>
              <a:lumOff val="35000"/>
            </a:schemeClr>
          </a:solidFill>
          <a:latin typeface="+mj-lt"/>
          <a:ea typeface="+mn-ea"/>
          <a:cs typeface="Futura Condensed Medium" panose="020B0602020204020303" pitchFamily="34" charset="-79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2000" b="0" i="0" kern="1200">
          <a:solidFill>
            <a:schemeClr val="tx1">
              <a:lumMod val="65000"/>
              <a:lumOff val="35000"/>
            </a:schemeClr>
          </a:solidFill>
          <a:latin typeface="+mj-lt"/>
          <a:ea typeface="+mn-ea"/>
          <a:cs typeface="Futura Condensed Medium" panose="020B06020202040203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8A0E3-20A4-6B40-A27F-66D0DDF4E4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5900" y="951874"/>
            <a:ext cx="6516349" cy="4138285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Presidential Session: </a:t>
            </a:r>
            <a:br>
              <a:rPr lang="en-US" sz="3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 COVID-19 to Adaptive Education in Times of Emergency and Crisis</a:t>
            </a:r>
            <a:br>
              <a:rPr lang="en-US" sz="4400" dirty="0"/>
            </a:br>
            <a:br>
              <a:rPr lang="en-US" sz="4400" dirty="0"/>
            </a:br>
            <a:r>
              <a:rPr lang="en-US" sz="4400" dirty="0">
                <a:solidFill>
                  <a:schemeClr val="tx1"/>
                </a:solidFill>
              </a:rPr>
              <a:t>Curt Bonk, Indiana Univ.</a:t>
            </a:r>
            <a:br>
              <a:rPr lang="en-US" sz="4400" dirty="0">
                <a:solidFill>
                  <a:schemeClr val="tx1"/>
                </a:solidFill>
              </a:rPr>
            </a:br>
            <a:r>
              <a:rPr lang="en-US" sz="4400" dirty="0">
                <a:solidFill>
                  <a:schemeClr val="tx1"/>
                </a:solidFill>
              </a:rPr>
              <a:t>cjbonk@Indiana.edu </a:t>
            </a:r>
          </a:p>
        </p:txBody>
      </p:sp>
    </p:spTree>
    <p:extLst>
      <p:ext uri="{BB962C8B-B14F-4D97-AF65-F5344CB8AC3E}">
        <p14:creationId xmlns:p14="http://schemas.microsoft.com/office/powerpoint/2010/main" val="402406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7247D98-6151-4270-A1C2-0623A44EC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Presidential Session: I. Movements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E6E44BC-371C-43CB-A3FD-26E365701F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Move to blended learning (e.g., China, Korean, Japan).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Move to options and flexibility: TV, radio, books, mobile, sync sessions, online videos, etc.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Move toward emotional support and people concerns (individual well being), then content, and then technology.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Movement to learner-centered practices.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Move to a focus on student SDL and SRL.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Move to hope, creativity, and problem solving 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1FA948D-A77C-4AA2-9DC5-3B0102E514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8419" y="5211191"/>
            <a:ext cx="1551196" cy="1522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251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7247D98-6151-4270-A1C2-0623A44EC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Presidential Session: II. Questions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E6E44BC-371C-43CB-A3FD-26E365701F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is normal? What is traditional?</a:t>
            </a:r>
          </a:p>
          <a:p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I quality instruction?</a:t>
            </a:r>
          </a:p>
          <a:p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every home a classroom? Make every place a school?</a:t>
            </a:r>
          </a:p>
          <a:p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is the role of parents in the future?</a:t>
            </a:r>
          </a:p>
          <a:p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First generation to study without going to school…what will this mean in the future?</a:t>
            </a:r>
          </a:p>
          <a:p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ERT is not online learning. Do educators and parents realize this?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7A2443-949B-4356-8089-6FFB666D7B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797" y="5495278"/>
            <a:ext cx="1261839" cy="123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824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7247D98-6151-4270-A1C2-0623A44EC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Presidential Session: III. Contributions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E6E44BC-371C-43CB-A3FD-26E365701F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can you do? What can’t you do?</a:t>
            </a:r>
          </a:p>
          <a:p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Make a contribution. What will your contribution be?</a:t>
            </a:r>
          </a:p>
          <a:p>
            <a:pPr lvl="1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Guidelines, handbooks, webinars, conferences, PD, etc.</a:t>
            </a:r>
          </a:p>
          <a:p>
            <a:pPr lvl="1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Need to train graduate students to teach online.</a:t>
            </a:r>
          </a:p>
          <a:p>
            <a:pPr lvl="1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Research and systematic reviews of the research.</a:t>
            </a:r>
          </a:p>
          <a:p>
            <a:pPr lvl="1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Need to educate parents and politicians.</a:t>
            </a:r>
          </a:p>
          <a:p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F4C80C5-615E-4BC7-A21D-67E4A3C445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5576" y="4680475"/>
            <a:ext cx="2117305" cy="2078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456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rame">
  <a:themeElements>
    <a:clrScheme name="AECT Blue-Green 1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3E79A6"/>
      </a:accent1>
      <a:accent2>
        <a:srgbClr val="FAB900"/>
      </a:accent2>
      <a:accent3>
        <a:srgbClr val="86B955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250</Words>
  <Application>Microsoft Office PowerPoint</Application>
  <PresentationFormat>Widescreen</PresentationFormat>
  <Paragraphs>23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Gill Sans MT</vt:lpstr>
      <vt:lpstr>Tahoma</vt:lpstr>
      <vt:lpstr>Wingdings 2</vt:lpstr>
      <vt:lpstr>Office Theme</vt:lpstr>
      <vt:lpstr>Frame</vt:lpstr>
      <vt:lpstr>Presidential Session:  Form COVID-19 to Adaptive Education in Times of Emergency and Crisis  Curt Bonk, Indiana Univ. cjbonk@Indiana.edu </vt:lpstr>
      <vt:lpstr>Presidential Session: I. Movements</vt:lpstr>
      <vt:lpstr>Presidential Session: II. Questions</vt:lpstr>
      <vt:lpstr>Presidential Session: III. Contributions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Presidential Session: Form COVID-19 to Adaptive Education in Times of Emergency and Crisis</dc:title>
  <dc:creator>Curtis Bonk</dc:creator>
  <cp:lastModifiedBy>Curtis Bonk</cp:lastModifiedBy>
  <cp:revision>7</cp:revision>
  <dcterms:created xsi:type="dcterms:W3CDTF">2020-11-03T05:40:45Z</dcterms:created>
  <dcterms:modified xsi:type="dcterms:W3CDTF">2020-11-03T06:29:59Z</dcterms:modified>
</cp:coreProperties>
</file>