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58" r:id="rId9"/>
    <p:sldId id="259" r:id="rId10"/>
    <p:sldId id="260" r:id="rId11"/>
    <p:sldId id="262" r:id="rId12"/>
    <p:sldId id="263" r:id="rId13"/>
    <p:sldId id="271" r:id="rId14"/>
    <p:sldId id="272" r:id="rId15"/>
    <p:sldId id="273" r:id="rId16"/>
    <p:sldId id="261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0C99-1AD1-4ADF-A42C-F37780DB9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E3FAD-684D-4F47-AAAF-DCEA75D2C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E0D16-29CF-419C-94C8-20D4437C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6D972-0A7F-4BEC-B214-3909B41A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2843-75B9-4B73-99CE-A08E0EB9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4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40F4C-9885-4A1C-BA80-5F74D91F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054FD-867D-4E61-918C-684E68B87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5BA57-816D-41BF-BFDE-700C31AF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8BB07-4258-4724-A016-ADA47F49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14D0D-5DB2-43D8-9639-366628D3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305C76-020D-4A88-9938-B4382335B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F1688-56C8-4178-9459-428D55599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DE7C6-7B21-4AC8-B913-9F70D0AD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0889C-E31C-4542-9E19-9BBED8FF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CF568-9E10-4DDE-B45F-D7724DB3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61E-F8FF-48DA-8A00-6AF04FD2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BA089-3494-42D9-B9DC-E5C05F6D1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C237-0838-4CC1-A593-96AEF437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90E9-DDB9-4AC6-815D-D3E18765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6525E-7428-4187-ADB0-ED7A4D33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0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E377-6535-4336-BC72-430580D6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83CF1-1DA2-4729-80CC-11D41589A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E01AE-5225-4E5A-95D6-DA5F5720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44696-204A-43C1-A159-E407A26F8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0F205-6C5E-43FC-B5E3-E8791533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3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0D4F-60AC-4265-B133-F7C39EE6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37166-74EB-492A-877B-A6A8DA499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688CE-3362-459E-8AED-E2B8BAE17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815A4-9359-4608-A51D-61CFF031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0B1C-C5FB-4600-842A-3FD79916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25BD9-E60E-4954-98B7-A39F2FA6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8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E3CE-288D-48C8-AC8D-A6ABD2C5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0337D-CF82-4BB9-B1A4-651348A17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8863C-EC5B-4782-8497-891BFDBA2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C2590-3099-43A1-8265-3E31100E0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DB323-C831-4F36-A836-1E48E7352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BAB48-7878-4D49-A821-7B5C9AD5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57634-D6F6-449E-8D7A-9A7EEC3A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68768-CC73-4C9E-8425-214280DB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5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F57F-C86B-4165-84A6-D96888DE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B6E2D-7FB2-4F53-9A58-2BA2632F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A5E71-5DCD-4446-BA60-4A6F7B44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52E-C2F3-4713-93BA-25611E74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8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1F87D-8F64-46DF-B151-CD32531C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39ED2-15BA-4695-A88B-6BB14DF1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6AA9D-C027-49ED-9494-DA5F92F7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0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20E7-D60D-4CE5-ACCE-9EC4D3AE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369A4-17CF-4427-BBE2-E32D848C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1A1A6-6304-4735-A0AE-C0832B2D7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3F475-7F4B-4268-A8C2-E4C8E065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43D76-3E34-4A96-8F25-5C1E6DBF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8BA5E-6276-45DA-846A-E1C158E8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7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3827-A251-443F-AA65-934CF68F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B6FD8-2775-4740-BD24-063FD5E59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7A443-C8D0-4038-A8DA-E248056DA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85E10-C30D-47E3-A365-60CF0E9C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DE478-B3FA-4B56-9A96-383C1966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C41E9-47FE-4618-B5CF-D76BD343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4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E49C5-7AFA-4318-B6A6-84428C68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39A2-3BE4-4166-9587-07249EF66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9FF1-5EF8-4136-A969-911503A37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FAC7A-841A-4360-BB59-E5C113543597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89947-827C-4629-8A58-8A3BBA1EF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F35E6-F08F-40F8-8061-4A8B0C3FD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7F3EE-0D7C-43EB-96DC-9045E16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hyperlink" Target="https://www.dropbox.com/sh/u32ifv8ick0f9f6/AACGUgxkaSIA62DHAJ8laEgca?dl=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hyperlink" Target="https://www.dropbox.com/sh/u32ifv8ick0f9f6/AACGUgxkaSIA62DHAJ8laEgca?dl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s://www.dropbox.com/sh/u32ifv8ick0f9f6/AACGUgxkaSIA62DHAJ8laEgca?dl=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hyperlink" Target="https://www.dropbox.com/sh/u32ifv8ick0f9f6/AACGUgxkaSIA62DHAJ8laEgca?dl=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hyperlink" Target="https://www.dropbox.com/sh/u32ifv8ick0f9f6/AACGUgxkaSIA62DHAJ8laEgca?dl=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ce.org/conf/elearn/workshops/symposium/" TargetMode="External"/><Relationship Id="rId7" Type="http://schemas.openxmlformats.org/officeDocument/2006/relationships/image" Target="../media/image17.jpg"/><Relationship Id="rId2" Type="http://schemas.openxmlformats.org/officeDocument/2006/relationships/hyperlink" Target="https://1drv.ms/p/s!Am2Ebo7WtCOUogwdUPfaKtXKWZz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hyperlink" Target="https://www.dropbox.com/sh/u32ifv8ick0f9f6/AACGUgxkaSIA62DHAJ8laEgca?dl=0" TargetMode="External"/><Relationship Id="rId4" Type="http://schemas.openxmlformats.org/officeDocument/2006/relationships/hyperlink" Target="http://www.trainingshare.com/workshop.php#aace2017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hyperlink" Target="https://www.dropbox.com/sh/u32ifv8ick0f9f6/AACGUgxkaSIA62DHAJ8laEgca?dl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workshop.php#aace2017b" TargetMode="External"/><Relationship Id="rId2" Type="http://schemas.openxmlformats.org/officeDocument/2006/relationships/hyperlink" Target="https://www.aace.org/conf/elearn/workshops/symposiu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hyperlink" Target="https://www.dropbox.com/sh/u32ifv8ick0f9f6/AACGUgxkaSIA62DHAJ8laEgca?dl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12192000" cy="6682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4691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image006">
            <a:extLst>
              <a:ext uri="{FF2B5EF4-FFF2-40B4-BE49-F238E27FC236}">
                <a16:creationId xmlns:a16="http://schemas.microsoft.com/office/drawing/2014/main" id="{7675D809-EC05-4CEE-ADD5-89D707AE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54" y="298733"/>
            <a:ext cx="8024121" cy="45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27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4" descr="image012">
            <a:extLst>
              <a:ext uri="{FF2B5EF4-FFF2-40B4-BE49-F238E27FC236}">
                <a16:creationId xmlns:a16="http://schemas.microsoft.com/office/drawing/2014/main" id="{FA787E95-034A-416C-9550-773A541B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6" y="-1"/>
            <a:ext cx="8805146" cy="473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15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5" descr="image014">
            <a:extLst>
              <a:ext uri="{FF2B5EF4-FFF2-40B4-BE49-F238E27FC236}">
                <a16:creationId xmlns:a16="http://schemas.microsoft.com/office/drawing/2014/main" id="{471DAAD7-538C-4DAF-9BB1-D2B8582E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38" y="134912"/>
            <a:ext cx="8832391" cy="475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7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6" descr="image018">
            <a:extLst>
              <a:ext uri="{FF2B5EF4-FFF2-40B4-BE49-F238E27FC236}">
                <a16:creationId xmlns:a16="http://schemas.microsoft.com/office/drawing/2014/main" id="{B71DB544-D19A-470F-8DBB-3CD2B8E1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51" y="201539"/>
            <a:ext cx="7984125" cy="42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00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8" descr="image024">
            <a:extLst>
              <a:ext uri="{FF2B5EF4-FFF2-40B4-BE49-F238E27FC236}">
                <a16:creationId xmlns:a16="http://schemas.microsoft.com/office/drawing/2014/main" id="{A88A07DB-3A34-4ECC-AB2F-7225E120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30" y="229187"/>
            <a:ext cx="87296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6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4624467"/>
            <a:ext cx="10843853" cy="20639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Balaji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Venkataraman, Director for Tech and KM at </a:t>
            </a:r>
            <a:r>
              <a:rPr lang="en-US" sz="4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Commonwealth of Learning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... 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https://1drv.ms/p/s!Am2Ebo7WtCOUogwdUPfaKtXKWZzg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61D33-C575-4AA0-BEA6-0E93D910A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58" y="245464"/>
            <a:ext cx="5423941" cy="4067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12CF7D-758D-4AF0-AEE8-C30978FC1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00" y="455013"/>
            <a:ext cx="2748275" cy="3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87" y="501812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6C074-4C0A-4FAD-B90B-D73F26E7D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37" r="8098"/>
          <a:stretch/>
        </p:blipFill>
        <p:spPr>
          <a:xfrm>
            <a:off x="1044754" y="592112"/>
            <a:ext cx="10186259" cy="39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6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87" y="50256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55FF6-F330-4EBF-958B-7B7754EB2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4" y="584436"/>
            <a:ext cx="11085500" cy="38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417" y="1"/>
            <a:ext cx="117371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206375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MOOCs and Open Education in the Developing World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7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450"/>
            <a:ext cx="12201065" cy="42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25"/>
            <a:ext cx="12192000" cy="57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425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32" y="0"/>
            <a:ext cx="971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29" y="0"/>
            <a:ext cx="1048154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4432" y="2644170"/>
            <a:ext cx="70951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47727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ACDE4-323B-4E91-A143-AA8DC21E2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274" y="81166"/>
            <a:ext cx="6098144" cy="48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8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070A3-440E-42FD-A723-60525F25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" y="5209971"/>
            <a:ext cx="10938387" cy="14784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16-17,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https://www.aace.org/conf/elearn/workshops/symposium/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Slides: </a:t>
            </a:r>
            <a:r>
              <a:rPr lang="en-US" sz="27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http://www.trainingshare.com/workshop.php#aace2017b</a:t>
            </a:r>
            <a:b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https://www.dropbox.com/sh/u32ifv8ick0f9f6/AACGUgxkaSIA62DHAJ8laEgca?dl=0</a:t>
            </a:r>
            <a:r>
              <a:rPr lang="en-US" dirty="0"/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1" descr="image002">
            <a:extLst>
              <a:ext uri="{FF2B5EF4-FFF2-40B4-BE49-F238E27FC236}">
                <a16:creationId xmlns:a16="http://schemas.microsoft.com/office/drawing/2014/main" id="{4CF2AA12-77C8-4C41-BB80-5E0D628B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12" y="0"/>
            <a:ext cx="8562348" cy="465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97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52</Words>
  <Application>Microsoft Office PowerPoint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Office Theme</vt:lpstr>
      <vt:lpstr>PowerPoint Presentation</vt:lpstr>
      <vt:lpstr>MOOCs and Open Education in the Developing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https://www.dropbox.com/sh/u32ifv8ick0f9f6/AACGUgxkaSIA62DHAJ8laEgca?dl=0 </vt:lpstr>
      <vt:lpstr>Balaji Venkataraman, Director for Tech and KM at Commonwealth of Learning ...  https://1drv.ms/p/s!Am2Ebo7WtCOUogwdUPfaKtXKWZzg https://www.aace.org/conf/elearn/workshops/symposium/  Slides: http://www.trainingshare.com/workshop.php#aace2017b https://www.dropbox.com/sh/u32ifv8ick0f9f6/AACGUgxkaSIA62DHAJ8laEgca?dl=0 </vt:lpstr>
      <vt:lpstr>October 16-17, 2017 https://www.aace.org/conf/elearn/workshops/symposium/  Slides: http://www.trainingshare.com/workshop.php#aace2017b </vt:lpstr>
      <vt:lpstr>October 16-17, 2017 https://www.aace.org/conf/elearn/workshops/symposium/  Slides: http://www.trainingshare.com/workshop.php#aace2017b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16-17, 2017 https://www.aace.org/conf/elearn/workshops/symposium/</dc:title>
  <dc:creator>Bonk, Curtis Jay</dc:creator>
  <cp:lastModifiedBy>Bonk, Curtis Jay</cp:lastModifiedBy>
  <cp:revision>7</cp:revision>
  <dcterms:created xsi:type="dcterms:W3CDTF">2017-10-17T14:51:19Z</dcterms:created>
  <dcterms:modified xsi:type="dcterms:W3CDTF">2017-10-19T17:53:25Z</dcterms:modified>
</cp:coreProperties>
</file>