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A16F-7CD5-4903-8C26-48207FB48E07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FC61-A227-44C6-BF62-5DF45DA7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A16F-7CD5-4903-8C26-48207FB48E07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FC61-A227-44C6-BF62-5DF45DA7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7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A16F-7CD5-4903-8C26-48207FB48E07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FC61-A227-44C6-BF62-5DF45DA7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43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A16F-7CD5-4903-8C26-48207FB48E07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FC61-A227-44C6-BF62-5DF45DA7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67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A16F-7CD5-4903-8C26-48207FB48E07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FC61-A227-44C6-BF62-5DF45DA7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8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A16F-7CD5-4903-8C26-48207FB48E07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FC61-A227-44C6-BF62-5DF45DA7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13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A16F-7CD5-4903-8C26-48207FB48E07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FC61-A227-44C6-BF62-5DF45DA7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64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A16F-7CD5-4903-8C26-48207FB48E07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FC61-A227-44C6-BF62-5DF45DA7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4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A16F-7CD5-4903-8C26-48207FB48E07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FC61-A227-44C6-BF62-5DF45DA7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650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A16F-7CD5-4903-8C26-48207FB48E07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FC61-A227-44C6-BF62-5DF45DA7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6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A16F-7CD5-4903-8C26-48207FB48E07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5FC61-A227-44C6-BF62-5DF45DA7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64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A16F-7CD5-4903-8C26-48207FB48E07}" type="datetimeFigureOut">
              <a:rPr lang="en-US" smtClean="0"/>
              <a:t>7/30/2016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5FC61-A227-44C6-BF62-5DF45DA70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6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11"/>
          <a:stretch/>
        </p:blipFill>
        <p:spPr>
          <a:xfrm>
            <a:off x="0" y="0"/>
            <a:ext cx="3474386" cy="34381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5" y="3490131"/>
            <a:ext cx="2475117" cy="33293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561" y="51939"/>
            <a:ext cx="5132439" cy="68432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217" y="1"/>
            <a:ext cx="4650077" cy="348755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039" y="-9919"/>
            <a:ext cx="9194961" cy="6896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99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Curtis Bonk</dc:creator>
  <cp:lastModifiedBy>Curtis Bonk</cp:lastModifiedBy>
  <cp:revision>1</cp:revision>
  <dcterms:created xsi:type="dcterms:W3CDTF">2016-07-30T23:33:15Z</dcterms:created>
  <dcterms:modified xsi:type="dcterms:W3CDTF">2016-07-30T23:34:08Z</dcterms:modified>
</cp:coreProperties>
</file>