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61" r:id="rId5"/>
    <p:sldMasterId id="2147483818" r:id="rId6"/>
    <p:sldMasterId id="2147483894" r:id="rId7"/>
    <p:sldMasterId id="2147484125" r:id="rId8"/>
    <p:sldMasterId id="2147484347" r:id="rId9"/>
    <p:sldMasterId id="2147484420" r:id="rId10"/>
    <p:sldMasterId id="2147484579" r:id="rId11"/>
    <p:sldMasterId id="2147484591" r:id="rId12"/>
    <p:sldMasterId id="2147484749" r:id="rId13"/>
    <p:sldMasterId id="2147484789" r:id="rId14"/>
    <p:sldMasterId id="2147484818" r:id="rId15"/>
    <p:sldMasterId id="2147484830" r:id="rId16"/>
    <p:sldMasterId id="2147484854" r:id="rId17"/>
    <p:sldMasterId id="2147484946" r:id="rId18"/>
  </p:sldMasterIdLst>
  <p:notesMasterIdLst>
    <p:notesMasterId r:id="rId66"/>
  </p:notesMasterIdLst>
  <p:sldIdLst>
    <p:sldId id="326" r:id="rId19"/>
    <p:sldId id="1020" r:id="rId20"/>
    <p:sldId id="19940" r:id="rId21"/>
    <p:sldId id="19942" r:id="rId22"/>
    <p:sldId id="395" r:id="rId23"/>
    <p:sldId id="19446" r:id="rId24"/>
    <p:sldId id="19853" r:id="rId25"/>
    <p:sldId id="19851" r:id="rId26"/>
    <p:sldId id="19852" r:id="rId27"/>
    <p:sldId id="20058" r:id="rId28"/>
    <p:sldId id="20052" r:id="rId29"/>
    <p:sldId id="19789" r:id="rId30"/>
    <p:sldId id="19903" r:id="rId31"/>
    <p:sldId id="19846" r:id="rId32"/>
    <p:sldId id="19843" r:id="rId33"/>
    <p:sldId id="19862" r:id="rId34"/>
    <p:sldId id="19841" r:id="rId35"/>
    <p:sldId id="19827" r:id="rId36"/>
    <p:sldId id="19859" r:id="rId37"/>
    <p:sldId id="19854" r:id="rId38"/>
    <p:sldId id="511" r:id="rId39"/>
    <p:sldId id="19715" r:id="rId40"/>
    <p:sldId id="18439" r:id="rId41"/>
    <p:sldId id="17722" r:id="rId42"/>
    <p:sldId id="17700" r:id="rId43"/>
    <p:sldId id="18161" r:id="rId44"/>
    <p:sldId id="464" r:id="rId45"/>
    <p:sldId id="17683" r:id="rId46"/>
    <p:sldId id="17718" r:id="rId47"/>
    <p:sldId id="425" r:id="rId48"/>
    <p:sldId id="426" r:id="rId49"/>
    <p:sldId id="17569" r:id="rId50"/>
    <p:sldId id="427" r:id="rId51"/>
    <p:sldId id="428" r:id="rId52"/>
    <p:sldId id="1028" r:id="rId53"/>
    <p:sldId id="1088" r:id="rId54"/>
    <p:sldId id="17998" r:id="rId55"/>
    <p:sldId id="17770" r:id="rId56"/>
    <p:sldId id="17570" r:id="rId57"/>
    <p:sldId id="343" r:id="rId58"/>
    <p:sldId id="1142" r:id="rId59"/>
    <p:sldId id="607" r:id="rId60"/>
    <p:sldId id="17936" r:id="rId61"/>
    <p:sldId id="19676" r:id="rId62"/>
    <p:sldId id="292" r:id="rId63"/>
    <p:sldId id="19943" r:id="rId64"/>
    <p:sldId id="1994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01" autoAdjust="0"/>
    <p:restoredTop sz="94112" autoAdjust="0"/>
  </p:normalViewPr>
  <p:slideViewPr>
    <p:cSldViewPr snapToGrid="0">
      <p:cViewPr varScale="1">
        <p:scale>
          <a:sx n="104" d="100"/>
          <a:sy n="104" d="100"/>
        </p:scale>
        <p:origin x="114" y="750"/>
      </p:cViewPr>
      <p:guideLst/>
    </p:cSldViewPr>
  </p:slideViewPr>
  <p:notesTextViewPr>
    <p:cViewPr>
      <p:scale>
        <a:sx n="1" d="1"/>
        <a:sy n="1" d="1"/>
      </p:scale>
      <p:origin x="0" y="0"/>
    </p:cViewPr>
  </p:notesTextViewPr>
  <p:sorterViewPr>
    <p:cViewPr varScale="1">
      <p:scale>
        <a:sx n="100" d="100"/>
        <a:sy n="100" d="100"/>
      </p:scale>
      <p:origin x="0" y="-84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55D66-369F-42EF-8C37-8B2D2FDB2673}"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B07B0-2CCA-4CE2-9402-94C2771B138C}" type="slidenum">
              <a:rPr lang="en-US" smtClean="0"/>
              <a:t>‹#›</a:t>
            </a:fld>
            <a:endParaRPr lang="en-US"/>
          </a:p>
        </p:txBody>
      </p:sp>
    </p:spTree>
    <p:extLst>
      <p:ext uri="{BB962C8B-B14F-4D97-AF65-F5344CB8AC3E}">
        <p14:creationId xmlns:p14="http://schemas.microsoft.com/office/powerpoint/2010/main" val="74273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3599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189047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37702951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17852214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27695102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56374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3/23/2022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3108625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3/23/2022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2686156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3/23/2022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15815474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21482552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38027316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289491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845841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32668660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8320F5-286B-4F01-9E5C-399F5CB9916B}"/>
              </a:ext>
            </a:extLst>
          </p:cNvPr>
          <p:cNvSpPr>
            <a:spLocks noGrp="1"/>
          </p:cNvSpPr>
          <p:nvPr>
            <p:ph type="dt" sz="half" idx="10"/>
          </p:nvPr>
        </p:nvSpPr>
        <p:spPr/>
        <p:txBody>
          <a:bodyPr/>
          <a:lstStyle>
            <a:lvl1pPr>
              <a:defRPr/>
            </a:lvl1pPr>
          </a:lstStyle>
          <a:p>
            <a:pPr>
              <a:defRPr/>
            </a:pPr>
            <a:fld id="{5231D7D5-1CBA-4F36-AA4A-AB64192DF57F}" type="datetimeFigureOut">
              <a:rPr lang="en-US"/>
              <a:pPr>
                <a:defRPr/>
              </a:pPr>
              <a:t>3/23/2022</a:t>
            </a:fld>
            <a:endParaRPr lang="en-US"/>
          </a:p>
        </p:txBody>
      </p:sp>
      <p:sp>
        <p:nvSpPr>
          <p:cNvPr id="5" name="Footer Placeholder 4">
            <a:extLst>
              <a:ext uri="{FF2B5EF4-FFF2-40B4-BE49-F238E27FC236}">
                <a16:creationId xmlns:a16="http://schemas.microsoft.com/office/drawing/2014/main" id="{72B1794D-999E-4CB3-9771-7A8F520635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977BC3-B2A6-407D-9BDE-7B72D9A7E81D}"/>
              </a:ext>
            </a:extLst>
          </p:cNvPr>
          <p:cNvSpPr>
            <a:spLocks noGrp="1"/>
          </p:cNvSpPr>
          <p:nvPr>
            <p:ph type="sldNum" sz="quarter" idx="12"/>
          </p:nvPr>
        </p:nvSpPr>
        <p:spPr/>
        <p:txBody>
          <a:bodyPr/>
          <a:lstStyle>
            <a:lvl1pPr>
              <a:defRPr/>
            </a:lvl1pPr>
          </a:lstStyle>
          <a:p>
            <a:pPr>
              <a:defRPr/>
            </a:pPr>
            <a:fld id="{B7C3E11C-ECDD-4BA0-AB90-32FB8CD77E18}" type="slidenum">
              <a:rPr lang="en-US"/>
              <a:pPr>
                <a:defRPr/>
              </a:pPr>
              <a:t>‹#›</a:t>
            </a:fld>
            <a:endParaRPr lang="en-US"/>
          </a:p>
        </p:txBody>
      </p:sp>
    </p:spTree>
    <p:extLst>
      <p:ext uri="{BB962C8B-B14F-4D97-AF65-F5344CB8AC3E}">
        <p14:creationId xmlns:p14="http://schemas.microsoft.com/office/powerpoint/2010/main" val="39474074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6293F-7675-48CB-953A-1098DBADDA0A}"/>
              </a:ext>
            </a:extLst>
          </p:cNvPr>
          <p:cNvSpPr>
            <a:spLocks noGrp="1"/>
          </p:cNvSpPr>
          <p:nvPr>
            <p:ph type="dt" sz="half" idx="10"/>
          </p:nvPr>
        </p:nvSpPr>
        <p:spPr/>
        <p:txBody>
          <a:bodyPr/>
          <a:lstStyle>
            <a:lvl1pPr>
              <a:defRPr/>
            </a:lvl1pPr>
          </a:lstStyle>
          <a:p>
            <a:pPr>
              <a:defRPr/>
            </a:pPr>
            <a:fld id="{E6C5D11A-716C-4EE0-BE88-11FA1213BC1A}" type="datetimeFigureOut">
              <a:rPr lang="en-US"/>
              <a:pPr>
                <a:defRPr/>
              </a:pPr>
              <a:t>3/23/2022</a:t>
            </a:fld>
            <a:endParaRPr lang="en-US"/>
          </a:p>
        </p:txBody>
      </p:sp>
      <p:sp>
        <p:nvSpPr>
          <p:cNvPr id="5" name="Footer Placeholder 4">
            <a:extLst>
              <a:ext uri="{FF2B5EF4-FFF2-40B4-BE49-F238E27FC236}">
                <a16:creationId xmlns:a16="http://schemas.microsoft.com/office/drawing/2014/main" id="{6EAE3FF2-4686-4ADF-87ED-D377C330A8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10F74B-E9CF-450C-B082-363072C30B1E}"/>
              </a:ext>
            </a:extLst>
          </p:cNvPr>
          <p:cNvSpPr>
            <a:spLocks noGrp="1"/>
          </p:cNvSpPr>
          <p:nvPr>
            <p:ph type="sldNum" sz="quarter" idx="12"/>
          </p:nvPr>
        </p:nvSpPr>
        <p:spPr/>
        <p:txBody>
          <a:bodyPr/>
          <a:lstStyle>
            <a:lvl1pPr>
              <a:defRPr/>
            </a:lvl1pPr>
          </a:lstStyle>
          <a:p>
            <a:pPr>
              <a:defRPr/>
            </a:pPr>
            <a:fld id="{5C16C2BC-DFA8-464B-A3D3-CA607248CA6C}" type="slidenum">
              <a:rPr lang="en-US"/>
              <a:pPr>
                <a:defRPr/>
              </a:pPr>
              <a:t>‹#›</a:t>
            </a:fld>
            <a:endParaRPr lang="en-US"/>
          </a:p>
        </p:txBody>
      </p:sp>
    </p:spTree>
    <p:extLst>
      <p:ext uri="{BB962C8B-B14F-4D97-AF65-F5344CB8AC3E}">
        <p14:creationId xmlns:p14="http://schemas.microsoft.com/office/powerpoint/2010/main" val="35483951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516E29-BD0A-4742-A62C-2617CB5C9C9B}"/>
              </a:ext>
            </a:extLst>
          </p:cNvPr>
          <p:cNvSpPr>
            <a:spLocks noGrp="1"/>
          </p:cNvSpPr>
          <p:nvPr>
            <p:ph type="dt" sz="half" idx="10"/>
          </p:nvPr>
        </p:nvSpPr>
        <p:spPr/>
        <p:txBody>
          <a:bodyPr/>
          <a:lstStyle>
            <a:lvl1pPr>
              <a:defRPr/>
            </a:lvl1pPr>
          </a:lstStyle>
          <a:p>
            <a:pPr>
              <a:defRPr/>
            </a:pPr>
            <a:fld id="{B678459A-911F-4B62-B11B-E76C17F16E6D}" type="datetimeFigureOut">
              <a:rPr lang="en-US"/>
              <a:pPr>
                <a:defRPr/>
              </a:pPr>
              <a:t>3/23/2022</a:t>
            </a:fld>
            <a:endParaRPr lang="en-US"/>
          </a:p>
        </p:txBody>
      </p:sp>
      <p:sp>
        <p:nvSpPr>
          <p:cNvPr id="5" name="Footer Placeholder 4">
            <a:extLst>
              <a:ext uri="{FF2B5EF4-FFF2-40B4-BE49-F238E27FC236}">
                <a16:creationId xmlns:a16="http://schemas.microsoft.com/office/drawing/2014/main" id="{45B19CE0-9997-4C3D-9FC5-821EEF4472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7348B3-3EC3-4E92-B856-9FC7BF4237DE}"/>
              </a:ext>
            </a:extLst>
          </p:cNvPr>
          <p:cNvSpPr>
            <a:spLocks noGrp="1"/>
          </p:cNvSpPr>
          <p:nvPr>
            <p:ph type="sldNum" sz="quarter" idx="12"/>
          </p:nvPr>
        </p:nvSpPr>
        <p:spPr/>
        <p:txBody>
          <a:bodyPr/>
          <a:lstStyle>
            <a:lvl1pPr>
              <a:defRPr/>
            </a:lvl1pPr>
          </a:lstStyle>
          <a:p>
            <a:pPr>
              <a:defRPr/>
            </a:pPr>
            <a:fld id="{F0A53EC4-6013-4B71-A7EF-F6EF3BBA37B8}" type="slidenum">
              <a:rPr lang="en-US"/>
              <a:pPr>
                <a:defRPr/>
              </a:pPr>
              <a:t>‹#›</a:t>
            </a:fld>
            <a:endParaRPr lang="en-US"/>
          </a:p>
        </p:txBody>
      </p:sp>
    </p:spTree>
    <p:extLst>
      <p:ext uri="{BB962C8B-B14F-4D97-AF65-F5344CB8AC3E}">
        <p14:creationId xmlns:p14="http://schemas.microsoft.com/office/powerpoint/2010/main" val="26668008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9FB8869-DD11-4260-A824-0863FF3FA674}"/>
              </a:ext>
            </a:extLst>
          </p:cNvPr>
          <p:cNvSpPr>
            <a:spLocks noGrp="1"/>
          </p:cNvSpPr>
          <p:nvPr>
            <p:ph type="dt" sz="half" idx="10"/>
          </p:nvPr>
        </p:nvSpPr>
        <p:spPr/>
        <p:txBody>
          <a:bodyPr/>
          <a:lstStyle>
            <a:lvl1pPr>
              <a:defRPr/>
            </a:lvl1pPr>
          </a:lstStyle>
          <a:p>
            <a:pPr>
              <a:defRPr/>
            </a:pPr>
            <a:fld id="{7E96635D-DFA4-4EBB-A5F8-3214BF545E96}" type="datetimeFigureOut">
              <a:rPr lang="en-US"/>
              <a:pPr>
                <a:defRPr/>
              </a:pPr>
              <a:t>3/23/2022</a:t>
            </a:fld>
            <a:endParaRPr lang="en-US"/>
          </a:p>
        </p:txBody>
      </p:sp>
      <p:sp>
        <p:nvSpPr>
          <p:cNvPr id="6" name="Footer Placeholder 4">
            <a:extLst>
              <a:ext uri="{FF2B5EF4-FFF2-40B4-BE49-F238E27FC236}">
                <a16:creationId xmlns:a16="http://schemas.microsoft.com/office/drawing/2014/main" id="{BD22F6A9-479D-4CC3-9EC3-51F580C7E4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7DAFA6-973A-482D-ACF0-7959756BDA4F}"/>
              </a:ext>
            </a:extLst>
          </p:cNvPr>
          <p:cNvSpPr>
            <a:spLocks noGrp="1"/>
          </p:cNvSpPr>
          <p:nvPr>
            <p:ph type="sldNum" sz="quarter" idx="12"/>
          </p:nvPr>
        </p:nvSpPr>
        <p:spPr/>
        <p:txBody>
          <a:bodyPr/>
          <a:lstStyle>
            <a:lvl1pPr>
              <a:defRPr/>
            </a:lvl1pPr>
          </a:lstStyle>
          <a:p>
            <a:pPr>
              <a:defRPr/>
            </a:pPr>
            <a:fld id="{7CAF3F65-01F9-4459-84B6-671889BA1A1F}" type="slidenum">
              <a:rPr lang="en-US"/>
              <a:pPr>
                <a:defRPr/>
              </a:pPr>
              <a:t>‹#›</a:t>
            </a:fld>
            <a:endParaRPr lang="en-US"/>
          </a:p>
        </p:txBody>
      </p:sp>
    </p:spTree>
    <p:extLst>
      <p:ext uri="{BB962C8B-B14F-4D97-AF65-F5344CB8AC3E}">
        <p14:creationId xmlns:p14="http://schemas.microsoft.com/office/powerpoint/2010/main" val="38041351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686D229-8CEB-4B6F-82BE-088123D58FD6}"/>
              </a:ext>
            </a:extLst>
          </p:cNvPr>
          <p:cNvSpPr>
            <a:spLocks noGrp="1"/>
          </p:cNvSpPr>
          <p:nvPr>
            <p:ph type="dt" sz="half" idx="10"/>
          </p:nvPr>
        </p:nvSpPr>
        <p:spPr/>
        <p:txBody>
          <a:bodyPr/>
          <a:lstStyle>
            <a:lvl1pPr>
              <a:defRPr/>
            </a:lvl1pPr>
          </a:lstStyle>
          <a:p>
            <a:pPr>
              <a:defRPr/>
            </a:pPr>
            <a:fld id="{E9216541-8549-4CA9-8C3B-AB6514ED70D2}" type="datetimeFigureOut">
              <a:rPr lang="en-US"/>
              <a:pPr>
                <a:defRPr/>
              </a:pPr>
              <a:t>3/23/2022</a:t>
            </a:fld>
            <a:endParaRPr lang="en-US"/>
          </a:p>
        </p:txBody>
      </p:sp>
      <p:sp>
        <p:nvSpPr>
          <p:cNvPr id="8" name="Footer Placeholder 4">
            <a:extLst>
              <a:ext uri="{FF2B5EF4-FFF2-40B4-BE49-F238E27FC236}">
                <a16:creationId xmlns:a16="http://schemas.microsoft.com/office/drawing/2014/main" id="{97E06550-3A07-4738-BF67-15CFDBF861F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AD7D92-38CD-4303-A9A8-703BE9997C62}"/>
              </a:ext>
            </a:extLst>
          </p:cNvPr>
          <p:cNvSpPr>
            <a:spLocks noGrp="1"/>
          </p:cNvSpPr>
          <p:nvPr>
            <p:ph type="sldNum" sz="quarter" idx="12"/>
          </p:nvPr>
        </p:nvSpPr>
        <p:spPr/>
        <p:txBody>
          <a:bodyPr/>
          <a:lstStyle>
            <a:lvl1pPr>
              <a:defRPr/>
            </a:lvl1pPr>
          </a:lstStyle>
          <a:p>
            <a:pPr>
              <a:defRPr/>
            </a:pPr>
            <a:fld id="{3C06AC04-6510-4794-BD69-94929D5D361B}" type="slidenum">
              <a:rPr lang="en-US"/>
              <a:pPr>
                <a:defRPr/>
              </a:pPr>
              <a:t>‹#›</a:t>
            </a:fld>
            <a:endParaRPr lang="en-US"/>
          </a:p>
        </p:txBody>
      </p:sp>
    </p:spTree>
    <p:extLst>
      <p:ext uri="{BB962C8B-B14F-4D97-AF65-F5344CB8AC3E}">
        <p14:creationId xmlns:p14="http://schemas.microsoft.com/office/powerpoint/2010/main" val="15015482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F33A679-0C45-46CD-896B-EC98F47A8FB8}"/>
              </a:ext>
            </a:extLst>
          </p:cNvPr>
          <p:cNvSpPr>
            <a:spLocks noGrp="1"/>
          </p:cNvSpPr>
          <p:nvPr>
            <p:ph type="dt" sz="half" idx="10"/>
          </p:nvPr>
        </p:nvSpPr>
        <p:spPr/>
        <p:txBody>
          <a:bodyPr/>
          <a:lstStyle>
            <a:lvl1pPr>
              <a:defRPr/>
            </a:lvl1pPr>
          </a:lstStyle>
          <a:p>
            <a:pPr>
              <a:defRPr/>
            </a:pPr>
            <a:fld id="{5093262C-9397-42F7-8298-278E43E5F8F7}" type="datetimeFigureOut">
              <a:rPr lang="en-US"/>
              <a:pPr>
                <a:defRPr/>
              </a:pPr>
              <a:t>3/23/2022</a:t>
            </a:fld>
            <a:endParaRPr lang="en-US"/>
          </a:p>
        </p:txBody>
      </p:sp>
      <p:sp>
        <p:nvSpPr>
          <p:cNvPr id="4" name="Footer Placeholder 4">
            <a:extLst>
              <a:ext uri="{FF2B5EF4-FFF2-40B4-BE49-F238E27FC236}">
                <a16:creationId xmlns:a16="http://schemas.microsoft.com/office/drawing/2014/main" id="{730AE1AC-64D0-408D-AFD0-C5410BCEE8E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6E538E-952D-4CBC-81D6-9E51F6177180}"/>
              </a:ext>
            </a:extLst>
          </p:cNvPr>
          <p:cNvSpPr>
            <a:spLocks noGrp="1"/>
          </p:cNvSpPr>
          <p:nvPr>
            <p:ph type="sldNum" sz="quarter" idx="12"/>
          </p:nvPr>
        </p:nvSpPr>
        <p:spPr/>
        <p:txBody>
          <a:bodyPr/>
          <a:lstStyle>
            <a:lvl1pPr>
              <a:defRPr/>
            </a:lvl1pPr>
          </a:lstStyle>
          <a:p>
            <a:pPr>
              <a:defRPr/>
            </a:pPr>
            <a:fld id="{788DFBFA-9CD0-448C-B62D-431ABCEF1FF1}" type="slidenum">
              <a:rPr lang="en-US"/>
              <a:pPr>
                <a:defRPr/>
              </a:pPr>
              <a:t>‹#›</a:t>
            </a:fld>
            <a:endParaRPr lang="en-US"/>
          </a:p>
        </p:txBody>
      </p:sp>
    </p:spTree>
    <p:extLst>
      <p:ext uri="{BB962C8B-B14F-4D97-AF65-F5344CB8AC3E}">
        <p14:creationId xmlns:p14="http://schemas.microsoft.com/office/powerpoint/2010/main" val="19041721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78B097-9BDB-469B-81EE-6C7F3A38325E}"/>
              </a:ext>
            </a:extLst>
          </p:cNvPr>
          <p:cNvSpPr>
            <a:spLocks noGrp="1"/>
          </p:cNvSpPr>
          <p:nvPr>
            <p:ph type="dt" sz="half" idx="10"/>
          </p:nvPr>
        </p:nvSpPr>
        <p:spPr/>
        <p:txBody>
          <a:bodyPr/>
          <a:lstStyle>
            <a:lvl1pPr>
              <a:defRPr/>
            </a:lvl1pPr>
          </a:lstStyle>
          <a:p>
            <a:pPr>
              <a:defRPr/>
            </a:pPr>
            <a:fld id="{4B059B30-6FF2-4BC6-9F69-092F3B6B8DD0}" type="datetimeFigureOut">
              <a:rPr lang="en-US"/>
              <a:pPr>
                <a:defRPr/>
              </a:pPr>
              <a:t>3/23/2022</a:t>
            </a:fld>
            <a:endParaRPr lang="en-US"/>
          </a:p>
        </p:txBody>
      </p:sp>
      <p:sp>
        <p:nvSpPr>
          <p:cNvPr id="3" name="Footer Placeholder 4">
            <a:extLst>
              <a:ext uri="{FF2B5EF4-FFF2-40B4-BE49-F238E27FC236}">
                <a16:creationId xmlns:a16="http://schemas.microsoft.com/office/drawing/2014/main" id="{D25D6AC8-3F22-471E-BED5-A18217BB8FA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BDF3667-84F6-4834-91EA-80B032605F31}"/>
              </a:ext>
            </a:extLst>
          </p:cNvPr>
          <p:cNvSpPr>
            <a:spLocks noGrp="1"/>
          </p:cNvSpPr>
          <p:nvPr>
            <p:ph type="sldNum" sz="quarter" idx="12"/>
          </p:nvPr>
        </p:nvSpPr>
        <p:spPr/>
        <p:txBody>
          <a:bodyPr/>
          <a:lstStyle>
            <a:lvl1pPr>
              <a:defRPr/>
            </a:lvl1pPr>
          </a:lstStyle>
          <a:p>
            <a:pPr>
              <a:defRPr/>
            </a:pPr>
            <a:fld id="{1B9BE6D1-1D36-41DA-8BC2-DDF5A77597CE}" type="slidenum">
              <a:rPr lang="en-US"/>
              <a:pPr>
                <a:defRPr/>
              </a:pPr>
              <a:t>‹#›</a:t>
            </a:fld>
            <a:endParaRPr lang="en-US"/>
          </a:p>
        </p:txBody>
      </p:sp>
    </p:spTree>
    <p:extLst>
      <p:ext uri="{BB962C8B-B14F-4D97-AF65-F5344CB8AC3E}">
        <p14:creationId xmlns:p14="http://schemas.microsoft.com/office/powerpoint/2010/main" val="15752170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AF42ECCB-34AA-4142-B082-CCFF6F89A4D6}"/>
              </a:ext>
            </a:extLst>
          </p:cNvPr>
          <p:cNvSpPr>
            <a:spLocks noGrp="1"/>
          </p:cNvSpPr>
          <p:nvPr>
            <p:ph type="dt" sz="half" idx="10"/>
          </p:nvPr>
        </p:nvSpPr>
        <p:spPr/>
        <p:txBody>
          <a:bodyPr/>
          <a:lstStyle>
            <a:lvl1pPr>
              <a:defRPr/>
            </a:lvl1pPr>
          </a:lstStyle>
          <a:p>
            <a:pPr>
              <a:defRPr/>
            </a:pPr>
            <a:fld id="{9297268D-B0E8-4C58-8E86-F744D310A039}" type="datetimeFigureOut">
              <a:rPr lang="en-US"/>
              <a:pPr>
                <a:defRPr/>
              </a:pPr>
              <a:t>3/23/2022</a:t>
            </a:fld>
            <a:endParaRPr lang="en-US"/>
          </a:p>
        </p:txBody>
      </p:sp>
      <p:sp>
        <p:nvSpPr>
          <p:cNvPr id="6" name="Footer Placeholder 4">
            <a:extLst>
              <a:ext uri="{FF2B5EF4-FFF2-40B4-BE49-F238E27FC236}">
                <a16:creationId xmlns:a16="http://schemas.microsoft.com/office/drawing/2014/main" id="{E950D2A3-30F9-4268-B40A-F1BC91EA94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506D93-3050-4052-979E-72FEA8B3C0C2}"/>
              </a:ext>
            </a:extLst>
          </p:cNvPr>
          <p:cNvSpPr>
            <a:spLocks noGrp="1"/>
          </p:cNvSpPr>
          <p:nvPr>
            <p:ph type="sldNum" sz="quarter" idx="12"/>
          </p:nvPr>
        </p:nvSpPr>
        <p:spPr/>
        <p:txBody>
          <a:bodyPr/>
          <a:lstStyle>
            <a:lvl1pPr>
              <a:defRPr/>
            </a:lvl1pPr>
          </a:lstStyle>
          <a:p>
            <a:pPr>
              <a:defRPr/>
            </a:pPr>
            <a:fld id="{B3901505-601E-4360-AF4A-9191FF625648}" type="slidenum">
              <a:rPr lang="en-US"/>
              <a:pPr>
                <a:defRPr/>
              </a:pPr>
              <a:t>‹#›</a:t>
            </a:fld>
            <a:endParaRPr lang="en-US"/>
          </a:p>
        </p:txBody>
      </p:sp>
    </p:spTree>
    <p:extLst>
      <p:ext uri="{BB962C8B-B14F-4D97-AF65-F5344CB8AC3E}">
        <p14:creationId xmlns:p14="http://schemas.microsoft.com/office/powerpoint/2010/main" val="3548025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C3A43992-1145-48DA-AF49-2A7D2A600DF2}"/>
              </a:ext>
            </a:extLst>
          </p:cNvPr>
          <p:cNvSpPr>
            <a:spLocks noGrp="1"/>
          </p:cNvSpPr>
          <p:nvPr>
            <p:ph type="dt" sz="half" idx="10"/>
          </p:nvPr>
        </p:nvSpPr>
        <p:spPr/>
        <p:txBody>
          <a:bodyPr/>
          <a:lstStyle>
            <a:lvl1pPr>
              <a:defRPr/>
            </a:lvl1pPr>
          </a:lstStyle>
          <a:p>
            <a:pPr>
              <a:defRPr/>
            </a:pPr>
            <a:fld id="{4A943846-E94A-462C-BAE7-90FC0E84CCA0}" type="datetimeFigureOut">
              <a:rPr lang="en-US"/>
              <a:pPr>
                <a:defRPr/>
              </a:pPr>
              <a:t>3/23/2022</a:t>
            </a:fld>
            <a:endParaRPr lang="en-US"/>
          </a:p>
        </p:txBody>
      </p:sp>
      <p:sp>
        <p:nvSpPr>
          <p:cNvPr id="6" name="Footer Placeholder 4">
            <a:extLst>
              <a:ext uri="{FF2B5EF4-FFF2-40B4-BE49-F238E27FC236}">
                <a16:creationId xmlns:a16="http://schemas.microsoft.com/office/drawing/2014/main" id="{9E38F391-B59C-480C-A8DF-81A77BA2B8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97F261-0E9F-4572-BD0E-AA3ED2E133F2}"/>
              </a:ext>
            </a:extLst>
          </p:cNvPr>
          <p:cNvSpPr>
            <a:spLocks noGrp="1"/>
          </p:cNvSpPr>
          <p:nvPr>
            <p:ph type="sldNum" sz="quarter" idx="12"/>
          </p:nvPr>
        </p:nvSpPr>
        <p:spPr/>
        <p:txBody>
          <a:bodyPr/>
          <a:lstStyle>
            <a:lvl1pPr>
              <a:defRPr/>
            </a:lvl1pPr>
          </a:lstStyle>
          <a:p>
            <a:pPr>
              <a:defRPr/>
            </a:pPr>
            <a:fld id="{33B6E180-3E8F-423B-BFF3-AE3D8D07783E}" type="slidenum">
              <a:rPr lang="en-US"/>
              <a:pPr>
                <a:defRPr/>
              </a:pPr>
              <a:t>‹#›</a:t>
            </a:fld>
            <a:endParaRPr lang="en-US"/>
          </a:p>
        </p:txBody>
      </p:sp>
    </p:spTree>
    <p:extLst>
      <p:ext uri="{BB962C8B-B14F-4D97-AF65-F5344CB8AC3E}">
        <p14:creationId xmlns:p14="http://schemas.microsoft.com/office/powerpoint/2010/main" val="1787717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52502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0E05F-1469-4AA9-84B0-514CC1A98BA2}"/>
              </a:ext>
            </a:extLst>
          </p:cNvPr>
          <p:cNvSpPr>
            <a:spLocks noGrp="1"/>
          </p:cNvSpPr>
          <p:nvPr>
            <p:ph type="dt" sz="half" idx="10"/>
          </p:nvPr>
        </p:nvSpPr>
        <p:spPr/>
        <p:txBody>
          <a:bodyPr/>
          <a:lstStyle>
            <a:lvl1pPr>
              <a:defRPr/>
            </a:lvl1pPr>
          </a:lstStyle>
          <a:p>
            <a:pPr>
              <a:defRPr/>
            </a:pPr>
            <a:fld id="{FE2BE614-1C9C-480F-B5E5-0047F17B4CD5}" type="datetimeFigureOut">
              <a:rPr lang="en-US"/>
              <a:pPr>
                <a:defRPr/>
              </a:pPr>
              <a:t>3/23/2022</a:t>
            </a:fld>
            <a:endParaRPr lang="en-US"/>
          </a:p>
        </p:txBody>
      </p:sp>
      <p:sp>
        <p:nvSpPr>
          <p:cNvPr id="5" name="Footer Placeholder 4">
            <a:extLst>
              <a:ext uri="{FF2B5EF4-FFF2-40B4-BE49-F238E27FC236}">
                <a16:creationId xmlns:a16="http://schemas.microsoft.com/office/drawing/2014/main" id="{3F67D7A0-1F63-42D6-A11A-2A0D040DA2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48F6E0-085C-4F09-ACD3-1A53AADE3D4B}"/>
              </a:ext>
            </a:extLst>
          </p:cNvPr>
          <p:cNvSpPr>
            <a:spLocks noGrp="1"/>
          </p:cNvSpPr>
          <p:nvPr>
            <p:ph type="sldNum" sz="quarter" idx="12"/>
          </p:nvPr>
        </p:nvSpPr>
        <p:spPr/>
        <p:txBody>
          <a:bodyPr/>
          <a:lstStyle>
            <a:lvl1pPr>
              <a:defRPr/>
            </a:lvl1pPr>
          </a:lstStyle>
          <a:p>
            <a:pPr>
              <a:defRPr/>
            </a:pPr>
            <a:fld id="{F51091DE-509C-4619-A710-56901381E428}" type="slidenum">
              <a:rPr lang="en-US"/>
              <a:pPr>
                <a:defRPr/>
              </a:pPr>
              <a:t>‹#›</a:t>
            </a:fld>
            <a:endParaRPr lang="en-US"/>
          </a:p>
        </p:txBody>
      </p:sp>
    </p:spTree>
    <p:extLst>
      <p:ext uri="{BB962C8B-B14F-4D97-AF65-F5344CB8AC3E}">
        <p14:creationId xmlns:p14="http://schemas.microsoft.com/office/powerpoint/2010/main" val="8675114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8DD04-2B9A-45F2-A883-5E1F5FDB622E}"/>
              </a:ext>
            </a:extLst>
          </p:cNvPr>
          <p:cNvSpPr>
            <a:spLocks noGrp="1"/>
          </p:cNvSpPr>
          <p:nvPr>
            <p:ph type="dt" sz="half" idx="10"/>
          </p:nvPr>
        </p:nvSpPr>
        <p:spPr/>
        <p:txBody>
          <a:bodyPr/>
          <a:lstStyle>
            <a:lvl1pPr>
              <a:defRPr/>
            </a:lvl1pPr>
          </a:lstStyle>
          <a:p>
            <a:pPr>
              <a:defRPr/>
            </a:pPr>
            <a:fld id="{583001E4-DC01-4FC4-82EC-C492061224D3}" type="datetimeFigureOut">
              <a:rPr lang="en-US"/>
              <a:pPr>
                <a:defRPr/>
              </a:pPr>
              <a:t>3/23/2022</a:t>
            </a:fld>
            <a:endParaRPr lang="en-US"/>
          </a:p>
        </p:txBody>
      </p:sp>
      <p:sp>
        <p:nvSpPr>
          <p:cNvPr id="5" name="Footer Placeholder 4">
            <a:extLst>
              <a:ext uri="{FF2B5EF4-FFF2-40B4-BE49-F238E27FC236}">
                <a16:creationId xmlns:a16="http://schemas.microsoft.com/office/drawing/2014/main" id="{AF794158-4B5F-4379-A161-999B7BF5A5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EAB877-BC24-421B-8858-8A2446B741B6}"/>
              </a:ext>
            </a:extLst>
          </p:cNvPr>
          <p:cNvSpPr>
            <a:spLocks noGrp="1"/>
          </p:cNvSpPr>
          <p:nvPr>
            <p:ph type="sldNum" sz="quarter" idx="12"/>
          </p:nvPr>
        </p:nvSpPr>
        <p:spPr/>
        <p:txBody>
          <a:bodyPr/>
          <a:lstStyle>
            <a:lvl1pPr>
              <a:defRPr/>
            </a:lvl1pPr>
          </a:lstStyle>
          <a:p>
            <a:pPr>
              <a:defRPr/>
            </a:pPr>
            <a:fld id="{7756719A-15DB-4551-9C03-A09B65A4D849}" type="slidenum">
              <a:rPr lang="en-US"/>
              <a:pPr>
                <a:defRPr/>
              </a:pPr>
              <a:t>‹#›</a:t>
            </a:fld>
            <a:endParaRPr lang="en-US"/>
          </a:p>
        </p:txBody>
      </p:sp>
    </p:spTree>
    <p:extLst>
      <p:ext uri="{BB962C8B-B14F-4D97-AF65-F5344CB8AC3E}">
        <p14:creationId xmlns:p14="http://schemas.microsoft.com/office/powerpoint/2010/main" val="27496538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699393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999381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242521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927353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990311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576168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663927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00584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689314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30723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419396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123207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9568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4438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8639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31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3715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3610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270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5720672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3486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4910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5883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059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4FF6754-7BB3-4731-8CD5-8F70DB808952}"/>
              </a:ext>
            </a:extLst>
          </p:cNvPr>
          <p:cNvSpPr>
            <a:spLocks noGrp="1"/>
          </p:cNvSpPr>
          <p:nvPr>
            <p:ph type="dt" sz="half" idx="10"/>
          </p:nvPr>
        </p:nvSpPr>
        <p:spPr/>
        <p:txBody>
          <a:bodyPr/>
          <a:lstStyle>
            <a:lvl1pPr>
              <a:defRPr/>
            </a:lvl1pPr>
          </a:lstStyle>
          <a:p>
            <a:pPr>
              <a:defRPr/>
            </a:pPr>
            <a:fld id="{397CA906-41D4-4F95-954E-BE3FF05B3C87}" type="datetimeFigureOut">
              <a:rPr lang="en-US"/>
              <a:pPr>
                <a:defRPr/>
              </a:pPr>
              <a:t>3/23/2022</a:t>
            </a:fld>
            <a:endParaRPr lang="en-US"/>
          </a:p>
        </p:txBody>
      </p:sp>
      <p:sp>
        <p:nvSpPr>
          <p:cNvPr id="5" name="Footer Placeholder 4">
            <a:extLst>
              <a:ext uri="{FF2B5EF4-FFF2-40B4-BE49-F238E27FC236}">
                <a16:creationId xmlns:a16="http://schemas.microsoft.com/office/drawing/2014/main" id="{3FF631A7-C7EE-4045-85A4-6440DD42C1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AC745E-5B62-4595-98AC-74FE098E8453}"/>
              </a:ext>
            </a:extLst>
          </p:cNvPr>
          <p:cNvSpPr>
            <a:spLocks noGrp="1"/>
          </p:cNvSpPr>
          <p:nvPr>
            <p:ph type="sldNum" sz="quarter" idx="12"/>
          </p:nvPr>
        </p:nvSpPr>
        <p:spPr/>
        <p:txBody>
          <a:bodyPr/>
          <a:lstStyle>
            <a:lvl1pPr>
              <a:defRPr/>
            </a:lvl1pPr>
          </a:lstStyle>
          <a:p>
            <a:pPr>
              <a:defRPr/>
            </a:pPr>
            <a:fld id="{C7302650-C20A-4185-B891-BB152F46F5E1}" type="slidenum">
              <a:rPr lang="en-US"/>
              <a:pPr>
                <a:defRPr/>
              </a:pPr>
              <a:t>‹#›</a:t>
            </a:fld>
            <a:endParaRPr lang="en-US"/>
          </a:p>
        </p:txBody>
      </p:sp>
    </p:spTree>
    <p:extLst>
      <p:ext uri="{BB962C8B-B14F-4D97-AF65-F5344CB8AC3E}">
        <p14:creationId xmlns:p14="http://schemas.microsoft.com/office/powerpoint/2010/main" val="32787074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08872-63FD-429E-99BF-B2ED2B1ED2BC}"/>
              </a:ext>
            </a:extLst>
          </p:cNvPr>
          <p:cNvSpPr>
            <a:spLocks noGrp="1"/>
          </p:cNvSpPr>
          <p:nvPr>
            <p:ph type="dt" sz="half" idx="10"/>
          </p:nvPr>
        </p:nvSpPr>
        <p:spPr/>
        <p:txBody>
          <a:bodyPr/>
          <a:lstStyle>
            <a:lvl1pPr>
              <a:defRPr/>
            </a:lvl1pPr>
          </a:lstStyle>
          <a:p>
            <a:pPr>
              <a:defRPr/>
            </a:pPr>
            <a:fld id="{7BEB9095-E2C1-46D0-B475-E3AD7B1841DF}" type="datetimeFigureOut">
              <a:rPr lang="en-US"/>
              <a:pPr>
                <a:defRPr/>
              </a:pPr>
              <a:t>3/23/2022</a:t>
            </a:fld>
            <a:endParaRPr lang="en-US"/>
          </a:p>
        </p:txBody>
      </p:sp>
      <p:sp>
        <p:nvSpPr>
          <p:cNvPr id="5" name="Footer Placeholder 4">
            <a:extLst>
              <a:ext uri="{FF2B5EF4-FFF2-40B4-BE49-F238E27FC236}">
                <a16:creationId xmlns:a16="http://schemas.microsoft.com/office/drawing/2014/main" id="{53E87BE1-8DDF-4E4E-AEEF-1BB8A3073E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3B76E1-1FB4-49FB-9D46-AB499C83375D}"/>
              </a:ext>
            </a:extLst>
          </p:cNvPr>
          <p:cNvSpPr>
            <a:spLocks noGrp="1"/>
          </p:cNvSpPr>
          <p:nvPr>
            <p:ph type="sldNum" sz="quarter" idx="12"/>
          </p:nvPr>
        </p:nvSpPr>
        <p:spPr/>
        <p:txBody>
          <a:bodyPr/>
          <a:lstStyle>
            <a:lvl1pPr>
              <a:defRPr/>
            </a:lvl1pPr>
          </a:lstStyle>
          <a:p>
            <a:pPr>
              <a:defRPr/>
            </a:pPr>
            <a:fld id="{7120FD08-E159-43A4-B6E9-AC8C14F0830D}" type="slidenum">
              <a:rPr lang="en-US"/>
              <a:pPr>
                <a:defRPr/>
              </a:pPr>
              <a:t>‹#›</a:t>
            </a:fld>
            <a:endParaRPr lang="en-US"/>
          </a:p>
        </p:txBody>
      </p:sp>
    </p:spTree>
    <p:extLst>
      <p:ext uri="{BB962C8B-B14F-4D97-AF65-F5344CB8AC3E}">
        <p14:creationId xmlns:p14="http://schemas.microsoft.com/office/powerpoint/2010/main" val="3234409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A727EE-68A2-4603-84D5-00F7639A81A2}"/>
              </a:ext>
            </a:extLst>
          </p:cNvPr>
          <p:cNvSpPr>
            <a:spLocks noGrp="1"/>
          </p:cNvSpPr>
          <p:nvPr>
            <p:ph type="dt" sz="half" idx="10"/>
          </p:nvPr>
        </p:nvSpPr>
        <p:spPr/>
        <p:txBody>
          <a:bodyPr/>
          <a:lstStyle>
            <a:lvl1pPr>
              <a:defRPr/>
            </a:lvl1pPr>
          </a:lstStyle>
          <a:p>
            <a:pPr>
              <a:defRPr/>
            </a:pPr>
            <a:fld id="{A0FE4324-35F6-4843-8112-BB1DDDAB8C43}" type="datetimeFigureOut">
              <a:rPr lang="en-US"/>
              <a:pPr>
                <a:defRPr/>
              </a:pPr>
              <a:t>3/23/2022</a:t>
            </a:fld>
            <a:endParaRPr lang="en-US"/>
          </a:p>
        </p:txBody>
      </p:sp>
      <p:sp>
        <p:nvSpPr>
          <p:cNvPr id="5" name="Footer Placeholder 4">
            <a:extLst>
              <a:ext uri="{FF2B5EF4-FFF2-40B4-BE49-F238E27FC236}">
                <a16:creationId xmlns:a16="http://schemas.microsoft.com/office/drawing/2014/main" id="{95A3165C-19BB-4F68-916B-EDE0B8F2AB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FFE4CC-3593-4136-96D7-CB093AE78A66}"/>
              </a:ext>
            </a:extLst>
          </p:cNvPr>
          <p:cNvSpPr>
            <a:spLocks noGrp="1"/>
          </p:cNvSpPr>
          <p:nvPr>
            <p:ph type="sldNum" sz="quarter" idx="12"/>
          </p:nvPr>
        </p:nvSpPr>
        <p:spPr/>
        <p:txBody>
          <a:bodyPr/>
          <a:lstStyle>
            <a:lvl1pPr>
              <a:defRPr/>
            </a:lvl1pPr>
          </a:lstStyle>
          <a:p>
            <a:pPr>
              <a:defRPr/>
            </a:pPr>
            <a:fld id="{6B4064CC-6A27-458D-A127-1E3F4FB9F799}" type="slidenum">
              <a:rPr lang="en-US"/>
              <a:pPr>
                <a:defRPr/>
              </a:pPr>
              <a:t>‹#›</a:t>
            </a:fld>
            <a:endParaRPr lang="en-US"/>
          </a:p>
        </p:txBody>
      </p:sp>
    </p:spTree>
    <p:extLst>
      <p:ext uri="{BB962C8B-B14F-4D97-AF65-F5344CB8AC3E}">
        <p14:creationId xmlns:p14="http://schemas.microsoft.com/office/powerpoint/2010/main" val="8619407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414D2D-90CC-4623-A191-C2585F4A8AE5}"/>
              </a:ext>
            </a:extLst>
          </p:cNvPr>
          <p:cNvSpPr>
            <a:spLocks noGrp="1"/>
          </p:cNvSpPr>
          <p:nvPr>
            <p:ph type="dt" sz="half" idx="10"/>
          </p:nvPr>
        </p:nvSpPr>
        <p:spPr/>
        <p:txBody>
          <a:bodyPr/>
          <a:lstStyle>
            <a:lvl1pPr>
              <a:defRPr/>
            </a:lvl1pPr>
          </a:lstStyle>
          <a:p>
            <a:pPr>
              <a:defRPr/>
            </a:pPr>
            <a:fld id="{B8474A04-A7C4-409C-BE08-56CF1299FBBB}" type="datetimeFigureOut">
              <a:rPr lang="en-US"/>
              <a:pPr>
                <a:defRPr/>
              </a:pPr>
              <a:t>3/23/2022</a:t>
            </a:fld>
            <a:endParaRPr lang="en-US"/>
          </a:p>
        </p:txBody>
      </p:sp>
      <p:sp>
        <p:nvSpPr>
          <p:cNvPr id="6" name="Footer Placeholder 4">
            <a:extLst>
              <a:ext uri="{FF2B5EF4-FFF2-40B4-BE49-F238E27FC236}">
                <a16:creationId xmlns:a16="http://schemas.microsoft.com/office/drawing/2014/main" id="{23FD1BB9-DB07-4053-B488-4F7F767E75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A10348-5029-4363-83F2-1F5F28C93A4F}"/>
              </a:ext>
            </a:extLst>
          </p:cNvPr>
          <p:cNvSpPr>
            <a:spLocks noGrp="1"/>
          </p:cNvSpPr>
          <p:nvPr>
            <p:ph type="sldNum" sz="quarter" idx="12"/>
          </p:nvPr>
        </p:nvSpPr>
        <p:spPr/>
        <p:txBody>
          <a:bodyPr/>
          <a:lstStyle>
            <a:lvl1pPr>
              <a:defRPr/>
            </a:lvl1pPr>
          </a:lstStyle>
          <a:p>
            <a:pPr>
              <a:defRPr/>
            </a:pPr>
            <a:fld id="{E79E796C-5B8F-4EA5-A15B-0355DF0C0A3A}" type="slidenum">
              <a:rPr lang="en-US"/>
              <a:pPr>
                <a:defRPr/>
              </a:pPr>
              <a:t>‹#›</a:t>
            </a:fld>
            <a:endParaRPr lang="en-US"/>
          </a:p>
        </p:txBody>
      </p:sp>
    </p:spTree>
    <p:extLst>
      <p:ext uri="{BB962C8B-B14F-4D97-AF65-F5344CB8AC3E}">
        <p14:creationId xmlns:p14="http://schemas.microsoft.com/office/powerpoint/2010/main" val="3653491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D22F05E-C1A4-4B63-BACE-9ACE62A9EE4C}"/>
              </a:ext>
            </a:extLst>
          </p:cNvPr>
          <p:cNvSpPr>
            <a:spLocks noGrp="1"/>
          </p:cNvSpPr>
          <p:nvPr>
            <p:ph type="dt" sz="half" idx="10"/>
          </p:nvPr>
        </p:nvSpPr>
        <p:spPr/>
        <p:txBody>
          <a:bodyPr/>
          <a:lstStyle>
            <a:lvl1pPr>
              <a:defRPr/>
            </a:lvl1pPr>
          </a:lstStyle>
          <a:p>
            <a:pPr>
              <a:defRPr/>
            </a:pPr>
            <a:fld id="{3EDD50D4-3565-434D-A95A-5580DD2FAEA8}" type="datetimeFigureOut">
              <a:rPr lang="en-US"/>
              <a:pPr>
                <a:defRPr/>
              </a:pPr>
              <a:t>3/23/2022</a:t>
            </a:fld>
            <a:endParaRPr lang="en-US"/>
          </a:p>
        </p:txBody>
      </p:sp>
      <p:sp>
        <p:nvSpPr>
          <p:cNvPr id="8" name="Footer Placeholder 4">
            <a:extLst>
              <a:ext uri="{FF2B5EF4-FFF2-40B4-BE49-F238E27FC236}">
                <a16:creationId xmlns:a16="http://schemas.microsoft.com/office/drawing/2014/main" id="{5813C706-8896-4178-A323-AD451492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6E32FB-E53F-4662-B3AC-D0A02A9799B8}"/>
              </a:ext>
            </a:extLst>
          </p:cNvPr>
          <p:cNvSpPr>
            <a:spLocks noGrp="1"/>
          </p:cNvSpPr>
          <p:nvPr>
            <p:ph type="sldNum" sz="quarter" idx="12"/>
          </p:nvPr>
        </p:nvSpPr>
        <p:spPr/>
        <p:txBody>
          <a:bodyPr/>
          <a:lstStyle>
            <a:lvl1pPr>
              <a:defRPr/>
            </a:lvl1pPr>
          </a:lstStyle>
          <a:p>
            <a:pPr>
              <a:defRPr/>
            </a:pPr>
            <a:fld id="{5C273471-8BB2-4CB4-9D23-964C92F62155}" type="slidenum">
              <a:rPr lang="en-US"/>
              <a:pPr>
                <a:defRPr/>
              </a:pPr>
              <a:t>‹#›</a:t>
            </a:fld>
            <a:endParaRPr lang="en-US"/>
          </a:p>
        </p:txBody>
      </p:sp>
    </p:spTree>
    <p:extLst>
      <p:ext uri="{BB962C8B-B14F-4D97-AF65-F5344CB8AC3E}">
        <p14:creationId xmlns:p14="http://schemas.microsoft.com/office/powerpoint/2010/main" val="22220605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2620D84-B1F7-49DA-BA94-E852E367B224}"/>
              </a:ext>
            </a:extLst>
          </p:cNvPr>
          <p:cNvSpPr>
            <a:spLocks noGrp="1"/>
          </p:cNvSpPr>
          <p:nvPr>
            <p:ph type="dt" sz="half" idx="10"/>
          </p:nvPr>
        </p:nvSpPr>
        <p:spPr/>
        <p:txBody>
          <a:bodyPr/>
          <a:lstStyle>
            <a:lvl1pPr>
              <a:defRPr/>
            </a:lvl1pPr>
          </a:lstStyle>
          <a:p>
            <a:pPr>
              <a:defRPr/>
            </a:pPr>
            <a:fld id="{C89BCA7E-7884-4400-9376-3509975D9526}" type="datetimeFigureOut">
              <a:rPr lang="en-US"/>
              <a:pPr>
                <a:defRPr/>
              </a:pPr>
              <a:t>3/23/2022</a:t>
            </a:fld>
            <a:endParaRPr lang="en-US"/>
          </a:p>
        </p:txBody>
      </p:sp>
      <p:sp>
        <p:nvSpPr>
          <p:cNvPr id="4" name="Footer Placeholder 4">
            <a:extLst>
              <a:ext uri="{FF2B5EF4-FFF2-40B4-BE49-F238E27FC236}">
                <a16:creationId xmlns:a16="http://schemas.microsoft.com/office/drawing/2014/main" id="{68C9B759-9B6D-4B6F-A2A2-A70CD11EA8A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EB3002F-BE98-48DA-A0BC-7DEA6A90BA90}"/>
              </a:ext>
            </a:extLst>
          </p:cNvPr>
          <p:cNvSpPr>
            <a:spLocks noGrp="1"/>
          </p:cNvSpPr>
          <p:nvPr>
            <p:ph type="sldNum" sz="quarter" idx="12"/>
          </p:nvPr>
        </p:nvSpPr>
        <p:spPr/>
        <p:txBody>
          <a:bodyPr/>
          <a:lstStyle>
            <a:lvl1pPr>
              <a:defRPr/>
            </a:lvl1pPr>
          </a:lstStyle>
          <a:p>
            <a:pPr>
              <a:defRPr/>
            </a:pPr>
            <a:fld id="{B238372C-EA2C-4F59-B352-AC55431E4276}" type="slidenum">
              <a:rPr lang="en-US"/>
              <a:pPr>
                <a:defRPr/>
              </a:pPr>
              <a:t>‹#›</a:t>
            </a:fld>
            <a:endParaRPr lang="en-US"/>
          </a:p>
        </p:txBody>
      </p:sp>
    </p:spTree>
    <p:extLst>
      <p:ext uri="{BB962C8B-B14F-4D97-AF65-F5344CB8AC3E}">
        <p14:creationId xmlns:p14="http://schemas.microsoft.com/office/powerpoint/2010/main" val="2282527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8246615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F15EB5-4FD5-45AC-9705-5AE8BE096D24}"/>
              </a:ext>
            </a:extLst>
          </p:cNvPr>
          <p:cNvSpPr>
            <a:spLocks noGrp="1"/>
          </p:cNvSpPr>
          <p:nvPr>
            <p:ph type="dt" sz="half" idx="10"/>
          </p:nvPr>
        </p:nvSpPr>
        <p:spPr/>
        <p:txBody>
          <a:bodyPr/>
          <a:lstStyle>
            <a:lvl1pPr>
              <a:defRPr/>
            </a:lvl1pPr>
          </a:lstStyle>
          <a:p>
            <a:pPr>
              <a:defRPr/>
            </a:pPr>
            <a:fld id="{DF578761-F402-4C2D-9054-E9B6EADD9FA3}" type="datetimeFigureOut">
              <a:rPr lang="en-US"/>
              <a:pPr>
                <a:defRPr/>
              </a:pPr>
              <a:t>3/23/2022</a:t>
            </a:fld>
            <a:endParaRPr lang="en-US"/>
          </a:p>
        </p:txBody>
      </p:sp>
      <p:sp>
        <p:nvSpPr>
          <p:cNvPr id="3" name="Footer Placeholder 4">
            <a:extLst>
              <a:ext uri="{FF2B5EF4-FFF2-40B4-BE49-F238E27FC236}">
                <a16:creationId xmlns:a16="http://schemas.microsoft.com/office/drawing/2014/main" id="{7F08E93D-D410-4491-8292-D95F9BF5A4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5900808-32C7-4F01-8BE1-CBB65C30AF27}"/>
              </a:ext>
            </a:extLst>
          </p:cNvPr>
          <p:cNvSpPr>
            <a:spLocks noGrp="1"/>
          </p:cNvSpPr>
          <p:nvPr>
            <p:ph type="sldNum" sz="quarter" idx="12"/>
          </p:nvPr>
        </p:nvSpPr>
        <p:spPr/>
        <p:txBody>
          <a:bodyPr/>
          <a:lstStyle>
            <a:lvl1pPr>
              <a:defRPr/>
            </a:lvl1pPr>
          </a:lstStyle>
          <a:p>
            <a:pPr>
              <a:defRPr/>
            </a:pPr>
            <a:fld id="{0D132E70-5E41-4178-967F-6C298FCFD8D6}" type="slidenum">
              <a:rPr lang="en-US"/>
              <a:pPr>
                <a:defRPr/>
              </a:pPr>
              <a:t>‹#›</a:t>
            </a:fld>
            <a:endParaRPr lang="en-US"/>
          </a:p>
        </p:txBody>
      </p:sp>
    </p:spTree>
    <p:extLst>
      <p:ext uri="{BB962C8B-B14F-4D97-AF65-F5344CB8AC3E}">
        <p14:creationId xmlns:p14="http://schemas.microsoft.com/office/powerpoint/2010/main" val="2683283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0C51F68-0DFD-402C-B21C-142B90E31C06}"/>
              </a:ext>
            </a:extLst>
          </p:cNvPr>
          <p:cNvSpPr>
            <a:spLocks noGrp="1"/>
          </p:cNvSpPr>
          <p:nvPr>
            <p:ph type="dt" sz="half" idx="10"/>
          </p:nvPr>
        </p:nvSpPr>
        <p:spPr/>
        <p:txBody>
          <a:bodyPr/>
          <a:lstStyle>
            <a:lvl1pPr>
              <a:defRPr/>
            </a:lvl1pPr>
          </a:lstStyle>
          <a:p>
            <a:pPr>
              <a:defRPr/>
            </a:pPr>
            <a:fld id="{6F8CF043-5A6B-4D25-8E35-A436750E6D81}" type="datetimeFigureOut">
              <a:rPr lang="en-US"/>
              <a:pPr>
                <a:defRPr/>
              </a:pPr>
              <a:t>3/23/2022</a:t>
            </a:fld>
            <a:endParaRPr lang="en-US"/>
          </a:p>
        </p:txBody>
      </p:sp>
      <p:sp>
        <p:nvSpPr>
          <p:cNvPr id="6" name="Footer Placeholder 4">
            <a:extLst>
              <a:ext uri="{FF2B5EF4-FFF2-40B4-BE49-F238E27FC236}">
                <a16:creationId xmlns:a16="http://schemas.microsoft.com/office/drawing/2014/main" id="{28BC73A1-E4A8-450E-8D0F-9DFBB246DB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0466B2-3730-4506-8904-2C54835FA42C}"/>
              </a:ext>
            </a:extLst>
          </p:cNvPr>
          <p:cNvSpPr>
            <a:spLocks noGrp="1"/>
          </p:cNvSpPr>
          <p:nvPr>
            <p:ph type="sldNum" sz="quarter" idx="12"/>
          </p:nvPr>
        </p:nvSpPr>
        <p:spPr/>
        <p:txBody>
          <a:bodyPr/>
          <a:lstStyle>
            <a:lvl1pPr>
              <a:defRPr/>
            </a:lvl1pPr>
          </a:lstStyle>
          <a:p>
            <a:pPr>
              <a:defRPr/>
            </a:pPr>
            <a:fld id="{D09B820D-4A3F-4A78-A139-E99B54A1E4E9}" type="slidenum">
              <a:rPr lang="en-US"/>
              <a:pPr>
                <a:defRPr/>
              </a:pPr>
              <a:t>‹#›</a:t>
            </a:fld>
            <a:endParaRPr lang="en-US"/>
          </a:p>
        </p:txBody>
      </p:sp>
    </p:spTree>
    <p:extLst>
      <p:ext uri="{BB962C8B-B14F-4D97-AF65-F5344CB8AC3E}">
        <p14:creationId xmlns:p14="http://schemas.microsoft.com/office/powerpoint/2010/main" val="1532986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C50ADD2-A0DB-4759-A24C-DE7135314E6F}"/>
              </a:ext>
            </a:extLst>
          </p:cNvPr>
          <p:cNvSpPr>
            <a:spLocks noGrp="1"/>
          </p:cNvSpPr>
          <p:nvPr>
            <p:ph type="dt" sz="half" idx="10"/>
          </p:nvPr>
        </p:nvSpPr>
        <p:spPr/>
        <p:txBody>
          <a:bodyPr/>
          <a:lstStyle>
            <a:lvl1pPr>
              <a:defRPr/>
            </a:lvl1pPr>
          </a:lstStyle>
          <a:p>
            <a:pPr>
              <a:defRPr/>
            </a:pPr>
            <a:fld id="{AA2BA38B-D7FF-4003-931E-1C8FBE2F7872}" type="datetimeFigureOut">
              <a:rPr lang="en-US"/>
              <a:pPr>
                <a:defRPr/>
              </a:pPr>
              <a:t>3/23/2022</a:t>
            </a:fld>
            <a:endParaRPr lang="en-US"/>
          </a:p>
        </p:txBody>
      </p:sp>
      <p:sp>
        <p:nvSpPr>
          <p:cNvPr id="6" name="Footer Placeholder 4">
            <a:extLst>
              <a:ext uri="{FF2B5EF4-FFF2-40B4-BE49-F238E27FC236}">
                <a16:creationId xmlns:a16="http://schemas.microsoft.com/office/drawing/2014/main" id="{24C25350-A15C-492B-81CA-CD308FBD64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C21BFC-EB27-4907-ADD5-948BC4FE1AB7}"/>
              </a:ext>
            </a:extLst>
          </p:cNvPr>
          <p:cNvSpPr>
            <a:spLocks noGrp="1"/>
          </p:cNvSpPr>
          <p:nvPr>
            <p:ph type="sldNum" sz="quarter" idx="12"/>
          </p:nvPr>
        </p:nvSpPr>
        <p:spPr/>
        <p:txBody>
          <a:bodyPr/>
          <a:lstStyle>
            <a:lvl1pPr>
              <a:defRPr/>
            </a:lvl1pPr>
          </a:lstStyle>
          <a:p>
            <a:pPr>
              <a:defRPr/>
            </a:pPr>
            <a:fld id="{0DAC654E-C446-416B-BAE0-88DC77564FF5}" type="slidenum">
              <a:rPr lang="en-US"/>
              <a:pPr>
                <a:defRPr/>
              </a:pPr>
              <a:t>‹#›</a:t>
            </a:fld>
            <a:endParaRPr lang="en-US"/>
          </a:p>
        </p:txBody>
      </p:sp>
    </p:spTree>
    <p:extLst>
      <p:ext uri="{BB962C8B-B14F-4D97-AF65-F5344CB8AC3E}">
        <p14:creationId xmlns:p14="http://schemas.microsoft.com/office/powerpoint/2010/main" val="42380995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BFE40-B2E6-4BDD-9C3A-3663C0A3C065}"/>
              </a:ext>
            </a:extLst>
          </p:cNvPr>
          <p:cNvSpPr>
            <a:spLocks noGrp="1"/>
          </p:cNvSpPr>
          <p:nvPr>
            <p:ph type="dt" sz="half" idx="10"/>
          </p:nvPr>
        </p:nvSpPr>
        <p:spPr/>
        <p:txBody>
          <a:bodyPr/>
          <a:lstStyle>
            <a:lvl1pPr>
              <a:defRPr/>
            </a:lvl1pPr>
          </a:lstStyle>
          <a:p>
            <a:pPr>
              <a:defRPr/>
            </a:pPr>
            <a:fld id="{4A39DDB4-A84B-4B71-A8E9-037D673B9878}" type="datetimeFigureOut">
              <a:rPr lang="en-US"/>
              <a:pPr>
                <a:defRPr/>
              </a:pPr>
              <a:t>3/23/2022</a:t>
            </a:fld>
            <a:endParaRPr lang="en-US"/>
          </a:p>
        </p:txBody>
      </p:sp>
      <p:sp>
        <p:nvSpPr>
          <p:cNvPr id="5" name="Footer Placeholder 4">
            <a:extLst>
              <a:ext uri="{FF2B5EF4-FFF2-40B4-BE49-F238E27FC236}">
                <a16:creationId xmlns:a16="http://schemas.microsoft.com/office/drawing/2014/main" id="{C18F3522-BAB1-4B93-8558-58758C6CF8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92C3FE-F899-47DD-A3DB-3B387826DC39}"/>
              </a:ext>
            </a:extLst>
          </p:cNvPr>
          <p:cNvSpPr>
            <a:spLocks noGrp="1"/>
          </p:cNvSpPr>
          <p:nvPr>
            <p:ph type="sldNum" sz="quarter" idx="12"/>
          </p:nvPr>
        </p:nvSpPr>
        <p:spPr/>
        <p:txBody>
          <a:bodyPr/>
          <a:lstStyle>
            <a:lvl1pPr>
              <a:defRPr/>
            </a:lvl1pPr>
          </a:lstStyle>
          <a:p>
            <a:pPr>
              <a:defRPr/>
            </a:pPr>
            <a:fld id="{738A4B32-29D0-46CB-A71B-D9F7A59BD897}" type="slidenum">
              <a:rPr lang="en-US"/>
              <a:pPr>
                <a:defRPr/>
              </a:pPr>
              <a:t>‹#›</a:t>
            </a:fld>
            <a:endParaRPr lang="en-US"/>
          </a:p>
        </p:txBody>
      </p:sp>
    </p:spTree>
    <p:extLst>
      <p:ext uri="{BB962C8B-B14F-4D97-AF65-F5344CB8AC3E}">
        <p14:creationId xmlns:p14="http://schemas.microsoft.com/office/powerpoint/2010/main" val="442120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5DF7D-3FC7-49D3-B6F4-F5B76542D02B}"/>
              </a:ext>
            </a:extLst>
          </p:cNvPr>
          <p:cNvSpPr>
            <a:spLocks noGrp="1"/>
          </p:cNvSpPr>
          <p:nvPr>
            <p:ph type="dt" sz="half" idx="10"/>
          </p:nvPr>
        </p:nvSpPr>
        <p:spPr/>
        <p:txBody>
          <a:bodyPr/>
          <a:lstStyle>
            <a:lvl1pPr>
              <a:defRPr/>
            </a:lvl1pPr>
          </a:lstStyle>
          <a:p>
            <a:pPr>
              <a:defRPr/>
            </a:pPr>
            <a:fld id="{8227F69A-A47E-40F2-A1AF-CFFAF3557853}" type="datetimeFigureOut">
              <a:rPr lang="en-US"/>
              <a:pPr>
                <a:defRPr/>
              </a:pPr>
              <a:t>3/23/2022</a:t>
            </a:fld>
            <a:endParaRPr lang="en-US"/>
          </a:p>
        </p:txBody>
      </p:sp>
      <p:sp>
        <p:nvSpPr>
          <p:cNvPr id="5" name="Footer Placeholder 4">
            <a:extLst>
              <a:ext uri="{FF2B5EF4-FFF2-40B4-BE49-F238E27FC236}">
                <a16:creationId xmlns:a16="http://schemas.microsoft.com/office/drawing/2014/main" id="{AD467802-35C9-4066-B097-41244FF21C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46A339-3C79-44A6-B223-520D3C3779B6}"/>
              </a:ext>
            </a:extLst>
          </p:cNvPr>
          <p:cNvSpPr>
            <a:spLocks noGrp="1"/>
          </p:cNvSpPr>
          <p:nvPr>
            <p:ph type="sldNum" sz="quarter" idx="12"/>
          </p:nvPr>
        </p:nvSpPr>
        <p:spPr/>
        <p:txBody>
          <a:bodyPr/>
          <a:lstStyle>
            <a:lvl1pPr>
              <a:defRPr/>
            </a:lvl1pPr>
          </a:lstStyle>
          <a:p>
            <a:pPr>
              <a:defRPr/>
            </a:pPr>
            <a:fld id="{2025C379-0A70-4984-A684-6A65EE6C10D8}" type="slidenum">
              <a:rPr lang="en-US"/>
              <a:pPr>
                <a:defRPr/>
              </a:pPr>
              <a:t>‹#›</a:t>
            </a:fld>
            <a:endParaRPr lang="en-US"/>
          </a:p>
        </p:txBody>
      </p:sp>
    </p:spTree>
    <p:extLst>
      <p:ext uri="{BB962C8B-B14F-4D97-AF65-F5344CB8AC3E}">
        <p14:creationId xmlns:p14="http://schemas.microsoft.com/office/powerpoint/2010/main" val="5306925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BA8A186-E895-4192-A4A2-939EE962417D}" type="slidenum">
              <a:rPr lang="en-US"/>
              <a:pPr>
                <a:defRPr/>
              </a:pPr>
              <a:t>‹#›</a:t>
            </a:fld>
            <a:endParaRPr lang="en-US"/>
          </a:p>
        </p:txBody>
      </p:sp>
    </p:spTree>
    <p:extLst>
      <p:ext uri="{BB962C8B-B14F-4D97-AF65-F5344CB8AC3E}">
        <p14:creationId xmlns:p14="http://schemas.microsoft.com/office/powerpoint/2010/main" val="5547405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F30EAB-EF7A-4977-807D-0C7122986457}" type="slidenum">
              <a:rPr lang="en-US"/>
              <a:pPr>
                <a:defRPr/>
              </a:pPr>
              <a:t>‹#›</a:t>
            </a:fld>
            <a:endParaRPr lang="en-US"/>
          </a:p>
        </p:txBody>
      </p:sp>
    </p:spTree>
    <p:extLst>
      <p:ext uri="{BB962C8B-B14F-4D97-AF65-F5344CB8AC3E}">
        <p14:creationId xmlns:p14="http://schemas.microsoft.com/office/powerpoint/2010/main" val="1285345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4D91F9-D593-449C-81F7-8A073BC6103B}" type="slidenum">
              <a:rPr lang="en-US"/>
              <a:pPr>
                <a:defRPr/>
              </a:pPr>
              <a:t>‹#›</a:t>
            </a:fld>
            <a:endParaRPr lang="en-US"/>
          </a:p>
        </p:txBody>
      </p:sp>
    </p:spTree>
    <p:extLst>
      <p:ext uri="{BB962C8B-B14F-4D97-AF65-F5344CB8AC3E}">
        <p14:creationId xmlns:p14="http://schemas.microsoft.com/office/powerpoint/2010/main" val="25727254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4B82449-E34E-48C0-A55D-585D98C52AF9}" type="slidenum">
              <a:rPr lang="en-US"/>
              <a:pPr>
                <a:defRPr/>
              </a:pPr>
              <a:t>‹#›</a:t>
            </a:fld>
            <a:endParaRPr lang="en-US"/>
          </a:p>
        </p:txBody>
      </p:sp>
    </p:spTree>
    <p:extLst>
      <p:ext uri="{BB962C8B-B14F-4D97-AF65-F5344CB8AC3E}">
        <p14:creationId xmlns:p14="http://schemas.microsoft.com/office/powerpoint/2010/main" val="20683779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6C69900-92D8-4A64-93AD-03A4CAEAA4D5}" type="slidenum">
              <a:rPr lang="en-US"/>
              <a:pPr>
                <a:defRPr/>
              </a:pPr>
              <a:t>‹#›</a:t>
            </a:fld>
            <a:endParaRPr lang="en-US"/>
          </a:p>
        </p:txBody>
      </p:sp>
    </p:spTree>
    <p:extLst>
      <p:ext uri="{BB962C8B-B14F-4D97-AF65-F5344CB8AC3E}">
        <p14:creationId xmlns:p14="http://schemas.microsoft.com/office/powerpoint/2010/main" val="2959265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3/23/2022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9110244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8A98162-74F1-42D3-866F-754482CE4A62}" type="slidenum">
              <a:rPr lang="en-US"/>
              <a:pPr>
                <a:defRPr/>
              </a:pPr>
              <a:t>‹#›</a:t>
            </a:fld>
            <a:endParaRPr lang="en-US"/>
          </a:p>
        </p:txBody>
      </p:sp>
    </p:spTree>
    <p:extLst>
      <p:ext uri="{BB962C8B-B14F-4D97-AF65-F5344CB8AC3E}">
        <p14:creationId xmlns:p14="http://schemas.microsoft.com/office/powerpoint/2010/main" val="23945948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C4A6C2C-E906-408F-9998-B07815716E89}" type="slidenum">
              <a:rPr lang="en-US"/>
              <a:pPr>
                <a:defRPr/>
              </a:pPr>
              <a:t>‹#›</a:t>
            </a:fld>
            <a:endParaRPr lang="en-US"/>
          </a:p>
        </p:txBody>
      </p:sp>
    </p:spTree>
    <p:extLst>
      <p:ext uri="{BB962C8B-B14F-4D97-AF65-F5344CB8AC3E}">
        <p14:creationId xmlns:p14="http://schemas.microsoft.com/office/powerpoint/2010/main" val="18154617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6151A86-30AA-4D6F-BEF4-AAF9262C6AD4}" type="slidenum">
              <a:rPr lang="en-US"/>
              <a:pPr>
                <a:defRPr/>
              </a:pPr>
              <a:t>‹#›</a:t>
            </a:fld>
            <a:endParaRPr lang="en-US"/>
          </a:p>
        </p:txBody>
      </p:sp>
    </p:spTree>
    <p:extLst>
      <p:ext uri="{BB962C8B-B14F-4D97-AF65-F5344CB8AC3E}">
        <p14:creationId xmlns:p14="http://schemas.microsoft.com/office/powerpoint/2010/main" val="7510520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18EBFFF-B87F-447E-9F78-C50605864D07}" type="slidenum">
              <a:rPr lang="en-US"/>
              <a:pPr>
                <a:defRPr/>
              </a:pPr>
              <a:t>‹#›</a:t>
            </a:fld>
            <a:endParaRPr lang="en-US"/>
          </a:p>
        </p:txBody>
      </p:sp>
    </p:spTree>
    <p:extLst>
      <p:ext uri="{BB962C8B-B14F-4D97-AF65-F5344CB8AC3E}">
        <p14:creationId xmlns:p14="http://schemas.microsoft.com/office/powerpoint/2010/main" val="12856717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DA8D38E-DEA0-4FD4-A039-EB2EA4B9DBBC}" type="slidenum">
              <a:rPr lang="en-US"/>
              <a:pPr>
                <a:defRPr/>
              </a:pPr>
              <a:t>‹#›</a:t>
            </a:fld>
            <a:endParaRPr lang="en-US"/>
          </a:p>
        </p:txBody>
      </p:sp>
    </p:spTree>
    <p:extLst>
      <p:ext uri="{BB962C8B-B14F-4D97-AF65-F5344CB8AC3E}">
        <p14:creationId xmlns:p14="http://schemas.microsoft.com/office/powerpoint/2010/main" val="23495085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9CFE5B6-63A2-4535-9F71-330850514B69}" type="slidenum">
              <a:rPr lang="en-US"/>
              <a:pPr>
                <a:defRPr/>
              </a:pPr>
              <a:t>‹#›</a:t>
            </a:fld>
            <a:endParaRPr lang="en-US"/>
          </a:p>
        </p:txBody>
      </p:sp>
    </p:spTree>
    <p:extLst>
      <p:ext uri="{BB962C8B-B14F-4D97-AF65-F5344CB8AC3E}">
        <p14:creationId xmlns:p14="http://schemas.microsoft.com/office/powerpoint/2010/main" val="2486525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CBA705-DC7B-4F33-9E26-5B95CC7F931E}" type="slidenum">
              <a:rPr lang="en-US"/>
              <a:pPr>
                <a:defRPr/>
              </a:pPr>
              <a:t>‹#›</a:t>
            </a:fld>
            <a:endParaRPr lang="en-US"/>
          </a:p>
        </p:txBody>
      </p:sp>
    </p:spTree>
    <p:extLst>
      <p:ext uri="{BB962C8B-B14F-4D97-AF65-F5344CB8AC3E}">
        <p14:creationId xmlns:p14="http://schemas.microsoft.com/office/powerpoint/2010/main" val="27886957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40A7CE4-6036-4231-BE4D-04389D57856A}" type="slidenum">
              <a:rPr lang="en-US"/>
              <a:pPr>
                <a:defRPr/>
              </a:pPr>
              <a:t>‹#›</a:t>
            </a:fld>
            <a:endParaRPr lang="en-US"/>
          </a:p>
        </p:txBody>
      </p:sp>
    </p:spTree>
    <p:extLst>
      <p:ext uri="{BB962C8B-B14F-4D97-AF65-F5344CB8AC3E}">
        <p14:creationId xmlns:p14="http://schemas.microsoft.com/office/powerpoint/2010/main" val="7099665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151AE71-B8A3-4055-8472-99F34FAD628A}" type="slidenum">
              <a:rPr lang="en-US"/>
              <a:pPr>
                <a:defRPr/>
              </a:pPr>
              <a:t>‹#›</a:t>
            </a:fld>
            <a:endParaRPr lang="en-US"/>
          </a:p>
        </p:txBody>
      </p:sp>
    </p:spTree>
    <p:extLst>
      <p:ext uri="{BB962C8B-B14F-4D97-AF65-F5344CB8AC3E}">
        <p14:creationId xmlns:p14="http://schemas.microsoft.com/office/powerpoint/2010/main" val="26434917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8FBABF9-3D1B-4131-BE6F-10ED92E499F9}" type="slidenum">
              <a:rPr lang="en-US"/>
              <a:pPr>
                <a:defRPr/>
              </a:pPr>
              <a:t>‹#›</a:t>
            </a:fld>
            <a:endParaRPr lang="en-US"/>
          </a:p>
        </p:txBody>
      </p:sp>
    </p:spTree>
    <p:extLst>
      <p:ext uri="{BB962C8B-B14F-4D97-AF65-F5344CB8AC3E}">
        <p14:creationId xmlns:p14="http://schemas.microsoft.com/office/powerpoint/2010/main" val="170976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3/23/2022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4409587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DBD90A7-F0D2-4AD4-A872-43BF086774AA}"/>
              </a:ext>
            </a:extLst>
          </p:cNvPr>
          <p:cNvSpPr>
            <a:spLocks noGrp="1"/>
          </p:cNvSpPr>
          <p:nvPr>
            <p:ph type="dt" sz="half" idx="10"/>
          </p:nvPr>
        </p:nvSpPr>
        <p:spPr/>
        <p:txBody>
          <a:bodyPr/>
          <a:lstStyle>
            <a:lvl1pPr>
              <a:defRPr/>
            </a:lvl1pPr>
          </a:lstStyle>
          <a:p>
            <a:pPr>
              <a:defRPr/>
            </a:pPr>
            <a:fld id="{2BF8019B-B9AD-4DED-A477-92EC5756631E}" type="datetimeFigureOut">
              <a:rPr lang="en-US"/>
              <a:pPr>
                <a:defRPr/>
              </a:pPr>
              <a:t>3/23/2022</a:t>
            </a:fld>
            <a:endParaRPr lang="en-US"/>
          </a:p>
        </p:txBody>
      </p:sp>
      <p:sp>
        <p:nvSpPr>
          <p:cNvPr id="5" name="Footer Placeholder 4">
            <a:extLst>
              <a:ext uri="{FF2B5EF4-FFF2-40B4-BE49-F238E27FC236}">
                <a16:creationId xmlns:a16="http://schemas.microsoft.com/office/drawing/2014/main" id="{CF67FE83-D66F-4A11-9EA7-3EC4810402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261D90-09CF-42E1-A0CB-A8CB104AD004}"/>
              </a:ext>
            </a:extLst>
          </p:cNvPr>
          <p:cNvSpPr>
            <a:spLocks noGrp="1"/>
          </p:cNvSpPr>
          <p:nvPr>
            <p:ph type="sldNum" sz="quarter" idx="12"/>
          </p:nvPr>
        </p:nvSpPr>
        <p:spPr/>
        <p:txBody>
          <a:bodyPr/>
          <a:lstStyle>
            <a:lvl1pPr>
              <a:defRPr/>
            </a:lvl1pPr>
          </a:lstStyle>
          <a:p>
            <a:pPr>
              <a:defRPr/>
            </a:pPr>
            <a:fld id="{0872CF84-8B60-4C13-B632-E62A66A4121C}" type="slidenum">
              <a:rPr lang="en-US"/>
              <a:pPr>
                <a:defRPr/>
              </a:pPr>
              <a:t>‹#›</a:t>
            </a:fld>
            <a:endParaRPr lang="en-US"/>
          </a:p>
        </p:txBody>
      </p:sp>
    </p:spTree>
    <p:extLst>
      <p:ext uri="{BB962C8B-B14F-4D97-AF65-F5344CB8AC3E}">
        <p14:creationId xmlns:p14="http://schemas.microsoft.com/office/powerpoint/2010/main" val="15933597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D0E90-BD0C-4FB9-9C5C-C160452CB5F4}"/>
              </a:ext>
            </a:extLst>
          </p:cNvPr>
          <p:cNvSpPr>
            <a:spLocks noGrp="1"/>
          </p:cNvSpPr>
          <p:nvPr>
            <p:ph type="dt" sz="half" idx="10"/>
          </p:nvPr>
        </p:nvSpPr>
        <p:spPr/>
        <p:txBody>
          <a:bodyPr/>
          <a:lstStyle>
            <a:lvl1pPr>
              <a:defRPr/>
            </a:lvl1pPr>
          </a:lstStyle>
          <a:p>
            <a:pPr>
              <a:defRPr/>
            </a:pPr>
            <a:fld id="{AE0FBFFD-1467-49F4-9939-24BE09DAEA48}" type="datetimeFigureOut">
              <a:rPr lang="en-US"/>
              <a:pPr>
                <a:defRPr/>
              </a:pPr>
              <a:t>3/23/2022</a:t>
            </a:fld>
            <a:endParaRPr lang="en-US"/>
          </a:p>
        </p:txBody>
      </p:sp>
      <p:sp>
        <p:nvSpPr>
          <p:cNvPr id="5" name="Footer Placeholder 4">
            <a:extLst>
              <a:ext uri="{FF2B5EF4-FFF2-40B4-BE49-F238E27FC236}">
                <a16:creationId xmlns:a16="http://schemas.microsoft.com/office/drawing/2014/main" id="{A28CA1D7-96A0-4722-AAF7-2EEF3C3E50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924EE5-AA87-45B9-812C-FC73E3ADC0EE}"/>
              </a:ext>
            </a:extLst>
          </p:cNvPr>
          <p:cNvSpPr>
            <a:spLocks noGrp="1"/>
          </p:cNvSpPr>
          <p:nvPr>
            <p:ph type="sldNum" sz="quarter" idx="12"/>
          </p:nvPr>
        </p:nvSpPr>
        <p:spPr/>
        <p:txBody>
          <a:bodyPr/>
          <a:lstStyle>
            <a:lvl1pPr>
              <a:defRPr/>
            </a:lvl1pPr>
          </a:lstStyle>
          <a:p>
            <a:pPr>
              <a:defRPr/>
            </a:pPr>
            <a:fld id="{15BFBA7B-4446-4C3F-8840-6FDF8D300B06}" type="slidenum">
              <a:rPr lang="en-US"/>
              <a:pPr>
                <a:defRPr/>
              </a:pPr>
              <a:t>‹#›</a:t>
            </a:fld>
            <a:endParaRPr lang="en-US"/>
          </a:p>
        </p:txBody>
      </p:sp>
    </p:spTree>
    <p:extLst>
      <p:ext uri="{BB962C8B-B14F-4D97-AF65-F5344CB8AC3E}">
        <p14:creationId xmlns:p14="http://schemas.microsoft.com/office/powerpoint/2010/main" val="40747240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9E28C0-F5BF-4B59-B94B-2C5ADF5B54B7}"/>
              </a:ext>
            </a:extLst>
          </p:cNvPr>
          <p:cNvSpPr>
            <a:spLocks noGrp="1"/>
          </p:cNvSpPr>
          <p:nvPr>
            <p:ph type="dt" sz="half" idx="10"/>
          </p:nvPr>
        </p:nvSpPr>
        <p:spPr/>
        <p:txBody>
          <a:bodyPr/>
          <a:lstStyle>
            <a:lvl1pPr>
              <a:defRPr/>
            </a:lvl1pPr>
          </a:lstStyle>
          <a:p>
            <a:pPr>
              <a:defRPr/>
            </a:pPr>
            <a:fld id="{C950CFFD-45CD-45BF-9E72-A39C67635AD7}" type="datetimeFigureOut">
              <a:rPr lang="en-US"/>
              <a:pPr>
                <a:defRPr/>
              </a:pPr>
              <a:t>3/23/2022</a:t>
            </a:fld>
            <a:endParaRPr lang="en-US"/>
          </a:p>
        </p:txBody>
      </p:sp>
      <p:sp>
        <p:nvSpPr>
          <p:cNvPr id="5" name="Footer Placeholder 4">
            <a:extLst>
              <a:ext uri="{FF2B5EF4-FFF2-40B4-BE49-F238E27FC236}">
                <a16:creationId xmlns:a16="http://schemas.microsoft.com/office/drawing/2014/main" id="{572C1857-B20A-45E5-A9D5-1118D9FE1E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15CB8B-B6A9-48BB-AFCE-3D413CCAD883}"/>
              </a:ext>
            </a:extLst>
          </p:cNvPr>
          <p:cNvSpPr>
            <a:spLocks noGrp="1"/>
          </p:cNvSpPr>
          <p:nvPr>
            <p:ph type="sldNum" sz="quarter" idx="12"/>
          </p:nvPr>
        </p:nvSpPr>
        <p:spPr/>
        <p:txBody>
          <a:bodyPr/>
          <a:lstStyle>
            <a:lvl1pPr>
              <a:defRPr/>
            </a:lvl1pPr>
          </a:lstStyle>
          <a:p>
            <a:pPr>
              <a:defRPr/>
            </a:pPr>
            <a:fld id="{B3FFC445-3A17-405F-8C1D-456B09E58E68}" type="slidenum">
              <a:rPr lang="en-US"/>
              <a:pPr>
                <a:defRPr/>
              </a:pPr>
              <a:t>‹#›</a:t>
            </a:fld>
            <a:endParaRPr lang="en-US"/>
          </a:p>
        </p:txBody>
      </p:sp>
    </p:spTree>
    <p:extLst>
      <p:ext uri="{BB962C8B-B14F-4D97-AF65-F5344CB8AC3E}">
        <p14:creationId xmlns:p14="http://schemas.microsoft.com/office/powerpoint/2010/main" val="9230729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71BDA5A-F07A-4C6E-9A47-8114607435AA}"/>
              </a:ext>
            </a:extLst>
          </p:cNvPr>
          <p:cNvSpPr>
            <a:spLocks noGrp="1"/>
          </p:cNvSpPr>
          <p:nvPr>
            <p:ph type="dt" sz="half" idx="10"/>
          </p:nvPr>
        </p:nvSpPr>
        <p:spPr/>
        <p:txBody>
          <a:bodyPr/>
          <a:lstStyle>
            <a:lvl1pPr>
              <a:defRPr/>
            </a:lvl1pPr>
          </a:lstStyle>
          <a:p>
            <a:pPr>
              <a:defRPr/>
            </a:pPr>
            <a:fld id="{702A0405-16CB-41C2-8F9C-31046A4D69A5}" type="datetimeFigureOut">
              <a:rPr lang="en-US"/>
              <a:pPr>
                <a:defRPr/>
              </a:pPr>
              <a:t>3/23/2022</a:t>
            </a:fld>
            <a:endParaRPr lang="en-US"/>
          </a:p>
        </p:txBody>
      </p:sp>
      <p:sp>
        <p:nvSpPr>
          <p:cNvPr id="6" name="Footer Placeholder 4">
            <a:extLst>
              <a:ext uri="{FF2B5EF4-FFF2-40B4-BE49-F238E27FC236}">
                <a16:creationId xmlns:a16="http://schemas.microsoft.com/office/drawing/2014/main" id="{6499966C-0DC5-4EB0-9F74-06A4D49D88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1301AB-C80C-4196-B881-5EFEBC7C9E17}"/>
              </a:ext>
            </a:extLst>
          </p:cNvPr>
          <p:cNvSpPr>
            <a:spLocks noGrp="1"/>
          </p:cNvSpPr>
          <p:nvPr>
            <p:ph type="sldNum" sz="quarter" idx="12"/>
          </p:nvPr>
        </p:nvSpPr>
        <p:spPr/>
        <p:txBody>
          <a:bodyPr/>
          <a:lstStyle>
            <a:lvl1pPr>
              <a:defRPr/>
            </a:lvl1pPr>
          </a:lstStyle>
          <a:p>
            <a:pPr>
              <a:defRPr/>
            </a:pPr>
            <a:fld id="{A34FF61F-70D4-4412-8CC4-69B60089FD1A}" type="slidenum">
              <a:rPr lang="en-US"/>
              <a:pPr>
                <a:defRPr/>
              </a:pPr>
              <a:t>‹#›</a:t>
            </a:fld>
            <a:endParaRPr lang="en-US"/>
          </a:p>
        </p:txBody>
      </p:sp>
    </p:spTree>
    <p:extLst>
      <p:ext uri="{BB962C8B-B14F-4D97-AF65-F5344CB8AC3E}">
        <p14:creationId xmlns:p14="http://schemas.microsoft.com/office/powerpoint/2010/main" val="27171847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20CE04-BDE1-4F1C-BA65-B87715843575}"/>
              </a:ext>
            </a:extLst>
          </p:cNvPr>
          <p:cNvSpPr>
            <a:spLocks noGrp="1"/>
          </p:cNvSpPr>
          <p:nvPr>
            <p:ph type="dt" sz="half" idx="10"/>
          </p:nvPr>
        </p:nvSpPr>
        <p:spPr/>
        <p:txBody>
          <a:bodyPr/>
          <a:lstStyle>
            <a:lvl1pPr>
              <a:defRPr/>
            </a:lvl1pPr>
          </a:lstStyle>
          <a:p>
            <a:pPr>
              <a:defRPr/>
            </a:pPr>
            <a:fld id="{5F432713-5F06-4F5E-85E9-65079DC33E02}" type="datetimeFigureOut">
              <a:rPr lang="en-US"/>
              <a:pPr>
                <a:defRPr/>
              </a:pPr>
              <a:t>3/23/2022</a:t>
            </a:fld>
            <a:endParaRPr lang="en-US"/>
          </a:p>
        </p:txBody>
      </p:sp>
      <p:sp>
        <p:nvSpPr>
          <p:cNvPr id="8" name="Footer Placeholder 4">
            <a:extLst>
              <a:ext uri="{FF2B5EF4-FFF2-40B4-BE49-F238E27FC236}">
                <a16:creationId xmlns:a16="http://schemas.microsoft.com/office/drawing/2014/main" id="{4457FAD4-8115-4245-9CC3-B4391739D6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205398-B04E-4625-8F06-C5ABAFE498DD}"/>
              </a:ext>
            </a:extLst>
          </p:cNvPr>
          <p:cNvSpPr>
            <a:spLocks noGrp="1"/>
          </p:cNvSpPr>
          <p:nvPr>
            <p:ph type="sldNum" sz="quarter" idx="12"/>
          </p:nvPr>
        </p:nvSpPr>
        <p:spPr/>
        <p:txBody>
          <a:bodyPr/>
          <a:lstStyle>
            <a:lvl1pPr>
              <a:defRPr/>
            </a:lvl1pPr>
          </a:lstStyle>
          <a:p>
            <a:pPr>
              <a:defRPr/>
            </a:pPr>
            <a:fld id="{AC034FD8-8A8A-44CA-B617-A9F4819D33DD}" type="slidenum">
              <a:rPr lang="en-US"/>
              <a:pPr>
                <a:defRPr/>
              </a:pPr>
              <a:t>‹#›</a:t>
            </a:fld>
            <a:endParaRPr lang="en-US"/>
          </a:p>
        </p:txBody>
      </p:sp>
    </p:spTree>
    <p:extLst>
      <p:ext uri="{BB962C8B-B14F-4D97-AF65-F5344CB8AC3E}">
        <p14:creationId xmlns:p14="http://schemas.microsoft.com/office/powerpoint/2010/main" val="2405130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277B7BE-D708-4D93-AB91-B5B9984D90CB}"/>
              </a:ext>
            </a:extLst>
          </p:cNvPr>
          <p:cNvSpPr>
            <a:spLocks noGrp="1"/>
          </p:cNvSpPr>
          <p:nvPr>
            <p:ph type="dt" sz="half" idx="10"/>
          </p:nvPr>
        </p:nvSpPr>
        <p:spPr/>
        <p:txBody>
          <a:bodyPr/>
          <a:lstStyle>
            <a:lvl1pPr>
              <a:defRPr/>
            </a:lvl1pPr>
          </a:lstStyle>
          <a:p>
            <a:pPr>
              <a:defRPr/>
            </a:pPr>
            <a:fld id="{C69C7A0F-DC25-45BA-9222-AC26820D36D0}" type="datetimeFigureOut">
              <a:rPr lang="en-US"/>
              <a:pPr>
                <a:defRPr/>
              </a:pPr>
              <a:t>3/23/2022</a:t>
            </a:fld>
            <a:endParaRPr lang="en-US"/>
          </a:p>
        </p:txBody>
      </p:sp>
      <p:sp>
        <p:nvSpPr>
          <p:cNvPr id="4" name="Footer Placeholder 4">
            <a:extLst>
              <a:ext uri="{FF2B5EF4-FFF2-40B4-BE49-F238E27FC236}">
                <a16:creationId xmlns:a16="http://schemas.microsoft.com/office/drawing/2014/main" id="{FD9B576B-F9CB-4D2C-B698-E6472945314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EBE3BEB-7785-4DD0-8DBA-4B736CFC9FF2}"/>
              </a:ext>
            </a:extLst>
          </p:cNvPr>
          <p:cNvSpPr>
            <a:spLocks noGrp="1"/>
          </p:cNvSpPr>
          <p:nvPr>
            <p:ph type="sldNum" sz="quarter" idx="12"/>
          </p:nvPr>
        </p:nvSpPr>
        <p:spPr/>
        <p:txBody>
          <a:bodyPr/>
          <a:lstStyle>
            <a:lvl1pPr>
              <a:defRPr/>
            </a:lvl1pPr>
          </a:lstStyle>
          <a:p>
            <a:pPr>
              <a:defRPr/>
            </a:pPr>
            <a:fld id="{E40FDC31-3397-4862-B48D-727C9EB7F99D}" type="slidenum">
              <a:rPr lang="en-US"/>
              <a:pPr>
                <a:defRPr/>
              </a:pPr>
              <a:t>‹#›</a:t>
            </a:fld>
            <a:endParaRPr lang="en-US"/>
          </a:p>
        </p:txBody>
      </p:sp>
    </p:spTree>
    <p:extLst>
      <p:ext uri="{BB962C8B-B14F-4D97-AF65-F5344CB8AC3E}">
        <p14:creationId xmlns:p14="http://schemas.microsoft.com/office/powerpoint/2010/main" val="4746638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688EC9-97F1-44B1-AFDF-25FE8B7271BE}"/>
              </a:ext>
            </a:extLst>
          </p:cNvPr>
          <p:cNvSpPr>
            <a:spLocks noGrp="1"/>
          </p:cNvSpPr>
          <p:nvPr>
            <p:ph type="dt" sz="half" idx="10"/>
          </p:nvPr>
        </p:nvSpPr>
        <p:spPr/>
        <p:txBody>
          <a:bodyPr/>
          <a:lstStyle>
            <a:lvl1pPr>
              <a:defRPr/>
            </a:lvl1pPr>
          </a:lstStyle>
          <a:p>
            <a:pPr>
              <a:defRPr/>
            </a:pPr>
            <a:fld id="{C4493035-5D1F-47B5-9589-3800F81A764C}" type="datetimeFigureOut">
              <a:rPr lang="en-US"/>
              <a:pPr>
                <a:defRPr/>
              </a:pPr>
              <a:t>3/23/2022</a:t>
            </a:fld>
            <a:endParaRPr lang="en-US"/>
          </a:p>
        </p:txBody>
      </p:sp>
      <p:sp>
        <p:nvSpPr>
          <p:cNvPr id="3" name="Footer Placeholder 4">
            <a:extLst>
              <a:ext uri="{FF2B5EF4-FFF2-40B4-BE49-F238E27FC236}">
                <a16:creationId xmlns:a16="http://schemas.microsoft.com/office/drawing/2014/main" id="{F69264E3-61E5-4B85-B26A-236D316C46C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159600A-E1EB-4814-88A3-F4D09E1FEC3F}"/>
              </a:ext>
            </a:extLst>
          </p:cNvPr>
          <p:cNvSpPr>
            <a:spLocks noGrp="1"/>
          </p:cNvSpPr>
          <p:nvPr>
            <p:ph type="sldNum" sz="quarter" idx="12"/>
          </p:nvPr>
        </p:nvSpPr>
        <p:spPr/>
        <p:txBody>
          <a:bodyPr/>
          <a:lstStyle>
            <a:lvl1pPr>
              <a:defRPr/>
            </a:lvl1pPr>
          </a:lstStyle>
          <a:p>
            <a:pPr>
              <a:defRPr/>
            </a:pPr>
            <a:fld id="{CDB2BEDE-9722-4CB5-B0DE-0413DC7D60DC}" type="slidenum">
              <a:rPr lang="en-US"/>
              <a:pPr>
                <a:defRPr/>
              </a:pPr>
              <a:t>‹#›</a:t>
            </a:fld>
            <a:endParaRPr lang="en-US"/>
          </a:p>
        </p:txBody>
      </p:sp>
    </p:spTree>
    <p:extLst>
      <p:ext uri="{BB962C8B-B14F-4D97-AF65-F5344CB8AC3E}">
        <p14:creationId xmlns:p14="http://schemas.microsoft.com/office/powerpoint/2010/main" val="25054474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CE76A6D-8EB3-47C6-BF25-09A49CA9D8E2}"/>
              </a:ext>
            </a:extLst>
          </p:cNvPr>
          <p:cNvSpPr>
            <a:spLocks noGrp="1"/>
          </p:cNvSpPr>
          <p:nvPr>
            <p:ph type="dt" sz="half" idx="10"/>
          </p:nvPr>
        </p:nvSpPr>
        <p:spPr/>
        <p:txBody>
          <a:bodyPr/>
          <a:lstStyle>
            <a:lvl1pPr>
              <a:defRPr/>
            </a:lvl1pPr>
          </a:lstStyle>
          <a:p>
            <a:pPr>
              <a:defRPr/>
            </a:pPr>
            <a:fld id="{AF513296-1046-4AA1-A570-B4771C205C37}" type="datetimeFigureOut">
              <a:rPr lang="en-US"/>
              <a:pPr>
                <a:defRPr/>
              </a:pPr>
              <a:t>3/23/2022</a:t>
            </a:fld>
            <a:endParaRPr lang="en-US"/>
          </a:p>
        </p:txBody>
      </p:sp>
      <p:sp>
        <p:nvSpPr>
          <p:cNvPr id="6" name="Footer Placeholder 4">
            <a:extLst>
              <a:ext uri="{FF2B5EF4-FFF2-40B4-BE49-F238E27FC236}">
                <a16:creationId xmlns:a16="http://schemas.microsoft.com/office/drawing/2014/main" id="{3EDA2364-3CD3-4032-A2B9-7E79D6922B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DE278B-408D-4722-895A-2A62B3F88EB4}"/>
              </a:ext>
            </a:extLst>
          </p:cNvPr>
          <p:cNvSpPr>
            <a:spLocks noGrp="1"/>
          </p:cNvSpPr>
          <p:nvPr>
            <p:ph type="sldNum" sz="quarter" idx="12"/>
          </p:nvPr>
        </p:nvSpPr>
        <p:spPr/>
        <p:txBody>
          <a:bodyPr/>
          <a:lstStyle>
            <a:lvl1pPr>
              <a:defRPr/>
            </a:lvl1pPr>
          </a:lstStyle>
          <a:p>
            <a:pPr>
              <a:defRPr/>
            </a:pPr>
            <a:fld id="{E438D41D-0F16-4F01-98AE-B70F912E9EB7}" type="slidenum">
              <a:rPr lang="en-US"/>
              <a:pPr>
                <a:defRPr/>
              </a:pPr>
              <a:t>‹#›</a:t>
            </a:fld>
            <a:endParaRPr lang="en-US"/>
          </a:p>
        </p:txBody>
      </p:sp>
    </p:spTree>
    <p:extLst>
      <p:ext uri="{BB962C8B-B14F-4D97-AF65-F5344CB8AC3E}">
        <p14:creationId xmlns:p14="http://schemas.microsoft.com/office/powerpoint/2010/main" val="42765779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50782F2-CFE4-4F73-857D-3E00D2F5ECA6}"/>
              </a:ext>
            </a:extLst>
          </p:cNvPr>
          <p:cNvSpPr>
            <a:spLocks noGrp="1"/>
          </p:cNvSpPr>
          <p:nvPr>
            <p:ph type="dt" sz="half" idx="10"/>
          </p:nvPr>
        </p:nvSpPr>
        <p:spPr/>
        <p:txBody>
          <a:bodyPr/>
          <a:lstStyle>
            <a:lvl1pPr>
              <a:defRPr/>
            </a:lvl1pPr>
          </a:lstStyle>
          <a:p>
            <a:pPr>
              <a:defRPr/>
            </a:pPr>
            <a:fld id="{A36AC7AA-924A-4A2C-AE16-9FDD26AEBA82}" type="datetimeFigureOut">
              <a:rPr lang="en-US"/>
              <a:pPr>
                <a:defRPr/>
              </a:pPr>
              <a:t>3/23/2022</a:t>
            </a:fld>
            <a:endParaRPr lang="en-US"/>
          </a:p>
        </p:txBody>
      </p:sp>
      <p:sp>
        <p:nvSpPr>
          <p:cNvPr id="6" name="Footer Placeholder 4">
            <a:extLst>
              <a:ext uri="{FF2B5EF4-FFF2-40B4-BE49-F238E27FC236}">
                <a16:creationId xmlns:a16="http://schemas.microsoft.com/office/drawing/2014/main" id="{2B0D33F8-03A6-4449-AABA-45D4ED9410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19859A-DC73-4761-BA15-758648FEBA0E}"/>
              </a:ext>
            </a:extLst>
          </p:cNvPr>
          <p:cNvSpPr>
            <a:spLocks noGrp="1"/>
          </p:cNvSpPr>
          <p:nvPr>
            <p:ph type="sldNum" sz="quarter" idx="12"/>
          </p:nvPr>
        </p:nvSpPr>
        <p:spPr/>
        <p:txBody>
          <a:bodyPr/>
          <a:lstStyle>
            <a:lvl1pPr>
              <a:defRPr/>
            </a:lvl1pPr>
          </a:lstStyle>
          <a:p>
            <a:pPr>
              <a:defRPr/>
            </a:pPr>
            <a:fld id="{D3A5B791-9803-4798-BD3A-50C85392ED25}" type="slidenum">
              <a:rPr lang="en-US"/>
              <a:pPr>
                <a:defRPr/>
              </a:pPr>
              <a:t>‹#›</a:t>
            </a:fld>
            <a:endParaRPr lang="en-US"/>
          </a:p>
        </p:txBody>
      </p:sp>
    </p:spTree>
    <p:extLst>
      <p:ext uri="{BB962C8B-B14F-4D97-AF65-F5344CB8AC3E}">
        <p14:creationId xmlns:p14="http://schemas.microsoft.com/office/powerpoint/2010/main" val="5965221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25A22-BDDA-48DD-A732-B93053F74205}"/>
              </a:ext>
            </a:extLst>
          </p:cNvPr>
          <p:cNvSpPr>
            <a:spLocks noGrp="1"/>
          </p:cNvSpPr>
          <p:nvPr>
            <p:ph type="dt" sz="half" idx="10"/>
          </p:nvPr>
        </p:nvSpPr>
        <p:spPr/>
        <p:txBody>
          <a:bodyPr/>
          <a:lstStyle>
            <a:lvl1pPr>
              <a:defRPr/>
            </a:lvl1pPr>
          </a:lstStyle>
          <a:p>
            <a:pPr>
              <a:defRPr/>
            </a:pPr>
            <a:fld id="{89240C3D-A49A-4569-B3B5-BD7B9014C9AB}" type="datetimeFigureOut">
              <a:rPr lang="en-US"/>
              <a:pPr>
                <a:defRPr/>
              </a:pPr>
              <a:t>3/23/2022</a:t>
            </a:fld>
            <a:endParaRPr lang="en-US"/>
          </a:p>
        </p:txBody>
      </p:sp>
      <p:sp>
        <p:nvSpPr>
          <p:cNvPr id="5" name="Footer Placeholder 4">
            <a:extLst>
              <a:ext uri="{FF2B5EF4-FFF2-40B4-BE49-F238E27FC236}">
                <a16:creationId xmlns:a16="http://schemas.microsoft.com/office/drawing/2014/main" id="{012B5195-7A60-4EC8-8E94-CD5DBF69E3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22168E-7119-4CCD-B6F7-BBA3AC1625D6}"/>
              </a:ext>
            </a:extLst>
          </p:cNvPr>
          <p:cNvSpPr>
            <a:spLocks noGrp="1"/>
          </p:cNvSpPr>
          <p:nvPr>
            <p:ph type="sldNum" sz="quarter" idx="12"/>
          </p:nvPr>
        </p:nvSpPr>
        <p:spPr/>
        <p:txBody>
          <a:bodyPr/>
          <a:lstStyle>
            <a:lvl1pPr>
              <a:defRPr/>
            </a:lvl1pPr>
          </a:lstStyle>
          <a:p>
            <a:pPr>
              <a:defRPr/>
            </a:pPr>
            <a:fld id="{0853C8B9-9AF3-4524-971F-24B63DE31172}" type="slidenum">
              <a:rPr lang="en-US"/>
              <a:pPr>
                <a:defRPr/>
              </a:pPr>
              <a:t>‹#›</a:t>
            </a:fld>
            <a:endParaRPr lang="en-US"/>
          </a:p>
        </p:txBody>
      </p:sp>
    </p:spTree>
    <p:extLst>
      <p:ext uri="{BB962C8B-B14F-4D97-AF65-F5344CB8AC3E}">
        <p14:creationId xmlns:p14="http://schemas.microsoft.com/office/powerpoint/2010/main" val="108702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3/23/2022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6252159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73D31-1D8D-4D00-A522-895B7FC4F8CE}"/>
              </a:ext>
            </a:extLst>
          </p:cNvPr>
          <p:cNvSpPr>
            <a:spLocks noGrp="1"/>
          </p:cNvSpPr>
          <p:nvPr>
            <p:ph type="dt" sz="half" idx="10"/>
          </p:nvPr>
        </p:nvSpPr>
        <p:spPr/>
        <p:txBody>
          <a:bodyPr/>
          <a:lstStyle>
            <a:lvl1pPr>
              <a:defRPr/>
            </a:lvl1pPr>
          </a:lstStyle>
          <a:p>
            <a:pPr>
              <a:defRPr/>
            </a:pPr>
            <a:fld id="{6371C015-86E3-415A-A753-1CE5FB613424}" type="datetimeFigureOut">
              <a:rPr lang="en-US"/>
              <a:pPr>
                <a:defRPr/>
              </a:pPr>
              <a:t>3/23/2022</a:t>
            </a:fld>
            <a:endParaRPr lang="en-US"/>
          </a:p>
        </p:txBody>
      </p:sp>
      <p:sp>
        <p:nvSpPr>
          <p:cNvPr id="5" name="Footer Placeholder 4">
            <a:extLst>
              <a:ext uri="{FF2B5EF4-FFF2-40B4-BE49-F238E27FC236}">
                <a16:creationId xmlns:a16="http://schemas.microsoft.com/office/drawing/2014/main" id="{E1DC13B5-2E65-436E-B8E1-B205D112D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071156-E2A5-4779-912F-B51F4A067498}"/>
              </a:ext>
            </a:extLst>
          </p:cNvPr>
          <p:cNvSpPr>
            <a:spLocks noGrp="1"/>
          </p:cNvSpPr>
          <p:nvPr>
            <p:ph type="sldNum" sz="quarter" idx="12"/>
          </p:nvPr>
        </p:nvSpPr>
        <p:spPr/>
        <p:txBody>
          <a:bodyPr/>
          <a:lstStyle>
            <a:lvl1pPr>
              <a:defRPr/>
            </a:lvl1pPr>
          </a:lstStyle>
          <a:p>
            <a:pPr>
              <a:defRPr/>
            </a:pPr>
            <a:fld id="{2E96DCD7-DA4C-453F-91C2-93FC0EAAD8E2}" type="slidenum">
              <a:rPr lang="en-US"/>
              <a:pPr>
                <a:defRPr/>
              </a:pPr>
              <a:t>‹#›</a:t>
            </a:fld>
            <a:endParaRPr lang="en-US"/>
          </a:p>
        </p:txBody>
      </p:sp>
    </p:spTree>
    <p:extLst>
      <p:ext uri="{BB962C8B-B14F-4D97-AF65-F5344CB8AC3E}">
        <p14:creationId xmlns:p14="http://schemas.microsoft.com/office/powerpoint/2010/main" val="19853091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1A0D77D-B81B-4D62-B0F9-FD2EB212ECB2}"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61CEF113-F68E-4F94-A83A-97FDD2E20B2F}" type="slidenum">
              <a:rPr lang="en-US"/>
              <a:pPr>
                <a:defRPr/>
              </a:pPr>
              <a:t>‹#›</a:t>
            </a:fld>
            <a:endParaRPr lang="en-US"/>
          </a:p>
        </p:txBody>
      </p:sp>
    </p:spTree>
    <p:extLst>
      <p:ext uri="{BB962C8B-B14F-4D97-AF65-F5344CB8AC3E}">
        <p14:creationId xmlns:p14="http://schemas.microsoft.com/office/powerpoint/2010/main" val="9133288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7FD53371-C242-4800-9F31-2451F73E1482}"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2A449C8A-D8BD-4D41-A855-656936DDFAD6}" type="slidenum">
              <a:rPr lang="en-US"/>
              <a:pPr>
                <a:defRPr/>
              </a:pPr>
              <a:t>‹#›</a:t>
            </a:fld>
            <a:endParaRPr lang="en-US"/>
          </a:p>
        </p:txBody>
      </p:sp>
    </p:spTree>
    <p:extLst>
      <p:ext uri="{BB962C8B-B14F-4D97-AF65-F5344CB8AC3E}">
        <p14:creationId xmlns:p14="http://schemas.microsoft.com/office/powerpoint/2010/main" val="3947598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81FF3F24-19B5-42DE-B3C6-5B9906936022}"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FD14C027-507A-4045-85A2-F28CFA8067FD}" type="slidenum">
              <a:rPr lang="en-US"/>
              <a:pPr>
                <a:defRPr/>
              </a:pPr>
              <a:t>‹#›</a:t>
            </a:fld>
            <a:endParaRPr lang="en-US"/>
          </a:p>
        </p:txBody>
      </p:sp>
    </p:spTree>
    <p:extLst>
      <p:ext uri="{BB962C8B-B14F-4D97-AF65-F5344CB8AC3E}">
        <p14:creationId xmlns:p14="http://schemas.microsoft.com/office/powerpoint/2010/main" val="14337240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2709C8D-8C1A-42FF-939F-01CAD6A5901A}"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5054336C-C409-4C6D-82A7-2435CCA641F3}" type="slidenum">
              <a:rPr lang="en-US"/>
              <a:pPr>
                <a:defRPr/>
              </a:pPr>
              <a:t>‹#›</a:t>
            </a:fld>
            <a:endParaRPr lang="en-US"/>
          </a:p>
        </p:txBody>
      </p:sp>
    </p:spTree>
    <p:extLst>
      <p:ext uri="{BB962C8B-B14F-4D97-AF65-F5344CB8AC3E}">
        <p14:creationId xmlns:p14="http://schemas.microsoft.com/office/powerpoint/2010/main" val="13427628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536461A-FA7F-4130-BAE9-0E9DA2D89DB5}" type="datetimeFigureOut">
              <a:rPr lang="en-US"/>
              <a:pPr>
                <a:defRPr/>
              </a:pPr>
              <a:t>3/23/2022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043123D7-0331-4360-97F7-229ABC267A38}" type="slidenum">
              <a:rPr lang="en-US"/>
              <a:pPr>
                <a:defRPr/>
              </a:pPr>
              <a:t>‹#›</a:t>
            </a:fld>
            <a:endParaRPr lang="en-US"/>
          </a:p>
        </p:txBody>
      </p:sp>
    </p:spTree>
    <p:extLst>
      <p:ext uri="{BB962C8B-B14F-4D97-AF65-F5344CB8AC3E}">
        <p14:creationId xmlns:p14="http://schemas.microsoft.com/office/powerpoint/2010/main" val="38026030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C7D626B-61D4-4D1B-B9BD-4407DE040686}" type="datetimeFigureOut">
              <a:rPr lang="en-US"/>
              <a:pPr>
                <a:defRPr/>
              </a:pPr>
              <a:t>3/23/2022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4CFBD19A-86C7-4F25-A17D-986948066648}" type="slidenum">
              <a:rPr lang="en-US"/>
              <a:pPr>
                <a:defRPr/>
              </a:pPr>
              <a:t>‹#›</a:t>
            </a:fld>
            <a:endParaRPr lang="en-US"/>
          </a:p>
        </p:txBody>
      </p:sp>
    </p:spTree>
    <p:extLst>
      <p:ext uri="{BB962C8B-B14F-4D97-AF65-F5344CB8AC3E}">
        <p14:creationId xmlns:p14="http://schemas.microsoft.com/office/powerpoint/2010/main" val="18870729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B5E0540-71A1-49D6-9420-D1754E68470C}" type="datetimeFigureOut">
              <a:rPr lang="en-US"/>
              <a:pPr>
                <a:defRPr/>
              </a:pPr>
              <a:t>3/23/2022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6264A0DB-7966-4F89-99DC-742AA9FD273F}" type="slidenum">
              <a:rPr lang="en-US"/>
              <a:pPr>
                <a:defRPr/>
              </a:pPr>
              <a:t>‹#›</a:t>
            </a:fld>
            <a:endParaRPr lang="en-US"/>
          </a:p>
        </p:txBody>
      </p:sp>
    </p:spTree>
    <p:extLst>
      <p:ext uri="{BB962C8B-B14F-4D97-AF65-F5344CB8AC3E}">
        <p14:creationId xmlns:p14="http://schemas.microsoft.com/office/powerpoint/2010/main" val="33017052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BFE4A77-7328-4DFD-8D6F-EF938D3C1232}"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359E62B9-1907-4F4B-A4A1-9CE7525FAAD2}" type="slidenum">
              <a:rPr lang="en-US"/>
              <a:pPr>
                <a:defRPr/>
              </a:pPr>
              <a:t>‹#›</a:t>
            </a:fld>
            <a:endParaRPr lang="en-US"/>
          </a:p>
        </p:txBody>
      </p:sp>
    </p:spTree>
    <p:extLst>
      <p:ext uri="{BB962C8B-B14F-4D97-AF65-F5344CB8AC3E}">
        <p14:creationId xmlns:p14="http://schemas.microsoft.com/office/powerpoint/2010/main" val="24530365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ED0B8EB-E461-4F16-B0C6-F6A4D718DEFA}"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EA7ECC97-8280-471C-BBC2-408DC45320F2}" type="slidenum">
              <a:rPr lang="en-US"/>
              <a:pPr>
                <a:defRPr/>
              </a:pPr>
              <a:t>‹#›</a:t>
            </a:fld>
            <a:endParaRPr lang="en-US"/>
          </a:p>
        </p:txBody>
      </p:sp>
    </p:spTree>
    <p:extLst>
      <p:ext uri="{BB962C8B-B14F-4D97-AF65-F5344CB8AC3E}">
        <p14:creationId xmlns:p14="http://schemas.microsoft.com/office/powerpoint/2010/main" val="806685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4818375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F9151B5-5B4A-4317-8421-E9EFF8D64840}"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F9587AAC-C232-4F80-89FF-43952CE1550A}" type="slidenum">
              <a:rPr lang="en-US"/>
              <a:pPr>
                <a:defRPr/>
              </a:pPr>
              <a:t>‹#›</a:t>
            </a:fld>
            <a:endParaRPr lang="en-US"/>
          </a:p>
        </p:txBody>
      </p:sp>
    </p:spTree>
    <p:extLst>
      <p:ext uri="{BB962C8B-B14F-4D97-AF65-F5344CB8AC3E}">
        <p14:creationId xmlns:p14="http://schemas.microsoft.com/office/powerpoint/2010/main" val="38564398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1ED18E1-3DDA-4249-ABF3-0FB68411E2B7}"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E37B524D-50AE-4BAF-834B-88746B4E034A}" type="slidenum">
              <a:rPr lang="en-US"/>
              <a:pPr>
                <a:defRPr/>
              </a:pPr>
              <a:t>‹#›</a:t>
            </a:fld>
            <a:endParaRPr lang="en-US"/>
          </a:p>
        </p:txBody>
      </p:sp>
    </p:spTree>
    <p:extLst>
      <p:ext uri="{BB962C8B-B14F-4D97-AF65-F5344CB8AC3E}">
        <p14:creationId xmlns:p14="http://schemas.microsoft.com/office/powerpoint/2010/main" val="40595151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463345C-D24A-4CE2-9A5E-AA207E639557}"/>
              </a:ext>
            </a:extLst>
          </p:cNvPr>
          <p:cNvSpPr>
            <a:spLocks noGrp="1"/>
          </p:cNvSpPr>
          <p:nvPr>
            <p:ph type="dt" sz="half" idx="10"/>
          </p:nvPr>
        </p:nvSpPr>
        <p:spPr/>
        <p:txBody>
          <a:bodyPr/>
          <a:lstStyle>
            <a:lvl1pPr>
              <a:defRPr/>
            </a:lvl1pPr>
          </a:lstStyle>
          <a:p>
            <a:pPr>
              <a:defRPr/>
            </a:pPr>
            <a:fld id="{B163ECEA-76E0-4CE6-AA50-7A97D328A311}" type="datetimeFigureOut">
              <a:rPr lang="en-US"/>
              <a:pPr>
                <a:defRPr/>
              </a:pPr>
              <a:t>3/23/2022</a:t>
            </a:fld>
            <a:endParaRPr lang="en-US"/>
          </a:p>
        </p:txBody>
      </p:sp>
      <p:sp>
        <p:nvSpPr>
          <p:cNvPr id="5" name="Footer Placeholder 4">
            <a:extLst>
              <a:ext uri="{FF2B5EF4-FFF2-40B4-BE49-F238E27FC236}">
                <a16:creationId xmlns:a16="http://schemas.microsoft.com/office/drawing/2014/main" id="{63C096A4-4133-4EC0-9CDA-90CF6D6A12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517B33-5837-42B1-AEE3-D345D3390164}"/>
              </a:ext>
            </a:extLst>
          </p:cNvPr>
          <p:cNvSpPr>
            <a:spLocks noGrp="1"/>
          </p:cNvSpPr>
          <p:nvPr>
            <p:ph type="sldNum" sz="quarter" idx="12"/>
          </p:nvPr>
        </p:nvSpPr>
        <p:spPr/>
        <p:txBody>
          <a:bodyPr/>
          <a:lstStyle>
            <a:lvl1pPr>
              <a:defRPr/>
            </a:lvl1pPr>
          </a:lstStyle>
          <a:p>
            <a:pPr>
              <a:defRPr/>
            </a:pPr>
            <a:fld id="{03627BA6-DB16-42FD-A561-7711E3DE69C4}" type="slidenum">
              <a:rPr lang="en-US"/>
              <a:pPr>
                <a:defRPr/>
              </a:pPr>
              <a:t>‹#›</a:t>
            </a:fld>
            <a:endParaRPr lang="en-US"/>
          </a:p>
        </p:txBody>
      </p:sp>
    </p:spTree>
    <p:extLst>
      <p:ext uri="{BB962C8B-B14F-4D97-AF65-F5344CB8AC3E}">
        <p14:creationId xmlns:p14="http://schemas.microsoft.com/office/powerpoint/2010/main" val="30972162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26393-039B-4E86-AFB3-0B9339678C3E}"/>
              </a:ext>
            </a:extLst>
          </p:cNvPr>
          <p:cNvSpPr>
            <a:spLocks noGrp="1"/>
          </p:cNvSpPr>
          <p:nvPr>
            <p:ph type="dt" sz="half" idx="10"/>
          </p:nvPr>
        </p:nvSpPr>
        <p:spPr/>
        <p:txBody>
          <a:bodyPr/>
          <a:lstStyle>
            <a:lvl1pPr>
              <a:defRPr/>
            </a:lvl1pPr>
          </a:lstStyle>
          <a:p>
            <a:pPr>
              <a:defRPr/>
            </a:pPr>
            <a:fld id="{459C94B2-3624-4166-947A-C3FD178AA2AC}" type="datetimeFigureOut">
              <a:rPr lang="en-US"/>
              <a:pPr>
                <a:defRPr/>
              </a:pPr>
              <a:t>3/23/2022</a:t>
            </a:fld>
            <a:endParaRPr lang="en-US"/>
          </a:p>
        </p:txBody>
      </p:sp>
      <p:sp>
        <p:nvSpPr>
          <p:cNvPr id="5" name="Footer Placeholder 4">
            <a:extLst>
              <a:ext uri="{FF2B5EF4-FFF2-40B4-BE49-F238E27FC236}">
                <a16:creationId xmlns:a16="http://schemas.microsoft.com/office/drawing/2014/main" id="{F6B53FC8-5B61-49CA-9625-FF51CE5C75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B1F46-884E-4EED-90FC-360E7615FBF8}"/>
              </a:ext>
            </a:extLst>
          </p:cNvPr>
          <p:cNvSpPr>
            <a:spLocks noGrp="1"/>
          </p:cNvSpPr>
          <p:nvPr>
            <p:ph type="sldNum" sz="quarter" idx="12"/>
          </p:nvPr>
        </p:nvSpPr>
        <p:spPr/>
        <p:txBody>
          <a:bodyPr/>
          <a:lstStyle>
            <a:lvl1pPr>
              <a:defRPr/>
            </a:lvl1pPr>
          </a:lstStyle>
          <a:p>
            <a:pPr>
              <a:defRPr/>
            </a:pPr>
            <a:fld id="{E552F46B-3307-438C-92C5-B901F2448F1C}" type="slidenum">
              <a:rPr lang="en-US"/>
              <a:pPr>
                <a:defRPr/>
              </a:pPr>
              <a:t>‹#›</a:t>
            </a:fld>
            <a:endParaRPr lang="en-US"/>
          </a:p>
        </p:txBody>
      </p:sp>
    </p:spTree>
    <p:extLst>
      <p:ext uri="{BB962C8B-B14F-4D97-AF65-F5344CB8AC3E}">
        <p14:creationId xmlns:p14="http://schemas.microsoft.com/office/powerpoint/2010/main" val="3340287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9D52E-AB05-42A5-97EA-225FF53636A0}"/>
              </a:ext>
            </a:extLst>
          </p:cNvPr>
          <p:cNvSpPr>
            <a:spLocks noGrp="1"/>
          </p:cNvSpPr>
          <p:nvPr>
            <p:ph type="dt" sz="half" idx="10"/>
          </p:nvPr>
        </p:nvSpPr>
        <p:spPr/>
        <p:txBody>
          <a:bodyPr/>
          <a:lstStyle>
            <a:lvl1pPr>
              <a:defRPr/>
            </a:lvl1pPr>
          </a:lstStyle>
          <a:p>
            <a:pPr>
              <a:defRPr/>
            </a:pPr>
            <a:fld id="{FEB42757-688C-4734-8BA0-880DBCF28360}" type="datetimeFigureOut">
              <a:rPr lang="en-US"/>
              <a:pPr>
                <a:defRPr/>
              </a:pPr>
              <a:t>3/23/2022</a:t>
            </a:fld>
            <a:endParaRPr lang="en-US"/>
          </a:p>
        </p:txBody>
      </p:sp>
      <p:sp>
        <p:nvSpPr>
          <p:cNvPr id="5" name="Footer Placeholder 4">
            <a:extLst>
              <a:ext uri="{FF2B5EF4-FFF2-40B4-BE49-F238E27FC236}">
                <a16:creationId xmlns:a16="http://schemas.microsoft.com/office/drawing/2014/main" id="{E91A52A4-9C19-4DE7-A644-6F6553FD24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BE1370-94EF-4AAC-B3B5-57D036306B47}"/>
              </a:ext>
            </a:extLst>
          </p:cNvPr>
          <p:cNvSpPr>
            <a:spLocks noGrp="1"/>
          </p:cNvSpPr>
          <p:nvPr>
            <p:ph type="sldNum" sz="quarter" idx="12"/>
          </p:nvPr>
        </p:nvSpPr>
        <p:spPr/>
        <p:txBody>
          <a:bodyPr/>
          <a:lstStyle>
            <a:lvl1pPr>
              <a:defRPr/>
            </a:lvl1pPr>
          </a:lstStyle>
          <a:p>
            <a:pPr>
              <a:defRPr/>
            </a:pPr>
            <a:fld id="{C879F527-FACF-4139-9429-EE3DE938BF58}" type="slidenum">
              <a:rPr lang="en-US"/>
              <a:pPr>
                <a:defRPr/>
              </a:pPr>
              <a:t>‹#›</a:t>
            </a:fld>
            <a:endParaRPr lang="en-US"/>
          </a:p>
        </p:txBody>
      </p:sp>
    </p:spTree>
    <p:extLst>
      <p:ext uri="{BB962C8B-B14F-4D97-AF65-F5344CB8AC3E}">
        <p14:creationId xmlns:p14="http://schemas.microsoft.com/office/powerpoint/2010/main" val="31283110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7623F68-FC94-4911-B6CC-147F784F5B50}"/>
              </a:ext>
            </a:extLst>
          </p:cNvPr>
          <p:cNvSpPr>
            <a:spLocks noGrp="1"/>
          </p:cNvSpPr>
          <p:nvPr>
            <p:ph type="dt" sz="half" idx="10"/>
          </p:nvPr>
        </p:nvSpPr>
        <p:spPr/>
        <p:txBody>
          <a:bodyPr/>
          <a:lstStyle>
            <a:lvl1pPr>
              <a:defRPr/>
            </a:lvl1pPr>
          </a:lstStyle>
          <a:p>
            <a:pPr>
              <a:defRPr/>
            </a:pPr>
            <a:fld id="{02CBFA86-93A0-4B57-8903-18179F224252}" type="datetimeFigureOut">
              <a:rPr lang="en-US"/>
              <a:pPr>
                <a:defRPr/>
              </a:pPr>
              <a:t>3/23/2022</a:t>
            </a:fld>
            <a:endParaRPr lang="en-US"/>
          </a:p>
        </p:txBody>
      </p:sp>
      <p:sp>
        <p:nvSpPr>
          <p:cNvPr id="6" name="Footer Placeholder 4">
            <a:extLst>
              <a:ext uri="{FF2B5EF4-FFF2-40B4-BE49-F238E27FC236}">
                <a16:creationId xmlns:a16="http://schemas.microsoft.com/office/drawing/2014/main" id="{52C50916-60B2-4033-AE6F-26C13020AE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E1C344-9F3F-4836-B4CD-D2F700460895}"/>
              </a:ext>
            </a:extLst>
          </p:cNvPr>
          <p:cNvSpPr>
            <a:spLocks noGrp="1"/>
          </p:cNvSpPr>
          <p:nvPr>
            <p:ph type="sldNum" sz="quarter" idx="12"/>
          </p:nvPr>
        </p:nvSpPr>
        <p:spPr/>
        <p:txBody>
          <a:bodyPr/>
          <a:lstStyle>
            <a:lvl1pPr>
              <a:defRPr/>
            </a:lvl1pPr>
          </a:lstStyle>
          <a:p>
            <a:pPr>
              <a:defRPr/>
            </a:pPr>
            <a:fld id="{65F1CC16-5018-4E68-B31B-F6A16B11DA32}" type="slidenum">
              <a:rPr lang="en-US"/>
              <a:pPr>
                <a:defRPr/>
              </a:pPr>
              <a:t>‹#›</a:t>
            </a:fld>
            <a:endParaRPr lang="en-US"/>
          </a:p>
        </p:txBody>
      </p:sp>
    </p:spTree>
    <p:extLst>
      <p:ext uri="{BB962C8B-B14F-4D97-AF65-F5344CB8AC3E}">
        <p14:creationId xmlns:p14="http://schemas.microsoft.com/office/powerpoint/2010/main" val="11347887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87641D3-571B-4043-B0F2-3A9844C382B3}"/>
              </a:ext>
            </a:extLst>
          </p:cNvPr>
          <p:cNvSpPr>
            <a:spLocks noGrp="1"/>
          </p:cNvSpPr>
          <p:nvPr>
            <p:ph type="dt" sz="half" idx="10"/>
          </p:nvPr>
        </p:nvSpPr>
        <p:spPr/>
        <p:txBody>
          <a:bodyPr/>
          <a:lstStyle>
            <a:lvl1pPr>
              <a:defRPr/>
            </a:lvl1pPr>
          </a:lstStyle>
          <a:p>
            <a:pPr>
              <a:defRPr/>
            </a:pPr>
            <a:fld id="{03619059-227A-489D-A122-30022E03AB99}" type="datetimeFigureOut">
              <a:rPr lang="en-US"/>
              <a:pPr>
                <a:defRPr/>
              </a:pPr>
              <a:t>3/23/2022</a:t>
            </a:fld>
            <a:endParaRPr lang="en-US"/>
          </a:p>
        </p:txBody>
      </p:sp>
      <p:sp>
        <p:nvSpPr>
          <p:cNvPr id="8" name="Footer Placeholder 4">
            <a:extLst>
              <a:ext uri="{FF2B5EF4-FFF2-40B4-BE49-F238E27FC236}">
                <a16:creationId xmlns:a16="http://schemas.microsoft.com/office/drawing/2014/main" id="{E2AB00AC-048E-4521-826E-4B4C9F6C28F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41C26E-25D7-4BE2-B9F0-ADCE98EE6374}"/>
              </a:ext>
            </a:extLst>
          </p:cNvPr>
          <p:cNvSpPr>
            <a:spLocks noGrp="1"/>
          </p:cNvSpPr>
          <p:nvPr>
            <p:ph type="sldNum" sz="quarter" idx="12"/>
          </p:nvPr>
        </p:nvSpPr>
        <p:spPr/>
        <p:txBody>
          <a:bodyPr/>
          <a:lstStyle>
            <a:lvl1pPr>
              <a:defRPr/>
            </a:lvl1pPr>
          </a:lstStyle>
          <a:p>
            <a:pPr>
              <a:defRPr/>
            </a:pPr>
            <a:fld id="{F745A2BE-3979-42BC-803C-866294BAA11E}" type="slidenum">
              <a:rPr lang="en-US"/>
              <a:pPr>
                <a:defRPr/>
              </a:pPr>
              <a:t>‹#›</a:t>
            </a:fld>
            <a:endParaRPr lang="en-US"/>
          </a:p>
        </p:txBody>
      </p:sp>
    </p:spTree>
    <p:extLst>
      <p:ext uri="{BB962C8B-B14F-4D97-AF65-F5344CB8AC3E}">
        <p14:creationId xmlns:p14="http://schemas.microsoft.com/office/powerpoint/2010/main" val="24453618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A42CF37-CD8F-4D4C-8DC5-ACA8ECD14B75}"/>
              </a:ext>
            </a:extLst>
          </p:cNvPr>
          <p:cNvSpPr>
            <a:spLocks noGrp="1"/>
          </p:cNvSpPr>
          <p:nvPr>
            <p:ph type="dt" sz="half" idx="10"/>
          </p:nvPr>
        </p:nvSpPr>
        <p:spPr/>
        <p:txBody>
          <a:bodyPr/>
          <a:lstStyle>
            <a:lvl1pPr>
              <a:defRPr/>
            </a:lvl1pPr>
          </a:lstStyle>
          <a:p>
            <a:pPr>
              <a:defRPr/>
            </a:pPr>
            <a:fld id="{4522D6C6-DD88-4F2F-935F-E54FC49C925B}" type="datetimeFigureOut">
              <a:rPr lang="en-US"/>
              <a:pPr>
                <a:defRPr/>
              </a:pPr>
              <a:t>3/23/2022</a:t>
            </a:fld>
            <a:endParaRPr lang="en-US"/>
          </a:p>
        </p:txBody>
      </p:sp>
      <p:sp>
        <p:nvSpPr>
          <p:cNvPr id="4" name="Footer Placeholder 4">
            <a:extLst>
              <a:ext uri="{FF2B5EF4-FFF2-40B4-BE49-F238E27FC236}">
                <a16:creationId xmlns:a16="http://schemas.microsoft.com/office/drawing/2014/main" id="{9F6D2770-8029-46C8-B1E2-327AA2A70FB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A69186-AD7E-4895-BABC-8F98716BC15A}"/>
              </a:ext>
            </a:extLst>
          </p:cNvPr>
          <p:cNvSpPr>
            <a:spLocks noGrp="1"/>
          </p:cNvSpPr>
          <p:nvPr>
            <p:ph type="sldNum" sz="quarter" idx="12"/>
          </p:nvPr>
        </p:nvSpPr>
        <p:spPr/>
        <p:txBody>
          <a:bodyPr/>
          <a:lstStyle>
            <a:lvl1pPr>
              <a:defRPr/>
            </a:lvl1pPr>
          </a:lstStyle>
          <a:p>
            <a:pPr>
              <a:defRPr/>
            </a:pPr>
            <a:fld id="{405C3D0F-C5D1-46DA-A8C8-197A99EA03F4}" type="slidenum">
              <a:rPr lang="en-US"/>
              <a:pPr>
                <a:defRPr/>
              </a:pPr>
              <a:t>‹#›</a:t>
            </a:fld>
            <a:endParaRPr lang="en-US"/>
          </a:p>
        </p:txBody>
      </p:sp>
    </p:spTree>
    <p:extLst>
      <p:ext uri="{BB962C8B-B14F-4D97-AF65-F5344CB8AC3E}">
        <p14:creationId xmlns:p14="http://schemas.microsoft.com/office/powerpoint/2010/main" val="5563484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6DF1C4-48D5-4A7F-98AB-DFA9E714CB53}"/>
              </a:ext>
            </a:extLst>
          </p:cNvPr>
          <p:cNvSpPr>
            <a:spLocks noGrp="1"/>
          </p:cNvSpPr>
          <p:nvPr>
            <p:ph type="dt" sz="half" idx="10"/>
          </p:nvPr>
        </p:nvSpPr>
        <p:spPr/>
        <p:txBody>
          <a:bodyPr/>
          <a:lstStyle>
            <a:lvl1pPr>
              <a:defRPr/>
            </a:lvl1pPr>
          </a:lstStyle>
          <a:p>
            <a:pPr>
              <a:defRPr/>
            </a:pPr>
            <a:fld id="{9ECD6FAD-EB3D-49B3-84D6-B22B11FD3EE7}" type="datetimeFigureOut">
              <a:rPr lang="en-US"/>
              <a:pPr>
                <a:defRPr/>
              </a:pPr>
              <a:t>3/23/2022</a:t>
            </a:fld>
            <a:endParaRPr lang="en-US"/>
          </a:p>
        </p:txBody>
      </p:sp>
      <p:sp>
        <p:nvSpPr>
          <p:cNvPr id="3" name="Footer Placeholder 4">
            <a:extLst>
              <a:ext uri="{FF2B5EF4-FFF2-40B4-BE49-F238E27FC236}">
                <a16:creationId xmlns:a16="http://schemas.microsoft.com/office/drawing/2014/main" id="{36B52227-0187-4A07-A244-FB54034BB4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B6A8708-7593-42F6-9118-C52103E8E679}"/>
              </a:ext>
            </a:extLst>
          </p:cNvPr>
          <p:cNvSpPr>
            <a:spLocks noGrp="1"/>
          </p:cNvSpPr>
          <p:nvPr>
            <p:ph type="sldNum" sz="quarter" idx="12"/>
          </p:nvPr>
        </p:nvSpPr>
        <p:spPr/>
        <p:txBody>
          <a:bodyPr/>
          <a:lstStyle>
            <a:lvl1pPr>
              <a:defRPr/>
            </a:lvl1pPr>
          </a:lstStyle>
          <a:p>
            <a:pPr>
              <a:defRPr/>
            </a:pPr>
            <a:fld id="{94762F21-975B-494E-BBAA-D3321EACCD21}" type="slidenum">
              <a:rPr lang="en-US"/>
              <a:pPr>
                <a:defRPr/>
              </a:pPr>
              <a:t>‹#›</a:t>
            </a:fld>
            <a:endParaRPr lang="en-US"/>
          </a:p>
        </p:txBody>
      </p:sp>
    </p:spTree>
    <p:extLst>
      <p:ext uri="{BB962C8B-B14F-4D97-AF65-F5344CB8AC3E}">
        <p14:creationId xmlns:p14="http://schemas.microsoft.com/office/powerpoint/2010/main" val="29427087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1FD25F-50AF-4A7D-A44C-711E433777E6}"/>
              </a:ext>
            </a:extLst>
          </p:cNvPr>
          <p:cNvSpPr>
            <a:spLocks noGrp="1"/>
          </p:cNvSpPr>
          <p:nvPr>
            <p:ph type="dt" sz="half" idx="10"/>
          </p:nvPr>
        </p:nvSpPr>
        <p:spPr/>
        <p:txBody>
          <a:bodyPr/>
          <a:lstStyle>
            <a:lvl1pPr>
              <a:defRPr/>
            </a:lvl1pPr>
          </a:lstStyle>
          <a:p>
            <a:pPr>
              <a:defRPr/>
            </a:pPr>
            <a:fld id="{D2AC9010-6348-42DC-9AC0-7F415BE251E7}" type="datetimeFigureOut">
              <a:rPr lang="en-US"/>
              <a:pPr>
                <a:defRPr/>
              </a:pPr>
              <a:t>3/23/2022</a:t>
            </a:fld>
            <a:endParaRPr lang="en-US"/>
          </a:p>
        </p:txBody>
      </p:sp>
      <p:sp>
        <p:nvSpPr>
          <p:cNvPr id="6" name="Footer Placeholder 4">
            <a:extLst>
              <a:ext uri="{FF2B5EF4-FFF2-40B4-BE49-F238E27FC236}">
                <a16:creationId xmlns:a16="http://schemas.microsoft.com/office/drawing/2014/main" id="{1C174EEB-D396-41E8-81A6-5752FCCA5D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3D9773-53FA-4F03-8A0C-3D179DC9D7A5}"/>
              </a:ext>
            </a:extLst>
          </p:cNvPr>
          <p:cNvSpPr>
            <a:spLocks noGrp="1"/>
          </p:cNvSpPr>
          <p:nvPr>
            <p:ph type="sldNum" sz="quarter" idx="12"/>
          </p:nvPr>
        </p:nvSpPr>
        <p:spPr/>
        <p:txBody>
          <a:bodyPr/>
          <a:lstStyle>
            <a:lvl1pPr>
              <a:defRPr/>
            </a:lvl1pPr>
          </a:lstStyle>
          <a:p>
            <a:pPr>
              <a:defRPr/>
            </a:pPr>
            <a:fld id="{9EAB98C0-2D05-4A6B-A4C8-1264CDA0B0EB}" type="slidenum">
              <a:rPr lang="en-US"/>
              <a:pPr>
                <a:defRPr/>
              </a:pPr>
              <a:t>‹#›</a:t>
            </a:fld>
            <a:endParaRPr lang="en-US"/>
          </a:p>
        </p:txBody>
      </p:sp>
    </p:spTree>
    <p:extLst>
      <p:ext uri="{BB962C8B-B14F-4D97-AF65-F5344CB8AC3E}">
        <p14:creationId xmlns:p14="http://schemas.microsoft.com/office/powerpoint/2010/main" val="166842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591147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6830128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0023DD-AC35-4B40-8A1C-B4C105CF2448}"/>
              </a:ext>
            </a:extLst>
          </p:cNvPr>
          <p:cNvSpPr>
            <a:spLocks noGrp="1"/>
          </p:cNvSpPr>
          <p:nvPr>
            <p:ph type="dt" sz="half" idx="10"/>
          </p:nvPr>
        </p:nvSpPr>
        <p:spPr/>
        <p:txBody>
          <a:bodyPr/>
          <a:lstStyle>
            <a:lvl1pPr>
              <a:defRPr/>
            </a:lvl1pPr>
          </a:lstStyle>
          <a:p>
            <a:pPr>
              <a:defRPr/>
            </a:pPr>
            <a:fld id="{E14810ED-545E-4A7E-86E6-0010665FEC31}" type="datetimeFigureOut">
              <a:rPr lang="en-US"/>
              <a:pPr>
                <a:defRPr/>
              </a:pPr>
              <a:t>3/23/2022</a:t>
            </a:fld>
            <a:endParaRPr lang="en-US"/>
          </a:p>
        </p:txBody>
      </p:sp>
      <p:sp>
        <p:nvSpPr>
          <p:cNvPr id="6" name="Footer Placeholder 4">
            <a:extLst>
              <a:ext uri="{FF2B5EF4-FFF2-40B4-BE49-F238E27FC236}">
                <a16:creationId xmlns:a16="http://schemas.microsoft.com/office/drawing/2014/main" id="{79C42DAC-80DB-4E9B-897C-208753A6C2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5FB9A4-DD75-4FBF-AE45-4BA964BD6882}"/>
              </a:ext>
            </a:extLst>
          </p:cNvPr>
          <p:cNvSpPr>
            <a:spLocks noGrp="1"/>
          </p:cNvSpPr>
          <p:nvPr>
            <p:ph type="sldNum" sz="quarter" idx="12"/>
          </p:nvPr>
        </p:nvSpPr>
        <p:spPr/>
        <p:txBody>
          <a:bodyPr/>
          <a:lstStyle>
            <a:lvl1pPr>
              <a:defRPr/>
            </a:lvl1pPr>
          </a:lstStyle>
          <a:p>
            <a:pPr>
              <a:defRPr/>
            </a:pPr>
            <a:fld id="{4E426EA7-B2AD-4395-A339-9A3BF7083F88}" type="slidenum">
              <a:rPr lang="en-US"/>
              <a:pPr>
                <a:defRPr/>
              </a:pPr>
              <a:t>‹#›</a:t>
            </a:fld>
            <a:endParaRPr lang="en-US"/>
          </a:p>
        </p:txBody>
      </p:sp>
    </p:spTree>
    <p:extLst>
      <p:ext uri="{BB962C8B-B14F-4D97-AF65-F5344CB8AC3E}">
        <p14:creationId xmlns:p14="http://schemas.microsoft.com/office/powerpoint/2010/main" val="38647910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46C55-1181-47A4-9300-168EE8C63D2F}"/>
              </a:ext>
            </a:extLst>
          </p:cNvPr>
          <p:cNvSpPr>
            <a:spLocks noGrp="1"/>
          </p:cNvSpPr>
          <p:nvPr>
            <p:ph type="dt" sz="half" idx="10"/>
          </p:nvPr>
        </p:nvSpPr>
        <p:spPr/>
        <p:txBody>
          <a:bodyPr/>
          <a:lstStyle>
            <a:lvl1pPr>
              <a:defRPr/>
            </a:lvl1pPr>
          </a:lstStyle>
          <a:p>
            <a:pPr>
              <a:defRPr/>
            </a:pPr>
            <a:fld id="{26EF383E-7555-4977-B46A-8BAB0A063D15}" type="datetimeFigureOut">
              <a:rPr lang="en-US"/>
              <a:pPr>
                <a:defRPr/>
              </a:pPr>
              <a:t>3/23/2022</a:t>
            </a:fld>
            <a:endParaRPr lang="en-US"/>
          </a:p>
        </p:txBody>
      </p:sp>
      <p:sp>
        <p:nvSpPr>
          <p:cNvPr id="5" name="Footer Placeholder 4">
            <a:extLst>
              <a:ext uri="{FF2B5EF4-FFF2-40B4-BE49-F238E27FC236}">
                <a16:creationId xmlns:a16="http://schemas.microsoft.com/office/drawing/2014/main" id="{4A42F632-B051-4B8A-9EDF-5960A34437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DD6EBD-4994-412E-9AFE-A29FDA6BFD9C}"/>
              </a:ext>
            </a:extLst>
          </p:cNvPr>
          <p:cNvSpPr>
            <a:spLocks noGrp="1"/>
          </p:cNvSpPr>
          <p:nvPr>
            <p:ph type="sldNum" sz="quarter" idx="12"/>
          </p:nvPr>
        </p:nvSpPr>
        <p:spPr/>
        <p:txBody>
          <a:bodyPr/>
          <a:lstStyle>
            <a:lvl1pPr>
              <a:defRPr/>
            </a:lvl1pPr>
          </a:lstStyle>
          <a:p>
            <a:pPr>
              <a:defRPr/>
            </a:pPr>
            <a:fld id="{42B82112-1EFF-4AB3-BF90-657BA1E516D2}" type="slidenum">
              <a:rPr lang="en-US"/>
              <a:pPr>
                <a:defRPr/>
              </a:pPr>
              <a:t>‹#›</a:t>
            </a:fld>
            <a:endParaRPr lang="en-US"/>
          </a:p>
        </p:txBody>
      </p:sp>
    </p:spTree>
    <p:extLst>
      <p:ext uri="{BB962C8B-B14F-4D97-AF65-F5344CB8AC3E}">
        <p14:creationId xmlns:p14="http://schemas.microsoft.com/office/powerpoint/2010/main" val="13402981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D4261-94D7-49FB-9F98-7BED46349BCD}"/>
              </a:ext>
            </a:extLst>
          </p:cNvPr>
          <p:cNvSpPr>
            <a:spLocks noGrp="1"/>
          </p:cNvSpPr>
          <p:nvPr>
            <p:ph type="dt" sz="half" idx="10"/>
          </p:nvPr>
        </p:nvSpPr>
        <p:spPr/>
        <p:txBody>
          <a:bodyPr/>
          <a:lstStyle>
            <a:lvl1pPr>
              <a:defRPr/>
            </a:lvl1pPr>
          </a:lstStyle>
          <a:p>
            <a:pPr>
              <a:defRPr/>
            </a:pPr>
            <a:fld id="{390802DC-A4E2-40BD-AC0B-4B8FFAD20B0C}" type="datetimeFigureOut">
              <a:rPr lang="en-US"/>
              <a:pPr>
                <a:defRPr/>
              </a:pPr>
              <a:t>3/23/2022</a:t>
            </a:fld>
            <a:endParaRPr lang="en-US"/>
          </a:p>
        </p:txBody>
      </p:sp>
      <p:sp>
        <p:nvSpPr>
          <p:cNvPr id="5" name="Footer Placeholder 4">
            <a:extLst>
              <a:ext uri="{FF2B5EF4-FFF2-40B4-BE49-F238E27FC236}">
                <a16:creationId xmlns:a16="http://schemas.microsoft.com/office/drawing/2014/main" id="{DCDC825D-4FA0-4B48-A8B7-670A1033B3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B41FDC-E5C1-405A-8101-5C7545BAC9F5}"/>
              </a:ext>
            </a:extLst>
          </p:cNvPr>
          <p:cNvSpPr>
            <a:spLocks noGrp="1"/>
          </p:cNvSpPr>
          <p:nvPr>
            <p:ph type="sldNum" sz="quarter" idx="12"/>
          </p:nvPr>
        </p:nvSpPr>
        <p:spPr/>
        <p:txBody>
          <a:bodyPr/>
          <a:lstStyle>
            <a:lvl1pPr>
              <a:defRPr/>
            </a:lvl1pPr>
          </a:lstStyle>
          <a:p>
            <a:pPr>
              <a:defRPr/>
            </a:pPr>
            <a:fld id="{AB656EAB-F9EC-4E77-9A44-A97628F01042}" type="slidenum">
              <a:rPr lang="en-US"/>
              <a:pPr>
                <a:defRPr/>
              </a:pPr>
              <a:t>‹#›</a:t>
            </a:fld>
            <a:endParaRPr lang="en-US"/>
          </a:p>
        </p:txBody>
      </p:sp>
    </p:spTree>
    <p:extLst>
      <p:ext uri="{BB962C8B-B14F-4D97-AF65-F5344CB8AC3E}">
        <p14:creationId xmlns:p14="http://schemas.microsoft.com/office/powerpoint/2010/main" val="19180076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18EB548-B705-49C1-BB85-EC20897534B7}"/>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8F93F02F-6630-4D68-AF7A-4D7997328260}"/>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A267C1B3-C6DD-49E8-A055-989926CB63A9}"/>
              </a:ext>
            </a:extLst>
          </p:cNvPr>
          <p:cNvSpPr>
            <a:spLocks noGrp="1" noChangeArrowheads="1"/>
          </p:cNvSpPr>
          <p:nvPr>
            <p:ph type="sldNum" sz="quarter" idx="12"/>
          </p:nvPr>
        </p:nvSpPr>
        <p:spPr/>
        <p:txBody>
          <a:bodyPr/>
          <a:lstStyle>
            <a:lvl1pPr>
              <a:defRPr b="1"/>
            </a:lvl1pPr>
          </a:lstStyle>
          <a:p>
            <a:pPr>
              <a:defRPr/>
            </a:pPr>
            <a:fld id="{F52E9D26-2C19-49FF-8A1A-7D9704286AA8}" type="slidenum">
              <a:rPr lang="en-US" altLang="en-US"/>
              <a:pPr>
                <a:defRPr/>
              </a:pPr>
              <a:t>‹#›</a:t>
            </a:fld>
            <a:endParaRPr lang="en-US" altLang="en-US"/>
          </a:p>
        </p:txBody>
      </p:sp>
    </p:spTree>
    <p:extLst>
      <p:ext uri="{BB962C8B-B14F-4D97-AF65-F5344CB8AC3E}">
        <p14:creationId xmlns:p14="http://schemas.microsoft.com/office/powerpoint/2010/main" val="3613745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1A1220-B8E2-4527-9BBA-DF2FE6BF144F}"/>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287F0B2E-0625-4374-8D02-2BAF1C05843D}"/>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C6160AE1-144F-4F29-A59F-381D0295D94E}"/>
              </a:ext>
            </a:extLst>
          </p:cNvPr>
          <p:cNvSpPr>
            <a:spLocks noGrp="1" noChangeArrowheads="1"/>
          </p:cNvSpPr>
          <p:nvPr>
            <p:ph type="sldNum" sz="quarter" idx="12"/>
          </p:nvPr>
        </p:nvSpPr>
        <p:spPr/>
        <p:txBody>
          <a:bodyPr/>
          <a:lstStyle>
            <a:lvl1pPr>
              <a:defRPr b="1"/>
            </a:lvl1pPr>
          </a:lstStyle>
          <a:p>
            <a:pPr>
              <a:defRPr/>
            </a:pPr>
            <a:fld id="{CE1FCED7-9201-4257-9100-3686726101FD}" type="slidenum">
              <a:rPr lang="en-US" altLang="en-US"/>
              <a:pPr>
                <a:defRPr/>
              </a:pPr>
              <a:t>‹#›</a:t>
            </a:fld>
            <a:endParaRPr lang="en-US" altLang="en-US"/>
          </a:p>
        </p:txBody>
      </p:sp>
    </p:spTree>
    <p:extLst>
      <p:ext uri="{BB962C8B-B14F-4D97-AF65-F5344CB8AC3E}">
        <p14:creationId xmlns:p14="http://schemas.microsoft.com/office/powerpoint/2010/main" val="1736821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22FA714D-68AE-4286-804B-1BC4BFEC6FFF}"/>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CBB36867-197C-425A-B4DB-56B7B99469E0}"/>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21A1F27F-A3C2-4F15-930A-82A1A19605F3}"/>
              </a:ext>
            </a:extLst>
          </p:cNvPr>
          <p:cNvSpPr>
            <a:spLocks noGrp="1" noChangeArrowheads="1"/>
          </p:cNvSpPr>
          <p:nvPr>
            <p:ph type="sldNum" sz="quarter" idx="12"/>
          </p:nvPr>
        </p:nvSpPr>
        <p:spPr/>
        <p:txBody>
          <a:bodyPr/>
          <a:lstStyle>
            <a:lvl1pPr>
              <a:defRPr b="1"/>
            </a:lvl1pPr>
          </a:lstStyle>
          <a:p>
            <a:pPr>
              <a:defRPr/>
            </a:pPr>
            <a:fld id="{E852B4A0-7D55-421F-899C-E01BC70E72D6}" type="slidenum">
              <a:rPr lang="en-US" altLang="en-US"/>
              <a:pPr>
                <a:defRPr/>
              </a:pPr>
              <a:t>‹#›</a:t>
            </a:fld>
            <a:endParaRPr lang="en-US" altLang="en-US"/>
          </a:p>
        </p:txBody>
      </p:sp>
    </p:spTree>
    <p:extLst>
      <p:ext uri="{BB962C8B-B14F-4D97-AF65-F5344CB8AC3E}">
        <p14:creationId xmlns:p14="http://schemas.microsoft.com/office/powerpoint/2010/main" val="30114236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051A0B-332D-4C84-8FB3-077B92CBA288}"/>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C98E8166-57D8-4300-9964-B93FA48F8004}"/>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A6B04300-6488-4F89-B763-039CFB162C31}"/>
              </a:ext>
            </a:extLst>
          </p:cNvPr>
          <p:cNvSpPr>
            <a:spLocks noGrp="1" noChangeArrowheads="1"/>
          </p:cNvSpPr>
          <p:nvPr>
            <p:ph type="sldNum" sz="quarter" idx="12"/>
          </p:nvPr>
        </p:nvSpPr>
        <p:spPr/>
        <p:txBody>
          <a:bodyPr/>
          <a:lstStyle>
            <a:lvl1pPr>
              <a:defRPr b="1"/>
            </a:lvl1pPr>
          </a:lstStyle>
          <a:p>
            <a:pPr>
              <a:defRPr/>
            </a:pPr>
            <a:fld id="{8AFC4E25-2D02-441C-9716-95D29D2605F1}" type="slidenum">
              <a:rPr lang="en-US" altLang="en-US"/>
              <a:pPr>
                <a:defRPr/>
              </a:pPr>
              <a:t>‹#›</a:t>
            </a:fld>
            <a:endParaRPr lang="en-US" altLang="en-US"/>
          </a:p>
        </p:txBody>
      </p:sp>
    </p:spTree>
    <p:extLst>
      <p:ext uri="{BB962C8B-B14F-4D97-AF65-F5344CB8AC3E}">
        <p14:creationId xmlns:p14="http://schemas.microsoft.com/office/powerpoint/2010/main" val="29198737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370B37-4087-4ED0-89B0-8B82B7F6AC76}"/>
              </a:ext>
            </a:extLst>
          </p:cNvPr>
          <p:cNvSpPr>
            <a:spLocks noGrp="1" noChangeArrowheads="1"/>
          </p:cNvSpPr>
          <p:nvPr>
            <p:ph type="dt" sz="half" idx="10"/>
          </p:nvPr>
        </p:nvSpPr>
        <p:spPr/>
        <p:txBody>
          <a:bodyPr/>
          <a:lstStyle>
            <a:lvl1pPr>
              <a:defRPr b="1"/>
            </a:lvl1pPr>
          </a:lstStyle>
          <a:p>
            <a:pPr>
              <a:defRPr/>
            </a:pPr>
            <a:endParaRPr lang="en-US"/>
          </a:p>
        </p:txBody>
      </p:sp>
      <p:sp>
        <p:nvSpPr>
          <p:cNvPr id="8" name="Rectangle 5">
            <a:extLst>
              <a:ext uri="{FF2B5EF4-FFF2-40B4-BE49-F238E27FC236}">
                <a16:creationId xmlns:a16="http://schemas.microsoft.com/office/drawing/2014/main" id="{EF616052-37A8-4EF4-BB48-35F6BD6A900D}"/>
              </a:ext>
            </a:extLst>
          </p:cNvPr>
          <p:cNvSpPr>
            <a:spLocks noGrp="1" noChangeArrowheads="1"/>
          </p:cNvSpPr>
          <p:nvPr>
            <p:ph type="ftr" sz="quarter" idx="11"/>
          </p:nvPr>
        </p:nvSpPr>
        <p:spPr/>
        <p:txBody>
          <a:bodyPr/>
          <a:lstStyle>
            <a:lvl1pPr>
              <a:defRPr b="1"/>
            </a:lvl1pPr>
          </a:lstStyle>
          <a:p>
            <a:pPr>
              <a:defRPr/>
            </a:pPr>
            <a:endParaRPr lang="en-US"/>
          </a:p>
        </p:txBody>
      </p:sp>
      <p:sp>
        <p:nvSpPr>
          <p:cNvPr id="9" name="Rectangle 6">
            <a:extLst>
              <a:ext uri="{FF2B5EF4-FFF2-40B4-BE49-F238E27FC236}">
                <a16:creationId xmlns:a16="http://schemas.microsoft.com/office/drawing/2014/main" id="{559E8706-56FA-43DA-AC2D-FE6E3231851E}"/>
              </a:ext>
            </a:extLst>
          </p:cNvPr>
          <p:cNvSpPr>
            <a:spLocks noGrp="1" noChangeArrowheads="1"/>
          </p:cNvSpPr>
          <p:nvPr>
            <p:ph type="sldNum" sz="quarter" idx="12"/>
          </p:nvPr>
        </p:nvSpPr>
        <p:spPr/>
        <p:txBody>
          <a:bodyPr/>
          <a:lstStyle>
            <a:lvl1pPr>
              <a:defRPr b="1"/>
            </a:lvl1pPr>
          </a:lstStyle>
          <a:p>
            <a:pPr>
              <a:defRPr/>
            </a:pPr>
            <a:fld id="{954106CC-66D0-4ECC-9803-85E5D3641D31}" type="slidenum">
              <a:rPr lang="en-US" altLang="en-US"/>
              <a:pPr>
                <a:defRPr/>
              </a:pPr>
              <a:t>‹#›</a:t>
            </a:fld>
            <a:endParaRPr lang="en-US" altLang="en-US"/>
          </a:p>
        </p:txBody>
      </p:sp>
    </p:spTree>
    <p:extLst>
      <p:ext uri="{BB962C8B-B14F-4D97-AF65-F5344CB8AC3E}">
        <p14:creationId xmlns:p14="http://schemas.microsoft.com/office/powerpoint/2010/main" val="7713244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7FCBEBF-140C-492D-B875-F6E2D3C60ACF}"/>
              </a:ext>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a:ext uri="{FF2B5EF4-FFF2-40B4-BE49-F238E27FC236}">
                <a16:creationId xmlns:a16="http://schemas.microsoft.com/office/drawing/2014/main" id="{1577806D-0FFF-4056-8221-58CB265C9811}"/>
              </a:ext>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a:ext uri="{FF2B5EF4-FFF2-40B4-BE49-F238E27FC236}">
                <a16:creationId xmlns:a16="http://schemas.microsoft.com/office/drawing/2014/main" id="{DC0A4C1C-2D52-45B3-B7D0-72A550602F0A}"/>
              </a:ext>
            </a:extLst>
          </p:cNvPr>
          <p:cNvSpPr>
            <a:spLocks noGrp="1" noChangeArrowheads="1"/>
          </p:cNvSpPr>
          <p:nvPr>
            <p:ph type="sldNum" sz="quarter" idx="12"/>
          </p:nvPr>
        </p:nvSpPr>
        <p:spPr/>
        <p:txBody>
          <a:bodyPr/>
          <a:lstStyle>
            <a:lvl1pPr>
              <a:defRPr b="1"/>
            </a:lvl1pPr>
          </a:lstStyle>
          <a:p>
            <a:pPr>
              <a:defRPr/>
            </a:pPr>
            <a:fld id="{89422545-7B01-4DE3-85F2-C16F2126CF6D}" type="slidenum">
              <a:rPr lang="en-US" altLang="en-US"/>
              <a:pPr>
                <a:defRPr/>
              </a:pPr>
              <a:t>‹#›</a:t>
            </a:fld>
            <a:endParaRPr lang="en-US" altLang="en-US"/>
          </a:p>
        </p:txBody>
      </p:sp>
    </p:spTree>
    <p:extLst>
      <p:ext uri="{BB962C8B-B14F-4D97-AF65-F5344CB8AC3E}">
        <p14:creationId xmlns:p14="http://schemas.microsoft.com/office/powerpoint/2010/main" val="4446451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8B6A8C-0D12-476E-A657-989EF72517AC}"/>
              </a:ext>
            </a:extLst>
          </p:cNvPr>
          <p:cNvSpPr>
            <a:spLocks noGrp="1" noChangeArrowheads="1"/>
          </p:cNvSpPr>
          <p:nvPr>
            <p:ph type="dt" sz="half" idx="10"/>
          </p:nvPr>
        </p:nvSpPr>
        <p:spPr/>
        <p:txBody>
          <a:bodyPr/>
          <a:lstStyle>
            <a:lvl1pPr>
              <a:defRPr b="1"/>
            </a:lvl1pPr>
          </a:lstStyle>
          <a:p>
            <a:pPr>
              <a:defRPr/>
            </a:pPr>
            <a:endParaRPr lang="en-US"/>
          </a:p>
        </p:txBody>
      </p:sp>
      <p:sp>
        <p:nvSpPr>
          <p:cNvPr id="3" name="Rectangle 5">
            <a:extLst>
              <a:ext uri="{FF2B5EF4-FFF2-40B4-BE49-F238E27FC236}">
                <a16:creationId xmlns:a16="http://schemas.microsoft.com/office/drawing/2014/main" id="{21E60C41-8C5F-4E17-B6A0-3D6452ED9C53}"/>
              </a:ext>
            </a:extLst>
          </p:cNvPr>
          <p:cNvSpPr>
            <a:spLocks noGrp="1" noChangeArrowheads="1"/>
          </p:cNvSpPr>
          <p:nvPr>
            <p:ph type="ftr" sz="quarter" idx="11"/>
          </p:nvPr>
        </p:nvSpPr>
        <p:spPr/>
        <p:txBody>
          <a:bodyPr/>
          <a:lstStyle>
            <a:lvl1pPr>
              <a:defRPr b="1"/>
            </a:lvl1pPr>
          </a:lstStyle>
          <a:p>
            <a:pPr>
              <a:defRPr/>
            </a:pPr>
            <a:endParaRPr lang="en-US"/>
          </a:p>
        </p:txBody>
      </p:sp>
      <p:sp>
        <p:nvSpPr>
          <p:cNvPr id="4" name="Rectangle 6">
            <a:extLst>
              <a:ext uri="{FF2B5EF4-FFF2-40B4-BE49-F238E27FC236}">
                <a16:creationId xmlns:a16="http://schemas.microsoft.com/office/drawing/2014/main" id="{1576E3C9-FBDF-4A6C-8E69-D76B4E30B6D9}"/>
              </a:ext>
            </a:extLst>
          </p:cNvPr>
          <p:cNvSpPr>
            <a:spLocks noGrp="1" noChangeArrowheads="1"/>
          </p:cNvSpPr>
          <p:nvPr>
            <p:ph type="sldNum" sz="quarter" idx="12"/>
          </p:nvPr>
        </p:nvSpPr>
        <p:spPr/>
        <p:txBody>
          <a:bodyPr/>
          <a:lstStyle>
            <a:lvl1pPr>
              <a:defRPr b="1"/>
            </a:lvl1pPr>
          </a:lstStyle>
          <a:p>
            <a:pPr>
              <a:defRPr/>
            </a:pPr>
            <a:fld id="{3FA22D21-908B-4CCE-BB9B-AA3F1A7495C7}" type="slidenum">
              <a:rPr lang="en-US" altLang="en-US"/>
              <a:pPr>
                <a:defRPr/>
              </a:pPr>
              <a:t>‹#›</a:t>
            </a:fld>
            <a:endParaRPr lang="en-US" altLang="en-US"/>
          </a:p>
        </p:txBody>
      </p:sp>
    </p:spTree>
    <p:extLst>
      <p:ext uri="{BB962C8B-B14F-4D97-AF65-F5344CB8AC3E}">
        <p14:creationId xmlns:p14="http://schemas.microsoft.com/office/powerpoint/2010/main" val="2173632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9867136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21E39188-A17E-4897-8816-87FF266C7817}"/>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FFD2025D-F75D-49E0-AF45-BC9211FAA116}"/>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5A7CDCDB-BEE0-459E-ADB9-D0BF5336D31D}"/>
              </a:ext>
            </a:extLst>
          </p:cNvPr>
          <p:cNvSpPr>
            <a:spLocks noGrp="1" noChangeArrowheads="1"/>
          </p:cNvSpPr>
          <p:nvPr>
            <p:ph type="sldNum" sz="quarter" idx="12"/>
          </p:nvPr>
        </p:nvSpPr>
        <p:spPr/>
        <p:txBody>
          <a:bodyPr/>
          <a:lstStyle>
            <a:lvl1pPr>
              <a:defRPr b="1"/>
            </a:lvl1pPr>
          </a:lstStyle>
          <a:p>
            <a:pPr>
              <a:defRPr/>
            </a:pPr>
            <a:fld id="{712D233D-A0E4-4E8F-B5AC-EC966C72584E}" type="slidenum">
              <a:rPr lang="en-US" altLang="en-US"/>
              <a:pPr>
                <a:defRPr/>
              </a:pPr>
              <a:t>‹#›</a:t>
            </a:fld>
            <a:endParaRPr lang="en-US" altLang="en-US"/>
          </a:p>
        </p:txBody>
      </p:sp>
    </p:spTree>
    <p:extLst>
      <p:ext uri="{BB962C8B-B14F-4D97-AF65-F5344CB8AC3E}">
        <p14:creationId xmlns:p14="http://schemas.microsoft.com/office/powerpoint/2010/main" val="2497752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A36B3E69-7A1C-4AE4-8F98-7DDE50651E07}"/>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DE01BBB4-47CE-461A-B32A-8B1EE0472302}"/>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878B30E6-E87B-4007-BA04-6E7E112EBA6B}"/>
              </a:ext>
            </a:extLst>
          </p:cNvPr>
          <p:cNvSpPr>
            <a:spLocks noGrp="1" noChangeArrowheads="1"/>
          </p:cNvSpPr>
          <p:nvPr>
            <p:ph type="sldNum" sz="quarter" idx="12"/>
          </p:nvPr>
        </p:nvSpPr>
        <p:spPr/>
        <p:txBody>
          <a:bodyPr/>
          <a:lstStyle>
            <a:lvl1pPr>
              <a:defRPr b="1"/>
            </a:lvl1pPr>
          </a:lstStyle>
          <a:p>
            <a:pPr>
              <a:defRPr/>
            </a:pPr>
            <a:fld id="{9EF1403C-B624-450D-A97F-C2C5EF18C666}" type="slidenum">
              <a:rPr lang="en-US" altLang="en-US"/>
              <a:pPr>
                <a:defRPr/>
              </a:pPr>
              <a:t>‹#›</a:t>
            </a:fld>
            <a:endParaRPr lang="en-US" altLang="en-US"/>
          </a:p>
        </p:txBody>
      </p:sp>
    </p:spTree>
    <p:extLst>
      <p:ext uri="{BB962C8B-B14F-4D97-AF65-F5344CB8AC3E}">
        <p14:creationId xmlns:p14="http://schemas.microsoft.com/office/powerpoint/2010/main" val="38737470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C2A99A-FA76-463D-A5B1-C62E7320A8CA}"/>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7E71097B-7B97-4059-A238-42EFEBEE3222}"/>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2B02E637-2A9F-4CA2-98DF-DAE4CF9D623F}"/>
              </a:ext>
            </a:extLst>
          </p:cNvPr>
          <p:cNvSpPr>
            <a:spLocks noGrp="1" noChangeArrowheads="1"/>
          </p:cNvSpPr>
          <p:nvPr>
            <p:ph type="sldNum" sz="quarter" idx="12"/>
          </p:nvPr>
        </p:nvSpPr>
        <p:spPr/>
        <p:txBody>
          <a:bodyPr/>
          <a:lstStyle>
            <a:lvl1pPr>
              <a:defRPr b="1"/>
            </a:lvl1pPr>
          </a:lstStyle>
          <a:p>
            <a:pPr>
              <a:defRPr/>
            </a:pPr>
            <a:fld id="{F0EBF26D-EE19-4F22-841C-65DBEEE43A4B}" type="slidenum">
              <a:rPr lang="en-US" altLang="en-US"/>
              <a:pPr>
                <a:defRPr/>
              </a:pPr>
              <a:t>‹#›</a:t>
            </a:fld>
            <a:endParaRPr lang="en-US" altLang="en-US"/>
          </a:p>
        </p:txBody>
      </p:sp>
    </p:spTree>
    <p:extLst>
      <p:ext uri="{BB962C8B-B14F-4D97-AF65-F5344CB8AC3E}">
        <p14:creationId xmlns:p14="http://schemas.microsoft.com/office/powerpoint/2010/main" val="27471649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30D426-25E3-4023-986A-FDE31F584356}"/>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BFDD4DB1-1EEB-4678-9EDD-CC458FDF7995}"/>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B42C7F4B-974E-49A1-B176-529501CEF181}"/>
              </a:ext>
            </a:extLst>
          </p:cNvPr>
          <p:cNvSpPr>
            <a:spLocks noGrp="1" noChangeArrowheads="1"/>
          </p:cNvSpPr>
          <p:nvPr>
            <p:ph type="sldNum" sz="quarter" idx="12"/>
          </p:nvPr>
        </p:nvSpPr>
        <p:spPr/>
        <p:txBody>
          <a:bodyPr/>
          <a:lstStyle>
            <a:lvl1pPr>
              <a:defRPr b="1"/>
            </a:lvl1pPr>
          </a:lstStyle>
          <a:p>
            <a:pPr>
              <a:defRPr/>
            </a:pPr>
            <a:fld id="{8BE28D0D-C90E-4144-AC0F-9D2A7FBA4042}" type="slidenum">
              <a:rPr lang="en-US" altLang="en-US"/>
              <a:pPr>
                <a:defRPr/>
              </a:pPr>
              <a:t>‹#›</a:t>
            </a:fld>
            <a:endParaRPr lang="en-US" altLang="en-US"/>
          </a:p>
        </p:txBody>
      </p:sp>
    </p:spTree>
    <p:extLst>
      <p:ext uri="{BB962C8B-B14F-4D97-AF65-F5344CB8AC3E}">
        <p14:creationId xmlns:p14="http://schemas.microsoft.com/office/powerpoint/2010/main" val="31170346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65A0692-D717-475E-822F-A387C8BE3036}"/>
              </a:ext>
            </a:extLst>
          </p:cNvPr>
          <p:cNvSpPr>
            <a:spLocks noGrp="1" noChangeArrowheads="1"/>
          </p:cNvSpPr>
          <p:nvPr>
            <p:ph type="dt" sz="half" idx="10"/>
          </p:nvPr>
        </p:nvSpPr>
        <p:spPr/>
        <p:txBody>
          <a:bodyPr/>
          <a:lstStyle>
            <a:lvl1pPr>
              <a:defRPr b="1"/>
            </a:lvl1pPr>
          </a:lstStyle>
          <a:p>
            <a:pPr>
              <a:defRPr/>
            </a:pPr>
            <a:endParaRPr lang="en-US"/>
          </a:p>
        </p:txBody>
      </p:sp>
      <p:sp>
        <p:nvSpPr>
          <p:cNvPr id="7" name="Rectangle 5">
            <a:extLst>
              <a:ext uri="{FF2B5EF4-FFF2-40B4-BE49-F238E27FC236}">
                <a16:creationId xmlns:a16="http://schemas.microsoft.com/office/drawing/2014/main" id="{8BA47860-9350-406A-8740-09A22F0925DB}"/>
              </a:ext>
            </a:extLst>
          </p:cNvPr>
          <p:cNvSpPr>
            <a:spLocks noGrp="1" noChangeArrowheads="1"/>
          </p:cNvSpPr>
          <p:nvPr>
            <p:ph type="ftr" sz="quarter" idx="11"/>
          </p:nvPr>
        </p:nvSpPr>
        <p:spPr/>
        <p:txBody>
          <a:bodyPr/>
          <a:lstStyle>
            <a:lvl1pPr>
              <a:defRPr b="1"/>
            </a:lvl1pPr>
          </a:lstStyle>
          <a:p>
            <a:pPr>
              <a:defRPr/>
            </a:pPr>
            <a:endParaRPr lang="en-US"/>
          </a:p>
        </p:txBody>
      </p:sp>
      <p:sp>
        <p:nvSpPr>
          <p:cNvPr id="8" name="Rectangle 6">
            <a:extLst>
              <a:ext uri="{FF2B5EF4-FFF2-40B4-BE49-F238E27FC236}">
                <a16:creationId xmlns:a16="http://schemas.microsoft.com/office/drawing/2014/main" id="{E83AADCB-AD81-43EA-BB05-AAB97DBCF85E}"/>
              </a:ext>
            </a:extLst>
          </p:cNvPr>
          <p:cNvSpPr>
            <a:spLocks noGrp="1" noChangeArrowheads="1"/>
          </p:cNvSpPr>
          <p:nvPr>
            <p:ph type="sldNum" sz="quarter" idx="12"/>
          </p:nvPr>
        </p:nvSpPr>
        <p:spPr/>
        <p:txBody>
          <a:bodyPr/>
          <a:lstStyle>
            <a:lvl1pPr>
              <a:defRPr b="1"/>
            </a:lvl1pPr>
          </a:lstStyle>
          <a:p>
            <a:pPr>
              <a:defRPr/>
            </a:pPr>
            <a:fld id="{C112A6CC-A8A3-4BA0-9179-E18E90372CBF}" type="slidenum">
              <a:rPr lang="en-US" altLang="en-US"/>
              <a:pPr>
                <a:defRPr/>
              </a:pPr>
              <a:t>‹#›</a:t>
            </a:fld>
            <a:endParaRPr lang="en-US" altLang="en-US"/>
          </a:p>
        </p:txBody>
      </p:sp>
    </p:spTree>
    <p:extLst>
      <p:ext uri="{BB962C8B-B14F-4D97-AF65-F5344CB8AC3E}">
        <p14:creationId xmlns:p14="http://schemas.microsoft.com/office/powerpoint/2010/main" val="34908313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DF5726-E237-4366-A980-43BC81CAF4F4}"/>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10D73339-8CD4-4BCD-97B1-CB669256069C}"/>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21348980-8AB1-4191-89AC-9A932E905106}"/>
              </a:ext>
            </a:extLst>
          </p:cNvPr>
          <p:cNvSpPr>
            <a:spLocks noGrp="1" noChangeArrowheads="1"/>
          </p:cNvSpPr>
          <p:nvPr>
            <p:ph type="sldNum" sz="quarter" idx="12"/>
          </p:nvPr>
        </p:nvSpPr>
        <p:spPr/>
        <p:txBody>
          <a:bodyPr/>
          <a:lstStyle>
            <a:lvl1pPr>
              <a:defRPr b="1"/>
            </a:lvl1pPr>
          </a:lstStyle>
          <a:p>
            <a:pPr>
              <a:defRPr/>
            </a:pPr>
            <a:fld id="{38497328-D523-49CD-B9BE-22A77AA0EC77}" type="slidenum">
              <a:rPr lang="en-US" altLang="en-US"/>
              <a:pPr>
                <a:defRPr/>
              </a:pPr>
              <a:t>‹#›</a:t>
            </a:fld>
            <a:endParaRPr lang="en-US" altLang="en-US"/>
          </a:p>
        </p:txBody>
      </p:sp>
    </p:spTree>
    <p:extLst>
      <p:ext uri="{BB962C8B-B14F-4D97-AF65-F5344CB8AC3E}">
        <p14:creationId xmlns:p14="http://schemas.microsoft.com/office/powerpoint/2010/main" val="31211339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FDC11BF1-ED68-4615-A093-9A497D13C05B}"/>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5E502469-8D10-43CE-BF3C-22C31159CEB9}"/>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F96AE22C-3363-439C-B6BC-FD0C07ACF461}"/>
              </a:ext>
            </a:extLst>
          </p:cNvPr>
          <p:cNvSpPr>
            <a:spLocks noGrp="1" noChangeArrowheads="1"/>
          </p:cNvSpPr>
          <p:nvPr>
            <p:ph type="sldNum" sz="quarter" idx="12"/>
          </p:nvPr>
        </p:nvSpPr>
        <p:spPr/>
        <p:txBody>
          <a:bodyPr/>
          <a:lstStyle>
            <a:lvl1pPr>
              <a:defRPr b="1"/>
            </a:lvl1pPr>
          </a:lstStyle>
          <a:p>
            <a:pPr>
              <a:defRPr/>
            </a:pPr>
            <a:fld id="{C78C40E2-2457-4BFE-A36F-BEB3C9CE19CC}" type="slidenum">
              <a:rPr lang="en-US" altLang="en-US"/>
              <a:pPr>
                <a:defRPr/>
              </a:pPr>
              <a:t>‹#›</a:t>
            </a:fld>
            <a:endParaRPr lang="en-US" altLang="en-US"/>
          </a:p>
        </p:txBody>
      </p:sp>
    </p:spTree>
    <p:extLst>
      <p:ext uri="{BB962C8B-B14F-4D97-AF65-F5344CB8AC3E}">
        <p14:creationId xmlns:p14="http://schemas.microsoft.com/office/powerpoint/2010/main" val="19952402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830904A-0B90-4C38-8957-7A8565E13C2D}"/>
              </a:ext>
            </a:extLst>
          </p:cNvPr>
          <p:cNvSpPr>
            <a:spLocks noGrp="1" noChangeArrowheads="1"/>
          </p:cNvSpPr>
          <p:nvPr>
            <p:ph type="dt" sz="half" idx="10"/>
          </p:nvPr>
        </p:nvSpPr>
        <p:spPr/>
        <p:txBody>
          <a:bodyPr/>
          <a:lstStyle>
            <a:lvl1pPr>
              <a:defRPr b="1"/>
            </a:lvl1pPr>
          </a:lstStyle>
          <a:p>
            <a:pPr>
              <a:defRPr/>
            </a:pPr>
            <a:endParaRPr lang="en-US"/>
          </a:p>
        </p:txBody>
      </p:sp>
      <p:sp>
        <p:nvSpPr>
          <p:cNvPr id="7" name="Rectangle 5">
            <a:extLst>
              <a:ext uri="{FF2B5EF4-FFF2-40B4-BE49-F238E27FC236}">
                <a16:creationId xmlns:a16="http://schemas.microsoft.com/office/drawing/2014/main" id="{1C46F03C-9E80-4545-8CD1-FED0D4988542}"/>
              </a:ext>
            </a:extLst>
          </p:cNvPr>
          <p:cNvSpPr>
            <a:spLocks noGrp="1" noChangeArrowheads="1"/>
          </p:cNvSpPr>
          <p:nvPr>
            <p:ph type="ftr" sz="quarter" idx="11"/>
          </p:nvPr>
        </p:nvSpPr>
        <p:spPr/>
        <p:txBody>
          <a:bodyPr/>
          <a:lstStyle>
            <a:lvl1pPr>
              <a:defRPr b="1"/>
            </a:lvl1pPr>
          </a:lstStyle>
          <a:p>
            <a:pPr>
              <a:defRPr/>
            </a:pPr>
            <a:endParaRPr lang="en-US"/>
          </a:p>
        </p:txBody>
      </p:sp>
      <p:sp>
        <p:nvSpPr>
          <p:cNvPr id="8" name="Rectangle 6">
            <a:extLst>
              <a:ext uri="{FF2B5EF4-FFF2-40B4-BE49-F238E27FC236}">
                <a16:creationId xmlns:a16="http://schemas.microsoft.com/office/drawing/2014/main" id="{3B8EEBAF-1C85-4F35-B4D3-613D6EE8B2C8}"/>
              </a:ext>
            </a:extLst>
          </p:cNvPr>
          <p:cNvSpPr>
            <a:spLocks noGrp="1" noChangeArrowheads="1"/>
          </p:cNvSpPr>
          <p:nvPr>
            <p:ph type="sldNum" sz="quarter" idx="12"/>
          </p:nvPr>
        </p:nvSpPr>
        <p:spPr/>
        <p:txBody>
          <a:bodyPr/>
          <a:lstStyle>
            <a:lvl1pPr>
              <a:defRPr b="1"/>
            </a:lvl1pPr>
          </a:lstStyle>
          <a:p>
            <a:pPr>
              <a:defRPr/>
            </a:pPr>
            <a:fld id="{659E994A-00F6-461D-A560-38FE87D1C8A3}" type="slidenum">
              <a:rPr lang="en-US" altLang="en-US"/>
              <a:pPr>
                <a:defRPr/>
              </a:pPr>
              <a:t>‹#›</a:t>
            </a:fld>
            <a:endParaRPr lang="en-US" altLang="en-US"/>
          </a:p>
        </p:txBody>
      </p:sp>
    </p:spTree>
    <p:extLst>
      <p:ext uri="{BB962C8B-B14F-4D97-AF65-F5344CB8AC3E}">
        <p14:creationId xmlns:p14="http://schemas.microsoft.com/office/powerpoint/2010/main" val="819816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68712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6812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89702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017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8369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43144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87983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2958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166646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5965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7560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8140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28064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63188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37721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27512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42860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8108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542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549412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34531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36547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661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78441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0814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1069384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510450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1760274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755027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280342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777986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1534423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1995202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1625482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2404493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1974091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1645114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375929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4473646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1019778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E26AD-07A2-4E28-A269-39B71FAD8866}" type="slidenum">
              <a:rPr lang="en-US"/>
              <a:pPr>
                <a:defRPr/>
              </a:pPr>
              <a:t>‹#›</a:t>
            </a:fld>
            <a:endParaRPr lang="en-US"/>
          </a:p>
        </p:txBody>
      </p:sp>
    </p:spTree>
    <p:extLst>
      <p:ext uri="{BB962C8B-B14F-4D97-AF65-F5344CB8AC3E}">
        <p14:creationId xmlns:p14="http://schemas.microsoft.com/office/powerpoint/2010/main" val="335871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080964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AFA18-86E3-4B61-8BFE-FFC73AF7BCFC}" type="slidenum">
              <a:rPr lang="en-US"/>
              <a:pPr>
                <a:defRPr/>
              </a:pPr>
              <a:t>‹#›</a:t>
            </a:fld>
            <a:endParaRPr lang="en-US"/>
          </a:p>
        </p:txBody>
      </p:sp>
    </p:spTree>
    <p:extLst>
      <p:ext uri="{BB962C8B-B14F-4D97-AF65-F5344CB8AC3E}">
        <p14:creationId xmlns:p14="http://schemas.microsoft.com/office/powerpoint/2010/main" val="4088788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186E6-64E8-41D2-98A6-0DE7060A442D}" type="slidenum">
              <a:rPr lang="en-US"/>
              <a:pPr>
                <a:defRPr/>
              </a:pPr>
              <a:t>‹#›</a:t>
            </a:fld>
            <a:endParaRPr lang="en-US"/>
          </a:p>
        </p:txBody>
      </p:sp>
    </p:spTree>
    <p:extLst>
      <p:ext uri="{BB962C8B-B14F-4D97-AF65-F5344CB8AC3E}">
        <p14:creationId xmlns:p14="http://schemas.microsoft.com/office/powerpoint/2010/main" val="3626222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EA4DF-CFB2-4E66-845F-BC19C70CB986}" type="slidenum">
              <a:rPr lang="en-US"/>
              <a:pPr>
                <a:defRPr/>
              </a:pPr>
              <a:t>‹#›</a:t>
            </a:fld>
            <a:endParaRPr lang="en-US"/>
          </a:p>
        </p:txBody>
      </p:sp>
    </p:spTree>
    <p:extLst>
      <p:ext uri="{BB962C8B-B14F-4D97-AF65-F5344CB8AC3E}">
        <p14:creationId xmlns:p14="http://schemas.microsoft.com/office/powerpoint/2010/main" val="2668876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AC44C-C099-4170-B34C-B67FD73C4E8C}" type="slidenum">
              <a:rPr lang="en-US"/>
              <a:pPr>
                <a:defRPr/>
              </a:pPr>
              <a:t>‹#›</a:t>
            </a:fld>
            <a:endParaRPr lang="en-US"/>
          </a:p>
        </p:txBody>
      </p:sp>
    </p:spTree>
    <p:extLst>
      <p:ext uri="{BB962C8B-B14F-4D97-AF65-F5344CB8AC3E}">
        <p14:creationId xmlns:p14="http://schemas.microsoft.com/office/powerpoint/2010/main" val="1541024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B27C7-A8BC-4364-880F-2232B6F982A7}" type="slidenum">
              <a:rPr lang="en-US"/>
              <a:pPr>
                <a:defRPr/>
              </a:pPr>
              <a:t>‹#›</a:t>
            </a:fld>
            <a:endParaRPr lang="en-US"/>
          </a:p>
        </p:txBody>
      </p:sp>
    </p:spTree>
    <p:extLst>
      <p:ext uri="{BB962C8B-B14F-4D97-AF65-F5344CB8AC3E}">
        <p14:creationId xmlns:p14="http://schemas.microsoft.com/office/powerpoint/2010/main" val="1585104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BA5F63-F2DF-4EDF-83AD-D1EBA6DFC705}" type="slidenum">
              <a:rPr lang="en-US"/>
              <a:pPr>
                <a:defRPr/>
              </a:pPr>
              <a:t>‹#›</a:t>
            </a:fld>
            <a:endParaRPr lang="en-US"/>
          </a:p>
        </p:txBody>
      </p:sp>
    </p:spTree>
    <p:extLst>
      <p:ext uri="{BB962C8B-B14F-4D97-AF65-F5344CB8AC3E}">
        <p14:creationId xmlns:p14="http://schemas.microsoft.com/office/powerpoint/2010/main" val="4201833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84E6F2-8E4A-4128-B63A-1118FF38B207}" type="slidenum">
              <a:rPr lang="en-US"/>
              <a:pPr>
                <a:defRPr/>
              </a:pPr>
              <a:t>‹#›</a:t>
            </a:fld>
            <a:endParaRPr lang="en-US"/>
          </a:p>
        </p:txBody>
      </p:sp>
    </p:spTree>
    <p:extLst>
      <p:ext uri="{BB962C8B-B14F-4D97-AF65-F5344CB8AC3E}">
        <p14:creationId xmlns:p14="http://schemas.microsoft.com/office/powerpoint/2010/main" val="5721941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A9BE5-2778-4B80-B964-A42ADFAC849A}" type="slidenum">
              <a:rPr lang="en-US"/>
              <a:pPr>
                <a:defRPr/>
              </a:pPr>
              <a:t>‹#›</a:t>
            </a:fld>
            <a:endParaRPr lang="en-US"/>
          </a:p>
        </p:txBody>
      </p:sp>
    </p:spTree>
    <p:extLst>
      <p:ext uri="{BB962C8B-B14F-4D97-AF65-F5344CB8AC3E}">
        <p14:creationId xmlns:p14="http://schemas.microsoft.com/office/powerpoint/2010/main" val="3774823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C1C5-83F9-44FF-BF52-EA1542AFFB0B}" type="slidenum">
              <a:rPr lang="en-US"/>
              <a:pPr>
                <a:defRPr/>
              </a:pPr>
              <a:t>‹#›</a:t>
            </a:fld>
            <a:endParaRPr lang="en-US"/>
          </a:p>
        </p:txBody>
      </p:sp>
    </p:spTree>
    <p:extLst>
      <p:ext uri="{BB962C8B-B14F-4D97-AF65-F5344CB8AC3E}">
        <p14:creationId xmlns:p14="http://schemas.microsoft.com/office/powerpoint/2010/main" val="37826609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A2A9E-673C-417E-ACAA-1F219BC6B2B9}" type="slidenum">
              <a:rPr lang="en-US"/>
              <a:pPr>
                <a:defRPr/>
              </a:pPr>
              <a:t>‹#›</a:t>
            </a:fld>
            <a:endParaRPr lang="en-US"/>
          </a:p>
        </p:txBody>
      </p:sp>
    </p:spTree>
    <p:extLst>
      <p:ext uri="{BB962C8B-B14F-4D97-AF65-F5344CB8AC3E}">
        <p14:creationId xmlns:p14="http://schemas.microsoft.com/office/powerpoint/2010/main" val="389961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760877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A63F-98E3-4BB8-92D7-6746A33CADB9}" type="slidenum">
              <a:rPr lang="en-US"/>
              <a:pPr>
                <a:defRPr/>
              </a:pPr>
              <a:t>‹#›</a:t>
            </a:fld>
            <a:endParaRPr lang="en-US"/>
          </a:p>
        </p:txBody>
      </p:sp>
    </p:spTree>
    <p:extLst>
      <p:ext uri="{BB962C8B-B14F-4D97-AF65-F5344CB8AC3E}">
        <p14:creationId xmlns:p14="http://schemas.microsoft.com/office/powerpoint/2010/main" val="520997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A6B72-87AB-4DF2-A715-BD4259B5180B}" type="slidenum">
              <a:rPr lang="en-US"/>
              <a:pPr>
                <a:defRPr/>
              </a:pPr>
              <a:t>‹#›</a:t>
            </a:fld>
            <a:endParaRPr lang="en-US"/>
          </a:p>
        </p:txBody>
      </p:sp>
    </p:spTree>
    <p:extLst>
      <p:ext uri="{BB962C8B-B14F-4D97-AF65-F5344CB8AC3E}">
        <p14:creationId xmlns:p14="http://schemas.microsoft.com/office/powerpoint/2010/main" val="1218331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6948BE-0D78-4B3F-BC6E-C882A6FEBC05}" type="slidenum">
              <a:rPr lang="en-US"/>
              <a:pPr>
                <a:defRPr/>
              </a:pPr>
              <a:t>‹#›</a:t>
            </a:fld>
            <a:endParaRPr lang="en-US"/>
          </a:p>
        </p:txBody>
      </p:sp>
    </p:spTree>
    <p:extLst>
      <p:ext uri="{BB962C8B-B14F-4D97-AF65-F5344CB8AC3E}">
        <p14:creationId xmlns:p14="http://schemas.microsoft.com/office/powerpoint/2010/main" val="1844338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29A29-BABE-488A-8694-8A76868029CF}" type="slidenum">
              <a:rPr lang="en-US"/>
              <a:pPr>
                <a:defRPr/>
              </a:pPr>
              <a:t>‹#›</a:t>
            </a:fld>
            <a:endParaRPr lang="en-US"/>
          </a:p>
        </p:txBody>
      </p:sp>
    </p:spTree>
    <p:extLst>
      <p:ext uri="{BB962C8B-B14F-4D97-AF65-F5344CB8AC3E}">
        <p14:creationId xmlns:p14="http://schemas.microsoft.com/office/powerpoint/2010/main" val="3928736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624935-1388-4D75-8DE3-FDE1FE60CB71}" type="slidenum">
              <a:rPr lang="en-US"/>
              <a:pPr>
                <a:defRPr/>
              </a:pPr>
              <a:t>‹#›</a:t>
            </a:fld>
            <a:endParaRPr lang="en-US"/>
          </a:p>
        </p:txBody>
      </p:sp>
    </p:spTree>
    <p:extLst>
      <p:ext uri="{BB962C8B-B14F-4D97-AF65-F5344CB8AC3E}">
        <p14:creationId xmlns:p14="http://schemas.microsoft.com/office/powerpoint/2010/main" val="3859203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052C67-8A7A-47AB-9996-DBDC48181F8A}"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6F735D3B-1BED-4BF5-AD35-D442725D4CD2}" type="slidenum">
              <a:rPr lang="en-US" altLang="en-US"/>
              <a:pPr/>
              <a:t>‹#›</a:t>
            </a:fld>
            <a:endParaRPr lang="en-US" altLang="en-US"/>
          </a:p>
        </p:txBody>
      </p:sp>
    </p:spTree>
    <p:extLst>
      <p:ext uri="{BB962C8B-B14F-4D97-AF65-F5344CB8AC3E}">
        <p14:creationId xmlns:p14="http://schemas.microsoft.com/office/powerpoint/2010/main" val="824809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168734-91CD-48CA-B2A0-D378693A385B}"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C8E32FB-987C-46E0-8625-9ADE06F78D06}" type="slidenum">
              <a:rPr lang="en-US" altLang="en-US"/>
              <a:pPr/>
              <a:t>‹#›</a:t>
            </a:fld>
            <a:endParaRPr lang="en-US" altLang="en-US"/>
          </a:p>
        </p:txBody>
      </p:sp>
    </p:spTree>
    <p:extLst>
      <p:ext uri="{BB962C8B-B14F-4D97-AF65-F5344CB8AC3E}">
        <p14:creationId xmlns:p14="http://schemas.microsoft.com/office/powerpoint/2010/main" val="27490645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6A8E70C-2DC1-480D-AAD2-DC1D8FBFC8B7}"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59042D2E-C942-4300-AEF6-26066C630B88}" type="slidenum">
              <a:rPr lang="en-US" altLang="en-US"/>
              <a:pPr/>
              <a:t>‹#›</a:t>
            </a:fld>
            <a:endParaRPr lang="en-US" altLang="en-US"/>
          </a:p>
        </p:txBody>
      </p:sp>
    </p:spTree>
    <p:extLst>
      <p:ext uri="{BB962C8B-B14F-4D97-AF65-F5344CB8AC3E}">
        <p14:creationId xmlns:p14="http://schemas.microsoft.com/office/powerpoint/2010/main" val="2076212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04C835-D66D-47F1-B4A3-5B82C47A91AF}"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49C93688-50D2-4287-B477-6CA72BD4FB27}" type="slidenum">
              <a:rPr lang="en-US" altLang="en-US"/>
              <a:pPr/>
              <a:t>‹#›</a:t>
            </a:fld>
            <a:endParaRPr lang="en-US" altLang="en-US"/>
          </a:p>
        </p:txBody>
      </p:sp>
    </p:spTree>
    <p:extLst>
      <p:ext uri="{BB962C8B-B14F-4D97-AF65-F5344CB8AC3E}">
        <p14:creationId xmlns:p14="http://schemas.microsoft.com/office/powerpoint/2010/main" val="1173129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B45B76-C2DD-4E28-8D1B-BCA378B1FB41}" type="datetimeFigureOut">
              <a:rPr lang="en-US"/>
              <a:pPr>
                <a:defRPr/>
              </a:pPr>
              <a:t>3/23/2022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07A98592-885D-433F-A64C-D763A4214218}" type="slidenum">
              <a:rPr lang="en-US" altLang="en-US"/>
              <a:pPr/>
              <a:t>‹#›</a:t>
            </a:fld>
            <a:endParaRPr lang="en-US" altLang="en-US"/>
          </a:p>
        </p:txBody>
      </p:sp>
    </p:spTree>
    <p:extLst>
      <p:ext uri="{BB962C8B-B14F-4D97-AF65-F5344CB8AC3E}">
        <p14:creationId xmlns:p14="http://schemas.microsoft.com/office/powerpoint/2010/main" val="339280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1866934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F2574B-A08A-41F8-AD67-D4FFA1110628}" type="datetimeFigureOut">
              <a:rPr lang="en-US"/>
              <a:pPr>
                <a:defRPr/>
              </a:pPr>
              <a:t>3/23/2022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DCBABFC1-711A-43B9-B529-C106D4C152D0}" type="slidenum">
              <a:rPr lang="en-US" altLang="en-US"/>
              <a:pPr/>
              <a:t>‹#›</a:t>
            </a:fld>
            <a:endParaRPr lang="en-US" altLang="en-US"/>
          </a:p>
        </p:txBody>
      </p:sp>
    </p:spTree>
    <p:extLst>
      <p:ext uri="{BB962C8B-B14F-4D97-AF65-F5344CB8AC3E}">
        <p14:creationId xmlns:p14="http://schemas.microsoft.com/office/powerpoint/2010/main" val="1584049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983DCE-2333-4BBF-BCAB-DD3ADE168297}" type="datetimeFigureOut">
              <a:rPr lang="en-US"/>
              <a:pPr>
                <a:defRPr/>
              </a:pPr>
              <a:t>3/23/2022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CC72C6AD-EB99-4A91-B7DE-8564F005B5E0}" type="slidenum">
              <a:rPr lang="en-US" altLang="en-US"/>
              <a:pPr/>
              <a:t>‹#›</a:t>
            </a:fld>
            <a:endParaRPr lang="en-US" altLang="en-US"/>
          </a:p>
        </p:txBody>
      </p:sp>
    </p:spTree>
    <p:extLst>
      <p:ext uri="{BB962C8B-B14F-4D97-AF65-F5344CB8AC3E}">
        <p14:creationId xmlns:p14="http://schemas.microsoft.com/office/powerpoint/2010/main" val="7492328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14C65C5-F034-4054-B86B-056F91FFCD17}"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CF98BC6E-38A9-4781-9EC1-A6EDB851A441}" type="slidenum">
              <a:rPr lang="en-US" altLang="en-US"/>
              <a:pPr/>
              <a:t>‹#›</a:t>
            </a:fld>
            <a:endParaRPr lang="en-US" altLang="en-US"/>
          </a:p>
        </p:txBody>
      </p:sp>
    </p:spTree>
    <p:extLst>
      <p:ext uri="{BB962C8B-B14F-4D97-AF65-F5344CB8AC3E}">
        <p14:creationId xmlns:p14="http://schemas.microsoft.com/office/powerpoint/2010/main" val="37955632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372C0D-F947-4D19-B4E1-FF9E2E1F100A}" type="datetimeFigureOut">
              <a:rPr lang="en-US"/>
              <a:pPr>
                <a:defRPr/>
              </a:pPr>
              <a:t>3/23/2022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9519AD1D-9271-43B7-9AA1-92BF105BA048}" type="slidenum">
              <a:rPr lang="en-US" altLang="en-US"/>
              <a:pPr/>
              <a:t>‹#›</a:t>
            </a:fld>
            <a:endParaRPr lang="en-US" altLang="en-US"/>
          </a:p>
        </p:txBody>
      </p:sp>
    </p:spTree>
    <p:extLst>
      <p:ext uri="{BB962C8B-B14F-4D97-AF65-F5344CB8AC3E}">
        <p14:creationId xmlns:p14="http://schemas.microsoft.com/office/powerpoint/2010/main" val="3821337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B0876D-89BD-453E-83FC-075DBB5E4CCF}"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718AAAF8-41F0-479C-833C-BDEC053C94E5}" type="slidenum">
              <a:rPr lang="en-US" altLang="en-US"/>
              <a:pPr/>
              <a:t>‹#›</a:t>
            </a:fld>
            <a:endParaRPr lang="en-US" altLang="en-US"/>
          </a:p>
        </p:txBody>
      </p:sp>
    </p:spTree>
    <p:extLst>
      <p:ext uri="{BB962C8B-B14F-4D97-AF65-F5344CB8AC3E}">
        <p14:creationId xmlns:p14="http://schemas.microsoft.com/office/powerpoint/2010/main" val="971470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95C685-B141-44D9-A5AC-DBE5259DB446}" type="datetimeFigureOut">
              <a:rPr lang="en-US"/>
              <a:pPr>
                <a:defRPr/>
              </a:pPr>
              <a:t>3/23/2022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17135BC2-BDBF-4959-9360-EB19422546CC}" type="slidenum">
              <a:rPr lang="en-US" altLang="en-US"/>
              <a:pPr/>
              <a:t>‹#›</a:t>
            </a:fld>
            <a:endParaRPr lang="en-US" altLang="en-US"/>
          </a:p>
        </p:txBody>
      </p:sp>
    </p:spTree>
    <p:extLst>
      <p:ext uri="{BB962C8B-B14F-4D97-AF65-F5344CB8AC3E}">
        <p14:creationId xmlns:p14="http://schemas.microsoft.com/office/powerpoint/2010/main" val="1019794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1"/>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ea typeface="MS PGothic" panose="020B0600070205080204" pitchFamily="34" charset="-128"/>
                <a:cs typeface="+mn-cs"/>
              </a:defRPr>
            </a:lvl1pPr>
          </a:lstStyle>
          <a:p>
            <a:pPr>
              <a:defRPr/>
            </a:pPr>
            <a:fld id="{F62C9271-6EA8-4F03-8AD5-0355930B3451}" type="slidenum">
              <a:rPr lang="en-US"/>
              <a:pPr>
                <a:defRPr/>
              </a:pPr>
              <a:t>‹#›</a:t>
            </a:fld>
            <a:endParaRPr lang="en-US"/>
          </a:p>
        </p:txBody>
      </p:sp>
    </p:spTree>
    <p:extLst>
      <p:ext uri="{BB962C8B-B14F-4D97-AF65-F5344CB8AC3E}">
        <p14:creationId xmlns:p14="http://schemas.microsoft.com/office/powerpoint/2010/main" val="2391758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DA40114-AE12-44C1-B592-7E033694CF1D}" type="slidenum">
              <a:rPr lang="en-US"/>
              <a:pPr>
                <a:defRPr/>
              </a:pPr>
              <a:t>‹#›</a:t>
            </a:fld>
            <a:endParaRPr lang="en-US"/>
          </a:p>
        </p:txBody>
      </p:sp>
    </p:spTree>
    <p:extLst>
      <p:ext uri="{BB962C8B-B14F-4D97-AF65-F5344CB8AC3E}">
        <p14:creationId xmlns:p14="http://schemas.microsoft.com/office/powerpoint/2010/main" val="21357256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0A4B781-5CCA-48D3-9D00-03F59DCE5DE4}" type="slidenum">
              <a:rPr lang="en-US"/>
              <a:pPr>
                <a:defRPr/>
              </a:pPr>
              <a:t>‹#›</a:t>
            </a:fld>
            <a:endParaRPr lang="en-US"/>
          </a:p>
        </p:txBody>
      </p:sp>
    </p:spTree>
    <p:extLst>
      <p:ext uri="{BB962C8B-B14F-4D97-AF65-F5344CB8AC3E}">
        <p14:creationId xmlns:p14="http://schemas.microsoft.com/office/powerpoint/2010/main" val="18808385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C86E75A-B6F9-4F75-8323-CBE6A84A61BC}" type="slidenum">
              <a:rPr lang="en-US"/>
              <a:pPr>
                <a:defRPr/>
              </a:pPr>
              <a:t>‹#›</a:t>
            </a:fld>
            <a:endParaRPr lang="en-US"/>
          </a:p>
        </p:txBody>
      </p:sp>
    </p:spTree>
    <p:extLst>
      <p:ext uri="{BB962C8B-B14F-4D97-AF65-F5344CB8AC3E}">
        <p14:creationId xmlns:p14="http://schemas.microsoft.com/office/powerpoint/2010/main" val="1294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52967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1E5C555-146F-48A6-AF39-E5A02D3E9DCF}" type="slidenum">
              <a:rPr lang="en-US"/>
              <a:pPr>
                <a:defRPr/>
              </a:pPr>
              <a:t>‹#›</a:t>
            </a:fld>
            <a:endParaRPr lang="en-US"/>
          </a:p>
        </p:txBody>
      </p:sp>
    </p:spTree>
    <p:extLst>
      <p:ext uri="{BB962C8B-B14F-4D97-AF65-F5344CB8AC3E}">
        <p14:creationId xmlns:p14="http://schemas.microsoft.com/office/powerpoint/2010/main" val="5663071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33A6189-BED1-41D3-A20A-CBACA702BB88}" type="slidenum">
              <a:rPr lang="en-US"/>
              <a:pPr>
                <a:defRPr/>
              </a:pPr>
              <a:t>‹#›</a:t>
            </a:fld>
            <a:endParaRPr lang="en-US"/>
          </a:p>
        </p:txBody>
      </p:sp>
    </p:spTree>
    <p:extLst>
      <p:ext uri="{BB962C8B-B14F-4D97-AF65-F5344CB8AC3E}">
        <p14:creationId xmlns:p14="http://schemas.microsoft.com/office/powerpoint/2010/main" val="2021457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A9BF4F3-9D45-4E49-BF4A-42A47BD70E6D}" type="slidenum">
              <a:rPr lang="en-US"/>
              <a:pPr>
                <a:defRPr/>
              </a:pPr>
              <a:t>‹#›</a:t>
            </a:fld>
            <a:endParaRPr lang="en-US"/>
          </a:p>
        </p:txBody>
      </p:sp>
    </p:spTree>
    <p:extLst>
      <p:ext uri="{BB962C8B-B14F-4D97-AF65-F5344CB8AC3E}">
        <p14:creationId xmlns:p14="http://schemas.microsoft.com/office/powerpoint/2010/main" val="24191726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AA3774D-4684-4B92-A0BB-7A6EF78530DF}" type="slidenum">
              <a:rPr lang="en-US"/>
              <a:pPr>
                <a:defRPr/>
              </a:pPr>
              <a:t>‹#›</a:t>
            </a:fld>
            <a:endParaRPr lang="en-US"/>
          </a:p>
        </p:txBody>
      </p:sp>
    </p:spTree>
    <p:extLst>
      <p:ext uri="{BB962C8B-B14F-4D97-AF65-F5344CB8AC3E}">
        <p14:creationId xmlns:p14="http://schemas.microsoft.com/office/powerpoint/2010/main" val="1406522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F9B4B35-5609-4925-A705-1F0140685699}" type="slidenum">
              <a:rPr lang="en-US"/>
              <a:pPr>
                <a:defRPr/>
              </a:pPr>
              <a:t>‹#›</a:t>
            </a:fld>
            <a:endParaRPr lang="en-US"/>
          </a:p>
        </p:txBody>
      </p:sp>
    </p:spTree>
    <p:extLst>
      <p:ext uri="{BB962C8B-B14F-4D97-AF65-F5344CB8AC3E}">
        <p14:creationId xmlns:p14="http://schemas.microsoft.com/office/powerpoint/2010/main" val="266787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4F56E9-5A83-42B3-908E-4F98F476BF9B}" type="slidenum">
              <a:rPr lang="en-US"/>
              <a:pPr>
                <a:defRPr/>
              </a:pPr>
              <a:t>‹#›</a:t>
            </a:fld>
            <a:endParaRPr lang="en-US"/>
          </a:p>
        </p:txBody>
      </p:sp>
    </p:spTree>
    <p:extLst>
      <p:ext uri="{BB962C8B-B14F-4D97-AF65-F5344CB8AC3E}">
        <p14:creationId xmlns:p14="http://schemas.microsoft.com/office/powerpoint/2010/main" val="9992739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0031DB-6887-4FF5-8AFA-FF9A752D198C}" type="slidenum">
              <a:rPr lang="en-US"/>
              <a:pPr>
                <a:defRPr/>
              </a:pPr>
              <a:t>‹#›</a:t>
            </a:fld>
            <a:endParaRPr lang="en-US"/>
          </a:p>
        </p:txBody>
      </p:sp>
    </p:spTree>
    <p:extLst>
      <p:ext uri="{BB962C8B-B14F-4D97-AF65-F5344CB8AC3E}">
        <p14:creationId xmlns:p14="http://schemas.microsoft.com/office/powerpoint/2010/main" val="11158454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73CB40E-3122-4E6A-9C95-323941F1E380}" type="slidenum">
              <a:rPr lang="en-US"/>
              <a:pPr>
                <a:defRPr/>
              </a:pPr>
              <a:t>‹#›</a:t>
            </a:fld>
            <a:endParaRPr lang="en-US"/>
          </a:p>
        </p:txBody>
      </p:sp>
    </p:spTree>
    <p:extLst>
      <p:ext uri="{BB962C8B-B14F-4D97-AF65-F5344CB8AC3E}">
        <p14:creationId xmlns:p14="http://schemas.microsoft.com/office/powerpoint/2010/main" val="39272093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0AF2FF0-C383-428F-AA18-6ED1B6804D70}" type="slidenum">
              <a:rPr lang="en-US"/>
              <a:pPr>
                <a:defRPr/>
              </a:pPr>
              <a:t>‹#›</a:t>
            </a:fld>
            <a:endParaRPr lang="en-US"/>
          </a:p>
        </p:txBody>
      </p:sp>
    </p:spTree>
    <p:extLst>
      <p:ext uri="{BB962C8B-B14F-4D97-AF65-F5344CB8AC3E}">
        <p14:creationId xmlns:p14="http://schemas.microsoft.com/office/powerpoint/2010/main" val="41672757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0ECB7A-C0EE-412D-A514-9C4719F62384}" type="slidenum">
              <a:rPr lang="en-US"/>
              <a:pPr>
                <a:defRPr/>
              </a:pPr>
              <a:t>‹#›</a:t>
            </a:fld>
            <a:endParaRPr lang="en-US"/>
          </a:p>
        </p:txBody>
      </p:sp>
    </p:spTree>
    <p:extLst>
      <p:ext uri="{BB962C8B-B14F-4D97-AF65-F5344CB8AC3E}">
        <p14:creationId xmlns:p14="http://schemas.microsoft.com/office/powerpoint/2010/main" val="250978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6.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7.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6" Type="http://schemas.openxmlformats.org/officeDocument/2006/relationships/theme" Target="../theme/theme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8.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C2746-64E0-492B-B02D-E29670BE2F17}" type="datetimeFigureOut">
              <a:rPr lang="en-US" smtClean="0"/>
              <a:t>3/23/2022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1320241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4EFCFEEC-2733-4531-B691-A1BFAC88F24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a:extLst>
              <a:ext uri="{FF2B5EF4-FFF2-40B4-BE49-F238E27FC236}">
                <a16:creationId xmlns:a16="http://schemas.microsoft.com/office/drawing/2014/main" id="{E7AC16F4-20A6-4BCE-B027-53E89CF23F8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BA36A6-0A33-4EC9-B331-2879A39196B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BE66E3ED-A4B4-4B16-8F1D-893A3F66F6D1}" type="datetimeFigureOut">
              <a:rPr lang="en-US"/>
              <a:pPr>
                <a:defRPr/>
              </a:pPr>
              <a:t>3/23/2022</a:t>
            </a:fld>
            <a:endParaRPr lang="en-US"/>
          </a:p>
        </p:txBody>
      </p:sp>
      <p:sp>
        <p:nvSpPr>
          <p:cNvPr id="5" name="Footer Placeholder 4">
            <a:extLst>
              <a:ext uri="{FF2B5EF4-FFF2-40B4-BE49-F238E27FC236}">
                <a16:creationId xmlns:a16="http://schemas.microsoft.com/office/drawing/2014/main" id="{102020AD-6A6C-42CF-B424-58061393FAC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73F2B38-AF7A-4E14-B2E0-9695DDBCB0F0}"/>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837B47E5-FCB5-4B67-A22C-A37892261936}" type="slidenum">
              <a:rPr lang="en-US"/>
              <a:pPr>
                <a:defRPr/>
              </a:pPr>
              <a:t>‹#›</a:t>
            </a:fld>
            <a:endParaRPr lang="en-US"/>
          </a:p>
        </p:txBody>
      </p:sp>
    </p:spTree>
    <p:extLst>
      <p:ext uri="{BB962C8B-B14F-4D97-AF65-F5344CB8AC3E}">
        <p14:creationId xmlns:p14="http://schemas.microsoft.com/office/powerpoint/2010/main" val="3449817054"/>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anose="020F0502020204030204" pitchFamily="34" charset="0"/>
        </a:defRPr>
      </a:lvl2pPr>
      <a:lvl3pPr algn="ctr" defTabSz="514350" rtl="0" eaLnBrk="0" fontAlgn="base" hangingPunct="0">
        <a:spcBef>
          <a:spcPct val="0"/>
        </a:spcBef>
        <a:spcAft>
          <a:spcPct val="0"/>
        </a:spcAft>
        <a:defRPr sz="2400">
          <a:solidFill>
            <a:schemeClr val="tx1"/>
          </a:solidFill>
          <a:latin typeface="Calibri" panose="020F0502020204030204" pitchFamily="34" charset="0"/>
        </a:defRPr>
      </a:lvl3pPr>
      <a:lvl4pPr algn="ctr" defTabSz="514350" rtl="0" eaLnBrk="0" fontAlgn="base" hangingPunct="0">
        <a:spcBef>
          <a:spcPct val="0"/>
        </a:spcBef>
        <a:spcAft>
          <a:spcPct val="0"/>
        </a:spcAft>
        <a:defRPr sz="2400">
          <a:solidFill>
            <a:schemeClr val="tx1"/>
          </a:solidFill>
          <a:latin typeface="Calibri" panose="020F0502020204030204" pitchFamily="34" charset="0"/>
        </a:defRPr>
      </a:lvl4pPr>
      <a:lvl5pPr algn="ctr" defTabSz="514350" rtl="0" eaLnBrk="0" fontAlgn="base" hangingPunct="0">
        <a:spcBef>
          <a:spcPct val="0"/>
        </a:spcBef>
        <a:spcAft>
          <a:spcPct val="0"/>
        </a:spcAft>
        <a:defRPr sz="2400">
          <a:solidFill>
            <a:schemeClr val="tx1"/>
          </a:solidFill>
          <a:latin typeface="Calibri" panose="020F0502020204030204" pitchFamily="34" charset="0"/>
        </a:defRPr>
      </a:lvl5pPr>
      <a:lvl6pPr marL="457200" algn="ctr" defTabSz="514350" rtl="0" fontAlgn="base">
        <a:spcBef>
          <a:spcPct val="0"/>
        </a:spcBef>
        <a:spcAft>
          <a:spcPct val="0"/>
        </a:spcAft>
        <a:defRPr sz="2400">
          <a:solidFill>
            <a:schemeClr val="tx1"/>
          </a:solidFill>
          <a:latin typeface="Calibri" panose="020F0502020204030204" pitchFamily="34" charset="0"/>
        </a:defRPr>
      </a:lvl6pPr>
      <a:lvl7pPr marL="914400" algn="ctr" defTabSz="514350" rtl="0" fontAlgn="base">
        <a:spcBef>
          <a:spcPct val="0"/>
        </a:spcBef>
        <a:spcAft>
          <a:spcPct val="0"/>
        </a:spcAft>
        <a:defRPr sz="2400">
          <a:solidFill>
            <a:schemeClr val="tx1"/>
          </a:solidFill>
          <a:latin typeface="Calibri" panose="020F0502020204030204" pitchFamily="34" charset="0"/>
        </a:defRPr>
      </a:lvl7pPr>
      <a:lvl8pPr marL="1371600" algn="ctr" defTabSz="514350" rtl="0" fontAlgn="base">
        <a:spcBef>
          <a:spcPct val="0"/>
        </a:spcBef>
        <a:spcAft>
          <a:spcPct val="0"/>
        </a:spcAft>
        <a:defRPr sz="2400">
          <a:solidFill>
            <a:schemeClr val="tx1"/>
          </a:solidFill>
          <a:latin typeface="Calibri" panose="020F0502020204030204" pitchFamily="34" charset="0"/>
        </a:defRPr>
      </a:lvl8pPr>
      <a:lvl9pPr marL="1828800" algn="ctr" defTabSz="514350" rtl="0" fontAlgn="base">
        <a:spcBef>
          <a:spcPct val="0"/>
        </a:spcBef>
        <a:spcAft>
          <a:spcPct val="0"/>
        </a:spcAft>
        <a:defRPr sz="2400">
          <a:solidFill>
            <a:schemeClr val="tx1"/>
          </a:solidFill>
          <a:latin typeface="Calibri" panose="020F0502020204030204" pitchFamily="34" charset="0"/>
        </a:defRPr>
      </a:lvl9pPr>
    </p:titleStyle>
    <p:bodyStyle>
      <a:lvl1pPr marL="192088" indent="-1920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3/23/2022</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263817814"/>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562779"/>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Placeholder 1">
            <a:extLst>
              <a:ext uri="{FF2B5EF4-FFF2-40B4-BE49-F238E27FC236}">
                <a16:creationId xmlns:a16="http://schemas.microsoft.com/office/drawing/2014/main" id="{90EAA4D9-809A-40D7-8EE3-7EBC959928C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8371" name="Text Placeholder 2">
            <a:extLst>
              <a:ext uri="{FF2B5EF4-FFF2-40B4-BE49-F238E27FC236}">
                <a16:creationId xmlns:a16="http://schemas.microsoft.com/office/drawing/2014/main" id="{6721A0C9-59AC-49BA-880A-8A311119A4D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EDA2C3-9E81-499E-ADCF-AD372750AD5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CD6D633B-6664-4DE1-93BD-026889868104}" type="datetimeFigureOut">
              <a:rPr lang="en-US"/>
              <a:pPr>
                <a:defRPr/>
              </a:pPr>
              <a:t>3/23/2022</a:t>
            </a:fld>
            <a:endParaRPr lang="en-US"/>
          </a:p>
        </p:txBody>
      </p:sp>
      <p:sp>
        <p:nvSpPr>
          <p:cNvPr id="5" name="Footer Placeholder 4">
            <a:extLst>
              <a:ext uri="{FF2B5EF4-FFF2-40B4-BE49-F238E27FC236}">
                <a16:creationId xmlns:a16="http://schemas.microsoft.com/office/drawing/2014/main" id="{1084C482-1EFC-4A45-9D85-9AF6B087D52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46C986ED-8FBB-4638-9828-EBBF69AA3E6D}"/>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C90C4373-5CF7-4F3D-AF3E-291525F375A8}" type="slidenum">
              <a:rPr lang="en-US"/>
              <a:pPr>
                <a:defRPr/>
              </a:pPr>
              <a:t>‹#›</a:t>
            </a:fld>
            <a:endParaRPr lang="en-US"/>
          </a:p>
        </p:txBody>
      </p:sp>
    </p:spTree>
    <p:extLst>
      <p:ext uri="{BB962C8B-B14F-4D97-AF65-F5344CB8AC3E}">
        <p14:creationId xmlns:p14="http://schemas.microsoft.com/office/powerpoint/2010/main" val="1634272556"/>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4C8D6BCD-4064-4621-8DDC-AE8F742C2E10}" type="slidenum">
              <a:rPr lang="en-US"/>
              <a:pPr>
                <a:defRPr/>
              </a:pPr>
              <a:t>‹#›</a:t>
            </a:fld>
            <a:endParaRPr lang="en-US"/>
          </a:p>
        </p:txBody>
      </p:sp>
    </p:spTree>
    <p:extLst>
      <p:ext uri="{BB962C8B-B14F-4D97-AF65-F5344CB8AC3E}">
        <p14:creationId xmlns:p14="http://schemas.microsoft.com/office/powerpoint/2010/main" val="894929163"/>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 id="2147484803" r:id="rId14"/>
    <p:sldLayoutId id="214748480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40F94D6C-2ACF-4143-837C-A04EB12A90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3A99D8F8-B694-4219-A1B6-3DCE73B542B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B471BB8-528E-4FC8-B324-3FA3FEC1B7A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F49BF20B-51DC-448E-ABF1-475BEC6A428B}" type="datetimeFigureOut">
              <a:rPr lang="en-US"/>
              <a:pPr>
                <a:defRPr/>
              </a:pPr>
              <a:t>3/23/2022</a:t>
            </a:fld>
            <a:endParaRPr lang="en-US"/>
          </a:p>
        </p:txBody>
      </p:sp>
      <p:sp>
        <p:nvSpPr>
          <p:cNvPr id="5" name="Footer Placeholder 4">
            <a:extLst>
              <a:ext uri="{FF2B5EF4-FFF2-40B4-BE49-F238E27FC236}">
                <a16:creationId xmlns:a16="http://schemas.microsoft.com/office/drawing/2014/main" id="{E31D78BF-F280-4E0C-BCDB-31110031A1E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0842925-6FDE-4C01-BE05-9E663C508F4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CE09DC75-D55D-4C9C-95A0-A70204971238}" type="slidenum">
              <a:rPr lang="en-US"/>
              <a:pPr>
                <a:defRPr/>
              </a:pPr>
              <a:t>‹#›</a:t>
            </a:fld>
            <a:endParaRPr lang="en-US"/>
          </a:p>
        </p:txBody>
      </p:sp>
    </p:spTree>
    <p:extLst>
      <p:ext uri="{BB962C8B-B14F-4D97-AF65-F5344CB8AC3E}">
        <p14:creationId xmlns:p14="http://schemas.microsoft.com/office/powerpoint/2010/main" val="1902110265"/>
      </p:ext>
    </p:extLst>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Lst>
  <p:txStyles>
    <p:titleStyle>
      <a:lvl1pPr algn="ctr" defTabSz="685800" rtl="0" fontAlgn="base">
        <a:spcBef>
          <a:spcPct val="0"/>
        </a:spcBef>
        <a:spcAft>
          <a:spcPct val="0"/>
        </a:spcAft>
        <a:defRPr sz="3300" kern="1200">
          <a:solidFill>
            <a:schemeClr val="tx1"/>
          </a:solidFill>
          <a:latin typeface="+mj-lt"/>
          <a:ea typeface="+mj-ea"/>
          <a:cs typeface="+mj-cs"/>
        </a:defRPr>
      </a:lvl1pPr>
      <a:lvl2pPr algn="ctr" defTabSz="685800" rtl="0" fontAlgn="base">
        <a:spcBef>
          <a:spcPct val="0"/>
        </a:spcBef>
        <a:spcAft>
          <a:spcPct val="0"/>
        </a:spcAft>
        <a:defRPr sz="3300">
          <a:solidFill>
            <a:schemeClr val="tx1"/>
          </a:solidFill>
          <a:latin typeface="Calibri" panose="020F0502020204030204" pitchFamily="34" charset="0"/>
        </a:defRPr>
      </a:lvl2pPr>
      <a:lvl3pPr algn="ctr" defTabSz="685800" rtl="0" fontAlgn="base">
        <a:spcBef>
          <a:spcPct val="0"/>
        </a:spcBef>
        <a:spcAft>
          <a:spcPct val="0"/>
        </a:spcAft>
        <a:defRPr sz="3300">
          <a:solidFill>
            <a:schemeClr val="tx1"/>
          </a:solidFill>
          <a:latin typeface="Calibri" panose="020F0502020204030204" pitchFamily="34" charset="0"/>
        </a:defRPr>
      </a:lvl3pPr>
      <a:lvl4pPr algn="ctr" defTabSz="685800" rtl="0" fontAlgn="base">
        <a:spcBef>
          <a:spcPct val="0"/>
        </a:spcBef>
        <a:spcAft>
          <a:spcPct val="0"/>
        </a:spcAft>
        <a:defRPr sz="3300">
          <a:solidFill>
            <a:schemeClr val="tx1"/>
          </a:solidFill>
          <a:latin typeface="Calibri" panose="020F0502020204030204" pitchFamily="34" charset="0"/>
        </a:defRPr>
      </a:lvl4pPr>
      <a:lvl5pPr algn="ctr" defTabSz="685800" rtl="0" fontAlgn="base">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44472DAD-619C-4ACD-A5A6-687B6EC44A4C}" type="datetimeFigureOut">
              <a:rPr lang="en-US"/>
              <a:pPr>
                <a:defRPr/>
              </a:pPr>
              <a:t>3/23/2022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fld id="{E8C25927-CFEF-4EEC-A5EF-3CF448919203}" type="slidenum">
              <a:rPr lang="en-US"/>
              <a:pPr>
                <a:defRPr/>
              </a:pPr>
              <a:t>‹#›</a:t>
            </a:fld>
            <a:endParaRPr lang="en-US"/>
          </a:p>
        </p:txBody>
      </p:sp>
    </p:spTree>
    <p:extLst>
      <p:ext uri="{BB962C8B-B14F-4D97-AF65-F5344CB8AC3E}">
        <p14:creationId xmlns:p14="http://schemas.microsoft.com/office/powerpoint/2010/main" val="1380161567"/>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a:extLst>
              <a:ext uri="{FF2B5EF4-FFF2-40B4-BE49-F238E27FC236}">
                <a16:creationId xmlns:a16="http://schemas.microsoft.com/office/drawing/2014/main" id="{65BCE0E3-972C-41B9-842C-A087454FFAF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8131" name="Text Placeholder 2">
            <a:extLst>
              <a:ext uri="{FF2B5EF4-FFF2-40B4-BE49-F238E27FC236}">
                <a16:creationId xmlns:a16="http://schemas.microsoft.com/office/drawing/2014/main" id="{771E8E2D-92EE-49CF-8235-41B3C91A722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DDBCE7-E369-41FB-B9A8-39F7BFCD2A2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69522997-1FD5-42D9-AAE3-9D9E20383450}" type="datetimeFigureOut">
              <a:rPr lang="en-US"/>
              <a:pPr>
                <a:defRPr/>
              </a:pPr>
              <a:t>3/23/2022</a:t>
            </a:fld>
            <a:endParaRPr lang="en-US"/>
          </a:p>
        </p:txBody>
      </p:sp>
      <p:sp>
        <p:nvSpPr>
          <p:cNvPr id="5" name="Footer Placeholder 4">
            <a:extLst>
              <a:ext uri="{FF2B5EF4-FFF2-40B4-BE49-F238E27FC236}">
                <a16:creationId xmlns:a16="http://schemas.microsoft.com/office/drawing/2014/main" id="{F3ADECF1-EC59-4EE0-964E-F8C26352382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E810F8A1-CF64-4C09-B68A-4F8B008E5243}"/>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C7FFD111-45E0-4698-A9B1-F65FA84DE9DB}" type="slidenum">
              <a:rPr lang="en-US"/>
              <a:pPr>
                <a:defRPr/>
              </a:pPr>
              <a:t>‹#›</a:t>
            </a:fld>
            <a:endParaRPr lang="en-US"/>
          </a:p>
        </p:txBody>
      </p:sp>
    </p:spTree>
    <p:extLst>
      <p:ext uri="{BB962C8B-B14F-4D97-AF65-F5344CB8AC3E}">
        <p14:creationId xmlns:p14="http://schemas.microsoft.com/office/powerpoint/2010/main" val="1816397751"/>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5A770FB-F975-4CBE-BAC1-7ED3820914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1B3A9DC0-77A0-47FB-9538-69279AC9D5C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422478-8665-4D09-8E54-BCB3FC9AE50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58BB75FB-1F2C-4CEF-B8B8-503F69D51A4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1834DA7-4390-4EF7-BB87-932636B3EAD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a:defRPr/>
            </a:pPr>
            <a:fld id="{E5642708-CDAC-44E1-9966-7C7FAA7319B2}" type="slidenum">
              <a:rPr lang="en-US" altLang="en-US"/>
              <a:pPr>
                <a:defRPr/>
              </a:pPr>
              <a:t>‹#›</a:t>
            </a:fld>
            <a:endParaRPr lang="en-US" altLang="en-US"/>
          </a:p>
        </p:txBody>
      </p:sp>
    </p:spTree>
    <p:extLst>
      <p:ext uri="{BB962C8B-B14F-4D97-AF65-F5344CB8AC3E}">
        <p14:creationId xmlns:p14="http://schemas.microsoft.com/office/powerpoint/2010/main" val="4223983282"/>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 id="2147484958" r:id="rId12"/>
    <p:sldLayoutId id="2147484959" r:id="rId13"/>
    <p:sldLayoutId id="2147484960" r:id="rId14"/>
    <p:sldLayoutId id="2147484961"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3/23/2022</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82353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3/23/2022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107515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3/23/2022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5269156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14606525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E7EBF1E-7747-4CED-B828-BEDF6493EEF9}" type="slidenum">
              <a:rPr lang="en-US"/>
              <a:pPr>
                <a:defRPr/>
              </a:pPr>
              <a:t>‹#›</a:t>
            </a:fld>
            <a:endParaRPr lang="en-US"/>
          </a:p>
        </p:txBody>
      </p:sp>
    </p:spTree>
    <p:extLst>
      <p:ext uri="{BB962C8B-B14F-4D97-AF65-F5344CB8AC3E}">
        <p14:creationId xmlns:p14="http://schemas.microsoft.com/office/powerpoint/2010/main" val="412266736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ACA1C01-FC98-4194-BFD9-A09EAF2834EF}" type="datetimeFigureOut">
              <a:rPr lang="en-US">
                <a:cs typeface="Arial" panose="020B0604020202020204" pitchFamily="34" charset="0"/>
              </a:rPr>
              <a:pPr>
                <a:defRPr/>
              </a:pPr>
              <a:t>3/23/2022</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F557FD4-9C5E-4140-978E-734D9E611EFB}"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107759331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a:t>Click to edit Master title style</a:t>
            </a:r>
          </a:p>
        </p:txBody>
      </p:sp>
      <p:sp>
        <p:nvSpPr>
          <p:cNvPr id="24579"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67B60C5D-B207-48AC-95EE-348D8984989F}" type="slidenum">
              <a:rPr lang="en-US"/>
              <a:pPr>
                <a:defRPr/>
              </a:pPr>
              <a:t>‹#›</a:t>
            </a:fld>
            <a:endParaRPr lang="en-US"/>
          </a:p>
        </p:txBody>
      </p:sp>
    </p:spTree>
    <p:extLst>
      <p:ext uri="{BB962C8B-B14F-4D97-AF65-F5344CB8AC3E}">
        <p14:creationId xmlns:p14="http://schemas.microsoft.com/office/powerpoint/2010/main" val="1117832801"/>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3/23/2022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2770796700"/>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urtbonk.com/"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fcL3EV9dUys" TargetMode="External"/><Relationship Id="rId1" Type="http://schemas.openxmlformats.org/officeDocument/2006/relationships/slideLayout" Target="../slideLayouts/slideLayout13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jhDiaUL_RaM" TargetMode="External"/><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news.un.org/en/story/2021/03/1088392" TargetMode="External"/><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hronicle.com/article/a-pandemic-silver-lining-more-people-are-talking-about-teaching" TargetMode="External"/><Relationship Id="rId1" Type="http://schemas.openxmlformats.org/officeDocument/2006/relationships/slideLayout" Target="../slideLayouts/slideLayout13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usatoday.com/story/tech/2021/02/26/zoom-fatigue-causes-and-how-to-fix/6831569002/" TargetMode="Externa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chronicle.com/article/why-i-will-miss-zoom-teaching" TargetMode="Externa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kqed.org/mindshift/57480/as-many-parents-fret-over-remote-learning-some-find-their-kids-are-thriving" TargetMode="External"/><Relationship Id="rId1" Type="http://schemas.openxmlformats.org/officeDocument/2006/relationships/slideLayout" Target="../slideLayouts/slideLayout13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usatoday.com/story/news/education/2021/05/07/how-black-students-new-jersey-excel-school-remote-learning/4973789001/" TargetMode="External"/><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curtbonk.com/usa3.html" TargetMode="External"/><Relationship Id="rId7" Type="http://schemas.openxmlformats.org/officeDocument/2006/relationships/image" Target="../media/image33.png"/><Relationship Id="rId2" Type="http://schemas.openxmlformats.org/officeDocument/2006/relationships/hyperlink" Target="http://curtbonk.com/usa4.html" TargetMode="External"/><Relationship Id="rId1" Type="http://schemas.openxmlformats.org/officeDocument/2006/relationships/slideLayout" Target="../slideLayouts/slideLayout13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usatoday.com/story/news/education/2021/06/05/covid-online-school-in-person/7523002002/"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silverliningforlearning.org/" TargetMode="External"/><Relationship Id="rId1" Type="http://schemas.openxmlformats.org/officeDocument/2006/relationships/slideLayout" Target="../slideLayouts/slideLayout13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theconversation.com/amp/remote-learning-isnt-new-radio-instruction-in-the-1937-polio-epidemic-143797" TargetMode="External"/><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news.elearninginside.com/how-plato-changed-the-world-in-1960/" TargetMode="External"/><Relationship Id="rId7" Type="http://schemas.openxmlformats.org/officeDocument/2006/relationships/image" Target="../media/image46.png"/><Relationship Id="rId2" Type="http://schemas.openxmlformats.org/officeDocument/2006/relationships/hyperlink" Target="https://www.youtube.com/watch?v=tTmWcGhlXqA" TargetMode="External"/><Relationship Id="rId1" Type="http://schemas.openxmlformats.org/officeDocument/2006/relationships/slideLayout" Target="../slideLayouts/slideLayout60.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hyperlink" Target="http://www.trainingshare.com/englebart-clip-3.php" TargetMode="External"/><Relationship Id="rId3" Type="http://schemas.openxmlformats.org/officeDocument/2006/relationships/image" Target="../media/image47.jpeg"/><Relationship Id="rId7" Type="http://schemas.openxmlformats.org/officeDocument/2006/relationships/hyperlink" Target="http://www.trainingshare.com/englebart-clip-4.html" TargetMode="External"/><Relationship Id="rId2" Type="http://schemas.openxmlformats.org/officeDocument/2006/relationships/hyperlink" Target="http://www.amazon.com/Machines-Loving-Grace-Common-Between/dp/0062266683" TargetMode="External"/><Relationship Id="rId1" Type="http://schemas.openxmlformats.org/officeDocument/2006/relationships/slideLayout" Target="../slideLayouts/slideLayout64.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2.png"/><Relationship Id="rId4" Type="http://schemas.openxmlformats.org/officeDocument/2006/relationships/image" Target="../media/image48.jpe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bbc.com/news/business-47802280" TargetMode="External"/><Relationship Id="rId1" Type="http://schemas.openxmlformats.org/officeDocument/2006/relationships/slideLayout" Target="../slideLayouts/slideLayout60.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eschoolnews.com/2013/05/10/10-ed-tech-tools-of-the-70s-80s-and-90s/print/" TargetMode="External"/><Relationship Id="rId1" Type="http://schemas.openxmlformats.org/officeDocument/2006/relationships/slideLayout" Target="../slideLayouts/slideLayout186.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s://www.cressfuneralservice.com/obituary/249139/Robert-Clasen/" TargetMode="External"/><Relationship Id="rId2" Type="http://schemas.openxmlformats.org/officeDocument/2006/relationships/hyperlink" Target="https://www.youtube.com/watch?v=kCm1_MGaqec&amp;feature=youtu.be" TargetMode="External"/><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youtube.com/watch?v=a-NLh58bIIk" TargetMode="External"/><Relationship Id="rId7" Type="http://schemas.openxmlformats.org/officeDocument/2006/relationships/image" Target="../media/image65.png"/><Relationship Id="rId2" Type="http://schemas.openxmlformats.org/officeDocument/2006/relationships/hyperlink" Target="https://theoutline.com/post/6293/reader-rabbit-history-the-learning-company-zoombinis-carmen-sandiego?zd=1&amp;zi=qmbuobk7" TargetMode="Externa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youtu.be/bZD5mQH4Ups" TargetMode="External"/><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8.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hyperlink" Target="http://www.trainingshare.com/navigator-clip-long.php" TargetMode="External"/><Relationship Id="rId2" Type="http://schemas.openxmlformats.org/officeDocument/2006/relationships/hyperlink" Target="http://www.youtube.com/watch?v=hb4AzF6wEoc" TargetMode="External"/><Relationship Id="rId1" Type="http://schemas.openxmlformats.org/officeDocument/2006/relationships/slideLayout" Target="../slideLayouts/slideLayout160.xml"/><Relationship Id="rId6" Type="http://schemas.openxmlformats.org/officeDocument/2006/relationships/hyperlink" Target="http://www.trainingshare.com/navigator-clip-short.php" TargetMode="External"/><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hyperlink" Target="http://trainingshare.com/www-birthday2.html" TargetMode="External"/><Relationship Id="rId3" Type="http://schemas.openxmlformats.org/officeDocument/2006/relationships/hyperlink" Target="http://money.cnn.com/2016/08/06/technology/world-wide-web-25-years-old/index.html?iid=hp-stack-dom" TargetMode="External"/><Relationship Id="rId7" Type="http://schemas.openxmlformats.org/officeDocument/2006/relationships/hyperlink" Target="http://trainingshare.com/www-birthday.html" TargetMode="External"/><Relationship Id="rId12" Type="http://schemas.openxmlformats.org/officeDocument/2006/relationships/image" Target="../media/image77.png"/><Relationship Id="rId2" Type="http://schemas.openxmlformats.org/officeDocument/2006/relationships/hyperlink" Target="http://info.cern.ch/" TargetMode="Externa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hyperlink" Target="https://home.cern/science/computing/birth-web/short-history-web" TargetMode="External"/><Relationship Id="rId10" Type="http://schemas.openxmlformats.org/officeDocument/2006/relationships/image" Target="../media/image75.png"/><Relationship Id="rId4" Type="http://schemas.openxmlformats.org/officeDocument/2006/relationships/hyperlink" Target="https://webfoundation.org/about/vision/history-of-the-web/" TargetMode="External"/><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esquire.com/uk/culture/a34412278/wikipedia-at-20/" TargetMode="External"/><Relationship Id="rId7" Type="http://schemas.openxmlformats.org/officeDocument/2006/relationships/image" Target="../media/image80.jpeg"/><Relationship Id="rId2" Type="http://schemas.openxmlformats.org/officeDocument/2006/relationships/hyperlink" Target="https://en.wikipedia.org/wiki/Wikipedia:20th_anniversary" TargetMode="External"/><Relationship Id="rId1" Type="http://schemas.openxmlformats.org/officeDocument/2006/relationships/slideLayout" Target="../slideLayouts/slideLayout17.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hyperlink" Target="http://en.wikipedia.org/wiki/Image:Jimbo_Wales_in_France_cropped.jpg" TargetMode="External"/><Relationship Id="rId10" Type="http://schemas.openxmlformats.org/officeDocument/2006/relationships/image" Target="../media/image83.png"/><Relationship Id="rId4" Type="http://schemas.openxmlformats.org/officeDocument/2006/relationships/hyperlink" Target="https://wikipedia20.pubpub.org/" TargetMode="External"/><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hyperlink" Target="https://ocw.mit.edu/about/milestones/" TargetMode="External"/><Relationship Id="rId2" Type="http://schemas.openxmlformats.org/officeDocument/2006/relationships/hyperlink" Target="https://www.youtube.com/watch?v=0aAEamhJHUI" TargetMode="External"/><Relationship Id="rId1" Type="http://schemas.openxmlformats.org/officeDocument/2006/relationships/slideLayout" Target="../slideLayouts/slideLayout10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news.mit.edu/2021/mit-courseware-educational-resource-to-millions-0406"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hyperlink" Target="https://www.amazon.com/100-Year-Life-Living-Working-Longevity/dp/1543624634" TargetMode="External"/><Relationship Id="rId2" Type="http://schemas.openxmlformats.org/officeDocument/2006/relationships/hyperlink" Target="http://www.100yearlife.com/" TargetMode="External"/><Relationship Id="rId1" Type="http://schemas.openxmlformats.org/officeDocument/2006/relationships/slideLayout" Target="../slideLayouts/slideLayout35.xml"/><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teibelinc.com/podcast/219" TargetMode="External"/><Relationship Id="rId2" Type="http://schemas.openxmlformats.org/officeDocument/2006/relationships/hyperlink" Target="https://evolllution.com/revenue-streams/professional_development/the-60-year-curriculum-developing-new-educational-models-to-serve-the-agile-labor-market/" TargetMode="External"/><Relationship Id="rId1" Type="http://schemas.openxmlformats.org/officeDocument/2006/relationships/slideLayout" Target="../slideLayouts/slideLayout12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hyperlink" Target="https://www.ecampusnews.com/campus-administration/education-gen-z-phigital-student/" TargetMode="External"/><Relationship Id="rId2" Type="http://schemas.openxmlformats.org/officeDocument/2006/relationships/hyperlink" Target="http://trustedk12.com/phigital-digital-learning/" TargetMode="External"/><Relationship Id="rId1" Type="http://schemas.openxmlformats.org/officeDocument/2006/relationships/slideLayout" Target="../slideLayouts/slideLayout24.xml"/><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8.xml"/></Relationships>
</file>

<file path=ppt/slides/_rels/slide40.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g"/><Relationship Id="rId7" Type="http://schemas.openxmlformats.org/officeDocument/2006/relationships/image" Target="../media/image102.jp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101.jp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4.jpeg"/></Relationships>
</file>

<file path=ppt/slides/_rels/slide4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109.webp"/><Relationship Id="rId2" Type="http://schemas.openxmlformats.org/officeDocument/2006/relationships/image" Target="../media/image108.webp"/><Relationship Id="rId1" Type="http://schemas.openxmlformats.org/officeDocument/2006/relationships/slideLayout" Target="../slideLayouts/slideLayout76.xml"/><Relationship Id="rId4" Type="http://schemas.openxmlformats.org/officeDocument/2006/relationships/image" Target="../media/image110.jp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economist.com/international/2020/11/11/educational-technology-is-coming-of-age-during-the-pandemic" TargetMode="External"/><Relationship Id="rId1" Type="http://schemas.openxmlformats.org/officeDocument/2006/relationships/slideLayout" Target="../slideLayouts/slideLayout24.xml"/><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8.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ime.com/5876604/machines-jobs-coronavirus/" TargetMode="External"/><Relationship Id="rId1" Type="http://schemas.openxmlformats.org/officeDocument/2006/relationships/slideLayout" Target="../slideLayouts/slideLayout35.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curtbonk.com/automation.html" TargetMode="External"/><Relationship Id="rId2" Type="http://schemas.openxmlformats.org/officeDocument/2006/relationships/hyperlink" Target="https://www.forbes.com/sites/jackkelly/2020/10/27/us-lost-over-60-million-jobs-now-robots-tech-and-artificial-intelligence-will-take-millions-more/?sh=2ddf5f951a52" TargetMode="Externa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curtbonk.com/automation2.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heguardian.com/technology/2020/nov/27/robots-replacing-jobs-automation-unemployment-us" TargetMode="External"/><Relationship Id="rId1" Type="http://schemas.openxmlformats.org/officeDocument/2006/relationships/slideLayout" Target="../slideLayouts/slideLayout35.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753626" y="587375"/>
            <a:ext cx="10470383" cy="1905000"/>
          </a:xfrm>
        </p:spPr>
        <p:txBody>
          <a:bodyPr/>
          <a:lstStyle/>
          <a:p>
            <a:pPr eaLnBrk="1" hangingPunct="1"/>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Technology Today, Technology Tomorrow:</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Might Learning Evolutions lead to Learning Revolutions?</a:t>
            </a:r>
            <a:endPar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1759717" y="2492375"/>
            <a:ext cx="8458200" cy="1447800"/>
          </a:xfrm>
        </p:spPr>
        <p:txBody>
          <a:bodyPr/>
          <a:lstStyle/>
          <a:p>
            <a:pPr algn="ctr" eaLnBrk="1" hangingPunct="1">
              <a:buFontTx/>
              <a:buNone/>
            </a:pPr>
            <a:r>
              <a:rPr lang="en-US" altLang="en-US" sz="2800" b="1" dirty="0">
                <a:latin typeface="Tahoma" pitchFamily="34" charset="0"/>
              </a:rPr>
              <a:t>Curtis J. Bonk, Professor, Indiana University</a:t>
            </a:r>
          </a:p>
          <a:p>
            <a:pPr algn="ctr" eaLnBrk="1" hangingPunct="1">
              <a:buFontTx/>
              <a:buNone/>
            </a:pPr>
            <a:r>
              <a:rPr lang="en-US" altLang="en-US" sz="2200" b="1" dirty="0">
                <a:latin typeface="Tahoma" pitchFamily="34" charset="0"/>
                <a:hlinkClick r:id="rId2"/>
              </a:rPr>
              <a:t>cjbonk@indiana.edu</a:t>
            </a:r>
            <a:r>
              <a:rPr lang="en-US" altLang="en-US" sz="2200" b="1" dirty="0">
                <a:latin typeface="Tahoma" pitchFamily="34" charset="0"/>
              </a:rPr>
              <a:t> </a:t>
            </a:r>
          </a:p>
          <a:p>
            <a:pPr algn="ctr" eaLnBrk="1" hangingPunct="1">
              <a:buFontTx/>
              <a:buNone/>
            </a:pPr>
            <a:r>
              <a:rPr lang="en-US" altLang="en-US" sz="2200" b="1" dirty="0">
                <a:latin typeface="Tahoma" pitchFamily="34" charset="0"/>
                <a:hlinkClick r:id="rId3"/>
              </a:rPr>
              <a:t>http://curtbonk.com/</a:t>
            </a:r>
            <a:r>
              <a:rPr lang="en-US" altLang="en-US" sz="2200" b="1" dirty="0">
                <a:latin typeface="Tahoma" pitchFamily="34" charset="0"/>
              </a:rPr>
              <a:t> </a:t>
            </a:r>
          </a:p>
        </p:txBody>
      </p:sp>
      <p:sp>
        <p:nvSpPr>
          <p:cNvPr id="176132" name="AutoShape 11" descr="http://www.trainingshare.com/images/thesepics2.jpg"/>
          <p:cNvSpPr>
            <a:spLocks noChangeAspect="1" noChangeArrowheads="1"/>
          </p:cNvSpPr>
          <p:nvPr/>
        </p:nvSpPr>
        <p:spPr bwMode="auto">
          <a:xfrm>
            <a:off x="1679575" y="-144463"/>
            <a:ext cx="304800" cy="304801"/>
          </a:xfrm>
          <a:prstGeom prst="rect">
            <a:avLst/>
          </a:prstGeom>
          <a:noFill/>
          <a:ln w="9525">
            <a:noFill/>
            <a:miter lim="800000"/>
            <a:headEnd/>
            <a:tailEnd/>
          </a:ln>
        </p:spPr>
        <p:txBody>
          <a:bodyPr lIns="91435" tIns="45718" rIns="91435"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 name="AutoShape 2" descr="Image result for education 3.0"/>
          <p:cNvSpPr>
            <a:spLocks noChangeAspect="1" noChangeArrowheads="1"/>
          </p:cNvSpPr>
          <p:nvPr/>
        </p:nvSpPr>
        <p:spPr bwMode="auto">
          <a:xfrm>
            <a:off x="155575" y="-1036638"/>
            <a:ext cx="38385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2" descr="Image result for artificial intellig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9473" y="4397375"/>
            <a:ext cx="4360565" cy="24421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20/20">
            <a:extLst>
              <a:ext uri="{FF2B5EF4-FFF2-40B4-BE49-F238E27FC236}">
                <a16:creationId xmlns:a16="http://schemas.microsoft.com/office/drawing/2014/main" id="{2D2627E6-13A4-47C8-AE43-BEC685AC4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57868"/>
            <a:ext cx="3333509" cy="2500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edu-tech.ru/images/edutech/logo/eng.png">
            <a:extLst>
              <a:ext uri="{FF2B5EF4-FFF2-40B4-BE49-F238E27FC236}">
                <a16:creationId xmlns:a16="http://schemas.microsoft.com/office/drawing/2014/main" id="{C088DAEC-63CC-4A87-9B67-04A0A636C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9128" y="4432185"/>
            <a:ext cx="4112871" cy="231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954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E6D77-43CC-4B63-9094-829ADAFE4E87}"/>
              </a:ext>
            </a:extLst>
          </p:cNvPr>
          <p:cNvSpPr>
            <a:spLocks noGrp="1"/>
          </p:cNvSpPr>
          <p:nvPr>
            <p:ph type="title"/>
          </p:nvPr>
        </p:nvSpPr>
        <p:spPr>
          <a:xfrm>
            <a:off x="1981200" y="533400"/>
            <a:ext cx="8153400" cy="16764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10, 2021</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Nvidia CEO: The 'omniverse is closer than people think', November 10, 2021</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2"/>
              </a:rPr>
              <a:t>https://www.youtube.com/watch?v=fcL3EV9dUys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0C1767D-4909-4E9B-A20B-BCD84B0141B2}"/>
              </a:ext>
            </a:extLst>
          </p:cNvPr>
          <p:cNvPicPr>
            <a:picLocks noChangeAspect="1"/>
          </p:cNvPicPr>
          <p:nvPr/>
        </p:nvPicPr>
        <p:blipFill rotWithShape="1">
          <a:blip r:embed="rId3"/>
          <a:srcRect l="12500" t="12546" r="25833" b="13987"/>
          <a:stretch/>
        </p:blipFill>
        <p:spPr>
          <a:xfrm>
            <a:off x="12757" y="2305395"/>
            <a:ext cx="6448939" cy="4444539"/>
          </a:xfrm>
          <a:prstGeom prst="rect">
            <a:avLst/>
          </a:prstGeom>
        </p:spPr>
      </p:pic>
      <p:pic>
        <p:nvPicPr>
          <p:cNvPr id="7" name="Picture 6">
            <a:extLst>
              <a:ext uri="{FF2B5EF4-FFF2-40B4-BE49-F238E27FC236}">
                <a16:creationId xmlns:a16="http://schemas.microsoft.com/office/drawing/2014/main" id="{1C4A6FF9-54B8-4954-A8A8-1ED1C4468CAC}"/>
              </a:ext>
            </a:extLst>
          </p:cNvPr>
          <p:cNvPicPr>
            <a:picLocks noChangeAspect="1"/>
          </p:cNvPicPr>
          <p:nvPr/>
        </p:nvPicPr>
        <p:blipFill rotWithShape="1">
          <a:blip r:embed="rId4"/>
          <a:srcRect l="12501" t="12546" r="24167" b="13987"/>
          <a:stretch/>
        </p:blipFill>
        <p:spPr>
          <a:xfrm>
            <a:off x="6910754" y="2369220"/>
            <a:ext cx="3733800" cy="2505576"/>
          </a:xfrm>
          <a:prstGeom prst="rect">
            <a:avLst/>
          </a:prstGeom>
        </p:spPr>
      </p:pic>
      <p:pic>
        <p:nvPicPr>
          <p:cNvPr id="10" name="Picture 9">
            <a:extLst>
              <a:ext uri="{FF2B5EF4-FFF2-40B4-BE49-F238E27FC236}">
                <a16:creationId xmlns:a16="http://schemas.microsoft.com/office/drawing/2014/main" id="{5ECD73ED-1BE5-4736-A3D4-770E4D043E57}"/>
              </a:ext>
            </a:extLst>
          </p:cNvPr>
          <p:cNvPicPr>
            <a:picLocks noChangeAspect="1"/>
          </p:cNvPicPr>
          <p:nvPr/>
        </p:nvPicPr>
        <p:blipFill rotWithShape="1">
          <a:blip r:embed="rId5"/>
          <a:srcRect l="11666" t="18309" r="25000" b="15428"/>
          <a:stretch/>
        </p:blipFill>
        <p:spPr>
          <a:xfrm>
            <a:off x="7203831" y="4874796"/>
            <a:ext cx="3276600" cy="1983205"/>
          </a:xfrm>
          <a:prstGeom prst="rect">
            <a:avLst/>
          </a:prstGeom>
        </p:spPr>
      </p:pic>
    </p:spTree>
    <p:extLst>
      <p:ext uri="{BB962C8B-B14F-4D97-AF65-F5344CB8AC3E}">
        <p14:creationId xmlns:p14="http://schemas.microsoft.com/office/powerpoint/2010/main" val="5674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E6D77-43CC-4B63-9094-829ADAFE4E87}"/>
              </a:ext>
            </a:extLst>
          </p:cNvPr>
          <p:cNvSpPr>
            <a:spLocks noGrp="1"/>
          </p:cNvSpPr>
          <p:nvPr>
            <p:ph type="title"/>
          </p:nvPr>
        </p:nvSpPr>
        <p:spPr>
          <a:xfrm>
            <a:off x="1981200" y="533400"/>
            <a:ext cx="8153400" cy="16764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2021</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GTC November 2021 Keynote with NVIDIA CEO Jensen Huang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https://www.youtube.com/watch?v=jhDiaUL_RaM</a:t>
            </a:r>
            <a:r>
              <a:rPr lang="en-US" sz="1800" b="1" u="sng"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6093433-5A19-4065-ABA9-41EB48A138A8}"/>
              </a:ext>
            </a:extLst>
          </p:cNvPr>
          <p:cNvPicPr>
            <a:picLocks noChangeAspect="1"/>
          </p:cNvPicPr>
          <p:nvPr/>
        </p:nvPicPr>
        <p:blipFill rotWithShape="1">
          <a:blip r:embed="rId3"/>
          <a:srcRect l="4999" t="12713" r="27501" b="13998"/>
          <a:stretch/>
        </p:blipFill>
        <p:spPr>
          <a:xfrm>
            <a:off x="1520687" y="2476501"/>
            <a:ext cx="6172200" cy="4343400"/>
          </a:xfrm>
          <a:prstGeom prst="rect">
            <a:avLst/>
          </a:prstGeom>
        </p:spPr>
      </p:pic>
      <p:pic>
        <p:nvPicPr>
          <p:cNvPr id="7" name="Picture 6">
            <a:extLst>
              <a:ext uri="{FF2B5EF4-FFF2-40B4-BE49-F238E27FC236}">
                <a16:creationId xmlns:a16="http://schemas.microsoft.com/office/drawing/2014/main" id="{1240A2B4-82AA-4780-9D3F-9AF19775B811}"/>
              </a:ext>
            </a:extLst>
          </p:cNvPr>
          <p:cNvPicPr>
            <a:picLocks noChangeAspect="1"/>
          </p:cNvPicPr>
          <p:nvPr/>
        </p:nvPicPr>
        <p:blipFill rotWithShape="1">
          <a:blip r:embed="rId4"/>
          <a:srcRect l="5000" t="12713" r="27500" b="13998"/>
          <a:stretch/>
        </p:blipFill>
        <p:spPr>
          <a:xfrm>
            <a:off x="6248400" y="2667001"/>
            <a:ext cx="4343400" cy="3056467"/>
          </a:xfrm>
          <a:prstGeom prst="rect">
            <a:avLst/>
          </a:prstGeom>
        </p:spPr>
      </p:pic>
    </p:spTree>
    <p:extLst>
      <p:ext uri="{BB962C8B-B14F-4D97-AF65-F5344CB8AC3E}">
        <p14:creationId xmlns:p14="http://schemas.microsoft.com/office/powerpoint/2010/main" val="236856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92037" y="596661"/>
            <a:ext cx="10386204" cy="2057400"/>
          </a:xfrm>
        </p:spPr>
        <p:txBody>
          <a:bodyPr vert="horz" lIns="91440" tIns="45720" rIns="91440" bIns="45720" rtlCol="0" anchor="ct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26,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100 million more children fail basic reading skills because of COVID-19</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UN News</a:t>
            </a:r>
            <a:br>
              <a:rPr lang="en-US" sz="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https://news.un.org/en/story/2021/03/1088392</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2B4C018-71BE-40BA-B29C-5AA16268A009}"/>
              </a:ext>
            </a:extLst>
          </p:cNvPr>
          <p:cNvPicPr>
            <a:picLocks noChangeAspect="1"/>
          </p:cNvPicPr>
          <p:nvPr/>
        </p:nvPicPr>
        <p:blipFill rotWithShape="1">
          <a:blip r:embed="rId3"/>
          <a:srcRect l="19167" t="15024" r="19167" b="15024"/>
          <a:stretch/>
        </p:blipFill>
        <p:spPr>
          <a:xfrm>
            <a:off x="2971800" y="2938344"/>
            <a:ext cx="6042804" cy="3919657"/>
          </a:xfrm>
          <a:prstGeom prst="rect">
            <a:avLst/>
          </a:prstGeom>
        </p:spPr>
      </p:pic>
    </p:spTree>
    <p:extLst>
      <p:ext uri="{BB962C8B-B14F-4D97-AF65-F5344CB8AC3E}">
        <p14:creationId xmlns:p14="http://schemas.microsoft.com/office/powerpoint/2010/main" val="7481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1">
            <a:extLst>
              <a:ext uri="{FF2B5EF4-FFF2-40B4-BE49-F238E27FC236}">
                <a16:creationId xmlns:a16="http://schemas.microsoft.com/office/drawing/2014/main" id="{74287C4B-51C3-42E7-AD04-1DD1E184D74E}"/>
              </a:ext>
            </a:extLst>
          </p:cNvPr>
          <p:cNvSpPr>
            <a:spLocks noGrp="1" noChangeArrowheads="1"/>
          </p:cNvSpPr>
          <p:nvPr>
            <p:ph type="title"/>
          </p:nvPr>
        </p:nvSpPr>
        <p:spPr>
          <a:xfrm>
            <a:off x="1905000" y="381000"/>
            <a:ext cx="8153400" cy="1828800"/>
          </a:xfrm>
        </p:spPr>
        <p:txBody>
          <a:bodyPr/>
          <a:lstStyle/>
          <a:p>
            <a:r>
              <a:rPr lang="en-US" altLang="en-US" sz="4000" b="1" dirty="0">
                <a:solidFill>
                  <a:srgbClr val="C00000"/>
                </a:solidFill>
                <a:latin typeface="Tahoma" panose="020B0604030504040204" pitchFamily="34" charset="0"/>
                <a:cs typeface="Tahoma" panose="020B0604030504040204" pitchFamily="34" charset="0"/>
              </a:rPr>
              <a:t>July 1, 2021</a:t>
            </a:r>
            <a:br>
              <a:rPr lang="en-US" altLang="en-US" sz="2400" b="1" dirty="0">
                <a:solidFill>
                  <a:srgbClr val="303030"/>
                </a:solidFill>
                <a:latin typeface="Tahoma" panose="020B0604030504040204" pitchFamily="34" charset="0"/>
                <a:cs typeface="Tahoma" panose="020B0604030504040204" pitchFamily="34" charset="0"/>
              </a:rPr>
            </a:br>
            <a:r>
              <a:rPr lang="en-US" altLang="en-US" sz="2400" b="1" dirty="0">
                <a:solidFill>
                  <a:srgbClr val="303030"/>
                </a:solidFill>
                <a:latin typeface="Tahoma" panose="020B0604030504040204" pitchFamily="34" charset="0"/>
                <a:cs typeface="Tahoma" panose="020B0604030504040204" pitchFamily="34" charset="0"/>
              </a:rPr>
              <a:t>Online or in-person? Gen Z and millennials find digital life more memorable, study shows</a:t>
            </a:r>
            <a:br>
              <a:rPr lang="en-US" altLang="en-US" sz="2400" b="1" dirty="0">
                <a:solidFill>
                  <a:srgbClr val="303030"/>
                </a:solidFill>
                <a:latin typeface="Tahoma" panose="020B0604030504040204" pitchFamily="34" charset="0"/>
                <a:cs typeface="Tahoma" panose="020B0604030504040204" pitchFamily="34" charset="0"/>
              </a:rPr>
            </a:br>
            <a:r>
              <a:rPr lang="en-US" altLang="en-US" sz="2400" b="1" dirty="0">
                <a:solidFill>
                  <a:srgbClr val="303030"/>
                </a:solidFill>
                <a:latin typeface="Tahoma" panose="020B0604030504040204" pitchFamily="34" charset="0"/>
                <a:cs typeface="Tahoma" panose="020B0604030504040204" pitchFamily="34" charset="0"/>
              </a:rPr>
              <a:t>Kate </a:t>
            </a:r>
            <a:r>
              <a:rPr lang="en-US" altLang="en-US" sz="2400" b="1" dirty="0" err="1">
                <a:solidFill>
                  <a:srgbClr val="303030"/>
                </a:solidFill>
                <a:latin typeface="Tahoma" panose="020B0604030504040204" pitchFamily="34" charset="0"/>
                <a:cs typeface="Tahoma" panose="020B0604030504040204" pitchFamily="34" charset="0"/>
              </a:rPr>
              <a:t>Mabus</a:t>
            </a:r>
            <a:r>
              <a:rPr lang="en-US" altLang="en-US" sz="2400" b="1" dirty="0">
                <a:solidFill>
                  <a:srgbClr val="303030"/>
                </a:solidFill>
                <a:latin typeface="Tahoma" panose="020B0604030504040204" pitchFamily="34" charset="0"/>
                <a:cs typeface="Tahoma" panose="020B0604030504040204" pitchFamily="34" charset="0"/>
              </a:rPr>
              <a:t>, USA Today</a:t>
            </a:r>
            <a:br>
              <a:rPr lang="en-US" altLang="en-US" sz="700" b="1" dirty="0">
                <a:solidFill>
                  <a:srgbClr val="303030"/>
                </a:solidFill>
                <a:latin typeface="Tahoma" panose="020B0604030504040204" pitchFamily="34" charset="0"/>
                <a:cs typeface="Tahoma" panose="020B0604030504040204" pitchFamily="34" charset="0"/>
              </a:rPr>
            </a:br>
            <a:r>
              <a:rPr lang="en-US" altLang="en-US" sz="700" b="1" dirty="0">
                <a:solidFill>
                  <a:srgbClr val="303030"/>
                </a:solidFill>
                <a:latin typeface="Tahoma" panose="020B0604030504040204" pitchFamily="34" charset="0"/>
                <a:cs typeface="Tahoma" panose="020B0604030504040204" pitchFamily="34" charset="0"/>
              </a:rPr>
              <a:t>https://www.usatoday.com/story/news/nation/2021/07/01/generation-z-millennial-survey-shows-digital-life-more-memorable/7783597002/</a:t>
            </a:r>
            <a:endParaRPr lang="en-US" altLang="en-US" sz="2400" dirty="0">
              <a:latin typeface="Tahoma" panose="020B0604030504040204" pitchFamily="34" charset="0"/>
              <a:cs typeface="Tahoma" panose="020B0604030504040204" pitchFamily="34" charset="0"/>
            </a:endParaRPr>
          </a:p>
        </p:txBody>
      </p:sp>
      <p:pic>
        <p:nvPicPr>
          <p:cNvPr id="337923" name="Picture 3">
            <a:extLst>
              <a:ext uri="{FF2B5EF4-FFF2-40B4-BE49-F238E27FC236}">
                <a16:creationId xmlns:a16="http://schemas.microsoft.com/office/drawing/2014/main" id="{B79E3D47-CB19-4B2D-BA41-4D65BA596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99" t="24814" r="40001" b="7037"/>
          <a:stretch>
            <a:fillRect/>
          </a:stretch>
        </p:blipFill>
        <p:spPr bwMode="auto">
          <a:xfrm>
            <a:off x="0" y="2414588"/>
            <a:ext cx="4953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B6CFC6-60FA-45AC-BC81-590BD1F27400}"/>
              </a:ext>
            </a:extLst>
          </p:cNvPr>
          <p:cNvPicPr>
            <a:picLocks noChangeAspect="1"/>
          </p:cNvPicPr>
          <p:nvPr/>
        </p:nvPicPr>
        <p:blipFill rotWithShape="1">
          <a:blip r:embed="rId3"/>
          <a:srcRect l="16666" t="16643" r="20000" b="53177"/>
          <a:stretch/>
        </p:blipFill>
        <p:spPr>
          <a:xfrm>
            <a:off x="5136776" y="2532530"/>
            <a:ext cx="5851295" cy="1462824"/>
          </a:xfrm>
          <a:prstGeom prst="rect">
            <a:avLst/>
          </a:prstGeom>
        </p:spPr>
      </p:pic>
      <p:sp>
        <p:nvSpPr>
          <p:cNvPr id="6" name="TextBox 5">
            <a:extLst>
              <a:ext uri="{FF2B5EF4-FFF2-40B4-BE49-F238E27FC236}">
                <a16:creationId xmlns:a16="http://schemas.microsoft.com/office/drawing/2014/main" id="{6B62860B-9225-4F24-A0A2-1743A153A567}"/>
              </a:ext>
            </a:extLst>
          </p:cNvPr>
          <p:cNvSpPr txBox="1"/>
          <p:nvPr/>
        </p:nvSpPr>
        <p:spPr>
          <a:xfrm>
            <a:off x="5637944" y="4207148"/>
            <a:ext cx="6097712" cy="2394117"/>
          </a:xfrm>
          <a:prstGeom prst="rect">
            <a:avLst/>
          </a:prstGeom>
          <a:noFill/>
        </p:spPr>
        <p:txBody>
          <a:bodyPr wrap="square">
            <a:spAutoFit/>
          </a:bodyPr>
          <a:lstStyle/>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If there is one thing the pandemic is teaching us, it’s that deep human connections are essential for student and instructor wellbeing and for impactful education.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As we move into a hybrid future, technology should not (and cannot!) replace human relationships and communications–it should enhance, enable, and enrich them. </a:t>
            </a:r>
            <a:endParaRPr lang="en-US"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1981200" y="274638"/>
            <a:ext cx="8077200" cy="2316162"/>
          </a:xfrm>
        </p:spPr>
        <p:txBody>
          <a:bodyP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June 2,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t>A Pandemic Silver Lining? More People Are Talking About Teaching </a:t>
            </a:r>
            <a:br>
              <a:rPr lang="en-US" sz="1800" b="1" dirty="0"/>
            </a:br>
            <a:r>
              <a:rPr lang="en-US" sz="1800" b="1" dirty="0"/>
              <a:t>Beckie </a:t>
            </a:r>
            <a:r>
              <a:rPr lang="en-US" sz="1800" b="1" dirty="0" err="1"/>
              <a:t>Supiano</a:t>
            </a:r>
            <a:r>
              <a:rPr lang="en-US" sz="1800" b="1" dirty="0"/>
              <a:t>, The Chronicle of Higher Education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dirty="0">
                <a:hlinkClick r:id="rId2"/>
              </a:rPr>
              <a:t>https://www.chronicle.com/article/a-pandemic-silver-lining-more-people-are-talking-about-teaching</a:t>
            </a:r>
            <a:r>
              <a:rPr lang="en-US" sz="1200" b="1" dirty="0"/>
              <a:t> </a:t>
            </a:r>
          </a:p>
        </p:txBody>
      </p:sp>
      <p:pic>
        <p:nvPicPr>
          <p:cNvPr id="4" name="Picture 3">
            <a:extLst>
              <a:ext uri="{FF2B5EF4-FFF2-40B4-BE49-F238E27FC236}">
                <a16:creationId xmlns:a16="http://schemas.microsoft.com/office/drawing/2014/main" id="{9A20126A-9A97-4897-A1B7-ABC1936883F6}"/>
              </a:ext>
            </a:extLst>
          </p:cNvPr>
          <p:cNvPicPr>
            <a:picLocks noChangeAspect="1"/>
          </p:cNvPicPr>
          <p:nvPr/>
        </p:nvPicPr>
        <p:blipFill rotWithShape="1">
          <a:blip r:embed="rId3"/>
          <a:srcRect l="24166" t="21851" r="40833" b="12467"/>
          <a:stretch/>
        </p:blipFill>
        <p:spPr>
          <a:xfrm>
            <a:off x="813370" y="2590800"/>
            <a:ext cx="4114800" cy="4114800"/>
          </a:xfrm>
          <a:prstGeom prst="rect">
            <a:avLst/>
          </a:prstGeom>
        </p:spPr>
      </p:pic>
      <p:pic>
        <p:nvPicPr>
          <p:cNvPr id="9" name="Picture 8">
            <a:extLst>
              <a:ext uri="{FF2B5EF4-FFF2-40B4-BE49-F238E27FC236}">
                <a16:creationId xmlns:a16="http://schemas.microsoft.com/office/drawing/2014/main" id="{430CF785-2EF6-4C88-B455-F5A30F4FB2EC}"/>
              </a:ext>
            </a:extLst>
          </p:cNvPr>
          <p:cNvPicPr>
            <a:picLocks noChangeAspect="1"/>
          </p:cNvPicPr>
          <p:nvPr/>
        </p:nvPicPr>
        <p:blipFill rotWithShape="1">
          <a:blip r:embed="rId4"/>
          <a:srcRect l="3333" t="15490" r="14166" b="-1015"/>
          <a:stretch/>
        </p:blipFill>
        <p:spPr>
          <a:xfrm>
            <a:off x="5641046" y="2777597"/>
            <a:ext cx="6251292" cy="3599229"/>
          </a:xfrm>
          <a:prstGeom prst="rect">
            <a:avLst/>
          </a:prstGeom>
        </p:spPr>
      </p:pic>
    </p:spTree>
    <p:extLst>
      <p:ext uri="{BB962C8B-B14F-4D97-AF65-F5344CB8AC3E}">
        <p14:creationId xmlns:p14="http://schemas.microsoft.com/office/powerpoint/2010/main" val="1212983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819509" y="533400"/>
            <a:ext cx="10222302" cy="1600200"/>
          </a:xfrm>
        </p:spPr>
        <p:txBody>
          <a:bodyPr vert="horz" lIns="91440" tIns="45720" rIns="91440" bIns="45720" rtlCol="0" anchor="ct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26,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Ever have 'Zoom fatigue?' These are the causes and how to fix them, researchers say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Brett Molina, USA Today</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https://www.usatoday.com/story/tech/2021/02/26/zoom-fatigue-causes-and-how-to-fix/6831569002/</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9F3DA6B-49D9-4B90-9EED-B9B7B46F98FC}"/>
              </a:ext>
            </a:extLst>
          </p:cNvPr>
          <p:cNvPicPr>
            <a:picLocks noChangeAspect="1"/>
          </p:cNvPicPr>
          <p:nvPr/>
        </p:nvPicPr>
        <p:blipFill>
          <a:blip r:embed="rId3"/>
          <a:stretch>
            <a:fillRect/>
          </a:stretch>
        </p:blipFill>
        <p:spPr>
          <a:xfrm>
            <a:off x="2120660" y="2576946"/>
            <a:ext cx="7620000" cy="4294909"/>
          </a:xfrm>
          <a:prstGeom prst="rect">
            <a:avLst/>
          </a:prstGeom>
        </p:spPr>
      </p:pic>
    </p:spTree>
    <p:extLst>
      <p:ext uri="{BB962C8B-B14F-4D97-AF65-F5344CB8AC3E}">
        <p14:creationId xmlns:p14="http://schemas.microsoft.com/office/powerpoint/2010/main" val="269228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1206500" y="274638"/>
            <a:ext cx="9004300" cy="2163762"/>
          </a:xfrm>
        </p:spPr>
        <p:txBody>
          <a:bodyPr>
            <a:noAutofit/>
          </a:bodyPr>
          <a:lstStyle/>
          <a:p>
            <a:pPr>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June 11, 2021</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I Will Miss Zoom Teaching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Samuel Abrams, The Chronicle of Higher Education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2"/>
              </a:rPr>
              <a:t>https://www.chronicle.com/article/why-i-will-miss-zoom-teaching</a:t>
            </a: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rPr>
              <a:t> </a:t>
            </a:r>
            <a:b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rPr>
            </a:b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5F50B0C-54CB-4001-B087-9A444D38487E}"/>
              </a:ext>
            </a:extLst>
          </p:cNvPr>
          <p:cNvPicPr>
            <a:picLocks noChangeAspect="1"/>
          </p:cNvPicPr>
          <p:nvPr/>
        </p:nvPicPr>
        <p:blipFill rotWithShape="1">
          <a:blip r:embed="rId3"/>
          <a:srcRect l="25000" t="19793" r="42500" b="22974"/>
          <a:stretch/>
        </p:blipFill>
        <p:spPr>
          <a:xfrm>
            <a:off x="3492500" y="2438400"/>
            <a:ext cx="4787900" cy="4419600"/>
          </a:xfrm>
          <a:prstGeom prst="rect">
            <a:avLst/>
          </a:prstGeom>
        </p:spPr>
      </p:pic>
    </p:spTree>
    <p:extLst>
      <p:ext uri="{BB962C8B-B14F-4D97-AF65-F5344CB8AC3E}">
        <p14:creationId xmlns:p14="http://schemas.microsoft.com/office/powerpoint/2010/main" val="455728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1981200" y="274638"/>
            <a:ext cx="8077200" cy="23161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8,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As Many Parents Fret Over Remote Learning, Some Find Their Kids Are Thriving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Eva </a:t>
            </a:r>
            <a:r>
              <a:rPr lang="en-US" sz="2800" b="1" dirty="0" err="1">
                <a:latin typeface="Tahoma" panose="020B0604030504040204" pitchFamily="34" charset="0"/>
                <a:ea typeface="Tahoma" panose="020B0604030504040204" pitchFamily="34" charset="0"/>
                <a:cs typeface="Tahoma" panose="020B0604030504040204" pitchFamily="34" charset="0"/>
              </a:rPr>
              <a:t>Tedfaye</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MindShift</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https://www.kqed.org/mindshift/57480/as-many-parents-fret-over-remote-learning-some-find-their-kids-are-thriving</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EA19A216-5935-477B-8315-032789A8F42C}"/>
              </a:ext>
            </a:extLst>
          </p:cNvPr>
          <p:cNvPicPr>
            <a:picLocks noChangeAspect="1"/>
          </p:cNvPicPr>
          <p:nvPr/>
        </p:nvPicPr>
        <p:blipFill rotWithShape="1">
          <a:blip r:embed="rId3"/>
          <a:srcRect l="28333" t="20212" r="29166" b="25393"/>
          <a:stretch/>
        </p:blipFill>
        <p:spPr>
          <a:xfrm>
            <a:off x="1524000" y="2460494"/>
            <a:ext cx="5334000" cy="4392707"/>
          </a:xfrm>
          <a:prstGeom prst="rect">
            <a:avLst/>
          </a:prstGeom>
        </p:spPr>
      </p:pic>
      <p:pic>
        <p:nvPicPr>
          <p:cNvPr id="5" name="Picture 4">
            <a:extLst>
              <a:ext uri="{FF2B5EF4-FFF2-40B4-BE49-F238E27FC236}">
                <a16:creationId xmlns:a16="http://schemas.microsoft.com/office/drawing/2014/main" id="{9AA71C57-5FD4-4F68-BDD2-E52CFF57F2EC}"/>
              </a:ext>
            </a:extLst>
          </p:cNvPr>
          <p:cNvPicPr>
            <a:picLocks noChangeAspect="1"/>
          </p:cNvPicPr>
          <p:nvPr/>
        </p:nvPicPr>
        <p:blipFill>
          <a:blip r:embed="rId4"/>
          <a:stretch>
            <a:fillRect/>
          </a:stretch>
        </p:blipFill>
        <p:spPr>
          <a:xfrm>
            <a:off x="6858000" y="3733800"/>
            <a:ext cx="3657600" cy="2743200"/>
          </a:xfrm>
          <a:prstGeom prst="rect">
            <a:avLst/>
          </a:prstGeom>
        </p:spPr>
      </p:pic>
    </p:spTree>
    <p:extLst>
      <p:ext uri="{BB962C8B-B14F-4D97-AF65-F5344CB8AC3E}">
        <p14:creationId xmlns:p14="http://schemas.microsoft.com/office/powerpoint/2010/main" val="1662488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83411" y="317931"/>
            <a:ext cx="10023895" cy="2057400"/>
          </a:xfrm>
        </p:spPr>
        <p:txBody>
          <a:bodyPr vert="horz" lIns="91440" tIns="45720" rIns="91440" bIns="45720" rtlCol="0" anchor="ct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7,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some black teens thrived with remote school</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Shaylah</a:t>
            </a:r>
            <a:r>
              <a:rPr lang="en-US" sz="2800" b="1" dirty="0">
                <a:latin typeface="Tahoma" panose="020B0604030504040204" pitchFamily="34" charset="0"/>
                <a:ea typeface="Tahoma" panose="020B0604030504040204" pitchFamily="34" charset="0"/>
                <a:cs typeface="Tahoma" panose="020B0604030504040204" pitchFamily="34" charset="0"/>
              </a:rPr>
              <a:t> Brown, USA Today</a:t>
            </a:r>
            <a:br>
              <a:rPr lang="en-US" sz="700" b="1" dirty="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hlinkClick r:id="rId2"/>
              </a:rPr>
              <a:t>https://www.usatoday.com/story/news/education/2021/05/07/how-black-students-new-jersey-excel-school-remote-learning/4973789001/</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1C3D9DA-38B5-465A-BBEE-BF48B6D50793}"/>
              </a:ext>
            </a:extLst>
          </p:cNvPr>
          <p:cNvPicPr>
            <a:picLocks noChangeAspect="1"/>
          </p:cNvPicPr>
          <p:nvPr/>
        </p:nvPicPr>
        <p:blipFill rotWithShape="1">
          <a:blip r:embed="rId3"/>
          <a:srcRect l="3333" t="18706" r="15833" b="6187"/>
          <a:stretch/>
        </p:blipFill>
        <p:spPr>
          <a:xfrm>
            <a:off x="2708694" y="2561689"/>
            <a:ext cx="6945702" cy="4296311"/>
          </a:xfrm>
          <a:prstGeom prst="rect">
            <a:avLst/>
          </a:prstGeom>
        </p:spPr>
      </p:pic>
    </p:spTree>
    <p:extLst>
      <p:ext uri="{BB962C8B-B14F-4D97-AF65-F5344CB8AC3E}">
        <p14:creationId xmlns:p14="http://schemas.microsoft.com/office/powerpoint/2010/main" val="3915822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660400" y="274637"/>
            <a:ext cx="11226800" cy="2499919"/>
          </a:xfrm>
        </p:spPr>
        <p:txBody>
          <a:bodyPr>
            <a:noAutofit/>
          </a:bodyPr>
          <a:lstStyle/>
          <a:p>
            <a:pPr>
              <a:spcBef>
                <a:spcPts val="0"/>
              </a:spcBef>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June 5,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After a tough year, schools are axing virtual learning.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Some families want to stay online.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Erin Richards, USA Today</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(1:27): </a:t>
            </a:r>
            <a:r>
              <a:rPr lang="en-US" sz="1800" b="1" dirty="0">
                <a:latin typeface="Tahoma" panose="020B0604030504040204" pitchFamily="34" charset="0"/>
                <a:ea typeface="Tahoma" panose="020B0604030504040204" pitchFamily="34" charset="0"/>
                <a:cs typeface="Tahoma" panose="020B0604030504040204" pitchFamily="34" charset="0"/>
              </a:rPr>
              <a:t>NYC Mayor promised a return to normal for school system</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http://curtbonk.com/usa4.html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(1:33) Students discuss what surprised them most hybrid learnings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rPr>
              <a:t>http://curtbonk.com/usa3.html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4"/>
              </a:rPr>
              <a:t>https://www.usatoday.com/story/news/education/2021/06/05/covid-online-school-in-person/7523002002/</a:t>
            </a:r>
            <a:r>
              <a:rPr lang="en-US" sz="12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b="1" dirty="0"/>
          </a:p>
        </p:txBody>
      </p:sp>
      <p:pic>
        <p:nvPicPr>
          <p:cNvPr id="3" name="Picture 2">
            <a:extLst>
              <a:ext uri="{FF2B5EF4-FFF2-40B4-BE49-F238E27FC236}">
                <a16:creationId xmlns:a16="http://schemas.microsoft.com/office/drawing/2014/main" id="{8F5760CB-6F75-4D15-92A4-654624B0F588}"/>
              </a:ext>
            </a:extLst>
          </p:cNvPr>
          <p:cNvPicPr>
            <a:picLocks noChangeAspect="1"/>
          </p:cNvPicPr>
          <p:nvPr/>
        </p:nvPicPr>
        <p:blipFill>
          <a:blip r:embed="rId5"/>
          <a:stretch>
            <a:fillRect/>
          </a:stretch>
        </p:blipFill>
        <p:spPr>
          <a:xfrm>
            <a:off x="-87517" y="3909862"/>
            <a:ext cx="5207000" cy="2928938"/>
          </a:xfrm>
          <a:prstGeom prst="rect">
            <a:avLst/>
          </a:prstGeom>
        </p:spPr>
      </p:pic>
      <p:pic>
        <p:nvPicPr>
          <p:cNvPr id="9" name="Picture 8">
            <a:extLst>
              <a:ext uri="{FF2B5EF4-FFF2-40B4-BE49-F238E27FC236}">
                <a16:creationId xmlns:a16="http://schemas.microsoft.com/office/drawing/2014/main" id="{AB88646C-C7A1-4230-9EBE-5D55F45A7285}"/>
              </a:ext>
            </a:extLst>
          </p:cNvPr>
          <p:cNvPicPr>
            <a:picLocks noChangeAspect="1"/>
          </p:cNvPicPr>
          <p:nvPr/>
        </p:nvPicPr>
        <p:blipFill>
          <a:blip r:embed="rId6"/>
          <a:stretch>
            <a:fillRect/>
          </a:stretch>
        </p:blipFill>
        <p:spPr>
          <a:xfrm>
            <a:off x="9108890" y="4885438"/>
            <a:ext cx="3472644" cy="1953362"/>
          </a:xfrm>
          <a:prstGeom prst="rect">
            <a:avLst/>
          </a:prstGeom>
        </p:spPr>
      </p:pic>
      <p:pic>
        <p:nvPicPr>
          <p:cNvPr id="5" name="Picture 4">
            <a:extLst>
              <a:ext uri="{FF2B5EF4-FFF2-40B4-BE49-F238E27FC236}">
                <a16:creationId xmlns:a16="http://schemas.microsoft.com/office/drawing/2014/main" id="{E7C81F1B-C0CB-4E6F-84BB-D3B2EC306A88}"/>
              </a:ext>
            </a:extLst>
          </p:cNvPr>
          <p:cNvPicPr>
            <a:picLocks noChangeAspect="1"/>
          </p:cNvPicPr>
          <p:nvPr/>
        </p:nvPicPr>
        <p:blipFill rotWithShape="1">
          <a:blip r:embed="rId7"/>
          <a:srcRect l="24166" t="24004" r="25000" b="9150"/>
          <a:stretch/>
        </p:blipFill>
        <p:spPr>
          <a:xfrm>
            <a:off x="8763996" y="2862354"/>
            <a:ext cx="3428004" cy="2023084"/>
          </a:xfrm>
          <a:prstGeom prst="rect">
            <a:avLst/>
          </a:prstGeom>
        </p:spPr>
      </p:pic>
      <p:pic>
        <p:nvPicPr>
          <p:cNvPr id="7" name="Picture 6">
            <a:extLst>
              <a:ext uri="{FF2B5EF4-FFF2-40B4-BE49-F238E27FC236}">
                <a16:creationId xmlns:a16="http://schemas.microsoft.com/office/drawing/2014/main" id="{0CB3DF67-D5F3-438A-897B-C618085948B9}"/>
              </a:ext>
            </a:extLst>
          </p:cNvPr>
          <p:cNvPicPr>
            <a:picLocks noChangeAspect="1"/>
          </p:cNvPicPr>
          <p:nvPr/>
        </p:nvPicPr>
        <p:blipFill>
          <a:blip r:embed="rId8"/>
          <a:stretch>
            <a:fillRect/>
          </a:stretch>
        </p:blipFill>
        <p:spPr>
          <a:xfrm>
            <a:off x="4328657" y="4358081"/>
            <a:ext cx="4435339" cy="2499919"/>
          </a:xfrm>
          <a:prstGeom prst="rect">
            <a:avLst/>
          </a:prstGeom>
        </p:spPr>
      </p:pic>
    </p:spTree>
    <p:extLst>
      <p:ext uri="{BB962C8B-B14F-4D97-AF65-F5344CB8AC3E}">
        <p14:creationId xmlns:p14="http://schemas.microsoft.com/office/powerpoint/2010/main" val="326113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2025650" y="533400"/>
            <a:ext cx="8185150" cy="2438400"/>
          </a:xfrm>
        </p:spPr>
        <p:txBody>
          <a:bodyPr/>
          <a:lstStyle/>
          <a:p>
            <a:r>
              <a:rPr lang="en-US" altLang="en-US" sz="3600" b="1" dirty="0">
                <a:solidFill>
                  <a:srgbClr val="FF0000"/>
                </a:solidFill>
                <a:latin typeface="Tahoma" panose="020B0604030504040204" pitchFamily="34" charset="0"/>
                <a:cs typeface="Tahoma" panose="020B0604030504040204" pitchFamily="34" charset="0"/>
              </a:rPr>
              <a:t>Opening Activity #1:</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Type Answer in the Chat Window: What is your favorite type of learning technology today…?</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12323" name="Picture 3">
            <a:extLst>
              <a:ext uri="{FF2B5EF4-FFF2-40B4-BE49-F238E27FC236}">
                <a16:creationId xmlns:a16="http://schemas.microsoft.com/office/drawing/2014/main" id="{14115EF5-0917-4626-9AFD-225FBC2F1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750" y="3335814"/>
            <a:ext cx="7102050" cy="306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989306" y="362131"/>
            <a:ext cx="8213388" cy="1969851"/>
          </a:xfrm>
        </p:spPr>
        <p:txBody>
          <a:bodyPr vert="horz" lIns="91440" tIns="45720" rIns="91440" bIns="45720" rtlCol="0" anchor="ct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29, 2021</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itchFamily="34" charset="0"/>
                <a:ea typeface="Tahoma" pitchFamily="34" charset="0"/>
                <a:cs typeface="Tahoma" pitchFamily="34" charset="0"/>
              </a:rPr>
              <a:t>New Models of Education Emerging</a:t>
            </a:r>
            <a:br>
              <a:rPr lang="en-US" altLang="zh-CN" sz="3200" b="1" dirty="0">
                <a:solidFill>
                  <a:srgbClr val="0070C0"/>
                </a:solidFill>
                <a:latin typeface="Tahoma" pitchFamily="34" charset="0"/>
                <a:ea typeface="Tahoma" pitchFamily="34" charset="0"/>
                <a:cs typeface="Tahoma" pitchFamily="34" charset="0"/>
              </a:rPr>
            </a:br>
            <a:r>
              <a:rPr lang="en-US" altLang="zh-CN" sz="3200" b="1" dirty="0">
                <a:latin typeface="Tahoma" pitchFamily="34" charset="0"/>
                <a:ea typeface="Tahoma" pitchFamily="34" charset="0"/>
                <a:cs typeface="Tahoma" pitchFamily="34" charset="0"/>
              </a:rPr>
              <a:t>Silver Lining for Learning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https://silverliningforlearning.org/</a:t>
            </a:r>
            <a:r>
              <a:rPr lang="en-US" sz="1400" b="1" u="sng" dirty="0">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E834A1AF-2C24-4469-9FEF-219F873733E2}"/>
              </a:ext>
            </a:extLst>
          </p:cNvPr>
          <p:cNvPicPr>
            <a:picLocks noChangeAspect="1"/>
          </p:cNvPicPr>
          <p:nvPr/>
        </p:nvPicPr>
        <p:blipFill rotWithShape="1">
          <a:blip r:embed="rId3"/>
          <a:srcRect l="21433" t="10943" r="22242" b="1635"/>
          <a:stretch/>
        </p:blipFill>
        <p:spPr>
          <a:xfrm>
            <a:off x="1989306" y="2607012"/>
            <a:ext cx="4397783" cy="4250987"/>
          </a:xfrm>
          <a:prstGeom prst="rect">
            <a:avLst/>
          </a:prstGeom>
        </p:spPr>
      </p:pic>
      <p:pic>
        <p:nvPicPr>
          <p:cNvPr id="9" name="Picture 8">
            <a:extLst>
              <a:ext uri="{FF2B5EF4-FFF2-40B4-BE49-F238E27FC236}">
                <a16:creationId xmlns:a16="http://schemas.microsoft.com/office/drawing/2014/main" id="{3F5B62A0-A22D-4959-ABDB-7F479FC19F89}"/>
              </a:ext>
            </a:extLst>
          </p:cNvPr>
          <p:cNvPicPr>
            <a:picLocks noChangeAspect="1"/>
          </p:cNvPicPr>
          <p:nvPr/>
        </p:nvPicPr>
        <p:blipFill rotWithShape="1">
          <a:blip r:embed="rId4"/>
          <a:srcRect l="21903" t="10943" r="23339"/>
          <a:stretch/>
        </p:blipFill>
        <p:spPr>
          <a:xfrm>
            <a:off x="6532870" y="2607012"/>
            <a:ext cx="4196949" cy="4250987"/>
          </a:xfrm>
          <a:prstGeom prst="rect">
            <a:avLst/>
          </a:prstGeom>
        </p:spPr>
      </p:pic>
    </p:spTree>
    <p:extLst>
      <p:ext uri="{BB962C8B-B14F-4D97-AF65-F5344CB8AC3E}">
        <p14:creationId xmlns:p14="http://schemas.microsoft.com/office/powerpoint/2010/main" val="296918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1996924"/>
          </a:xfrm>
        </p:spPr>
        <p:txBody>
          <a:bodyPr>
            <a:normAutofit/>
          </a:bodyPr>
          <a:lstStyle/>
          <a:p>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Part 2: Technology Yesterday</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EFBB6A2-5F0F-4491-821D-336F375DB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366" y="2411412"/>
            <a:ext cx="8244280" cy="4122140"/>
          </a:xfrm>
          <a:prstGeom prst="rect">
            <a:avLst/>
          </a:prstGeom>
        </p:spPr>
      </p:pic>
    </p:spTree>
    <p:extLst>
      <p:ext uri="{BB962C8B-B14F-4D97-AF65-F5344CB8AC3E}">
        <p14:creationId xmlns:p14="http://schemas.microsoft.com/office/powerpoint/2010/main" val="3815503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E3BF-EC91-4DCA-96B8-3402871FCEBD}"/>
              </a:ext>
            </a:extLst>
          </p:cNvPr>
          <p:cNvSpPr>
            <a:spLocks noGrp="1"/>
          </p:cNvSpPr>
          <p:nvPr>
            <p:ph type="title"/>
          </p:nvPr>
        </p:nvSpPr>
        <p:spPr>
          <a:xfrm>
            <a:off x="2209800" y="533400"/>
            <a:ext cx="8077200" cy="1600200"/>
          </a:xfrm>
        </p:spPr>
        <p:txBody>
          <a:bodyPr rtlCol="0">
            <a:noAutofit/>
          </a:bodyPr>
          <a:lstStyle/>
          <a:p>
            <a:pPr fontAlgn="auto">
              <a:spcAft>
                <a:spcPts val="0"/>
              </a:spcAft>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5, 2020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Remote learning isn't new: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Radio instruction in the 1937 polio epidemic</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Katherine A. Foss, The Conversation</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https://theconversation.com/amp/remote-learning-isnt-new-radio-instruction-in-the-1937-polio-epidemic-143797</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71716" name="Picture 6">
            <a:extLst>
              <a:ext uri="{FF2B5EF4-FFF2-40B4-BE49-F238E27FC236}">
                <a16:creationId xmlns:a16="http://schemas.microsoft.com/office/drawing/2014/main" id="{AF889AE3-2A3C-4AD7-A63E-788BA8999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0" t="10873" r="32500" b="29214"/>
          <a:stretch>
            <a:fillRect/>
          </a:stretch>
        </p:blipFill>
        <p:spPr bwMode="auto">
          <a:xfrm>
            <a:off x="4222750" y="2446338"/>
            <a:ext cx="40513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EB4CBC-2120-4944-9A26-D4D844B7ECFF}"/>
              </a:ext>
            </a:extLst>
          </p:cNvPr>
          <p:cNvPicPr>
            <a:picLocks noChangeAspect="1"/>
          </p:cNvPicPr>
          <p:nvPr/>
        </p:nvPicPr>
        <p:blipFill rotWithShape="1">
          <a:blip r:embed="rId2"/>
          <a:srcRect l="13333" t="12718" r="27500" b="11226"/>
          <a:stretch/>
        </p:blipFill>
        <p:spPr>
          <a:xfrm>
            <a:off x="143433" y="3683357"/>
            <a:ext cx="4419600" cy="3174643"/>
          </a:xfrm>
          <a:prstGeom prst="rect">
            <a:avLst/>
          </a:prstGeom>
        </p:spPr>
      </p:pic>
      <p:pic>
        <p:nvPicPr>
          <p:cNvPr id="9" name="Picture 8">
            <a:extLst>
              <a:ext uri="{FF2B5EF4-FFF2-40B4-BE49-F238E27FC236}">
                <a16:creationId xmlns:a16="http://schemas.microsoft.com/office/drawing/2014/main" id="{75A07C39-6351-40F5-A90E-DC4F0CF112F2}"/>
              </a:ext>
            </a:extLst>
          </p:cNvPr>
          <p:cNvPicPr>
            <a:picLocks noChangeAspect="1"/>
          </p:cNvPicPr>
          <p:nvPr/>
        </p:nvPicPr>
        <p:blipFill rotWithShape="1">
          <a:blip r:embed="rId3"/>
          <a:srcRect l="13333" t="12718" r="27500" b="9736"/>
          <a:stretch/>
        </p:blipFill>
        <p:spPr>
          <a:xfrm>
            <a:off x="7355228" y="3509492"/>
            <a:ext cx="4572000" cy="3348508"/>
          </a:xfrm>
          <a:prstGeom prst="rect">
            <a:avLst/>
          </a:prstGeom>
        </p:spPr>
      </p:pic>
      <p:pic>
        <p:nvPicPr>
          <p:cNvPr id="6" name="Picture 5">
            <a:extLst>
              <a:ext uri="{FF2B5EF4-FFF2-40B4-BE49-F238E27FC236}">
                <a16:creationId xmlns:a16="http://schemas.microsoft.com/office/drawing/2014/main" id="{0C7BFBB3-9B3E-4C6A-95CD-D0AD52E60B3E}"/>
              </a:ext>
            </a:extLst>
          </p:cNvPr>
          <p:cNvPicPr>
            <a:picLocks noChangeAspect="1"/>
          </p:cNvPicPr>
          <p:nvPr/>
        </p:nvPicPr>
        <p:blipFill rotWithShape="1">
          <a:blip r:embed="rId4"/>
          <a:srcRect l="14167" t="14209" r="27500" b="9735"/>
          <a:stretch/>
        </p:blipFill>
        <p:spPr>
          <a:xfrm>
            <a:off x="-1" y="0"/>
            <a:ext cx="4706469" cy="3429000"/>
          </a:xfrm>
          <a:prstGeom prst="rect">
            <a:avLst/>
          </a:prstGeom>
        </p:spPr>
      </p:pic>
      <p:pic>
        <p:nvPicPr>
          <p:cNvPr id="10" name="Picture 9">
            <a:extLst>
              <a:ext uri="{FF2B5EF4-FFF2-40B4-BE49-F238E27FC236}">
                <a16:creationId xmlns:a16="http://schemas.microsoft.com/office/drawing/2014/main" id="{CA6E69DF-779E-4C4C-B964-106C13217109}"/>
              </a:ext>
            </a:extLst>
          </p:cNvPr>
          <p:cNvPicPr>
            <a:picLocks noChangeAspect="1"/>
          </p:cNvPicPr>
          <p:nvPr/>
        </p:nvPicPr>
        <p:blipFill rotWithShape="1">
          <a:blip r:embed="rId5"/>
          <a:srcRect l="13333" t="12718" r="27500" b="11226"/>
          <a:stretch/>
        </p:blipFill>
        <p:spPr>
          <a:xfrm>
            <a:off x="7123657" y="-1"/>
            <a:ext cx="4885764" cy="3509493"/>
          </a:xfrm>
          <a:prstGeom prst="rect">
            <a:avLst/>
          </a:prstGeom>
        </p:spPr>
      </p:pic>
    </p:spTree>
    <p:extLst>
      <p:ext uri="{BB962C8B-B14F-4D97-AF65-F5344CB8AC3E}">
        <p14:creationId xmlns:p14="http://schemas.microsoft.com/office/powerpoint/2010/main" val="3693687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860652" y="210074"/>
            <a:ext cx="8522213" cy="2790824"/>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2017</a:t>
            </a:r>
            <a:br>
              <a:rPr lang="en-US" sz="3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How PLATO changed the World…in 1960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Cait</a:t>
            </a:r>
            <a:r>
              <a:rPr lang="en-US" sz="2400" b="1" dirty="0">
                <a:latin typeface="Tahoma" panose="020B0604030504040204" pitchFamily="34" charset="0"/>
                <a:ea typeface="Tahoma" panose="020B0604030504040204" pitchFamily="34" charset="0"/>
                <a:cs typeface="Tahoma" panose="020B0604030504040204" pitchFamily="34" charset="0"/>
              </a:rPr>
              <a:t> Etherington, </a:t>
            </a:r>
            <a:r>
              <a:rPr lang="en-US" sz="2400" b="1" dirty="0" err="1">
                <a:latin typeface="Tahoma" panose="020B0604030504040204" pitchFamily="34" charset="0"/>
                <a:ea typeface="Tahoma" panose="020B0604030504040204" pitchFamily="34" charset="0"/>
                <a:cs typeface="Tahoma" panose="020B0604030504040204" pitchFamily="34" charset="0"/>
              </a:rPr>
              <a:t>ElearningInside</a:t>
            </a:r>
            <a:r>
              <a:rPr lang="en-US" sz="2400" b="1" dirty="0">
                <a:latin typeface="Tahoma" panose="020B0604030504040204" pitchFamily="34" charset="0"/>
                <a:ea typeface="Tahoma" panose="020B0604030504040204" pitchFamily="34" charset="0"/>
                <a:cs typeface="Tahoma" panose="020B0604030504040204" pitchFamily="34" charset="0"/>
              </a:rPr>
              <a:t> News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https://www.youtube.com/watch?v=tTmWcGhlXqA</a:t>
            </a:r>
            <a:r>
              <a:rPr lang="en-US" sz="1600" b="1" u="sng"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https://news.elearninginside.com/how-plato-changed-the-world-in-1960/</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rPr>
              <a:t>PLATO was the first generalized computer-assisted instruction system. Starting in 1960, it ran on the University of Illinois' ILLIAC I computer. By the late 1970s, it supported several thousand graphics terminals distributed worldwide, running on nearly a dozen different networked mainframe computers. Many modern concepts in multi-user computing were originally developed on PLATO, including forums, message boards, online testing, e-mail, chat rooms, picture languages, instant messaging, remote screen sharing, and multiplayer games.</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72F354-EE25-49E0-885A-77AB980C1B63}"/>
              </a:ext>
            </a:extLst>
          </p:cNvPr>
          <p:cNvPicPr>
            <a:picLocks noChangeAspect="1"/>
          </p:cNvPicPr>
          <p:nvPr/>
        </p:nvPicPr>
        <p:blipFill rotWithShape="1">
          <a:blip r:embed="rId4"/>
          <a:srcRect l="17500" t="11946" r="39167" b="11259"/>
          <a:stretch/>
        </p:blipFill>
        <p:spPr>
          <a:xfrm>
            <a:off x="3657600" y="3105150"/>
            <a:ext cx="3962400" cy="3429000"/>
          </a:xfrm>
          <a:prstGeom prst="rect">
            <a:avLst/>
          </a:prstGeom>
        </p:spPr>
      </p:pic>
      <p:pic>
        <p:nvPicPr>
          <p:cNvPr id="12" name="Picture 11">
            <a:extLst>
              <a:ext uri="{FF2B5EF4-FFF2-40B4-BE49-F238E27FC236}">
                <a16:creationId xmlns:a16="http://schemas.microsoft.com/office/drawing/2014/main" id="{59F59037-F6D2-4CD1-A506-6166779FC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698" y="2997905"/>
            <a:ext cx="1405117" cy="2086765"/>
          </a:xfrm>
          <a:prstGeom prst="rect">
            <a:avLst/>
          </a:prstGeom>
        </p:spPr>
      </p:pic>
      <p:pic>
        <p:nvPicPr>
          <p:cNvPr id="10" name="Picture 4">
            <a:extLst>
              <a:ext uri="{FF2B5EF4-FFF2-40B4-BE49-F238E27FC236}">
                <a16:creationId xmlns:a16="http://schemas.microsoft.com/office/drawing/2014/main" id="{F6A657FA-20FC-4094-B8BA-BE86EBFCF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479" r="28333" b="17497"/>
          <a:stretch>
            <a:fillRect/>
          </a:stretch>
        </p:blipFill>
        <p:spPr bwMode="auto">
          <a:xfrm>
            <a:off x="274698" y="5080957"/>
            <a:ext cx="2547219" cy="174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E40C9612-A79E-4C9D-9098-74D8C91E3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1479" r="27499" b="16293"/>
          <a:stretch>
            <a:fillRect/>
          </a:stretch>
        </p:blipFill>
        <p:spPr bwMode="auto">
          <a:xfrm>
            <a:off x="7711099" y="3752851"/>
            <a:ext cx="4588252" cy="316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77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46" y="391274"/>
            <a:ext cx="10068026" cy="2381249"/>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Intelligence Augmentation and Amplification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Douglas </a:t>
            </a:r>
            <a:r>
              <a:rPr lang="en-US" sz="2400" b="1" dirty="0" err="1">
                <a:latin typeface="Tahoma" panose="020B0604030504040204" pitchFamily="34" charset="0"/>
                <a:ea typeface="Tahoma" panose="020B0604030504040204" pitchFamily="34" charset="0"/>
                <a:cs typeface="Tahoma" panose="020B0604030504040204" pitchFamily="34" charset="0"/>
              </a:rPr>
              <a:t>Engelbart’s</a:t>
            </a:r>
            <a:r>
              <a:rPr lang="en-US" sz="2400" b="1" dirty="0">
                <a:latin typeface="Tahoma" panose="020B0604030504040204" pitchFamily="34" charset="0"/>
                <a:ea typeface="Tahoma" panose="020B0604030504040204" pitchFamily="34" charset="0"/>
                <a:cs typeface="Tahoma" panose="020B0604030504040204" pitchFamily="34" charset="0"/>
              </a:rPr>
              <a:t> “The Mother of All Inventions” (1968)</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Augmentation Research Center (ARC)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(The live demonstration featured the introduction of the computer mouse, video conferencing, teleconferencing, hypertext, word processing, hypermedia, object addressing and dynamic file linking, bootstrapping, and a collaborative real-time editor.“)</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http://www.amazon.com/Machines-Loving-Grace-Common-Between/dp/0062266683</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3554" name="Picture 2" descr="https://upload.wikimedia.org/wikipedia/commons/f/fe/Apple_Macintosh_Plus_m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69" y="2564874"/>
            <a:ext cx="5227584" cy="392068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upload.wikimedia.org/wikipedia/commons/c/cc/SRI_Computer_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438" y="2564874"/>
            <a:ext cx="2743200" cy="2468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17438" y="4736388"/>
            <a:ext cx="342171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Engelbart's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prototype of a computer mouse, as designed by Bill English from </a:t>
            </a: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Engelbart's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sketches.</a:t>
            </a:r>
          </a:p>
        </p:txBody>
      </p:sp>
      <p:pic>
        <p:nvPicPr>
          <p:cNvPr id="23560" name="Picture 8" descr="http://www.extremetech.com/wp-content/uploads/2013/07/engelbart-with-mo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9937"/>
            <a:ext cx="2354054" cy="2483179"/>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s://tribute2doug.files.wordpress.com/2013/11/400-07-doug-two-mice-19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02" y="2465798"/>
            <a:ext cx="2231638" cy="1582219"/>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Movie 2">
            <a:hlinkClick r:id="rId7" highlightClick="1"/>
          </p:cNvPr>
          <p:cNvSpPr/>
          <p:nvPr/>
        </p:nvSpPr>
        <p:spPr>
          <a:xfrm>
            <a:off x="11149584" y="1139991"/>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ction Button: Movie 3">
            <a:hlinkClick r:id="rId8" highlightClick="1"/>
          </p:cNvPr>
          <p:cNvSpPr/>
          <p:nvPr/>
        </p:nvSpPr>
        <p:spPr>
          <a:xfrm>
            <a:off x="11149584" y="0"/>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rotWithShape="1">
          <a:blip r:embed="rId9"/>
          <a:srcRect l="29241" t="17705" r="48804" b="57945"/>
          <a:stretch/>
        </p:blipFill>
        <p:spPr>
          <a:xfrm>
            <a:off x="11214190" y="190422"/>
            <a:ext cx="977810" cy="661572"/>
          </a:xfrm>
          <a:prstGeom prst="rect">
            <a:avLst/>
          </a:prstGeom>
        </p:spPr>
      </p:pic>
      <p:pic>
        <p:nvPicPr>
          <p:cNvPr id="8" name="Picture 7"/>
          <p:cNvPicPr>
            <a:picLocks noChangeAspect="1"/>
          </p:cNvPicPr>
          <p:nvPr/>
        </p:nvPicPr>
        <p:blipFill rotWithShape="1">
          <a:blip r:embed="rId10"/>
          <a:srcRect l="29852" t="19589" r="48624" b="46372"/>
          <a:stretch/>
        </p:blipFill>
        <p:spPr>
          <a:xfrm>
            <a:off x="11214190" y="1198791"/>
            <a:ext cx="834554" cy="805147"/>
          </a:xfrm>
          <a:prstGeom prst="rect">
            <a:avLst/>
          </a:prstGeom>
        </p:spPr>
      </p:pic>
    </p:spTree>
    <p:extLst>
      <p:ext uri="{BB962C8B-B14F-4D97-AF65-F5344CB8AC3E}">
        <p14:creationId xmlns:p14="http://schemas.microsoft.com/office/powerpoint/2010/main" val="5661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25286" y="582007"/>
            <a:ext cx="10526486" cy="2389143"/>
          </a:xfrm>
        </p:spPr>
        <p:txBody>
          <a:bodyPr vert="horz" lIns="91440" tIns="45720" rIns="91440" bIns="45720" rtlCol="0" anchor="ctr">
            <a:normAutofit/>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22, 2019</a:t>
            </a:r>
            <a:br>
              <a:rPr lang="en-US" sz="27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Who Remembers VisiCalc???</a:t>
            </a:r>
            <a:br>
              <a:rPr lang="en-US" sz="27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How computing's first 'killer app' changed everything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Tom Harford, BBC News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https://www.bbc.com/news/business-47802280</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FF59C66-73EB-4270-B170-06554510CCAA}"/>
              </a:ext>
            </a:extLst>
          </p:cNvPr>
          <p:cNvPicPr>
            <a:picLocks noChangeAspect="1"/>
          </p:cNvPicPr>
          <p:nvPr/>
        </p:nvPicPr>
        <p:blipFill rotWithShape="1">
          <a:blip r:embed="rId3"/>
          <a:srcRect l="20908" t="41111" r="40588" b="4445"/>
          <a:stretch/>
        </p:blipFill>
        <p:spPr>
          <a:xfrm>
            <a:off x="114299" y="3031143"/>
            <a:ext cx="3429001" cy="3733800"/>
          </a:xfrm>
          <a:prstGeom prst="rect">
            <a:avLst/>
          </a:prstGeom>
        </p:spPr>
      </p:pic>
      <p:pic>
        <p:nvPicPr>
          <p:cNvPr id="6" name="Picture 5">
            <a:extLst>
              <a:ext uri="{FF2B5EF4-FFF2-40B4-BE49-F238E27FC236}">
                <a16:creationId xmlns:a16="http://schemas.microsoft.com/office/drawing/2014/main" id="{0113F500-CFFD-4D27-8C40-57966356D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747" y="3031143"/>
            <a:ext cx="3279960" cy="3276599"/>
          </a:xfrm>
          <a:prstGeom prst="rect">
            <a:avLst/>
          </a:prstGeom>
        </p:spPr>
      </p:pic>
      <p:pic>
        <p:nvPicPr>
          <p:cNvPr id="12" name="Picture 11">
            <a:extLst>
              <a:ext uri="{FF2B5EF4-FFF2-40B4-BE49-F238E27FC236}">
                <a16:creationId xmlns:a16="http://schemas.microsoft.com/office/drawing/2014/main" id="{EB623ADF-98F9-44BF-886E-5B7B68DC8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605" y="3204150"/>
            <a:ext cx="1596721" cy="2410838"/>
          </a:xfrm>
          <a:prstGeom prst="rect">
            <a:avLst/>
          </a:prstGeom>
        </p:spPr>
      </p:pic>
      <p:sp>
        <p:nvSpPr>
          <p:cNvPr id="14" name="TextBox 13">
            <a:extLst>
              <a:ext uri="{FF2B5EF4-FFF2-40B4-BE49-F238E27FC236}">
                <a16:creationId xmlns:a16="http://schemas.microsoft.com/office/drawing/2014/main" id="{E3E4576C-3A9D-4527-9E33-A8BBF2E7C785}"/>
              </a:ext>
            </a:extLst>
          </p:cNvPr>
          <p:cNvSpPr txBox="1"/>
          <p:nvPr/>
        </p:nvSpPr>
        <p:spPr>
          <a:xfrm>
            <a:off x="3789970" y="6211652"/>
            <a:ext cx="6720109"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Dan Bricklin, inventor of the first computer spreadsheet </a:t>
            </a:r>
          </a:p>
        </p:txBody>
      </p:sp>
      <p:pic>
        <p:nvPicPr>
          <p:cNvPr id="10" name="Picture 9">
            <a:extLst>
              <a:ext uri="{FF2B5EF4-FFF2-40B4-BE49-F238E27FC236}">
                <a16:creationId xmlns:a16="http://schemas.microsoft.com/office/drawing/2014/main" id="{49416684-0AC5-4938-8661-33F540482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9630" y="3188350"/>
            <a:ext cx="3112370" cy="2389143"/>
          </a:xfrm>
          <a:prstGeom prst="rect">
            <a:avLst/>
          </a:prstGeom>
        </p:spPr>
      </p:pic>
    </p:spTree>
    <p:extLst>
      <p:ext uri="{BB962C8B-B14F-4D97-AF65-F5344CB8AC3E}">
        <p14:creationId xmlns:p14="http://schemas.microsoft.com/office/powerpoint/2010/main" val="569203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Title 3"/>
          <p:cNvSpPr>
            <a:spLocks noGrp="1"/>
          </p:cNvSpPr>
          <p:nvPr>
            <p:ph type="title"/>
          </p:nvPr>
        </p:nvSpPr>
        <p:spPr>
          <a:xfrm>
            <a:off x="1981200" y="547688"/>
            <a:ext cx="8229600" cy="1554162"/>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May 10, 2013</a:t>
            </a:r>
            <a:br>
              <a:rPr lang="en-US" altLang="en-US" sz="20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10 </a:t>
            </a:r>
            <a:r>
              <a:rPr lang="en-US" altLang="en-US" sz="2800" b="1" dirty="0" err="1">
                <a:latin typeface="Tahoma" panose="020B0604030504040204" pitchFamily="34" charset="0"/>
                <a:cs typeface="Tahoma" panose="020B0604030504040204" pitchFamily="34" charset="0"/>
              </a:rPr>
              <a:t>ed</a:t>
            </a:r>
            <a:r>
              <a:rPr lang="en-US" altLang="en-US" sz="2800" b="1" dirty="0">
                <a:latin typeface="Tahoma" panose="020B0604030504040204" pitchFamily="34" charset="0"/>
                <a:cs typeface="Tahoma" panose="020B0604030504040204" pitchFamily="34" charset="0"/>
              </a:rPr>
              <a:t>-tech tools of the 70s, 80s, and 90s </a:t>
            </a:r>
            <a:br>
              <a:rPr lang="en-US" altLang="en-US" sz="2000" b="1" dirty="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eSchool</a:t>
            </a:r>
            <a:r>
              <a:rPr lang="en-US" altLang="en-US" sz="2000" b="1" dirty="0">
                <a:latin typeface="Tahoma" panose="020B0604030504040204" pitchFamily="34" charset="0"/>
                <a:cs typeface="Tahoma" panose="020B0604030504040204" pitchFamily="34" charset="0"/>
              </a:rPr>
              <a:t> News, </a:t>
            </a:r>
            <a:r>
              <a:rPr lang="en-US" altLang="en-US" sz="2000" b="1" dirty="0" err="1">
                <a:latin typeface="Tahoma" panose="020B0604030504040204" pitchFamily="34" charset="0"/>
                <a:cs typeface="Tahoma" panose="020B0604030504040204" pitchFamily="34" charset="0"/>
              </a:rPr>
              <a:t>Meris</a:t>
            </a:r>
            <a:r>
              <a:rPr lang="en-US" altLang="en-US" sz="2000" b="1" dirty="0">
                <a:latin typeface="Tahoma" panose="020B0604030504040204" pitchFamily="34" charset="0"/>
                <a:cs typeface="Tahoma" panose="020B0604030504040204" pitchFamily="34" charset="0"/>
              </a:rPr>
              <a:t> </a:t>
            </a:r>
            <a:r>
              <a:rPr lang="en-US" altLang="en-US" sz="2000" b="1" dirty="0" err="1">
                <a:latin typeface="Tahoma" panose="020B0604030504040204" pitchFamily="34" charset="0"/>
                <a:cs typeface="Tahoma" panose="020B0604030504040204" pitchFamily="34" charset="0"/>
              </a:rPr>
              <a:t>Stansbury</a:t>
            </a:r>
            <a:br>
              <a:rPr lang="en-US" altLang="en-US" sz="2000" b="1" dirty="0">
                <a:latin typeface="Tahoma" panose="020B0604030504040204" pitchFamily="34" charset="0"/>
                <a:cs typeface="Tahoma" panose="020B0604030504040204" pitchFamily="34" charset="0"/>
              </a:rPr>
            </a:br>
            <a:r>
              <a:rPr lang="en-US" altLang="en-US" sz="1100" b="1" dirty="0">
                <a:latin typeface="Tahoma" panose="020B0604030504040204" pitchFamily="34" charset="0"/>
                <a:cs typeface="Tahoma" panose="020B0604030504040204" pitchFamily="34" charset="0"/>
                <a:hlinkClick r:id="rId2"/>
              </a:rPr>
              <a:t>http://www.eschoolnews.com/2013/05/10/10-ed-tech-tools-of-the-70s-80s-and-90s/print/</a:t>
            </a:r>
            <a:r>
              <a:rPr lang="en-US" altLang="en-US" sz="1100" b="1" dirty="0">
                <a:latin typeface="Tahoma" panose="020B0604030504040204" pitchFamily="34" charset="0"/>
                <a:cs typeface="Tahoma" panose="020B0604030504040204" pitchFamily="34" charset="0"/>
              </a:rPr>
              <a:t> </a:t>
            </a:r>
          </a:p>
        </p:txBody>
      </p:sp>
      <p:pic>
        <p:nvPicPr>
          <p:cNvPr id="97485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625791"/>
            <a:ext cx="3304347" cy="172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48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6220" y="2606576"/>
            <a:ext cx="5671781" cy="42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575623" y="4417133"/>
            <a:ext cx="3252724" cy="2439543"/>
          </a:xfrm>
          <a:prstGeom prst="rect">
            <a:avLst/>
          </a:prstGeom>
        </p:spPr>
      </p:pic>
    </p:spTree>
    <p:extLst>
      <p:ext uri="{BB962C8B-B14F-4D97-AF65-F5344CB8AC3E}">
        <p14:creationId xmlns:p14="http://schemas.microsoft.com/office/powerpoint/2010/main" val="2885622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F9EB-1B34-4B9D-8CFB-DD5D1CAEA3E7}"/>
              </a:ext>
            </a:extLst>
          </p:cNvPr>
          <p:cNvSpPr>
            <a:spLocks noGrp="1"/>
          </p:cNvSpPr>
          <p:nvPr>
            <p:ph type="title"/>
          </p:nvPr>
        </p:nvSpPr>
        <p:spPr>
          <a:xfrm>
            <a:off x="1905000" y="566812"/>
            <a:ext cx="8382000" cy="2239962"/>
          </a:xfrm>
        </p:spPr>
        <p:txBody>
          <a:bodyPr>
            <a:normAutofit/>
          </a:bodyPr>
          <a:lstStyle/>
          <a:p>
            <a:r>
              <a:rPr lang="en-US" sz="3100" b="1" dirty="0">
                <a:latin typeface="Tahoma" panose="020B0604030504040204" pitchFamily="34" charset="0"/>
                <a:ea typeface="Tahoma" panose="020B0604030504040204" pitchFamily="34" charset="0"/>
                <a:cs typeface="Tahoma" panose="020B0604030504040204" pitchFamily="34" charset="0"/>
              </a:rPr>
              <a:t>Bob </a:t>
            </a:r>
            <a:r>
              <a:rPr lang="en-US" sz="3100" b="1" dirty="0" err="1">
                <a:latin typeface="Tahoma" panose="020B0604030504040204" pitchFamily="34" charset="0"/>
                <a:ea typeface="Tahoma" panose="020B0604030504040204" pitchFamily="34" charset="0"/>
                <a:cs typeface="Tahoma" panose="020B0604030504040204" pitchFamily="34" charset="0"/>
              </a:rPr>
              <a:t>Clasen</a:t>
            </a:r>
            <a:r>
              <a:rPr lang="en-US" sz="3100" b="1" dirty="0">
                <a:latin typeface="Tahoma" panose="020B0604030504040204" pitchFamily="34" charset="0"/>
                <a:ea typeface="Tahoma" panose="020B0604030504040204" pitchFamily="34" charset="0"/>
                <a:cs typeface="Tahoma" panose="020B0604030504040204" pitchFamily="34" charset="0"/>
              </a:rPr>
              <a:t>, University of Wisconsin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https://www.youtube.com/watch?v=kCm1_MGaqec&amp;feature=youtu.be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February 27, 1934-March 17, 2018</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https://www.cressfuneralservice.com/obituary/249139/Robert-Clasen</a:t>
            </a:r>
            <a:r>
              <a:rPr lang="en-US" sz="1200" b="1" dirty="0">
                <a:hlinkClick r:id="rId3"/>
              </a:rPr>
              <a:t>/</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A3B6E8-0611-48E9-B622-0C084BAED083}"/>
              </a:ext>
            </a:extLst>
          </p:cNvPr>
          <p:cNvPicPr>
            <a:picLocks noChangeAspect="1"/>
          </p:cNvPicPr>
          <p:nvPr/>
        </p:nvPicPr>
        <p:blipFill rotWithShape="1">
          <a:blip r:embed="rId4"/>
          <a:srcRect l="15001" t="8873" r="25833" b="27770"/>
          <a:stretch/>
        </p:blipFill>
        <p:spPr>
          <a:xfrm>
            <a:off x="1524000" y="2806775"/>
            <a:ext cx="5029200" cy="4037527"/>
          </a:xfrm>
          <a:prstGeom prst="rect">
            <a:avLst/>
          </a:prstGeom>
        </p:spPr>
      </p:pic>
      <p:pic>
        <p:nvPicPr>
          <p:cNvPr id="5" name="Picture 4">
            <a:extLst>
              <a:ext uri="{FF2B5EF4-FFF2-40B4-BE49-F238E27FC236}">
                <a16:creationId xmlns:a16="http://schemas.microsoft.com/office/drawing/2014/main" id="{7E50A8F9-F4A1-45D2-A311-D2EFD6C92B33}"/>
              </a:ext>
            </a:extLst>
          </p:cNvPr>
          <p:cNvPicPr>
            <a:picLocks noChangeAspect="1"/>
          </p:cNvPicPr>
          <p:nvPr/>
        </p:nvPicPr>
        <p:blipFill rotWithShape="1">
          <a:blip r:embed="rId5"/>
          <a:srcRect l="15833" t="11535" r="25833" b="7098"/>
          <a:stretch/>
        </p:blipFill>
        <p:spPr>
          <a:xfrm>
            <a:off x="4448270" y="5190427"/>
            <a:ext cx="2104931" cy="1653875"/>
          </a:xfrm>
          <a:prstGeom prst="rect">
            <a:avLst/>
          </a:prstGeom>
        </p:spPr>
      </p:pic>
      <p:pic>
        <p:nvPicPr>
          <p:cNvPr id="6" name="Picture 5">
            <a:extLst>
              <a:ext uri="{FF2B5EF4-FFF2-40B4-BE49-F238E27FC236}">
                <a16:creationId xmlns:a16="http://schemas.microsoft.com/office/drawing/2014/main" id="{6D079D59-8321-4FEB-A4DF-7A457493EFCD}"/>
              </a:ext>
            </a:extLst>
          </p:cNvPr>
          <p:cNvPicPr>
            <a:picLocks noChangeAspect="1"/>
          </p:cNvPicPr>
          <p:nvPr/>
        </p:nvPicPr>
        <p:blipFill rotWithShape="1">
          <a:blip r:embed="rId6"/>
          <a:srcRect l="30024" t="45298" r="14282" b="-19"/>
          <a:stretch/>
        </p:blipFill>
        <p:spPr>
          <a:xfrm>
            <a:off x="6802682" y="4010686"/>
            <a:ext cx="3865319" cy="2847315"/>
          </a:xfrm>
          <a:prstGeom prst="rect">
            <a:avLst/>
          </a:prstGeom>
        </p:spPr>
      </p:pic>
    </p:spTree>
    <p:extLst>
      <p:ext uri="{BB962C8B-B14F-4D97-AF65-F5344CB8AC3E}">
        <p14:creationId xmlns:p14="http://schemas.microsoft.com/office/powerpoint/2010/main" val="2263447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2163686" y="467065"/>
            <a:ext cx="8560253" cy="2621438"/>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26,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Remember Education 2.0?</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rise and fall of the company behind ‘Reader Rabbit’ and all your favorite educational games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Abigail Cain, The Outline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https://theoutline.com/post/6293/reader-rabbit-history-the-learning-company-zoombinis-carmen-sandiego?zd=1&amp;zi=qmbuobk7</a:t>
            </a:r>
            <a:r>
              <a:rPr lang="en-US" sz="1000" b="1" u="sng" dirty="0">
                <a:latin typeface="Tahoma" panose="020B0604030504040204" pitchFamily="34" charset="0"/>
                <a:ea typeface="Tahoma" panose="020B0604030504040204" pitchFamily="34" charset="0"/>
                <a:cs typeface="Tahoma" panose="020B0604030504040204" pitchFamily="34" charset="0"/>
              </a:rPr>
              <a:t> </a:t>
            </a:r>
            <a:br>
              <a:rPr lang="en-US" sz="1200" b="1" u="sng" dirty="0"/>
            </a:br>
            <a:r>
              <a:rPr lang="en-US" sz="1600" b="1" dirty="0">
                <a:latin typeface="Tahoma" panose="020B0604030504040204" pitchFamily="34" charset="0"/>
                <a:ea typeface="Tahoma" panose="020B0604030504040204" pitchFamily="34" charset="0"/>
                <a:cs typeface="Tahoma" panose="020B0604030504040204" pitchFamily="34" charset="0"/>
              </a:rPr>
              <a:t>Rocky’s Boots: </a:t>
            </a:r>
            <a:r>
              <a:rPr lang="en-US" sz="1600" b="1" u="sng" dirty="0">
                <a:latin typeface="Tahoma" panose="020B0604030504040204" pitchFamily="34" charset="0"/>
                <a:ea typeface="Tahoma" panose="020B0604030504040204" pitchFamily="34" charset="0"/>
                <a:cs typeface="Tahoma" panose="020B0604030504040204" pitchFamily="34" charset="0"/>
                <a:hlinkClick r:id="rId3"/>
              </a:rPr>
              <a:t>https://www.youtube.com/watch?v=a-NLh58bIIk</a:t>
            </a:r>
            <a:r>
              <a:rPr lang="en-US" sz="1600" b="1" u="sng"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Project YES (Curt Bonk): </a:t>
            </a:r>
            <a:r>
              <a:rPr lang="en-US" sz="1600" b="1" u="sng" dirty="0">
                <a:latin typeface="Tahoma" panose="020B0604030504040204" pitchFamily="34" charset="0"/>
                <a:ea typeface="Tahoma" panose="020B0604030504040204" pitchFamily="34" charset="0"/>
                <a:cs typeface="Tahoma" panose="020B0604030504040204" pitchFamily="34" charset="0"/>
                <a:hlinkClick r:id="rId4"/>
              </a:rPr>
              <a:t>https://youtu.be/bZD5mQH4Ups</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500" b="1" dirty="0">
                <a:latin typeface="Tahoma" panose="020B0604030504040204" pitchFamily="34" charset="0"/>
                <a:ea typeface="Tahoma" panose="020B0604030504040204" pitchFamily="34" charset="0"/>
                <a:cs typeface="Tahoma" panose="020B0604030504040204" pitchFamily="34" charset="0"/>
              </a:rPr>
            </a:b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3105150" y="947739"/>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5DA1FC5-51DE-4055-8090-71858423AC0D}"/>
              </a:ext>
            </a:extLst>
          </p:cNvPr>
          <p:cNvPicPr>
            <a:picLocks noChangeAspect="1"/>
          </p:cNvPicPr>
          <p:nvPr/>
        </p:nvPicPr>
        <p:blipFill rotWithShape="1">
          <a:blip r:embed="rId5"/>
          <a:srcRect l="15000" t="10465" r="26667" b="28997"/>
          <a:stretch/>
        </p:blipFill>
        <p:spPr>
          <a:xfrm>
            <a:off x="1567544" y="3544293"/>
            <a:ext cx="4680856" cy="3276600"/>
          </a:xfrm>
          <a:prstGeom prst="rect">
            <a:avLst/>
          </a:prstGeom>
        </p:spPr>
      </p:pic>
      <p:pic>
        <p:nvPicPr>
          <p:cNvPr id="8" name="Picture 7">
            <a:extLst>
              <a:ext uri="{FF2B5EF4-FFF2-40B4-BE49-F238E27FC236}">
                <a16:creationId xmlns:a16="http://schemas.microsoft.com/office/drawing/2014/main" id="{F9D26B2E-F60B-4032-A774-41A3982DFB4F}"/>
              </a:ext>
            </a:extLst>
          </p:cNvPr>
          <p:cNvPicPr>
            <a:picLocks noChangeAspect="1"/>
          </p:cNvPicPr>
          <p:nvPr/>
        </p:nvPicPr>
        <p:blipFill rotWithShape="1">
          <a:blip r:embed="rId6"/>
          <a:srcRect l="20000" t="12753" r="31667" b="8098"/>
          <a:stretch/>
        </p:blipFill>
        <p:spPr>
          <a:xfrm>
            <a:off x="6512647" y="3287686"/>
            <a:ext cx="3991626" cy="3509878"/>
          </a:xfrm>
          <a:prstGeom prst="rect">
            <a:avLst/>
          </a:prstGeom>
        </p:spPr>
      </p:pic>
      <p:pic>
        <p:nvPicPr>
          <p:cNvPr id="11" name="Picture 10">
            <a:extLst>
              <a:ext uri="{FF2B5EF4-FFF2-40B4-BE49-F238E27FC236}">
                <a16:creationId xmlns:a16="http://schemas.microsoft.com/office/drawing/2014/main" id="{2EDE9753-0E78-49F0-BE95-03AA0E868E21}"/>
              </a:ext>
            </a:extLst>
          </p:cNvPr>
          <p:cNvPicPr>
            <a:picLocks noChangeAspect="1"/>
          </p:cNvPicPr>
          <p:nvPr/>
        </p:nvPicPr>
        <p:blipFill rotWithShape="1">
          <a:blip r:embed="rId7"/>
          <a:srcRect t="9808" r="833"/>
          <a:stretch/>
        </p:blipFill>
        <p:spPr>
          <a:xfrm>
            <a:off x="582670" y="3215654"/>
            <a:ext cx="5861143" cy="3598971"/>
          </a:xfrm>
          <a:prstGeom prst="rect">
            <a:avLst/>
          </a:prstGeom>
        </p:spPr>
      </p:pic>
      <p:pic>
        <p:nvPicPr>
          <p:cNvPr id="4" name="Picture 3">
            <a:extLst>
              <a:ext uri="{FF2B5EF4-FFF2-40B4-BE49-F238E27FC236}">
                <a16:creationId xmlns:a16="http://schemas.microsoft.com/office/drawing/2014/main" id="{F79C55EC-ADB8-483D-B118-8D41B6C041D9}"/>
              </a:ext>
            </a:extLst>
          </p:cNvPr>
          <p:cNvPicPr>
            <a:picLocks noChangeAspect="1"/>
          </p:cNvPicPr>
          <p:nvPr/>
        </p:nvPicPr>
        <p:blipFill rotWithShape="1">
          <a:blip r:embed="rId8"/>
          <a:srcRect l="7506" t="21288" r="33672" b="7156"/>
          <a:stretch/>
        </p:blipFill>
        <p:spPr>
          <a:xfrm>
            <a:off x="6386068" y="3160610"/>
            <a:ext cx="5805932" cy="3709061"/>
          </a:xfrm>
          <a:prstGeom prst="rect">
            <a:avLst/>
          </a:prstGeom>
        </p:spPr>
      </p:pic>
      <p:pic>
        <p:nvPicPr>
          <p:cNvPr id="14" name="Picture 13">
            <a:extLst>
              <a:ext uri="{FF2B5EF4-FFF2-40B4-BE49-F238E27FC236}">
                <a16:creationId xmlns:a16="http://schemas.microsoft.com/office/drawing/2014/main" id="{87770A3E-27AB-40E6-ABB9-201A86D0D299}"/>
              </a:ext>
            </a:extLst>
          </p:cNvPr>
          <p:cNvPicPr>
            <a:picLocks noChangeAspect="1"/>
          </p:cNvPicPr>
          <p:nvPr/>
        </p:nvPicPr>
        <p:blipFill rotWithShape="1">
          <a:blip r:embed="rId9"/>
          <a:srcRect l="834" t="16674" r="29166" b="9808"/>
          <a:stretch/>
        </p:blipFill>
        <p:spPr>
          <a:xfrm>
            <a:off x="6378502" y="3167432"/>
            <a:ext cx="5230828" cy="3709061"/>
          </a:xfrm>
          <a:prstGeom prst="rect">
            <a:avLst/>
          </a:prstGeom>
        </p:spPr>
      </p:pic>
    </p:spTree>
    <p:extLst>
      <p:ext uri="{BB962C8B-B14F-4D97-AF65-F5344CB8AC3E}">
        <p14:creationId xmlns:p14="http://schemas.microsoft.com/office/powerpoint/2010/main" val="119182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2025650" y="533400"/>
            <a:ext cx="8185150" cy="2438400"/>
          </a:xfrm>
        </p:spPr>
        <p:txBody>
          <a:bodyPr/>
          <a:lstStyle/>
          <a:p>
            <a:r>
              <a:rPr lang="en-US" altLang="en-US" sz="3600" b="1" dirty="0">
                <a:solidFill>
                  <a:srgbClr val="FF0000"/>
                </a:solidFill>
                <a:latin typeface="Tahoma" panose="020B0604030504040204" pitchFamily="34" charset="0"/>
                <a:cs typeface="Tahoma" panose="020B0604030504040204" pitchFamily="34" charset="0"/>
              </a:rPr>
              <a:t>Opening Activity #2:</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Type Answer in the Chat Window: What is the technology that you think will most impact learning 10 years from now…</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12323" name="Picture 3">
            <a:extLst>
              <a:ext uri="{FF2B5EF4-FFF2-40B4-BE49-F238E27FC236}">
                <a16:creationId xmlns:a16="http://schemas.microsoft.com/office/drawing/2014/main" id="{14115EF5-0917-4626-9AFD-225FBC2F1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782" y="3536750"/>
            <a:ext cx="6455875" cy="27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58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Title 1"/>
          <p:cNvSpPr>
            <a:spLocks noGrp="1"/>
          </p:cNvSpPr>
          <p:nvPr>
            <p:ph type="title"/>
          </p:nvPr>
        </p:nvSpPr>
        <p:spPr>
          <a:xfrm>
            <a:off x="1981200" y="274638"/>
            <a:ext cx="8382000" cy="2087562"/>
          </a:xfrm>
        </p:spPr>
        <p:txBody>
          <a:bodyPr/>
          <a:lstStyle/>
          <a:p>
            <a:r>
              <a:rPr lang="en-US" altLang="en-US" sz="4000" b="1" dirty="0">
                <a:solidFill>
                  <a:srgbClr val="FF0000"/>
                </a:solidFill>
                <a:latin typeface="Tahoma" panose="020B0604030504040204" pitchFamily="34" charset="0"/>
                <a:cs typeface="Tahoma" panose="020B0604030504040204" pitchFamily="34" charset="0"/>
              </a:rPr>
              <a:t>34 years ago…</a:t>
            </a:r>
            <a:br>
              <a:rPr lang="en-US" altLang="en-US" sz="4000" b="1" dirty="0">
                <a:solidFill>
                  <a:srgbClr val="FF0000"/>
                </a:solidFill>
                <a:latin typeface="Tahoma" panose="020B0604030504040204" pitchFamily="34" charset="0"/>
                <a:cs typeface="Tahoma" panose="020B0604030504040204" pitchFamily="34" charset="0"/>
              </a:rPr>
            </a:br>
            <a:r>
              <a:rPr lang="en-US" altLang="en-US" sz="4000" b="1" dirty="0">
                <a:solidFill>
                  <a:srgbClr val="FF0000"/>
                </a:solidFill>
                <a:latin typeface="Tahoma" panose="020B0604030504040204" pitchFamily="34" charset="0"/>
                <a:cs typeface="Tahoma" panose="020B0604030504040204" pitchFamily="34" charset="0"/>
              </a:rPr>
              <a:t>Knowledge Navigator (1987) </a:t>
            </a:r>
            <a:br>
              <a:rPr lang="en-US" altLang="en-US" sz="32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Apple Computer </a:t>
            </a:r>
            <a:br>
              <a:rPr lang="en-US" altLang="en-US" sz="1100" b="1" dirty="0">
                <a:latin typeface="Tahoma" panose="020B0604030504040204" pitchFamily="34" charset="0"/>
                <a:cs typeface="Tahoma" panose="020B0604030504040204" pitchFamily="34" charset="0"/>
              </a:rPr>
            </a:br>
            <a:r>
              <a:rPr lang="en-US" altLang="en-US" sz="1100" b="1" dirty="0">
                <a:latin typeface="Tahoma" panose="020B0604030504040204" pitchFamily="34" charset="0"/>
                <a:cs typeface="Tahoma" panose="020B0604030504040204" pitchFamily="34" charset="0"/>
                <a:hlinkClick r:id="rId2"/>
              </a:rPr>
              <a:t>http://www.youtube.com/watch?v=hb4AzF6wEoc</a:t>
            </a:r>
            <a:r>
              <a:rPr lang="en-US" altLang="en-US" sz="1100" b="1" dirty="0">
                <a:latin typeface="Tahoma" panose="020B0604030504040204" pitchFamily="34" charset="0"/>
                <a:cs typeface="Tahoma" panose="020B0604030504040204" pitchFamily="34" charset="0"/>
              </a:rPr>
              <a:t> </a:t>
            </a:r>
          </a:p>
        </p:txBody>
      </p:sp>
      <p:pic>
        <p:nvPicPr>
          <p:cNvPr id="741379" name="Picture 2" descr="http://kenwoodgroup.com/cms/resources/casestudy-circle-imageapple2-w441h4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93" y="2362200"/>
            <a:ext cx="3005513" cy="3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1381" name="Picture 2" descr="http://img.scoop.it/ViP2nAM4oRY0XNwleEYy7zl72eJkfbmt4t8yenImKBXEejxNn4ZJNZ2ss5Ku7C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416" y="2553862"/>
            <a:ext cx="5739829" cy="430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ttp://geek.thinkunique.org/wp-content/uploads/2010/01/knowledge-naviga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61" y="4601450"/>
            <a:ext cx="3734978" cy="225655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Movie 1">
            <a:hlinkClick r:id="rId6" highlightClick="1"/>
          </p:cNvPr>
          <p:cNvSpPr/>
          <p:nvPr/>
        </p:nvSpPr>
        <p:spPr bwMode="auto">
          <a:xfrm>
            <a:off x="11149584" y="1204295"/>
            <a:ext cx="1042416" cy="1042416"/>
          </a:xfrm>
          <a:prstGeom prst="actionButtonMovi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ction Button: Movie 3">
            <a:hlinkClick r:id="rId7" highlightClick="1"/>
          </p:cNvPr>
          <p:cNvSpPr/>
          <p:nvPr/>
        </p:nvSpPr>
        <p:spPr bwMode="auto">
          <a:xfrm>
            <a:off x="11149584" y="31521"/>
            <a:ext cx="1042416" cy="1042416"/>
          </a:xfrm>
          <a:prstGeom prst="actionButtonMovi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4"/>
          <p:cNvPicPr>
            <a:picLocks noChangeAspect="1"/>
          </p:cNvPicPr>
          <p:nvPr/>
        </p:nvPicPr>
        <p:blipFill rotWithShape="1">
          <a:blip r:embed="rId8"/>
          <a:srcRect l="29377" t="20295" r="41923" b="41952"/>
          <a:stretch/>
        </p:blipFill>
        <p:spPr>
          <a:xfrm>
            <a:off x="11149584" y="1336675"/>
            <a:ext cx="1042416" cy="777655"/>
          </a:xfrm>
          <a:prstGeom prst="rect">
            <a:avLst/>
          </a:prstGeom>
        </p:spPr>
      </p:pic>
      <p:pic>
        <p:nvPicPr>
          <p:cNvPr id="6" name="Picture 5"/>
          <p:cNvPicPr>
            <a:picLocks noChangeAspect="1"/>
          </p:cNvPicPr>
          <p:nvPr/>
        </p:nvPicPr>
        <p:blipFill rotWithShape="1">
          <a:blip r:embed="rId9"/>
          <a:srcRect l="28726" t="18827" r="41034" b="41485"/>
          <a:stretch/>
        </p:blipFill>
        <p:spPr>
          <a:xfrm>
            <a:off x="11149584" y="121254"/>
            <a:ext cx="1042416" cy="775889"/>
          </a:xfrm>
          <a:prstGeom prst="rect">
            <a:avLst/>
          </a:prstGeom>
        </p:spPr>
      </p:pic>
    </p:spTree>
    <p:extLst>
      <p:ext uri="{BB962C8B-B14F-4D97-AF65-F5344CB8AC3E}">
        <p14:creationId xmlns:p14="http://schemas.microsoft.com/office/powerpoint/2010/main" val="4076017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555804" cy="2596793"/>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6, 2021</a:t>
            </a:r>
            <a:br>
              <a:rPr lang="en-US" sz="28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The Web is now 30+!</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http://info.cern.ch/</a:t>
            </a:r>
            <a:r>
              <a:rPr lang="en-US" sz="2000" b="1" dirty="0"/>
              <a:t> (First website)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3"/>
              </a:rPr>
              <a:t>http://money.cnn.com/2016/08/06/technology/world-wide-web-25-years-old/index.html?iid=hp-stack-dom</a:t>
            </a:r>
            <a:r>
              <a:rPr lang="en-US" sz="1100" b="1" u="sng" dirty="0">
                <a:latin typeface="Tahoma" panose="020B0604030504040204" pitchFamily="34" charset="0"/>
                <a:ea typeface="Tahoma" panose="020B0604030504040204" pitchFamily="34" charset="0"/>
                <a:cs typeface="Tahoma" panose="020B0604030504040204" pitchFamily="34" charset="0"/>
              </a:rPr>
              <a:t> </a:t>
            </a:r>
            <a:br>
              <a:rPr lang="en-US" sz="1100" b="1" u="sng"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4"/>
              </a:rPr>
              <a:t>https://webfoundation.org/about/vision/history-of-the-web/</a:t>
            </a:r>
            <a:r>
              <a:rPr lang="en-US" sz="1100" b="1" u="sng" dirty="0">
                <a:latin typeface="Tahoma" panose="020B0604030504040204" pitchFamily="34" charset="0"/>
                <a:ea typeface="Tahoma" panose="020B0604030504040204" pitchFamily="34" charset="0"/>
                <a:cs typeface="Tahoma" panose="020B0604030504040204" pitchFamily="34" charset="0"/>
              </a:rPr>
              <a:t> </a:t>
            </a:r>
            <a:br>
              <a:rPr lang="en-US" sz="1100" b="1" u="sng"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5"/>
              </a:rPr>
              <a:t>https://home.cern/science/computing/birth-web/short-history-web</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7" name="Picture 6"/>
          <p:cNvPicPr>
            <a:picLocks noChangeAspect="1"/>
          </p:cNvPicPr>
          <p:nvPr/>
        </p:nvPicPr>
        <p:blipFill rotWithShape="1">
          <a:blip r:embed="rId6"/>
          <a:srcRect l="18823" t="51375" r="11409" b="23019"/>
          <a:stretch/>
        </p:blipFill>
        <p:spPr>
          <a:xfrm>
            <a:off x="8990589" y="5962119"/>
            <a:ext cx="3201410" cy="872918"/>
          </a:xfrm>
          <a:prstGeom prst="rect">
            <a:avLst/>
          </a:prstGeom>
        </p:spPr>
      </p:pic>
      <p:sp>
        <p:nvSpPr>
          <p:cNvPr id="3" name="Action Button: Sound 2">
            <a:hlinkClick r:id="rId7" highlightClick="1"/>
          </p:cNvPr>
          <p:cNvSpPr/>
          <p:nvPr/>
        </p:nvSpPr>
        <p:spPr>
          <a:xfrm>
            <a:off x="11149583" y="22963"/>
            <a:ext cx="1042416" cy="104241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Action Button: Sound 8">
            <a:hlinkClick r:id="rId8" highlightClick="1"/>
          </p:cNvPr>
          <p:cNvSpPr/>
          <p:nvPr/>
        </p:nvSpPr>
        <p:spPr>
          <a:xfrm>
            <a:off x="11149584" y="1390196"/>
            <a:ext cx="1042416" cy="104241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rotWithShape="1">
          <a:blip r:embed="rId9"/>
          <a:srcRect l="29838" t="19446" r="32565" b="41947"/>
          <a:stretch/>
        </p:blipFill>
        <p:spPr>
          <a:xfrm>
            <a:off x="11149584" y="228600"/>
            <a:ext cx="1042416" cy="607029"/>
          </a:xfrm>
          <a:prstGeom prst="rect">
            <a:avLst/>
          </a:prstGeom>
        </p:spPr>
      </p:pic>
      <p:pic>
        <p:nvPicPr>
          <p:cNvPr id="12" name="Picture 11"/>
          <p:cNvPicPr>
            <a:picLocks noChangeAspect="1"/>
          </p:cNvPicPr>
          <p:nvPr/>
        </p:nvPicPr>
        <p:blipFill rotWithShape="1">
          <a:blip r:embed="rId10"/>
          <a:srcRect l="29768" t="19138" r="32743" b="42078"/>
          <a:stretch/>
        </p:blipFill>
        <p:spPr>
          <a:xfrm>
            <a:off x="11154494" y="1569423"/>
            <a:ext cx="1037505" cy="608698"/>
          </a:xfrm>
          <a:prstGeom prst="rect">
            <a:avLst/>
          </a:prstGeom>
        </p:spPr>
      </p:pic>
      <p:pic>
        <p:nvPicPr>
          <p:cNvPr id="13" name="Picture 12">
            <a:extLst>
              <a:ext uri="{FF2B5EF4-FFF2-40B4-BE49-F238E27FC236}">
                <a16:creationId xmlns:a16="http://schemas.microsoft.com/office/drawing/2014/main" id="{6AF2A3CF-3A0B-4768-AFB8-A359944C3478}"/>
              </a:ext>
            </a:extLst>
          </p:cNvPr>
          <p:cNvPicPr>
            <a:picLocks noChangeAspect="1"/>
          </p:cNvPicPr>
          <p:nvPr/>
        </p:nvPicPr>
        <p:blipFill rotWithShape="1">
          <a:blip r:embed="rId11"/>
          <a:srcRect l="13446" t="13459" r="23026" b="16855"/>
          <a:stretch/>
        </p:blipFill>
        <p:spPr>
          <a:xfrm>
            <a:off x="207034" y="3241433"/>
            <a:ext cx="5555412" cy="3616567"/>
          </a:xfrm>
          <a:prstGeom prst="rect">
            <a:avLst/>
          </a:prstGeom>
        </p:spPr>
      </p:pic>
      <p:pic>
        <p:nvPicPr>
          <p:cNvPr id="15" name="Picture 14">
            <a:extLst>
              <a:ext uri="{FF2B5EF4-FFF2-40B4-BE49-F238E27FC236}">
                <a16:creationId xmlns:a16="http://schemas.microsoft.com/office/drawing/2014/main" id="{CD748739-C440-4DFC-B81D-40AD5BE5BED4}"/>
              </a:ext>
            </a:extLst>
          </p:cNvPr>
          <p:cNvPicPr>
            <a:picLocks noChangeAspect="1"/>
          </p:cNvPicPr>
          <p:nvPr/>
        </p:nvPicPr>
        <p:blipFill rotWithShape="1">
          <a:blip r:embed="rId12"/>
          <a:srcRect l="-588" t="9056" r="233" b="10171"/>
          <a:stretch/>
        </p:blipFill>
        <p:spPr>
          <a:xfrm>
            <a:off x="6429554" y="3150210"/>
            <a:ext cx="5555412" cy="2820073"/>
          </a:xfrm>
          <a:prstGeom prst="rect">
            <a:avLst/>
          </a:prstGeom>
        </p:spPr>
      </p:pic>
    </p:spTree>
    <p:extLst>
      <p:ext uri="{BB962C8B-B14F-4D97-AF65-F5344CB8AC3E}">
        <p14:creationId xmlns:p14="http://schemas.microsoft.com/office/powerpoint/2010/main" val="3377205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64" y="0"/>
            <a:ext cx="12000472" cy="6858000"/>
          </a:xfrm>
          <a:prstGeom prst="rect">
            <a:avLst/>
          </a:prstGeom>
        </p:spPr>
      </p:pic>
    </p:spTree>
    <p:extLst>
      <p:ext uri="{BB962C8B-B14F-4D97-AF65-F5344CB8AC3E}">
        <p14:creationId xmlns:p14="http://schemas.microsoft.com/office/powerpoint/2010/main" val="168134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8458200" cy="2179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15, 2021</a:t>
            </a:r>
            <a:br>
              <a:rPr lang="en-US" sz="36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Wikipedia is now 20+!</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t>Simon Garfield, Esquire: What We Know And Can Agree On: Wikipedia At 20</a:t>
            </a:r>
            <a:br>
              <a:rPr lang="en-US" sz="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https://en.wikipedia.org/wiki/Wikipedia:20th_anniversary</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https://www.esquire.com/uk/culture/a34412278/wikipedia-at-20/</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4"/>
              </a:rPr>
              <a:t>https://wikipedia20.pubpub.org/</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16" descr="Jimmy Wales in Paris, France">
            <a:hlinkClick r:id="rId5" tooltip="Jimmy Wales in Paris, France"/>
          </p:cNvPr>
          <p:cNvPicPr>
            <a:picLocks noChangeAspect="1" noChangeArrowheads="1"/>
          </p:cNvPicPr>
          <p:nvPr/>
        </p:nvPicPr>
        <p:blipFill>
          <a:blip r:embed="rId6" cstate="print"/>
          <a:srcRect/>
          <a:stretch>
            <a:fillRect/>
          </a:stretch>
        </p:blipFill>
        <p:spPr bwMode="auto">
          <a:xfrm>
            <a:off x="0" y="2436623"/>
            <a:ext cx="1374168" cy="1593996"/>
          </a:xfrm>
          <a:prstGeom prst="rect">
            <a:avLst/>
          </a:prstGeom>
          <a:noFill/>
          <a:ln w="9525">
            <a:noFill/>
            <a:miter lim="800000"/>
            <a:headEnd/>
            <a:tailEnd/>
          </a:ln>
        </p:spPr>
      </p:pic>
      <p:pic>
        <p:nvPicPr>
          <p:cNvPr id="9" name="Picture 12" descr="IMG_4849.JPG"/>
          <p:cNvPicPr>
            <a:picLocks noChangeAspect="1"/>
          </p:cNvPicPr>
          <p:nvPr/>
        </p:nvPicPr>
        <p:blipFill>
          <a:blip r:embed="rId7" cstate="print"/>
          <a:srcRect/>
          <a:stretch>
            <a:fillRect/>
          </a:stretch>
        </p:blipFill>
        <p:spPr bwMode="auto">
          <a:xfrm>
            <a:off x="0" y="4114800"/>
            <a:ext cx="3657600" cy="2743200"/>
          </a:xfrm>
          <a:prstGeom prst="rect">
            <a:avLst/>
          </a:prstGeom>
          <a:noFill/>
          <a:ln w="9525">
            <a:noFill/>
            <a:miter lim="800000"/>
            <a:headEnd/>
            <a:tailEnd/>
          </a:ln>
        </p:spPr>
      </p:pic>
      <p:pic>
        <p:nvPicPr>
          <p:cNvPr id="6" name="Picture 5">
            <a:extLst>
              <a:ext uri="{FF2B5EF4-FFF2-40B4-BE49-F238E27FC236}">
                <a16:creationId xmlns:a16="http://schemas.microsoft.com/office/drawing/2014/main" id="{01A7F792-6648-41F1-875A-3B862EE99F6A}"/>
              </a:ext>
            </a:extLst>
          </p:cNvPr>
          <p:cNvPicPr>
            <a:picLocks noChangeAspect="1"/>
          </p:cNvPicPr>
          <p:nvPr/>
        </p:nvPicPr>
        <p:blipFill rotWithShape="1">
          <a:blip r:embed="rId8"/>
          <a:srcRect l="29711" t="21560" r="21337" b="6667"/>
          <a:stretch/>
        </p:blipFill>
        <p:spPr>
          <a:xfrm>
            <a:off x="8075488" y="2593742"/>
            <a:ext cx="4497512" cy="4205830"/>
          </a:xfrm>
          <a:prstGeom prst="rect">
            <a:avLst/>
          </a:prstGeom>
        </p:spPr>
      </p:pic>
      <p:pic>
        <p:nvPicPr>
          <p:cNvPr id="10" name="Picture 9">
            <a:extLst>
              <a:ext uri="{FF2B5EF4-FFF2-40B4-BE49-F238E27FC236}">
                <a16:creationId xmlns:a16="http://schemas.microsoft.com/office/drawing/2014/main" id="{36F780F5-87A3-426F-92AC-312E22BAA4CC}"/>
              </a:ext>
            </a:extLst>
          </p:cNvPr>
          <p:cNvPicPr>
            <a:picLocks noChangeAspect="1"/>
          </p:cNvPicPr>
          <p:nvPr/>
        </p:nvPicPr>
        <p:blipFill rotWithShape="1">
          <a:blip r:embed="rId9"/>
          <a:srcRect l="30571" t="18065" r="30539" b="2172"/>
          <a:stretch/>
        </p:blipFill>
        <p:spPr>
          <a:xfrm>
            <a:off x="4217593" y="2687571"/>
            <a:ext cx="3051425" cy="3991703"/>
          </a:xfrm>
          <a:prstGeom prst="rect">
            <a:avLst/>
          </a:prstGeom>
        </p:spPr>
      </p:pic>
      <p:pic>
        <p:nvPicPr>
          <p:cNvPr id="11" name="Picture 10">
            <a:extLst>
              <a:ext uri="{FF2B5EF4-FFF2-40B4-BE49-F238E27FC236}">
                <a16:creationId xmlns:a16="http://schemas.microsoft.com/office/drawing/2014/main" id="{155BD1DB-2FF4-4D67-B3A6-30DAD08D3B11}"/>
              </a:ext>
            </a:extLst>
          </p:cNvPr>
          <p:cNvPicPr>
            <a:picLocks noChangeAspect="1"/>
          </p:cNvPicPr>
          <p:nvPr/>
        </p:nvPicPr>
        <p:blipFill>
          <a:blip r:embed="rId10"/>
          <a:stretch>
            <a:fillRect/>
          </a:stretch>
        </p:blipFill>
        <p:spPr>
          <a:xfrm>
            <a:off x="6815023" y="5270643"/>
            <a:ext cx="2027976" cy="1326438"/>
          </a:xfrm>
          <a:prstGeom prst="rect">
            <a:avLst/>
          </a:prstGeom>
        </p:spPr>
      </p:pic>
      <p:pic>
        <p:nvPicPr>
          <p:cNvPr id="12" name="Picture 11">
            <a:extLst>
              <a:ext uri="{FF2B5EF4-FFF2-40B4-BE49-F238E27FC236}">
                <a16:creationId xmlns:a16="http://schemas.microsoft.com/office/drawing/2014/main" id="{72CF7F2B-4E20-4EF4-B336-BC0E6FBC04CF}"/>
              </a:ext>
            </a:extLst>
          </p:cNvPr>
          <p:cNvPicPr>
            <a:picLocks noChangeAspect="1"/>
          </p:cNvPicPr>
          <p:nvPr/>
        </p:nvPicPr>
        <p:blipFill>
          <a:blip r:embed="rId11"/>
          <a:stretch>
            <a:fillRect/>
          </a:stretch>
        </p:blipFill>
        <p:spPr>
          <a:xfrm>
            <a:off x="1400493" y="2457452"/>
            <a:ext cx="2621945" cy="1573167"/>
          </a:xfrm>
          <a:prstGeom prst="rect">
            <a:avLst/>
          </a:prstGeom>
        </p:spPr>
      </p:pic>
    </p:spTree>
    <p:extLst>
      <p:ext uri="{BB962C8B-B14F-4D97-AF65-F5344CB8AC3E}">
        <p14:creationId xmlns:p14="http://schemas.microsoft.com/office/powerpoint/2010/main" val="1388055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1150706" y="609600"/>
            <a:ext cx="10243334" cy="1752600"/>
          </a:xfrm>
        </p:spPr>
        <p:txBody>
          <a:bodyPr/>
          <a:lstStyle/>
          <a:p>
            <a:r>
              <a:rPr lang="en-US" altLang="en-US" b="1" dirty="0">
                <a:solidFill>
                  <a:srgbClr val="FF0000"/>
                </a:solidFill>
                <a:latin typeface="Tahoma" panose="020B0604030504040204" pitchFamily="34" charset="0"/>
                <a:cs typeface="Tahoma" panose="020B0604030504040204" pitchFamily="34" charset="0"/>
              </a:rPr>
              <a:t>April 4, 2021</a:t>
            </a:r>
            <a:br>
              <a:rPr lang="en-US" altLang="en-US" sz="2000" dirty="0"/>
            </a:br>
            <a:r>
              <a:rPr lang="en-US" altLang="en-US" sz="4000" b="1" dirty="0">
                <a:solidFill>
                  <a:srgbClr val="0070C0"/>
                </a:solidFill>
                <a:latin typeface="Tahoma" panose="020B0604030504040204" pitchFamily="34" charset="0"/>
                <a:cs typeface="Tahoma" panose="020B0604030504040204" pitchFamily="34" charset="0"/>
              </a:rPr>
              <a:t>MIT </a:t>
            </a:r>
            <a:r>
              <a:rPr lang="en-US" altLang="en-US" sz="4000" b="1" dirty="0" err="1">
                <a:solidFill>
                  <a:srgbClr val="0070C0"/>
                </a:solidFill>
                <a:latin typeface="Tahoma" panose="020B0604030504040204" pitchFamily="34" charset="0"/>
                <a:cs typeface="Tahoma" panose="020B0604030504040204" pitchFamily="34" charset="0"/>
              </a:rPr>
              <a:t>OpenCourseWare</a:t>
            </a:r>
            <a:r>
              <a:rPr lang="en-US" altLang="en-US" sz="4000" b="1" dirty="0">
                <a:solidFill>
                  <a:srgbClr val="0070C0"/>
                </a:solidFill>
                <a:latin typeface="Tahoma" panose="020B0604030504040204" pitchFamily="34" charset="0"/>
                <a:cs typeface="Tahoma" panose="020B0604030504040204" pitchFamily="34" charset="0"/>
              </a:rPr>
              <a:t> is now 20+!</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https://www.youtube.com/watch?v=0aAEamhJHUI</a:t>
            </a:r>
            <a:r>
              <a:rPr lang="en-US" altLang="en-US" sz="1800" b="1" dirty="0">
                <a:latin typeface="Tahoma" panose="020B0604030504040204" pitchFamily="34" charset="0"/>
                <a:cs typeface="Tahoma" panose="020B0604030504040204" pitchFamily="34" charset="0"/>
              </a:rPr>
              <a:t> </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3"/>
              </a:rPr>
              <a:t>https://ocw.mit.edu/about/milestones/</a:t>
            </a:r>
            <a:r>
              <a:rPr lang="en-US" altLang="en-US" sz="1800" b="1" dirty="0">
                <a:latin typeface="Tahoma" panose="020B0604030504040204" pitchFamily="34" charset="0"/>
                <a:cs typeface="Tahoma" panose="020B0604030504040204" pitchFamily="34" charset="0"/>
              </a:rPr>
              <a:t> </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4"/>
              </a:rPr>
              <a:t>https://news.mit.edu/2021/mit-courseware-educational-resource-to-millions-0406</a:t>
            </a:r>
            <a:r>
              <a:rPr lang="en-US" altLang="en-US" sz="1800" b="1" dirty="0">
                <a:latin typeface="Tahoma" panose="020B0604030504040204" pitchFamily="34" charset="0"/>
                <a:cs typeface="Tahoma" panose="020B0604030504040204" pitchFamily="34" charset="0"/>
              </a:rPr>
              <a:t> </a:t>
            </a:r>
            <a:endParaRPr lang="en-US" altLang="en-US" sz="1200" dirty="0"/>
          </a:p>
        </p:txBody>
      </p:sp>
      <p:pic>
        <p:nvPicPr>
          <p:cNvPr id="3" name="Picture 2">
            <a:extLst>
              <a:ext uri="{FF2B5EF4-FFF2-40B4-BE49-F238E27FC236}">
                <a16:creationId xmlns:a16="http://schemas.microsoft.com/office/drawing/2014/main" id="{C02B43D3-C9B9-476A-8F28-886F9E294F60}"/>
              </a:ext>
            </a:extLst>
          </p:cNvPr>
          <p:cNvPicPr>
            <a:picLocks noChangeAspect="1"/>
          </p:cNvPicPr>
          <p:nvPr/>
        </p:nvPicPr>
        <p:blipFill rotWithShape="1">
          <a:blip r:embed="rId5"/>
          <a:srcRect l="9916" t="14382" r="29386" b="21648"/>
          <a:stretch/>
        </p:blipFill>
        <p:spPr>
          <a:xfrm>
            <a:off x="606175" y="2591562"/>
            <a:ext cx="6904234" cy="4266438"/>
          </a:xfrm>
          <a:prstGeom prst="rect">
            <a:avLst/>
          </a:prstGeom>
        </p:spPr>
      </p:pic>
      <p:pic>
        <p:nvPicPr>
          <p:cNvPr id="6" name="Picture 5">
            <a:extLst>
              <a:ext uri="{FF2B5EF4-FFF2-40B4-BE49-F238E27FC236}">
                <a16:creationId xmlns:a16="http://schemas.microsoft.com/office/drawing/2014/main" id="{7BCEB3DB-6D47-4BDD-A2D3-E0F15B710C4B}"/>
              </a:ext>
            </a:extLst>
          </p:cNvPr>
          <p:cNvPicPr>
            <a:picLocks noChangeAspect="1"/>
          </p:cNvPicPr>
          <p:nvPr/>
        </p:nvPicPr>
        <p:blipFill rotWithShape="1">
          <a:blip r:embed="rId6"/>
          <a:srcRect l="19315" t="15880" r="38259" b="6666"/>
          <a:stretch/>
        </p:blipFill>
        <p:spPr>
          <a:xfrm>
            <a:off x="7674348" y="2568538"/>
            <a:ext cx="4007368" cy="4289461"/>
          </a:xfrm>
          <a:prstGeom prst="rect">
            <a:avLst/>
          </a:prstGeom>
        </p:spPr>
      </p:pic>
    </p:spTree>
    <p:extLst>
      <p:ext uri="{BB962C8B-B14F-4D97-AF65-F5344CB8AC3E}">
        <p14:creationId xmlns:p14="http://schemas.microsoft.com/office/powerpoint/2010/main" val="2125474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Title 1"/>
          <p:cNvSpPr>
            <a:spLocks noGrp="1"/>
          </p:cNvSpPr>
          <p:nvPr>
            <p:ph type="title"/>
          </p:nvPr>
        </p:nvSpPr>
        <p:spPr>
          <a:xfrm>
            <a:off x="2667000" y="342900"/>
            <a:ext cx="7543800" cy="3009900"/>
          </a:xfrm>
        </p:spPr>
        <p:txBody>
          <a:bodyPr/>
          <a:lstStyle/>
          <a:p>
            <a:r>
              <a:rPr lang="en-US" altLang="en-US" sz="4400" dirty="0">
                <a:solidFill>
                  <a:srgbClr val="FF0000"/>
                </a:solidFill>
                <a:latin typeface="Tahoma" panose="020B0604030504040204" pitchFamily="34" charset="0"/>
                <a:cs typeface="Tahoma" panose="020B0604030504040204" pitchFamily="34" charset="0"/>
              </a:rPr>
              <a:t>Fast Forward to 2021…</a:t>
            </a:r>
            <a:br>
              <a:rPr lang="en-US" altLang="en-US" sz="4000" dirty="0">
                <a:latin typeface="Tahoma" panose="020B0604030504040204" pitchFamily="34" charset="0"/>
                <a:cs typeface="Tahoma" panose="020B0604030504040204" pitchFamily="34" charset="0"/>
              </a:rPr>
            </a:br>
            <a:r>
              <a:rPr lang="en-US" altLang="en-US" sz="3600" dirty="0">
                <a:latin typeface="Tahoma" panose="020B0604030504040204" pitchFamily="34" charset="0"/>
                <a:cs typeface="Tahoma" panose="020B0604030504040204" pitchFamily="34" charset="0"/>
              </a:rPr>
              <a:t>“Anyone can now learn anything from anyone at any time.”</a:t>
            </a:r>
          </a:p>
        </p:txBody>
      </p:sp>
      <p:pic>
        <p:nvPicPr>
          <p:cNvPr id="978947"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19608" r="14761" b="4314"/>
          <a:stretch>
            <a:fillRect/>
          </a:stretch>
        </p:blipFill>
        <p:spPr bwMode="auto">
          <a:xfrm>
            <a:off x="3581400" y="3502026"/>
            <a:ext cx="52578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8948" name="Picture 4" descr="http://www.yourdictionary.com/images/main.fast-forw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09601"/>
            <a:ext cx="1066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028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274638"/>
            <a:ext cx="8305800" cy="269716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24, 2018</a:t>
            </a:r>
            <a:br>
              <a:rPr lang="en-US" sz="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100-Year Life: Living and Working in an Age of Longevity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Lynda Gratton and </a:t>
            </a:r>
            <a:r>
              <a:rPr lang="en-US" sz="2800" b="1" dirty="0">
                <a:latin typeface="Tahoma" panose="020B0604030504040204" pitchFamily="34" charset="0"/>
                <a:ea typeface="Tahoma" panose="020B0604030504040204" pitchFamily="34" charset="0"/>
                <a:cs typeface="Tahoma" panose="020B0604030504040204" pitchFamily="34" charset="0"/>
              </a:rPr>
              <a:t>Andrew Scott</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http://www.100yearlife.com/</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https://www.amazon.com/100-Year-Life-Living-Working-Longevity/dp/1543624634</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33D186C-38EB-43DF-94A6-69ECDE09D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3074308"/>
            <a:ext cx="2584814" cy="3783692"/>
          </a:xfrm>
          <a:prstGeom prst="rect">
            <a:avLst/>
          </a:prstGeom>
        </p:spPr>
      </p:pic>
      <p:pic>
        <p:nvPicPr>
          <p:cNvPr id="8" name="Picture 7">
            <a:extLst>
              <a:ext uri="{FF2B5EF4-FFF2-40B4-BE49-F238E27FC236}">
                <a16:creationId xmlns:a16="http://schemas.microsoft.com/office/drawing/2014/main" id="{ADA6FA96-9B37-48B8-93E7-8D2960E8F074}"/>
              </a:ext>
            </a:extLst>
          </p:cNvPr>
          <p:cNvPicPr>
            <a:picLocks noChangeAspect="1"/>
          </p:cNvPicPr>
          <p:nvPr/>
        </p:nvPicPr>
        <p:blipFill rotWithShape="1">
          <a:blip r:embed="rId5"/>
          <a:srcRect l="15000" t="17774" r="12500" b="1661"/>
          <a:stretch/>
        </p:blipFill>
        <p:spPr>
          <a:xfrm>
            <a:off x="2133600" y="3095242"/>
            <a:ext cx="4953000" cy="3700518"/>
          </a:xfrm>
          <a:prstGeom prst="rect">
            <a:avLst/>
          </a:prstGeom>
        </p:spPr>
      </p:pic>
    </p:spTree>
    <p:extLst>
      <p:ext uri="{BB962C8B-B14F-4D97-AF65-F5344CB8AC3E}">
        <p14:creationId xmlns:p14="http://schemas.microsoft.com/office/powerpoint/2010/main" val="2736586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981200" y="381009"/>
            <a:ext cx="8382000" cy="2389143"/>
          </a:xfrm>
        </p:spPr>
        <p:txBody>
          <a:bodyPr vert="horz" lIns="91440" tIns="45720" rIns="91440" bIns="45720" rtlCol="0" anchor="ctr">
            <a:normAutofit/>
          </a:bodyPr>
          <a:lstStyle/>
          <a:p>
            <a:pPr algn="ct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13,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Career Curriculum Continuum</a:t>
            </a:r>
            <a:br>
              <a:rPr lang="en-US"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Andrew </a:t>
            </a:r>
            <a:r>
              <a:rPr lang="en-US" sz="2000" b="1" dirty="0" err="1">
                <a:latin typeface="Tahoma" panose="020B0604030504040204" pitchFamily="34" charset="0"/>
                <a:ea typeface="Tahoma" panose="020B0604030504040204" pitchFamily="34" charset="0"/>
                <a:cs typeface="Tahoma" panose="020B0604030504040204" pitchFamily="34" charset="0"/>
              </a:rPr>
              <a:t>Hermalyn</a:t>
            </a:r>
            <a:r>
              <a:rPr lang="en-US" sz="2000" b="1" dirty="0">
                <a:latin typeface="Tahoma" panose="020B0604030504040204" pitchFamily="34" charset="0"/>
                <a:ea typeface="Tahoma" panose="020B0604030504040204" pitchFamily="34" charset="0"/>
                <a:cs typeface="Tahoma" panose="020B0604030504040204" pitchFamily="34" charset="0"/>
              </a:rPr>
              <a:t>, Inside Higher Ed</a:t>
            </a:r>
            <a:br>
              <a:rPr lang="en-US"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https://www.insidehighered.com/digital-learning/views/2019/03/13/how-universities-can-stay-center-learners-lives-opinion</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96C31A3-D04F-43C7-9802-77623BD6CD0C}"/>
              </a:ext>
            </a:extLst>
          </p:cNvPr>
          <p:cNvPicPr>
            <a:picLocks noChangeAspect="1"/>
          </p:cNvPicPr>
          <p:nvPr/>
        </p:nvPicPr>
        <p:blipFill>
          <a:blip r:embed="rId3"/>
          <a:stretch>
            <a:fillRect/>
          </a:stretch>
        </p:blipFill>
        <p:spPr>
          <a:xfrm>
            <a:off x="2533650" y="2746905"/>
            <a:ext cx="7277100" cy="3990975"/>
          </a:xfrm>
          <a:prstGeom prst="rect">
            <a:avLst/>
          </a:prstGeom>
        </p:spPr>
      </p:pic>
    </p:spTree>
    <p:extLst>
      <p:ext uri="{BB962C8B-B14F-4D97-AF65-F5344CB8AC3E}">
        <p14:creationId xmlns:p14="http://schemas.microsoft.com/office/powerpoint/2010/main" val="3044775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0D7D-EA06-40AA-B1F3-247ECBA31455}"/>
              </a:ext>
            </a:extLst>
          </p:cNvPr>
          <p:cNvSpPr>
            <a:spLocks noGrp="1"/>
          </p:cNvSpPr>
          <p:nvPr>
            <p:ph type="title"/>
          </p:nvPr>
        </p:nvSpPr>
        <p:spPr>
          <a:xfrm>
            <a:off x="2789382" y="418920"/>
            <a:ext cx="6527990" cy="260950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25, 2020</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60 Year Curriculum: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Developing New Educational Models to Serve the Agile Labor Market</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Chris Dede, Harvard University, The </a:t>
            </a:r>
            <a:r>
              <a:rPr lang="en-US" sz="1600" b="1" dirty="0" err="1">
                <a:latin typeface="Tahoma" panose="020B0604030504040204" pitchFamily="34" charset="0"/>
                <a:ea typeface="Tahoma" panose="020B0604030504040204" pitchFamily="34" charset="0"/>
                <a:cs typeface="Tahoma" panose="020B0604030504040204" pitchFamily="34" charset="0"/>
              </a:rPr>
              <a:t>Evolllution</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https://evolllution.com/revenue-streams/professional_development/the-60-year-curriculum-developing-new-educational-models-to-serve-the-agile-labor-market/</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219: The 60-Year Curriculum with Rovy Branon </a:t>
            </a:r>
            <a:br>
              <a:rPr lang="en-US" sz="1050" b="1" dirty="0"/>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https://teibelinc.com/podcast/219</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1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D0885A5-7F95-46F9-B18D-6954DB97D116}"/>
              </a:ext>
            </a:extLst>
          </p:cNvPr>
          <p:cNvPicPr>
            <a:picLocks noChangeAspect="1"/>
          </p:cNvPicPr>
          <p:nvPr/>
        </p:nvPicPr>
        <p:blipFill rotWithShape="1">
          <a:blip r:embed="rId4"/>
          <a:srcRect l="21198" t="26667" r="33276"/>
          <a:stretch/>
        </p:blipFill>
        <p:spPr>
          <a:xfrm>
            <a:off x="1591113" y="3196976"/>
            <a:ext cx="2718033" cy="3661024"/>
          </a:xfrm>
          <a:prstGeom prst="rect">
            <a:avLst/>
          </a:prstGeom>
        </p:spPr>
      </p:pic>
      <p:pic>
        <p:nvPicPr>
          <p:cNvPr id="3" name="Picture 2">
            <a:extLst>
              <a:ext uri="{FF2B5EF4-FFF2-40B4-BE49-F238E27FC236}">
                <a16:creationId xmlns:a16="http://schemas.microsoft.com/office/drawing/2014/main" id="{5DD68B4F-A562-41F1-BC53-7178AE254BB4}"/>
              </a:ext>
            </a:extLst>
          </p:cNvPr>
          <p:cNvPicPr>
            <a:picLocks noChangeAspect="1"/>
          </p:cNvPicPr>
          <p:nvPr/>
        </p:nvPicPr>
        <p:blipFill rotWithShape="1">
          <a:blip r:embed="rId5"/>
          <a:srcRect l="11211" t="19572" r="35827" b="18410"/>
          <a:stretch/>
        </p:blipFill>
        <p:spPr>
          <a:xfrm>
            <a:off x="4309146" y="3429000"/>
            <a:ext cx="3793073" cy="3385718"/>
          </a:xfrm>
          <a:prstGeom prst="rect">
            <a:avLst/>
          </a:prstGeom>
        </p:spPr>
      </p:pic>
      <p:pic>
        <p:nvPicPr>
          <p:cNvPr id="4" name="Picture 3">
            <a:extLst>
              <a:ext uri="{FF2B5EF4-FFF2-40B4-BE49-F238E27FC236}">
                <a16:creationId xmlns:a16="http://schemas.microsoft.com/office/drawing/2014/main" id="{C5FAD52A-5435-4208-94CE-4F858708A4F3}"/>
              </a:ext>
            </a:extLst>
          </p:cNvPr>
          <p:cNvPicPr>
            <a:picLocks noChangeAspect="1"/>
          </p:cNvPicPr>
          <p:nvPr/>
        </p:nvPicPr>
        <p:blipFill rotWithShape="1">
          <a:blip r:embed="rId6"/>
          <a:srcRect l="18484" t="25811" r="35454" b="26850"/>
          <a:stretch/>
        </p:blipFill>
        <p:spPr>
          <a:xfrm>
            <a:off x="7337004" y="3241418"/>
            <a:ext cx="3330996" cy="2609505"/>
          </a:xfrm>
          <a:prstGeom prst="rect">
            <a:avLst/>
          </a:prstGeom>
        </p:spPr>
      </p:pic>
    </p:spTree>
    <p:extLst>
      <p:ext uri="{BB962C8B-B14F-4D97-AF65-F5344CB8AC3E}">
        <p14:creationId xmlns:p14="http://schemas.microsoft.com/office/powerpoint/2010/main" val="1303151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5326" y="304800"/>
            <a:ext cx="8466053" cy="3244516"/>
          </a:xfrm>
        </p:spPr>
        <p:txBody>
          <a:bodyPr>
            <a:normAutofit fontScale="90000"/>
          </a:bodyPr>
          <a:lstStyle/>
          <a:p>
            <a:r>
              <a:rPr lang="en-US" sz="5300" b="1" dirty="0">
                <a:solidFill>
                  <a:srgbClr val="FF0000"/>
                </a:solidFill>
                <a:latin typeface="Tahoma" panose="020B0604030504040204" pitchFamily="34" charset="0"/>
                <a:ea typeface="Tahoma" panose="020B0604030504040204" pitchFamily="34" charset="0"/>
                <a:cs typeface="Tahoma" panose="020B0604030504040204" pitchFamily="34" charset="0"/>
              </a:rPr>
              <a:t>July 11, 2017</a:t>
            </a:r>
            <a:br>
              <a:rPr lang="en-US" sz="5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The Rise of the </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Phigital</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Learner</a:t>
            </a:r>
            <a:br>
              <a:rPr lang="en-US" sz="105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Going ‘</a:t>
            </a:r>
            <a:r>
              <a:rPr lang="en-US" sz="2700" b="1" dirty="0" err="1">
                <a:latin typeface="Tahoma" panose="020B0604030504040204" pitchFamily="34" charset="0"/>
                <a:ea typeface="Tahoma" panose="020B0604030504040204" pitchFamily="34" charset="0"/>
                <a:cs typeface="Tahoma" panose="020B0604030504040204" pitchFamily="34" charset="0"/>
              </a:rPr>
              <a:t>phigital</a:t>
            </a:r>
            <a:r>
              <a:rPr lang="en-US" sz="2700" b="1" dirty="0">
                <a:latin typeface="Tahoma" panose="020B0604030504040204" pitchFamily="34" charset="0"/>
                <a:ea typeface="Tahoma" panose="020B0604030504040204" pitchFamily="34" charset="0"/>
                <a:cs typeface="Tahoma" panose="020B0604030504040204" pitchFamily="34" charset="0"/>
              </a:rPr>
              <a:t>?’ 4 things schools need to know about Generation Z, </a:t>
            </a:r>
            <a:r>
              <a:rPr lang="en-US" sz="1800" b="1" dirty="0">
                <a:latin typeface="Tahoma" panose="020B0604030504040204" pitchFamily="34" charset="0"/>
                <a:ea typeface="Tahoma" panose="020B0604030504040204" pitchFamily="34" charset="0"/>
                <a:cs typeface="Tahoma" panose="020B0604030504040204" pitchFamily="34" charset="0"/>
              </a:rPr>
              <a:t>Todd </a:t>
            </a:r>
            <a:r>
              <a:rPr lang="en-US" sz="1800" b="1" dirty="0" err="1">
                <a:latin typeface="Tahoma" panose="020B0604030504040204" pitchFamily="34" charset="0"/>
                <a:ea typeface="Tahoma" panose="020B0604030504040204" pitchFamily="34" charset="0"/>
                <a:cs typeface="Tahoma" panose="020B0604030504040204" pitchFamily="34" charset="0"/>
              </a:rPr>
              <a:t>Kominiak</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TrustEd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http://trustedk12.com/phigital-digital-learning/</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May 15, 2017</a:t>
            </a:r>
            <a:br>
              <a:rPr lang="en-US" sz="7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3 must </a:t>
            </a:r>
            <a:r>
              <a:rPr lang="en-US" sz="2000" b="1" dirty="0" err="1">
                <a:latin typeface="Tahoma" panose="020B0604030504040204" pitchFamily="34" charset="0"/>
                <a:ea typeface="Tahoma" panose="020B0604030504040204" pitchFamily="34" charset="0"/>
                <a:cs typeface="Tahoma" panose="020B0604030504040204" pitchFamily="34" charset="0"/>
              </a:rPr>
              <a:t>know’s</a:t>
            </a:r>
            <a:r>
              <a:rPr lang="en-US" sz="2000" b="1" dirty="0">
                <a:latin typeface="Tahoma" panose="020B0604030504040204" pitchFamily="34" charset="0"/>
                <a:ea typeface="Tahoma" panose="020B0604030504040204" pitchFamily="34" charset="0"/>
                <a:cs typeface="Tahoma" panose="020B0604030504040204" pitchFamily="34" charset="0"/>
              </a:rPr>
              <a:t> about the rising “</a:t>
            </a:r>
            <a:r>
              <a:rPr lang="en-US" sz="2000" b="1" dirty="0" err="1">
                <a:latin typeface="Tahoma" panose="020B0604030504040204" pitchFamily="34" charset="0"/>
                <a:ea typeface="Tahoma" panose="020B0604030504040204" pitchFamily="34" charset="0"/>
                <a:cs typeface="Tahoma" panose="020B0604030504040204" pitchFamily="34" charset="0"/>
              </a:rPr>
              <a:t>phigital</a:t>
            </a:r>
            <a:r>
              <a:rPr lang="en-US" sz="2000" b="1" dirty="0">
                <a:latin typeface="Tahoma" panose="020B0604030504040204" pitchFamily="34" charset="0"/>
                <a:ea typeface="Tahoma" panose="020B0604030504040204" pitchFamily="34" charset="0"/>
                <a:cs typeface="Tahoma" panose="020B0604030504040204" pitchFamily="34" charset="0"/>
              </a:rPr>
              <a:t>” student-and why their impact is enormous, </a:t>
            </a:r>
            <a:r>
              <a:rPr lang="en-US" sz="1200" b="1" dirty="0" err="1">
                <a:latin typeface="Tahoma" panose="020B0604030504040204" pitchFamily="34" charset="0"/>
                <a:ea typeface="Tahoma" panose="020B0604030504040204" pitchFamily="34" charset="0"/>
                <a:cs typeface="Tahoma" panose="020B0604030504040204" pitchFamily="34" charset="0"/>
              </a:rPr>
              <a:t>Meris</a:t>
            </a:r>
            <a:r>
              <a:rPr lang="en-US" sz="1200" b="1" dirty="0">
                <a:latin typeface="Tahoma" panose="020B0604030504040204" pitchFamily="34" charset="0"/>
                <a:ea typeface="Tahoma" panose="020B0604030504040204" pitchFamily="34" charset="0"/>
                <a:cs typeface="Tahoma" panose="020B0604030504040204" pitchFamily="34" charset="0"/>
              </a:rPr>
              <a:t> Stansbury, </a:t>
            </a:r>
            <a:r>
              <a:rPr lang="en-US" sz="1200" b="1" dirty="0" err="1">
                <a:latin typeface="Tahoma" panose="020B0604030504040204" pitchFamily="34" charset="0"/>
                <a:ea typeface="Tahoma" panose="020B0604030504040204" pitchFamily="34" charset="0"/>
                <a:cs typeface="Tahoma" panose="020B0604030504040204" pitchFamily="34" charset="0"/>
              </a:rPr>
              <a:t>eCamous</a:t>
            </a:r>
            <a:r>
              <a:rPr lang="en-US" sz="1200" b="1" dirty="0">
                <a:latin typeface="Tahoma" panose="020B0604030504040204" pitchFamily="34" charset="0"/>
                <a:ea typeface="Tahoma" panose="020B0604030504040204" pitchFamily="34" charset="0"/>
                <a:cs typeface="Tahoma" panose="020B0604030504040204" pitchFamily="34" charset="0"/>
              </a:rPr>
              <a:t> News</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https://www.ecampusnews.com/campus-administration/education-gen-z-phigital-student</a:t>
            </a:r>
            <a:r>
              <a:rPr lang="en-US" sz="1600" b="1" dirty="0">
                <a:latin typeface="Tahoma" panose="020B0604030504040204" pitchFamily="34" charset="0"/>
                <a:ea typeface="Tahoma" panose="020B0604030504040204" pitchFamily="34" charset="0"/>
                <a:cs typeface="Tahoma" panose="020B0604030504040204" pitchFamily="34" charset="0"/>
                <a:hlinkClick r:id="rId3"/>
              </a:rPr>
              <a:t>/</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21667" t="25834" r="32500" b="10731"/>
          <a:stretch/>
        </p:blipFill>
        <p:spPr>
          <a:xfrm>
            <a:off x="7820527" y="3493540"/>
            <a:ext cx="4191000" cy="3200401"/>
          </a:xfrm>
          <a:prstGeom prst="rect">
            <a:avLst/>
          </a:prstGeom>
        </p:spPr>
      </p:pic>
      <p:pic>
        <p:nvPicPr>
          <p:cNvPr id="5" name="Picture 4"/>
          <p:cNvPicPr>
            <a:picLocks noChangeAspect="1"/>
          </p:cNvPicPr>
          <p:nvPr/>
        </p:nvPicPr>
        <p:blipFill rotWithShape="1">
          <a:blip r:embed="rId5"/>
          <a:srcRect l="25000" t="15986" r="12500" b="24490"/>
          <a:stretch/>
        </p:blipFill>
        <p:spPr>
          <a:xfrm>
            <a:off x="152552" y="3685674"/>
            <a:ext cx="6446287" cy="3008267"/>
          </a:xfrm>
          <a:prstGeom prst="rect">
            <a:avLst/>
          </a:prstGeom>
        </p:spPr>
      </p:pic>
    </p:spTree>
    <p:extLst>
      <p:ext uri="{BB962C8B-B14F-4D97-AF65-F5344CB8AC3E}">
        <p14:creationId xmlns:p14="http://schemas.microsoft.com/office/powerpoint/2010/main" val="296901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0" y="774699"/>
            <a:ext cx="8358675" cy="3250949"/>
          </a:xfrm>
        </p:spPr>
        <p:txBody>
          <a:bodyPr/>
          <a:lstStyle/>
          <a:p>
            <a:r>
              <a:rPr lang="en-US" altLang="en-US" sz="3600" b="1" dirty="0">
                <a:solidFill>
                  <a:srgbClr val="FF0000"/>
                </a:solidFill>
                <a:latin typeface="Tahoma" panose="020B0604030504040204" pitchFamily="34" charset="0"/>
                <a:cs typeface="Tahoma" panose="020B0604030504040204" pitchFamily="34" charset="0"/>
              </a:rPr>
              <a:t>Polling Question #1:</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Are we in the midst of a: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 Learning Evolution or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B. Learning Revolution…</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C. Neither</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 name="Picture 2" descr="Text&#10;&#10;Description automatically generated">
            <a:extLst>
              <a:ext uri="{FF2B5EF4-FFF2-40B4-BE49-F238E27FC236}">
                <a16:creationId xmlns:a16="http://schemas.microsoft.com/office/drawing/2014/main" id="{42E3BB7E-8CA5-4DFC-9C4C-651715921D7B}"/>
              </a:ext>
            </a:extLst>
          </p:cNvPr>
          <p:cNvPicPr>
            <a:picLocks noChangeAspect="1"/>
          </p:cNvPicPr>
          <p:nvPr/>
        </p:nvPicPr>
        <p:blipFill rotWithShape="1">
          <a:blip r:embed="rId2">
            <a:extLst>
              <a:ext uri="{28A0092B-C50C-407E-A947-70E740481C1C}">
                <a14:useLocalDpi xmlns:a14="http://schemas.microsoft.com/office/drawing/2010/main" val="0"/>
              </a:ext>
            </a:extLst>
          </a:blip>
          <a:srcRect r="365" b="6296"/>
          <a:stretch/>
        </p:blipFill>
        <p:spPr>
          <a:xfrm>
            <a:off x="7696200" y="419351"/>
            <a:ext cx="4313724" cy="4493306"/>
          </a:xfrm>
          <a:prstGeom prst="rect">
            <a:avLst/>
          </a:prstGeom>
        </p:spPr>
      </p:pic>
    </p:spTree>
    <p:extLst>
      <p:ext uri="{BB962C8B-B14F-4D97-AF65-F5344CB8AC3E}">
        <p14:creationId xmlns:p14="http://schemas.microsoft.com/office/powerpoint/2010/main" val="2280559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3" y="642527"/>
            <a:ext cx="10515600" cy="1325563"/>
          </a:xfrm>
        </p:spPr>
        <p:txBody>
          <a:bodyPr>
            <a:no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The World is Open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153" y="2143125"/>
            <a:ext cx="8382000" cy="47148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337BFF4-19EE-4ED9-B2FF-26EDEBB22B80}"/>
              </a:ext>
            </a:extLst>
          </p:cNvPr>
          <p:cNvPicPr>
            <a:picLocks noChangeAspect="1"/>
          </p:cNvPicPr>
          <p:nvPr/>
        </p:nvPicPr>
        <p:blipFill rotWithShape="1">
          <a:blip r:embed="rId8">
            <a:extLst>
              <a:ext uri="{28A0092B-C50C-407E-A947-70E740481C1C}">
                <a14:useLocalDpi xmlns:a14="http://schemas.microsoft.com/office/drawing/2010/main" val="0"/>
              </a:ext>
            </a:extLst>
          </a:blip>
          <a:srcRect l="11353" r="19512" b="-1"/>
          <a:stretch/>
        </p:blipFill>
        <p:spPr>
          <a:xfrm rot="21600000">
            <a:off x="0" y="244843"/>
            <a:ext cx="6096000" cy="6613158"/>
          </a:xfrm>
          <a:prstGeom prst="rect">
            <a:avLst/>
          </a:prstGeom>
        </p:spPr>
      </p:pic>
      <p:pic>
        <p:nvPicPr>
          <p:cNvPr id="12" name="Picture 11">
            <a:extLst>
              <a:ext uri="{FF2B5EF4-FFF2-40B4-BE49-F238E27FC236}">
                <a16:creationId xmlns:a16="http://schemas.microsoft.com/office/drawing/2014/main" id="{00B86CCC-14C6-49DF-B76E-E067D093F1C2}"/>
              </a:ext>
            </a:extLst>
          </p:cNvPr>
          <p:cNvPicPr>
            <a:picLocks noChangeAspect="1"/>
          </p:cNvPicPr>
          <p:nvPr/>
        </p:nvPicPr>
        <p:blipFill rotWithShape="1">
          <a:blip r:embed="rId9">
            <a:extLst>
              <a:ext uri="{28A0092B-C50C-407E-A947-70E740481C1C}">
                <a14:useLocalDpi xmlns:a14="http://schemas.microsoft.com/office/drawing/2010/main" val="0"/>
              </a:ext>
            </a:extLst>
          </a:blip>
          <a:srcRect l="10125" r="20739" b="-1"/>
          <a:stretch/>
        </p:blipFill>
        <p:spPr>
          <a:xfrm>
            <a:off x="6096000" y="244841"/>
            <a:ext cx="6096000" cy="6613159"/>
          </a:xfrm>
          <a:prstGeom prst="rect">
            <a:avLst/>
          </a:prstGeom>
        </p:spPr>
      </p:pic>
    </p:spTree>
    <p:extLst>
      <p:ext uri="{BB962C8B-B14F-4D97-AF65-F5344CB8AC3E}">
        <p14:creationId xmlns:p14="http://schemas.microsoft.com/office/powerpoint/2010/main" val="30916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Title 1"/>
          <p:cNvSpPr>
            <a:spLocks noGrp="1"/>
          </p:cNvSpPr>
          <p:nvPr>
            <p:ph type="title"/>
          </p:nvPr>
        </p:nvSpPr>
        <p:spPr>
          <a:xfrm>
            <a:off x="2057400" y="457200"/>
            <a:ext cx="8534400" cy="1409700"/>
          </a:xfrm>
        </p:spPr>
        <p:txBody>
          <a:bodyPr/>
          <a:lstStyle/>
          <a:p>
            <a:r>
              <a:rPr lang="en-US" altLang="en-US" sz="4800" dirty="0">
                <a:solidFill>
                  <a:srgbClr val="FF0000"/>
                </a:solidFill>
                <a:latin typeface="Tahoma" panose="020B0604030504040204" pitchFamily="34" charset="0"/>
                <a:cs typeface="Tahoma" panose="020B0604030504040204" pitchFamily="34" charset="0"/>
              </a:rPr>
              <a:t>The World is very open! </a:t>
            </a:r>
            <a:br>
              <a:rPr lang="en-US" altLang="en-US" sz="3600" dirty="0">
                <a:solidFill>
                  <a:srgbClr val="FF0000"/>
                </a:solidFill>
                <a:latin typeface="Tahoma" panose="020B0604030504040204" pitchFamily="34" charset="0"/>
                <a:cs typeface="Tahoma" panose="020B0604030504040204" pitchFamily="34" charset="0"/>
              </a:rPr>
            </a:br>
            <a:r>
              <a:rPr lang="en-US" altLang="en-US" dirty="0">
                <a:solidFill>
                  <a:srgbClr val="FF0000"/>
                </a:solidFill>
                <a:latin typeface="Tahoma" panose="020B0604030504040204" pitchFamily="34" charset="0"/>
                <a:cs typeface="Tahoma" panose="020B0604030504040204" pitchFamily="34" charset="0"/>
              </a:rPr>
              <a:t>(South University of Science and Technology of China, Wednesday June 10, 2015)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204406"/>
            <a:ext cx="7086600" cy="4653594"/>
          </a:xfrm>
          <a:prstGeom prst="rect">
            <a:avLst/>
          </a:prstGeom>
        </p:spPr>
      </p:pic>
    </p:spTree>
    <p:extLst>
      <p:ext uri="{BB962C8B-B14F-4D97-AF65-F5344CB8AC3E}">
        <p14:creationId xmlns:p14="http://schemas.microsoft.com/office/powerpoint/2010/main" val="3533842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6" descr="DSC_00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24220"/>
            <a:ext cx="5913780" cy="381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itle 1"/>
          <p:cNvSpPr>
            <a:spLocks noGrp="1"/>
          </p:cNvSpPr>
          <p:nvPr>
            <p:ph type="title"/>
          </p:nvPr>
        </p:nvSpPr>
        <p:spPr>
          <a:xfrm>
            <a:off x="2016087" y="432486"/>
            <a:ext cx="8400659" cy="1878227"/>
          </a:xfrm>
        </p:spPr>
        <p:txBody>
          <a:bodyPr/>
          <a:lstStyle/>
          <a:p>
            <a:r>
              <a:rPr lang="en-US" altLang="en-US" sz="6000" b="1" dirty="0">
                <a:solidFill>
                  <a:srgbClr val="FF0000"/>
                </a:solidFill>
                <a:latin typeface="Tahoma" panose="020B0604030504040204" pitchFamily="34" charset="0"/>
                <a:cs typeface="Tahoma" panose="020B0604030504040204" pitchFamily="34" charset="0"/>
              </a:rPr>
              <a:t>Clearly…</a:t>
            </a:r>
            <a:br>
              <a:rPr lang="en-US" altLang="en-US" sz="4800" b="1" dirty="0">
                <a:solidFill>
                  <a:srgbClr val="FF0000"/>
                </a:solidFill>
                <a:latin typeface="Tahoma" panose="020B0604030504040204" pitchFamily="34" charset="0"/>
                <a:cs typeface="Tahoma" panose="020B0604030504040204" pitchFamily="34" charset="0"/>
              </a:rPr>
            </a:br>
            <a:r>
              <a:rPr lang="en-US" altLang="en-US" sz="4800" b="1" dirty="0">
                <a:solidFill>
                  <a:srgbClr val="FF0000"/>
                </a:solidFill>
                <a:latin typeface="Tahoma" panose="020B0604030504040204" pitchFamily="34" charset="0"/>
                <a:cs typeface="Tahoma" panose="020B0604030504040204" pitchFamily="34" charset="0"/>
              </a:rPr>
              <a:t>Learning is Changing!</a:t>
            </a:r>
          </a:p>
        </p:txBody>
      </p:sp>
      <p:pic>
        <p:nvPicPr>
          <p:cNvPr id="3" name="Picture 2">
            <a:extLst>
              <a:ext uri="{FF2B5EF4-FFF2-40B4-BE49-F238E27FC236}">
                <a16:creationId xmlns:a16="http://schemas.microsoft.com/office/drawing/2014/main" id="{A37C633A-3070-4F2C-A97B-54851AAC0C81}"/>
              </a:ext>
            </a:extLst>
          </p:cNvPr>
          <p:cNvPicPr>
            <a:picLocks noChangeAspect="1"/>
          </p:cNvPicPr>
          <p:nvPr/>
        </p:nvPicPr>
        <p:blipFill rotWithShape="1">
          <a:blip r:embed="rId3"/>
          <a:srcRect l="28241" t="30420" r="30278" b="18285"/>
          <a:stretch/>
        </p:blipFill>
        <p:spPr>
          <a:xfrm>
            <a:off x="6206538" y="2494843"/>
            <a:ext cx="6109639" cy="4064001"/>
          </a:xfrm>
          <a:prstGeom prst="rect">
            <a:avLst/>
          </a:prstGeom>
        </p:spPr>
      </p:pic>
    </p:spTree>
    <p:extLst>
      <p:ext uri="{BB962C8B-B14F-4D97-AF65-F5344CB8AC3E}">
        <p14:creationId xmlns:p14="http://schemas.microsoft.com/office/powerpoint/2010/main" val="2881456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88767"/>
            <a:ext cx="10972800" cy="1996924"/>
          </a:xfrm>
        </p:spPr>
        <p:txBody>
          <a:bodyPr>
            <a:normAutofit/>
          </a:bodyPr>
          <a:lstStyle/>
          <a:p>
            <a:r>
              <a:rPr lang="en-US" altLang="en-US" sz="4000" b="1" dirty="0">
                <a:solidFill>
                  <a:srgbClr val="FF0000"/>
                </a:solidFill>
                <a:latin typeface="Tahoma" panose="020B0604030504040204" pitchFamily="34" charset="0"/>
                <a:cs typeface="Tahoma" panose="020B0604030504040204" pitchFamily="34" charset="0"/>
              </a:rPr>
              <a:t>Part 4. </a:t>
            </a:r>
            <a:r>
              <a:rPr lang="en-US" altLang="en-US" sz="4000" b="1" dirty="0">
                <a:solidFill>
                  <a:srgbClr val="0070C0"/>
                </a:solidFill>
                <a:latin typeface="Tahoma" panose="020B0604030504040204" pitchFamily="34" charset="0"/>
                <a:cs typeface="Tahoma" panose="020B0604030504040204" pitchFamily="34" charset="0"/>
              </a:rPr>
              <a:t>Thirty Ways</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Learning is Changing…</a:t>
            </a:r>
            <a:br>
              <a:rPr lang="en-US" altLang="en-US" sz="3600" b="1" dirty="0">
                <a:solidFill>
                  <a:srgbClr val="FF0000"/>
                </a:solidFill>
                <a:latin typeface="Tahoma" panose="020B0604030504040204" pitchFamily="34" charset="0"/>
                <a:cs typeface="Tahoma" panose="020B0604030504040204" pitchFamily="34" charset="0"/>
              </a:rPr>
            </a:br>
            <a:r>
              <a:rPr lang="en-US" altLang="en-US" sz="2200" b="1" dirty="0">
                <a:latin typeface="Tahoma" panose="020B0604030504040204" pitchFamily="34" charset="0"/>
                <a:cs typeface="Tahoma" panose="020B0604030504040204" pitchFamily="34" charset="0"/>
              </a:rPr>
              <a:t>(i.e., it’s more informal, video-based, ubiquitous, collaborative, self-directed, global, mobile, open, massive, etc.)</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5732E869-4A2C-442E-B02F-F17D9244E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35" y="2929054"/>
            <a:ext cx="4879035" cy="2751935"/>
          </a:xfrm>
          <a:prstGeom prst="rect">
            <a:avLst/>
          </a:prstGeom>
        </p:spPr>
      </p:pic>
      <p:pic>
        <p:nvPicPr>
          <p:cNvPr id="10" name="Picture 9">
            <a:extLst>
              <a:ext uri="{FF2B5EF4-FFF2-40B4-BE49-F238E27FC236}">
                <a16:creationId xmlns:a16="http://schemas.microsoft.com/office/drawing/2014/main" id="{9A24DA81-790E-4135-AE68-90017011D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671" y="2988045"/>
            <a:ext cx="3767329" cy="2692944"/>
          </a:xfrm>
          <a:prstGeom prst="rect">
            <a:avLst/>
          </a:prstGeom>
        </p:spPr>
      </p:pic>
      <p:pic>
        <p:nvPicPr>
          <p:cNvPr id="12" name="Picture 11">
            <a:extLst>
              <a:ext uri="{FF2B5EF4-FFF2-40B4-BE49-F238E27FC236}">
                <a16:creationId xmlns:a16="http://schemas.microsoft.com/office/drawing/2014/main" id="{84C2DA69-2248-4FB7-BCAE-05997DE30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29054"/>
            <a:ext cx="3545635" cy="2662546"/>
          </a:xfrm>
          <a:prstGeom prst="rect">
            <a:avLst/>
          </a:prstGeom>
        </p:spPr>
      </p:pic>
    </p:spTree>
    <p:extLst>
      <p:ext uri="{BB962C8B-B14F-4D97-AF65-F5344CB8AC3E}">
        <p14:creationId xmlns:p14="http://schemas.microsoft.com/office/powerpoint/2010/main" val="82620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1981200" y="274638"/>
            <a:ext cx="8305800" cy="20875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11,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Educational technology is coming of age during the pandemic: Nowhere more so than in India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https://www.economist.com/international/2020/11/11/educational-technology-is-coming-of-age-during-the-pandemic</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br>
            <a:endParaRPr lang="en-US" sz="2400" b="1" dirty="0"/>
          </a:p>
        </p:txBody>
      </p:sp>
      <p:pic>
        <p:nvPicPr>
          <p:cNvPr id="4" name="Picture 3">
            <a:extLst>
              <a:ext uri="{FF2B5EF4-FFF2-40B4-BE49-F238E27FC236}">
                <a16:creationId xmlns:a16="http://schemas.microsoft.com/office/drawing/2014/main" id="{105E2A3B-7D31-4259-9B32-B914ACB40557}"/>
              </a:ext>
            </a:extLst>
          </p:cNvPr>
          <p:cNvPicPr>
            <a:picLocks noChangeAspect="1"/>
          </p:cNvPicPr>
          <p:nvPr/>
        </p:nvPicPr>
        <p:blipFill rotWithShape="1">
          <a:blip r:embed="rId3"/>
          <a:srcRect l="20000" t="14870" r="28333" b="557"/>
          <a:stretch/>
        </p:blipFill>
        <p:spPr>
          <a:xfrm>
            <a:off x="7803292" y="2139131"/>
            <a:ext cx="4495800" cy="4713340"/>
          </a:xfrm>
          <a:prstGeom prst="rect">
            <a:avLst/>
          </a:prstGeom>
        </p:spPr>
      </p:pic>
      <p:pic>
        <p:nvPicPr>
          <p:cNvPr id="5" name="Picture 4">
            <a:extLst>
              <a:ext uri="{FF2B5EF4-FFF2-40B4-BE49-F238E27FC236}">
                <a16:creationId xmlns:a16="http://schemas.microsoft.com/office/drawing/2014/main" id="{6E15B6F2-FC73-4B9D-8F47-BAA319195B89}"/>
              </a:ext>
            </a:extLst>
          </p:cNvPr>
          <p:cNvPicPr>
            <a:picLocks noChangeAspect="1"/>
          </p:cNvPicPr>
          <p:nvPr/>
        </p:nvPicPr>
        <p:blipFill rotWithShape="1">
          <a:blip r:embed="rId4"/>
          <a:srcRect t="10220" r="833" b="2950"/>
          <a:stretch/>
        </p:blipFill>
        <p:spPr>
          <a:xfrm>
            <a:off x="1509860" y="2826692"/>
            <a:ext cx="6047617" cy="3939076"/>
          </a:xfrm>
          <a:prstGeom prst="rect">
            <a:avLst/>
          </a:prstGeom>
        </p:spPr>
      </p:pic>
      <p:pic>
        <p:nvPicPr>
          <p:cNvPr id="6" name="Picture 5">
            <a:extLst>
              <a:ext uri="{FF2B5EF4-FFF2-40B4-BE49-F238E27FC236}">
                <a16:creationId xmlns:a16="http://schemas.microsoft.com/office/drawing/2014/main" id="{518023A1-733F-44D3-898E-DFCB221A6E29}"/>
              </a:ext>
            </a:extLst>
          </p:cNvPr>
          <p:cNvPicPr>
            <a:picLocks noChangeAspect="1"/>
          </p:cNvPicPr>
          <p:nvPr/>
        </p:nvPicPr>
        <p:blipFill>
          <a:blip r:embed="rId5"/>
          <a:stretch>
            <a:fillRect/>
          </a:stretch>
        </p:blipFill>
        <p:spPr>
          <a:xfrm>
            <a:off x="25847" y="3746675"/>
            <a:ext cx="7682285" cy="3111325"/>
          </a:xfrm>
          <a:prstGeom prst="rect">
            <a:avLst/>
          </a:prstGeom>
        </p:spPr>
      </p:pic>
      <p:pic>
        <p:nvPicPr>
          <p:cNvPr id="7" name="Picture 6">
            <a:extLst>
              <a:ext uri="{FF2B5EF4-FFF2-40B4-BE49-F238E27FC236}">
                <a16:creationId xmlns:a16="http://schemas.microsoft.com/office/drawing/2014/main" id="{4ADFF389-564A-44B6-85C1-4D787B2D2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 y="1996404"/>
            <a:ext cx="2656921" cy="1660575"/>
          </a:xfrm>
          <a:prstGeom prst="rect">
            <a:avLst/>
          </a:prstGeom>
        </p:spPr>
      </p:pic>
    </p:spTree>
    <p:extLst>
      <p:ext uri="{BB962C8B-B14F-4D97-AF65-F5344CB8AC3E}">
        <p14:creationId xmlns:p14="http://schemas.microsoft.com/office/powerpoint/2010/main" val="524321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90"/>
            <a:ext cx="10822970" cy="1535552"/>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The Mega Trends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603" y="2147905"/>
            <a:ext cx="6862947" cy="4616245"/>
          </a:xfrm>
          <a:prstGeom prst="rect">
            <a:avLst/>
          </a:prstGeom>
        </p:spPr>
      </p:pic>
    </p:spTree>
    <p:extLst>
      <p:ext uri="{BB962C8B-B14F-4D97-AF65-F5344CB8AC3E}">
        <p14:creationId xmlns:p14="http://schemas.microsoft.com/office/powerpoint/2010/main" val="3596855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0" y="774699"/>
            <a:ext cx="8358675" cy="3250949"/>
          </a:xfrm>
        </p:spPr>
        <p:txBody>
          <a:bodyPr/>
          <a:lstStyle/>
          <a:p>
            <a:r>
              <a:rPr lang="en-US" altLang="en-US" sz="3600" b="1" dirty="0">
                <a:solidFill>
                  <a:srgbClr val="FF0000"/>
                </a:solidFill>
                <a:latin typeface="Tahoma" panose="020B0604030504040204" pitchFamily="34" charset="0"/>
                <a:cs typeface="Tahoma" panose="020B0604030504040204" pitchFamily="34" charset="0"/>
              </a:rPr>
              <a:t>Polling Question #2:</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Are we in the midst of a: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 Learning Evolution or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B. Learning Revolution…</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C. Neither</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 name="Picture 2" descr="Text&#10;&#10;Description automatically generated">
            <a:extLst>
              <a:ext uri="{FF2B5EF4-FFF2-40B4-BE49-F238E27FC236}">
                <a16:creationId xmlns:a16="http://schemas.microsoft.com/office/drawing/2014/main" id="{42E3BB7E-8CA5-4DFC-9C4C-651715921D7B}"/>
              </a:ext>
            </a:extLst>
          </p:cNvPr>
          <p:cNvPicPr>
            <a:picLocks noChangeAspect="1"/>
          </p:cNvPicPr>
          <p:nvPr/>
        </p:nvPicPr>
        <p:blipFill rotWithShape="1">
          <a:blip r:embed="rId2">
            <a:extLst>
              <a:ext uri="{28A0092B-C50C-407E-A947-70E740481C1C}">
                <a14:useLocalDpi xmlns:a14="http://schemas.microsoft.com/office/drawing/2010/main" val="0"/>
              </a:ext>
            </a:extLst>
          </a:blip>
          <a:srcRect r="365" b="6296"/>
          <a:stretch/>
        </p:blipFill>
        <p:spPr>
          <a:xfrm>
            <a:off x="7696200" y="419351"/>
            <a:ext cx="4313724" cy="4493306"/>
          </a:xfrm>
          <a:prstGeom prst="rect">
            <a:avLst/>
          </a:prstGeom>
        </p:spPr>
      </p:pic>
    </p:spTree>
    <p:extLst>
      <p:ext uri="{BB962C8B-B14F-4D97-AF65-F5344CB8AC3E}">
        <p14:creationId xmlns:p14="http://schemas.microsoft.com/office/powerpoint/2010/main" val="4216701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1052370" y="1006054"/>
            <a:ext cx="8358675" cy="3250949"/>
          </a:xfrm>
        </p:spPr>
        <p:txBody>
          <a:bodyPr/>
          <a:lstStyle/>
          <a:p>
            <a:pPr marR="0" lvl="0">
              <a:spcBef>
                <a:spcPts val="0"/>
              </a:spcBef>
              <a:spcAft>
                <a:spcPts val="0"/>
              </a:spcAft>
            </a:pPr>
            <a:r>
              <a:rPr lang="en-US" altLang="en-US" sz="3600" b="1" dirty="0">
                <a:solidFill>
                  <a:srgbClr val="FF0000"/>
                </a:solidFill>
                <a:latin typeface="Tahoma" panose="020B0604030504040204" pitchFamily="34" charset="0"/>
                <a:cs typeface="Tahoma" panose="020B0604030504040204" pitchFamily="34" charset="0"/>
              </a:rPr>
              <a:t>Polling Question #3:</a:t>
            </a:r>
            <a:br>
              <a:rPr lang="en-US" altLang="en-US" sz="3000" b="1" dirty="0">
                <a:solidFill>
                  <a:srgbClr val="0070C0"/>
                </a:solidFill>
                <a:latin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Which is the most important trend?</a:t>
            </a:r>
            <a:br>
              <a:rPr lang="en-US" sz="3200" b="1" dirty="0">
                <a:effectLst/>
                <a:latin typeface="Tahoma" panose="020B0604030504040204" pitchFamily="34" charset="0"/>
                <a:ea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a. </a:t>
            </a:r>
            <a:r>
              <a:rPr lang="en-NZ" sz="3200" b="1" dirty="0">
                <a:effectLst/>
                <a:latin typeface="Tahoma" panose="020B0604030504040204" pitchFamily="34" charset="0"/>
                <a:ea typeface="Tahoma" panose="020B0604030504040204" pitchFamily="34" charset="0"/>
                <a:cs typeface="Tahoma" panose="020B0604030504040204" pitchFamily="34" charset="0"/>
              </a:rPr>
              <a:t>Mega Trend #1. Learner Engagement</a:t>
            </a:r>
            <a:br>
              <a:rPr lang="en-US" sz="3200" b="1" dirty="0">
                <a:effectLst/>
                <a:latin typeface="Tahoma" panose="020B0604030504040204" pitchFamily="34" charset="0"/>
                <a:ea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b. </a:t>
            </a:r>
            <a:r>
              <a:rPr lang="en-NZ" sz="3200" b="1" dirty="0">
                <a:effectLst/>
                <a:latin typeface="Tahoma" panose="020B0604030504040204" pitchFamily="34" charset="0"/>
                <a:ea typeface="Tahoma" panose="020B0604030504040204" pitchFamily="34" charset="0"/>
                <a:cs typeface="Tahoma" panose="020B0604030504040204" pitchFamily="34" charset="0"/>
              </a:rPr>
              <a:t>Mega Trend #2. Pervasive Access</a:t>
            </a:r>
            <a:br>
              <a:rPr lang="en-US" sz="3200" b="1" dirty="0">
                <a:effectLst/>
                <a:latin typeface="Tahoma" panose="020B0604030504040204" pitchFamily="34" charset="0"/>
                <a:ea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c. </a:t>
            </a:r>
            <a:r>
              <a:rPr lang="en-NZ" sz="3200" b="1" dirty="0">
                <a:effectLst/>
                <a:latin typeface="Tahoma" panose="020B0604030504040204" pitchFamily="34" charset="0"/>
                <a:ea typeface="Tahoma" panose="020B0604030504040204" pitchFamily="34" charset="0"/>
                <a:cs typeface="Tahoma" panose="020B0604030504040204" pitchFamily="34" charset="0"/>
              </a:rPr>
              <a:t>Mega Trend #3. Customization</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altLang="en-US" b="1" dirty="0">
              <a:solidFill>
                <a:srgbClr val="0070C0"/>
              </a:solidFill>
              <a:latin typeface="Tahoma" panose="020B0604030504040204" pitchFamily="34" charset="0"/>
              <a:cs typeface="Tahoma" panose="020B0604030504040204" pitchFamily="34" charset="0"/>
            </a:endParaRPr>
          </a:p>
        </p:txBody>
      </p:sp>
      <p:pic>
        <p:nvPicPr>
          <p:cNvPr id="3" name="Picture 2" descr="Text&#10;&#10;Description automatically generated">
            <a:extLst>
              <a:ext uri="{FF2B5EF4-FFF2-40B4-BE49-F238E27FC236}">
                <a16:creationId xmlns:a16="http://schemas.microsoft.com/office/drawing/2014/main" id="{42E3BB7E-8CA5-4DFC-9C4C-651715921D7B}"/>
              </a:ext>
            </a:extLst>
          </p:cNvPr>
          <p:cNvPicPr>
            <a:picLocks noChangeAspect="1"/>
          </p:cNvPicPr>
          <p:nvPr/>
        </p:nvPicPr>
        <p:blipFill rotWithShape="1">
          <a:blip r:embed="rId2">
            <a:extLst>
              <a:ext uri="{28A0092B-C50C-407E-A947-70E740481C1C}">
                <a14:useLocalDpi xmlns:a14="http://schemas.microsoft.com/office/drawing/2010/main" val="0"/>
              </a:ext>
            </a:extLst>
          </a:blip>
          <a:srcRect r="365" b="6296"/>
          <a:stretch/>
        </p:blipFill>
        <p:spPr>
          <a:xfrm>
            <a:off x="9411045" y="320200"/>
            <a:ext cx="2780954" cy="2896726"/>
          </a:xfrm>
          <a:prstGeom prst="rect">
            <a:avLst/>
          </a:prstGeom>
        </p:spPr>
      </p:pic>
    </p:spTree>
    <p:extLst>
      <p:ext uri="{BB962C8B-B14F-4D97-AF65-F5344CB8AC3E}">
        <p14:creationId xmlns:p14="http://schemas.microsoft.com/office/powerpoint/2010/main" val="156861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1996924"/>
          </a:xfrm>
        </p:spPr>
        <p:txBody>
          <a:bodyPr>
            <a:normAutofit/>
          </a:bodyPr>
          <a:lstStyle/>
          <a:p>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Talk Overview</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149137" y="1741132"/>
            <a:ext cx="6536999" cy="4842548"/>
          </a:xfrm>
        </p:spPr>
        <p:txBody>
          <a:bodyPr/>
          <a:lstStyle/>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Pandemic Pondering</a:t>
            </a:r>
          </a:p>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Technology Yesterday</a:t>
            </a:r>
          </a:p>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Education 20/20</a:t>
            </a:r>
          </a:p>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Technology Today</a:t>
            </a:r>
          </a:p>
          <a:p>
            <a:pPr marL="400050" lvl="1" indent="0">
              <a:buNone/>
            </a:pPr>
            <a:r>
              <a:rPr lang="en-US" sz="2400" b="1" dirty="0">
                <a:latin typeface="Tahoma" panose="020B0604030504040204" pitchFamily="34" charset="0"/>
                <a:ea typeface="Tahoma" panose="020B0604030504040204" pitchFamily="34" charset="0"/>
                <a:cs typeface="Tahoma" panose="020B0604030504040204" pitchFamily="34" charset="0"/>
              </a:rPr>
              <a:t>30 ways learning is changing…</a:t>
            </a:r>
          </a:p>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5. Technology Trends of Tomorrow</a:t>
            </a:r>
          </a:p>
        </p:txBody>
      </p:sp>
      <p:pic>
        <p:nvPicPr>
          <p:cNvPr id="8" name="Picture 7">
            <a:extLst>
              <a:ext uri="{FF2B5EF4-FFF2-40B4-BE49-F238E27FC236}">
                <a16:creationId xmlns:a16="http://schemas.microsoft.com/office/drawing/2014/main" id="{34B3C3B1-D3DE-4E9C-897E-8EB56CEAF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453" y="1781451"/>
            <a:ext cx="4291483" cy="2574890"/>
          </a:xfrm>
          <a:prstGeom prst="rect">
            <a:avLst/>
          </a:prstGeom>
        </p:spPr>
      </p:pic>
    </p:spTree>
    <p:extLst>
      <p:ext uri="{BB962C8B-B14F-4D97-AF65-F5344CB8AC3E}">
        <p14:creationId xmlns:p14="http://schemas.microsoft.com/office/powerpoint/2010/main" val="1572986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itle 1">
            <a:extLst>
              <a:ext uri="{FF2B5EF4-FFF2-40B4-BE49-F238E27FC236}">
                <a16:creationId xmlns:a16="http://schemas.microsoft.com/office/drawing/2014/main" id="{281321AB-A5FD-4949-8A61-0C43E0250CCD}"/>
              </a:ext>
            </a:extLst>
          </p:cNvPr>
          <p:cNvSpPr>
            <a:spLocks noGrp="1" noChangeArrowheads="1"/>
          </p:cNvSpPr>
          <p:nvPr>
            <p:ph type="title"/>
          </p:nvPr>
        </p:nvSpPr>
        <p:spPr>
          <a:xfrm>
            <a:off x="871268" y="387350"/>
            <a:ext cx="10213675" cy="2133600"/>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July 30, 2020</a:t>
            </a:r>
            <a:br>
              <a:rPr lang="en-US" altLang="en-US" sz="2700" b="1" dirty="0">
                <a:solidFill>
                  <a:srgbClr val="FF000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Part 1: Pandemic Pondering</a:t>
            </a:r>
            <a:br>
              <a:rPr lang="en-US" altLang="en-US" sz="2700" b="1" dirty="0">
                <a:solidFill>
                  <a:srgbClr val="FF0000"/>
                </a:solidFill>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Disruptive Ecology:</a:t>
            </a:r>
            <a:br>
              <a:rPr lang="en-US" altLang="en-US" sz="3200" b="1" dirty="0">
                <a:solidFill>
                  <a:srgbClr val="FF0000"/>
                </a:solidFill>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The New Normal of Education in Post COVID-19</a:t>
            </a:r>
            <a:endParaRPr lang="en-US" altLang="en-US" sz="1800" b="1" dirty="0">
              <a:latin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81E08C69-70B8-4129-8461-AA33412FE306}"/>
              </a:ext>
            </a:extLst>
          </p:cNvPr>
          <p:cNvSpPr>
            <a:spLocks noChangeArrowheads="1"/>
          </p:cNvSpPr>
          <p:nvPr/>
        </p:nvSpPr>
        <p:spPr bwMode="auto">
          <a:xfrm>
            <a:off x="1524000" y="-261938"/>
            <a:ext cx="9144000" cy="523876"/>
          </a:xfrm>
          <a:prstGeom prst="rect">
            <a:avLst/>
          </a:prstGeom>
          <a:noFill/>
          <a:ln>
            <a:noFill/>
          </a:ln>
          <a:effectLst/>
        </p:spPr>
        <p:txBody>
          <a:bodyPr anchor="ctr">
            <a:spAutoFit/>
          </a:bodyPr>
          <a:lstStyle/>
          <a:p>
            <a:pPr eaLnBrk="0" fontAlgn="base" hangingPunct="0">
              <a:spcBef>
                <a:spcPct val="0"/>
              </a:spcBef>
              <a:spcAft>
                <a:spcPct val="0"/>
              </a:spcAft>
              <a:defRPr/>
            </a:pPr>
            <a:r>
              <a:rPr lang="en-US" altLang="en-US" dirty="0">
                <a:solidFill>
                  <a:prstClr val="black"/>
                </a:solidFill>
                <a:latin typeface="Arial" panose="020B0604020202020204" pitchFamily="34" charset="0"/>
                <a:cs typeface="Arial" panose="020B0604020202020204" pitchFamily="34" charset="0"/>
              </a:rPr>
              <a:t>  </a:t>
            </a:r>
            <a:r>
              <a:rPr lang="en-US" altLang="en-US" sz="2800" dirty="0">
                <a:solidFill>
                  <a:prstClr val="black"/>
                </a:solidFill>
                <a:latin typeface="Arial" panose="020B0604020202020204" pitchFamily="34" charset="0"/>
                <a:cs typeface="Arial" panose="020B0604020202020204" pitchFamily="34" charset="0"/>
              </a:rPr>
              <a:t>     </a:t>
            </a:r>
            <a:endParaRPr lang="en-US" altLang="en-US" dirty="0">
              <a:solidFill>
                <a:prstClr val="black"/>
              </a:solidFill>
              <a:latin typeface="Arial" panose="020B0604020202020204" pitchFamily="34" charset="0"/>
              <a:cs typeface="Arial" panose="020B0604020202020204" pitchFamily="34" charset="0"/>
            </a:endParaRPr>
          </a:p>
        </p:txBody>
      </p:sp>
      <p:pic>
        <p:nvPicPr>
          <p:cNvPr id="358404" name="Picture 5" descr="A group of people sitting at a table in a room&#10;&#10;Description automatically generated">
            <a:extLst>
              <a:ext uri="{FF2B5EF4-FFF2-40B4-BE49-F238E27FC236}">
                <a16:creationId xmlns:a16="http://schemas.microsoft.com/office/drawing/2014/main" id="{8D4C774E-C2CE-4D20-B37D-0549A41A5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21" y="2953653"/>
            <a:ext cx="5866784" cy="39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5" name="Picture 8">
            <a:extLst>
              <a:ext uri="{FF2B5EF4-FFF2-40B4-BE49-F238E27FC236}">
                <a16:creationId xmlns:a16="http://schemas.microsoft.com/office/drawing/2014/main" id="{9116CB95-79C0-43B1-B876-24774B8F3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795" y="2953653"/>
            <a:ext cx="5753883" cy="39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43100" y="585132"/>
            <a:ext cx="8305800" cy="226949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6,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Millions of Americans Have Lost Jobs in the Pandemic—And Robots and AI Are Replacing Them Faster Than Ever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Alana Semuels, Time</a:t>
            </a:r>
            <a:br>
              <a:rPr lang="en-US" sz="80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2"/>
              </a:rPr>
              <a:t>https://time.com/5876604/machines-jobs-coronavirus/</a:t>
            </a:r>
            <a:r>
              <a:rPr lang="en-US" sz="600" b="1" u="sng"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EAD5B7-74E2-46FE-9126-BABC4340BF58}"/>
              </a:ext>
            </a:extLst>
          </p:cNvPr>
          <p:cNvPicPr>
            <a:picLocks noChangeAspect="1"/>
          </p:cNvPicPr>
          <p:nvPr/>
        </p:nvPicPr>
        <p:blipFill rotWithShape="1">
          <a:blip r:embed="rId3"/>
          <a:srcRect l="31382" t="21761" r="30890" b="64670"/>
          <a:stretch/>
        </p:blipFill>
        <p:spPr>
          <a:xfrm>
            <a:off x="1316061" y="2938515"/>
            <a:ext cx="6137859" cy="1374693"/>
          </a:xfrm>
          <a:prstGeom prst="rect">
            <a:avLst/>
          </a:prstGeom>
        </p:spPr>
      </p:pic>
      <p:pic>
        <p:nvPicPr>
          <p:cNvPr id="5" name="Picture 4">
            <a:extLst>
              <a:ext uri="{FF2B5EF4-FFF2-40B4-BE49-F238E27FC236}">
                <a16:creationId xmlns:a16="http://schemas.microsoft.com/office/drawing/2014/main" id="{EF099972-47C3-4570-8A0A-CD854581122E}"/>
              </a:ext>
            </a:extLst>
          </p:cNvPr>
          <p:cNvPicPr>
            <a:picLocks noChangeAspect="1"/>
          </p:cNvPicPr>
          <p:nvPr/>
        </p:nvPicPr>
        <p:blipFill>
          <a:blip r:embed="rId4"/>
          <a:stretch>
            <a:fillRect/>
          </a:stretch>
        </p:blipFill>
        <p:spPr>
          <a:xfrm>
            <a:off x="8826681" y="2792171"/>
            <a:ext cx="2365671" cy="3107900"/>
          </a:xfrm>
          <a:prstGeom prst="rect">
            <a:avLst/>
          </a:prstGeom>
        </p:spPr>
      </p:pic>
      <p:sp>
        <p:nvSpPr>
          <p:cNvPr id="8" name="TextBox 7">
            <a:extLst>
              <a:ext uri="{FF2B5EF4-FFF2-40B4-BE49-F238E27FC236}">
                <a16:creationId xmlns:a16="http://schemas.microsoft.com/office/drawing/2014/main" id="{7150E82E-C95C-44CF-9DAC-DB87D8784882}"/>
              </a:ext>
            </a:extLst>
          </p:cNvPr>
          <p:cNvSpPr txBox="1"/>
          <p:nvPr/>
        </p:nvSpPr>
        <p:spPr>
          <a:xfrm>
            <a:off x="7827034" y="5966705"/>
            <a:ext cx="4364966" cy="923330"/>
          </a:xfrm>
          <a:prstGeom prst="rect">
            <a:avLst/>
          </a:prstGeom>
          <a:noFill/>
        </p:spPr>
        <p:txBody>
          <a:bodyPr wrap="square" rtlCol="0">
            <a:spAutoFit/>
          </a:bodyPr>
          <a:lstStyle/>
          <a:p>
            <a:r>
              <a:rPr lang="en-US" dirty="0"/>
              <a:t>Jarvis the robotic butler on duty at the Grand Hotel in Sunnyvale, Calif., on July 30</a:t>
            </a:r>
          </a:p>
          <a:p>
            <a:endParaRPr lang="en-US" dirty="0"/>
          </a:p>
        </p:txBody>
      </p:sp>
      <p:pic>
        <p:nvPicPr>
          <p:cNvPr id="11" name="Picture 10">
            <a:extLst>
              <a:ext uri="{FF2B5EF4-FFF2-40B4-BE49-F238E27FC236}">
                <a16:creationId xmlns:a16="http://schemas.microsoft.com/office/drawing/2014/main" id="{477E0854-A6DA-4903-AD6D-FB54558B8E0B}"/>
              </a:ext>
            </a:extLst>
          </p:cNvPr>
          <p:cNvPicPr>
            <a:picLocks noChangeAspect="1"/>
          </p:cNvPicPr>
          <p:nvPr/>
        </p:nvPicPr>
        <p:blipFill>
          <a:blip r:embed="rId5"/>
          <a:stretch>
            <a:fillRect/>
          </a:stretch>
        </p:blipFill>
        <p:spPr>
          <a:xfrm>
            <a:off x="2215910" y="4646146"/>
            <a:ext cx="3693184" cy="2099209"/>
          </a:xfrm>
          <a:prstGeom prst="rect">
            <a:avLst/>
          </a:prstGeom>
        </p:spPr>
      </p:pic>
    </p:spTree>
    <p:extLst>
      <p:ext uri="{BB962C8B-B14F-4D97-AF65-F5344CB8AC3E}">
        <p14:creationId xmlns:p14="http://schemas.microsoft.com/office/powerpoint/2010/main" val="95867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776377" y="585132"/>
            <a:ext cx="9989389" cy="226949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27,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U.S. Lost Over 60 Million Jobs—Now Robots, Tech And Artificial Intelligence Will Take Millions More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Jack Kelly, Forbes</a:t>
            </a:r>
            <a:br>
              <a:rPr lang="en-US" sz="80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2"/>
              </a:rPr>
              <a:t>https://www.forbes.com/sites/jackkelly/2020/10/27/us-lost-over-60-million-jobs-now-robots-tech-and-artificial-intelligence-will-take-millions-more/?sh=2ddf5f951a52</a:t>
            </a:r>
            <a:r>
              <a:rPr lang="en-US" sz="600" b="1" u="sng" dirty="0">
                <a:latin typeface="Tahoma" panose="020B0604030504040204" pitchFamily="34" charset="0"/>
                <a:ea typeface="Tahoma" panose="020B0604030504040204" pitchFamily="34" charset="0"/>
                <a:cs typeface="Tahoma" panose="020B0604030504040204" pitchFamily="34" charset="0"/>
              </a:rPr>
              <a:t> </a:t>
            </a:r>
            <a:br>
              <a:rPr lang="en-US" sz="600" b="1" u="sng"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(1:20): </a:t>
            </a: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http://curtbonk.com/automation.html</a:t>
            </a:r>
            <a:br>
              <a:rPr lang="en-US" sz="1200" b="1" u="sng"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(1:20): </a:t>
            </a:r>
            <a:r>
              <a:rPr lang="en-US" sz="1200" b="1" u="sng" dirty="0">
                <a:latin typeface="Tahoma" panose="020B0604030504040204" pitchFamily="34" charset="0"/>
                <a:ea typeface="Tahoma" panose="020B0604030504040204" pitchFamily="34" charset="0"/>
                <a:cs typeface="Tahoma" panose="020B0604030504040204" pitchFamily="34" charset="0"/>
                <a:hlinkClick r:id="rId4"/>
              </a:rPr>
              <a:t>http://curtbonk.com/automation2.html</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8F9FFDA1-C3B8-4417-8208-B02C30C8EDCB}"/>
              </a:ext>
            </a:extLst>
          </p:cNvPr>
          <p:cNvPicPr>
            <a:picLocks noChangeAspect="1"/>
          </p:cNvPicPr>
          <p:nvPr/>
        </p:nvPicPr>
        <p:blipFill rotWithShape="1">
          <a:blip r:embed="rId5"/>
          <a:srcRect l="27593" t="21838" r="44647" b="53442"/>
          <a:stretch/>
        </p:blipFill>
        <p:spPr>
          <a:xfrm>
            <a:off x="457918" y="3276805"/>
            <a:ext cx="6128823" cy="2996063"/>
          </a:xfrm>
          <a:prstGeom prst="rect">
            <a:avLst/>
          </a:prstGeom>
        </p:spPr>
      </p:pic>
      <p:pic>
        <p:nvPicPr>
          <p:cNvPr id="10" name="Picture 9">
            <a:extLst>
              <a:ext uri="{FF2B5EF4-FFF2-40B4-BE49-F238E27FC236}">
                <a16:creationId xmlns:a16="http://schemas.microsoft.com/office/drawing/2014/main" id="{77E6F797-DB06-4D57-8F69-FCCBD52CC50A}"/>
              </a:ext>
            </a:extLst>
          </p:cNvPr>
          <p:cNvPicPr>
            <a:picLocks noChangeAspect="1"/>
          </p:cNvPicPr>
          <p:nvPr/>
        </p:nvPicPr>
        <p:blipFill>
          <a:blip r:embed="rId6"/>
          <a:stretch>
            <a:fillRect/>
          </a:stretch>
        </p:blipFill>
        <p:spPr>
          <a:xfrm>
            <a:off x="6235462" y="3429000"/>
            <a:ext cx="4845170" cy="3230113"/>
          </a:xfrm>
          <a:prstGeom prst="rect">
            <a:avLst/>
          </a:prstGeom>
        </p:spPr>
      </p:pic>
    </p:spTree>
    <p:extLst>
      <p:ext uri="{BB962C8B-B14F-4D97-AF65-F5344CB8AC3E}">
        <p14:creationId xmlns:p14="http://schemas.microsoft.com/office/powerpoint/2010/main" val="265683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147314" y="472988"/>
            <a:ext cx="10032520" cy="226949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27,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Robots on the rise as Americans experience record job losses amid pandemic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Lauran </a:t>
            </a:r>
            <a:r>
              <a:rPr lang="en-US" sz="2000" b="1" dirty="0" err="1">
                <a:latin typeface="Tahoma" panose="020B0604030504040204" pitchFamily="34" charset="0"/>
                <a:ea typeface="Tahoma" panose="020B0604030504040204" pitchFamily="34" charset="0"/>
                <a:cs typeface="Tahoma" panose="020B0604030504040204" pitchFamily="34" charset="0"/>
              </a:rPr>
              <a:t>Arantani</a:t>
            </a:r>
            <a:r>
              <a:rPr lang="en-US" sz="2000" b="1" dirty="0">
                <a:latin typeface="Tahoma" panose="020B0604030504040204" pitchFamily="34" charset="0"/>
                <a:ea typeface="Tahoma" panose="020B0604030504040204" pitchFamily="34" charset="0"/>
                <a:cs typeface="Tahoma" panose="020B0604030504040204" pitchFamily="34" charset="0"/>
              </a:rPr>
              <a:t>, The Guardian</a:t>
            </a:r>
            <a:br>
              <a:rPr lang="en-US" sz="80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2"/>
              </a:rPr>
              <a:t>https://www.theguardian.com/technology/2020/nov/27/robots-replacing-jobs-automation-unemployment-us</a:t>
            </a:r>
            <a:r>
              <a:rPr lang="en-US" sz="600" b="1" u="sng"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E309FFC-EDD3-4198-B978-AD0B29FF5BA4}"/>
              </a:ext>
            </a:extLst>
          </p:cNvPr>
          <p:cNvPicPr>
            <a:picLocks noChangeAspect="1"/>
          </p:cNvPicPr>
          <p:nvPr/>
        </p:nvPicPr>
        <p:blipFill rotWithShape="1">
          <a:blip r:embed="rId3"/>
          <a:srcRect l="31416" t="11368" r="39334" b="32619"/>
          <a:stretch/>
        </p:blipFill>
        <p:spPr>
          <a:xfrm>
            <a:off x="946732" y="2854628"/>
            <a:ext cx="3810000" cy="4005385"/>
          </a:xfrm>
          <a:prstGeom prst="rect">
            <a:avLst/>
          </a:prstGeom>
        </p:spPr>
      </p:pic>
      <p:pic>
        <p:nvPicPr>
          <p:cNvPr id="7" name="Picture 6" descr="A picture containing person, posing&#10;&#10;Description automatically generated">
            <a:extLst>
              <a:ext uri="{FF2B5EF4-FFF2-40B4-BE49-F238E27FC236}">
                <a16:creationId xmlns:a16="http://schemas.microsoft.com/office/drawing/2014/main" id="{7B824AA0-E0E7-4F16-94D1-C3D097C59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093" y="2926244"/>
            <a:ext cx="6983580" cy="3931756"/>
          </a:xfrm>
          <a:prstGeom prst="rect">
            <a:avLst/>
          </a:prstGeom>
        </p:spPr>
      </p:pic>
    </p:spTree>
    <p:extLst>
      <p:ext uri="{BB962C8B-B14F-4D97-AF65-F5344CB8AC3E}">
        <p14:creationId xmlns:p14="http://schemas.microsoft.com/office/powerpoint/2010/main" val="3746479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14199</TotalTime>
  <Words>1998</Words>
  <Application>Microsoft Office PowerPoint</Application>
  <PresentationFormat>Widescreen</PresentationFormat>
  <Paragraphs>59</Paragraphs>
  <Slides>47</Slides>
  <Notes>0</Notes>
  <HiddenSlides>0</HiddenSlides>
  <MMClips>0</MMClips>
  <ScaleCrop>false</ScaleCrop>
  <HeadingPairs>
    <vt:vector size="6" baseType="variant">
      <vt:variant>
        <vt:lpstr>Fonts Used</vt:lpstr>
      </vt:variant>
      <vt:variant>
        <vt:i4>6</vt:i4>
      </vt:variant>
      <vt:variant>
        <vt:lpstr>Theme</vt:lpstr>
      </vt:variant>
      <vt:variant>
        <vt:i4>18</vt:i4>
      </vt:variant>
      <vt:variant>
        <vt:lpstr>Slide Titles</vt:lpstr>
      </vt:variant>
      <vt:variant>
        <vt:i4>47</vt:i4>
      </vt:variant>
    </vt:vector>
  </HeadingPairs>
  <TitlesOfParts>
    <vt:vector size="71" baseType="lpstr">
      <vt:lpstr>Arial</vt:lpstr>
      <vt:lpstr>Calibri</vt:lpstr>
      <vt:lpstr>Calibri Light</vt:lpstr>
      <vt:lpstr>Tahoma</vt:lpstr>
      <vt:lpstr>Times New Roman</vt:lpstr>
      <vt:lpstr>Wingdings</vt:lpstr>
      <vt:lpstr>1_Office Theme</vt:lpstr>
      <vt:lpstr>70_Office Theme</vt:lpstr>
      <vt:lpstr>3_Office Theme</vt:lpstr>
      <vt:lpstr>12_Office Theme</vt:lpstr>
      <vt:lpstr>19_Default Design</vt:lpstr>
      <vt:lpstr>3_Default Design</vt:lpstr>
      <vt:lpstr>19_Office Theme</vt:lpstr>
      <vt:lpstr>18_Professional</vt:lpstr>
      <vt:lpstr>11_Office Theme</vt:lpstr>
      <vt:lpstr>13_Office Theme</vt:lpstr>
      <vt:lpstr>14_Office Theme</vt:lpstr>
      <vt:lpstr>9_Office Theme</vt:lpstr>
      <vt:lpstr>15_Office Theme</vt:lpstr>
      <vt:lpstr>27_Default Design</vt:lpstr>
      <vt:lpstr>17_Office Theme</vt:lpstr>
      <vt:lpstr>21_Office Theme</vt:lpstr>
      <vt:lpstr>42_Office Theme</vt:lpstr>
      <vt:lpstr>6_Default Design</vt:lpstr>
      <vt:lpstr>Technology Today, Technology Tomorrow: Might Learning Evolutions lead to Learning Revolutions?</vt:lpstr>
      <vt:lpstr>Opening Activity #1: Type Answer in the Chat Window: What is your favorite type of learning technology today…?</vt:lpstr>
      <vt:lpstr>Opening Activity #2: Type Answer in the Chat Window: What is the technology that you think will most impact learning 10 years from now…</vt:lpstr>
      <vt:lpstr>Polling Question #1: Are we in the midst of a:  A. Learning Evolution or  B. Learning Revolution… C. Neither</vt:lpstr>
      <vt:lpstr>Talk Overview</vt:lpstr>
      <vt:lpstr>July 30, 2020 Part 1: Pandemic Pondering Disruptive Ecology: The New Normal of Education in Post COVID-19</vt:lpstr>
      <vt:lpstr>August 6, 2020 Millions of Americans Have Lost Jobs in the Pandemic—And Robots and AI Are Replacing Them Faster Than Ever Alana Semuels, Time https://time.com/5876604/machines-jobs-coronavirus/ </vt:lpstr>
      <vt:lpstr>October 27, 2020 U.S. Lost Over 60 Million Jobs—Now Robots, Tech And Artificial Intelligence Will Take Millions More Jack Kelly, Forbes https://www.forbes.com/sites/jackkelly/2020/10/27/us-lost-over-60-million-jobs-now-robots-tech-and-artificial-intelligence-will-take-millions-more/?sh=2ddf5f951a52  Video (1:20): http://curtbonk.com/automation.html Video (1:20): http://curtbonk.com/automation2.html</vt:lpstr>
      <vt:lpstr>November 27, 2020 Robots on the rise as Americans experience record job losses amid pandemic Lauran Arantani, The Guardian https://www.theguardian.com/technology/2020/nov/27/robots-replacing-jobs-automation-unemployment-us </vt:lpstr>
      <vt:lpstr>November 10, 2021 Nvidia CEO: The 'omniverse is closer than people think', November 10, 2021 https://www.youtube.com/watch?v=fcL3EV9dUys</vt:lpstr>
      <vt:lpstr>November 9, 2021 GTC November 2021 Keynote with NVIDIA CEO Jensen Huang https://www.youtube.com/watch?v=jhDiaUL_RaM </vt:lpstr>
      <vt:lpstr>March 26, 2021 100 million more children fail basic reading skills because of COVID-19 UN News https://news.un.org/en/story/2021/03/1088392 </vt:lpstr>
      <vt:lpstr>July 1, 2021 Online or in-person? Gen Z and millennials find digital life more memorable, study shows Kate Mabus, USA Today https://www.usatoday.com/story/news/nation/2021/07/01/generation-z-millennial-survey-shows-digital-life-more-memorable/7783597002/</vt:lpstr>
      <vt:lpstr>June 2, 2021 A Pandemic Silver Lining? More People Are Talking About Teaching  Beckie Supiano, The Chronicle of Higher Education https://www.chronicle.com/article/a-pandemic-silver-lining-more-people-are-talking-about-teaching </vt:lpstr>
      <vt:lpstr>February 26, 2021 Ever have 'Zoom fatigue?' These are the causes and how to fix them, researchers say Brett Molina, USA Today https://www.usatoday.com/story/tech/2021/02/26/zoom-fatigue-causes-and-how-to-fix/6831569002/ </vt:lpstr>
      <vt:lpstr>June 11, 2021 Why I Will Miss Zoom Teaching  Samuel Abrams, The Chronicle of Higher Education https://www.chronicle.com/article/why-i-will-miss-zoom-teaching  </vt:lpstr>
      <vt:lpstr>March 8, 2021 As Many Parents Fret Over Remote Learning, Some Find Their Kids Are Thriving Eva Tedfaye, MindShift https://www.kqed.org/mindshift/57480/as-many-parents-fret-over-remote-learning-some-find-their-kids-are-thriving </vt:lpstr>
      <vt:lpstr>May 7, 2021 Why some black teens thrived with remote school Shaylah Brown, USA Today https://www.usatoday.com/story/news/education/2021/05/07/how-black-students-new-jersey-excel-school-remote-learning/4973789001/</vt:lpstr>
      <vt:lpstr>June 5, 2021 After a tough year, schools are axing virtual learning.  Some families want to stay online. Erin Richards, USA Today Video (1:27): NYC Mayor promised a return to normal for school system http://curtbonk.com/usa4.html Video (1:33) Students discuss what surprised them most hybrid learnings http://curtbonk.com/usa3.html https://www.usatoday.com/story/news/education/2021/06/05/covid-online-school-in-person/7523002002/ </vt:lpstr>
      <vt:lpstr>May 29, 2021 New Models of Education Emerging Silver Lining for Learning https://silverliningforlearning.org/ </vt:lpstr>
      <vt:lpstr>Part 2: Technology Yesterday</vt:lpstr>
      <vt:lpstr>October 5, 2020 Remote learning isn't new:  Radio instruction in the 1937 polio epidemic Katherine A. Foss, The Conversation https://theconversation.com/amp/remote-learning-isnt-new-radio-instruction-in-the-1937-polio-epidemic-143797 </vt:lpstr>
      <vt:lpstr>PowerPoint Presentation</vt:lpstr>
      <vt:lpstr>June 3, 2017 How PLATO changed the World…in 1960 Cait Etherington, ElearningInside News https://www.youtube.com/watch?v=tTmWcGhlXqA  https://news.elearninginside.com/how-plato-changed-the-world-in-1960/  PLATO was the first generalized computer-assisted instruction system. Starting in 1960, it ran on the University of Illinois' ILLIAC I computer. By the late 1970s, it supported several thousand graphics terminals distributed worldwide, running on nearly a dozen different networked mainframe computers. Many modern concepts in multi-user computing were originally developed on PLATO, including forums, message boards, online testing, e-mail, chat rooms, picture languages, instant messaging, remote screen sharing, and multiplayer games.</vt:lpstr>
      <vt:lpstr>Intelligence Augmentation and Amplification Douglas Engelbart’s “The Mother of All Inventions” (1968) Augmentation Research Center (ARC) (The live demonstration featured the introduction of the computer mouse, video conferencing, teleconferencing, hypertext, word processing, hypermedia, object addressing and dynamic file linking, bootstrapping, and a collaborative real-time editor.“) http://www.amazon.com/Machines-Loving-Grace-Common-Between/dp/0062266683 </vt:lpstr>
      <vt:lpstr>May 22, 2019 Who Remembers VisiCalc??? How computing's first 'killer app' changed everything Tom Harford, BBC News https://www.bbc.com/news/business-47802280 </vt:lpstr>
      <vt:lpstr>May 10, 2013 10 ed-tech tools of the 70s, 80s, and 90s  eSchool News, Meris Stansbury http://www.eschoolnews.com/2013/05/10/10-ed-tech-tools-of-the-70s-80s-and-90s/print/ </vt:lpstr>
      <vt:lpstr>Bob Clasen, University of Wisconsin https://www.youtube.com/watch?v=kCm1_MGaqec&amp;feature=youtu.be February 27, 1934-March 17, 2018 https://www.cressfuneralservice.com/obituary/249139/Robert-Clasen/ </vt:lpstr>
      <vt:lpstr>September 26, 2018 Remember Education 2.0? The rise and fall of the company behind ‘Reader Rabbit’ and all your favorite educational games Abigail Cain, The Outline https://theoutline.com/post/6293/reader-rabbit-history-the-learning-company-zoombinis-carmen-sandiego?zd=1&amp;zi=qmbuobk7  Rocky’s Boots: https://www.youtube.com/watch?v=a-NLh58bIIk  Project YES (Curt Bonk): https://youtu.be/bZD5mQH4Ups   </vt:lpstr>
      <vt:lpstr>34 years ago… Knowledge Navigator (1987)  Apple Computer  http://www.youtube.com/watch?v=hb4AzF6wEoc </vt:lpstr>
      <vt:lpstr>August 6, 2021 The Web is now 30+! http://info.cern.ch/ (First website) http://money.cnn.com/2016/08/06/technology/world-wide-web-25-years-old/index.html?iid=hp-stack-dom  https://webfoundation.org/about/vision/history-of-the-web/  https://home.cern/science/computing/birth-web/short-history-web </vt:lpstr>
      <vt:lpstr>PowerPoint Presentation</vt:lpstr>
      <vt:lpstr>January 15, 2021 Wikipedia is now 20+! Simon Garfield, Esquire: What We Know And Can Agree On: Wikipedia At 20 https://en.wikipedia.org/wiki/Wikipedia:20th_anniversary  https://www.esquire.com/uk/culture/a34412278/wikipedia-at-20/  https://wikipedia20.pubpub.org/ </vt:lpstr>
      <vt:lpstr>April 4, 2021 MIT OpenCourseWare is now 20+! https://www.youtube.com/watch?v=0aAEamhJHUI  https://ocw.mit.edu/about/milestones/  https://news.mit.edu/2021/mit-courseware-educational-resource-to-millions-0406 </vt:lpstr>
      <vt:lpstr>Fast Forward to 2021… “Anyone can now learn anything from anyone at any time.”</vt:lpstr>
      <vt:lpstr>July 24, 2018 The 100-Year Life: Living and Working in an Age of Longevity  Lynda Gratton and Andrew Scott http://www.100yearlife.com/  https://www.amazon.com/100-Year-Life-Living-Working-Longevity/dp/1543624634 </vt:lpstr>
      <vt:lpstr>March 13, 2019 The Career Curriculum Continuum Andrew Hermalyn, Inside Higher Ed https://www.insidehighered.com/digital-learning/views/2019/03/13/how-universities-can-stay-center-learners-lives-opinion </vt:lpstr>
      <vt:lpstr>February 25, 2020 The 60 Year Curriculum:  Developing New Educational Models to Serve the Agile Labor Market Chris Dede, Harvard University, The Evolllution https://evolllution.com/revenue-streams/professional_development/the-60-year-curriculum-developing-new-educational-models-to-serve-the-agile-labor-market/  219: The 60-Year Curriculum with Rovy Branon  https://teibelinc.com/podcast/219 </vt:lpstr>
      <vt:lpstr>July 11, 2017 The Rise of the Phigital Learner Going ‘phigital?’ 4 things schools need to know about Generation Z, Todd Kominiak, TrustEd http://trustedk12.com/phigital-digital-learning/  May 15, 2017 3 must know’s about the rising “phigital” student-and why their impact is enormous, Meris Stansbury, eCamous News https://www.ecampusnews.com/campus-administration/education-gen-z-phigital-student/  </vt:lpstr>
      <vt:lpstr>The World is Open</vt:lpstr>
      <vt:lpstr>The World is very open!  (South University of Science and Technology of China, Wednesday June 10, 2015)</vt:lpstr>
      <vt:lpstr>Clearly… Learning is Changing!</vt:lpstr>
      <vt:lpstr>Part 4. Thirty Ways Learning is Changing… (i.e., it’s more informal, video-based, ubiquitous, collaborative, self-directed, global, mobile, open, massive, etc.)</vt:lpstr>
      <vt:lpstr>November 11, 2020 Educational technology is coming of age during the pandemic: Nowhere more so than in India https://www.economist.com/international/2020/11/11/educational-technology-is-coming-of-age-during-the-pandemic  </vt:lpstr>
      <vt:lpstr>30+ Ways Learning is Changing:  The Mega Trends</vt:lpstr>
      <vt:lpstr>Polling Question #2: Are we in the midst of a:  A. Learning Evolution or  B. Learning Revolution… C. Neither</vt:lpstr>
      <vt:lpstr>Polling Question #3: Which is the most important trend? a. Mega Trend #1. Learner Engagement b. Mega Trend #2. Pervasive Access c. Mega Trend #3. Customization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IS Changing: Thirty Ways, Many More Visions!</dc:title>
  <dc:creator>Curtis Bonk</dc:creator>
  <cp:lastModifiedBy>Bonk, Curtis Jay</cp:lastModifiedBy>
  <cp:revision>256</cp:revision>
  <dcterms:created xsi:type="dcterms:W3CDTF">2018-04-23T05:13:26Z</dcterms:created>
  <dcterms:modified xsi:type="dcterms:W3CDTF">2022-03-23T07:04:35Z</dcterms:modified>
</cp:coreProperties>
</file>