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1.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3.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4.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5.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6.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7.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8.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9.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0.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1.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2.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3.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4.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5.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26.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27.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28.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8" r:id="rId4"/>
    <p:sldMasterId id="2147483761" r:id="rId5"/>
    <p:sldMasterId id="2147483818" r:id="rId6"/>
    <p:sldMasterId id="2147483894" r:id="rId7"/>
    <p:sldMasterId id="2147484094" r:id="rId8"/>
    <p:sldMasterId id="2147484125" r:id="rId9"/>
    <p:sldMasterId id="2147484164" r:id="rId10"/>
    <p:sldMasterId id="2147484192" r:id="rId11"/>
    <p:sldMasterId id="2147484306" r:id="rId12"/>
    <p:sldMasterId id="2147484347" r:id="rId13"/>
    <p:sldMasterId id="2147484359" r:id="rId14"/>
    <p:sldMasterId id="2147484420" r:id="rId15"/>
    <p:sldMasterId id="2147484485" r:id="rId16"/>
    <p:sldMasterId id="2147484579" r:id="rId17"/>
    <p:sldMasterId id="2147484591" r:id="rId18"/>
    <p:sldMasterId id="2147484749" r:id="rId19"/>
    <p:sldMasterId id="2147484773" r:id="rId20"/>
    <p:sldMasterId id="2147484789" r:id="rId21"/>
    <p:sldMasterId id="2147484818" r:id="rId22"/>
    <p:sldMasterId id="2147484830" r:id="rId23"/>
    <p:sldMasterId id="2147484842" r:id="rId24"/>
    <p:sldMasterId id="2147484854" r:id="rId25"/>
    <p:sldMasterId id="2147484946" r:id="rId26"/>
    <p:sldMasterId id="2147484990" r:id="rId27"/>
    <p:sldMasterId id="2147485002" r:id="rId28"/>
    <p:sldMasterId id="2147485066" r:id="rId29"/>
  </p:sldMasterIdLst>
  <p:notesMasterIdLst>
    <p:notesMasterId r:id="rId115"/>
  </p:notesMasterIdLst>
  <p:sldIdLst>
    <p:sldId id="326" r:id="rId30"/>
    <p:sldId id="1020" r:id="rId31"/>
    <p:sldId id="19940" r:id="rId32"/>
    <p:sldId id="19942" r:id="rId33"/>
    <p:sldId id="395" r:id="rId34"/>
    <p:sldId id="19446" r:id="rId35"/>
    <p:sldId id="19853" r:id="rId36"/>
    <p:sldId id="19851" r:id="rId37"/>
    <p:sldId id="19852" r:id="rId38"/>
    <p:sldId id="19789" r:id="rId39"/>
    <p:sldId id="19903" r:id="rId40"/>
    <p:sldId id="19846" r:id="rId41"/>
    <p:sldId id="19920" r:id="rId42"/>
    <p:sldId id="19843" r:id="rId43"/>
    <p:sldId id="19862" r:id="rId44"/>
    <p:sldId id="19841" r:id="rId45"/>
    <p:sldId id="19827" r:id="rId46"/>
    <p:sldId id="19859" r:id="rId47"/>
    <p:sldId id="511" r:id="rId48"/>
    <p:sldId id="19715" r:id="rId49"/>
    <p:sldId id="18439" r:id="rId50"/>
    <p:sldId id="17722" r:id="rId51"/>
    <p:sldId id="17700" r:id="rId52"/>
    <p:sldId id="18161" r:id="rId53"/>
    <p:sldId id="464" r:id="rId54"/>
    <p:sldId id="17683" r:id="rId55"/>
    <p:sldId id="425" r:id="rId56"/>
    <p:sldId id="426" r:id="rId57"/>
    <p:sldId id="17569" r:id="rId58"/>
    <p:sldId id="427" r:id="rId59"/>
    <p:sldId id="428" r:id="rId60"/>
    <p:sldId id="1028" r:id="rId61"/>
    <p:sldId id="1037" r:id="rId62"/>
    <p:sldId id="1102" r:id="rId63"/>
    <p:sldId id="1088" r:id="rId64"/>
    <p:sldId id="17998" r:id="rId65"/>
    <p:sldId id="17770" r:id="rId66"/>
    <p:sldId id="17570" r:id="rId67"/>
    <p:sldId id="1036" r:id="rId68"/>
    <p:sldId id="1035" r:id="rId69"/>
    <p:sldId id="694" r:id="rId70"/>
    <p:sldId id="525" r:id="rId71"/>
    <p:sldId id="531" r:id="rId72"/>
    <p:sldId id="1006" r:id="rId73"/>
    <p:sldId id="17729" r:id="rId74"/>
    <p:sldId id="1049" r:id="rId75"/>
    <p:sldId id="17730" r:id="rId76"/>
    <p:sldId id="1059" r:id="rId77"/>
    <p:sldId id="869" r:id="rId78"/>
    <p:sldId id="1053" r:id="rId79"/>
    <p:sldId id="872" r:id="rId80"/>
    <p:sldId id="1055" r:id="rId81"/>
    <p:sldId id="877" r:id="rId82"/>
    <p:sldId id="5432" r:id="rId83"/>
    <p:sldId id="453" r:id="rId84"/>
    <p:sldId id="343" r:id="rId85"/>
    <p:sldId id="1142" r:id="rId86"/>
    <p:sldId id="878" r:id="rId87"/>
    <p:sldId id="17733" r:id="rId88"/>
    <p:sldId id="17640" r:id="rId89"/>
    <p:sldId id="607" r:id="rId90"/>
    <p:sldId id="17936" r:id="rId91"/>
    <p:sldId id="19676" r:id="rId92"/>
    <p:sldId id="292" r:id="rId93"/>
    <p:sldId id="19943" r:id="rId94"/>
    <p:sldId id="19944" r:id="rId95"/>
    <p:sldId id="293" r:id="rId96"/>
    <p:sldId id="284" r:id="rId97"/>
    <p:sldId id="3115" r:id="rId98"/>
    <p:sldId id="19902" r:id="rId99"/>
    <p:sldId id="19387" r:id="rId100"/>
    <p:sldId id="19454" r:id="rId101"/>
    <p:sldId id="19350" r:id="rId102"/>
    <p:sldId id="19684" r:id="rId103"/>
    <p:sldId id="19887" r:id="rId104"/>
    <p:sldId id="19389" r:id="rId105"/>
    <p:sldId id="19935" r:id="rId106"/>
    <p:sldId id="19671" r:id="rId107"/>
    <p:sldId id="489" r:id="rId108"/>
    <p:sldId id="19679" r:id="rId109"/>
    <p:sldId id="3487" r:id="rId110"/>
    <p:sldId id="483" r:id="rId111"/>
    <p:sldId id="19909" r:id="rId112"/>
    <p:sldId id="19756" r:id="rId113"/>
    <p:sldId id="19429" r:id="rId1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201" autoAdjust="0"/>
    <p:restoredTop sz="94112" autoAdjust="0"/>
  </p:normalViewPr>
  <p:slideViewPr>
    <p:cSldViewPr snapToGrid="0">
      <p:cViewPr>
        <p:scale>
          <a:sx n="87" d="100"/>
          <a:sy n="87" d="100"/>
        </p:scale>
        <p:origin x="324" y="594"/>
      </p:cViewPr>
      <p:guideLst/>
    </p:cSldViewPr>
  </p:slideViewPr>
  <p:notesTextViewPr>
    <p:cViewPr>
      <p:scale>
        <a:sx n="1" d="1"/>
        <a:sy n="1" d="1"/>
      </p:scale>
      <p:origin x="0" y="0"/>
    </p:cViewPr>
  </p:notesTextViewPr>
  <p:sorterViewPr>
    <p:cViewPr varScale="1">
      <p:scale>
        <a:sx n="100" d="100"/>
        <a:sy n="100" d="100"/>
      </p:scale>
      <p:origin x="0" y="-184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viewProps" Target="viewProps.xml"/><Relationship Id="rId21" Type="http://schemas.openxmlformats.org/officeDocument/2006/relationships/slideMaster" Target="slideMasters/slideMaster21.xml"/><Relationship Id="rId42" Type="http://schemas.openxmlformats.org/officeDocument/2006/relationships/slide" Target="slides/slide13.xml"/><Relationship Id="rId47" Type="http://schemas.openxmlformats.org/officeDocument/2006/relationships/slide" Target="slides/slide18.xml"/><Relationship Id="rId63" Type="http://schemas.openxmlformats.org/officeDocument/2006/relationships/slide" Target="slides/slide34.xml"/><Relationship Id="rId68" Type="http://schemas.openxmlformats.org/officeDocument/2006/relationships/slide" Target="slides/slide39.xml"/><Relationship Id="rId84" Type="http://schemas.openxmlformats.org/officeDocument/2006/relationships/slide" Target="slides/slide55.xml"/><Relationship Id="rId89" Type="http://schemas.openxmlformats.org/officeDocument/2006/relationships/slide" Target="slides/slide60.xml"/><Relationship Id="rId112" Type="http://schemas.openxmlformats.org/officeDocument/2006/relationships/slide" Target="slides/slide83.xml"/><Relationship Id="rId16" Type="http://schemas.openxmlformats.org/officeDocument/2006/relationships/slideMaster" Target="slideMasters/slideMaster16.xml"/><Relationship Id="rId107" Type="http://schemas.openxmlformats.org/officeDocument/2006/relationships/slide" Target="slides/slide78.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3.xml"/><Relationship Id="rId37" Type="http://schemas.openxmlformats.org/officeDocument/2006/relationships/slide" Target="slides/slide8.xml"/><Relationship Id="rId40" Type="http://schemas.openxmlformats.org/officeDocument/2006/relationships/slide" Target="slides/slide11.xml"/><Relationship Id="rId45" Type="http://schemas.openxmlformats.org/officeDocument/2006/relationships/slide" Target="slides/slide16.xml"/><Relationship Id="rId53" Type="http://schemas.openxmlformats.org/officeDocument/2006/relationships/slide" Target="slides/slide24.xml"/><Relationship Id="rId58" Type="http://schemas.openxmlformats.org/officeDocument/2006/relationships/slide" Target="slides/slide29.xml"/><Relationship Id="rId66" Type="http://schemas.openxmlformats.org/officeDocument/2006/relationships/slide" Target="slides/slide37.xml"/><Relationship Id="rId74" Type="http://schemas.openxmlformats.org/officeDocument/2006/relationships/slide" Target="slides/slide45.xml"/><Relationship Id="rId79" Type="http://schemas.openxmlformats.org/officeDocument/2006/relationships/slide" Target="slides/slide50.xml"/><Relationship Id="rId87" Type="http://schemas.openxmlformats.org/officeDocument/2006/relationships/slide" Target="slides/slide58.xml"/><Relationship Id="rId102" Type="http://schemas.openxmlformats.org/officeDocument/2006/relationships/slide" Target="slides/slide73.xml"/><Relationship Id="rId110" Type="http://schemas.openxmlformats.org/officeDocument/2006/relationships/slide" Target="slides/slide81.xml"/><Relationship Id="rId115"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32.xml"/><Relationship Id="rId82" Type="http://schemas.openxmlformats.org/officeDocument/2006/relationships/slide" Target="slides/slide53.xml"/><Relationship Id="rId90" Type="http://schemas.openxmlformats.org/officeDocument/2006/relationships/slide" Target="slides/slide61.xml"/><Relationship Id="rId95" Type="http://schemas.openxmlformats.org/officeDocument/2006/relationships/slide" Target="slides/slide6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1.xml"/><Relationship Id="rId35" Type="http://schemas.openxmlformats.org/officeDocument/2006/relationships/slide" Target="slides/slide6.xml"/><Relationship Id="rId43" Type="http://schemas.openxmlformats.org/officeDocument/2006/relationships/slide" Target="slides/slide14.xml"/><Relationship Id="rId48" Type="http://schemas.openxmlformats.org/officeDocument/2006/relationships/slide" Target="slides/slide19.xml"/><Relationship Id="rId56" Type="http://schemas.openxmlformats.org/officeDocument/2006/relationships/slide" Target="slides/slide27.xml"/><Relationship Id="rId64" Type="http://schemas.openxmlformats.org/officeDocument/2006/relationships/slide" Target="slides/slide35.xml"/><Relationship Id="rId69" Type="http://schemas.openxmlformats.org/officeDocument/2006/relationships/slide" Target="slides/slide40.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slide" Target="slides/slide76.xml"/><Relationship Id="rId113" Type="http://schemas.openxmlformats.org/officeDocument/2006/relationships/slide" Target="slides/slide84.xml"/><Relationship Id="rId118"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80" Type="http://schemas.openxmlformats.org/officeDocument/2006/relationships/slide" Target="slides/slide51.xml"/><Relationship Id="rId85" Type="http://schemas.openxmlformats.org/officeDocument/2006/relationships/slide" Target="slides/slide56.xml"/><Relationship Id="rId93" Type="http://schemas.openxmlformats.org/officeDocument/2006/relationships/slide" Target="slides/slide64.xml"/><Relationship Id="rId98"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4.xml"/><Relationship Id="rId38" Type="http://schemas.openxmlformats.org/officeDocument/2006/relationships/slide" Target="slides/slide9.xml"/><Relationship Id="rId46" Type="http://schemas.openxmlformats.org/officeDocument/2006/relationships/slide" Target="slides/slide17.xml"/><Relationship Id="rId59" Type="http://schemas.openxmlformats.org/officeDocument/2006/relationships/slide" Target="slides/slide30.xml"/><Relationship Id="rId67" Type="http://schemas.openxmlformats.org/officeDocument/2006/relationships/slide" Target="slides/slide38.xml"/><Relationship Id="rId103" Type="http://schemas.openxmlformats.org/officeDocument/2006/relationships/slide" Target="slides/slide74.xml"/><Relationship Id="rId108" Type="http://schemas.openxmlformats.org/officeDocument/2006/relationships/slide" Target="slides/slide79.xml"/><Relationship Id="rId116"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2.xml"/><Relationship Id="rId54" Type="http://schemas.openxmlformats.org/officeDocument/2006/relationships/slide" Target="slides/slide25.xml"/><Relationship Id="rId62" Type="http://schemas.openxmlformats.org/officeDocument/2006/relationships/slide" Target="slides/slide33.xml"/><Relationship Id="rId70" Type="http://schemas.openxmlformats.org/officeDocument/2006/relationships/slide" Target="slides/slide41.xml"/><Relationship Id="rId75" Type="http://schemas.openxmlformats.org/officeDocument/2006/relationships/slide" Target="slides/slide46.xml"/><Relationship Id="rId83" Type="http://schemas.openxmlformats.org/officeDocument/2006/relationships/slide" Target="slides/slide54.xml"/><Relationship Id="rId88" Type="http://schemas.openxmlformats.org/officeDocument/2006/relationships/slide" Target="slides/slide59.xml"/><Relationship Id="rId91" Type="http://schemas.openxmlformats.org/officeDocument/2006/relationships/slide" Target="slides/slide62.xml"/><Relationship Id="rId96" Type="http://schemas.openxmlformats.org/officeDocument/2006/relationships/slide" Target="slides/slide67.xml"/><Relationship Id="rId111"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7.xml"/><Relationship Id="rId49" Type="http://schemas.openxmlformats.org/officeDocument/2006/relationships/slide" Target="slides/slide20.xml"/><Relationship Id="rId57" Type="http://schemas.openxmlformats.org/officeDocument/2006/relationships/slide" Target="slides/slide28.xml"/><Relationship Id="rId106" Type="http://schemas.openxmlformats.org/officeDocument/2006/relationships/slide" Target="slides/slide77.xml"/><Relationship Id="rId114" Type="http://schemas.openxmlformats.org/officeDocument/2006/relationships/slide" Target="slides/slide85.xml"/><Relationship Id="rId119"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2.xml"/><Relationship Id="rId44" Type="http://schemas.openxmlformats.org/officeDocument/2006/relationships/slide" Target="slides/slide15.xml"/><Relationship Id="rId52" Type="http://schemas.openxmlformats.org/officeDocument/2006/relationships/slide" Target="slides/slide23.xml"/><Relationship Id="rId60" Type="http://schemas.openxmlformats.org/officeDocument/2006/relationships/slide" Target="slides/slide31.xml"/><Relationship Id="rId65" Type="http://schemas.openxmlformats.org/officeDocument/2006/relationships/slide" Target="slides/slide36.xml"/><Relationship Id="rId73" Type="http://schemas.openxmlformats.org/officeDocument/2006/relationships/slide" Target="slides/slide44.xml"/><Relationship Id="rId78" Type="http://schemas.openxmlformats.org/officeDocument/2006/relationships/slide" Target="slides/slide49.xml"/><Relationship Id="rId81" Type="http://schemas.openxmlformats.org/officeDocument/2006/relationships/slide" Target="slides/slide52.xml"/><Relationship Id="rId86" Type="http://schemas.openxmlformats.org/officeDocument/2006/relationships/slide" Target="slides/slide57.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0.xml"/><Relationship Id="rId109" Type="http://schemas.openxmlformats.org/officeDocument/2006/relationships/slide" Target="slides/slide80.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slide" Target="slides/slide75.xml"/><Relationship Id="rId7" Type="http://schemas.openxmlformats.org/officeDocument/2006/relationships/slideMaster" Target="slideMasters/slideMaster7.xml"/><Relationship Id="rId71" Type="http://schemas.openxmlformats.org/officeDocument/2006/relationships/slide" Target="slides/slide42.xml"/><Relationship Id="rId92"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Master" Target="slideMasters/slideMaster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355D66-369F-42EF-8C37-8B2D2FDB2673}" type="datetimeFigureOut">
              <a:rPr lang="en-US" smtClean="0"/>
              <a:t>7/30/2021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BB07B0-2CCA-4CE2-9402-94C2771B138C}" type="slidenum">
              <a:rPr lang="en-US" smtClean="0"/>
              <a:t>‹#›</a:t>
            </a:fld>
            <a:endParaRPr lang="en-US"/>
          </a:p>
        </p:txBody>
      </p:sp>
    </p:spTree>
    <p:extLst>
      <p:ext uri="{BB962C8B-B14F-4D97-AF65-F5344CB8AC3E}">
        <p14:creationId xmlns:p14="http://schemas.microsoft.com/office/powerpoint/2010/main" val="742739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a:extLst>
              <a:ext uri="{FF2B5EF4-FFF2-40B4-BE49-F238E27FC236}">
                <a16:creationId xmlns:a16="http://schemas.microsoft.com/office/drawing/2014/main" id="{B0595CBB-458A-4980-9BC6-55BC610234C4}"/>
              </a:ext>
            </a:extLst>
          </p:cNvPr>
          <p:cNvSpPr>
            <a:spLocks noGrp="1" noRot="1" noChangeAspect="1" noChangeArrowheads="1" noTextEdit="1"/>
          </p:cNvSpPr>
          <p:nvPr>
            <p:ph type="sldImg"/>
          </p:nvPr>
        </p:nvSpPr>
        <p:spPr>
          <a:ln/>
        </p:spPr>
      </p:sp>
      <p:sp>
        <p:nvSpPr>
          <p:cNvPr id="349187" name="Notes Placeholder 2">
            <a:extLst>
              <a:ext uri="{FF2B5EF4-FFF2-40B4-BE49-F238E27FC236}">
                <a16:creationId xmlns:a16="http://schemas.microsoft.com/office/drawing/2014/main" id="{199E72A7-EBCB-4AC0-AB53-498163D6D3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49188" name="Slide Number Placeholder 3">
            <a:extLst>
              <a:ext uri="{FF2B5EF4-FFF2-40B4-BE49-F238E27FC236}">
                <a16:creationId xmlns:a16="http://schemas.microsoft.com/office/drawing/2014/main" id="{DD443981-BD7B-4164-85AD-A5E403D56A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06B4EEA-9DC4-4509-A251-752FBE13F8DF}" type="slidenum">
              <a:rPr lang="en-US" altLang="en-US" smtClean="0">
                <a:solidFill>
                  <a:srgbClr val="000000"/>
                </a:solidFill>
              </a:rPr>
              <a:pPr/>
              <a:t>75</a:t>
            </a:fld>
            <a:endParaRPr lang="en-US"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Slide Image Placeholder 1">
            <a:extLst>
              <a:ext uri="{FF2B5EF4-FFF2-40B4-BE49-F238E27FC236}">
                <a16:creationId xmlns:a16="http://schemas.microsoft.com/office/drawing/2014/main" id="{8BA440B5-97C3-479B-98F9-604493091626}"/>
              </a:ext>
            </a:extLst>
          </p:cNvPr>
          <p:cNvSpPr>
            <a:spLocks noGrp="1" noRot="1" noChangeAspect="1" noChangeArrowheads="1" noTextEdit="1"/>
          </p:cNvSpPr>
          <p:nvPr>
            <p:ph type="sldImg"/>
          </p:nvPr>
        </p:nvSpPr>
        <p:spPr>
          <a:ln/>
        </p:spPr>
      </p:sp>
      <p:sp>
        <p:nvSpPr>
          <p:cNvPr id="509955" name="Notes Placeholder 2">
            <a:extLst>
              <a:ext uri="{FF2B5EF4-FFF2-40B4-BE49-F238E27FC236}">
                <a16:creationId xmlns:a16="http://schemas.microsoft.com/office/drawing/2014/main" id="{B4729060-D897-4E1E-B78B-63E4BB7AF6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509956" name="Slide Number Placeholder 3">
            <a:extLst>
              <a:ext uri="{FF2B5EF4-FFF2-40B4-BE49-F238E27FC236}">
                <a16:creationId xmlns:a16="http://schemas.microsoft.com/office/drawing/2014/main" id="{3F82EAF1-7ECE-492F-9689-B0B58CB39C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6187609-84E3-4FD0-AAA7-1040CF70C4E1}"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C4C2746-64E0-492B-B02D-E29670BE2F17}" type="datetimeFigureOut">
              <a:rPr lang="en-US" smtClean="0"/>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435998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4C2746-64E0-492B-B02D-E29670BE2F17}" type="datetimeFigureOut">
              <a:rPr lang="en-US" smtClean="0"/>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21890475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503767" y="1676400"/>
            <a:ext cx="11186584"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a typeface="MS PGothic" panose="020B0600070205080204" pitchFamily="34" charset="-128"/>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latin typeface="Arial" panose="020B0604020202020204" pitchFamily="34" charset="0"/>
                  <a:ea typeface="MS PGothic" panose="020B0600070205080204" pitchFamily="34" charset="-128"/>
                  <a:cs typeface="+mn-cs"/>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latin typeface="Arial" panose="020B0604020202020204" pitchFamily="34" charset="0"/>
                  <a:ea typeface="MS PGothic" panose="020B0600070205080204" pitchFamily="34" charset="-128"/>
                  <a:cs typeface="+mn-cs"/>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a typeface="MS PGothic" panose="020B0600070205080204" pitchFamily="34" charset="-128"/>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latin typeface="Arial" panose="020B0604020202020204" pitchFamily="34" charset="0"/>
                  <a:ea typeface="MS PGothic" panose="020B0600070205080204" pitchFamily="34" charset="-128"/>
                  <a:cs typeface="+mn-cs"/>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latin typeface="Arial" panose="020B0604020202020204" pitchFamily="34" charset="0"/>
                  <a:ea typeface="MS PGothic" panose="020B0600070205080204" pitchFamily="34" charset="-128"/>
                  <a:cs typeface="+mn-cs"/>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a typeface="MS PGothic" panose="020B0600070205080204" pitchFamily="34" charset="-128"/>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latin typeface="Arial" panose="020B0604020202020204" pitchFamily="34" charset="0"/>
                  <a:ea typeface="MS PGothic" panose="020B0600070205080204" pitchFamily="34" charset="-128"/>
                  <a:cs typeface="+mn-cs"/>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latin typeface="Arial" panose="020B0604020202020204" pitchFamily="34" charset="0"/>
                  <a:ea typeface="MS PGothic" panose="020B0600070205080204" pitchFamily="34" charset="-128"/>
                  <a:cs typeface="+mn-cs"/>
                </a:endParaRPr>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1"/>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ea typeface="MS PGothic" panose="020B0600070205080204" pitchFamily="34" charset="-128"/>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ea typeface="MS PGothic" panose="020B0600070205080204" pitchFamily="34" charset="-128"/>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a:ea typeface="MS PGothic" panose="020B0600070205080204" pitchFamily="34" charset="-128"/>
                <a:cs typeface="+mn-cs"/>
              </a:defRPr>
            </a:lvl1pPr>
          </a:lstStyle>
          <a:p>
            <a:pPr>
              <a:defRPr/>
            </a:pPr>
            <a:fld id="{F62C9271-6EA8-4F03-8AD5-0355930B3451}" type="slidenum">
              <a:rPr lang="en-US"/>
              <a:pPr>
                <a:defRPr/>
              </a:pPr>
              <a:t>‹#›</a:t>
            </a:fld>
            <a:endParaRPr lang="en-US"/>
          </a:p>
        </p:txBody>
      </p:sp>
    </p:spTree>
    <p:extLst>
      <p:ext uri="{BB962C8B-B14F-4D97-AF65-F5344CB8AC3E}">
        <p14:creationId xmlns:p14="http://schemas.microsoft.com/office/powerpoint/2010/main" val="23917584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1DA40114-AE12-44C1-B592-7E033694CF1D}" type="slidenum">
              <a:rPr lang="en-US"/>
              <a:pPr>
                <a:defRPr/>
              </a:pPr>
              <a:t>‹#›</a:t>
            </a:fld>
            <a:endParaRPr lang="en-US"/>
          </a:p>
        </p:txBody>
      </p:sp>
    </p:spTree>
    <p:extLst>
      <p:ext uri="{BB962C8B-B14F-4D97-AF65-F5344CB8AC3E}">
        <p14:creationId xmlns:p14="http://schemas.microsoft.com/office/powerpoint/2010/main" val="21357256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B0A4B781-5CCA-48D3-9D00-03F59DCE5DE4}" type="slidenum">
              <a:rPr lang="en-US"/>
              <a:pPr>
                <a:defRPr/>
              </a:pPr>
              <a:t>‹#›</a:t>
            </a:fld>
            <a:endParaRPr lang="en-US"/>
          </a:p>
        </p:txBody>
      </p:sp>
    </p:spTree>
    <p:extLst>
      <p:ext uri="{BB962C8B-B14F-4D97-AF65-F5344CB8AC3E}">
        <p14:creationId xmlns:p14="http://schemas.microsoft.com/office/powerpoint/2010/main" val="18808385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8C86E75A-B6F9-4F75-8323-CBE6A84A61BC}" type="slidenum">
              <a:rPr lang="en-US"/>
              <a:pPr>
                <a:defRPr/>
              </a:pPr>
              <a:t>‹#›</a:t>
            </a:fld>
            <a:endParaRPr lang="en-US"/>
          </a:p>
        </p:txBody>
      </p:sp>
    </p:spTree>
    <p:extLst>
      <p:ext uri="{BB962C8B-B14F-4D97-AF65-F5344CB8AC3E}">
        <p14:creationId xmlns:p14="http://schemas.microsoft.com/office/powerpoint/2010/main" val="12949192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8"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31E5C555-146F-48A6-AF39-E5A02D3E9DCF}" type="slidenum">
              <a:rPr lang="en-US"/>
              <a:pPr>
                <a:defRPr/>
              </a:pPr>
              <a:t>‹#›</a:t>
            </a:fld>
            <a:endParaRPr lang="en-US"/>
          </a:p>
        </p:txBody>
      </p:sp>
    </p:spTree>
    <p:extLst>
      <p:ext uri="{BB962C8B-B14F-4D97-AF65-F5344CB8AC3E}">
        <p14:creationId xmlns:p14="http://schemas.microsoft.com/office/powerpoint/2010/main" val="5663071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4"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B33A6189-BED1-41D3-A20A-CBACA702BB88}" type="slidenum">
              <a:rPr lang="en-US"/>
              <a:pPr>
                <a:defRPr/>
              </a:pPr>
              <a:t>‹#›</a:t>
            </a:fld>
            <a:endParaRPr lang="en-US"/>
          </a:p>
        </p:txBody>
      </p:sp>
    </p:spTree>
    <p:extLst>
      <p:ext uri="{BB962C8B-B14F-4D97-AF65-F5344CB8AC3E}">
        <p14:creationId xmlns:p14="http://schemas.microsoft.com/office/powerpoint/2010/main" val="20214575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0A9BF4F3-9D45-4E49-BF4A-42A47BD70E6D}" type="slidenum">
              <a:rPr lang="en-US"/>
              <a:pPr>
                <a:defRPr/>
              </a:pPr>
              <a:t>‹#›</a:t>
            </a:fld>
            <a:endParaRPr lang="en-US"/>
          </a:p>
        </p:txBody>
      </p:sp>
    </p:spTree>
    <p:extLst>
      <p:ext uri="{BB962C8B-B14F-4D97-AF65-F5344CB8AC3E}">
        <p14:creationId xmlns:p14="http://schemas.microsoft.com/office/powerpoint/2010/main" val="24191726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8AA3774D-4684-4B92-A0BB-7A6EF78530DF}" type="slidenum">
              <a:rPr lang="en-US"/>
              <a:pPr>
                <a:defRPr/>
              </a:pPr>
              <a:t>‹#›</a:t>
            </a:fld>
            <a:endParaRPr lang="en-US"/>
          </a:p>
        </p:txBody>
      </p:sp>
    </p:spTree>
    <p:extLst>
      <p:ext uri="{BB962C8B-B14F-4D97-AF65-F5344CB8AC3E}">
        <p14:creationId xmlns:p14="http://schemas.microsoft.com/office/powerpoint/2010/main" val="14065226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AF9B4B35-5609-4925-A705-1F0140685699}" type="slidenum">
              <a:rPr lang="en-US"/>
              <a:pPr>
                <a:defRPr/>
              </a:pPr>
              <a:t>‹#›</a:t>
            </a:fld>
            <a:endParaRPr lang="en-US"/>
          </a:p>
        </p:txBody>
      </p:sp>
    </p:spTree>
    <p:extLst>
      <p:ext uri="{BB962C8B-B14F-4D97-AF65-F5344CB8AC3E}">
        <p14:creationId xmlns:p14="http://schemas.microsoft.com/office/powerpoint/2010/main" val="2667873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E34F56E9-5A83-42B3-908E-4F98F476BF9B}" type="slidenum">
              <a:rPr lang="en-US"/>
              <a:pPr>
                <a:defRPr/>
              </a:pPr>
              <a:t>‹#›</a:t>
            </a:fld>
            <a:endParaRPr lang="en-US"/>
          </a:p>
        </p:txBody>
      </p:sp>
    </p:spTree>
    <p:extLst>
      <p:ext uri="{BB962C8B-B14F-4D97-AF65-F5344CB8AC3E}">
        <p14:creationId xmlns:p14="http://schemas.microsoft.com/office/powerpoint/2010/main" val="999273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4C2746-64E0-492B-B02D-E29670BE2F17}" type="datetimeFigureOut">
              <a:rPr lang="en-US" smtClean="0"/>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845841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D00031DB-6887-4FF5-8AFA-FF9A752D198C}" type="slidenum">
              <a:rPr lang="en-US"/>
              <a:pPr>
                <a:defRPr/>
              </a:pPr>
              <a:t>‹#›</a:t>
            </a:fld>
            <a:endParaRPr lang="en-US"/>
          </a:p>
        </p:txBody>
      </p:sp>
    </p:spTree>
    <p:extLst>
      <p:ext uri="{BB962C8B-B14F-4D97-AF65-F5344CB8AC3E}">
        <p14:creationId xmlns:p14="http://schemas.microsoft.com/office/powerpoint/2010/main" val="11158454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a:t>Click to edit Master title style</a:t>
            </a:r>
          </a:p>
        </p:txBody>
      </p:sp>
      <p:sp>
        <p:nvSpPr>
          <p:cNvPr id="3" name="Chart Placeholder 2"/>
          <p:cNvSpPr>
            <a:spLocks noGrp="1"/>
          </p:cNvSpPr>
          <p:nvPr>
            <p:ph type="chart" idx="1"/>
          </p:nvPr>
        </p:nvSpPr>
        <p:spPr>
          <a:xfrm>
            <a:off x="1117600" y="1752600"/>
            <a:ext cx="10363200" cy="4114800"/>
          </a:xfrm>
        </p:spPr>
        <p:txBody>
          <a:bodyPr/>
          <a:lstStyle/>
          <a:p>
            <a:pPr lvl="0"/>
            <a:endParaRPr lang="en-US" noProof="0"/>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73CB40E-3122-4E6A-9C95-323941F1E380}" type="slidenum">
              <a:rPr lang="en-US"/>
              <a:pPr>
                <a:defRPr/>
              </a:pPr>
              <a:t>‹#›</a:t>
            </a:fld>
            <a:endParaRPr lang="en-US"/>
          </a:p>
        </p:txBody>
      </p:sp>
    </p:spTree>
    <p:extLst>
      <p:ext uri="{BB962C8B-B14F-4D97-AF65-F5344CB8AC3E}">
        <p14:creationId xmlns:p14="http://schemas.microsoft.com/office/powerpoint/2010/main" val="39272093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a:t>Click to edit Master title style</a:t>
            </a:r>
          </a:p>
        </p:txBody>
      </p:sp>
      <p:sp>
        <p:nvSpPr>
          <p:cNvPr id="3" name="Text Placeholder 2"/>
          <p:cNvSpPr>
            <a:spLocks noGrp="1"/>
          </p:cNvSpPr>
          <p:nvPr>
            <p:ph type="body" sz="half" idx="1"/>
          </p:nvPr>
        </p:nvSpPr>
        <p:spPr>
          <a:xfrm>
            <a:off x="11176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00AF2FF0-C383-428F-AA18-6ED1B6804D70}" type="slidenum">
              <a:rPr lang="en-US"/>
              <a:pPr>
                <a:defRPr/>
              </a:pPr>
              <a:t>‹#›</a:t>
            </a:fld>
            <a:endParaRPr lang="en-US"/>
          </a:p>
        </p:txBody>
      </p:sp>
    </p:spTree>
    <p:extLst>
      <p:ext uri="{BB962C8B-B14F-4D97-AF65-F5344CB8AC3E}">
        <p14:creationId xmlns:p14="http://schemas.microsoft.com/office/powerpoint/2010/main" val="41672757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400ECB7A-C0EE-412D-A514-9C4719F62384}" type="slidenum">
              <a:rPr lang="en-US"/>
              <a:pPr>
                <a:defRPr/>
              </a:pPr>
              <a:t>‹#›</a:t>
            </a:fld>
            <a:endParaRPr lang="en-US"/>
          </a:p>
        </p:txBody>
      </p:sp>
    </p:spTree>
    <p:extLst>
      <p:ext uri="{BB962C8B-B14F-4D97-AF65-F5344CB8AC3E}">
        <p14:creationId xmlns:p14="http://schemas.microsoft.com/office/powerpoint/2010/main" val="25097862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20029AE-5D13-40CA-BBCC-96A12D837D48}" type="datetimeFigureOut">
              <a:rPr lang="en-US">
                <a:solidFill>
                  <a:prstClr val="black">
                    <a:tint val="75000"/>
                  </a:prstClr>
                </a:solidFill>
              </a:rPr>
              <a:pPr>
                <a:defRPr/>
              </a:pPr>
              <a:t>7/30/2021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1E4EAE3-788F-4213-98DB-EE5FB161785B}" type="slidenum">
              <a:rPr lang="en-US"/>
              <a:pPr/>
              <a:t>‹#›</a:t>
            </a:fld>
            <a:endParaRPr lang="en-US"/>
          </a:p>
        </p:txBody>
      </p:sp>
    </p:spTree>
    <p:extLst>
      <p:ext uri="{BB962C8B-B14F-4D97-AF65-F5344CB8AC3E}">
        <p14:creationId xmlns:p14="http://schemas.microsoft.com/office/powerpoint/2010/main" val="41780739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FFF1C84-0395-4FBE-A176-8A7A5CF97291}" type="datetimeFigureOut">
              <a:rPr lang="en-US">
                <a:solidFill>
                  <a:prstClr val="black">
                    <a:tint val="75000"/>
                  </a:prstClr>
                </a:solidFill>
              </a:rPr>
              <a:pPr>
                <a:defRPr/>
              </a:pPr>
              <a:t>7/30/2021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C6481A8-3942-4EF7-AC88-668A48B2E7A5}" type="slidenum">
              <a:rPr lang="en-US"/>
              <a:pPr/>
              <a:t>‹#›</a:t>
            </a:fld>
            <a:endParaRPr lang="en-US"/>
          </a:p>
        </p:txBody>
      </p:sp>
    </p:spTree>
    <p:extLst>
      <p:ext uri="{BB962C8B-B14F-4D97-AF65-F5344CB8AC3E}">
        <p14:creationId xmlns:p14="http://schemas.microsoft.com/office/powerpoint/2010/main" val="32376805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44862E0-329C-400A-A060-496D258161C3}" type="datetimeFigureOut">
              <a:rPr lang="en-US">
                <a:solidFill>
                  <a:prstClr val="black">
                    <a:tint val="75000"/>
                  </a:prstClr>
                </a:solidFill>
              </a:rPr>
              <a:pPr>
                <a:defRPr/>
              </a:pPr>
              <a:t>7/30/2021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3ED7819-BAD4-478F-A9AC-ED5D05003E26}" type="slidenum">
              <a:rPr lang="en-US"/>
              <a:pPr/>
              <a:t>‹#›</a:t>
            </a:fld>
            <a:endParaRPr lang="en-US"/>
          </a:p>
        </p:txBody>
      </p:sp>
    </p:spTree>
    <p:extLst>
      <p:ext uri="{BB962C8B-B14F-4D97-AF65-F5344CB8AC3E}">
        <p14:creationId xmlns:p14="http://schemas.microsoft.com/office/powerpoint/2010/main" val="323279347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9CC96C9-FA71-48B4-9EC1-77FC2838B8A7}" type="datetimeFigureOut">
              <a:rPr lang="en-US">
                <a:solidFill>
                  <a:prstClr val="black">
                    <a:tint val="75000"/>
                  </a:prstClr>
                </a:solidFill>
              </a:rPr>
              <a:pPr>
                <a:defRPr/>
              </a:pPr>
              <a:t>7/30/2021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0A62D848-B290-4DC7-B7DC-8E1D7EACF149}" type="slidenum">
              <a:rPr lang="en-US"/>
              <a:pPr/>
              <a:t>‹#›</a:t>
            </a:fld>
            <a:endParaRPr lang="en-US"/>
          </a:p>
        </p:txBody>
      </p:sp>
    </p:spTree>
    <p:extLst>
      <p:ext uri="{BB962C8B-B14F-4D97-AF65-F5344CB8AC3E}">
        <p14:creationId xmlns:p14="http://schemas.microsoft.com/office/powerpoint/2010/main" val="18073371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4262084-41E9-4170-8547-771BAF79CB19}" type="datetimeFigureOut">
              <a:rPr lang="en-US">
                <a:solidFill>
                  <a:prstClr val="black">
                    <a:tint val="75000"/>
                  </a:prstClr>
                </a:solidFill>
              </a:rPr>
              <a:pPr>
                <a:defRPr/>
              </a:pPr>
              <a:t>7/30/2021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852B87C9-06A4-41CD-9F40-412E4FD91B9C}" type="slidenum">
              <a:rPr lang="en-US"/>
              <a:pPr/>
              <a:t>‹#›</a:t>
            </a:fld>
            <a:endParaRPr lang="en-US"/>
          </a:p>
        </p:txBody>
      </p:sp>
    </p:spTree>
    <p:extLst>
      <p:ext uri="{BB962C8B-B14F-4D97-AF65-F5344CB8AC3E}">
        <p14:creationId xmlns:p14="http://schemas.microsoft.com/office/powerpoint/2010/main" val="53285353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71892C5-86BE-41BD-8C47-B6A720EA59DF}" type="datetimeFigureOut">
              <a:rPr lang="en-US">
                <a:solidFill>
                  <a:prstClr val="black">
                    <a:tint val="75000"/>
                  </a:prstClr>
                </a:solidFill>
              </a:rPr>
              <a:pPr>
                <a:defRPr/>
              </a:pPr>
              <a:t>7/30/2021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C9EB4CA-327F-4E62-8751-B11C781ED604}" type="slidenum">
              <a:rPr lang="en-US"/>
              <a:pPr/>
              <a:t>‹#›</a:t>
            </a:fld>
            <a:endParaRPr lang="en-US"/>
          </a:p>
        </p:txBody>
      </p:sp>
    </p:spTree>
    <p:extLst>
      <p:ext uri="{BB962C8B-B14F-4D97-AF65-F5344CB8AC3E}">
        <p14:creationId xmlns:p14="http://schemas.microsoft.com/office/powerpoint/2010/main" val="2740765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7/30/2021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32525028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25ADD3C-4628-4880-9312-AAB3602037E6}" type="datetimeFigureOut">
              <a:rPr lang="en-US">
                <a:solidFill>
                  <a:prstClr val="black">
                    <a:tint val="75000"/>
                  </a:prstClr>
                </a:solidFill>
              </a:rPr>
              <a:pPr>
                <a:defRPr/>
              </a:pPr>
              <a:t>7/30/2021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2AF72989-9F57-4776-831A-AF6C066702F9}" type="slidenum">
              <a:rPr lang="en-US"/>
              <a:pPr/>
              <a:t>‹#›</a:t>
            </a:fld>
            <a:endParaRPr lang="en-US"/>
          </a:p>
        </p:txBody>
      </p:sp>
    </p:spTree>
    <p:extLst>
      <p:ext uri="{BB962C8B-B14F-4D97-AF65-F5344CB8AC3E}">
        <p14:creationId xmlns:p14="http://schemas.microsoft.com/office/powerpoint/2010/main" val="1419464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8F620DA-766F-4AFF-8648-7CB7F60C1249}" type="datetimeFigureOut">
              <a:rPr lang="en-US">
                <a:solidFill>
                  <a:prstClr val="black">
                    <a:tint val="75000"/>
                  </a:prstClr>
                </a:solidFill>
              </a:rPr>
              <a:pPr>
                <a:defRPr/>
              </a:pPr>
              <a:t>7/30/2021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03C9E09-4EB9-434D-BBB1-BFD25ADF0778}" type="slidenum">
              <a:rPr lang="en-US"/>
              <a:pPr/>
              <a:t>‹#›</a:t>
            </a:fld>
            <a:endParaRPr lang="en-US"/>
          </a:p>
        </p:txBody>
      </p:sp>
    </p:spTree>
    <p:extLst>
      <p:ext uri="{BB962C8B-B14F-4D97-AF65-F5344CB8AC3E}">
        <p14:creationId xmlns:p14="http://schemas.microsoft.com/office/powerpoint/2010/main" val="7450452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3D967E4-BB18-4154-8931-52C38A3C5071}" type="datetimeFigureOut">
              <a:rPr lang="en-US">
                <a:solidFill>
                  <a:prstClr val="black">
                    <a:tint val="75000"/>
                  </a:prstClr>
                </a:solidFill>
              </a:rPr>
              <a:pPr>
                <a:defRPr/>
              </a:pPr>
              <a:t>7/30/2021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784BC10-7426-461A-9649-2CC6830931FE}" type="slidenum">
              <a:rPr lang="en-US"/>
              <a:pPr/>
              <a:t>‹#›</a:t>
            </a:fld>
            <a:endParaRPr lang="en-US"/>
          </a:p>
        </p:txBody>
      </p:sp>
    </p:spTree>
    <p:extLst>
      <p:ext uri="{BB962C8B-B14F-4D97-AF65-F5344CB8AC3E}">
        <p14:creationId xmlns:p14="http://schemas.microsoft.com/office/powerpoint/2010/main" val="11816226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B6F999F-C369-4937-9868-4833C9658E7D}" type="datetimeFigureOut">
              <a:rPr lang="en-US">
                <a:solidFill>
                  <a:prstClr val="black">
                    <a:tint val="75000"/>
                  </a:prstClr>
                </a:solidFill>
              </a:rPr>
              <a:pPr>
                <a:defRPr/>
              </a:pPr>
              <a:t>7/30/2021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E130AA5-6E39-4D09-B26B-8DB0A3DEEA0C}" type="slidenum">
              <a:rPr lang="en-US"/>
              <a:pPr/>
              <a:t>‹#›</a:t>
            </a:fld>
            <a:endParaRPr lang="en-US"/>
          </a:p>
        </p:txBody>
      </p:sp>
    </p:spTree>
    <p:extLst>
      <p:ext uri="{BB962C8B-B14F-4D97-AF65-F5344CB8AC3E}">
        <p14:creationId xmlns:p14="http://schemas.microsoft.com/office/powerpoint/2010/main" val="37532467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33BABC1-FA19-4F04-9EF1-F8DD97793754}" type="datetimeFigureOut">
              <a:rPr lang="en-US">
                <a:solidFill>
                  <a:prstClr val="black">
                    <a:tint val="75000"/>
                  </a:prstClr>
                </a:solidFill>
              </a:rPr>
              <a:pPr>
                <a:defRPr/>
              </a:pPr>
              <a:t>7/30/2021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74E1949-A013-48AB-A74C-9975E81FDA27}" type="slidenum">
              <a:rPr lang="en-US"/>
              <a:pPr/>
              <a:t>‹#›</a:t>
            </a:fld>
            <a:endParaRPr lang="en-US"/>
          </a:p>
        </p:txBody>
      </p:sp>
    </p:spTree>
    <p:extLst>
      <p:ext uri="{BB962C8B-B14F-4D97-AF65-F5344CB8AC3E}">
        <p14:creationId xmlns:p14="http://schemas.microsoft.com/office/powerpoint/2010/main" val="216384526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69228A-4428-4E81-830E-D4F0166AA2E2}" type="slidenum">
              <a:rPr lang="en-US" altLang="en-US"/>
              <a:pPr>
                <a:defRPr/>
              </a:pPr>
              <a:t>‹#›</a:t>
            </a:fld>
            <a:endParaRPr lang="en-US" altLang="en-US"/>
          </a:p>
        </p:txBody>
      </p:sp>
    </p:spTree>
    <p:extLst>
      <p:ext uri="{BB962C8B-B14F-4D97-AF65-F5344CB8AC3E}">
        <p14:creationId xmlns:p14="http://schemas.microsoft.com/office/powerpoint/2010/main" val="31503323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16FA11-029F-441D-A736-1D81A261E6E2}" type="slidenum">
              <a:rPr lang="en-US" altLang="en-US"/>
              <a:pPr>
                <a:defRPr/>
              </a:pPr>
              <a:t>‹#›</a:t>
            </a:fld>
            <a:endParaRPr lang="en-US" altLang="en-US"/>
          </a:p>
        </p:txBody>
      </p:sp>
    </p:spTree>
    <p:extLst>
      <p:ext uri="{BB962C8B-B14F-4D97-AF65-F5344CB8AC3E}">
        <p14:creationId xmlns:p14="http://schemas.microsoft.com/office/powerpoint/2010/main" val="34550213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C680A1-BF12-455F-91AC-D8D9E508DFFC}" type="slidenum">
              <a:rPr lang="en-US" altLang="en-US"/>
              <a:pPr>
                <a:defRPr/>
              </a:pPr>
              <a:t>‹#›</a:t>
            </a:fld>
            <a:endParaRPr lang="en-US" altLang="en-US"/>
          </a:p>
        </p:txBody>
      </p:sp>
    </p:spTree>
    <p:extLst>
      <p:ext uri="{BB962C8B-B14F-4D97-AF65-F5344CB8AC3E}">
        <p14:creationId xmlns:p14="http://schemas.microsoft.com/office/powerpoint/2010/main" val="23326952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B9303C-310D-4729-B9C7-FC97C69BF237}" type="slidenum">
              <a:rPr lang="en-US" altLang="en-US"/>
              <a:pPr>
                <a:defRPr/>
              </a:pPr>
              <a:t>‹#›</a:t>
            </a:fld>
            <a:endParaRPr lang="en-US" altLang="en-US"/>
          </a:p>
        </p:txBody>
      </p:sp>
    </p:spTree>
    <p:extLst>
      <p:ext uri="{BB962C8B-B14F-4D97-AF65-F5344CB8AC3E}">
        <p14:creationId xmlns:p14="http://schemas.microsoft.com/office/powerpoint/2010/main" val="411560137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E32C9C9-2AE4-4ACB-B214-B5A07FD0C51C}" type="slidenum">
              <a:rPr lang="en-US" altLang="en-US"/>
              <a:pPr>
                <a:defRPr/>
              </a:pPr>
              <a:t>‹#›</a:t>
            </a:fld>
            <a:endParaRPr lang="en-US" altLang="en-US"/>
          </a:p>
        </p:txBody>
      </p:sp>
    </p:spTree>
    <p:extLst>
      <p:ext uri="{BB962C8B-B14F-4D97-AF65-F5344CB8AC3E}">
        <p14:creationId xmlns:p14="http://schemas.microsoft.com/office/powerpoint/2010/main" val="1443174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7/30/2021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6893147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7FCECB5-5265-47B8-A1CB-AFBE0D05F96B}" type="slidenum">
              <a:rPr lang="en-US" altLang="en-US"/>
              <a:pPr>
                <a:defRPr/>
              </a:pPr>
              <a:t>‹#›</a:t>
            </a:fld>
            <a:endParaRPr lang="en-US" altLang="en-US"/>
          </a:p>
        </p:txBody>
      </p:sp>
    </p:spTree>
    <p:extLst>
      <p:ext uri="{BB962C8B-B14F-4D97-AF65-F5344CB8AC3E}">
        <p14:creationId xmlns:p14="http://schemas.microsoft.com/office/powerpoint/2010/main" val="28479538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1EE07F1-8611-4E23-943B-E7C9D69F3A4D}" type="slidenum">
              <a:rPr lang="en-US" altLang="en-US"/>
              <a:pPr>
                <a:defRPr/>
              </a:pPr>
              <a:t>‹#›</a:t>
            </a:fld>
            <a:endParaRPr lang="en-US" altLang="en-US"/>
          </a:p>
        </p:txBody>
      </p:sp>
    </p:spTree>
    <p:extLst>
      <p:ext uri="{BB962C8B-B14F-4D97-AF65-F5344CB8AC3E}">
        <p14:creationId xmlns:p14="http://schemas.microsoft.com/office/powerpoint/2010/main" val="17623846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661A41-2D48-4079-9650-A9512B7AB795}" type="slidenum">
              <a:rPr lang="en-US" altLang="en-US"/>
              <a:pPr>
                <a:defRPr/>
              </a:pPr>
              <a:t>‹#›</a:t>
            </a:fld>
            <a:endParaRPr lang="en-US" altLang="en-US"/>
          </a:p>
        </p:txBody>
      </p:sp>
    </p:spTree>
    <p:extLst>
      <p:ext uri="{BB962C8B-B14F-4D97-AF65-F5344CB8AC3E}">
        <p14:creationId xmlns:p14="http://schemas.microsoft.com/office/powerpoint/2010/main" val="41205567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400201-A86B-4DA6-94A8-D45929319D90}" type="slidenum">
              <a:rPr lang="en-US" altLang="en-US"/>
              <a:pPr>
                <a:defRPr/>
              </a:pPr>
              <a:t>‹#›</a:t>
            </a:fld>
            <a:endParaRPr lang="en-US" altLang="en-US"/>
          </a:p>
        </p:txBody>
      </p:sp>
    </p:spTree>
    <p:extLst>
      <p:ext uri="{BB962C8B-B14F-4D97-AF65-F5344CB8AC3E}">
        <p14:creationId xmlns:p14="http://schemas.microsoft.com/office/powerpoint/2010/main" val="31784517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AF44F4-26C1-406A-A004-395A7D3CB52B}" type="slidenum">
              <a:rPr lang="en-US" altLang="en-US"/>
              <a:pPr>
                <a:defRPr/>
              </a:pPr>
              <a:t>‹#›</a:t>
            </a:fld>
            <a:endParaRPr lang="en-US" altLang="en-US"/>
          </a:p>
        </p:txBody>
      </p:sp>
    </p:spTree>
    <p:extLst>
      <p:ext uri="{BB962C8B-B14F-4D97-AF65-F5344CB8AC3E}">
        <p14:creationId xmlns:p14="http://schemas.microsoft.com/office/powerpoint/2010/main" val="8383221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326160-E46F-435A-A1EF-C97F629483AD}" type="slidenum">
              <a:rPr lang="en-US" altLang="en-US"/>
              <a:pPr>
                <a:defRPr/>
              </a:pPr>
              <a:t>‹#›</a:t>
            </a:fld>
            <a:endParaRPr lang="en-US" altLang="en-US"/>
          </a:p>
        </p:txBody>
      </p:sp>
    </p:spTree>
    <p:extLst>
      <p:ext uri="{BB962C8B-B14F-4D97-AF65-F5344CB8AC3E}">
        <p14:creationId xmlns:p14="http://schemas.microsoft.com/office/powerpoint/2010/main" val="129256265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492C83-B362-49DD-BA6D-E19382849FB7}" type="slidenum">
              <a:rPr lang="en-US" altLang="en-US"/>
              <a:pPr>
                <a:defRPr/>
              </a:pPr>
              <a:t>‹#›</a:t>
            </a:fld>
            <a:endParaRPr lang="en-US" altLang="en-US"/>
          </a:p>
        </p:txBody>
      </p:sp>
    </p:spTree>
    <p:extLst>
      <p:ext uri="{BB962C8B-B14F-4D97-AF65-F5344CB8AC3E}">
        <p14:creationId xmlns:p14="http://schemas.microsoft.com/office/powerpoint/2010/main" val="31923197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A2FF024D-8643-452C-AD33-E69CB02A9071}" type="slidenum">
              <a:rPr lang="en-US"/>
              <a:pPr>
                <a:defRPr/>
              </a:pPr>
              <a:t>‹#›</a:t>
            </a:fld>
            <a:endParaRPr lang="en-US"/>
          </a:p>
        </p:txBody>
      </p:sp>
    </p:spTree>
    <p:extLst>
      <p:ext uri="{BB962C8B-B14F-4D97-AF65-F5344CB8AC3E}">
        <p14:creationId xmlns:p14="http://schemas.microsoft.com/office/powerpoint/2010/main" val="296637332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EAACE5F-68A1-476D-82BD-7EFD43A7EAD4}" type="slidenum">
              <a:rPr lang="en-US"/>
              <a:pPr>
                <a:defRPr/>
              </a:pPr>
              <a:t>‹#›</a:t>
            </a:fld>
            <a:endParaRPr lang="en-US"/>
          </a:p>
        </p:txBody>
      </p:sp>
    </p:spTree>
    <p:extLst>
      <p:ext uri="{BB962C8B-B14F-4D97-AF65-F5344CB8AC3E}">
        <p14:creationId xmlns:p14="http://schemas.microsoft.com/office/powerpoint/2010/main" val="226747638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973537C-1010-4CCC-A478-3A2960907E5E}" type="slidenum">
              <a:rPr lang="en-US"/>
              <a:pPr>
                <a:defRPr/>
              </a:pPr>
              <a:t>‹#›</a:t>
            </a:fld>
            <a:endParaRPr lang="en-US"/>
          </a:p>
        </p:txBody>
      </p:sp>
    </p:spTree>
    <p:extLst>
      <p:ext uri="{BB962C8B-B14F-4D97-AF65-F5344CB8AC3E}">
        <p14:creationId xmlns:p14="http://schemas.microsoft.com/office/powerpoint/2010/main" val="3215015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7/30/2021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35720672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058B09EB-445A-456F-9FEE-E36ECD2BA6F7}" type="slidenum">
              <a:rPr lang="en-US"/>
              <a:pPr>
                <a:defRPr/>
              </a:pPr>
              <a:t>‹#›</a:t>
            </a:fld>
            <a:endParaRPr lang="en-US"/>
          </a:p>
        </p:txBody>
      </p:sp>
    </p:spTree>
    <p:extLst>
      <p:ext uri="{BB962C8B-B14F-4D97-AF65-F5344CB8AC3E}">
        <p14:creationId xmlns:p14="http://schemas.microsoft.com/office/powerpoint/2010/main" val="24987272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43EBB126-B764-416C-8977-8E7F78089E95}" type="slidenum">
              <a:rPr lang="en-US"/>
              <a:pPr>
                <a:defRPr/>
              </a:pPr>
              <a:t>‹#›</a:t>
            </a:fld>
            <a:endParaRPr lang="en-US"/>
          </a:p>
        </p:txBody>
      </p:sp>
    </p:spTree>
    <p:extLst>
      <p:ext uri="{BB962C8B-B14F-4D97-AF65-F5344CB8AC3E}">
        <p14:creationId xmlns:p14="http://schemas.microsoft.com/office/powerpoint/2010/main" val="27320272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7D870020-D6E7-4D17-AC25-D1DBF946279A}" type="slidenum">
              <a:rPr lang="en-US"/>
              <a:pPr>
                <a:defRPr/>
              </a:pPr>
              <a:t>‹#›</a:t>
            </a:fld>
            <a:endParaRPr lang="en-US"/>
          </a:p>
        </p:txBody>
      </p:sp>
    </p:spTree>
    <p:extLst>
      <p:ext uri="{BB962C8B-B14F-4D97-AF65-F5344CB8AC3E}">
        <p14:creationId xmlns:p14="http://schemas.microsoft.com/office/powerpoint/2010/main" val="19703523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2A735993-1E04-410B-883A-04AC6922EF8B}" type="slidenum">
              <a:rPr lang="en-US"/>
              <a:pPr>
                <a:defRPr/>
              </a:pPr>
              <a:t>‹#›</a:t>
            </a:fld>
            <a:endParaRPr lang="en-US"/>
          </a:p>
        </p:txBody>
      </p:sp>
    </p:spTree>
    <p:extLst>
      <p:ext uri="{BB962C8B-B14F-4D97-AF65-F5344CB8AC3E}">
        <p14:creationId xmlns:p14="http://schemas.microsoft.com/office/powerpoint/2010/main" val="5374253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8C5543E2-A003-4459-B195-42F3CB204082}" type="slidenum">
              <a:rPr lang="en-US"/>
              <a:pPr>
                <a:defRPr/>
              </a:pPr>
              <a:t>‹#›</a:t>
            </a:fld>
            <a:endParaRPr lang="en-US"/>
          </a:p>
        </p:txBody>
      </p:sp>
    </p:spTree>
    <p:extLst>
      <p:ext uri="{BB962C8B-B14F-4D97-AF65-F5344CB8AC3E}">
        <p14:creationId xmlns:p14="http://schemas.microsoft.com/office/powerpoint/2010/main" val="171744845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774D5243-0D18-456E-B4A5-D55E6B7E190C}" type="slidenum">
              <a:rPr lang="en-US"/>
              <a:pPr>
                <a:defRPr/>
              </a:pPr>
              <a:t>‹#›</a:t>
            </a:fld>
            <a:endParaRPr lang="en-US"/>
          </a:p>
        </p:txBody>
      </p:sp>
    </p:spTree>
    <p:extLst>
      <p:ext uri="{BB962C8B-B14F-4D97-AF65-F5344CB8AC3E}">
        <p14:creationId xmlns:p14="http://schemas.microsoft.com/office/powerpoint/2010/main" val="18553270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A1E442C-0E7A-41CC-80C6-57D4FC6AFACC}" type="slidenum">
              <a:rPr lang="en-US"/>
              <a:pPr>
                <a:defRPr/>
              </a:pPr>
              <a:t>‹#›</a:t>
            </a:fld>
            <a:endParaRPr lang="en-US"/>
          </a:p>
        </p:txBody>
      </p:sp>
    </p:spTree>
    <p:extLst>
      <p:ext uri="{BB962C8B-B14F-4D97-AF65-F5344CB8AC3E}">
        <p14:creationId xmlns:p14="http://schemas.microsoft.com/office/powerpoint/2010/main" val="35498452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844E574-B3D4-4825-96F6-E700F0FD5280}" type="slidenum">
              <a:rPr lang="en-US"/>
              <a:pPr>
                <a:defRPr/>
              </a:pPr>
              <a:t>‹#›</a:t>
            </a:fld>
            <a:endParaRPr lang="en-US"/>
          </a:p>
        </p:txBody>
      </p:sp>
    </p:spTree>
    <p:extLst>
      <p:ext uri="{BB962C8B-B14F-4D97-AF65-F5344CB8AC3E}">
        <p14:creationId xmlns:p14="http://schemas.microsoft.com/office/powerpoint/2010/main" val="227136226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lvl1pPr>
          </a:lstStyle>
          <a:p>
            <a:pPr>
              <a:defRPr/>
            </a:pPr>
            <a:fld id="{9B09E5FD-B1A7-4F9C-9816-E35FA606E364}" type="slidenum">
              <a:rPr lang="en-US"/>
              <a:pPr>
                <a:defRPr/>
              </a:pPr>
              <a:t>‹#›</a:t>
            </a:fld>
            <a:endParaRPr lang="en-US"/>
          </a:p>
        </p:txBody>
      </p:sp>
    </p:spTree>
    <p:extLst>
      <p:ext uri="{BB962C8B-B14F-4D97-AF65-F5344CB8AC3E}">
        <p14:creationId xmlns:p14="http://schemas.microsoft.com/office/powerpoint/2010/main" val="170758782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6E3EF213-FBD6-4A0A-BDAE-A3452037F53E}" type="slidenum">
              <a:rPr lang="en-US"/>
              <a:pPr>
                <a:defRPr/>
              </a:pPr>
              <a:t>‹#›</a:t>
            </a:fld>
            <a:endParaRPr lang="en-US"/>
          </a:p>
        </p:txBody>
      </p:sp>
    </p:spTree>
    <p:extLst>
      <p:ext uri="{BB962C8B-B14F-4D97-AF65-F5344CB8AC3E}">
        <p14:creationId xmlns:p14="http://schemas.microsoft.com/office/powerpoint/2010/main" val="3103310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7/30/2021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82466156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2"/>
            <a:ext cx="53848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F7989AAF-256F-4EF3-9273-FB066D97AAAB}" type="slidenum">
              <a:rPr lang="en-US"/>
              <a:pPr>
                <a:defRPr/>
              </a:pPr>
              <a:t>‹#›</a:t>
            </a:fld>
            <a:endParaRPr lang="en-US"/>
          </a:p>
        </p:txBody>
      </p:sp>
    </p:spTree>
    <p:extLst>
      <p:ext uri="{BB962C8B-B14F-4D97-AF65-F5344CB8AC3E}">
        <p14:creationId xmlns:p14="http://schemas.microsoft.com/office/powerpoint/2010/main" val="331275869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37B974B-A1DE-46E7-9694-5085BC9E9562}" type="datetimeFigureOut">
              <a:rPr lang="en-US"/>
              <a:pPr>
                <a:defRPr/>
              </a:pPr>
              <a:t>7/30/2021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668FDB3-E056-4186-890A-A97BC8A5C24D}" type="slidenum">
              <a:rPr lang="en-US"/>
              <a:pPr>
                <a:defRPr/>
              </a:pPr>
              <a:t>‹#›</a:t>
            </a:fld>
            <a:endParaRPr lang="en-US"/>
          </a:p>
        </p:txBody>
      </p:sp>
    </p:spTree>
    <p:extLst>
      <p:ext uri="{BB962C8B-B14F-4D97-AF65-F5344CB8AC3E}">
        <p14:creationId xmlns:p14="http://schemas.microsoft.com/office/powerpoint/2010/main" val="377029516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82FEFDD-9517-442A-BFDC-08057E161A6D}" type="datetimeFigureOut">
              <a:rPr lang="en-US"/>
              <a:pPr>
                <a:defRPr/>
              </a:pPr>
              <a:t>7/30/2021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8713EA5-5693-4495-97CA-E936A4179D76}" type="slidenum">
              <a:rPr lang="en-US"/>
              <a:pPr>
                <a:defRPr/>
              </a:pPr>
              <a:t>‹#›</a:t>
            </a:fld>
            <a:endParaRPr lang="en-US"/>
          </a:p>
        </p:txBody>
      </p:sp>
    </p:spTree>
    <p:extLst>
      <p:ext uri="{BB962C8B-B14F-4D97-AF65-F5344CB8AC3E}">
        <p14:creationId xmlns:p14="http://schemas.microsoft.com/office/powerpoint/2010/main" val="178522146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72C0B6C-5558-4D35-988B-EA3A0C1001FB}" type="datetimeFigureOut">
              <a:rPr lang="en-US"/>
              <a:pPr>
                <a:defRPr/>
              </a:pPr>
              <a:t>7/30/2021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0E64295-2D25-4F3D-A765-E714FEAA1034}" type="slidenum">
              <a:rPr lang="en-US"/>
              <a:pPr>
                <a:defRPr/>
              </a:pPr>
              <a:t>‹#›</a:t>
            </a:fld>
            <a:endParaRPr lang="en-US"/>
          </a:p>
        </p:txBody>
      </p:sp>
    </p:spTree>
    <p:extLst>
      <p:ext uri="{BB962C8B-B14F-4D97-AF65-F5344CB8AC3E}">
        <p14:creationId xmlns:p14="http://schemas.microsoft.com/office/powerpoint/2010/main" val="276951028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C78DCFC-1A48-45A9-91B1-5C23622D59CB}" type="datetimeFigureOut">
              <a:rPr lang="en-US"/>
              <a:pPr>
                <a:defRPr/>
              </a:pPr>
              <a:t>7/30/2021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3DF7E8D-1301-4289-89FB-B03DB788CBE5}" type="slidenum">
              <a:rPr lang="en-US"/>
              <a:pPr>
                <a:defRPr/>
              </a:pPr>
              <a:t>‹#›</a:t>
            </a:fld>
            <a:endParaRPr lang="en-US"/>
          </a:p>
        </p:txBody>
      </p:sp>
    </p:spTree>
    <p:extLst>
      <p:ext uri="{BB962C8B-B14F-4D97-AF65-F5344CB8AC3E}">
        <p14:creationId xmlns:p14="http://schemas.microsoft.com/office/powerpoint/2010/main" val="5637492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D80322B-E2D8-404C-9B5D-20EB701C2B09}" type="datetimeFigureOut">
              <a:rPr lang="en-US"/>
              <a:pPr>
                <a:defRPr/>
              </a:pPr>
              <a:t>7/30/2021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61AC3E9-2364-4B54-92BA-3838210A8088}" type="slidenum">
              <a:rPr lang="en-US"/>
              <a:pPr>
                <a:defRPr/>
              </a:pPr>
              <a:t>‹#›</a:t>
            </a:fld>
            <a:endParaRPr lang="en-US"/>
          </a:p>
        </p:txBody>
      </p:sp>
    </p:spTree>
    <p:extLst>
      <p:ext uri="{BB962C8B-B14F-4D97-AF65-F5344CB8AC3E}">
        <p14:creationId xmlns:p14="http://schemas.microsoft.com/office/powerpoint/2010/main" val="310862528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233B2F3-C3C4-4917-9651-08EA038D0B4E}" type="datetimeFigureOut">
              <a:rPr lang="en-US"/>
              <a:pPr>
                <a:defRPr/>
              </a:pPr>
              <a:t>7/30/2021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7B3ABDF-FD52-4880-BE01-0EC973A9F620}" type="slidenum">
              <a:rPr lang="en-US"/>
              <a:pPr>
                <a:defRPr/>
              </a:pPr>
              <a:t>‹#›</a:t>
            </a:fld>
            <a:endParaRPr lang="en-US"/>
          </a:p>
        </p:txBody>
      </p:sp>
    </p:spTree>
    <p:extLst>
      <p:ext uri="{BB962C8B-B14F-4D97-AF65-F5344CB8AC3E}">
        <p14:creationId xmlns:p14="http://schemas.microsoft.com/office/powerpoint/2010/main" val="268615640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B677B35-3DF9-498F-AA50-A98FA12246DF}" type="datetimeFigureOut">
              <a:rPr lang="en-US"/>
              <a:pPr>
                <a:defRPr/>
              </a:pPr>
              <a:t>7/30/2021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CF9080A-D36F-4F6C-9E9D-6120E7C1193B}" type="slidenum">
              <a:rPr lang="en-US"/>
              <a:pPr>
                <a:defRPr/>
              </a:pPr>
              <a:t>‹#›</a:t>
            </a:fld>
            <a:endParaRPr lang="en-US"/>
          </a:p>
        </p:txBody>
      </p:sp>
    </p:spTree>
    <p:extLst>
      <p:ext uri="{BB962C8B-B14F-4D97-AF65-F5344CB8AC3E}">
        <p14:creationId xmlns:p14="http://schemas.microsoft.com/office/powerpoint/2010/main" val="15815474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1BF7AB3-67D7-4999-99C8-32B055F33D40}" type="datetimeFigureOut">
              <a:rPr lang="en-US"/>
              <a:pPr>
                <a:defRPr/>
              </a:pPr>
              <a:t>7/30/2021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67C315D-A219-4096-A785-01FF14183131}" type="slidenum">
              <a:rPr lang="en-US"/>
              <a:pPr>
                <a:defRPr/>
              </a:pPr>
              <a:t>‹#›</a:t>
            </a:fld>
            <a:endParaRPr lang="en-US"/>
          </a:p>
        </p:txBody>
      </p:sp>
    </p:spTree>
    <p:extLst>
      <p:ext uri="{BB962C8B-B14F-4D97-AF65-F5344CB8AC3E}">
        <p14:creationId xmlns:p14="http://schemas.microsoft.com/office/powerpoint/2010/main" val="21482552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89832A-F86B-42B2-B93B-96DDEF4D01C4}" type="datetimeFigureOut">
              <a:rPr lang="en-US"/>
              <a:pPr>
                <a:defRPr/>
              </a:pPr>
              <a:t>7/30/2021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BF62369-CFE6-4AF6-B183-99CAD8DB530A}" type="slidenum">
              <a:rPr lang="en-US"/>
              <a:pPr>
                <a:defRPr/>
              </a:pPr>
              <a:t>‹#›</a:t>
            </a:fld>
            <a:endParaRPr lang="en-US"/>
          </a:p>
        </p:txBody>
      </p:sp>
    </p:spTree>
    <p:extLst>
      <p:ext uri="{BB962C8B-B14F-4D97-AF65-F5344CB8AC3E}">
        <p14:creationId xmlns:p14="http://schemas.microsoft.com/office/powerpoint/2010/main" val="3802731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7/30/2021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291102448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8827AD9-6050-4E0F-852D-3F788738CCB2}" type="datetimeFigureOut">
              <a:rPr lang="en-US"/>
              <a:pPr>
                <a:defRPr/>
              </a:pPr>
              <a:t>7/30/2021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91E9723-B3B1-4C30-A367-070096F7C7F1}" type="slidenum">
              <a:rPr lang="en-US"/>
              <a:pPr>
                <a:defRPr/>
              </a:pPr>
              <a:t>‹#›</a:t>
            </a:fld>
            <a:endParaRPr lang="en-US"/>
          </a:p>
        </p:txBody>
      </p:sp>
    </p:spTree>
    <p:extLst>
      <p:ext uri="{BB962C8B-B14F-4D97-AF65-F5344CB8AC3E}">
        <p14:creationId xmlns:p14="http://schemas.microsoft.com/office/powerpoint/2010/main" val="289491412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30AA409-7A25-409D-B655-25ED289DB2FB}" type="datetimeFigureOut">
              <a:rPr lang="en-US"/>
              <a:pPr>
                <a:defRPr/>
              </a:pPr>
              <a:t>7/30/2021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128F8D8E-5F14-4805-BEBB-2A2A81BBA567}" type="slidenum">
              <a:rPr lang="en-US"/>
              <a:pPr>
                <a:defRPr/>
              </a:pPr>
              <a:t>‹#›</a:t>
            </a:fld>
            <a:endParaRPr lang="en-US"/>
          </a:p>
        </p:txBody>
      </p:sp>
    </p:spTree>
    <p:extLst>
      <p:ext uri="{BB962C8B-B14F-4D97-AF65-F5344CB8AC3E}">
        <p14:creationId xmlns:p14="http://schemas.microsoft.com/office/powerpoint/2010/main" val="32668660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D936E0F-7125-4F2A-B3FC-9ED29646F673}"/>
              </a:ext>
            </a:extLst>
          </p:cNvPr>
          <p:cNvSpPr>
            <a:spLocks noGrp="1"/>
          </p:cNvSpPr>
          <p:nvPr>
            <p:ph type="dt" sz="half" idx="10"/>
          </p:nvPr>
        </p:nvSpPr>
        <p:spPr/>
        <p:txBody>
          <a:bodyPr/>
          <a:lstStyle>
            <a:lvl1pPr>
              <a:defRPr/>
            </a:lvl1pPr>
          </a:lstStyle>
          <a:p>
            <a:pPr>
              <a:defRPr/>
            </a:pPr>
            <a:fld id="{51F07F18-E028-4AEB-BF93-00854AD86603}" type="datetimeFigureOut">
              <a:rPr lang="en-US"/>
              <a:pPr>
                <a:defRPr/>
              </a:pPr>
              <a:t>7/30/2021</a:t>
            </a:fld>
            <a:endParaRPr lang="en-US"/>
          </a:p>
        </p:txBody>
      </p:sp>
      <p:sp>
        <p:nvSpPr>
          <p:cNvPr id="5" name="Footer Placeholder 4">
            <a:extLst>
              <a:ext uri="{FF2B5EF4-FFF2-40B4-BE49-F238E27FC236}">
                <a16:creationId xmlns:a16="http://schemas.microsoft.com/office/drawing/2014/main" id="{38F0A24A-E7AC-42BF-A5BF-3679DC6B423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067CF5A-C955-4654-87FF-CDA182F1E459}"/>
              </a:ext>
            </a:extLst>
          </p:cNvPr>
          <p:cNvSpPr>
            <a:spLocks noGrp="1"/>
          </p:cNvSpPr>
          <p:nvPr>
            <p:ph type="sldNum" sz="quarter" idx="12"/>
          </p:nvPr>
        </p:nvSpPr>
        <p:spPr/>
        <p:txBody>
          <a:bodyPr/>
          <a:lstStyle>
            <a:lvl1pPr>
              <a:defRPr/>
            </a:lvl1pPr>
          </a:lstStyle>
          <a:p>
            <a:pPr>
              <a:defRPr/>
            </a:pPr>
            <a:fld id="{C721D57C-61ED-4E86-9095-84EE76E4C136}" type="slidenum">
              <a:rPr lang="en-US"/>
              <a:pPr>
                <a:defRPr/>
              </a:pPr>
              <a:t>‹#›</a:t>
            </a:fld>
            <a:endParaRPr lang="en-US"/>
          </a:p>
        </p:txBody>
      </p:sp>
    </p:spTree>
    <p:extLst>
      <p:ext uri="{BB962C8B-B14F-4D97-AF65-F5344CB8AC3E}">
        <p14:creationId xmlns:p14="http://schemas.microsoft.com/office/powerpoint/2010/main" val="383640535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B7C6B9-5DB9-46B7-B1A5-AC970FF94970}"/>
              </a:ext>
            </a:extLst>
          </p:cNvPr>
          <p:cNvSpPr>
            <a:spLocks noGrp="1"/>
          </p:cNvSpPr>
          <p:nvPr>
            <p:ph type="dt" sz="half" idx="10"/>
          </p:nvPr>
        </p:nvSpPr>
        <p:spPr/>
        <p:txBody>
          <a:bodyPr/>
          <a:lstStyle>
            <a:lvl1pPr>
              <a:defRPr/>
            </a:lvl1pPr>
          </a:lstStyle>
          <a:p>
            <a:pPr>
              <a:defRPr/>
            </a:pPr>
            <a:fld id="{9802AE14-4B7B-47F7-8DD6-AF6D48485984}" type="datetimeFigureOut">
              <a:rPr lang="en-US"/>
              <a:pPr>
                <a:defRPr/>
              </a:pPr>
              <a:t>7/30/2021</a:t>
            </a:fld>
            <a:endParaRPr lang="en-US"/>
          </a:p>
        </p:txBody>
      </p:sp>
      <p:sp>
        <p:nvSpPr>
          <p:cNvPr id="5" name="Footer Placeholder 4">
            <a:extLst>
              <a:ext uri="{FF2B5EF4-FFF2-40B4-BE49-F238E27FC236}">
                <a16:creationId xmlns:a16="http://schemas.microsoft.com/office/drawing/2014/main" id="{8C037035-6F97-48D4-9304-9F5F08AE44E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BDD92A4-489B-45D5-BBCF-3EF5CBF8C66D}"/>
              </a:ext>
            </a:extLst>
          </p:cNvPr>
          <p:cNvSpPr>
            <a:spLocks noGrp="1"/>
          </p:cNvSpPr>
          <p:nvPr>
            <p:ph type="sldNum" sz="quarter" idx="12"/>
          </p:nvPr>
        </p:nvSpPr>
        <p:spPr/>
        <p:txBody>
          <a:bodyPr/>
          <a:lstStyle>
            <a:lvl1pPr>
              <a:defRPr/>
            </a:lvl1pPr>
          </a:lstStyle>
          <a:p>
            <a:pPr>
              <a:defRPr/>
            </a:pPr>
            <a:fld id="{3C6248D7-1B3B-4152-B3AF-98C1F8192357}" type="slidenum">
              <a:rPr lang="en-US"/>
              <a:pPr>
                <a:defRPr/>
              </a:pPr>
              <a:t>‹#›</a:t>
            </a:fld>
            <a:endParaRPr lang="en-US"/>
          </a:p>
        </p:txBody>
      </p:sp>
    </p:spTree>
    <p:extLst>
      <p:ext uri="{BB962C8B-B14F-4D97-AF65-F5344CB8AC3E}">
        <p14:creationId xmlns:p14="http://schemas.microsoft.com/office/powerpoint/2010/main" val="87138036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AFB44C-86EB-4DC3-B17C-A6A783420090}"/>
              </a:ext>
            </a:extLst>
          </p:cNvPr>
          <p:cNvSpPr>
            <a:spLocks noGrp="1"/>
          </p:cNvSpPr>
          <p:nvPr>
            <p:ph type="dt" sz="half" idx="10"/>
          </p:nvPr>
        </p:nvSpPr>
        <p:spPr/>
        <p:txBody>
          <a:bodyPr/>
          <a:lstStyle>
            <a:lvl1pPr>
              <a:defRPr/>
            </a:lvl1pPr>
          </a:lstStyle>
          <a:p>
            <a:pPr>
              <a:defRPr/>
            </a:pPr>
            <a:fld id="{6EFA2BD2-36E4-4729-B645-C89A722A1090}" type="datetimeFigureOut">
              <a:rPr lang="en-US"/>
              <a:pPr>
                <a:defRPr/>
              </a:pPr>
              <a:t>7/30/2021</a:t>
            </a:fld>
            <a:endParaRPr lang="en-US"/>
          </a:p>
        </p:txBody>
      </p:sp>
      <p:sp>
        <p:nvSpPr>
          <p:cNvPr id="5" name="Footer Placeholder 4">
            <a:extLst>
              <a:ext uri="{FF2B5EF4-FFF2-40B4-BE49-F238E27FC236}">
                <a16:creationId xmlns:a16="http://schemas.microsoft.com/office/drawing/2014/main" id="{57182324-50AF-4542-B0FE-FD00D7F41C5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D1AA107-CFCD-425F-84C4-D5270DF65D43}"/>
              </a:ext>
            </a:extLst>
          </p:cNvPr>
          <p:cNvSpPr>
            <a:spLocks noGrp="1"/>
          </p:cNvSpPr>
          <p:nvPr>
            <p:ph type="sldNum" sz="quarter" idx="12"/>
          </p:nvPr>
        </p:nvSpPr>
        <p:spPr/>
        <p:txBody>
          <a:bodyPr/>
          <a:lstStyle>
            <a:lvl1pPr>
              <a:defRPr/>
            </a:lvl1pPr>
          </a:lstStyle>
          <a:p>
            <a:pPr>
              <a:defRPr/>
            </a:pPr>
            <a:fld id="{08F1AB92-958B-42F1-9115-357C1BC8CC8C}" type="slidenum">
              <a:rPr lang="en-US"/>
              <a:pPr>
                <a:defRPr/>
              </a:pPr>
              <a:t>‹#›</a:t>
            </a:fld>
            <a:endParaRPr lang="en-US"/>
          </a:p>
        </p:txBody>
      </p:sp>
    </p:spTree>
    <p:extLst>
      <p:ext uri="{BB962C8B-B14F-4D97-AF65-F5344CB8AC3E}">
        <p14:creationId xmlns:p14="http://schemas.microsoft.com/office/powerpoint/2010/main" val="386822265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8C7F491-4DA4-4729-8351-666B5A6A5C48}"/>
              </a:ext>
            </a:extLst>
          </p:cNvPr>
          <p:cNvSpPr>
            <a:spLocks noGrp="1"/>
          </p:cNvSpPr>
          <p:nvPr>
            <p:ph type="dt" sz="half" idx="10"/>
          </p:nvPr>
        </p:nvSpPr>
        <p:spPr/>
        <p:txBody>
          <a:bodyPr/>
          <a:lstStyle>
            <a:lvl1pPr>
              <a:defRPr/>
            </a:lvl1pPr>
          </a:lstStyle>
          <a:p>
            <a:pPr>
              <a:defRPr/>
            </a:pPr>
            <a:fld id="{D72E58CC-9C70-4378-BCC5-285E2560F041}" type="datetimeFigureOut">
              <a:rPr lang="en-US"/>
              <a:pPr>
                <a:defRPr/>
              </a:pPr>
              <a:t>7/30/2021</a:t>
            </a:fld>
            <a:endParaRPr lang="en-US"/>
          </a:p>
        </p:txBody>
      </p:sp>
      <p:sp>
        <p:nvSpPr>
          <p:cNvPr id="6" name="Footer Placeholder 4">
            <a:extLst>
              <a:ext uri="{FF2B5EF4-FFF2-40B4-BE49-F238E27FC236}">
                <a16:creationId xmlns:a16="http://schemas.microsoft.com/office/drawing/2014/main" id="{5B6F3069-54A4-49C8-B738-F944763E70D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BF4D494-49E2-4612-BCFC-7E9D967B9A3C}"/>
              </a:ext>
            </a:extLst>
          </p:cNvPr>
          <p:cNvSpPr>
            <a:spLocks noGrp="1"/>
          </p:cNvSpPr>
          <p:nvPr>
            <p:ph type="sldNum" sz="quarter" idx="12"/>
          </p:nvPr>
        </p:nvSpPr>
        <p:spPr/>
        <p:txBody>
          <a:bodyPr/>
          <a:lstStyle>
            <a:lvl1pPr>
              <a:defRPr/>
            </a:lvl1pPr>
          </a:lstStyle>
          <a:p>
            <a:pPr>
              <a:defRPr/>
            </a:pPr>
            <a:fld id="{342845BF-68BB-45AB-9290-48C985E62418}" type="slidenum">
              <a:rPr lang="en-US"/>
              <a:pPr>
                <a:defRPr/>
              </a:pPr>
              <a:t>‹#›</a:t>
            </a:fld>
            <a:endParaRPr lang="en-US"/>
          </a:p>
        </p:txBody>
      </p:sp>
    </p:spTree>
    <p:extLst>
      <p:ext uri="{BB962C8B-B14F-4D97-AF65-F5344CB8AC3E}">
        <p14:creationId xmlns:p14="http://schemas.microsoft.com/office/powerpoint/2010/main" val="97402762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2E5C738-CDB5-4A61-AC2A-C5AABEC2F51C}"/>
              </a:ext>
            </a:extLst>
          </p:cNvPr>
          <p:cNvSpPr>
            <a:spLocks noGrp="1"/>
          </p:cNvSpPr>
          <p:nvPr>
            <p:ph type="dt" sz="half" idx="10"/>
          </p:nvPr>
        </p:nvSpPr>
        <p:spPr/>
        <p:txBody>
          <a:bodyPr/>
          <a:lstStyle>
            <a:lvl1pPr>
              <a:defRPr/>
            </a:lvl1pPr>
          </a:lstStyle>
          <a:p>
            <a:pPr>
              <a:defRPr/>
            </a:pPr>
            <a:fld id="{0C1ED136-8914-459B-AD54-190E13AD927D}" type="datetimeFigureOut">
              <a:rPr lang="en-US"/>
              <a:pPr>
                <a:defRPr/>
              </a:pPr>
              <a:t>7/30/2021</a:t>
            </a:fld>
            <a:endParaRPr lang="en-US"/>
          </a:p>
        </p:txBody>
      </p:sp>
      <p:sp>
        <p:nvSpPr>
          <p:cNvPr id="8" name="Footer Placeholder 4">
            <a:extLst>
              <a:ext uri="{FF2B5EF4-FFF2-40B4-BE49-F238E27FC236}">
                <a16:creationId xmlns:a16="http://schemas.microsoft.com/office/drawing/2014/main" id="{3D055ECA-96BA-4052-929E-916D37D786C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20193C8-7588-47B4-AE27-3BDA44273C77}"/>
              </a:ext>
            </a:extLst>
          </p:cNvPr>
          <p:cNvSpPr>
            <a:spLocks noGrp="1"/>
          </p:cNvSpPr>
          <p:nvPr>
            <p:ph type="sldNum" sz="quarter" idx="12"/>
          </p:nvPr>
        </p:nvSpPr>
        <p:spPr/>
        <p:txBody>
          <a:bodyPr/>
          <a:lstStyle>
            <a:lvl1pPr>
              <a:defRPr/>
            </a:lvl1pPr>
          </a:lstStyle>
          <a:p>
            <a:pPr>
              <a:defRPr/>
            </a:pPr>
            <a:fld id="{83E5264D-C6E0-4F92-BDE6-0D729EFB8165}" type="slidenum">
              <a:rPr lang="en-US"/>
              <a:pPr>
                <a:defRPr/>
              </a:pPr>
              <a:t>‹#›</a:t>
            </a:fld>
            <a:endParaRPr lang="en-US"/>
          </a:p>
        </p:txBody>
      </p:sp>
    </p:spTree>
    <p:extLst>
      <p:ext uri="{BB962C8B-B14F-4D97-AF65-F5344CB8AC3E}">
        <p14:creationId xmlns:p14="http://schemas.microsoft.com/office/powerpoint/2010/main" val="252118439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182658A-B7D0-4EB2-BACB-11325CC10561}"/>
              </a:ext>
            </a:extLst>
          </p:cNvPr>
          <p:cNvSpPr>
            <a:spLocks noGrp="1"/>
          </p:cNvSpPr>
          <p:nvPr>
            <p:ph type="dt" sz="half" idx="10"/>
          </p:nvPr>
        </p:nvSpPr>
        <p:spPr/>
        <p:txBody>
          <a:bodyPr/>
          <a:lstStyle>
            <a:lvl1pPr>
              <a:defRPr/>
            </a:lvl1pPr>
          </a:lstStyle>
          <a:p>
            <a:pPr>
              <a:defRPr/>
            </a:pPr>
            <a:fld id="{1E48CF75-06A8-447F-8301-D72AB46AF828}" type="datetimeFigureOut">
              <a:rPr lang="en-US"/>
              <a:pPr>
                <a:defRPr/>
              </a:pPr>
              <a:t>7/30/2021</a:t>
            </a:fld>
            <a:endParaRPr lang="en-US"/>
          </a:p>
        </p:txBody>
      </p:sp>
      <p:sp>
        <p:nvSpPr>
          <p:cNvPr id="4" name="Footer Placeholder 4">
            <a:extLst>
              <a:ext uri="{FF2B5EF4-FFF2-40B4-BE49-F238E27FC236}">
                <a16:creationId xmlns:a16="http://schemas.microsoft.com/office/drawing/2014/main" id="{310B3E03-72F0-47C7-835D-CE38D3300F0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788FBA9-AF07-4D19-92BF-CF98302678BE}"/>
              </a:ext>
            </a:extLst>
          </p:cNvPr>
          <p:cNvSpPr>
            <a:spLocks noGrp="1"/>
          </p:cNvSpPr>
          <p:nvPr>
            <p:ph type="sldNum" sz="quarter" idx="12"/>
          </p:nvPr>
        </p:nvSpPr>
        <p:spPr/>
        <p:txBody>
          <a:bodyPr/>
          <a:lstStyle>
            <a:lvl1pPr>
              <a:defRPr/>
            </a:lvl1pPr>
          </a:lstStyle>
          <a:p>
            <a:pPr>
              <a:defRPr/>
            </a:pPr>
            <a:fld id="{F5E6F35D-CB22-4A3B-B968-02A4D93CA0CB}" type="slidenum">
              <a:rPr lang="en-US"/>
              <a:pPr>
                <a:defRPr/>
              </a:pPr>
              <a:t>‹#›</a:t>
            </a:fld>
            <a:endParaRPr lang="en-US"/>
          </a:p>
        </p:txBody>
      </p:sp>
    </p:spTree>
    <p:extLst>
      <p:ext uri="{BB962C8B-B14F-4D97-AF65-F5344CB8AC3E}">
        <p14:creationId xmlns:p14="http://schemas.microsoft.com/office/powerpoint/2010/main" val="38153563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34CE306-C0B7-4355-BD41-126331533B14}"/>
              </a:ext>
            </a:extLst>
          </p:cNvPr>
          <p:cNvSpPr>
            <a:spLocks noGrp="1"/>
          </p:cNvSpPr>
          <p:nvPr>
            <p:ph type="dt" sz="half" idx="10"/>
          </p:nvPr>
        </p:nvSpPr>
        <p:spPr/>
        <p:txBody>
          <a:bodyPr/>
          <a:lstStyle>
            <a:lvl1pPr>
              <a:defRPr/>
            </a:lvl1pPr>
          </a:lstStyle>
          <a:p>
            <a:pPr>
              <a:defRPr/>
            </a:pPr>
            <a:fld id="{74CD9360-3A9A-4CDC-975D-B1203940847A}" type="datetimeFigureOut">
              <a:rPr lang="en-US"/>
              <a:pPr>
                <a:defRPr/>
              </a:pPr>
              <a:t>7/30/2021</a:t>
            </a:fld>
            <a:endParaRPr lang="en-US"/>
          </a:p>
        </p:txBody>
      </p:sp>
      <p:sp>
        <p:nvSpPr>
          <p:cNvPr id="3" name="Footer Placeholder 4">
            <a:extLst>
              <a:ext uri="{FF2B5EF4-FFF2-40B4-BE49-F238E27FC236}">
                <a16:creationId xmlns:a16="http://schemas.microsoft.com/office/drawing/2014/main" id="{C00A3669-CEDD-4D6E-A152-E9002975F13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BBC022E-2CE9-443F-9F07-0D26B21C0C90}"/>
              </a:ext>
            </a:extLst>
          </p:cNvPr>
          <p:cNvSpPr>
            <a:spLocks noGrp="1"/>
          </p:cNvSpPr>
          <p:nvPr>
            <p:ph type="sldNum" sz="quarter" idx="12"/>
          </p:nvPr>
        </p:nvSpPr>
        <p:spPr/>
        <p:txBody>
          <a:bodyPr/>
          <a:lstStyle>
            <a:lvl1pPr>
              <a:defRPr/>
            </a:lvl1pPr>
          </a:lstStyle>
          <a:p>
            <a:pPr>
              <a:defRPr/>
            </a:pPr>
            <a:fld id="{E9E56902-C93A-4411-9311-D15F427C9319}" type="slidenum">
              <a:rPr lang="en-US"/>
              <a:pPr>
                <a:defRPr/>
              </a:pPr>
              <a:t>‹#›</a:t>
            </a:fld>
            <a:endParaRPr lang="en-US"/>
          </a:p>
        </p:txBody>
      </p:sp>
    </p:spTree>
    <p:extLst>
      <p:ext uri="{BB962C8B-B14F-4D97-AF65-F5344CB8AC3E}">
        <p14:creationId xmlns:p14="http://schemas.microsoft.com/office/powerpoint/2010/main" val="225458691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136ED9CA-1355-4817-87D8-179A812297CC}"/>
              </a:ext>
            </a:extLst>
          </p:cNvPr>
          <p:cNvSpPr>
            <a:spLocks noGrp="1"/>
          </p:cNvSpPr>
          <p:nvPr>
            <p:ph type="dt" sz="half" idx="10"/>
          </p:nvPr>
        </p:nvSpPr>
        <p:spPr/>
        <p:txBody>
          <a:bodyPr/>
          <a:lstStyle>
            <a:lvl1pPr>
              <a:defRPr/>
            </a:lvl1pPr>
          </a:lstStyle>
          <a:p>
            <a:pPr>
              <a:defRPr/>
            </a:pPr>
            <a:fld id="{A900432E-7E32-45E4-9A84-D622A5A8FCCD}" type="datetimeFigureOut">
              <a:rPr lang="en-US"/>
              <a:pPr>
                <a:defRPr/>
              </a:pPr>
              <a:t>7/30/2021</a:t>
            </a:fld>
            <a:endParaRPr lang="en-US"/>
          </a:p>
        </p:txBody>
      </p:sp>
      <p:sp>
        <p:nvSpPr>
          <p:cNvPr id="6" name="Footer Placeholder 4">
            <a:extLst>
              <a:ext uri="{FF2B5EF4-FFF2-40B4-BE49-F238E27FC236}">
                <a16:creationId xmlns:a16="http://schemas.microsoft.com/office/drawing/2014/main" id="{013864F2-AB79-4169-9ECF-CC20A0A539B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C154333-0A62-45D4-8F99-E9EAA0F32C01}"/>
              </a:ext>
            </a:extLst>
          </p:cNvPr>
          <p:cNvSpPr>
            <a:spLocks noGrp="1"/>
          </p:cNvSpPr>
          <p:nvPr>
            <p:ph type="sldNum" sz="quarter" idx="12"/>
          </p:nvPr>
        </p:nvSpPr>
        <p:spPr/>
        <p:txBody>
          <a:bodyPr/>
          <a:lstStyle>
            <a:lvl1pPr>
              <a:defRPr/>
            </a:lvl1pPr>
          </a:lstStyle>
          <a:p>
            <a:pPr>
              <a:defRPr/>
            </a:pPr>
            <a:fld id="{68E5187A-5D34-40F3-908D-9D891BEDCAEF}" type="slidenum">
              <a:rPr lang="en-US"/>
              <a:pPr>
                <a:defRPr/>
              </a:pPr>
              <a:t>‹#›</a:t>
            </a:fld>
            <a:endParaRPr lang="en-US"/>
          </a:p>
        </p:txBody>
      </p:sp>
    </p:spTree>
    <p:extLst>
      <p:ext uri="{BB962C8B-B14F-4D97-AF65-F5344CB8AC3E}">
        <p14:creationId xmlns:p14="http://schemas.microsoft.com/office/powerpoint/2010/main" val="3910643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7/30/2021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44095872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5C7CF11D-F4BD-4E1A-886C-9C2057D616D2}"/>
              </a:ext>
            </a:extLst>
          </p:cNvPr>
          <p:cNvSpPr>
            <a:spLocks noGrp="1"/>
          </p:cNvSpPr>
          <p:nvPr>
            <p:ph type="dt" sz="half" idx="10"/>
          </p:nvPr>
        </p:nvSpPr>
        <p:spPr/>
        <p:txBody>
          <a:bodyPr/>
          <a:lstStyle>
            <a:lvl1pPr>
              <a:defRPr/>
            </a:lvl1pPr>
          </a:lstStyle>
          <a:p>
            <a:pPr>
              <a:defRPr/>
            </a:pPr>
            <a:fld id="{CB298FBE-75CC-4488-8F41-4BBB9EC073CC}" type="datetimeFigureOut">
              <a:rPr lang="en-US"/>
              <a:pPr>
                <a:defRPr/>
              </a:pPr>
              <a:t>7/30/2021</a:t>
            </a:fld>
            <a:endParaRPr lang="en-US"/>
          </a:p>
        </p:txBody>
      </p:sp>
      <p:sp>
        <p:nvSpPr>
          <p:cNvPr id="6" name="Footer Placeholder 4">
            <a:extLst>
              <a:ext uri="{FF2B5EF4-FFF2-40B4-BE49-F238E27FC236}">
                <a16:creationId xmlns:a16="http://schemas.microsoft.com/office/drawing/2014/main" id="{2BC6923A-ACD1-4121-8124-89CBE7AAC21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5AA5D4F-9B5B-4CA7-B11A-287DE387F160}"/>
              </a:ext>
            </a:extLst>
          </p:cNvPr>
          <p:cNvSpPr>
            <a:spLocks noGrp="1"/>
          </p:cNvSpPr>
          <p:nvPr>
            <p:ph type="sldNum" sz="quarter" idx="12"/>
          </p:nvPr>
        </p:nvSpPr>
        <p:spPr/>
        <p:txBody>
          <a:bodyPr/>
          <a:lstStyle>
            <a:lvl1pPr>
              <a:defRPr/>
            </a:lvl1pPr>
          </a:lstStyle>
          <a:p>
            <a:pPr>
              <a:defRPr/>
            </a:pPr>
            <a:fld id="{8D3689C5-7B31-4875-B448-2265FE5FE7AD}" type="slidenum">
              <a:rPr lang="en-US"/>
              <a:pPr>
                <a:defRPr/>
              </a:pPr>
              <a:t>‹#›</a:t>
            </a:fld>
            <a:endParaRPr lang="en-US"/>
          </a:p>
        </p:txBody>
      </p:sp>
    </p:spTree>
    <p:extLst>
      <p:ext uri="{BB962C8B-B14F-4D97-AF65-F5344CB8AC3E}">
        <p14:creationId xmlns:p14="http://schemas.microsoft.com/office/powerpoint/2010/main" val="287211460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24384-4733-4C5F-BAEE-4F464B5953E3}"/>
              </a:ext>
            </a:extLst>
          </p:cNvPr>
          <p:cNvSpPr>
            <a:spLocks noGrp="1"/>
          </p:cNvSpPr>
          <p:nvPr>
            <p:ph type="dt" sz="half" idx="10"/>
          </p:nvPr>
        </p:nvSpPr>
        <p:spPr/>
        <p:txBody>
          <a:bodyPr/>
          <a:lstStyle>
            <a:lvl1pPr>
              <a:defRPr/>
            </a:lvl1pPr>
          </a:lstStyle>
          <a:p>
            <a:pPr>
              <a:defRPr/>
            </a:pPr>
            <a:fld id="{D14271D1-2928-4256-A210-71E91A073903}" type="datetimeFigureOut">
              <a:rPr lang="en-US"/>
              <a:pPr>
                <a:defRPr/>
              </a:pPr>
              <a:t>7/30/2021</a:t>
            </a:fld>
            <a:endParaRPr lang="en-US"/>
          </a:p>
        </p:txBody>
      </p:sp>
      <p:sp>
        <p:nvSpPr>
          <p:cNvPr id="5" name="Footer Placeholder 4">
            <a:extLst>
              <a:ext uri="{FF2B5EF4-FFF2-40B4-BE49-F238E27FC236}">
                <a16:creationId xmlns:a16="http://schemas.microsoft.com/office/drawing/2014/main" id="{CF97A89E-129E-4B10-BDF2-970EF8C2F81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F696D2F-E10C-48C1-AF48-D8402F7249AF}"/>
              </a:ext>
            </a:extLst>
          </p:cNvPr>
          <p:cNvSpPr>
            <a:spLocks noGrp="1"/>
          </p:cNvSpPr>
          <p:nvPr>
            <p:ph type="sldNum" sz="quarter" idx="12"/>
          </p:nvPr>
        </p:nvSpPr>
        <p:spPr/>
        <p:txBody>
          <a:bodyPr/>
          <a:lstStyle>
            <a:lvl1pPr>
              <a:defRPr/>
            </a:lvl1pPr>
          </a:lstStyle>
          <a:p>
            <a:pPr>
              <a:defRPr/>
            </a:pPr>
            <a:fld id="{14FDAF92-992C-4D61-BB42-7D8A2D0C42A0}" type="slidenum">
              <a:rPr lang="en-US"/>
              <a:pPr>
                <a:defRPr/>
              </a:pPr>
              <a:t>‹#›</a:t>
            </a:fld>
            <a:endParaRPr lang="en-US"/>
          </a:p>
        </p:txBody>
      </p:sp>
    </p:spTree>
    <p:extLst>
      <p:ext uri="{BB962C8B-B14F-4D97-AF65-F5344CB8AC3E}">
        <p14:creationId xmlns:p14="http://schemas.microsoft.com/office/powerpoint/2010/main" val="320353845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A7CA99-0BB2-4A5B-9A39-F1A34212A973}"/>
              </a:ext>
            </a:extLst>
          </p:cNvPr>
          <p:cNvSpPr>
            <a:spLocks noGrp="1"/>
          </p:cNvSpPr>
          <p:nvPr>
            <p:ph type="dt" sz="half" idx="10"/>
          </p:nvPr>
        </p:nvSpPr>
        <p:spPr/>
        <p:txBody>
          <a:bodyPr/>
          <a:lstStyle>
            <a:lvl1pPr>
              <a:defRPr/>
            </a:lvl1pPr>
          </a:lstStyle>
          <a:p>
            <a:pPr>
              <a:defRPr/>
            </a:pPr>
            <a:fld id="{961F845D-BAD6-4A26-AA1B-C8F3D1E9761F}" type="datetimeFigureOut">
              <a:rPr lang="en-US"/>
              <a:pPr>
                <a:defRPr/>
              </a:pPr>
              <a:t>7/30/2021</a:t>
            </a:fld>
            <a:endParaRPr lang="en-US"/>
          </a:p>
        </p:txBody>
      </p:sp>
      <p:sp>
        <p:nvSpPr>
          <p:cNvPr id="5" name="Footer Placeholder 4">
            <a:extLst>
              <a:ext uri="{FF2B5EF4-FFF2-40B4-BE49-F238E27FC236}">
                <a16:creationId xmlns:a16="http://schemas.microsoft.com/office/drawing/2014/main" id="{9D186E62-AC45-40D4-A719-945976E0C93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71230CC-DA4B-469D-A07C-6DAA17DC2C4A}"/>
              </a:ext>
            </a:extLst>
          </p:cNvPr>
          <p:cNvSpPr>
            <a:spLocks noGrp="1"/>
          </p:cNvSpPr>
          <p:nvPr>
            <p:ph type="sldNum" sz="quarter" idx="12"/>
          </p:nvPr>
        </p:nvSpPr>
        <p:spPr/>
        <p:txBody>
          <a:bodyPr/>
          <a:lstStyle>
            <a:lvl1pPr>
              <a:defRPr/>
            </a:lvl1pPr>
          </a:lstStyle>
          <a:p>
            <a:pPr>
              <a:defRPr/>
            </a:pPr>
            <a:fld id="{AD6F8829-C321-424F-93D4-5E7D10836065}" type="slidenum">
              <a:rPr lang="en-US"/>
              <a:pPr>
                <a:defRPr/>
              </a:pPr>
              <a:t>‹#›</a:t>
            </a:fld>
            <a:endParaRPr lang="en-US"/>
          </a:p>
        </p:txBody>
      </p:sp>
    </p:spTree>
    <p:extLst>
      <p:ext uri="{BB962C8B-B14F-4D97-AF65-F5344CB8AC3E}">
        <p14:creationId xmlns:p14="http://schemas.microsoft.com/office/powerpoint/2010/main" val="343694904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D8320F5-286B-4F01-9E5C-399F5CB9916B}"/>
              </a:ext>
            </a:extLst>
          </p:cNvPr>
          <p:cNvSpPr>
            <a:spLocks noGrp="1"/>
          </p:cNvSpPr>
          <p:nvPr>
            <p:ph type="dt" sz="half" idx="10"/>
          </p:nvPr>
        </p:nvSpPr>
        <p:spPr/>
        <p:txBody>
          <a:bodyPr/>
          <a:lstStyle>
            <a:lvl1pPr>
              <a:defRPr/>
            </a:lvl1pPr>
          </a:lstStyle>
          <a:p>
            <a:pPr>
              <a:defRPr/>
            </a:pPr>
            <a:fld id="{5231D7D5-1CBA-4F36-AA4A-AB64192DF57F}" type="datetimeFigureOut">
              <a:rPr lang="en-US"/>
              <a:pPr>
                <a:defRPr/>
              </a:pPr>
              <a:t>7/30/2021</a:t>
            </a:fld>
            <a:endParaRPr lang="en-US"/>
          </a:p>
        </p:txBody>
      </p:sp>
      <p:sp>
        <p:nvSpPr>
          <p:cNvPr id="5" name="Footer Placeholder 4">
            <a:extLst>
              <a:ext uri="{FF2B5EF4-FFF2-40B4-BE49-F238E27FC236}">
                <a16:creationId xmlns:a16="http://schemas.microsoft.com/office/drawing/2014/main" id="{72B1794D-999E-4CB3-9771-7A8F5206354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2977BC3-B2A6-407D-9BDE-7B72D9A7E81D}"/>
              </a:ext>
            </a:extLst>
          </p:cNvPr>
          <p:cNvSpPr>
            <a:spLocks noGrp="1"/>
          </p:cNvSpPr>
          <p:nvPr>
            <p:ph type="sldNum" sz="quarter" idx="12"/>
          </p:nvPr>
        </p:nvSpPr>
        <p:spPr/>
        <p:txBody>
          <a:bodyPr/>
          <a:lstStyle>
            <a:lvl1pPr>
              <a:defRPr/>
            </a:lvl1pPr>
          </a:lstStyle>
          <a:p>
            <a:pPr>
              <a:defRPr/>
            </a:pPr>
            <a:fld id="{B7C3E11C-ECDD-4BA0-AB90-32FB8CD77E18}" type="slidenum">
              <a:rPr lang="en-US"/>
              <a:pPr>
                <a:defRPr/>
              </a:pPr>
              <a:t>‹#›</a:t>
            </a:fld>
            <a:endParaRPr lang="en-US"/>
          </a:p>
        </p:txBody>
      </p:sp>
    </p:spTree>
    <p:extLst>
      <p:ext uri="{BB962C8B-B14F-4D97-AF65-F5344CB8AC3E}">
        <p14:creationId xmlns:p14="http://schemas.microsoft.com/office/powerpoint/2010/main" val="394740741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46293F-7675-48CB-953A-1098DBADDA0A}"/>
              </a:ext>
            </a:extLst>
          </p:cNvPr>
          <p:cNvSpPr>
            <a:spLocks noGrp="1"/>
          </p:cNvSpPr>
          <p:nvPr>
            <p:ph type="dt" sz="half" idx="10"/>
          </p:nvPr>
        </p:nvSpPr>
        <p:spPr/>
        <p:txBody>
          <a:bodyPr/>
          <a:lstStyle>
            <a:lvl1pPr>
              <a:defRPr/>
            </a:lvl1pPr>
          </a:lstStyle>
          <a:p>
            <a:pPr>
              <a:defRPr/>
            </a:pPr>
            <a:fld id="{E6C5D11A-716C-4EE0-BE88-11FA1213BC1A}" type="datetimeFigureOut">
              <a:rPr lang="en-US"/>
              <a:pPr>
                <a:defRPr/>
              </a:pPr>
              <a:t>7/30/2021</a:t>
            </a:fld>
            <a:endParaRPr lang="en-US"/>
          </a:p>
        </p:txBody>
      </p:sp>
      <p:sp>
        <p:nvSpPr>
          <p:cNvPr id="5" name="Footer Placeholder 4">
            <a:extLst>
              <a:ext uri="{FF2B5EF4-FFF2-40B4-BE49-F238E27FC236}">
                <a16:creationId xmlns:a16="http://schemas.microsoft.com/office/drawing/2014/main" id="{6EAE3FF2-4686-4ADF-87ED-D377C330A89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910F74B-E9CF-450C-B082-363072C30B1E}"/>
              </a:ext>
            </a:extLst>
          </p:cNvPr>
          <p:cNvSpPr>
            <a:spLocks noGrp="1"/>
          </p:cNvSpPr>
          <p:nvPr>
            <p:ph type="sldNum" sz="quarter" idx="12"/>
          </p:nvPr>
        </p:nvSpPr>
        <p:spPr/>
        <p:txBody>
          <a:bodyPr/>
          <a:lstStyle>
            <a:lvl1pPr>
              <a:defRPr/>
            </a:lvl1pPr>
          </a:lstStyle>
          <a:p>
            <a:pPr>
              <a:defRPr/>
            </a:pPr>
            <a:fld id="{5C16C2BC-DFA8-464B-A3D3-CA607248CA6C}" type="slidenum">
              <a:rPr lang="en-US"/>
              <a:pPr>
                <a:defRPr/>
              </a:pPr>
              <a:t>‹#›</a:t>
            </a:fld>
            <a:endParaRPr lang="en-US"/>
          </a:p>
        </p:txBody>
      </p:sp>
    </p:spTree>
    <p:extLst>
      <p:ext uri="{BB962C8B-B14F-4D97-AF65-F5344CB8AC3E}">
        <p14:creationId xmlns:p14="http://schemas.microsoft.com/office/powerpoint/2010/main" val="354839512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516E29-BD0A-4742-A62C-2617CB5C9C9B}"/>
              </a:ext>
            </a:extLst>
          </p:cNvPr>
          <p:cNvSpPr>
            <a:spLocks noGrp="1"/>
          </p:cNvSpPr>
          <p:nvPr>
            <p:ph type="dt" sz="half" idx="10"/>
          </p:nvPr>
        </p:nvSpPr>
        <p:spPr/>
        <p:txBody>
          <a:bodyPr/>
          <a:lstStyle>
            <a:lvl1pPr>
              <a:defRPr/>
            </a:lvl1pPr>
          </a:lstStyle>
          <a:p>
            <a:pPr>
              <a:defRPr/>
            </a:pPr>
            <a:fld id="{B678459A-911F-4B62-B11B-E76C17F16E6D}" type="datetimeFigureOut">
              <a:rPr lang="en-US"/>
              <a:pPr>
                <a:defRPr/>
              </a:pPr>
              <a:t>7/30/2021</a:t>
            </a:fld>
            <a:endParaRPr lang="en-US"/>
          </a:p>
        </p:txBody>
      </p:sp>
      <p:sp>
        <p:nvSpPr>
          <p:cNvPr id="5" name="Footer Placeholder 4">
            <a:extLst>
              <a:ext uri="{FF2B5EF4-FFF2-40B4-BE49-F238E27FC236}">
                <a16:creationId xmlns:a16="http://schemas.microsoft.com/office/drawing/2014/main" id="{45B19CE0-9997-4C3D-9FC5-821EEF4472F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7348B3-3EC3-4E92-B856-9FC7BF4237DE}"/>
              </a:ext>
            </a:extLst>
          </p:cNvPr>
          <p:cNvSpPr>
            <a:spLocks noGrp="1"/>
          </p:cNvSpPr>
          <p:nvPr>
            <p:ph type="sldNum" sz="quarter" idx="12"/>
          </p:nvPr>
        </p:nvSpPr>
        <p:spPr/>
        <p:txBody>
          <a:bodyPr/>
          <a:lstStyle>
            <a:lvl1pPr>
              <a:defRPr/>
            </a:lvl1pPr>
          </a:lstStyle>
          <a:p>
            <a:pPr>
              <a:defRPr/>
            </a:pPr>
            <a:fld id="{F0A53EC4-6013-4B71-A7EF-F6EF3BBA37B8}" type="slidenum">
              <a:rPr lang="en-US"/>
              <a:pPr>
                <a:defRPr/>
              </a:pPr>
              <a:t>‹#›</a:t>
            </a:fld>
            <a:endParaRPr lang="en-US"/>
          </a:p>
        </p:txBody>
      </p:sp>
    </p:spTree>
    <p:extLst>
      <p:ext uri="{BB962C8B-B14F-4D97-AF65-F5344CB8AC3E}">
        <p14:creationId xmlns:p14="http://schemas.microsoft.com/office/powerpoint/2010/main" val="266680086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9FB8869-DD11-4260-A824-0863FF3FA674}"/>
              </a:ext>
            </a:extLst>
          </p:cNvPr>
          <p:cNvSpPr>
            <a:spLocks noGrp="1"/>
          </p:cNvSpPr>
          <p:nvPr>
            <p:ph type="dt" sz="half" idx="10"/>
          </p:nvPr>
        </p:nvSpPr>
        <p:spPr/>
        <p:txBody>
          <a:bodyPr/>
          <a:lstStyle>
            <a:lvl1pPr>
              <a:defRPr/>
            </a:lvl1pPr>
          </a:lstStyle>
          <a:p>
            <a:pPr>
              <a:defRPr/>
            </a:pPr>
            <a:fld id="{7E96635D-DFA4-4EBB-A5F8-3214BF545E96}" type="datetimeFigureOut">
              <a:rPr lang="en-US"/>
              <a:pPr>
                <a:defRPr/>
              </a:pPr>
              <a:t>7/30/2021</a:t>
            </a:fld>
            <a:endParaRPr lang="en-US"/>
          </a:p>
        </p:txBody>
      </p:sp>
      <p:sp>
        <p:nvSpPr>
          <p:cNvPr id="6" name="Footer Placeholder 4">
            <a:extLst>
              <a:ext uri="{FF2B5EF4-FFF2-40B4-BE49-F238E27FC236}">
                <a16:creationId xmlns:a16="http://schemas.microsoft.com/office/drawing/2014/main" id="{BD22F6A9-479D-4CC3-9EC3-51F580C7E46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57DAFA6-973A-482D-ACF0-7959756BDA4F}"/>
              </a:ext>
            </a:extLst>
          </p:cNvPr>
          <p:cNvSpPr>
            <a:spLocks noGrp="1"/>
          </p:cNvSpPr>
          <p:nvPr>
            <p:ph type="sldNum" sz="quarter" idx="12"/>
          </p:nvPr>
        </p:nvSpPr>
        <p:spPr/>
        <p:txBody>
          <a:bodyPr/>
          <a:lstStyle>
            <a:lvl1pPr>
              <a:defRPr/>
            </a:lvl1pPr>
          </a:lstStyle>
          <a:p>
            <a:pPr>
              <a:defRPr/>
            </a:pPr>
            <a:fld id="{7CAF3F65-01F9-4459-84B6-671889BA1A1F}" type="slidenum">
              <a:rPr lang="en-US"/>
              <a:pPr>
                <a:defRPr/>
              </a:pPr>
              <a:t>‹#›</a:t>
            </a:fld>
            <a:endParaRPr lang="en-US"/>
          </a:p>
        </p:txBody>
      </p:sp>
    </p:spTree>
    <p:extLst>
      <p:ext uri="{BB962C8B-B14F-4D97-AF65-F5344CB8AC3E}">
        <p14:creationId xmlns:p14="http://schemas.microsoft.com/office/powerpoint/2010/main" val="380413510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686D229-8CEB-4B6F-82BE-088123D58FD6}"/>
              </a:ext>
            </a:extLst>
          </p:cNvPr>
          <p:cNvSpPr>
            <a:spLocks noGrp="1"/>
          </p:cNvSpPr>
          <p:nvPr>
            <p:ph type="dt" sz="half" idx="10"/>
          </p:nvPr>
        </p:nvSpPr>
        <p:spPr/>
        <p:txBody>
          <a:bodyPr/>
          <a:lstStyle>
            <a:lvl1pPr>
              <a:defRPr/>
            </a:lvl1pPr>
          </a:lstStyle>
          <a:p>
            <a:pPr>
              <a:defRPr/>
            </a:pPr>
            <a:fld id="{E9216541-8549-4CA9-8C3B-AB6514ED70D2}" type="datetimeFigureOut">
              <a:rPr lang="en-US"/>
              <a:pPr>
                <a:defRPr/>
              </a:pPr>
              <a:t>7/30/2021</a:t>
            </a:fld>
            <a:endParaRPr lang="en-US"/>
          </a:p>
        </p:txBody>
      </p:sp>
      <p:sp>
        <p:nvSpPr>
          <p:cNvPr id="8" name="Footer Placeholder 4">
            <a:extLst>
              <a:ext uri="{FF2B5EF4-FFF2-40B4-BE49-F238E27FC236}">
                <a16:creationId xmlns:a16="http://schemas.microsoft.com/office/drawing/2014/main" id="{97E06550-3A07-4738-BF67-15CFDBF861F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FAD7D92-38CD-4303-A9A8-703BE9997C62}"/>
              </a:ext>
            </a:extLst>
          </p:cNvPr>
          <p:cNvSpPr>
            <a:spLocks noGrp="1"/>
          </p:cNvSpPr>
          <p:nvPr>
            <p:ph type="sldNum" sz="quarter" idx="12"/>
          </p:nvPr>
        </p:nvSpPr>
        <p:spPr/>
        <p:txBody>
          <a:bodyPr/>
          <a:lstStyle>
            <a:lvl1pPr>
              <a:defRPr/>
            </a:lvl1pPr>
          </a:lstStyle>
          <a:p>
            <a:pPr>
              <a:defRPr/>
            </a:pPr>
            <a:fld id="{3C06AC04-6510-4794-BD69-94929D5D361B}" type="slidenum">
              <a:rPr lang="en-US"/>
              <a:pPr>
                <a:defRPr/>
              </a:pPr>
              <a:t>‹#›</a:t>
            </a:fld>
            <a:endParaRPr lang="en-US"/>
          </a:p>
        </p:txBody>
      </p:sp>
    </p:spTree>
    <p:extLst>
      <p:ext uri="{BB962C8B-B14F-4D97-AF65-F5344CB8AC3E}">
        <p14:creationId xmlns:p14="http://schemas.microsoft.com/office/powerpoint/2010/main" val="150154826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F33A679-0C45-46CD-896B-EC98F47A8FB8}"/>
              </a:ext>
            </a:extLst>
          </p:cNvPr>
          <p:cNvSpPr>
            <a:spLocks noGrp="1"/>
          </p:cNvSpPr>
          <p:nvPr>
            <p:ph type="dt" sz="half" idx="10"/>
          </p:nvPr>
        </p:nvSpPr>
        <p:spPr/>
        <p:txBody>
          <a:bodyPr/>
          <a:lstStyle>
            <a:lvl1pPr>
              <a:defRPr/>
            </a:lvl1pPr>
          </a:lstStyle>
          <a:p>
            <a:pPr>
              <a:defRPr/>
            </a:pPr>
            <a:fld id="{5093262C-9397-42F7-8298-278E43E5F8F7}" type="datetimeFigureOut">
              <a:rPr lang="en-US"/>
              <a:pPr>
                <a:defRPr/>
              </a:pPr>
              <a:t>7/30/2021</a:t>
            </a:fld>
            <a:endParaRPr lang="en-US"/>
          </a:p>
        </p:txBody>
      </p:sp>
      <p:sp>
        <p:nvSpPr>
          <p:cNvPr id="4" name="Footer Placeholder 4">
            <a:extLst>
              <a:ext uri="{FF2B5EF4-FFF2-40B4-BE49-F238E27FC236}">
                <a16:creationId xmlns:a16="http://schemas.microsoft.com/office/drawing/2014/main" id="{730AE1AC-64D0-408D-AFD0-C5410BCEE8E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A6E538E-952D-4CBC-81D6-9E51F6177180}"/>
              </a:ext>
            </a:extLst>
          </p:cNvPr>
          <p:cNvSpPr>
            <a:spLocks noGrp="1"/>
          </p:cNvSpPr>
          <p:nvPr>
            <p:ph type="sldNum" sz="quarter" idx="12"/>
          </p:nvPr>
        </p:nvSpPr>
        <p:spPr/>
        <p:txBody>
          <a:bodyPr/>
          <a:lstStyle>
            <a:lvl1pPr>
              <a:defRPr/>
            </a:lvl1pPr>
          </a:lstStyle>
          <a:p>
            <a:pPr>
              <a:defRPr/>
            </a:pPr>
            <a:fld id="{788DFBFA-9CD0-448C-B62D-431ABCEF1FF1}" type="slidenum">
              <a:rPr lang="en-US"/>
              <a:pPr>
                <a:defRPr/>
              </a:pPr>
              <a:t>‹#›</a:t>
            </a:fld>
            <a:endParaRPr lang="en-US"/>
          </a:p>
        </p:txBody>
      </p:sp>
    </p:spTree>
    <p:extLst>
      <p:ext uri="{BB962C8B-B14F-4D97-AF65-F5344CB8AC3E}">
        <p14:creationId xmlns:p14="http://schemas.microsoft.com/office/powerpoint/2010/main" val="190417217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678B097-9BDB-469B-81EE-6C7F3A38325E}"/>
              </a:ext>
            </a:extLst>
          </p:cNvPr>
          <p:cNvSpPr>
            <a:spLocks noGrp="1"/>
          </p:cNvSpPr>
          <p:nvPr>
            <p:ph type="dt" sz="half" idx="10"/>
          </p:nvPr>
        </p:nvSpPr>
        <p:spPr/>
        <p:txBody>
          <a:bodyPr/>
          <a:lstStyle>
            <a:lvl1pPr>
              <a:defRPr/>
            </a:lvl1pPr>
          </a:lstStyle>
          <a:p>
            <a:pPr>
              <a:defRPr/>
            </a:pPr>
            <a:fld id="{4B059B30-6FF2-4BC6-9F69-092F3B6B8DD0}" type="datetimeFigureOut">
              <a:rPr lang="en-US"/>
              <a:pPr>
                <a:defRPr/>
              </a:pPr>
              <a:t>7/30/2021</a:t>
            </a:fld>
            <a:endParaRPr lang="en-US"/>
          </a:p>
        </p:txBody>
      </p:sp>
      <p:sp>
        <p:nvSpPr>
          <p:cNvPr id="3" name="Footer Placeholder 4">
            <a:extLst>
              <a:ext uri="{FF2B5EF4-FFF2-40B4-BE49-F238E27FC236}">
                <a16:creationId xmlns:a16="http://schemas.microsoft.com/office/drawing/2014/main" id="{D25D6AC8-3F22-471E-BED5-A18217BB8FA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BDF3667-84F6-4834-91EA-80B032605F31}"/>
              </a:ext>
            </a:extLst>
          </p:cNvPr>
          <p:cNvSpPr>
            <a:spLocks noGrp="1"/>
          </p:cNvSpPr>
          <p:nvPr>
            <p:ph type="sldNum" sz="quarter" idx="12"/>
          </p:nvPr>
        </p:nvSpPr>
        <p:spPr/>
        <p:txBody>
          <a:bodyPr/>
          <a:lstStyle>
            <a:lvl1pPr>
              <a:defRPr/>
            </a:lvl1pPr>
          </a:lstStyle>
          <a:p>
            <a:pPr>
              <a:defRPr/>
            </a:pPr>
            <a:fld id="{1B9BE6D1-1D36-41DA-8BC2-DDF5A77597CE}" type="slidenum">
              <a:rPr lang="en-US"/>
              <a:pPr>
                <a:defRPr/>
              </a:pPr>
              <a:t>‹#›</a:t>
            </a:fld>
            <a:endParaRPr lang="en-US"/>
          </a:p>
        </p:txBody>
      </p:sp>
    </p:spTree>
    <p:extLst>
      <p:ext uri="{BB962C8B-B14F-4D97-AF65-F5344CB8AC3E}">
        <p14:creationId xmlns:p14="http://schemas.microsoft.com/office/powerpoint/2010/main" val="1575217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7/30/2021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62521596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3">
            <a:extLst>
              <a:ext uri="{FF2B5EF4-FFF2-40B4-BE49-F238E27FC236}">
                <a16:creationId xmlns:a16="http://schemas.microsoft.com/office/drawing/2014/main" id="{AF42ECCB-34AA-4142-B082-CCFF6F89A4D6}"/>
              </a:ext>
            </a:extLst>
          </p:cNvPr>
          <p:cNvSpPr>
            <a:spLocks noGrp="1"/>
          </p:cNvSpPr>
          <p:nvPr>
            <p:ph type="dt" sz="half" idx="10"/>
          </p:nvPr>
        </p:nvSpPr>
        <p:spPr/>
        <p:txBody>
          <a:bodyPr/>
          <a:lstStyle>
            <a:lvl1pPr>
              <a:defRPr/>
            </a:lvl1pPr>
          </a:lstStyle>
          <a:p>
            <a:pPr>
              <a:defRPr/>
            </a:pPr>
            <a:fld id="{9297268D-B0E8-4C58-8E86-F744D310A039}" type="datetimeFigureOut">
              <a:rPr lang="en-US"/>
              <a:pPr>
                <a:defRPr/>
              </a:pPr>
              <a:t>7/30/2021</a:t>
            </a:fld>
            <a:endParaRPr lang="en-US"/>
          </a:p>
        </p:txBody>
      </p:sp>
      <p:sp>
        <p:nvSpPr>
          <p:cNvPr id="6" name="Footer Placeholder 4">
            <a:extLst>
              <a:ext uri="{FF2B5EF4-FFF2-40B4-BE49-F238E27FC236}">
                <a16:creationId xmlns:a16="http://schemas.microsoft.com/office/drawing/2014/main" id="{E950D2A3-30F9-4268-B40A-F1BC91EA94D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7506D93-3050-4052-979E-72FEA8B3C0C2}"/>
              </a:ext>
            </a:extLst>
          </p:cNvPr>
          <p:cNvSpPr>
            <a:spLocks noGrp="1"/>
          </p:cNvSpPr>
          <p:nvPr>
            <p:ph type="sldNum" sz="quarter" idx="12"/>
          </p:nvPr>
        </p:nvSpPr>
        <p:spPr/>
        <p:txBody>
          <a:bodyPr/>
          <a:lstStyle>
            <a:lvl1pPr>
              <a:defRPr/>
            </a:lvl1pPr>
          </a:lstStyle>
          <a:p>
            <a:pPr>
              <a:defRPr/>
            </a:pPr>
            <a:fld id="{B3901505-601E-4360-AF4A-9191FF625648}" type="slidenum">
              <a:rPr lang="en-US"/>
              <a:pPr>
                <a:defRPr/>
              </a:pPr>
              <a:t>‹#›</a:t>
            </a:fld>
            <a:endParaRPr lang="en-US"/>
          </a:p>
        </p:txBody>
      </p:sp>
    </p:spTree>
    <p:extLst>
      <p:ext uri="{BB962C8B-B14F-4D97-AF65-F5344CB8AC3E}">
        <p14:creationId xmlns:p14="http://schemas.microsoft.com/office/powerpoint/2010/main" val="35480251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3">
            <a:extLst>
              <a:ext uri="{FF2B5EF4-FFF2-40B4-BE49-F238E27FC236}">
                <a16:creationId xmlns:a16="http://schemas.microsoft.com/office/drawing/2014/main" id="{C3A43992-1145-48DA-AF49-2A7D2A600DF2}"/>
              </a:ext>
            </a:extLst>
          </p:cNvPr>
          <p:cNvSpPr>
            <a:spLocks noGrp="1"/>
          </p:cNvSpPr>
          <p:nvPr>
            <p:ph type="dt" sz="half" idx="10"/>
          </p:nvPr>
        </p:nvSpPr>
        <p:spPr/>
        <p:txBody>
          <a:bodyPr/>
          <a:lstStyle>
            <a:lvl1pPr>
              <a:defRPr/>
            </a:lvl1pPr>
          </a:lstStyle>
          <a:p>
            <a:pPr>
              <a:defRPr/>
            </a:pPr>
            <a:fld id="{4A943846-E94A-462C-BAE7-90FC0E84CCA0}" type="datetimeFigureOut">
              <a:rPr lang="en-US"/>
              <a:pPr>
                <a:defRPr/>
              </a:pPr>
              <a:t>7/30/2021</a:t>
            </a:fld>
            <a:endParaRPr lang="en-US"/>
          </a:p>
        </p:txBody>
      </p:sp>
      <p:sp>
        <p:nvSpPr>
          <p:cNvPr id="6" name="Footer Placeholder 4">
            <a:extLst>
              <a:ext uri="{FF2B5EF4-FFF2-40B4-BE49-F238E27FC236}">
                <a16:creationId xmlns:a16="http://schemas.microsoft.com/office/drawing/2014/main" id="{9E38F391-B59C-480C-A8DF-81A77BA2B8F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497F261-0E9F-4572-BD0E-AA3ED2E133F2}"/>
              </a:ext>
            </a:extLst>
          </p:cNvPr>
          <p:cNvSpPr>
            <a:spLocks noGrp="1"/>
          </p:cNvSpPr>
          <p:nvPr>
            <p:ph type="sldNum" sz="quarter" idx="12"/>
          </p:nvPr>
        </p:nvSpPr>
        <p:spPr/>
        <p:txBody>
          <a:bodyPr/>
          <a:lstStyle>
            <a:lvl1pPr>
              <a:defRPr/>
            </a:lvl1pPr>
          </a:lstStyle>
          <a:p>
            <a:pPr>
              <a:defRPr/>
            </a:pPr>
            <a:fld id="{33B6E180-3E8F-423B-BFF3-AE3D8D07783E}" type="slidenum">
              <a:rPr lang="en-US"/>
              <a:pPr>
                <a:defRPr/>
              </a:pPr>
              <a:t>‹#›</a:t>
            </a:fld>
            <a:endParaRPr lang="en-US"/>
          </a:p>
        </p:txBody>
      </p:sp>
    </p:spTree>
    <p:extLst>
      <p:ext uri="{BB962C8B-B14F-4D97-AF65-F5344CB8AC3E}">
        <p14:creationId xmlns:p14="http://schemas.microsoft.com/office/powerpoint/2010/main" val="178771741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C0E05F-1469-4AA9-84B0-514CC1A98BA2}"/>
              </a:ext>
            </a:extLst>
          </p:cNvPr>
          <p:cNvSpPr>
            <a:spLocks noGrp="1"/>
          </p:cNvSpPr>
          <p:nvPr>
            <p:ph type="dt" sz="half" idx="10"/>
          </p:nvPr>
        </p:nvSpPr>
        <p:spPr/>
        <p:txBody>
          <a:bodyPr/>
          <a:lstStyle>
            <a:lvl1pPr>
              <a:defRPr/>
            </a:lvl1pPr>
          </a:lstStyle>
          <a:p>
            <a:pPr>
              <a:defRPr/>
            </a:pPr>
            <a:fld id="{FE2BE614-1C9C-480F-B5E5-0047F17B4CD5}" type="datetimeFigureOut">
              <a:rPr lang="en-US"/>
              <a:pPr>
                <a:defRPr/>
              </a:pPr>
              <a:t>7/30/2021</a:t>
            </a:fld>
            <a:endParaRPr lang="en-US"/>
          </a:p>
        </p:txBody>
      </p:sp>
      <p:sp>
        <p:nvSpPr>
          <p:cNvPr id="5" name="Footer Placeholder 4">
            <a:extLst>
              <a:ext uri="{FF2B5EF4-FFF2-40B4-BE49-F238E27FC236}">
                <a16:creationId xmlns:a16="http://schemas.microsoft.com/office/drawing/2014/main" id="{3F67D7A0-1F63-42D6-A11A-2A0D040DA2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548F6E0-085C-4F09-ACD3-1A53AADE3D4B}"/>
              </a:ext>
            </a:extLst>
          </p:cNvPr>
          <p:cNvSpPr>
            <a:spLocks noGrp="1"/>
          </p:cNvSpPr>
          <p:nvPr>
            <p:ph type="sldNum" sz="quarter" idx="12"/>
          </p:nvPr>
        </p:nvSpPr>
        <p:spPr/>
        <p:txBody>
          <a:bodyPr/>
          <a:lstStyle>
            <a:lvl1pPr>
              <a:defRPr/>
            </a:lvl1pPr>
          </a:lstStyle>
          <a:p>
            <a:pPr>
              <a:defRPr/>
            </a:pPr>
            <a:fld id="{F51091DE-509C-4619-A710-56901381E428}" type="slidenum">
              <a:rPr lang="en-US"/>
              <a:pPr>
                <a:defRPr/>
              </a:pPr>
              <a:t>‹#›</a:t>
            </a:fld>
            <a:endParaRPr lang="en-US"/>
          </a:p>
        </p:txBody>
      </p:sp>
    </p:spTree>
    <p:extLst>
      <p:ext uri="{BB962C8B-B14F-4D97-AF65-F5344CB8AC3E}">
        <p14:creationId xmlns:p14="http://schemas.microsoft.com/office/powerpoint/2010/main" val="86751142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8DD04-2B9A-45F2-A883-5E1F5FDB622E}"/>
              </a:ext>
            </a:extLst>
          </p:cNvPr>
          <p:cNvSpPr>
            <a:spLocks noGrp="1"/>
          </p:cNvSpPr>
          <p:nvPr>
            <p:ph type="dt" sz="half" idx="10"/>
          </p:nvPr>
        </p:nvSpPr>
        <p:spPr/>
        <p:txBody>
          <a:bodyPr/>
          <a:lstStyle>
            <a:lvl1pPr>
              <a:defRPr/>
            </a:lvl1pPr>
          </a:lstStyle>
          <a:p>
            <a:pPr>
              <a:defRPr/>
            </a:pPr>
            <a:fld id="{583001E4-DC01-4FC4-82EC-C492061224D3}" type="datetimeFigureOut">
              <a:rPr lang="en-US"/>
              <a:pPr>
                <a:defRPr/>
              </a:pPr>
              <a:t>7/30/2021</a:t>
            </a:fld>
            <a:endParaRPr lang="en-US"/>
          </a:p>
        </p:txBody>
      </p:sp>
      <p:sp>
        <p:nvSpPr>
          <p:cNvPr id="5" name="Footer Placeholder 4">
            <a:extLst>
              <a:ext uri="{FF2B5EF4-FFF2-40B4-BE49-F238E27FC236}">
                <a16:creationId xmlns:a16="http://schemas.microsoft.com/office/drawing/2014/main" id="{AF794158-4B5F-4379-A161-999B7BF5A59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2EAB877-BC24-421B-8858-8A2446B741B6}"/>
              </a:ext>
            </a:extLst>
          </p:cNvPr>
          <p:cNvSpPr>
            <a:spLocks noGrp="1"/>
          </p:cNvSpPr>
          <p:nvPr>
            <p:ph type="sldNum" sz="quarter" idx="12"/>
          </p:nvPr>
        </p:nvSpPr>
        <p:spPr/>
        <p:txBody>
          <a:bodyPr/>
          <a:lstStyle>
            <a:lvl1pPr>
              <a:defRPr/>
            </a:lvl1pPr>
          </a:lstStyle>
          <a:p>
            <a:pPr>
              <a:defRPr/>
            </a:pPr>
            <a:fld id="{7756719A-15DB-4551-9C03-A09B65A4D849}" type="slidenum">
              <a:rPr lang="en-US"/>
              <a:pPr>
                <a:defRPr/>
              </a:pPr>
              <a:t>‹#›</a:t>
            </a:fld>
            <a:endParaRPr lang="en-US"/>
          </a:p>
        </p:txBody>
      </p:sp>
    </p:spTree>
    <p:extLst>
      <p:ext uri="{BB962C8B-B14F-4D97-AF65-F5344CB8AC3E}">
        <p14:creationId xmlns:p14="http://schemas.microsoft.com/office/powerpoint/2010/main" val="274965387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84D6563-F84B-47FA-B6C2-1BFFF21B7585}"/>
              </a:ext>
            </a:extLst>
          </p:cNvPr>
          <p:cNvSpPr>
            <a:spLocks noGrp="1"/>
          </p:cNvSpPr>
          <p:nvPr>
            <p:ph type="dt" sz="half" idx="10"/>
          </p:nvPr>
        </p:nvSpPr>
        <p:spPr/>
        <p:txBody>
          <a:bodyPr/>
          <a:lstStyle>
            <a:lvl1pPr>
              <a:defRPr/>
            </a:lvl1pPr>
          </a:lstStyle>
          <a:p>
            <a:pPr>
              <a:defRPr/>
            </a:pPr>
            <a:fld id="{950A7D50-54DA-4525-830A-3D54BA8B745C}" type="datetimeFigureOut">
              <a:rPr lang="en-US"/>
              <a:pPr>
                <a:defRPr/>
              </a:pPr>
              <a:t>7/30/2021</a:t>
            </a:fld>
            <a:endParaRPr lang="en-US"/>
          </a:p>
        </p:txBody>
      </p:sp>
      <p:sp>
        <p:nvSpPr>
          <p:cNvPr id="5" name="Footer Placeholder 4">
            <a:extLst>
              <a:ext uri="{FF2B5EF4-FFF2-40B4-BE49-F238E27FC236}">
                <a16:creationId xmlns:a16="http://schemas.microsoft.com/office/drawing/2014/main" id="{FCF17EBA-9E5D-4E71-82DA-F7989920723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6E22647-C6BD-42D3-B98C-122DC302DA3C}"/>
              </a:ext>
            </a:extLst>
          </p:cNvPr>
          <p:cNvSpPr>
            <a:spLocks noGrp="1"/>
          </p:cNvSpPr>
          <p:nvPr>
            <p:ph type="sldNum" sz="quarter" idx="12"/>
          </p:nvPr>
        </p:nvSpPr>
        <p:spPr/>
        <p:txBody>
          <a:bodyPr/>
          <a:lstStyle>
            <a:lvl1pPr>
              <a:defRPr/>
            </a:lvl1pPr>
          </a:lstStyle>
          <a:p>
            <a:pPr>
              <a:defRPr/>
            </a:pPr>
            <a:fld id="{6A8A6193-B47C-4D13-822C-DA81B359FE1D}" type="slidenum">
              <a:rPr lang="en-US" altLang="en-US"/>
              <a:pPr>
                <a:defRPr/>
              </a:pPr>
              <a:t>‹#›</a:t>
            </a:fld>
            <a:endParaRPr lang="en-US" altLang="en-US"/>
          </a:p>
        </p:txBody>
      </p:sp>
    </p:spTree>
    <p:extLst>
      <p:ext uri="{BB962C8B-B14F-4D97-AF65-F5344CB8AC3E}">
        <p14:creationId xmlns:p14="http://schemas.microsoft.com/office/powerpoint/2010/main" val="1682581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88619-6813-40D2-9E26-C4C3B0F1E69A}"/>
              </a:ext>
            </a:extLst>
          </p:cNvPr>
          <p:cNvSpPr>
            <a:spLocks noGrp="1"/>
          </p:cNvSpPr>
          <p:nvPr>
            <p:ph type="dt" sz="half" idx="10"/>
          </p:nvPr>
        </p:nvSpPr>
        <p:spPr/>
        <p:txBody>
          <a:bodyPr/>
          <a:lstStyle>
            <a:lvl1pPr>
              <a:defRPr/>
            </a:lvl1pPr>
          </a:lstStyle>
          <a:p>
            <a:pPr>
              <a:defRPr/>
            </a:pPr>
            <a:fld id="{84AEA8E7-1B57-4165-8D0B-5B7549E51594}" type="datetimeFigureOut">
              <a:rPr lang="en-US"/>
              <a:pPr>
                <a:defRPr/>
              </a:pPr>
              <a:t>7/30/2021</a:t>
            </a:fld>
            <a:endParaRPr lang="en-US"/>
          </a:p>
        </p:txBody>
      </p:sp>
      <p:sp>
        <p:nvSpPr>
          <p:cNvPr id="5" name="Footer Placeholder 4">
            <a:extLst>
              <a:ext uri="{FF2B5EF4-FFF2-40B4-BE49-F238E27FC236}">
                <a16:creationId xmlns:a16="http://schemas.microsoft.com/office/drawing/2014/main" id="{CA3AB35C-6E6C-459D-BF2F-0425FAB6E22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1D5A654-EFC8-4F8E-B666-E104857B48EF}"/>
              </a:ext>
            </a:extLst>
          </p:cNvPr>
          <p:cNvSpPr>
            <a:spLocks noGrp="1"/>
          </p:cNvSpPr>
          <p:nvPr>
            <p:ph type="sldNum" sz="quarter" idx="12"/>
          </p:nvPr>
        </p:nvSpPr>
        <p:spPr/>
        <p:txBody>
          <a:bodyPr/>
          <a:lstStyle>
            <a:lvl1pPr>
              <a:defRPr/>
            </a:lvl1pPr>
          </a:lstStyle>
          <a:p>
            <a:pPr>
              <a:defRPr/>
            </a:pPr>
            <a:fld id="{3AFE8140-A857-40C6-8353-422CF5D7758B}" type="slidenum">
              <a:rPr lang="en-US" altLang="en-US"/>
              <a:pPr>
                <a:defRPr/>
              </a:pPr>
              <a:t>‹#›</a:t>
            </a:fld>
            <a:endParaRPr lang="en-US" altLang="en-US"/>
          </a:p>
        </p:txBody>
      </p:sp>
    </p:spTree>
    <p:extLst>
      <p:ext uri="{BB962C8B-B14F-4D97-AF65-F5344CB8AC3E}">
        <p14:creationId xmlns:p14="http://schemas.microsoft.com/office/powerpoint/2010/main" val="10662078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4EA910-6E61-4239-ADFD-E4650F2A9016}"/>
              </a:ext>
            </a:extLst>
          </p:cNvPr>
          <p:cNvSpPr>
            <a:spLocks noGrp="1"/>
          </p:cNvSpPr>
          <p:nvPr>
            <p:ph type="dt" sz="half" idx="10"/>
          </p:nvPr>
        </p:nvSpPr>
        <p:spPr/>
        <p:txBody>
          <a:bodyPr/>
          <a:lstStyle>
            <a:lvl1pPr>
              <a:defRPr/>
            </a:lvl1pPr>
          </a:lstStyle>
          <a:p>
            <a:pPr>
              <a:defRPr/>
            </a:pPr>
            <a:fld id="{C1A8C622-E515-4728-820E-51CAEC060E4E}" type="datetimeFigureOut">
              <a:rPr lang="en-US"/>
              <a:pPr>
                <a:defRPr/>
              </a:pPr>
              <a:t>7/30/2021</a:t>
            </a:fld>
            <a:endParaRPr lang="en-US"/>
          </a:p>
        </p:txBody>
      </p:sp>
      <p:sp>
        <p:nvSpPr>
          <p:cNvPr id="5" name="Footer Placeholder 4">
            <a:extLst>
              <a:ext uri="{FF2B5EF4-FFF2-40B4-BE49-F238E27FC236}">
                <a16:creationId xmlns:a16="http://schemas.microsoft.com/office/drawing/2014/main" id="{C98B20B8-115A-4162-A291-8E26C57FDD7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FC08D1A-510E-4774-BCD6-1784AAFEE729}"/>
              </a:ext>
            </a:extLst>
          </p:cNvPr>
          <p:cNvSpPr>
            <a:spLocks noGrp="1"/>
          </p:cNvSpPr>
          <p:nvPr>
            <p:ph type="sldNum" sz="quarter" idx="12"/>
          </p:nvPr>
        </p:nvSpPr>
        <p:spPr/>
        <p:txBody>
          <a:bodyPr/>
          <a:lstStyle>
            <a:lvl1pPr>
              <a:defRPr/>
            </a:lvl1pPr>
          </a:lstStyle>
          <a:p>
            <a:pPr>
              <a:defRPr/>
            </a:pPr>
            <a:fld id="{7980E037-C821-4104-AD6B-76ED0DF7E9E3}" type="slidenum">
              <a:rPr lang="en-US" altLang="en-US"/>
              <a:pPr>
                <a:defRPr/>
              </a:pPr>
              <a:t>‹#›</a:t>
            </a:fld>
            <a:endParaRPr lang="en-US" altLang="en-US"/>
          </a:p>
        </p:txBody>
      </p:sp>
    </p:spTree>
    <p:extLst>
      <p:ext uri="{BB962C8B-B14F-4D97-AF65-F5344CB8AC3E}">
        <p14:creationId xmlns:p14="http://schemas.microsoft.com/office/powerpoint/2010/main" val="233584312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455A0E1-57F6-4FFF-929E-EBDE122FF029}"/>
              </a:ext>
            </a:extLst>
          </p:cNvPr>
          <p:cNvSpPr>
            <a:spLocks noGrp="1"/>
          </p:cNvSpPr>
          <p:nvPr>
            <p:ph type="dt" sz="half" idx="10"/>
          </p:nvPr>
        </p:nvSpPr>
        <p:spPr/>
        <p:txBody>
          <a:bodyPr/>
          <a:lstStyle>
            <a:lvl1pPr>
              <a:defRPr/>
            </a:lvl1pPr>
          </a:lstStyle>
          <a:p>
            <a:pPr>
              <a:defRPr/>
            </a:pPr>
            <a:fld id="{55B224EC-6A6A-4940-B705-FDD3DD229AD3}" type="datetimeFigureOut">
              <a:rPr lang="en-US"/>
              <a:pPr>
                <a:defRPr/>
              </a:pPr>
              <a:t>7/30/2021</a:t>
            </a:fld>
            <a:endParaRPr lang="en-US"/>
          </a:p>
        </p:txBody>
      </p:sp>
      <p:sp>
        <p:nvSpPr>
          <p:cNvPr id="6" name="Footer Placeholder 4">
            <a:extLst>
              <a:ext uri="{FF2B5EF4-FFF2-40B4-BE49-F238E27FC236}">
                <a16:creationId xmlns:a16="http://schemas.microsoft.com/office/drawing/2014/main" id="{5B8021E2-27F6-4C83-9C9A-C5428C7A107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FC44C19-8C3B-475A-8E2A-790BFF7521FC}"/>
              </a:ext>
            </a:extLst>
          </p:cNvPr>
          <p:cNvSpPr>
            <a:spLocks noGrp="1"/>
          </p:cNvSpPr>
          <p:nvPr>
            <p:ph type="sldNum" sz="quarter" idx="12"/>
          </p:nvPr>
        </p:nvSpPr>
        <p:spPr/>
        <p:txBody>
          <a:bodyPr/>
          <a:lstStyle>
            <a:lvl1pPr>
              <a:defRPr/>
            </a:lvl1pPr>
          </a:lstStyle>
          <a:p>
            <a:pPr>
              <a:defRPr/>
            </a:pPr>
            <a:fld id="{E5114679-C193-44A7-99CE-3E3483946C4D}" type="slidenum">
              <a:rPr lang="en-US" altLang="en-US"/>
              <a:pPr>
                <a:defRPr/>
              </a:pPr>
              <a:t>‹#›</a:t>
            </a:fld>
            <a:endParaRPr lang="en-US" altLang="en-US"/>
          </a:p>
        </p:txBody>
      </p:sp>
    </p:spTree>
    <p:extLst>
      <p:ext uri="{BB962C8B-B14F-4D97-AF65-F5344CB8AC3E}">
        <p14:creationId xmlns:p14="http://schemas.microsoft.com/office/powerpoint/2010/main" val="356952215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2054042-FCE1-4B51-BFC9-E9B315A03813}"/>
              </a:ext>
            </a:extLst>
          </p:cNvPr>
          <p:cNvSpPr>
            <a:spLocks noGrp="1"/>
          </p:cNvSpPr>
          <p:nvPr>
            <p:ph type="dt" sz="half" idx="10"/>
          </p:nvPr>
        </p:nvSpPr>
        <p:spPr/>
        <p:txBody>
          <a:bodyPr/>
          <a:lstStyle>
            <a:lvl1pPr>
              <a:defRPr/>
            </a:lvl1pPr>
          </a:lstStyle>
          <a:p>
            <a:pPr>
              <a:defRPr/>
            </a:pPr>
            <a:fld id="{9C57DF9D-0BD2-4335-8C55-1F0E8B8B36FC}" type="datetimeFigureOut">
              <a:rPr lang="en-US"/>
              <a:pPr>
                <a:defRPr/>
              </a:pPr>
              <a:t>7/30/2021</a:t>
            </a:fld>
            <a:endParaRPr lang="en-US"/>
          </a:p>
        </p:txBody>
      </p:sp>
      <p:sp>
        <p:nvSpPr>
          <p:cNvPr id="8" name="Footer Placeholder 4">
            <a:extLst>
              <a:ext uri="{FF2B5EF4-FFF2-40B4-BE49-F238E27FC236}">
                <a16:creationId xmlns:a16="http://schemas.microsoft.com/office/drawing/2014/main" id="{57E39DFD-AFD0-419C-B77A-4833E6ED6A4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29D419A-3A8E-4BFE-AB23-F746A2004208}"/>
              </a:ext>
            </a:extLst>
          </p:cNvPr>
          <p:cNvSpPr>
            <a:spLocks noGrp="1"/>
          </p:cNvSpPr>
          <p:nvPr>
            <p:ph type="sldNum" sz="quarter" idx="12"/>
          </p:nvPr>
        </p:nvSpPr>
        <p:spPr/>
        <p:txBody>
          <a:bodyPr/>
          <a:lstStyle>
            <a:lvl1pPr>
              <a:defRPr/>
            </a:lvl1pPr>
          </a:lstStyle>
          <a:p>
            <a:pPr>
              <a:defRPr/>
            </a:pPr>
            <a:fld id="{4F2492CF-221F-4D9E-9D4F-8545307E2A3A}" type="slidenum">
              <a:rPr lang="en-US" altLang="en-US"/>
              <a:pPr>
                <a:defRPr/>
              </a:pPr>
              <a:t>‹#›</a:t>
            </a:fld>
            <a:endParaRPr lang="en-US" altLang="en-US"/>
          </a:p>
        </p:txBody>
      </p:sp>
    </p:spTree>
    <p:extLst>
      <p:ext uri="{BB962C8B-B14F-4D97-AF65-F5344CB8AC3E}">
        <p14:creationId xmlns:p14="http://schemas.microsoft.com/office/powerpoint/2010/main" val="277933106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614439E-B758-4BE0-BA3E-17BD1FA18045}"/>
              </a:ext>
            </a:extLst>
          </p:cNvPr>
          <p:cNvSpPr>
            <a:spLocks noGrp="1"/>
          </p:cNvSpPr>
          <p:nvPr>
            <p:ph type="dt" sz="half" idx="10"/>
          </p:nvPr>
        </p:nvSpPr>
        <p:spPr/>
        <p:txBody>
          <a:bodyPr/>
          <a:lstStyle>
            <a:lvl1pPr>
              <a:defRPr/>
            </a:lvl1pPr>
          </a:lstStyle>
          <a:p>
            <a:pPr>
              <a:defRPr/>
            </a:pPr>
            <a:fld id="{2ED7FB32-93E9-4078-872F-2B64DEAD1F5B}" type="datetimeFigureOut">
              <a:rPr lang="en-US"/>
              <a:pPr>
                <a:defRPr/>
              </a:pPr>
              <a:t>7/30/2021</a:t>
            </a:fld>
            <a:endParaRPr lang="en-US"/>
          </a:p>
        </p:txBody>
      </p:sp>
      <p:sp>
        <p:nvSpPr>
          <p:cNvPr id="4" name="Footer Placeholder 4">
            <a:extLst>
              <a:ext uri="{FF2B5EF4-FFF2-40B4-BE49-F238E27FC236}">
                <a16:creationId xmlns:a16="http://schemas.microsoft.com/office/drawing/2014/main" id="{2AD26E6A-DE51-4C42-B9B2-58533DDD810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10E3908-4BF9-4B55-BF0D-82744D9A92C0}"/>
              </a:ext>
            </a:extLst>
          </p:cNvPr>
          <p:cNvSpPr>
            <a:spLocks noGrp="1"/>
          </p:cNvSpPr>
          <p:nvPr>
            <p:ph type="sldNum" sz="quarter" idx="12"/>
          </p:nvPr>
        </p:nvSpPr>
        <p:spPr/>
        <p:txBody>
          <a:bodyPr/>
          <a:lstStyle>
            <a:lvl1pPr>
              <a:defRPr/>
            </a:lvl1pPr>
          </a:lstStyle>
          <a:p>
            <a:pPr>
              <a:defRPr/>
            </a:pPr>
            <a:fld id="{F2ACB326-00B6-496E-BE4F-01ED2DAB6F07}" type="slidenum">
              <a:rPr lang="en-US" altLang="en-US"/>
              <a:pPr>
                <a:defRPr/>
              </a:pPr>
              <a:t>‹#›</a:t>
            </a:fld>
            <a:endParaRPr lang="en-US" altLang="en-US"/>
          </a:p>
        </p:txBody>
      </p:sp>
    </p:spTree>
    <p:extLst>
      <p:ext uri="{BB962C8B-B14F-4D97-AF65-F5344CB8AC3E}">
        <p14:creationId xmlns:p14="http://schemas.microsoft.com/office/powerpoint/2010/main" val="2122553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7/30/2021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148183751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05A1D50-476D-4EC8-86EC-EFA166E7305F}"/>
              </a:ext>
            </a:extLst>
          </p:cNvPr>
          <p:cNvSpPr>
            <a:spLocks noGrp="1"/>
          </p:cNvSpPr>
          <p:nvPr>
            <p:ph type="dt" sz="half" idx="10"/>
          </p:nvPr>
        </p:nvSpPr>
        <p:spPr/>
        <p:txBody>
          <a:bodyPr/>
          <a:lstStyle>
            <a:lvl1pPr>
              <a:defRPr/>
            </a:lvl1pPr>
          </a:lstStyle>
          <a:p>
            <a:pPr>
              <a:defRPr/>
            </a:pPr>
            <a:fld id="{1A2EE735-F034-49F2-85D2-CF1EF23DB667}" type="datetimeFigureOut">
              <a:rPr lang="en-US"/>
              <a:pPr>
                <a:defRPr/>
              </a:pPr>
              <a:t>7/30/2021</a:t>
            </a:fld>
            <a:endParaRPr lang="en-US"/>
          </a:p>
        </p:txBody>
      </p:sp>
      <p:sp>
        <p:nvSpPr>
          <p:cNvPr id="3" name="Footer Placeholder 4">
            <a:extLst>
              <a:ext uri="{FF2B5EF4-FFF2-40B4-BE49-F238E27FC236}">
                <a16:creationId xmlns:a16="http://schemas.microsoft.com/office/drawing/2014/main" id="{53FB9C17-E2A4-4B53-B9B8-FB2763A4031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17BA4D8-093E-4528-B952-8C4F7E15F5D3}"/>
              </a:ext>
            </a:extLst>
          </p:cNvPr>
          <p:cNvSpPr>
            <a:spLocks noGrp="1"/>
          </p:cNvSpPr>
          <p:nvPr>
            <p:ph type="sldNum" sz="quarter" idx="12"/>
          </p:nvPr>
        </p:nvSpPr>
        <p:spPr/>
        <p:txBody>
          <a:bodyPr/>
          <a:lstStyle>
            <a:lvl1pPr>
              <a:defRPr/>
            </a:lvl1pPr>
          </a:lstStyle>
          <a:p>
            <a:pPr>
              <a:defRPr/>
            </a:pPr>
            <a:fld id="{07510026-2766-4244-9130-3B09F1AD2538}" type="slidenum">
              <a:rPr lang="en-US" altLang="en-US"/>
              <a:pPr>
                <a:defRPr/>
              </a:pPr>
              <a:t>‹#›</a:t>
            </a:fld>
            <a:endParaRPr lang="en-US" altLang="en-US"/>
          </a:p>
        </p:txBody>
      </p:sp>
    </p:spTree>
    <p:extLst>
      <p:ext uri="{BB962C8B-B14F-4D97-AF65-F5344CB8AC3E}">
        <p14:creationId xmlns:p14="http://schemas.microsoft.com/office/powerpoint/2010/main" val="360944881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A6E4E62-2BAA-4887-AF45-3EE96919D170}"/>
              </a:ext>
            </a:extLst>
          </p:cNvPr>
          <p:cNvSpPr>
            <a:spLocks noGrp="1"/>
          </p:cNvSpPr>
          <p:nvPr>
            <p:ph type="dt" sz="half" idx="10"/>
          </p:nvPr>
        </p:nvSpPr>
        <p:spPr/>
        <p:txBody>
          <a:bodyPr/>
          <a:lstStyle>
            <a:lvl1pPr>
              <a:defRPr/>
            </a:lvl1pPr>
          </a:lstStyle>
          <a:p>
            <a:pPr>
              <a:defRPr/>
            </a:pPr>
            <a:fld id="{3DB3D44C-D4DB-44E4-8964-D69CC83F2C03}" type="datetimeFigureOut">
              <a:rPr lang="en-US"/>
              <a:pPr>
                <a:defRPr/>
              </a:pPr>
              <a:t>7/30/2021</a:t>
            </a:fld>
            <a:endParaRPr lang="en-US"/>
          </a:p>
        </p:txBody>
      </p:sp>
      <p:sp>
        <p:nvSpPr>
          <p:cNvPr id="6" name="Footer Placeholder 4">
            <a:extLst>
              <a:ext uri="{FF2B5EF4-FFF2-40B4-BE49-F238E27FC236}">
                <a16:creationId xmlns:a16="http://schemas.microsoft.com/office/drawing/2014/main" id="{13E9B888-21F1-4901-ABE3-898C86E5C56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261016C-BEFB-4BA0-9D72-A96ABEB2E586}"/>
              </a:ext>
            </a:extLst>
          </p:cNvPr>
          <p:cNvSpPr>
            <a:spLocks noGrp="1"/>
          </p:cNvSpPr>
          <p:nvPr>
            <p:ph type="sldNum" sz="quarter" idx="12"/>
          </p:nvPr>
        </p:nvSpPr>
        <p:spPr/>
        <p:txBody>
          <a:bodyPr/>
          <a:lstStyle>
            <a:lvl1pPr>
              <a:defRPr/>
            </a:lvl1pPr>
          </a:lstStyle>
          <a:p>
            <a:pPr>
              <a:defRPr/>
            </a:pPr>
            <a:fld id="{BEE02A15-C7C1-49BE-9AAB-7B39E2086EB0}" type="slidenum">
              <a:rPr lang="en-US" altLang="en-US"/>
              <a:pPr>
                <a:defRPr/>
              </a:pPr>
              <a:t>‹#›</a:t>
            </a:fld>
            <a:endParaRPr lang="en-US" altLang="en-US"/>
          </a:p>
        </p:txBody>
      </p:sp>
    </p:spTree>
    <p:extLst>
      <p:ext uri="{BB962C8B-B14F-4D97-AF65-F5344CB8AC3E}">
        <p14:creationId xmlns:p14="http://schemas.microsoft.com/office/powerpoint/2010/main" val="402398604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79B310E-6B39-4712-9358-14BBFF1D7F71}"/>
              </a:ext>
            </a:extLst>
          </p:cNvPr>
          <p:cNvSpPr>
            <a:spLocks noGrp="1"/>
          </p:cNvSpPr>
          <p:nvPr>
            <p:ph type="dt" sz="half" idx="10"/>
          </p:nvPr>
        </p:nvSpPr>
        <p:spPr/>
        <p:txBody>
          <a:bodyPr/>
          <a:lstStyle>
            <a:lvl1pPr>
              <a:defRPr/>
            </a:lvl1pPr>
          </a:lstStyle>
          <a:p>
            <a:pPr>
              <a:defRPr/>
            </a:pPr>
            <a:fld id="{EF8B01AD-240E-40D1-AF87-0D4BAD6E64D7}" type="datetimeFigureOut">
              <a:rPr lang="en-US"/>
              <a:pPr>
                <a:defRPr/>
              </a:pPr>
              <a:t>7/30/2021</a:t>
            </a:fld>
            <a:endParaRPr lang="en-US"/>
          </a:p>
        </p:txBody>
      </p:sp>
      <p:sp>
        <p:nvSpPr>
          <p:cNvPr id="6" name="Footer Placeholder 4">
            <a:extLst>
              <a:ext uri="{FF2B5EF4-FFF2-40B4-BE49-F238E27FC236}">
                <a16:creationId xmlns:a16="http://schemas.microsoft.com/office/drawing/2014/main" id="{84798671-FD0C-41AA-AF8D-9D657B14908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7F24519-1136-4269-9551-746622D24F3F}"/>
              </a:ext>
            </a:extLst>
          </p:cNvPr>
          <p:cNvSpPr>
            <a:spLocks noGrp="1"/>
          </p:cNvSpPr>
          <p:nvPr>
            <p:ph type="sldNum" sz="quarter" idx="12"/>
          </p:nvPr>
        </p:nvSpPr>
        <p:spPr/>
        <p:txBody>
          <a:bodyPr/>
          <a:lstStyle>
            <a:lvl1pPr>
              <a:defRPr/>
            </a:lvl1pPr>
          </a:lstStyle>
          <a:p>
            <a:pPr>
              <a:defRPr/>
            </a:pPr>
            <a:fld id="{7AF626E7-A7FE-4934-934E-5B069D1D4711}" type="slidenum">
              <a:rPr lang="en-US" altLang="en-US"/>
              <a:pPr>
                <a:defRPr/>
              </a:pPr>
              <a:t>‹#›</a:t>
            </a:fld>
            <a:endParaRPr lang="en-US" altLang="en-US"/>
          </a:p>
        </p:txBody>
      </p:sp>
    </p:spTree>
    <p:extLst>
      <p:ext uri="{BB962C8B-B14F-4D97-AF65-F5344CB8AC3E}">
        <p14:creationId xmlns:p14="http://schemas.microsoft.com/office/powerpoint/2010/main" val="138934026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75C0B9-A208-4053-8138-D48BA74F1EA3}"/>
              </a:ext>
            </a:extLst>
          </p:cNvPr>
          <p:cNvSpPr>
            <a:spLocks noGrp="1"/>
          </p:cNvSpPr>
          <p:nvPr>
            <p:ph type="dt" sz="half" idx="10"/>
          </p:nvPr>
        </p:nvSpPr>
        <p:spPr/>
        <p:txBody>
          <a:bodyPr/>
          <a:lstStyle>
            <a:lvl1pPr>
              <a:defRPr/>
            </a:lvl1pPr>
          </a:lstStyle>
          <a:p>
            <a:pPr>
              <a:defRPr/>
            </a:pPr>
            <a:fld id="{52DC23D9-7DCE-4359-A413-FA80135E454B}" type="datetimeFigureOut">
              <a:rPr lang="en-US"/>
              <a:pPr>
                <a:defRPr/>
              </a:pPr>
              <a:t>7/30/2021</a:t>
            </a:fld>
            <a:endParaRPr lang="en-US"/>
          </a:p>
        </p:txBody>
      </p:sp>
      <p:sp>
        <p:nvSpPr>
          <p:cNvPr id="5" name="Footer Placeholder 4">
            <a:extLst>
              <a:ext uri="{FF2B5EF4-FFF2-40B4-BE49-F238E27FC236}">
                <a16:creationId xmlns:a16="http://schemas.microsoft.com/office/drawing/2014/main" id="{D1AF3D6D-3417-4B4D-BBFB-F5C20E10B1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491D57-4D1F-4C7C-9E4D-93DF2A249F37}"/>
              </a:ext>
            </a:extLst>
          </p:cNvPr>
          <p:cNvSpPr>
            <a:spLocks noGrp="1"/>
          </p:cNvSpPr>
          <p:nvPr>
            <p:ph type="sldNum" sz="quarter" idx="12"/>
          </p:nvPr>
        </p:nvSpPr>
        <p:spPr/>
        <p:txBody>
          <a:bodyPr/>
          <a:lstStyle>
            <a:lvl1pPr>
              <a:defRPr/>
            </a:lvl1pPr>
          </a:lstStyle>
          <a:p>
            <a:pPr>
              <a:defRPr/>
            </a:pPr>
            <a:fld id="{3F6B9644-6154-4C4C-9853-00B24B1ABB51}" type="slidenum">
              <a:rPr lang="en-US" altLang="en-US"/>
              <a:pPr>
                <a:defRPr/>
              </a:pPr>
              <a:t>‹#›</a:t>
            </a:fld>
            <a:endParaRPr lang="en-US" altLang="en-US"/>
          </a:p>
        </p:txBody>
      </p:sp>
    </p:spTree>
    <p:extLst>
      <p:ext uri="{BB962C8B-B14F-4D97-AF65-F5344CB8AC3E}">
        <p14:creationId xmlns:p14="http://schemas.microsoft.com/office/powerpoint/2010/main" val="241091744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686B0-63D2-467F-8C80-B32C3791227C}"/>
              </a:ext>
            </a:extLst>
          </p:cNvPr>
          <p:cNvSpPr>
            <a:spLocks noGrp="1"/>
          </p:cNvSpPr>
          <p:nvPr>
            <p:ph type="dt" sz="half" idx="10"/>
          </p:nvPr>
        </p:nvSpPr>
        <p:spPr/>
        <p:txBody>
          <a:bodyPr/>
          <a:lstStyle>
            <a:lvl1pPr>
              <a:defRPr/>
            </a:lvl1pPr>
          </a:lstStyle>
          <a:p>
            <a:pPr>
              <a:defRPr/>
            </a:pPr>
            <a:fld id="{B34863FE-D116-4997-9B94-4409013395D7}" type="datetimeFigureOut">
              <a:rPr lang="en-US"/>
              <a:pPr>
                <a:defRPr/>
              </a:pPr>
              <a:t>7/30/2021</a:t>
            </a:fld>
            <a:endParaRPr lang="en-US"/>
          </a:p>
        </p:txBody>
      </p:sp>
      <p:sp>
        <p:nvSpPr>
          <p:cNvPr id="5" name="Footer Placeholder 4">
            <a:extLst>
              <a:ext uri="{FF2B5EF4-FFF2-40B4-BE49-F238E27FC236}">
                <a16:creationId xmlns:a16="http://schemas.microsoft.com/office/drawing/2014/main" id="{3AD2A496-BC04-4655-B436-78149EAFD2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92573FC-17AC-444A-BE79-ADC0AA348EBF}"/>
              </a:ext>
            </a:extLst>
          </p:cNvPr>
          <p:cNvSpPr>
            <a:spLocks noGrp="1"/>
          </p:cNvSpPr>
          <p:nvPr>
            <p:ph type="sldNum" sz="quarter" idx="12"/>
          </p:nvPr>
        </p:nvSpPr>
        <p:spPr/>
        <p:txBody>
          <a:bodyPr/>
          <a:lstStyle>
            <a:lvl1pPr>
              <a:defRPr/>
            </a:lvl1pPr>
          </a:lstStyle>
          <a:p>
            <a:pPr>
              <a:defRPr/>
            </a:pPr>
            <a:fld id="{51EB6AA6-6548-4116-872A-770AA781D073}" type="slidenum">
              <a:rPr lang="en-US" altLang="en-US"/>
              <a:pPr>
                <a:defRPr/>
              </a:pPr>
              <a:t>‹#›</a:t>
            </a:fld>
            <a:endParaRPr lang="en-US" altLang="en-US"/>
          </a:p>
        </p:txBody>
      </p:sp>
    </p:spTree>
    <p:extLst>
      <p:ext uri="{BB962C8B-B14F-4D97-AF65-F5344CB8AC3E}">
        <p14:creationId xmlns:p14="http://schemas.microsoft.com/office/powerpoint/2010/main" val="273759802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76993936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79993816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42425218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7/30/2021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89273535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7/30/2021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399031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4C2746-64E0-492B-B02D-E29670BE2F17}" type="datetimeFigureOut">
              <a:rPr lang="en-US" smtClean="0"/>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2591147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7/30/2021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68301286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7/30/2021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25761683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7/30/2021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66639276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7/30/2021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00058430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7/30/2021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63072380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24193961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61232076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7/30/2021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95687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7/30/2021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844380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7/30/2021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286395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FE1C3B-C749-4400-8E72-6A652E6D6C22}" type="datetimeFigureOut">
              <a:rPr lang="en-US" smtClean="0">
                <a:solidFill>
                  <a:prstClr val="black">
                    <a:tint val="75000"/>
                  </a:prstClr>
                </a:solidFill>
              </a:rPr>
              <a:pPr/>
              <a:t>7/30/2021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131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7/30/2021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298671363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FE1C3B-C749-4400-8E72-6A652E6D6C22}" type="datetimeFigureOut">
              <a:rPr lang="en-US" smtClean="0">
                <a:solidFill>
                  <a:prstClr val="black">
                    <a:tint val="75000"/>
                  </a:prstClr>
                </a:solidFill>
              </a:rPr>
              <a:pPr/>
              <a:t>7/30/2021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937151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FE1C3B-C749-4400-8E72-6A652E6D6C22}" type="datetimeFigureOut">
              <a:rPr lang="en-US" smtClean="0">
                <a:solidFill>
                  <a:prstClr val="black">
                    <a:tint val="75000"/>
                  </a:prstClr>
                </a:solidFill>
              </a:rPr>
              <a:pPr/>
              <a:t>7/30/2021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36109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FE1C3B-C749-4400-8E72-6A652E6D6C22}" type="datetimeFigureOut">
              <a:rPr lang="en-US" smtClean="0">
                <a:solidFill>
                  <a:prstClr val="black">
                    <a:tint val="75000"/>
                  </a:prstClr>
                </a:solidFill>
              </a:rPr>
              <a:pPr/>
              <a:t>7/30/2021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527065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FE1C3B-C749-4400-8E72-6A652E6D6C22}" type="datetimeFigureOut">
              <a:rPr lang="en-US" smtClean="0">
                <a:solidFill>
                  <a:prstClr val="black">
                    <a:tint val="75000"/>
                  </a:prstClr>
                </a:solidFill>
              </a:rPr>
              <a:pPr/>
              <a:t>7/30/2021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334865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FE1C3B-C749-4400-8E72-6A652E6D6C22}" type="datetimeFigureOut">
              <a:rPr lang="en-US" smtClean="0">
                <a:solidFill>
                  <a:prstClr val="black">
                    <a:tint val="75000"/>
                  </a:prstClr>
                </a:solidFill>
              </a:rPr>
              <a:pPr/>
              <a:t>7/30/2021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749105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7/30/2021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158839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7/30/2021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505984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4FF6754-7BB3-4731-8CD5-8F70DB808952}"/>
              </a:ext>
            </a:extLst>
          </p:cNvPr>
          <p:cNvSpPr>
            <a:spLocks noGrp="1"/>
          </p:cNvSpPr>
          <p:nvPr>
            <p:ph type="dt" sz="half" idx="10"/>
          </p:nvPr>
        </p:nvSpPr>
        <p:spPr/>
        <p:txBody>
          <a:bodyPr/>
          <a:lstStyle>
            <a:lvl1pPr>
              <a:defRPr/>
            </a:lvl1pPr>
          </a:lstStyle>
          <a:p>
            <a:pPr>
              <a:defRPr/>
            </a:pPr>
            <a:fld id="{397CA906-41D4-4F95-954E-BE3FF05B3C87}" type="datetimeFigureOut">
              <a:rPr lang="en-US"/>
              <a:pPr>
                <a:defRPr/>
              </a:pPr>
              <a:t>7/30/2021</a:t>
            </a:fld>
            <a:endParaRPr lang="en-US"/>
          </a:p>
        </p:txBody>
      </p:sp>
      <p:sp>
        <p:nvSpPr>
          <p:cNvPr id="5" name="Footer Placeholder 4">
            <a:extLst>
              <a:ext uri="{FF2B5EF4-FFF2-40B4-BE49-F238E27FC236}">
                <a16:creationId xmlns:a16="http://schemas.microsoft.com/office/drawing/2014/main" id="{3FF631A7-C7EE-4045-85A4-6440DD42C18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6AC745E-5B62-4595-98AC-74FE098E8453}"/>
              </a:ext>
            </a:extLst>
          </p:cNvPr>
          <p:cNvSpPr>
            <a:spLocks noGrp="1"/>
          </p:cNvSpPr>
          <p:nvPr>
            <p:ph type="sldNum" sz="quarter" idx="12"/>
          </p:nvPr>
        </p:nvSpPr>
        <p:spPr/>
        <p:txBody>
          <a:bodyPr/>
          <a:lstStyle>
            <a:lvl1pPr>
              <a:defRPr/>
            </a:lvl1pPr>
          </a:lstStyle>
          <a:p>
            <a:pPr>
              <a:defRPr/>
            </a:pPr>
            <a:fld id="{C7302650-C20A-4185-B891-BB152F46F5E1}" type="slidenum">
              <a:rPr lang="en-US"/>
              <a:pPr>
                <a:defRPr/>
              </a:pPr>
              <a:t>‹#›</a:t>
            </a:fld>
            <a:endParaRPr lang="en-US"/>
          </a:p>
        </p:txBody>
      </p:sp>
    </p:spTree>
    <p:extLst>
      <p:ext uri="{BB962C8B-B14F-4D97-AF65-F5344CB8AC3E}">
        <p14:creationId xmlns:p14="http://schemas.microsoft.com/office/powerpoint/2010/main" val="327870740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D08872-63FD-429E-99BF-B2ED2B1ED2BC}"/>
              </a:ext>
            </a:extLst>
          </p:cNvPr>
          <p:cNvSpPr>
            <a:spLocks noGrp="1"/>
          </p:cNvSpPr>
          <p:nvPr>
            <p:ph type="dt" sz="half" idx="10"/>
          </p:nvPr>
        </p:nvSpPr>
        <p:spPr/>
        <p:txBody>
          <a:bodyPr/>
          <a:lstStyle>
            <a:lvl1pPr>
              <a:defRPr/>
            </a:lvl1pPr>
          </a:lstStyle>
          <a:p>
            <a:pPr>
              <a:defRPr/>
            </a:pPr>
            <a:fld id="{7BEB9095-E2C1-46D0-B475-E3AD7B1841DF}" type="datetimeFigureOut">
              <a:rPr lang="en-US"/>
              <a:pPr>
                <a:defRPr/>
              </a:pPr>
              <a:t>7/30/2021</a:t>
            </a:fld>
            <a:endParaRPr lang="en-US"/>
          </a:p>
        </p:txBody>
      </p:sp>
      <p:sp>
        <p:nvSpPr>
          <p:cNvPr id="5" name="Footer Placeholder 4">
            <a:extLst>
              <a:ext uri="{FF2B5EF4-FFF2-40B4-BE49-F238E27FC236}">
                <a16:creationId xmlns:a16="http://schemas.microsoft.com/office/drawing/2014/main" id="{53E87BE1-8DDF-4E4E-AEEF-1BB8A3073E7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93B76E1-1FB4-49FB-9D46-AB499C83375D}"/>
              </a:ext>
            </a:extLst>
          </p:cNvPr>
          <p:cNvSpPr>
            <a:spLocks noGrp="1"/>
          </p:cNvSpPr>
          <p:nvPr>
            <p:ph type="sldNum" sz="quarter" idx="12"/>
          </p:nvPr>
        </p:nvSpPr>
        <p:spPr/>
        <p:txBody>
          <a:bodyPr/>
          <a:lstStyle>
            <a:lvl1pPr>
              <a:defRPr/>
            </a:lvl1pPr>
          </a:lstStyle>
          <a:p>
            <a:pPr>
              <a:defRPr/>
            </a:pPr>
            <a:fld id="{7120FD08-E159-43A4-B6E9-AC8C14F0830D}" type="slidenum">
              <a:rPr lang="en-US"/>
              <a:pPr>
                <a:defRPr/>
              </a:pPr>
              <a:t>‹#›</a:t>
            </a:fld>
            <a:endParaRPr lang="en-US"/>
          </a:p>
        </p:txBody>
      </p:sp>
    </p:spTree>
    <p:extLst>
      <p:ext uri="{BB962C8B-B14F-4D97-AF65-F5344CB8AC3E}">
        <p14:creationId xmlns:p14="http://schemas.microsoft.com/office/powerpoint/2010/main" val="323440923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A727EE-68A2-4603-84D5-00F7639A81A2}"/>
              </a:ext>
            </a:extLst>
          </p:cNvPr>
          <p:cNvSpPr>
            <a:spLocks noGrp="1"/>
          </p:cNvSpPr>
          <p:nvPr>
            <p:ph type="dt" sz="half" idx="10"/>
          </p:nvPr>
        </p:nvSpPr>
        <p:spPr/>
        <p:txBody>
          <a:bodyPr/>
          <a:lstStyle>
            <a:lvl1pPr>
              <a:defRPr/>
            </a:lvl1pPr>
          </a:lstStyle>
          <a:p>
            <a:pPr>
              <a:defRPr/>
            </a:pPr>
            <a:fld id="{A0FE4324-35F6-4843-8112-BB1DDDAB8C43}" type="datetimeFigureOut">
              <a:rPr lang="en-US"/>
              <a:pPr>
                <a:defRPr/>
              </a:pPr>
              <a:t>7/30/2021</a:t>
            </a:fld>
            <a:endParaRPr lang="en-US"/>
          </a:p>
        </p:txBody>
      </p:sp>
      <p:sp>
        <p:nvSpPr>
          <p:cNvPr id="5" name="Footer Placeholder 4">
            <a:extLst>
              <a:ext uri="{FF2B5EF4-FFF2-40B4-BE49-F238E27FC236}">
                <a16:creationId xmlns:a16="http://schemas.microsoft.com/office/drawing/2014/main" id="{95A3165C-19BB-4F68-916B-EDE0B8F2AB3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CFFE4CC-3593-4136-96D7-CB093AE78A66}"/>
              </a:ext>
            </a:extLst>
          </p:cNvPr>
          <p:cNvSpPr>
            <a:spLocks noGrp="1"/>
          </p:cNvSpPr>
          <p:nvPr>
            <p:ph type="sldNum" sz="quarter" idx="12"/>
          </p:nvPr>
        </p:nvSpPr>
        <p:spPr/>
        <p:txBody>
          <a:bodyPr/>
          <a:lstStyle>
            <a:lvl1pPr>
              <a:defRPr/>
            </a:lvl1pPr>
          </a:lstStyle>
          <a:p>
            <a:pPr>
              <a:defRPr/>
            </a:pPr>
            <a:fld id="{6B4064CC-6A27-458D-A127-1E3F4FB9F799}" type="slidenum">
              <a:rPr lang="en-US"/>
              <a:pPr>
                <a:defRPr/>
              </a:pPr>
              <a:t>‹#›</a:t>
            </a:fld>
            <a:endParaRPr lang="en-US"/>
          </a:p>
        </p:txBody>
      </p:sp>
    </p:spTree>
    <p:extLst>
      <p:ext uri="{BB962C8B-B14F-4D97-AF65-F5344CB8AC3E}">
        <p14:creationId xmlns:p14="http://schemas.microsoft.com/office/powerpoint/2010/main" val="8619407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7/30/2021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66871206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2414D2D-90CC-4623-A191-C2585F4A8AE5}"/>
              </a:ext>
            </a:extLst>
          </p:cNvPr>
          <p:cNvSpPr>
            <a:spLocks noGrp="1"/>
          </p:cNvSpPr>
          <p:nvPr>
            <p:ph type="dt" sz="half" idx="10"/>
          </p:nvPr>
        </p:nvSpPr>
        <p:spPr/>
        <p:txBody>
          <a:bodyPr/>
          <a:lstStyle>
            <a:lvl1pPr>
              <a:defRPr/>
            </a:lvl1pPr>
          </a:lstStyle>
          <a:p>
            <a:pPr>
              <a:defRPr/>
            </a:pPr>
            <a:fld id="{B8474A04-A7C4-409C-BE08-56CF1299FBBB}" type="datetimeFigureOut">
              <a:rPr lang="en-US"/>
              <a:pPr>
                <a:defRPr/>
              </a:pPr>
              <a:t>7/30/2021</a:t>
            </a:fld>
            <a:endParaRPr lang="en-US"/>
          </a:p>
        </p:txBody>
      </p:sp>
      <p:sp>
        <p:nvSpPr>
          <p:cNvPr id="6" name="Footer Placeholder 4">
            <a:extLst>
              <a:ext uri="{FF2B5EF4-FFF2-40B4-BE49-F238E27FC236}">
                <a16:creationId xmlns:a16="http://schemas.microsoft.com/office/drawing/2014/main" id="{23FD1BB9-DB07-4053-B488-4F7F767E758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1A10348-5029-4363-83F2-1F5F28C93A4F}"/>
              </a:ext>
            </a:extLst>
          </p:cNvPr>
          <p:cNvSpPr>
            <a:spLocks noGrp="1"/>
          </p:cNvSpPr>
          <p:nvPr>
            <p:ph type="sldNum" sz="quarter" idx="12"/>
          </p:nvPr>
        </p:nvSpPr>
        <p:spPr/>
        <p:txBody>
          <a:bodyPr/>
          <a:lstStyle>
            <a:lvl1pPr>
              <a:defRPr/>
            </a:lvl1pPr>
          </a:lstStyle>
          <a:p>
            <a:pPr>
              <a:defRPr/>
            </a:pPr>
            <a:fld id="{E79E796C-5B8F-4EA5-A15B-0355DF0C0A3A}" type="slidenum">
              <a:rPr lang="en-US"/>
              <a:pPr>
                <a:defRPr/>
              </a:pPr>
              <a:t>‹#›</a:t>
            </a:fld>
            <a:endParaRPr lang="en-US"/>
          </a:p>
        </p:txBody>
      </p:sp>
    </p:spTree>
    <p:extLst>
      <p:ext uri="{BB962C8B-B14F-4D97-AF65-F5344CB8AC3E}">
        <p14:creationId xmlns:p14="http://schemas.microsoft.com/office/powerpoint/2010/main" val="365349191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D22F05E-C1A4-4B63-BACE-9ACE62A9EE4C}"/>
              </a:ext>
            </a:extLst>
          </p:cNvPr>
          <p:cNvSpPr>
            <a:spLocks noGrp="1"/>
          </p:cNvSpPr>
          <p:nvPr>
            <p:ph type="dt" sz="half" idx="10"/>
          </p:nvPr>
        </p:nvSpPr>
        <p:spPr/>
        <p:txBody>
          <a:bodyPr/>
          <a:lstStyle>
            <a:lvl1pPr>
              <a:defRPr/>
            </a:lvl1pPr>
          </a:lstStyle>
          <a:p>
            <a:pPr>
              <a:defRPr/>
            </a:pPr>
            <a:fld id="{3EDD50D4-3565-434D-A95A-5580DD2FAEA8}" type="datetimeFigureOut">
              <a:rPr lang="en-US"/>
              <a:pPr>
                <a:defRPr/>
              </a:pPr>
              <a:t>7/30/2021</a:t>
            </a:fld>
            <a:endParaRPr lang="en-US"/>
          </a:p>
        </p:txBody>
      </p:sp>
      <p:sp>
        <p:nvSpPr>
          <p:cNvPr id="8" name="Footer Placeholder 4">
            <a:extLst>
              <a:ext uri="{FF2B5EF4-FFF2-40B4-BE49-F238E27FC236}">
                <a16:creationId xmlns:a16="http://schemas.microsoft.com/office/drawing/2014/main" id="{5813C706-8896-4178-A323-AD451492E19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F6E32FB-E53F-4662-B3AC-D0A02A9799B8}"/>
              </a:ext>
            </a:extLst>
          </p:cNvPr>
          <p:cNvSpPr>
            <a:spLocks noGrp="1"/>
          </p:cNvSpPr>
          <p:nvPr>
            <p:ph type="sldNum" sz="quarter" idx="12"/>
          </p:nvPr>
        </p:nvSpPr>
        <p:spPr/>
        <p:txBody>
          <a:bodyPr/>
          <a:lstStyle>
            <a:lvl1pPr>
              <a:defRPr/>
            </a:lvl1pPr>
          </a:lstStyle>
          <a:p>
            <a:pPr>
              <a:defRPr/>
            </a:pPr>
            <a:fld id="{5C273471-8BB2-4CB4-9D23-964C92F62155}" type="slidenum">
              <a:rPr lang="en-US"/>
              <a:pPr>
                <a:defRPr/>
              </a:pPr>
              <a:t>‹#›</a:t>
            </a:fld>
            <a:endParaRPr lang="en-US"/>
          </a:p>
        </p:txBody>
      </p:sp>
    </p:spTree>
    <p:extLst>
      <p:ext uri="{BB962C8B-B14F-4D97-AF65-F5344CB8AC3E}">
        <p14:creationId xmlns:p14="http://schemas.microsoft.com/office/powerpoint/2010/main" val="222206053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2620D84-B1F7-49DA-BA94-E852E367B224}"/>
              </a:ext>
            </a:extLst>
          </p:cNvPr>
          <p:cNvSpPr>
            <a:spLocks noGrp="1"/>
          </p:cNvSpPr>
          <p:nvPr>
            <p:ph type="dt" sz="half" idx="10"/>
          </p:nvPr>
        </p:nvSpPr>
        <p:spPr/>
        <p:txBody>
          <a:bodyPr/>
          <a:lstStyle>
            <a:lvl1pPr>
              <a:defRPr/>
            </a:lvl1pPr>
          </a:lstStyle>
          <a:p>
            <a:pPr>
              <a:defRPr/>
            </a:pPr>
            <a:fld id="{C89BCA7E-7884-4400-9376-3509975D9526}" type="datetimeFigureOut">
              <a:rPr lang="en-US"/>
              <a:pPr>
                <a:defRPr/>
              </a:pPr>
              <a:t>7/30/2021</a:t>
            </a:fld>
            <a:endParaRPr lang="en-US"/>
          </a:p>
        </p:txBody>
      </p:sp>
      <p:sp>
        <p:nvSpPr>
          <p:cNvPr id="4" name="Footer Placeholder 4">
            <a:extLst>
              <a:ext uri="{FF2B5EF4-FFF2-40B4-BE49-F238E27FC236}">
                <a16:creationId xmlns:a16="http://schemas.microsoft.com/office/drawing/2014/main" id="{68C9B759-9B6D-4B6F-A2A2-A70CD11EA8A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EB3002F-BE98-48DA-A0BC-7DEA6A90BA90}"/>
              </a:ext>
            </a:extLst>
          </p:cNvPr>
          <p:cNvSpPr>
            <a:spLocks noGrp="1"/>
          </p:cNvSpPr>
          <p:nvPr>
            <p:ph type="sldNum" sz="quarter" idx="12"/>
          </p:nvPr>
        </p:nvSpPr>
        <p:spPr/>
        <p:txBody>
          <a:bodyPr/>
          <a:lstStyle>
            <a:lvl1pPr>
              <a:defRPr/>
            </a:lvl1pPr>
          </a:lstStyle>
          <a:p>
            <a:pPr>
              <a:defRPr/>
            </a:pPr>
            <a:fld id="{B238372C-EA2C-4F59-B352-AC55431E4276}" type="slidenum">
              <a:rPr lang="en-US"/>
              <a:pPr>
                <a:defRPr/>
              </a:pPr>
              <a:t>‹#›</a:t>
            </a:fld>
            <a:endParaRPr lang="en-US"/>
          </a:p>
        </p:txBody>
      </p:sp>
    </p:spTree>
    <p:extLst>
      <p:ext uri="{BB962C8B-B14F-4D97-AF65-F5344CB8AC3E}">
        <p14:creationId xmlns:p14="http://schemas.microsoft.com/office/powerpoint/2010/main" val="228252706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9F15EB5-4FD5-45AC-9705-5AE8BE096D24}"/>
              </a:ext>
            </a:extLst>
          </p:cNvPr>
          <p:cNvSpPr>
            <a:spLocks noGrp="1"/>
          </p:cNvSpPr>
          <p:nvPr>
            <p:ph type="dt" sz="half" idx="10"/>
          </p:nvPr>
        </p:nvSpPr>
        <p:spPr/>
        <p:txBody>
          <a:bodyPr/>
          <a:lstStyle>
            <a:lvl1pPr>
              <a:defRPr/>
            </a:lvl1pPr>
          </a:lstStyle>
          <a:p>
            <a:pPr>
              <a:defRPr/>
            </a:pPr>
            <a:fld id="{DF578761-F402-4C2D-9054-E9B6EADD9FA3}" type="datetimeFigureOut">
              <a:rPr lang="en-US"/>
              <a:pPr>
                <a:defRPr/>
              </a:pPr>
              <a:t>7/30/2021</a:t>
            </a:fld>
            <a:endParaRPr lang="en-US"/>
          </a:p>
        </p:txBody>
      </p:sp>
      <p:sp>
        <p:nvSpPr>
          <p:cNvPr id="3" name="Footer Placeholder 4">
            <a:extLst>
              <a:ext uri="{FF2B5EF4-FFF2-40B4-BE49-F238E27FC236}">
                <a16:creationId xmlns:a16="http://schemas.microsoft.com/office/drawing/2014/main" id="{7F08E93D-D410-4491-8292-D95F9BF5A47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5900808-32C7-4F01-8BE1-CBB65C30AF27}"/>
              </a:ext>
            </a:extLst>
          </p:cNvPr>
          <p:cNvSpPr>
            <a:spLocks noGrp="1"/>
          </p:cNvSpPr>
          <p:nvPr>
            <p:ph type="sldNum" sz="quarter" idx="12"/>
          </p:nvPr>
        </p:nvSpPr>
        <p:spPr/>
        <p:txBody>
          <a:bodyPr/>
          <a:lstStyle>
            <a:lvl1pPr>
              <a:defRPr/>
            </a:lvl1pPr>
          </a:lstStyle>
          <a:p>
            <a:pPr>
              <a:defRPr/>
            </a:pPr>
            <a:fld id="{0D132E70-5E41-4178-967F-6C298FCFD8D6}" type="slidenum">
              <a:rPr lang="en-US"/>
              <a:pPr>
                <a:defRPr/>
              </a:pPr>
              <a:t>‹#›</a:t>
            </a:fld>
            <a:endParaRPr lang="en-US"/>
          </a:p>
        </p:txBody>
      </p:sp>
    </p:spTree>
    <p:extLst>
      <p:ext uri="{BB962C8B-B14F-4D97-AF65-F5344CB8AC3E}">
        <p14:creationId xmlns:p14="http://schemas.microsoft.com/office/powerpoint/2010/main" val="268328355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0C51F68-0DFD-402C-B21C-142B90E31C06}"/>
              </a:ext>
            </a:extLst>
          </p:cNvPr>
          <p:cNvSpPr>
            <a:spLocks noGrp="1"/>
          </p:cNvSpPr>
          <p:nvPr>
            <p:ph type="dt" sz="half" idx="10"/>
          </p:nvPr>
        </p:nvSpPr>
        <p:spPr/>
        <p:txBody>
          <a:bodyPr/>
          <a:lstStyle>
            <a:lvl1pPr>
              <a:defRPr/>
            </a:lvl1pPr>
          </a:lstStyle>
          <a:p>
            <a:pPr>
              <a:defRPr/>
            </a:pPr>
            <a:fld id="{6F8CF043-5A6B-4D25-8E35-A436750E6D81}" type="datetimeFigureOut">
              <a:rPr lang="en-US"/>
              <a:pPr>
                <a:defRPr/>
              </a:pPr>
              <a:t>7/30/2021</a:t>
            </a:fld>
            <a:endParaRPr lang="en-US"/>
          </a:p>
        </p:txBody>
      </p:sp>
      <p:sp>
        <p:nvSpPr>
          <p:cNvPr id="6" name="Footer Placeholder 4">
            <a:extLst>
              <a:ext uri="{FF2B5EF4-FFF2-40B4-BE49-F238E27FC236}">
                <a16:creationId xmlns:a16="http://schemas.microsoft.com/office/drawing/2014/main" id="{28BC73A1-E4A8-450E-8D0F-9DFBB246DBA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E0466B2-3730-4506-8904-2C54835FA42C}"/>
              </a:ext>
            </a:extLst>
          </p:cNvPr>
          <p:cNvSpPr>
            <a:spLocks noGrp="1"/>
          </p:cNvSpPr>
          <p:nvPr>
            <p:ph type="sldNum" sz="quarter" idx="12"/>
          </p:nvPr>
        </p:nvSpPr>
        <p:spPr/>
        <p:txBody>
          <a:bodyPr/>
          <a:lstStyle>
            <a:lvl1pPr>
              <a:defRPr/>
            </a:lvl1pPr>
          </a:lstStyle>
          <a:p>
            <a:pPr>
              <a:defRPr/>
            </a:pPr>
            <a:fld id="{D09B820D-4A3F-4A78-A139-E99B54A1E4E9}" type="slidenum">
              <a:rPr lang="en-US"/>
              <a:pPr>
                <a:defRPr/>
              </a:pPr>
              <a:t>‹#›</a:t>
            </a:fld>
            <a:endParaRPr lang="en-US"/>
          </a:p>
        </p:txBody>
      </p:sp>
    </p:spTree>
    <p:extLst>
      <p:ext uri="{BB962C8B-B14F-4D97-AF65-F5344CB8AC3E}">
        <p14:creationId xmlns:p14="http://schemas.microsoft.com/office/powerpoint/2010/main" val="15329868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C50ADD2-A0DB-4759-A24C-DE7135314E6F}"/>
              </a:ext>
            </a:extLst>
          </p:cNvPr>
          <p:cNvSpPr>
            <a:spLocks noGrp="1"/>
          </p:cNvSpPr>
          <p:nvPr>
            <p:ph type="dt" sz="half" idx="10"/>
          </p:nvPr>
        </p:nvSpPr>
        <p:spPr/>
        <p:txBody>
          <a:bodyPr/>
          <a:lstStyle>
            <a:lvl1pPr>
              <a:defRPr/>
            </a:lvl1pPr>
          </a:lstStyle>
          <a:p>
            <a:pPr>
              <a:defRPr/>
            </a:pPr>
            <a:fld id="{AA2BA38B-D7FF-4003-931E-1C8FBE2F7872}" type="datetimeFigureOut">
              <a:rPr lang="en-US"/>
              <a:pPr>
                <a:defRPr/>
              </a:pPr>
              <a:t>7/30/2021</a:t>
            </a:fld>
            <a:endParaRPr lang="en-US"/>
          </a:p>
        </p:txBody>
      </p:sp>
      <p:sp>
        <p:nvSpPr>
          <p:cNvPr id="6" name="Footer Placeholder 4">
            <a:extLst>
              <a:ext uri="{FF2B5EF4-FFF2-40B4-BE49-F238E27FC236}">
                <a16:creationId xmlns:a16="http://schemas.microsoft.com/office/drawing/2014/main" id="{24C25350-A15C-492B-81CA-CD308FBD645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DC21BFC-EB27-4907-ADD5-948BC4FE1AB7}"/>
              </a:ext>
            </a:extLst>
          </p:cNvPr>
          <p:cNvSpPr>
            <a:spLocks noGrp="1"/>
          </p:cNvSpPr>
          <p:nvPr>
            <p:ph type="sldNum" sz="quarter" idx="12"/>
          </p:nvPr>
        </p:nvSpPr>
        <p:spPr/>
        <p:txBody>
          <a:bodyPr/>
          <a:lstStyle>
            <a:lvl1pPr>
              <a:defRPr/>
            </a:lvl1pPr>
          </a:lstStyle>
          <a:p>
            <a:pPr>
              <a:defRPr/>
            </a:pPr>
            <a:fld id="{0DAC654E-C446-416B-BAE0-88DC77564FF5}" type="slidenum">
              <a:rPr lang="en-US"/>
              <a:pPr>
                <a:defRPr/>
              </a:pPr>
              <a:t>‹#›</a:t>
            </a:fld>
            <a:endParaRPr lang="en-US"/>
          </a:p>
        </p:txBody>
      </p:sp>
    </p:spTree>
    <p:extLst>
      <p:ext uri="{BB962C8B-B14F-4D97-AF65-F5344CB8AC3E}">
        <p14:creationId xmlns:p14="http://schemas.microsoft.com/office/powerpoint/2010/main" val="423809953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6BFE40-B2E6-4BDD-9C3A-3663C0A3C065}"/>
              </a:ext>
            </a:extLst>
          </p:cNvPr>
          <p:cNvSpPr>
            <a:spLocks noGrp="1"/>
          </p:cNvSpPr>
          <p:nvPr>
            <p:ph type="dt" sz="half" idx="10"/>
          </p:nvPr>
        </p:nvSpPr>
        <p:spPr/>
        <p:txBody>
          <a:bodyPr/>
          <a:lstStyle>
            <a:lvl1pPr>
              <a:defRPr/>
            </a:lvl1pPr>
          </a:lstStyle>
          <a:p>
            <a:pPr>
              <a:defRPr/>
            </a:pPr>
            <a:fld id="{4A39DDB4-A84B-4B71-A8E9-037D673B9878}" type="datetimeFigureOut">
              <a:rPr lang="en-US"/>
              <a:pPr>
                <a:defRPr/>
              </a:pPr>
              <a:t>7/30/2021</a:t>
            </a:fld>
            <a:endParaRPr lang="en-US"/>
          </a:p>
        </p:txBody>
      </p:sp>
      <p:sp>
        <p:nvSpPr>
          <p:cNvPr id="5" name="Footer Placeholder 4">
            <a:extLst>
              <a:ext uri="{FF2B5EF4-FFF2-40B4-BE49-F238E27FC236}">
                <a16:creationId xmlns:a16="http://schemas.microsoft.com/office/drawing/2014/main" id="{C18F3522-BAB1-4B93-8558-58758C6CF83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992C3FE-F899-47DD-A3DB-3B387826DC39}"/>
              </a:ext>
            </a:extLst>
          </p:cNvPr>
          <p:cNvSpPr>
            <a:spLocks noGrp="1"/>
          </p:cNvSpPr>
          <p:nvPr>
            <p:ph type="sldNum" sz="quarter" idx="12"/>
          </p:nvPr>
        </p:nvSpPr>
        <p:spPr/>
        <p:txBody>
          <a:bodyPr/>
          <a:lstStyle>
            <a:lvl1pPr>
              <a:defRPr/>
            </a:lvl1pPr>
          </a:lstStyle>
          <a:p>
            <a:pPr>
              <a:defRPr/>
            </a:pPr>
            <a:fld id="{738A4B32-29D0-46CB-A71B-D9F7A59BD897}" type="slidenum">
              <a:rPr lang="en-US"/>
              <a:pPr>
                <a:defRPr/>
              </a:pPr>
              <a:t>‹#›</a:t>
            </a:fld>
            <a:endParaRPr lang="en-US"/>
          </a:p>
        </p:txBody>
      </p:sp>
    </p:spTree>
    <p:extLst>
      <p:ext uri="{BB962C8B-B14F-4D97-AF65-F5344CB8AC3E}">
        <p14:creationId xmlns:p14="http://schemas.microsoft.com/office/powerpoint/2010/main" val="4421208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35DF7D-3FC7-49D3-B6F4-F5B76542D02B}"/>
              </a:ext>
            </a:extLst>
          </p:cNvPr>
          <p:cNvSpPr>
            <a:spLocks noGrp="1"/>
          </p:cNvSpPr>
          <p:nvPr>
            <p:ph type="dt" sz="half" idx="10"/>
          </p:nvPr>
        </p:nvSpPr>
        <p:spPr/>
        <p:txBody>
          <a:bodyPr/>
          <a:lstStyle>
            <a:lvl1pPr>
              <a:defRPr/>
            </a:lvl1pPr>
          </a:lstStyle>
          <a:p>
            <a:pPr>
              <a:defRPr/>
            </a:pPr>
            <a:fld id="{8227F69A-A47E-40F2-A1AF-CFFAF3557853}" type="datetimeFigureOut">
              <a:rPr lang="en-US"/>
              <a:pPr>
                <a:defRPr/>
              </a:pPr>
              <a:t>7/30/2021</a:t>
            </a:fld>
            <a:endParaRPr lang="en-US"/>
          </a:p>
        </p:txBody>
      </p:sp>
      <p:sp>
        <p:nvSpPr>
          <p:cNvPr id="5" name="Footer Placeholder 4">
            <a:extLst>
              <a:ext uri="{FF2B5EF4-FFF2-40B4-BE49-F238E27FC236}">
                <a16:creationId xmlns:a16="http://schemas.microsoft.com/office/drawing/2014/main" id="{AD467802-35C9-4066-B097-41244FF21CA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A46A339-3C79-44A6-B223-520D3C3779B6}"/>
              </a:ext>
            </a:extLst>
          </p:cNvPr>
          <p:cNvSpPr>
            <a:spLocks noGrp="1"/>
          </p:cNvSpPr>
          <p:nvPr>
            <p:ph type="sldNum" sz="quarter" idx="12"/>
          </p:nvPr>
        </p:nvSpPr>
        <p:spPr/>
        <p:txBody>
          <a:bodyPr/>
          <a:lstStyle>
            <a:lvl1pPr>
              <a:defRPr/>
            </a:lvl1pPr>
          </a:lstStyle>
          <a:p>
            <a:pPr>
              <a:defRPr/>
            </a:pPr>
            <a:fld id="{2025C379-0A70-4984-A684-6A65EE6C10D8}" type="slidenum">
              <a:rPr lang="en-US"/>
              <a:pPr>
                <a:defRPr/>
              </a:pPr>
              <a:t>‹#›</a:t>
            </a:fld>
            <a:endParaRPr lang="en-US"/>
          </a:p>
        </p:txBody>
      </p:sp>
    </p:spTree>
    <p:extLst>
      <p:ext uri="{BB962C8B-B14F-4D97-AF65-F5344CB8AC3E}">
        <p14:creationId xmlns:p14="http://schemas.microsoft.com/office/powerpoint/2010/main" val="53069251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8668D95-2647-42BE-BB4D-B7BF14A84F3B}"/>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5" name="Rectangle 5">
            <a:extLst>
              <a:ext uri="{FF2B5EF4-FFF2-40B4-BE49-F238E27FC236}">
                <a16:creationId xmlns:a16="http://schemas.microsoft.com/office/drawing/2014/main" id="{76FDC6A9-E0B7-4613-AF01-28CFF4CD4F68}"/>
              </a:ext>
            </a:extLst>
          </p:cNvPr>
          <p:cNvSpPr>
            <a:spLocks noGrp="1" noChangeArrowheads="1"/>
          </p:cNvSpPr>
          <p:nvPr>
            <p:ph type="ftr" sz="quarter" idx="11"/>
          </p:nvPr>
        </p:nvSpPr>
        <p:spPr/>
        <p:txBody>
          <a:bodyPr/>
          <a:lstStyle>
            <a:lvl1pPr>
              <a:defRPr>
                <a:ea typeface="+mn-ea"/>
              </a:defRPr>
            </a:lvl1pPr>
          </a:lstStyle>
          <a:p>
            <a:pPr>
              <a:defRPr/>
            </a:pPr>
            <a:endParaRPr lang="en-US"/>
          </a:p>
        </p:txBody>
      </p:sp>
      <p:sp>
        <p:nvSpPr>
          <p:cNvPr id="6" name="Rectangle 6">
            <a:extLst>
              <a:ext uri="{FF2B5EF4-FFF2-40B4-BE49-F238E27FC236}">
                <a16:creationId xmlns:a16="http://schemas.microsoft.com/office/drawing/2014/main" id="{750A1A69-0102-45BD-90C6-7A6BE3A86803}"/>
              </a:ext>
            </a:extLst>
          </p:cNvPr>
          <p:cNvSpPr>
            <a:spLocks noGrp="1" noChangeArrowheads="1"/>
          </p:cNvSpPr>
          <p:nvPr>
            <p:ph type="sldNum" sz="quarter" idx="12"/>
          </p:nvPr>
        </p:nvSpPr>
        <p:spPr/>
        <p:txBody>
          <a:bodyPr/>
          <a:lstStyle>
            <a:lvl1pPr>
              <a:defRPr smtClean="0"/>
            </a:lvl1pPr>
          </a:lstStyle>
          <a:p>
            <a:pPr>
              <a:defRPr/>
            </a:pPr>
            <a:fld id="{DBEF151C-5591-477E-BBB7-F54DEE3A15B0}" type="slidenum">
              <a:rPr lang="en-US" altLang="en-US"/>
              <a:pPr>
                <a:defRPr/>
              </a:pPr>
              <a:t>‹#›</a:t>
            </a:fld>
            <a:endParaRPr lang="en-US" altLang="en-US"/>
          </a:p>
        </p:txBody>
      </p:sp>
    </p:spTree>
    <p:extLst>
      <p:ext uri="{BB962C8B-B14F-4D97-AF65-F5344CB8AC3E}">
        <p14:creationId xmlns:p14="http://schemas.microsoft.com/office/powerpoint/2010/main" val="156625410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499EBF-22CB-4933-B902-A3F044C853A2}"/>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5" name="Rectangle 5">
            <a:extLst>
              <a:ext uri="{FF2B5EF4-FFF2-40B4-BE49-F238E27FC236}">
                <a16:creationId xmlns:a16="http://schemas.microsoft.com/office/drawing/2014/main" id="{9D9E9AC4-1531-49A5-AC00-B8C457408236}"/>
              </a:ext>
            </a:extLst>
          </p:cNvPr>
          <p:cNvSpPr>
            <a:spLocks noGrp="1" noChangeArrowheads="1"/>
          </p:cNvSpPr>
          <p:nvPr>
            <p:ph type="ftr" sz="quarter" idx="11"/>
          </p:nvPr>
        </p:nvSpPr>
        <p:spPr/>
        <p:txBody>
          <a:bodyPr/>
          <a:lstStyle>
            <a:lvl1pPr>
              <a:defRPr>
                <a:ea typeface="+mn-ea"/>
              </a:defRPr>
            </a:lvl1pPr>
          </a:lstStyle>
          <a:p>
            <a:pPr>
              <a:defRPr/>
            </a:pPr>
            <a:endParaRPr lang="en-US"/>
          </a:p>
        </p:txBody>
      </p:sp>
      <p:sp>
        <p:nvSpPr>
          <p:cNvPr id="6" name="Rectangle 6">
            <a:extLst>
              <a:ext uri="{FF2B5EF4-FFF2-40B4-BE49-F238E27FC236}">
                <a16:creationId xmlns:a16="http://schemas.microsoft.com/office/drawing/2014/main" id="{DC8325FD-B0B3-4C65-B68C-8F702298B83F}"/>
              </a:ext>
            </a:extLst>
          </p:cNvPr>
          <p:cNvSpPr>
            <a:spLocks noGrp="1" noChangeArrowheads="1"/>
          </p:cNvSpPr>
          <p:nvPr>
            <p:ph type="sldNum" sz="quarter" idx="12"/>
          </p:nvPr>
        </p:nvSpPr>
        <p:spPr/>
        <p:txBody>
          <a:bodyPr/>
          <a:lstStyle>
            <a:lvl1pPr>
              <a:defRPr smtClean="0"/>
            </a:lvl1pPr>
          </a:lstStyle>
          <a:p>
            <a:pPr>
              <a:defRPr/>
            </a:pPr>
            <a:fld id="{CAB01315-6F07-453C-872A-184335E5315E}" type="slidenum">
              <a:rPr lang="en-US" altLang="en-US"/>
              <a:pPr>
                <a:defRPr/>
              </a:pPr>
              <a:t>‹#›</a:t>
            </a:fld>
            <a:endParaRPr lang="en-US" altLang="en-US"/>
          </a:p>
        </p:txBody>
      </p:sp>
    </p:spTree>
    <p:extLst>
      <p:ext uri="{BB962C8B-B14F-4D97-AF65-F5344CB8AC3E}">
        <p14:creationId xmlns:p14="http://schemas.microsoft.com/office/powerpoint/2010/main" val="2830930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1681239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D9FD9C0-8E70-4AF2-9952-F6F94CF508AD}"/>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5" name="Rectangle 5">
            <a:extLst>
              <a:ext uri="{FF2B5EF4-FFF2-40B4-BE49-F238E27FC236}">
                <a16:creationId xmlns:a16="http://schemas.microsoft.com/office/drawing/2014/main" id="{4501DFAA-863F-442E-8666-A633F079E34F}"/>
              </a:ext>
            </a:extLst>
          </p:cNvPr>
          <p:cNvSpPr>
            <a:spLocks noGrp="1" noChangeArrowheads="1"/>
          </p:cNvSpPr>
          <p:nvPr>
            <p:ph type="ftr" sz="quarter" idx="11"/>
          </p:nvPr>
        </p:nvSpPr>
        <p:spPr/>
        <p:txBody>
          <a:bodyPr/>
          <a:lstStyle>
            <a:lvl1pPr>
              <a:defRPr>
                <a:ea typeface="+mn-ea"/>
              </a:defRPr>
            </a:lvl1pPr>
          </a:lstStyle>
          <a:p>
            <a:pPr>
              <a:defRPr/>
            </a:pPr>
            <a:endParaRPr lang="en-US"/>
          </a:p>
        </p:txBody>
      </p:sp>
      <p:sp>
        <p:nvSpPr>
          <p:cNvPr id="6" name="Rectangle 6">
            <a:extLst>
              <a:ext uri="{FF2B5EF4-FFF2-40B4-BE49-F238E27FC236}">
                <a16:creationId xmlns:a16="http://schemas.microsoft.com/office/drawing/2014/main" id="{C4CCF948-3D3B-42BE-9004-592DF394F6DC}"/>
              </a:ext>
            </a:extLst>
          </p:cNvPr>
          <p:cNvSpPr>
            <a:spLocks noGrp="1" noChangeArrowheads="1"/>
          </p:cNvSpPr>
          <p:nvPr>
            <p:ph type="sldNum" sz="quarter" idx="12"/>
          </p:nvPr>
        </p:nvSpPr>
        <p:spPr/>
        <p:txBody>
          <a:bodyPr/>
          <a:lstStyle>
            <a:lvl1pPr>
              <a:defRPr smtClean="0"/>
            </a:lvl1pPr>
          </a:lstStyle>
          <a:p>
            <a:pPr>
              <a:defRPr/>
            </a:pPr>
            <a:fld id="{F906BD2E-C0BD-4379-BBED-7A7447E82B7D}" type="slidenum">
              <a:rPr lang="en-US" altLang="en-US"/>
              <a:pPr>
                <a:defRPr/>
              </a:pPr>
              <a:t>‹#›</a:t>
            </a:fld>
            <a:endParaRPr lang="en-US" altLang="en-US"/>
          </a:p>
        </p:txBody>
      </p:sp>
    </p:spTree>
    <p:extLst>
      <p:ext uri="{BB962C8B-B14F-4D97-AF65-F5344CB8AC3E}">
        <p14:creationId xmlns:p14="http://schemas.microsoft.com/office/powerpoint/2010/main" val="341976919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149DA9EF-97F9-43AB-843D-91C109859F67}"/>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6" name="Footer Placeholder 7">
            <a:extLst>
              <a:ext uri="{FF2B5EF4-FFF2-40B4-BE49-F238E27FC236}">
                <a16:creationId xmlns:a16="http://schemas.microsoft.com/office/drawing/2014/main" id="{317C8480-2283-4864-9EFA-A8F422727AC6}"/>
              </a:ext>
            </a:extLst>
          </p:cNvPr>
          <p:cNvSpPr>
            <a:spLocks noGrp="1" noChangeArrowheads="1"/>
          </p:cNvSpPr>
          <p:nvPr>
            <p:ph type="ftr" sz="quarter" idx="11"/>
          </p:nvPr>
        </p:nvSpPr>
        <p:spPr/>
        <p:txBody>
          <a:bodyPr/>
          <a:lstStyle>
            <a:lvl1pPr>
              <a:defRPr>
                <a:ea typeface="+mn-ea"/>
              </a:defRPr>
            </a:lvl1pPr>
          </a:lstStyle>
          <a:p>
            <a:pPr>
              <a:defRPr/>
            </a:pPr>
            <a:endParaRPr lang="en-US"/>
          </a:p>
        </p:txBody>
      </p:sp>
      <p:sp>
        <p:nvSpPr>
          <p:cNvPr id="7" name="Slide Number Placeholder 8">
            <a:extLst>
              <a:ext uri="{FF2B5EF4-FFF2-40B4-BE49-F238E27FC236}">
                <a16:creationId xmlns:a16="http://schemas.microsoft.com/office/drawing/2014/main" id="{0BBA8D5F-DC9E-418E-87CD-CE1A563D8C4C}"/>
              </a:ext>
            </a:extLst>
          </p:cNvPr>
          <p:cNvSpPr>
            <a:spLocks noGrp="1" noChangeArrowheads="1"/>
          </p:cNvSpPr>
          <p:nvPr>
            <p:ph type="sldNum" sz="quarter" idx="12"/>
          </p:nvPr>
        </p:nvSpPr>
        <p:spPr/>
        <p:txBody>
          <a:bodyPr/>
          <a:lstStyle>
            <a:lvl1pPr>
              <a:defRPr smtClean="0"/>
            </a:lvl1pPr>
          </a:lstStyle>
          <a:p>
            <a:pPr>
              <a:defRPr/>
            </a:pPr>
            <a:fld id="{D98025D8-B7AF-4A0C-87B2-D181DB1859AB}" type="slidenum">
              <a:rPr lang="en-US" altLang="en-US"/>
              <a:pPr>
                <a:defRPr/>
              </a:pPr>
              <a:t>‹#›</a:t>
            </a:fld>
            <a:endParaRPr lang="en-US" altLang="en-US"/>
          </a:p>
        </p:txBody>
      </p:sp>
    </p:spTree>
    <p:extLst>
      <p:ext uri="{BB962C8B-B14F-4D97-AF65-F5344CB8AC3E}">
        <p14:creationId xmlns:p14="http://schemas.microsoft.com/office/powerpoint/2010/main" val="39986058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47094B4-33A2-4156-847B-7DCA6680DE08}"/>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8" name="Rectangle 5">
            <a:extLst>
              <a:ext uri="{FF2B5EF4-FFF2-40B4-BE49-F238E27FC236}">
                <a16:creationId xmlns:a16="http://schemas.microsoft.com/office/drawing/2014/main" id="{42A3BCEC-A680-4801-9B1A-BD3F830EAE04}"/>
              </a:ext>
            </a:extLst>
          </p:cNvPr>
          <p:cNvSpPr>
            <a:spLocks noGrp="1" noChangeArrowheads="1"/>
          </p:cNvSpPr>
          <p:nvPr>
            <p:ph type="ftr" sz="quarter" idx="11"/>
          </p:nvPr>
        </p:nvSpPr>
        <p:spPr/>
        <p:txBody>
          <a:bodyPr/>
          <a:lstStyle>
            <a:lvl1pPr>
              <a:defRPr>
                <a:ea typeface="+mn-ea"/>
              </a:defRPr>
            </a:lvl1pPr>
          </a:lstStyle>
          <a:p>
            <a:pPr>
              <a:defRPr/>
            </a:pPr>
            <a:endParaRPr lang="en-US"/>
          </a:p>
        </p:txBody>
      </p:sp>
      <p:sp>
        <p:nvSpPr>
          <p:cNvPr id="9" name="Rectangle 6">
            <a:extLst>
              <a:ext uri="{FF2B5EF4-FFF2-40B4-BE49-F238E27FC236}">
                <a16:creationId xmlns:a16="http://schemas.microsoft.com/office/drawing/2014/main" id="{C750022A-B700-4981-AD36-AF9726142D66}"/>
              </a:ext>
            </a:extLst>
          </p:cNvPr>
          <p:cNvSpPr>
            <a:spLocks noGrp="1" noChangeArrowheads="1"/>
          </p:cNvSpPr>
          <p:nvPr>
            <p:ph type="sldNum" sz="quarter" idx="12"/>
          </p:nvPr>
        </p:nvSpPr>
        <p:spPr/>
        <p:txBody>
          <a:bodyPr/>
          <a:lstStyle>
            <a:lvl1pPr>
              <a:defRPr smtClean="0"/>
            </a:lvl1pPr>
          </a:lstStyle>
          <a:p>
            <a:pPr>
              <a:defRPr/>
            </a:pPr>
            <a:fld id="{4278D92A-1141-466A-AD02-8DD31D7FC3BA}" type="slidenum">
              <a:rPr lang="en-US" altLang="en-US"/>
              <a:pPr>
                <a:defRPr/>
              </a:pPr>
              <a:t>‹#›</a:t>
            </a:fld>
            <a:endParaRPr lang="en-US" altLang="en-US"/>
          </a:p>
        </p:txBody>
      </p:sp>
    </p:spTree>
    <p:extLst>
      <p:ext uri="{BB962C8B-B14F-4D97-AF65-F5344CB8AC3E}">
        <p14:creationId xmlns:p14="http://schemas.microsoft.com/office/powerpoint/2010/main" val="182833837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A94188F-3BD1-4046-87D4-213620661A2D}"/>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4" name="Rectangle 5">
            <a:extLst>
              <a:ext uri="{FF2B5EF4-FFF2-40B4-BE49-F238E27FC236}">
                <a16:creationId xmlns:a16="http://schemas.microsoft.com/office/drawing/2014/main" id="{9CFC62C9-FC45-452B-8214-7B8118E522A1}"/>
              </a:ext>
            </a:extLst>
          </p:cNvPr>
          <p:cNvSpPr>
            <a:spLocks noGrp="1" noChangeArrowheads="1"/>
          </p:cNvSpPr>
          <p:nvPr>
            <p:ph type="ftr" sz="quarter" idx="11"/>
          </p:nvPr>
        </p:nvSpPr>
        <p:spPr/>
        <p:txBody>
          <a:bodyPr/>
          <a:lstStyle>
            <a:lvl1pPr>
              <a:defRPr>
                <a:ea typeface="+mn-ea"/>
              </a:defRPr>
            </a:lvl1pPr>
          </a:lstStyle>
          <a:p>
            <a:pPr>
              <a:defRPr/>
            </a:pPr>
            <a:endParaRPr lang="en-US"/>
          </a:p>
        </p:txBody>
      </p:sp>
      <p:sp>
        <p:nvSpPr>
          <p:cNvPr id="5" name="Rectangle 6">
            <a:extLst>
              <a:ext uri="{FF2B5EF4-FFF2-40B4-BE49-F238E27FC236}">
                <a16:creationId xmlns:a16="http://schemas.microsoft.com/office/drawing/2014/main" id="{7EAABD46-BEB7-40BC-95FA-F840ECA50F9D}"/>
              </a:ext>
            </a:extLst>
          </p:cNvPr>
          <p:cNvSpPr>
            <a:spLocks noGrp="1" noChangeArrowheads="1"/>
          </p:cNvSpPr>
          <p:nvPr>
            <p:ph type="sldNum" sz="quarter" idx="12"/>
          </p:nvPr>
        </p:nvSpPr>
        <p:spPr/>
        <p:txBody>
          <a:bodyPr/>
          <a:lstStyle>
            <a:lvl1pPr>
              <a:defRPr smtClean="0"/>
            </a:lvl1pPr>
          </a:lstStyle>
          <a:p>
            <a:pPr>
              <a:defRPr/>
            </a:pPr>
            <a:fld id="{85DE8E6C-B3C3-49E1-ACFC-F6C600C252F5}" type="slidenum">
              <a:rPr lang="en-US" altLang="en-US"/>
              <a:pPr>
                <a:defRPr/>
              </a:pPr>
              <a:t>‹#›</a:t>
            </a:fld>
            <a:endParaRPr lang="en-US" altLang="en-US"/>
          </a:p>
        </p:txBody>
      </p:sp>
    </p:spTree>
    <p:extLst>
      <p:ext uri="{BB962C8B-B14F-4D97-AF65-F5344CB8AC3E}">
        <p14:creationId xmlns:p14="http://schemas.microsoft.com/office/powerpoint/2010/main" val="322411095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AB90718-2FB7-41DF-979B-6B3A00AE0DBC}"/>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3" name="Rectangle 5">
            <a:extLst>
              <a:ext uri="{FF2B5EF4-FFF2-40B4-BE49-F238E27FC236}">
                <a16:creationId xmlns:a16="http://schemas.microsoft.com/office/drawing/2014/main" id="{84F19987-062D-40FE-A234-6B26F2825BD7}"/>
              </a:ext>
            </a:extLst>
          </p:cNvPr>
          <p:cNvSpPr>
            <a:spLocks noGrp="1" noChangeArrowheads="1"/>
          </p:cNvSpPr>
          <p:nvPr>
            <p:ph type="ftr" sz="quarter" idx="11"/>
          </p:nvPr>
        </p:nvSpPr>
        <p:spPr/>
        <p:txBody>
          <a:bodyPr/>
          <a:lstStyle>
            <a:lvl1pPr>
              <a:defRPr>
                <a:ea typeface="+mn-ea"/>
              </a:defRPr>
            </a:lvl1pPr>
          </a:lstStyle>
          <a:p>
            <a:pPr>
              <a:defRPr/>
            </a:pPr>
            <a:endParaRPr lang="en-US"/>
          </a:p>
        </p:txBody>
      </p:sp>
      <p:sp>
        <p:nvSpPr>
          <p:cNvPr id="4" name="Rectangle 6">
            <a:extLst>
              <a:ext uri="{FF2B5EF4-FFF2-40B4-BE49-F238E27FC236}">
                <a16:creationId xmlns:a16="http://schemas.microsoft.com/office/drawing/2014/main" id="{FF723D2E-BFAE-44B8-8333-DE10CF29BFDD}"/>
              </a:ext>
            </a:extLst>
          </p:cNvPr>
          <p:cNvSpPr>
            <a:spLocks noGrp="1" noChangeArrowheads="1"/>
          </p:cNvSpPr>
          <p:nvPr>
            <p:ph type="sldNum" sz="quarter" idx="12"/>
          </p:nvPr>
        </p:nvSpPr>
        <p:spPr/>
        <p:txBody>
          <a:bodyPr/>
          <a:lstStyle>
            <a:lvl1pPr>
              <a:defRPr smtClean="0"/>
            </a:lvl1pPr>
          </a:lstStyle>
          <a:p>
            <a:pPr>
              <a:defRPr/>
            </a:pPr>
            <a:fld id="{D7583BE8-ED39-463A-9F08-5C1066748426}" type="slidenum">
              <a:rPr lang="en-US" altLang="en-US"/>
              <a:pPr>
                <a:defRPr/>
              </a:pPr>
              <a:t>‹#›</a:t>
            </a:fld>
            <a:endParaRPr lang="en-US" altLang="en-US"/>
          </a:p>
        </p:txBody>
      </p:sp>
    </p:spTree>
    <p:extLst>
      <p:ext uri="{BB962C8B-B14F-4D97-AF65-F5344CB8AC3E}">
        <p14:creationId xmlns:p14="http://schemas.microsoft.com/office/powerpoint/2010/main" val="208193565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6">
            <a:extLst>
              <a:ext uri="{FF2B5EF4-FFF2-40B4-BE49-F238E27FC236}">
                <a16:creationId xmlns:a16="http://schemas.microsoft.com/office/drawing/2014/main" id="{99012883-A2F5-4DFB-B924-6F4E1BC0AE18}"/>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6" name="Footer Placeholder 7">
            <a:extLst>
              <a:ext uri="{FF2B5EF4-FFF2-40B4-BE49-F238E27FC236}">
                <a16:creationId xmlns:a16="http://schemas.microsoft.com/office/drawing/2014/main" id="{123C2EDE-7277-4CDC-BDE7-0C889F7D57DD}"/>
              </a:ext>
            </a:extLst>
          </p:cNvPr>
          <p:cNvSpPr>
            <a:spLocks noGrp="1" noChangeArrowheads="1"/>
          </p:cNvSpPr>
          <p:nvPr>
            <p:ph type="ftr" sz="quarter" idx="11"/>
          </p:nvPr>
        </p:nvSpPr>
        <p:spPr/>
        <p:txBody>
          <a:bodyPr/>
          <a:lstStyle>
            <a:lvl1pPr>
              <a:defRPr>
                <a:ea typeface="+mn-ea"/>
              </a:defRPr>
            </a:lvl1pPr>
          </a:lstStyle>
          <a:p>
            <a:pPr>
              <a:defRPr/>
            </a:pPr>
            <a:endParaRPr lang="en-US"/>
          </a:p>
        </p:txBody>
      </p:sp>
      <p:sp>
        <p:nvSpPr>
          <p:cNvPr id="7" name="Slide Number Placeholder 8">
            <a:extLst>
              <a:ext uri="{FF2B5EF4-FFF2-40B4-BE49-F238E27FC236}">
                <a16:creationId xmlns:a16="http://schemas.microsoft.com/office/drawing/2014/main" id="{D53CC71D-DDD4-400E-B29D-1D482AA4B58E}"/>
              </a:ext>
            </a:extLst>
          </p:cNvPr>
          <p:cNvSpPr>
            <a:spLocks noGrp="1" noChangeArrowheads="1"/>
          </p:cNvSpPr>
          <p:nvPr>
            <p:ph type="sldNum" sz="quarter" idx="12"/>
          </p:nvPr>
        </p:nvSpPr>
        <p:spPr/>
        <p:txBody>
          <a:bodyPr/>
          <a:lstStyle>
            <a:lvl1pPr>
              <a:defRPr smtClean="0"/>
            </a:lvl1pPr>
          </a:lstStyle>
          <a:p>
            <a:pPr>
              <a:defRPr/>
            </a:pPr>
            <a:fld id="{677E02B3-622F-484D-A65C-4318AC90E006}" type="slidenum">
              <a:rPr lang="en-US" altLang="en-US"/>
              <a:pPr>
                <a:defRPr/>
              </a:pPr>
              <a:t>‹#›</a:t>
            </a:fld>
            <a:endParaRPr lang="en-US" altLang="en-US"/>
          </a:p>
        </p:txBody>
      </p:sp>
    </p:spTree>
    <p:extLst>
      <p:ext uri="{BB962C8B-B14F-4D97-AF65-F5344CB8AC3E}">
        <p14:creationId xmlns:p14="http://schemas.microsoft.com/office/powerpoint/2010/main" val="336185384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6">
            <a:extLst>
              <a:ext uri="{FF2B5EF4-FFF2-40B4-BE49-F238E27FC236}">
                <a16:creationId xmlns:a16="http://schemas.microsoft.com/office/drawing/2014/main" id="{96714D13-897F-4818-8F56-EB8ABA6D8833}"/>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6" name="Footer Placeholder 7">
            <a:extLst>
              <a:ext uri="{FF2B5EF4-FFF2-40B4-BE49-F238E27FC236}">
                <a16:creationId xmlns:a16="http://schemas.microsoft.com/office/drawing/2014/main" id="{D09CACD3-AE1D-4A26-8A74-E1E9CB3C4016}"/>
              </a:ext>
            </a:extLst>
          </p:cNvPr>
          <p:cNvSpPr>
            <a:spLocks noGrp="1" noChangeArrowheads="1"/>
          </p:cNvSpPr>
          <p:nvPr>
            <p:ph type="ftr" sz="quarter" idx="11"/>
          </p:nvPr>
        </p:nvSpPr>
        <p:spPr/>
        <p:txBody>
          <a:bodyPr/>
          <a:lstStyle>
            <a:lvl1pPr>
              <a:defRPr>
                <a:ea typeface="+mn-ea"/>
              </a:defRPr>
            </a:lvl1pPr>
          </a:lstStyle>
          <a:p>
            <a:pPr>
              <a:defRPr/>
            </a:pPr>
            <a:endParaRPr lang="en-US"/>
          </a:p>
        </p:txBody>
      </p:sp>
      <p:sp>
        <p:nvSpPr>
          <p:cNvPr id="7" name="Slide Number Placeholder 8">
            <a:extLst>
              <a:ext uri="{FF2B5EF4-FFF2-40B4-BE49-F238E27FC236}">
                <a16:creationId xmlns:a16="http://schemas.microsoft.com/office/drawing/2014/main" id="{43FA56B3-F018-4833-857F-4548C4458144}"/>
              </a:ext>
            </a:extLst>
          </p:cNvPr>
          <p:cNvSpPr>
            <a:spLocks noGrp="1" noChangeArrowheads="1"/>
          </p:cNvSpPr>
          <p:nvPr>
            <p:ph type="sldNum" sz="quarter" idx="12"/>
          </p:nvPr>
        </p:nvSpPr>
        <p:spPr/>
        <p:txBody>
          <a:bodyPr/>
          <a:lstStyle>
            <a:lvl1pPr>
              <a:defRPr smtClean="0"/>
            </a:lvl1pPr>
          </a:lstStyle>
          <a:p>
            <a:pPr>
              <a:defRPr/>
            </a:pPr>
            <a:fld id="{02CD7BC6-0A02-4814-84E3-190B4261D353}" type="slidenum">
              <a:rPr lang="en-US" altLang="en-US"/>
              <a:pPr>
                <a:defRPr/>
              </a:pPr>
              <a:t>‹#›</a:t>
            </a:fld>
            <a:endParaRPr lang="en-US" altLang="en-US"/>
          </a:p>
        </p:txBody>
      </p:sp>
    </p:spTree>
    <p:extLst>
      <p:ext uri="{BB962C8B-B14F-4D97-AF65-F5344CB8AC3E}">
        <p14:creationId xmlns:p14="http://schemas.microsoft.com/office/powerpoint/2010/main" val="147916589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DB3A1E-6ADE-4837-A828-68FDB142FA9C}"/>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5" name="Rectangle 5">
            <a:extLst>
              <a:ext uri="{FF2B5EF4-FFF2-40B4-BE49-F238E27FC236}">
                <a16:creationId xmlns:a16="http://schemas.microsoft.com/office/drawing/2014/main" id="{9B92D6D5-F4E5-4F06-A5AB-0F8E2F471870}"/>
              </a:ext>
            </a:extLst>
          </p:cNvPr>
          <p:cNvSpPr>
            <a:spLocks noGrp="1" noChangeArrowheads="1"/>
          </p:cNvSpPr>
          <p:nvPr>
            <p:ph type="ftr" sz="quarter" idx="11"/>
          </p:nvPr>
        </p:nvSpPr>
        <p:spPr/>
        <p:txBody>
          <a:bodyPr/>
          <a:lstStyle>
            <a:lvl1pPr>
              <a:defRPr>
                <a:ea typeface="+mn-ea"/>
              </a:defRPr>
            </a:lvl1pPr>
          </a:lstStyle>
          <a:p>
            <a:pPr>
              <a:defRPr/>
            </a:pPr>
            <a:endParaRPr lang="en-US"/>
          </a:p>
        </p:txBody>
      </p:sp>
      <p:sp>
        <p:nvSpPr>
          <p:cNvPr id="6" name="Rectangle 6">
            <a:extLst>
              <a:ext uri="{FF2B5EF4-FFF2-40B4-BE49-F238E27FC236}">
                <a16:creationId xmlns:a16="http://schemas.microsoft.com/office/drawing/2014/main" id="{CBC21DCC-91FF-46F8-B745-8FE36BE515AE}"/>
              </a:ext>
            </a:extLst>
          </p:cNvPr>
          <p:cNvSpPr>
            <a:spLocks noGrp="1" noChangeArrowheads="1"/>
          </p:cNvSpPr>
          <p:nvPr>
            <p:ph type="sldNum" sz="quarter" idx="12"/>
          </p:nvPr>
        </p:nvSpPr>
        <p:spPr/>
        <p:txBody>
          <a:bodyPr/>
          <a:lstStyle>
            <a:lvl1pPr>
              <a:defRPr smtClean="0"/>
            </a:lvl1pPr>
          </a:lstStyle>
          <a:p>
            <a:pPr>
              <a:defRPr/>
            </a:pPr>
            <a:fld id="{9A2DC712-57B4-462A-9C9E-F6A077DC3C37}" type="slidenum">
              <a:rPr lang="en-US" altLang="en-US"/>
              <a:pPr>
                <a:defRPr/>
              </a:pPr>
              <a:t>‹#›</a:t>
            </a:fld>
            <a:endParaRPr lang="en-US" altLang="en-US"/>
          </a:p>
        </p:txBody>
      </p:sp>
    </p:spTree>
    <p:extLst>
      <p:ext uri="{BB962C8B-B14F-4D97-AF65-F5344CB8AC3E}">
        <p14:creationId xmlns:p14="http://schemas.microsoft.com/office/powerpoint/2010/main" val="327286807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E28ABF9-416D-4945-BE47-F64E80622996}"/>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5" name="Rectangle 5">
            <a:extLst>
              <a:ext uri="{FF2B5EF4-FFF2-40B4-BE49-F238E27FC236}">
                <a16:creationId xmlns:a16="http://schemas.microsoft.com/office/drawing/2014/main" id="{99F9AD17-5E48-467C-9C1A-61DA55528329}"/>
              </a:ext>
            </a:extLst>
          </p:cNvPr>
          <p:cNvSpPr>
            <a:spLocks noGrp="1" noChangeArrowheads="1"/>
          </p:cNvSpPr>
          <p:nvPr>
            <p:ph type="ftr" sz="quarter" idx="11"/>
          </p:nvPr>
        </p:nvSpPr>
        <p:spPr/>
        <p:txBody>
          <a:bodyPr/>
          <a:lstStyle>
            <a:lvl1pPr>
              <a:defRPr>
                <a:ea typeface="+mn-ea"/>
              </a:defRPr>
            </a:lvl1pPr>
          </a:lstStyle>
          <a:p>
            <a:pPr>
              <a:defRPr/>
            </a:pPr>
            <a:endParaRPr lang="en-US"/>
          </a:p>
        </p:txBody>
      </p:sp>
      <p:sp>
        <p:nvSpPr>
          <p:cNvPr id="6" name="Rectangle 6">
            <a:extLst>
              <a:ext uri="{FF2B5EF4-FFF2-40B4-BE49-F238E27FC236}">
                <a16:creationId xmlns:a16="http://schemas.microsoft.com/office/drawing/2014/main" id="{4A6AE8BA-6380-491D-A08E-FFF50B291BF8}"/>
              </a:ext>
            </a:extLst>
          </p:cNvPr>
          <p:cNvSpPr>
            <a:spLocks noGrp="1" noChangeArrowheads="1"/>
          </p:cNvSpPr>
          <p:nvPr>
            <p:ph type="sldNum" sz="quarter" idx="12"/>
          </p:nvPr>
        </p:nvSpPr>
        <p:spPr/>
        <p:txBody>
          <a:bodyPr/>
          <a:lstStyle>
            <a:lvl1pPr>
              <a:defRPr smtClean="0"/>
            </a:lvl1pPr>
          </a:lstStyle>
          <a:p>
            <a:pPr>
              <a:defRPr/>
            </a:pPr>
            <a:fld id="{F2240899-AF74-442F-8FC6-EDD7B6506D60}" type="slidenum">
              <a:rPr lang="en-US" altLang="en-US"/>
              <a:pPr>
                <a:defRPr/>
              </a:pPr>
              <a:t>‹#›</a:t>
            </a:fld>
            <a:endParaRPr lang="en-US" altLang="en-US"/>
          </a:p>
        </p:txBody>
      </p:sp>
    </p:spTree>
    <p:extLst>
      <p:ext uri="{BB962C8B-B14F-4D97-AF65-F5344CB8AC3E}">
        <p14:creationId xmlns:p14="http://schemas.microsoft.com/office/powerpoint/2010/main" val="343643197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FB9A6A96-8024-4812-A54A-5495E183F3A2}"/>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5" name="Rectangle 5">
            <a:extLst>
              <a:ext uri="{FF2B5EF4-FFF2-40B4-BE49-F238E27FC236}">
                <a16:creationId xmlns:a16="http://schemas.microsoft.com/office/drawing/2014/main" id="{2263BEBD-40DE-420F-8957-34F086F3680E}"/>
              </a:ext>
            </a:extLst>
          </p:cNvPr>
          <p:cNvSpPr>
            <a:spLocks noGrp="1" noChangeArrowheads="1"/>
          </p:cNvSpPr>
          <p:nvPr>
            <p:ph type="ftr" sz="quarter" idx="11"/>
          </p:nvPr>
        </p:nvSpPr>
        <p:spPr/>
        <p:txBody>
          <a:bodyPr/>
          <a:lstStyle>
            <a:lvl1pPr>
              <a:defRPr>
                <a:ea typeface="+mn-ea"/>
              </a:defRPr>
            </a:lvl1pPr>
          </a:lstStyle>
          <a:p>
            <a:pPr>
              <a:defRPr/>
            </a:pPr>
            <a:endParaRPr lang="en-US"/>
          </a:p>
        </p:txBody>
      </p:sp>
      <p:sp>
        <p:nvSpPr>
          <p:cNvPr id="6" name="Rectangle 6">
            <a:extLst>
              <a:ext uri="{FF2B5EF4-FFF2-40B4-BE49-F238E27FC236}">
                <a16:creationId xmlns:a16="http://schemas.microsoft.com/office/drawing/2014/main" id="{887C4FB6-8A9F-44F2-9D10-0C3420F5C1B6}"/>
              </a:ext>
            </a:extLst>
          </p:cNvPr>
          <p:cNvSpPr>
            <a:spLocks noGrp="1" noChangeArrowheads="1"/>
          </p:cNvSpPr>
          <p:nvPr>
            <p:ph type="sldNum" sz="quarter" idx="12"/>
          </p:nvPr>
        </p:nvSpPr>
        <p:spPr/>
        <p:txBody>
          <a:bodyPr/>
          <a:lstStyle>
            <a:lvl1pPr>
              <a:defRPr smtClean="0"/>
            </a:lvl1pPr>
          </a:lstStyle>
          <a:p>
            <a:pPr>
              <a:defRPr/>
            </a:pPr>
            <a:fld id="{A8CC20D3-00B4-4913-844F-463B1B013ADF}" type="slidenum">
              <a:rPr lang="en-US" altLang="en-US"/>
              <a:pPr>
                <a:defRPr/>
              </a:pPr>
              <a:t>‹#›</a:t>
            </a:fld>
            <a:endParaRPr lang="en-US" altLang="en-US"/>
          </a:p>
        </p:txBody>
      </p:sp>
    </p:spTree>
    <p:extLst>
      <p:ext uri="{BB962C8B-B14F-4D97-AF65-F5344CB8AC3E}">
        <p14:creationId xmlns:p14="http://schemas.microsoft.com/office/powerpoint/2010/main" val="3712613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58970268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B11272D3-438E-41DF-B20C-16763CF0BBC5}"/>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6" name="Footer Placeholder 7">
            <a:extLst>
              <a:ext uri="{FF2B5EF4-FFF2-40B4-BE49-F238E27FC236}">
                <a16:creationId xmlns:a16="http://schemas.microsoft.com/office/drawing/2014/main" id="{5922EE46-475D-4ABB-89BE-8A4BF901F799}"/>
              </a:ext>
            </a:extLst>
          </p:cNvPr>
          <p:cNvSpPr>
            <a:spLocks noGrp="1" noChangeArrowheads="1"/>
          </p:cNvSpPr>
          <p:nvPr>
            <p:ph type="ftr" sz="quarter" idx="11"/>
          </p:nvPr>
        </p:nvSpPr>
        <p:spPr/>
        <p:txBody>
          <a:bodyPr/>
          <a:lstStyle>
            <a:lvl1pPr>
              <a:defRPr>
                <a:ea typeface="+mn-ea"/>
              </a:defRPr>
            </a:lvl1pPr>
          </a:lstStyle>
          <a:p>
            <a:pPr>
              <a:defRPr/>
            </a:pPr>
            <a:endParaRPr lang="en-US"/>
          </a:p>
        </p:txBody>
      </p:sp>
      <p:sp>
        <p:nvSpPr>
          <p:cNvPr id="7" name="Slide Number Placeholder 8">
            <a:extLst>
              <a:ext uri="{FF2B5EF4-FFF2-40B4-BE49-F238E27FC236}">
                <a16:creationId xmlns:a16="http://schemas.microsoft.com/office/drawing/2014/main" id="{20F59B09-B065-45E2-8913-73B4BF06D80D}"/>
              </a:ext>
            </a:extLst>
          </p:cNvPr>
          <p:cNvSpPr>
            <a:spLocks noGrp="1" noChangeArrowheads="1"/>
          </p:cNvSpPr>
          <p:nvPr>
            <p:ph type="sldNum" sz="quarter" idx="12"/>
          </p:nvPr>
        </p:nvSpPr>
        <p:spPr/>
        <p:txBody>
          <a:bodyPr/>
          <a:lstStyle>
            <a:lvl1pPr>
              <a:defRPr smtClean="0"/>
            </a:lvl1pPr>
          </a:lstStyle>
          <a:p>
            <a:pPr>
              <a:defRPr/>
            </a:pPr>
            <a:fld id="{27A55ABD-CBD7-41A1-8993-A93B5792B990}" type="slidenum">
              <a:rPr lang="en-US" altLang="en-US"/>
              <a:pPr>
                <a:defRPr/>
              </a:pPr>
              <a:t>‹#›</a:t>
            </a:fld>
            <a:endParaRPr lang="en-US" altLang="en-US"/>
          </a:p>
        </p:txBody>
      </p:sp>
    </p:spTree>
    <p:extLst>
      <p:ext uri="{BB962C8B-B14F-4D97-AF65-F5344CB8AC3E}">
        <p14:creationId xmlns:p14="http://schemas.microsoft.com/office/powerpoint/2010/main" val="389977128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93EE8D5-8AE3-46BF-A98C-D84AE9E57229}"/>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7" name="Rectangle 5">
            <a:extLst>
              <a:ext uri="{FF2B5EF4-FFF2-40B4-BE49-F238E27FC236}">
                <a16:creationId xmlns:a16="http://schemas.microsoft.com/office/drawing/2014/main" id="{54931A14-0B7E-486F-89F5-7B5E36CC3144}"/>
              </a:ext>
            </a:extLst>
          </p:cNvPr>
          <p:cNvSpPr>
            <a:spLocks noGrp="1" noChangeArrowheads="1"/>
          </p:cNvSpPr>
          <p:nvPr>
            <p:ph type="ftr" sz="quarter" idx="11"/>
          </p:nvPr>
        </p:nvSpPr>
        <p:spPr/>
        <p:txBody>
          <a:bodyPr/>
          <a:lstStyle>
            <a:lvl1pPr>
              <a:defRPr>
                <a:ea typeface="+mn-ea"/>
              </a:defRPr>
            </a:lvl1pPr>
          </a:lstStyle>
          <a:p>
            <a:pPr>
              <a:defRPr/>
            </a:pPr>
            <a:endParaRPr lang="en-US"/>
          </a:p>
        </p:txBody>
      </p:sp>
      <p:sp>
        <p:nvSpPr>
          <p:cNvPr id="8" name="Rectangle 6">
            <a:extLst>
              <a:ext uri="{FF2B5EF4-FFF2-40B4-BE49-F238E27FC236}">
                <a16:creationId xmlns:a16="http://schemas.microsoft.com/office/drawing/2014/main" id="{B701D697-7FF3-4C9C-BFFF-553AAC0C94E8}"/>
              </a:ext>
            </a:extLst>
          </p:cNvPr>
          <p:cNvSpPr>
            <a:spLocks noGrp="1" noChangeArrowheads="1"/>
          </p:cNvSpPr>
          <p:nvPr>
            <p:ph type="sldNum" sz="quarter" idx="12"/>
          </p:nvPr>
        </p:nvSpPr>
        <p:spPr/>
        <p:txBody>
          <a:bodyPr/>
          <a:lstStyle>
            <a:lvl1pPr>
              <a:defRPr smtClean="0"/>
            </a:lvl1pPr>
          </a:lstStyle>
          <a:p>
            <a:pPr>
              <a:defRPr/>
            </a:pPr>
            <a:fld id="{B3261C1E-EBD0-40DD-B7D8-B41055E70BD3}" type="slidenum">
              <a:rPr lang="en-US" altLang="en-US"/>
              <a:pPr>
                <a:defRPr/>
              </a:pPr>
              <a:t>‹#›</a:t>
            </a:fld>
            <a:endParaRPr lang="en-US" altLang="en-US"/>
          </a:p>
        </p:txBody>
      </p:sp>
    </p:spTree>
    <p:extLst>
      <p:ext uri="{BB962C8B-B14F-4D97-AF65-F5344CB8AC3E}">
        <p14:creationId xmlns:p14="http://schemas.microsoft.com/office/powerpoint/2010/main" val="179784035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4D2584A3-6220-4845-AA80-637E6608A701}"/>
              </a:ext>
            </a:extLst>
          </p:cNvPr>
          <p:cNvSpPr>
            <a:spLocks noGrp="1" noChangeArrowheads="1"/>
          </p:cNvSpPr>
          <p:nvPr>
            <p:ph type="dt" sz="half" idx="10"/>
          </p:nvPr>
        </p:nvSpPr>
        <p:spPr/>
        <p:txBody>
          <a:bodyPr/>
          <a:lstStyle>
            <a:lvl1pPr>
              <a:defRPr>
                <a:ea typeface="+mn-ea"/>
              </a:defRPr>
            </a:lvl1pPr>
          </a:lstStyle>
          <a:p>
            <a:pPr>
              <a:defRPr/>
            </a:pPr>
            <a:endParaRPr lang="en-US"/>
          </a:p>
        </p:txBody>
      </p:sp>
      <p:sp>
        <p:nvSpPr>
          <p:cNvPr id="6" name="Footer Placeholder 7">
            <a:extLst>
              <a:ext uri="{FF2B5EF4-FFF2-40B4-BE49-F238E27FC236}">
                <a16:creationId xmlns:a16="http://schemas.microsoft.com/office/drawing/2014/main" id="{3B6DC4AC-EC17-4810-873E-457E28D3A4C8}"/>
              </a:ext>
            </a:extLst>
          </p:cNvPr>
          <p:cNvSpPr>
            <a:spLocks noGrp="1" noChangeArrowheads="1"/>
          </p:cNvSpPr>
          <p:nvPr>
            <p:ph type="ftr" sz="quarter" idx="11"/>
          </p:nvPr>
        </p:nvSpPr>
        <p:spPr/>
        <p:txBody>
          <a:bodyPr/>
          <a:lstStyle>
            <a:lvl1pPr>
              <a:defRPr>
                <a:ea typeface="+mn-ea"/>
              </a:defRPr>
            </a:lvl1pPr>
          </a:lstStyle>
          <a:p>
            <a:pPr>
              <a:defRPr/>
            </a:pPr>
            <a:endParaRPr lang="en-US"/>
          </a:p>
        </p:txBody>
      </p:sp>
      <p:sp>
        <p:nvSpPr>
          <p:cNvPr id="7" name="Slide Number Placeholder 8">
            <a:extLst>
              <a:ext uri="{FF2B5EF4-FFF2-40B4-BE49-F238E27FC236}">
                <a16:creationId xmlns:a16="http://schemas.microsoft.com/office/drawing/2014/main" id="{BCFA6B9F-52FA-4498-8C41-58882DE8F58D}"/>
              </a:ext>
            </a:extLst>
          </p:cNvPr>
          <p:cNvSpPr>
            <a:spLocks noGrp="1" noChangeArrowheads="1"/>
          </p:cNvSpPr>
          <p:nvPr>
            <p:ph type="sldNum" sz="quarter" idx="12"/>
          </p:nvPr>
        </p:nvSpPr>
        <p:spPr/>
        <p:txBody>
          <a:bodyPr/>
          <a:lstStyle>
            <a:lvl1pPr>
              <a:defRPr smtClean="0"/>
            </a:lvl1pPr>
          </a:lstStyle>
          <a:p>
            <a:pPr>
              <a:defRPr/>
            </a:pPr>
            <a:fld id="{C839E5F7-42E5-4428-8E28-7E3EFEAE6589}" type="slidenum">
              <a:rPr lang="en-US" altLang="en-US"/>
              <a:pPr>
                <a:defRPr/>
              </a:pPr>
              <a:t>‹#›</a:t>
            </a:fld>
            <a:endParaRPr lang="en-US" altLang="en-US"/>
          </a:p>
        </p:txBody>
      </p:sp>
    </p:spTree>
    <p:extLst>
      <p:ext uri="{BB962C8B-B14F-4D97-AF65-F5344CB8AC3E}">
        <p14:creationId xmlns:p14="http://schemas.microsoft.com/office/powerpoint/2010/main" val="325507946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BA8A186-E895-4192-A4A2-939EE962417D}" type="slidenum">
              <a:rPr lang="en-US"/>
              <a:pPr>
                <a:defRPr/>
              </a:pPr>
              <a:t>‹#›</a:t>
            </a:fld>
            <a:endParaRPr lang="en-US"/>
          </a:p>
        </p:txBody>
      </p:sp>
    </p:spTree>
    <p:extLst>
      <p:ext uri="{BB962C8B-B14F-4D97-AF65-F5344CB8AC3E}">
        <p14:creationId xmlns:p14="http://schemas.microsoft.com/office/powerpoint/2010/main" val="55474050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E3F30EAB-EF7A-4977-807D-0C7122986457}" type="slidenum">
              <a:rPr lang="en-US"/>
              <a:pPr>
                <a:defRPr/>
              </a:pPr>
              <a:t>‹#›</a:t>
            </a:fld>
            <a:endParaRPr lang="en-US"/>
          </a:p>
        </p:txBody>
      </p:sp>
    </p:spTree>
    <p:extLst>
      <p:ext uri="{BB962C8B-B14F-4D97-AF65-F5344CB8AC3E}">
        <p14:creationId xmlns:p14="http://schemas.microsoft.com/office/powerpoint/2010/main" val="12853452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64D91F9-D593-449C-81F7-8A073BC6103B}" type="slidenum">
              <a:rPr lang="en-US"/>
              <a:pPr>
                <a:defRPr/>
              </a:pPr>
              <a:t>‹#›</a:t>
            </a:fld>
            <a:endParaRPr lang="en-US"/>
          </a:p>
        </p:txBody>
      </p:sp>
    </p:spTree>
    <p:extLst>
      <p:ext uri="{BB962C8B-B14F-4D97-AF65-F5344CB8AC3E}">
        <p14:creationId xmlns:p14="http://schemas.microsoft.com/office/powerpoint/2010/main" val="257272543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44B82449-E34E-48C0-A55D-585D98C52AF9}" type="slidenum">
              <a:rPr lang="en-US"/>
              <a:pPr>
                <a:defRPr/>
              </a:pPr>
              <a:t>‹#›</a:t>
            </a:fld>
            <a:endParaRPr lang="en-US"/>
          </a:p>
        </p:txBody>
      </p:sp>
    </p:spTree>
    <p:extLst>
      <p:ext uri="{BB962C8B-B14F-4D97-AF65-F5344CB8AC3E}">
        <p14:creationId xmlns:p14="http://schemas.microsoft.com/office/powerpoint/2010/main" val="206837796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46C69900-92D8-4A64-93AD-03A4CAEAA4D5}" type="slidenum">
              <a:rPr lang="en-US"/>
              <a:pPr>
                <a:defRPr/>
              </a:pPr>
              <a:t>‹#›</a:t>
            </a:fld>
            <a:endParaRPr lang="en-US"/>
          </a:p>
        </p:txBody>
      </p:sp>
    </p:spTree>
    <p:extLst>
      <p:ext uri="{BB962C8B-B14F-4D97-AF65-F5344CB8AC3E}">
        <p14:creationId xmlns:p14="http://schemas.microsoft.com/office/powerpoint/2010/main" val="295926500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88A98162-74F1-42D3-866F-754482CE4A62}" type="slidenum">
              <a:rPr lang="en-US"/>
              <a:pPr>
                <a:defRPr/>
              </a:pPr>
              <a:t>‹#›</a:t>
            </a:fld>
            <a:endParaRPr lang="en-US"/>
          </a:p>
        </p:txBody>
      </p:sp>
    </p:spTree>
    <p:extLst>
      <p:ext uri="{BB962C8B-B14F-4D97-AF65-F5344CB8AC3E}">
        <p14:creationId xmlns:p14="http://schemas.microsoft.com/office/powerpoint/2010/main" val="239459486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8C4A6C2C-E906-408F-9998-B07815716E89}" type="slidenum">
              <a:rPr lang="en-US"/>
              <a:pPr>
                <a:defRPr/>
              </a:pPr>
              <a:t>‹#›</a:t>
            </a:fld>
            <a:endParaRPr lang="en-US"/>
          </a:p>
        </p:txBody>
      </p:sp>
    </p:spTree>
    <p:extLst>
      <p:ext uri="{BB962C8B-B14F-4D97-AF65-F5344CB8AC3E}">
        <p14:creationId xmlns:p14="http://schemas.microsoft.com/office/powerpoint/2010/main" val="18154617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63201796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D6151A86-30AA-4D6F-BEF4-AAF9262C6AD4}" type="slidenum">
              <a:rPr lang="en-US"/>
              <a:pPr>
                <a:defRPr/>
              </a:pPr>
              <a:t>‹#›</a:t>
            </a:fld>
            <a:endParaRPr lang="en-US"/>
          </a:p>
        </p:txBody>
      </p:sp>
    </p:spTree>
    <p:extLst>
      <p:ext uri="{BB962C8B-B14F-4D97-AF65-F5344CB8AC3E}">
        <p14:creationId xmlns:p14="http://schemas.microsoft.com/office/powerpoint/2010/main" val="75105201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18EBFFF-B87F-447E-9F78-C50605864D07}" type="slidenum">
              <a:rPr lang="en-US"/>
              <a:pPr>
                <a:defRPr/>
              </a:pPr>
              <a:t>‹#›</a:t>
            </a:fld>
            <a:endParaRPr lang="en-US"/>
          </a:p>
        </p:txBody>
      </p:sp>
    </p:spTree>
    <p:extLst>
      <p:ext uri="{BB962C8B-B14F-4D97-AF65-F5344CB8AC3E}">
        <p14:creationId xmlns:p14="http://schemas.microsoft.com/office/powerpoint/2010/main" val="128567170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4DA8D38E-DEA0-4FD4-A039-EB2EA4B9DBBC}" type="slidenum">
              <a:rPr lang="en-US"/>
              <a:pPr>
                <a:defRPr/>
              </a:pPr>
              <a:t>‹#›</a:t>
            </a:fld>
            <a:endParaRPr lang="en-US"/>
          </a:p>
        </p:txBody>
      </p:sp>
    </p:spTree>
    <p:extLst>
      <p:ext uri="{BB962C8B-B14F-4D97-AF65-F5344CB8AC3E}">
        <p14:creationId xmlns:p14="http://schemas.microsoft.com/office/powerpoint/2010/main" val="234950859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9CFE5B6-63A2-4535-9F71-330850514B69}" type="slidenum">
              <a:rPr lang="en-US"/>
              <a:pPr>
                <a:defRPr/>
              </a:pPr>
              <a:t>‹#›</a:t>
            </a:fld>
            <a:endParaRPr lang="en-US"/>
          </a:p>
        </p:txBody>
      </p:sp>
    </p:spTree>
    <p:extLst>
      <p:ext uri="{BB962C8B-B14F-4D97-AF65-F5344CB8AC3E}">
        <p14:creationId xmlns:p14="http://schemas.microsoft.com/office/powerpoint/2010/main" val="24865253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BDCBA705-DC7B-4F33-9E26-5B95CC7F931E}" type="slidenum">
              <a:rPr lang="en-US"/>
              <a:pPr>
                <a:defRPr/>
              </a:pPr>
              <a:t>‹#›</a:t>
            </a:fld>
            <a:endParaRPr lang="en-US"/>
          </a:p>
        </p:txBody>
      </p:sp>
    </p:spTree>
    <p:extLst>
      <p:ext uri="{BB962C8B-B14F-4D97-AF65-F5344CB8AC3E}">
        <p14:creationId xmlns:p14="http://schemas.microsoft.com/office/powerpoint/2010/main" val="278869570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E40A7CE4-6036-4231-BE4D-04389D57856A}" type="slidenum">
              <a:rPr lang="en-US"/>
              <a:pPr>
                <a:defRPr/>
              </a:pPr>
              <a:t>‹#›</a:t>
            </a:fld>
            <a:endParaRPr lang="en-US"/>
          </a:p>
        </p:txBody>
      </p:sp>
    </p:spTree>
    <p:extLst>
      <p:ext uri="{BB962C8B-B14F-4D97-AF65-F5344CB8AC3E}">
        <p14:creationId xmlns:p14="http://schemas.microsoft.com/office/powerpoint/2010/main" val="70996657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7" name="Rectangle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8" name="Rectangle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B151AE71-B8A3-4055-8472-99F34FAD628A}" type="slidenum">
              <a:rPr lang="en-US"/>
              <a:pPr>
                <a:defRPr/>
              </a:pPr>
              <a:t>‹#›</a:t>
            </a:fld>
            <a:endParaRPr lang="en-US"/>
          </a:p>
        </p:txBody>
      </p:sp>
    </p:spTree>
    <p:extLst>
      <p:ext uri="{BB962C8B-B14F-4D97-AF65-F5344CB8AC3E}">
        <p14:creationId xmlns:p14="http://schemas.microsoft.com/office/powerpoint/2010/main" val="264349173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38FBABF9-3D1B-4131-BE6F-10ED92E499F9}" type="slidenum">
              <a:rPr lang="en-US"/>
              <a:pPr>
                <a:defRPr/>
              </a:pPr>
              <a:t>‹#›</a:t>
            </a:fld>
            <a:endParaRPr lang="en-US"/>
          </a:p>
        </p:txBody>
      </p:sp>
    </p:spTree>
    <p:extLst>
      <p:ext uri="{BB962C8B-B14F-4D97-AF65-F5344CB8AC3E}">
        <p14:creationId xmlns:p14="http://schemas.microsoft.com/office/powerpoint/2010/main" val="170976959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DBD90A7-F0D2-4AD4-A872-43BF086774AA}"/>
              </a:ext>
            </a:extLst>
          </p:cNvPr>
          <p:cNvSpPr>
            <a:spLocks noGrp="1"/>
          </p:cNvSpPr>
          <p:nvPr>
            <p:ph type="dt" sz="half" idx="10"/>
          </p:nvPr>
        </p:nvSpPr>
        <p:spPr/>
        <p:txBody>
          <a:bodyPr/>
          <a:lstStyle>
            <a:lvl1pPr>
              <a:defRPr/>
            </a:lvl1pPr>
          </a:lstStyle>
          <a:p>
            <a:pPr>
              <a:defRPr/>
            </a:pPr>
            <a:fld id="{2BF8019B-B9AD-4DED-A477-92EC5756631E}" type="datetimeFigureOut">
              <a:rPr lang="en-US"/>
              <a:pPr>
                <a:defRPr/>
              </a:pPr>
              <a:t>7/30/2021</a:t>
            </a:fld>
            <a:endParaRPr lang="en-US"/>
          </a:p>
        </p:txBody>
      </p:sp>
      <p:sp>
        <p:nvSpPr>
          <p:cNvPr id="5" name="Footer Placeholder 4">
            <a:extLst>
              <a:ext uri="{FF2B5EF4-FFF2-40B4-BE49-F238E27FC236}">
                <a16:creationId xmlns:a16="http://schemas.microsoft.com/office/drawing/2014/main" id="{CF67FE83-D66F-4A11-9EA7-3EC48104023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7261D90-09CF-42E1-A0CB-A8CB104AD004}"/>
              </a:ext>
            </a:extLst>
          </p:cNvPr>
          <p:cNvSpPr>
            <a:spLocks noGrp="1"/>
          </p:cNvSpPr>
          <p:nvPr>
            <p:ph type="sldNum" sz="quarter" idx="12"/>
          </p:nvPr>
        </p:nvSpPr>
        <p:spPr/>
        <p:txBody>
          <a:bodyPr/>
          <a:lstStyle>
            <a:lvl1pPr>
              <a:defRPr/>
            </a:lvl1pPr>
          </a:lstStyle>
          <a:p>
            <a:pPr>
              <a:defRPr/>
            </a:pPr>
            <a:fld id="{0872CF84-8B60-4C13-B632-E62A66A4121C}" type="slidenum">
              <a:rPr lang="en-US"/>
              <a:pPr>
                <a:defRPr/>
              </a:pPr>
              <a:t>‹#›</a:t>
            </a:fld>
            <a:endParaRPr lang="en-US"/>
          </a:p>
        </p:txBody>
      </p:sp>
    </p:spTree>
    <p:extLst>
      <p:ext uri="{BB962C8B-B14F-4D97-AF65-F5344CB8AC3E}">
        <p14:creationId xmlns:p14="http://schemas.microsoft.com/office/powerpoint/2010/main" val="159335972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9D0E90-BD0C-4FB9-9C5C-C160452CB5F4}"/>
              </a:ext>
            </a:extLst>
          </p:cNvPr>
          <p:cNvSpPr>
            <a:spLocks noGrp="1"/>
          </p:cNvSpPr>
          <p:nvPr>
            <p:ph type="dt" sz="half" idx="10"/>
          </p:nvPr>
        </p:nvSpPr>
        <p:spPr/>
        <p:txBody>
          <a:bodyPr/>
          <a:lstStyle>
            <a:lvl1pPr>
              <a:defRPr/>
            </a:lvl1pPr>
          </a:lstStyle>
          <a:p>
            <a:pPr>
              <a:defRPr/>
            </a:pPr>
            <a:fld id="{AE0FBFFD-1467-49F4-9939-24BE09DAEA48}" type="datetimeFigureOut">
              <a:rPr lang="en-US"/>
              <a:pPr>
                <a:defRPr/>
              </a:pPr>
              <a:t>7/30/2021</a:t>
            </a:fld>
            <a:endParaRPr lang="en-US"/>
          </a:p>
        </p:txBody>
      </p:sp>
      <p:sp>
        <p:nvSpPr>
          <p:cNvPr id="5" name="Footer Placeholder 4">
            <a:extLst>
              <a:ext uri="{FF2B5EF4-FFF2-40B4-BE49-F238E27FC236}">
                <a16:creationId xmlns:a16="http://schemas.microsoft.com/office/drawing/2014/main" id="{A28CA1D7-96A0-4722-AAF7-2EEF3C3E50E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D924EE5-AA87-45B9-812C-FC73E3ADC0EE}"/>
              </a:ext>
            </a:extLst>
          </p:cNvPr>
          <p:cNvSpPr>
            <a:spLocks noGrp="1"/>
          </p:cNvSpPr>
          <p:nvPr>
            <p:ph type="sldNum" sz="quarter" idx="12"/>
          </p:nvPr>
        </p:nvSpPr>
        <p:spPr/>
        <p:txBody>
          <a:bodyPr/>
          <a:lstStyle>
            <a:lvl1pPr>
              <a:defRPr/>
            </a:lvl1pPr>
          </a:lstStyle>
          <a:p>
            <a:pPr>
              <a:defRPr/>
            </a:pPr>
            <a:fld id="{15BFBA7B-4446-4C3F-8840-6FDF8D300B06}" type="slidenum">
              <a:rPr lang="en-US"/>
              <a:pPr>
                <a:defRPr/>
              </a:pPr>
              <a:t>‹#›</a:t>
            </a:fld>
            <a:endParaRPr lang="en-US"/>
          </a:p>
        </p:txBody>
      </p:sp>
    </p:spTree>
    <p:extLst>
      <p:ext uri="{BB962C8B-B14F-4D97-AF65-F5344CB8AC3E}">
        <p14:creationId xmlns:p14="http://schemas.microsoft.com/office/powerpoint/2010/main" val="40747240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7/30/2021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88369800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9E28C0-F5BF-4B59-B94B-2C5ADF5B54B7}"/>
              </a:ext>
            </a:extLst>
          </p:cNvPr>
          <p:cNvSpPr>
            <a:spLocks noGrp="1"/>
          </p:cNvSpPr>
          <p:nvPr>
            <p:ph type="dt" sz="half" idx="10"/>
          </p:nvPr>
        </p:nvSpPr>
        <p:spPr/>
        <p:txBody>
          <a:bodyPr/>
          <a:lstStyle>
            <a:lvl1pPr>
              <a:defRPr/>
            </a:lvl1pPr>
          </a:lstStyle>
          <a:p>
            <a:pPr>
              <a:defRPr/>
            </a:pPr>
            <a:fld id="{C950CFFD-45CD-45BF-9E72-A39C67635AD7}" type="datetimeFigureOut">
              <a:rPr lang="en-US"/>
              <a:pPr>
                <a:defRPr/>
              </a:pPr>
              <a:t>7/30/2021</a:t>
            </a:fld>
            <a:endParaRPr lang="en-US"/>
          </a:p>
        </p:txBody>
      </p:sp>
      <p:sp>
        <p:nvSpPr>
          <p:cNvPr id="5" name="Footer Placeholder 4">
            <a:extLst>
              <a:ext uri="{FF2B5EF4-FFF2-40B4-BE49-F238E27FC236}">
                <a16:creationId xmlns:a16="http://schemas.microsoft.com/office/drawing/2014/main" id="{572C1857-B20A-45E5-A9D5-1118D9FE1EE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915CB8B-B6A9-48BB-AFCE-3D413CCAD883}"/>
              </a:ext>
            </a:extLst>
          </p:cNvPr>
          <p:cNvSpPr>
            <a:spLocks noGrp="1"/>
          </p:cNvSpPr>
          <p:nvPr>
            <p:ph type="sldNum" sz="quarter" idx="12"/>
          </p:nvPr>
        </p:nvSpPr>
        <p:spPr/>
        <p:txBody>
          <a:bodyPr/>
          <a:lstStyle>
            <a:lvl1pPr>
              <a:defRPr/>
            </a:lvl1pPr>
          </a:lstStyle>
          <a:p>
            <a:pPr>
              <a:defRPr/>
            </a:pPr>
            <a:fld id="{B3FFC445-3A17-405F-8C1D-456B09E58E68}" type="slidenum">
              <a:rPr lang="en-US"/>
              <a:pPr>
                <a:defRPr/>
              </a:pPr>
              <a:t>‹#›</a:t>
            </a:fld>
            <a:endParaRPr lang="en-US"/>
          </a:p>
        </p:txBody>
      </p:sp>
    </p:spTree>
    <p:extLst>
      <p:ext uri="{BB962C8B-B14F-4D97-AF65-F5344CB8AC3E}">
        <p14:creationId xmlns:p14="http://schemas.microsoft.com/office/powerpoint/2010/main" val="92307291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71BDA5A-F07A-4C6E-9A47-8114607435AA}"/>
              </a:ext>
            </a:extLst>
          </p:cNvPr>
          <p:cNvSpPr>
            <a:spLocks noGrp="1"/>
          </p:cNvSpPr>
          <p:nvPr>
            <p:ph type="dt" sz="half" idx="10"/>
          </p:nvPr>
        </p:nvSpPr>
        <p:spPr/>
        <p:txBody>
          <a:bodyPr/>
          <a:lstStyle>
            <a:lvl1pPr>
              <a:defRPr/>
            </a:lvl1pPr>
          </a:lstStyle>
          <a:p>
            <a:pPr>
              <a:defRPr/>
            </a:pPr>
            <a:fld id="{702A0405-16CB-41C2-8F9C-31046A4D69A5}" type="datetimeFigureOut">
              <a:rPr lang="en-US"/>
              <a:pPr>
                <a:defRPr/>
              </a:pPr>
              <a:t>7/30/2021</a:t>
            </a:fld>
            <a:endParaRPr lang="en-US"/>
          </a:p>
        </p:txBody>
      </p:sp>
      <p:sp>
        <p:nvSpPr>
          <p:cNvPr id="6" name="Footer Placeholder 4">
            <a:extLst>
              <a:ext uri="{FF2B5EF4-FFF2-40B4-BE49-F238E27FC236}">
                <a16:creationId xmlns:a16="http://schemas.microsoft.com/office/drawing/2014/main" id="{6499966C-0DC5-4EB0-9F74-06A4D49D885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61301AB-C80C-4196-B881-5EFEBC7C9E17}"/>
              </a:ext>
            </a:extLst>
          </p:cNvPr>
          <p:cNvSpPr>
            <a:spLocks noGrp="1"/>
          </p:cNvSpPr>
          <p:nvPr>
            <p:ph type="sldNum" sz="quarter" idx="12"/>
          </p:nvPr>
        </p:nvSpPr>
        <p:spPr/>
        <p:txBody>
          <a:bodyPr/>
          <a:lstStyle>
            <a:lvl1pPr>
              <a:defRPr/>
            </a:lvl1pPr>
          </a:lstStyle>
          <a:p>
            <a:pPr>
              <a:defRPr/>
            </a:pPr>
            <a:fld id="{A34FF61F-70D4-4412-8CC4-69B60089FD1A}" type="slidenum">
              <a:rPr lang="en-US"/>
              <a:pPr>
                <a:defRPr/>
              </a:pPr>
              <a:t>‹#›</a:t>
            </a:fld>
            <a:endParaRPr lang="en-US"/>
          </a:p>
        </p:txBody>
      </p:sp>
    </p:spTree>
    <p:extLst>
      <p:ext uri="{BB962C8B-B14F-4D97-AF65-F5344CB8AC3E}">
        <p14:creationId xmlns:p14="http://schemas.microsoft.com/office/powerpoint/2010/main" val="271718476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920CE04-BDE1-4F1C-BA65-B87715843575}"/>
              </a:ext>
            </a:extLst>
          </p:cNvPr>
          <p:cNvSpPr>
            <a:spLocks noGrp="1"/>
          </p:cNvSpPr>
          <p:nvPr>
            <p:ph type="dt" sz="half" idx="10"/>
          </p:nvPr>
        </p:nvSpPr>
        <p:spPr/>
        <p:txBody>
          <a:bodyPr/>
          <a:lstStyle>
            <a:lvl1pPr>
              <a:defRPr/>
            </a:lvl1pPr>
          </a:lstStyle>
          <a:p>
            <a:pPr>
              <a:defRPr/>
            </a:pPr>
            <a:fld id="{5F432713-5F06-4F5E-85E9-65079DC33E02}" type="datetimeFigureOut">
              <a:rPr lang="en-US"/>
              <a:pPr>
                <a:defRPr/>
              </a:pPr>
              <a:t>7/30/2021</a:t>
            </a:fld>
            <a:endParaRPr lang="en-US"/>
          </a:p>
        </p:txBody>
      </p:sp>
      <p:sp>
        <p:nvSpPr>
          <p:cNvPr id="8" name="Footer Placeholder 4">
            <a:extLst>
              <a:ext uri="{FF2B5EF4-FFF2-40B4-BE49-F238E27FC236}">
                <a16:creationId xmlns:a16="http://schemas.microsoft.com/office/drawing/2014/main" id="{4457FAD4-8115-4245-9CC3-B4391739D6D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3205398-B04E-4625-8F06-C5ABAFE498DD}"/>
              </a:ext>
            </a:extLst>
          </p:cNvPr>
          <p:cNvSpPr>
            <a:spLocks noGrp="1"/>
          </p:cNvSpPr>
          <p:nvPr>
            <p:ph type="sldNum" sz="quarter" idx="12"/>
          </p:nvPr>
        </p:nvSpPr>
        <p:spPr/>
        <p:txBody>
          <a:bodyPr/>
          <a:lstStyle>
            <a:lvl1pPr>
              <a:defRPr/>
            </a:lvl1pPr>
          </a:lstStyle>
          <a:p>
            <a:pPr>
              <a:defRPr/>
            </a:pPr>
            <a:fld id="{AC034FD8-8A8A-44CA-B617-A9F4819D33DD}" type="slidenum">
              <a:rPr lang="en-US"/>
              <a:pPr>
                <a:defRPr/>
              </a:pPr>
              <a:t>‹#›</a:t>
            </a:fld>
            <a:endParaRPr lang="en-US"/>
          </a:p>
        </p:txBody>
      </p:sp>
    </p:spTree>
    <p:extLst>
      <p:ext uri="{BB962C8B-B14F-4D97-AF65-F5344CB8AC3E}">
        <p14:creationId xmlns:p14="http://schemas.microsoft.com/office/powerpoint/2010/main" val="24051300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277B7BE-D708-4D93-AB91-B5B9984D90CB}"/>
              </a:ext>
            </a:extLst>
          </p:cNvPr>
          <p:cNvSpPr>
            <a:spLocks noGrp="1"/>
          </p:cNvSpPr>
          <p:nvPr>
            <p:ph type="dt" sz="half" idx="10"/>
          </p:nvPr>
        </p:nvSpPr>
        <p:spPr/>
        <p:txBody>
          <a:bodyPr/>
          <a:lstStyle>
            <a:lvl1pPr>
              <a:defRPr/>
            </a:lvl1pPr>
          </a:lstStyle>
          <a:p>
            <a:pPr>
              <a:defRPr/>
            </a:pPr>
            <a:fld id="{C69C7A0F-DC25-45BA-9222-AC26820D36D0}" type="datetimeFigureOut">
              <a:rPr lang="en-US"/>
              <a:pPr>
                <a:defRPr/>
              </a:pPr>
              <a:t>7/30/2021</a:t>
            </a:fld>
            <a:endParaRPr lang="en-US"/>
          </a:p>
        </p:txBody>
      </p:sp>
      <p:sp>
        <p:nvSpPr>
          <p:cNvPr id="4" name="Footer Placeholder 4">
            <a:extLst>
              <a:ext uri="{FF2B5EF4-FFF2-40B4-BE49-F238E27FC236}">
                <a16:creationId xmlns:a16="http://schemas.microsoft.com/office/drawing/2014/main" id="{FD9B576B-F9CB-4D2C-B698-E6472945314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EBE3BEB-7785-4DD0-8DBA-4B736CFC9FF2}"/>
              </a:ext>
            </a:extLst>
          </p:cNvPr>
          <p:cNvSpPr>
            <a:spLocks noGrp="1"/>
          </p:cNvSpPr>
          <p:nvPr>
            <p:ph type="sldNum" sz="quarter" idx="12"/>
          </p:nvPr>
        </p:nvSpPr>
        <p:spPr/>
        <p:txBody>
          <a:bodyPr/>
          <a:lstStyle>
            <a:lvl1pPr>
              <a:defRPr/>
            </a:lvl1pPr>
          </a:lstStyle>
          <a:p>
            <a:pPr>
              <a:defRPr/>
            </a:pPr>
            <a:fld id="{E40FDC31-3397-4862-B48D-727C9EB7F99D}" type="slidenum">
              <a:rPr lang="en-US"/>
              <a:pPr>
                <a:defRPr/>
              </a:pPr>
              <a:t>‹#›</a:t>
            </a:fld>
            <a:endParaRPr lang="en-US"/>
          </a:p>
        </p:txBody>
      </p:sp>
    </p:spTree>
    <p:extLst>
      <p:ext uri="{BB962C8B-B14F-4D97-AF65-F5344CB8AC3E}">
        <p14:creationId xmlns:p14="http://schemas.microsoft.com/office/powerpoint/2010/main" val="47466382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7688EC9-97F1-44B1-AFDF-25FE8B7271BE}"/>
              </a:ext>
            </a:extLst>
          </p:cNvPr>
          <p:cNvSpPr>
            <a:spLocks noGrp="1"/>
          </p:cNvSpPr>
          <p:nvPr>
            <p:ph type="dt" sz="half" idx="10"/>
          </p:nvPr>
        </p:nvSpPr>
        <p:spPr/>
        <p:txBody>
          <a:bodyPr/>
          <a:lstStyle>
            <a:lvl1pPr>
              <a:defRPr/>
            </a:lvl1pPr>
          </a:lstStyle>
          <a:p>
            <a:pPr>
              <a:defRPr/>
            </a:pPr>
            <a:fld id="{C4493035-5D1F-47B5-9589-3800F81A764C}" type="datetimeFigureOut">
              <a:rPr lang="en-US"/>
              <a:pPr>
                <a:defRPr/>
              </a:pPr>
              <a:t>7/30/2021</a:t>
            </a:fld>
            <a:endParaRPr lang="en-US"/>
          </a:p>
        </p:txBody>
      </p:sp>
      <p:sp>
        <p:nvSpPr>
          <p:cNvPr id="3" name="Footer Placeholder 4">
            <a:extLst>
              <a:ext uri="{FF2B5EF4-FFF2-40B4-BE49-F238E27FC236}">
                <a16:creationId xmlns:a16="http://schemas.microsoft.com/office/drawing/2014/main" id="{F69264E3-61E5-4B85-B26A-236D316C46C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159600A-E1EB-4814-88A3-F4D09E1FEC3F}"/>
              </a:ext>
            </a:extLst>
          </p:cNvPr>
          <p:cNvSpPr>
            <a:spLocks noGrp="1"/>
          </p:cNvSpPr>
          <p:nvPr>
            <p:ph type="sldNum" sz="quarter" idx="12"/>
          </p:nvPr>
        </p:nvSpPr>
        <p:spPr/>
        <p:txBody>
          <a:bodyPr/>
          <a:lstStyle>
            <a:lvl1pPr>
              <a:defRPr/>
            </a:lvl1pPr>
          </a:lstStyle>
          <a:p>
            <a:pPr>
              <a:defRPr/>
            </a:pPr>
            <a:fld id="{CDB2BEDE-9722-4CB5-B0DE-0413DC7D60DC}" type="slidenum">
              <a:rPr lang="en-US"/>
              <a:pPr>
                <a:defRPr/>
              </a:pPr>
              <a:t>‹#›</a:t>
            </a:fld>
            <a:endParaRPr lang="en-US"/>
          </a:p>
        </p:txBody>
      </p:sp>
    </p:spTree>
    <p:extLst>
      <p:ext uri="{BB962C8B-B14F-4D97-AF65-F5344CB8AC3E}">
        <p14:creationId xmlns:p14="http://schemas.microsoft.com/office/powerpoint/2010/main" val="250544746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0CE76A6D-8EB3-47C6-BF25-09A49CA9D8E2}"/>
              </a:ext>
            </a:extLst>
          </p:cNvPr>
          <p:cNvSpPr>
            <a:spLocks noGrp="1"/>
          </p:cNvSpPr>
          <p:nvPr>
            <p:ph type="dt" sz="half" idx="10"/>
          </p:nvPr>
        </p:nvSpPr>
        <p:spPr/>
        <p:txBody>
          <a:bodyPr/>
          <a:lstStyle>
            <a:lvl1pPr>
              <a:defRPr/>
            </a:lvl1pPr>
          </a:lstStyle>
          <a:p>
            <a:pPr>
              <a:defRPr/>
            </a:pPr>
            <a:fld id="{AF513296-1046-4AA1-A570-B4771C205C37}" type="datetimeFigureOut">
              <a:rPr lang="en-US"/>
              <a:pPr>
                <a:defRPr/>
              </a:pPr>
              <a:t>7/30/2021</a:t>
            </a:fld>
            <a:endParaRPr lang="en-US"/>
          </a:p>
        </p:txBody>
      </p:sp>
      <p:sp>
        <p:nvSpPr>
          <p:cNvPr id="6" name="Footer Placeholder 4">
            <a:extLst>
              <a:ext uri="{FF2B5EF4-FFF2-40B4-BE49-F238E27FC236}">
                <a16:creationId xmlns:a16="http://schemas.microsoft.com/office/drawing/2014/main" id="{3EDA2364-3CD3-4032-A2B9-7E79D6922B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1DE278B-408D-4722-895A-2A62B3F88EB4}"/>
              </a:ext>
            </a:extLst>
          </p:cNvPr>
          <p:cNvSpPr>
            <a:spLocks noGrp="1"/>
          </p:cNvSpPr>
          <p:nvPr>
            <p:ph type="sldNum" sz="quarter" idx="12"/>
          </p:nvPr>
        </p:nvSpPr>
        <p:spPr/>
        <p:txBody>
          <a:bodyPr/>
          <a:lstStyle>
            <a:lvl1pPr>
              <a:defRPr/>
            </a:lvl1pPr>
          </a:lstStyle>
          <a:p>
            <a:pPr>
              <a:defRPr/>
            </a:pPr>
            <a:fld id="{E438D41D-0F16-4F01-98AE-B70F912E9EB7}" type="slidenum">
              <a:rPr lang="en-US"/>
              <a:pPr>
                <a:defRPr/>
              </a:pPr>
              <a:t>‹#›</a:t>
            </a:fld>
            <a:endParaRPr lang="en-US"/>
          </a:p>
        </p:txBody>
      </p:sp>
    </p:spTree>
    <p:extLst>
      <p:ext uri="{BB962C8B-B14F-4D97-AF65-F5344CB8AC3E}">
        <p14:creationId xmlns:p14="http://schemas.microsoft.com/office/powerpoint/2010/main" val="427657794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650782F2-CFE4-4F73-857D-3E00D2F5ECA6}"/>
              </a:ext>
            </a:extLst>
          </p:cNvPr>
          <p:cNvSpPr>
            <a:spLocks noGrp="1"/>
          </p:cNvSpPr>
          <p:nvPr>
            <p:ph type="dt" sz="half" idx="10"/>
          </p:nvPr>
        </p:nvSpPr>
        <p:spPr/>
        <p:txBody>
          <a:bodyPr/>
          <a:lstStyle>
            <a:lvl1pPr>
              <a:defRPr/>
            </a:lvl1pPr>
          </a:lstStyle>
          <a:p>
            <a:pPr>
              <a:defRPr/>
            </a:pPr>
            <a:fld id="{A36AC7AA-924A-4A2C-AE16-9FDD26AEBA82}" type="datetimeFigureOut">
              <a:rPr lang="en-US"/>
              <a:pPr>
                <a:defRPr/>
              </a:pPr>
              <a:t>7/30/2021</a:t>
            </a:fld>
            <a:endParaRPr lang="en-US"/>
          </a:p>
        </p:txBody>
      </p:sp>
      <p:sp>
        <p:nvSpPr>
          <p:cNvPr id="6" name="Footer Placeholder 4">
            <a:extLst>
              <a:ext uri="{FF2B5EF4-FFF2-40B4-BE49-F238E27FC236}">
                <a16:creationId xmlns:a16="http://schemas.microsoft.com/office/drawing/2014/main" id="{2B0D33F8-03A6-4449-AABA-45D4ED94100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E19859A-DC73-4761-BA15-758648FEBA0E}"/>
              </a:ext>
            </a:extLst>
          </p:cNvPr>
          <p:cNvSpPr>
            <a:spLocks noGrp="1"/>
          </p:cNvSpPr>
          <p:nvPr>
            <p:ph type="sldNum" sz="quarter" idx="12"/>
          </p:nvPr>
        </p:nvSpPr>
        <p:spPr/>
        <p:txBody>
          <a:bodyPr/>
          <a:lstStyle>
            <a:lvl1pPr>
              <a:defRPr/>
            </a:lvl1pPr>
          </a:lstStyle>
          <a:p>
            <a:pPr>
              <a:defRPr/>
            </a:pPr>
            <a:fld id="{D3A5B791-9803-4798-BD3A-50C85392ED25}" type="slidenum">
              <a:rPr lang="en-US"/>
              <a:pPr>
                <a:defRPr/>
              </a:pPr>
              <a:t>‹#›</a:t>
            </a:fld>
            <a:endParaRPr lang="en-US"/>
          </a:p>
        </p:txBody>
      </p:sp>
    </p:spTree>
    <p:extLst>
      <p:ext uri="{BB962C8B-B14F-4D97-AF65-F5344CB8AC3E}">
        <p14:creationId xmlns:p14="http://schemas.microsoft.com/office/powerpoint/2010/main" val="59652215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525A22-BDDA-48DD-A732-B93053F74205}"/>
              </a:ext>
            </a:extLst>
          </p:cNvPr>
          <p:cNvSpPr>
            <a:spLocks noGrp="1"/>
          </p:cNvSpPr>
          <p:nvPr>
            <p:ph type="dt" sz="half" idx="10"/>
          </p:nvPr>
        </p:nvSpPr>
        <p:spPr/>
        <p:txBody>
          <a:bodyPr/>
          <a:lstStyle>
            <a:lvl1pPr>
              <a:defRPr/>
            </a:lvl1pPr>
          </a:lstStyle>
          <a:p>
            <a:pPr>
              <a:defRPr/>
            </a:pPr>
            <a:fld id="{89240C3D-A49A-4569-B3B5-BD7B9014C9AB}" type="datetimeFigureOut">
              <a:rPr lang="en-US"/>
              <a:pPr>
                <a:defRPr/>
              </a:pPr>
              <a:t>7/30/2021</a:t>
            </a:fld>
            <a:endParaRPr lang="en-US"/>
          </a:p>
        </p:txBody>
      </p:sp>
      <p:sp>
        <p:nvSpPr>
          <p:cNvPr id="5" name="Footer Placeholder 4">
            <a:extLst>
              <a:ext uri="{FF2B5EF4-FFF2-40B4-BE49-F238E27FC236}">
                <a16:creationId xmlns:a16="http://schemas.microsoft.com/office/drawing/2014/main" id="{012B5195-7A60-4EC8-8E94-CD5DBF69E3B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722168E-7119-4CCD-B6F7-BBA3AC1625D6}"/>
              </a:ext>
            </a:extLst>
          </p:cNvPr>
          <p:cNvSpPr>
            <a:spLocks noGrp="1"/>
          </p:cNvSpPr>
          <p:nvPr>
            <p:ph type="sldNum" sz="quarter" idx="12"/>
          </p:nvPr>
        </p:nvSpPr>
        <p:spPr/>
        <p:txBody>
          <a:bodyPr/>
          <a:lstStyle>
            <a:lvl1pPr>
              <a:defRPr/>
            </a:lvl1pPr>
          </a:lstStyle>
          <a:p>
            <a:pPr>
              <a:defRPr/>
            </a:pPr>
            <a:fld id="{0853C8B9-9AF3-4524-971F-24B63DE31172}" type="slidenum">
              <a:rPr lang="en-US"/>
              <a:pPr>
                <a:defRPr/>
              </a:pPr>
              <a:t>‹#›</a:t>
            </a:fld>
            <a:endParaRPr lang="en-US"/>
          </a:p>
        </p:txBody>
      </p:sp>
    </p:spTree>
    <p:extLst>
      <p:ext uri="{BB962C8B-B14F-4D97-AF65-F5344CB8AC3E}">
        <p14:creationId xmlns:p14="http://schemas.microsoft.com/office/powerpoint/2010/main" val="108702100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873D31-1D8D-4D00-A522-895B7FC4F8CE}"/>
              </a:ext>
            </a:extLst>
          </p:cNvPr>
          <p:cNvSpPr>
            <a:spLocks noGrp="1"/>
          </p:cNvSpPr>
          <p:nvPr>
            <p:ph type="dt" sz="half" idx="10"/>
          </p:nvPr>
        </p:nvSpPr>
        <p:spPr/>
        <p:txBody>
          <a:bodyPr/>
          <a:lstStyle>
            <a:lvl1pPr>
              <a:defRPr/>
            </a:lvl1pPr>
          </a:lstStyle>
          <a:p>
            <a:pPr>
              <a:defRPr/>
            </a:pPr>
            <a:fld id="{6371C015-86E3-415A-A753-1CE5FB613424}" type="datetimeFigureOut">
              <a:rPr lang="en-US"/>
              <a:pPr>
                <a:defRPr/>
              </a:pPr>
              <a:t>7/30/2021</a:t>
            </a:fld>
            <a:endParaRPr lang="en-US"/>
          </a:p>
        </p:txBody>
      </p:sp>
      <p:sp>
        <p:nvSpPr>
          <p:cNvPr id="5" name="Footer Placeholder 4">
            <a:extLst>
              <a:ext uri="{FF2B5EF4-FFF2-40B4-BE49-F238E27FC236}">
                <a16:creationId xmlns:a16="http://schemas.microsoft.com/office/drawing/2014/main" id="{E1DC13B5-2E65-436E-B8E1-B205D112D0A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2071156-E2A5-4779-912F-B51F4A067498}"/>
              </a:ext>
            </a:extLst>
          </p:cNvPr>
          <p:cNvSpPr>
            <a:spLocks noGrp="1"/>
          </p:cNvSpPr>
          <p:nvPr>
            <p:ph type="sldNum" sz="quarter" idx="12"/>
          </p:nvPr>
        </p:nvSpPr>
        <p:spPr/>
        <p:txBody>
          <a:bodyPr/>
          <a:lstStyle>
            <a:lvl1pPr>
              <a:defRPr/>
            </a:lvl1pPr>
          </a:lstStyle>
          <a:p>
            <a:pPr>
              <a:defRPr/>
            </a:pPr>
            <a:fld id="{2E96DCD7-DA4C-453F-91C2-93FC0EAAD8E2}" type="slidenum">
              <a:rPr lang="en-US"/>
              <a:pPr>
                <a:defRPr/>
              </a:pPr>
              <a:t>‹#›</a:t>
            </a:fld>
            <a:endParaRPr lang="en-US"/>
          </a:p>
        </p:txBody>
      </p:sp>
    </p:spTree>
    <p:extLst>
      <p:ext uri="{BB962C8B-B14F-4D97-AF65-F5344CB8AC3E}">
        <p14:creationId xmlns:p14="http://schemas.microsoft.com/office/powerpoint/2010/main" val="198530918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11A0D77D-B81B-4D62-B0F9-FD2EB212ECB2}" type="datetimeFigureOut">
              <a:rPr lang="en-US"/>
              <a:pPr>
                <a:defRPr/>
              </a:pPr>
              <a:t>7/30/2021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ea typeface="MS PGothic" panose="020B0600070205080204" pitchFamily="34" charset="-128"/>
                <a:cs typeface="+mn-cs"/>
              </a:defRPr>
            </a:lvl1pPr>
          </a:lstStyle>
          <a:p>
            <a:pPr>
              <a:defRPr/>
            </a:pPr>
            <a:fld id="{61CEF113-F68E-4F94-A83A-97FDD2E20B2F}" type="slidenum">
              <a:rPr lang="en-US"/>
              <a:pPr>
                <a:defRPr/>
              </a:pPr>
              <a:t>‹#›</a:t>
            </a:fld>
            <a:endParaRPr lang="en-US"/>
          </a:p>
        </p:txBody>
      </p:sp>
    </p:spTree>
    <p:extLst>
      <p:ext uri="{BB962C8B-B14F-4D97-AF65-F5344CB8AC3E}">
        <p14:creationId xmlns:p14="http://schemas.microsoft.com/office/powerpoint/2010/main" val="9133288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7/30/2021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54314448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7FD53371-C242-4800-9F31-2451F73E1482}" type="datetimeFigureOut">
              <a:rPr lang="en-US"/>
              <a:pPr>
                <a:defRPr/>
              </a:pPr>
              <a:t>7/30/2021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ea typeface="MS PGothic" panose="020B0600070205080204" pitchFamily="34" charset="-128"/>
                <a:cs typeface="+mn-cs"/>
              </a:defRPr>
            </a:lvl1pPr>
          </a:lstStyle>
          <a:p>
            <a:pPr>
              <a:defRPr/>
            </a:pPr>
            <a:fld id="{2A449C8A-D8BD-4D41-A855-656936DDFAD6}" type="slidenum">
              <a:rPr lang="en-US"/>
              <a:pPr>
                <a:defRPr/>
              </a:pPr>
              <a:t>‹#›</a:t>
            </a:fld>
            <a:endParaRPr lang="en-US"/>
          </a:p>
        </p:txBody>
      </p:sp>
    </p:spTree>
    <p:extLst>
      <p:ext uri="{BB962C8B-B14F-4D97-AF65-F5344CB8AC3E}">
        <p14:creationId xmlns:p14="http://schemas.microsoft.com/office/powerpoint/2010/main" val="394759853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81FF3F24-19B5-42DE-B3C6-5B9906936022}" type="datetimeFigureOut">
              <a:rPr lang="en-US"/>
              <a:pPr>
                <a:defRPr/>
              </a:pPr>
              <a:t>7/30/2021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ea typeface="MS PGothic" panose="020B0600070205080204" pitchFamily="34" charset="-128"/>
                <a:cs typeface="+mn-cs"/>
              </a:defRPr>
            </a:lvl1pPr>
          </a:lstStyle>
          <a:p>
            <a:pPr>
              <a:defRPr/>
            </a:pPr>
            <a:fld id="{FD14C027-507A-4045-85A2-F28CFA8067FD}" type="slidenum">
              <a:rPr lang="en-US"/>
              <a:pPr>
                <a:defRPr/>
              </a:pPr>
              <a:t>‹#›</a:t>
            </a:fld>
            <a:endParaRPr lang="en-US"/>
          </a:p>
        </p:txBody>
      </p:sp>
    </p:spTree>
    <p:extLst>
      <p:ext uri="{BB962C8B-B14F-4D97-AF65-F5344CB8AC3E}">
        <p14:creationId xmlns:p14="http://schemas.microsoft.com/office/powerpoint/2010/main" val="143372403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B2709C8D-8C1A-42FF-939F-01CAD6A5901A}" type="datetimeFigureOut">
              <a:rPr lang="en-US"/>
              <a:pPr>
                <a:defRPr/>
              </a:pPr>
              <a:t>7/30/2021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ea typeface="MS PGothic" panose="020B0600070205080204" pitchFamily="34" charset="-128"/>
                <a:cs typeface="+mn-cs"/>
              </a:defRPr>
            </a:lvl1pPr>
          </a:lstStyle>
          <a:p>
            <a:pPr>
              <a:defRPr/>
            </a:pPr>
            <a:fld id="{5054336C-C409-4C6D-82A7-2435CCA641F3}" type="slidenum">
              <a:rPr lang="en-US"/>
              <a:pPr>
                <a:defRPr/>
              </a:pPr>
              <a:t>‹#›</a:t>
            </a:fld>
            <a:endParaRPr lang="en-US"/>
          </a:p>
        </p:txBody>
      </p:sp>
    </p:spTree>
    <p:extLst>
      <p:ext uri="{BB962C8B-B14F-4D97-AF65-F5344CB8AC3E}">
        <p14:creationId xmlns:p14="http://schemas.microsoft.com/office/powerpoint/2010/main" val="134276285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D536461A-FA7F-4130-BAE9-0E9DA2D89DB5}" type="datetimeFigureOut">
              <a:rPr lang="en-US"/>
              <a:pPr>
                <a:defRPr/>
              </a:pPr>
              <a:t>7/30/2021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panose="020B0604020202020204" pitchFamily="34" charset="0"/>
                <a:ea typeface="MS PGothic" panose="020B0600070205080204" pitchFamily="34" charset="-128"/>
                <a:cs typeface="+mn-cs"/>
              </a:defRPr>
            </a:lvl1pPr>
          </a:lstStyle>
          <a:p>
            <a:pPr>
              <a:defRPr/>
            </a:pPr>
            <a:fld id="{043123D7-0331-4360-97F7-229ABC267A38}" type="slidenum">
              <a:rPr lang="en-US"/>
              <a:pPr>
                <a:defRPr/>
              </a:pPr>
              <a:t>‹#›</a:t>
            </a:fld>
            <a:endParaRPr lang="en-US"/>
          </a:p>
        </p:txBody>
      </p:sp>
    </p:spTree>
    <p:extLst>
      <p:ext uri="{BB962C8B-B14F-4D97-AF65-F5344CB8AC3E}">
        <p14:creationId xmlns:p14="http://schemas.microsoft.com/office/powerpoint/2010/main" val="380260300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2C7D626B-61D4-4D1B-B9BD-4407DE040686}" type="datetimeFigureOut">
              <a:rPr lang="en-US"/>
              <a:pPr>
                <a:defRPr/>
              </a:pPr>
              <a:t>7/30/2021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panose="020B0604020202020204" pitchFamily="34" charset="0"/>
                <a:ea typeface="MS PGothic" panose="020B0600070205080204" pitchFamily="34" charset="-128"/>
                <a:cs typeface="+mn-cs"/>
              </a:defRPr>
            </a:lvl1pPr>
          </a:lstStyle>
          <a:p>
            <a:pPr>
              <a:defRPr/>
            </a:pPr>
            <a:fld id="{4CFBD19A-86C7-4F25-A17D-986948066648}" type="slidenum">
              <a:rPr lang="en-US"/>
              <a:pPr>
                <a:defRPr/>
              </a:pPr>
              <a:t>‹#›</a:t>
            </a:fld>
            <a:endParaRPr lang="en-US"/>
          </a:p>
        </p:txBody>
      </p:sp>
    </p:spTree>
    <p:extLst>
      <p:ext uri="{BB962C8B-B14F-4D97-AF65-F5344CB8AC3E}">
        <p14:creationId xmlns:p14="http://schemas.microsoft.com/office/powerpoint/2010/main" val="188707298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FB5E0540-71A1-49D6-9420-D1754E68470C}" type="datetimeFigureOut">
              <a:rPr lang="en-US"/>
              <a:pPr>
                <a:defRPr/>
              </a:pPr>
              <a:t>7/30/2021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panose="020B0604020202020204" pitchFamily="34" charset="0"/>
                <a:ea typeface="MS PGothic" panose="020B0600070205080204" pitchFamily="34" charset="-128"/>
                <a:cs typeface="+mn-cs"/>
              </a:defRPr>
            </a:lvl1pPr>
          </a:lstStyle>
          <a:p>
            <a:pPr>
              <a:defRPr/>
            </a:pPr>
            <a:fld id="{6264A0DB-7966-4F89-99DC-742AA9FD273F}" type="slidenum">
              <a:rPr lang="en-US"/>
              <a:pPr>
                <a:defRPr/>
              </a:pPr>
              <a:t>‹#›</a:t>
            </a:fld>
            <a:endParaRPr lang="en-US"/>
          </a:p>
        </p:txBody>
      </p:sp>
    </p:spTree>
    <p:extLst>
      <p:ext uri="{BB962C8B-B14F-4D97-AF65-F5344CB8AC3E}">
        <p14:creationId xmlns:p14="http://schemas.microsoft.com/office/powerpoint/2010/main" val="330170521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EBFE4A77-7328-4DFD-8D6F-EF938D3C1232}" type="datetimeFigureOut">
              <a:rPr lang="en-US"/>
              <a:pPr>
                <a:defRPr/>
              </a:pPr>
              <a:t>7/30/2021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ea typeface="MS PGothic" panose="020B0600070205080204" pitchFamily="34" charset="-128"/>
                <a:cs typeface="+mn-cs"/>
              </a:defRPr>
            </a:lvl1pPr>
          </a:lstStyle>
          <a:p>
            <a:pPr>
              <a:defRPr/>
            </a:pPr>
            <a:fld id="{359E62B9-1907-4F4B-A4A1-9CE7525FAAD2}" type="slidenum">
              <a:rPr lang="en-US"/>
              <a:pPr>
                <a:defRPr/>
              </a:pPr>
              <a:t>‹#›</a:t>
            </a:fld>
            <a:endParaRPr lang="en-US"/>
          </a:p>
        </p:txBody>
      </p:sp>
    </p:spTree>
    <p:extLst>
      <p:ext uri="{BB962C8B-B14F-4D97-AF65-F5344CB8AC3E}">
        <p14:creationId xmlns:p14="http://schemas.microsoft.com/office/powerpoint/2010/main" val="245303653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DED0B8EB-E461-4F16-B0C6-F6A4D718DEFA}" type="datetimeFigureOut">
              <a:rPr lang="en-US"/>
              <a:pPr>
                <a:defRPr/>
              </a:pPr>
              <a:t>7/30/2021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ea typeface="MS PGothic" panose="020B0600070205080204" pitchFamily="34" charset="-128"/>
                <a:cs typeface="+mn-cs"/>
              </a:defRPr>
            </a:lvl1pPr>
          </a:lstStyle>
          <a:p>
            <a:pPr>
              <a:defRPr/>
            </a:pPr>
            <a:fld id="{EA7ECC97-8280-471C-BBC2-408DC45320F2}" type="slidenum">
              <a:rPr lang="en-US"/>
              <a:pPr>
                <a:defRPr/>
              </a:pPr>
              <a:t>‹#›</a:t>
            </a:fld>
            <a:endParaRPr lang="en-US"/>
          </a:p>
        </p:txBody>
      </p:sp>
    </p:spTree>
    <p:extLst>
      <p:ext uri="{BB962C8B-B14F-4D97-AF65-F5344CB8AC3E}">
        <p14:creationId xmlns:p14="http://schemas.microsoft.com/office/powerpoint/2010/main" val="80668543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0F9151B5-5B4A-4317-8421-E9EFF8D64840}" type="datetimeFigureOut">
              <a:rPr lang="en-US"/>
              <a:pPr>
                <a:defRPr/>
              </a:pPr>
              <a:t>7/30/2021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ea typeface="MS PGothic" panose="020B0600070205080204" pitchFamily="34" charset="-128"/>
                <a:cs typeface="+mn-cs"/>
              </a:defRPr>
            </a:lvl1pPr>
          </a:lstStyle>
          <a:p>
            <a:pPr>
              <a:defRPr/>
            </a:pPr>
            <a:fld id="{F9587AAC-C232-4F80-89FF-43952CE1550A}" type="slidenum">
              <a:rPr lang="en-US"/>
              <a:pPr>
                <a:defRPr/>
              </a:pPr>
              <a:t>‹#›</a:t>
            </a:fld>
            <a:endParaRPr lang="en-US"/>
          </a:p>
        </p:txBody>
      </p:sp>
    </p:spTree>
    <p:extLst>
      <p:ext uri="{BB962C8B-B14F-4D97-AF65-F5344CB8AC3E}">
        <p14:creationId xmlns:p14="http://schemas.microsoft.com/office/powerpoint/2010/main" val="385643981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fld id="{51ED18E1-3DDA-4249-ABF3-0FB68411E2B7}" type="datetimeFigureOut">
              <a:rPr lang="en-US"/>
              <a:pPr>
                <a:defRPr/>
              </a:pPr>
              <a:t>7/30/2021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ea typeface="MS PGothic" panose="020B0600070205080204" pitchFamily="34" charset="-128"/>
                <a:cs typeface="+mn-cs"/>
              </a:defRPr>
            </a:lvl1pPr>
          </a:lstStyle>
          <a:p>
            <a:pPr>
              <a:defRPr/>
            </a:pPr>
            <a:fld id="{E37B524D-50AE-4BAF-834B-88746B4E034A}" type="slidenum">
              <a:rPr lang="en-US"/>
              <a:pPr>
                <a:defRPr/>
              </a:pPr>
              <a:t>‹#›</a:t>
            </a:fld>
            <a:endParaRPr lang="en-US"/>
          </a:p>
        </p:txBody>
      </p:sp>
    </p:spTree>
    <p:extLst>
      <p:ext uri="{BB962C8B-B14F-4D97-AF65-F5344CB8AC3E}">
        <p14:creationId xmlns:p14="http://schemas.microsoft.com/office/powerpoint/2010/main" val="40595151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7/30/2021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68798323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F444E8B-F978-4B5D-A0E5-584085125321}"/>
              </a:ext>
            </a:extLst>
          </p:cNvPr>
          <p:cNvSpPr>
            <a:spLocks noGrp="1"/>
          </p:cNvSpPr>
          <p:nvPr>
            <p:ph type="dt" sz="half" idx="10"/>
          </p:nvPr>
        </p:nvSpPr>
        <p:spPr/>
        <p:txBody>
          <a:bodyPr/>
          <a:lstStyle>
            <a:lvl1pPr>
              <a:defRPr/>
            </a:lvl1pPr>
          </a:lstStyle>
          <a:p>
            <a:pPr>
              <a:defRPr/>
            </a:pPr>
            <a:fld id="{0237D92B-BA59-4D5E-96AC-C7305C7C3025}" type="datetimeFigureOut">
              <a:rPr lang="en-US"/>
              <a:pPr>
                <a:defRPr/>
              </a:pPr>
              <a:t>7/30/2021</a:t>
            </a:fld>
            <a:endParaRPr lang="en-US"/>
          </a:p>
        </p:txBody>
      </p:sp>
      <p:sp>
        <p:nvSpPr>
          <p:cNvPr id="5" name="Footer Placeholder 4">
            <a:extLst>
              <a:ext uri="{FF2B5EF4-FFF2-40B4-BE49-F238E27FC236}">
                <a16:creationId xmlns:a16="http://schemas.microsoft.com/office/drawing/2014/main" id="{46DEF849-F7EF-4316-BA2E-D7FD8EB2F59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618887-FE27-4720-AB93-868FC1E87040}"/>
              </a:ext>
            </a:extLst>
          </p:cNvPr>
          <p:cNvSpPr>
            <a:spLocks noGrp="1"/>
          </p:cNvSpPr>
          <p:nvPr>
            <p:ph type="sldNum" sz="quarter" idx="12"/>
          </p:nvPr>
        </p:nvSpPr>
        <p:spPr/>
        <p:txBody>
          <a:bodyPr/>
          <a:lstStyle>
            <a:lvl1pPr>
              <a:defRPr/>
            </a:lvl1pPr>
          </a:lstStyle>
          <a:p>
            <a:pPr>
              <a:defRPr/>
            </a:pPr>
            <a:fld id="{4C0FD590-BF57-446D-9583-16DB44F485DE}" type="slidenum">
              <a:rPr lang="en-US"/>
              <a:pPr>
                <a:defRPr/>
              </a:pPr>
              <a:t>‹#›</a:t>
            </a:fld>
            <a:endParaRPr lang="en-US"/>
          </a:p>
        </p:txBody>
      </p:sp>
    </p:spTree>
    <p:extLst>
      <p:ext uri="{BB962C8B-B14F-4D97-AF65-F5344CB8AC3E}">
        <p14:creationId xmlns:p14="http://schemas.microsoft.com/office/powerpoint/2010/main" val="175385275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C9700E-6A17-421D-BCDA-ADC426426B20}"/>
              </a:ext>
            </a:extLst>
          </p:cNvPr>
          <p:cNvSpPr>
            <a:spLocks noGrp="1"/>
          </p:cNvSpPr>
          <p:nvPr>
            <p:ph type="dt" sz="half" idx="10"/>
          </p:nvPr>
        </p:nvSpPr>
        <p:spPr/>
        <p:txBody>
          <a:bodyPr/>
          <a:lstStyle>
            <a:lvl1pPr>
              <a:defRPr/>
            </a:lvl1pPr>
          </a:lstStyle>
          <a:p>
            <a:pPr>
              <a:defRPr/>
            </a:pPr>
            <a:fld id="{A2808EF6-2E60-4FEE-AA0A-53C541C1DAA2}" type="datetimeFigureOut">
              <a:rPr lang="en-US"/>
              <a:pPr>
                <a:defRPr/>
              </a:pPr>
              <a:t>7/30/2021</a:t>
            </a:fld>
            <a:endParaRPr lang="en-US"/>
          </a:p>
        </p:txBody>
      </p:sp>
      <p:sp>
        <p:nvSpPr>
          <p:cNvPr id="5" name="Footer Placeholder 4">
            <a:extLst>
              <a:ext uri="{FF2B5EF4-FFF2-40B4-BE49-F238E27FC236}">
                <a16:creationId xmlns:a16="http://schemas.microsoft.com/office/drawing/2014/main" id="{05C241F9-EF2F-4197-B714-FB0A166133A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F21680-AF98-47B7-B289-0192B0E8BF96}"/>
              </a:ext>
            </a:extLst>
          </p:cNvPr>
          <p:cNvSpPr>
            <a:spLocks noGrp="1"/>
          </p:cNvSpPr>
          <p:nvPr>
            <p:ph type="sldNum" sz="quarter" idx="12"/>
          </p:nvPr>
        </p:nvSpPr>
        <p:spPr/>
        <p:txBody>
          <a:bodyPr/>
          <a:lstStyle>
            <a:lvl1pPr>
              <a:defRPr/>
            </a:lvl1pPr>
          </a:lstStyle>
          <a:p>
            <a:pPr>
              <a:defRPr/>
            </a:pPr>
            <a:fld id="{AE400F2D-AFAB-4D56-AE6E-8C029D73CC57}" type="slidenum">
              <a:rPr lang="en-US"/>
              <a:pPr>
                <a:defRPr/>
              </a:pPr>
              <a:t>‹#›</a:t>
            </a:fld>
            <a:endParaRPr lang="en-US"/>
          </a:p>
        </p:txBody>
      </p:sp>
    </p:spTree>
    <p:extLst>
      <p:ext uri="{BB962C8B-B14F-4D97-AF65-F5344CB8AC3E}">
        <p14:creationId xmlns:p14="http://schemas.microsoft.com/office/powerpoint/2010/main" val="59319925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0BD221-4535-428C-9CAC-108AD43370D9}"/>
              </a:ext>
            </a:extLst>
          </p:cNvPr>
          <p:cNvSpPr>
            <a:spLocks noGrp="1"/>
          </p:cNvSpPr>
          <p:nvPr>
            <p:ph type="dt" sz="half" idx="10"/>
          </p:nvPr>
        </p:nvSpPr>
        <p:spPr/>
        <p:txBody>
          <a:bodyPr/>
          <a:lstStyle>
            <a:lvl1pPr>
              <a:defRPr/>
            </a:lvl1pPr>
          </a:lstStyle>
          <a:p>
            <a:pPr>
              <a:defRPr/>
            </a:pPr>
            <a:fld id="{711A57C3-A318-4B1C-9E6A-27B5337C764B}" type="datetimeFigureOut">
              <a:rPr lang="en-US"/>
              <a:pPr>
                <a:defRPr/>
              </a:pPr>
              <a:t>7/30/2021</a:t>
            </a:fld>
            <a:endParaRPr lang="en-US"/>
          </a:p>
        </p:txBody>
      </p:sp>
      <p:sp>
        <p:nvSpPr>
          <p:cNvPr id="5" name="Footer Placeholder 4">
            <a:extLst>
              <a:ext uri="{FF2B5EF4-FFF2-40B4-BE49-F238E27FC236}">
                <a16:creationId xmlns:a16="http://schemas.microsoft.com/office/drawing/2014/main" id="{A99AB29C-7891-46AA-B49A-B4C36CB9696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8BE911A-0F66-4A42-ADAC-C40B1A74C75F}"/>
              </a:ext>
            </a:extLst>
          </p:cNvPr>
          <p:cNvSpPr>
            <a:spLocks noGrp="1"/>
          </p:cNvSpPr>
          <p:nvPr>
            <p:ph type="sldNum" sz="quarter" idx="12"/>
          </p:nvPr>
        </p:nvSpPr>
        <p:spPr/>
        <p:txBody>
          <a:bodyPr/>
          <a:lstStyle>
            <a:lvl1pPr>
              <a:defRPr/>
            </a:lvl1pPr>
          </a:lstStyle>
          <a:p>
            <a:pPr>
              <a:defRPr/>
            </a:pPr>
            <a:fld id="{93F6CA20-CF45-4480-A98F-ABB65097123A}" type="slidenum">
              <a:rPr lang="en-US"/>
              <a:pPr>
                <a:defRPr/>
              </a:pPr>
              <a:t>‹#›</a:t>
            </a:fld>
            <a:endParaRPr lang="en-US"/>
          </a:p>
        </p:txBody>
      </p:sp>
    </p:spTree>
    <p:extLst>
      <p:ext uri="{BB962C8B-B14F-4D97-AF65-F5344CB8AC3E}">
        <p14:creationId xmlns:p14="http://schemas.microsoft.com/office/powerpoint/2010/main" val="126605958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0B831A4-D03A-46A4-82E2-F8383E183886}"/>
              </a:ext>
            </a:extLst>
          </p:cNvPr>
          <p:cNvSpPr>
            <a:spLocks noGrp="1"/>
          </p:cNvSpPr>
          <p:nvPr>
            <p:ph type="dt" sz="half" idx="10"/>
          </p:nvPr>
        </p:nvSpPr>
        <p:spPr/>
        <p:txBody>
          <a:bodyPr/>
          <a:lstStyle>
            <a:lvl1pPr>
              <a:defRPr/>
            </a:lvl1pPr>
          </a:lstStyle>
          <a:p>
            <a:pPr>
              <a:defRPr/>
            </a:pPr>
            <a:fld id="{9486120F-F3F1-4DC9-8FF8-7E43EB9F880D}" type="datetimeFigureOut">
              <a:rPr lang="en-US"/>
              <a:pPr>
                <a:defRPr/>
              </a:pPr>
              <a:t>7/30/2021</a:t>
            </a:fld>
            <a:endParaRPr lang="en-US"/>
          </a:p>
        </p:txBody>
      </p:sp>
      <p:sp>
        <p:nvSpPr>
          <p:cNvPr id="6" name="Footer Placeholder 4">
            <a:extLst>
              <a:ext uri="{FF2B5EF4-FFF2-40B4-BE49-F238E27FC236}">
                <a16:creationId xmlns:a16="http://schemas.microsoft.com/office/drawing/2014/main" id="{943FAD60-B8BD-4189-89AA-BA3C7E3FF40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DD10F13-5A0B-45C2-94DA-86F598EA9FB5}"/>
              </a:ext>
            </a:extLst>
          </p:cNvPr>
          <p:cNvSpPr>
            <a:spLocks noGrp="1"/>
          </p:cNvSpPr>
          <p:nvPr>
            <p:ph type="sldNum" sz="quarter" idx="12"/>
          </p:nvPr>
        </p:nvSpPr>
        <p:spPr/>
        <p:txBody>
          <a:bodyPr/>
          <a:lstStyle>
            <a:lvl1pPr>
              <a:defRPr/>
            </a:lvl1pPr>
          </a:lstStyle>
          <a:p>
            <a:pPr>
              <a:defRPr/>
            </a:pPr>
            <a:fld id="{D2E7FB3B-5E0D-43C6-A44F-A0A480945134}" type="slidenum">
              <a:rPr lang="en-US"/>
              <a:pPr>
                <a:defRPr/>
              </a:pPr>
              <a:t>‹#›</a:t>
            </a:fld>
            <a:endParaRPr lang="en-US"/>
          </a:p>
        </p:txBody>
      </p:sp>
    </p:spTree>
    <p:extLst>
      <p:ext uri="{BB962C8B-B14F-4D97-AF65-F5344CB8AC3E}">
        <p14:creationId xmlns:p14="http://schemas.microsoft.com/office/powerpoint/2010/main" val="337917732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C6739EC-72AB-426A-95AB-DAF91222127A}"/>
              </a:ext>
            </a:extLst>
          </p:cNvPr>
          <p:cNvSpPr>
            <a:spLocks noGrp="1"/>
          </p:cNvSpPr>
          <p:nvPr>
            <p:ph type="dt" sz="half" idx="10"/>
          </p:nvPr>
        </p:nvSpPr>
        <p:spPr/>
        <p:txBody>
          <a:bodyPr/>
          <a:lstStyle>
            <a:lvl1pPr>
              <a:defRPr/>
            </a:lvl1pPr>
          </a:lstStyle>
          <a:p>
            <a:pPr>
              <a:defRPr/>
            </a:pPr>
            <a:fld id="{F3147BC0-CEFE-46B9-BD59-8E11B6628A7A}" type="datetimeFigureOut">
              <a:rPr lang="en-US"/>
              <a:pPr>
                <a:defRPr/>
              </a:pPr>
              <a:t>7/30/2021</a:t>
            </a:fld>
            <a:endParaRPr lang="en-US"/>
          </a:p>
        </p:txBody>
      </p:sp>
      <p:sp>
        <p:nvSpPr>
          <p:cNvPr id="8" name="Footer Placeholder 4">
            <a:extLst>
              <a:ext uri="{FF2B5EF4-FFF2-40B4-BE49-F238E27FC236}">
                <a16:creationId xmlns:a16="http://schemas.microsoft.com/office/drawing/2014/main" id="{CF9B845B-33BC-4283-8219-74ECA39C449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E13C74E-9C71-4DF5-95EF-4BD8C26772A8}"/>
              </a:ext>
            </a:extLst>
          </p:cNvPr>
          <p:cNvSpPr>
            <a:spLocks noGrp="1"/>
          </p:cNvSpPr>
          <p:nvPr>
            <p:ph type="sldNum" sz="quarter" idx="12"/>
          </p:nvPr>
        </p:nvSpPr>
        <p:spPr/>
        <p:txBody>
          <a:bodyPr/>
          <a:lstStyle>
            <a:lvl1pPr>
              <a:defRPr/>
            </a:lvl1pPr>
          </a:lstStyle>
          <a:p>
            <a:pPr>
              <a:defRPr/>
            </a:pPr>
            <a:fld id="{9472EDE8-7B5F-420D-A572-3F63144B2CD5}" type="slidenum">
              <a:rPr lang="en-US"/>
              <a:pPr>
                <a:defRPr/>
              </a:pPr>
              <a:t>‹#›</a:t>
            </a:fld>
            <a:endParaRPr lang="en-US"/>
          </a:p>
        </p:txBody>
      </p:sp>
    </p:spTree>
    <p:extLst>
      <p:ext uri="{BB962C8B-B14F-4D97-AF65-F5344CB8AC3E}">
        <p14:creationId xmlns:p14="http://schemas.microsoft.com/office/powerpoint/2010/main" val="74013300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50BB21B-F5C9-407A-A7A5-0282EBAE9E51}"/>
              </a:ext>
            </a:extLst>
          </p:cNvPr>
          <p:cNvSpPr>
            <a:spLocks noGrp="1"/>
          </p:cNvSpPr>
          <p:nvPr>
            <p:ph type="dt" sz="half" idx="10"/>
          </p:nvPr>
        </p:nvSpPr>
        <p:spPr/>
        <p:txBody>
          <a:bodyPr/>
          <a:lstStyle>
            <a:lvl1pPr>
              <a:defRPr/>
            </a:lvl1pPr>
          </a:lstStyle>
          <a:p>
            <a:pPr>
              <a:defRPr/>
            </a:pPr>
            <a:fld id="{A1C9FDDE-F984-4FA5-BD7B-925BC495926C}" type="datetimeFigureOut">
              <a:rPr lang="en-US"/>
              <a:pPr>
                <a:defRPr/>
              </a:pPr>
              <a:t>7/30/2021</a:t>
            </a:fld>
            <a:endParaRPr lang="en-US"/>
          </a:p>
        </p:txBody>
      </p:sp>
      <p:sp>
        <p:nvSpPr>
          <p:cNvPr id="4" name="Footer Placeholder 4">
            <a:extLst>
              <a:ext uri="{FF2B5EF4-FFF2-40B4-BE49-F238E27FC236}">
                <a16:creationId xmlns:a16="http://schemas.microsoft.com/office/drawing/2014/main" id="{247671AD-549C-43C2-82EC-56C34457908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D7D9651-D8BC-494E-864E-71D9AA2AFC09}"/>
              </a:ext>
            </a:extLst>
          </p:cNvPr>
          <p:cNvSpPr>
            <a:spLocks noGrp="1"/>
          </p:cNvSpPr>
          <p:nvPr>
            <p:ph type="sldNum" sz="quarter" idx="12"/>
          </p:nvPr>
        </p:nvSpPr>
        <p:spPr/>
        <p:txBody>
          <a:bodyPr/>
          <a:lstStyle>
            <a:lvl1pPr>
              <a:defRPr/>
            </a:lvl1pPr>
          </a:lstStyle>
          <a:p>
            <a:pPr>
              <a:defRPr/>
            </a:pPr>
            <a:fld id="{2258B806-1D66-4CFC-A77F-A748F408E135}" type="slidenum">
              <a:rPr lang="en-US"/>
              <a:pPr>
                <a:defRPr/>
              </a:pPr>
              <a:t>‹#›</a:t>
            </a:fld>
            <a:endParaRPr lang="en-US"/>
          </a:p>
        </p:txBody>
      </p:sp>
    </p:spTree>
    <p:extLst>
      <p:ext uri="{BB962C8B-B14F-4D97-AF65-F5344CB8AC3E}">
        <p14:creationId xmlns:p14="http://schemas.microsoft.com/office/powerpoint/2010/main" val="222025445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861948D-A016-48AB-9FE6-283366CC861C}"/>
              </a:ext>
            </a:extLst>
          </p:cNvPr>
          <p:cNvSpPr>
            <a:spLocks noGrp="1"/>
          </p:cNvSpPr>
          <p:nvPr>
            <p:ph type="dt" sz="half" idx="10"/>
          </p:nvPr>
        </p:nvSpPr>
        <p:spPr/>
        <p:txBody>
          <a:bodyPr/>
          <a:lstStyle>
            <a:lvl1pPr>
              <a:defRPr/>
            </a:lvl1pPr>
          </a:lstStyle>
          <a:p>
            <a:pPr>
              <a:defRPr/>
            </a:pPr>
            <a:fld id="{47859BA3-C3C1-45E1-90DC-673537D4F921}" type="datetimeFigureOut">
              <a:rPr lang="en-US"/>
              <a:pPr>
                <a:defRPr/>
              </a:pPr>
              <a:t>7/30/2021</a:t>
            </a:fld>
            <a:endParaRPr lang="en-US"/>
          </a:p>
        </p:txBody>
      </p:sp>
      <p:sp>
        <p:nvSpPr>
          <p:cNvPr id="3" name="Footer Placeholder 4">
            <a:extLst>
              <a:ext uri="{FF2B5EF4-FFF2-40B4-BE49-F238E27FC236}">
                <a16:creationId xmlns:a16="http://schemas.microsoft.com/office/drawing/2014/main" id="{0907DC16-1460-44AC-9A46-48026CF5EB4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F03BA89-E9C9-46FF-B423-B1AC72FF6A76}"/>
              </a:ext>
            </a:extLst>
          </p:cNvPr>
          <p:cNvSpPr>
            <a:spLocks noGrp="1"/>
          </p:cNvSpPr>
          <p:nvPr>
            <p:ph type="sldNum" sz="quarter" idx="12"/>
          </p:nvPr>
        </p:nvSpPr>
        <p:spPr/>
        <p:txBody>
          <a:bodyPr/>
          <a:lstStyle>
            <a:lvl1pPr>
              <a:defRPr/>
            </a:lvl1pPr>
          </a:lstStyle>
          <a:p>
            <a:pPr>
              <a:defRPr/>
            </a:pPr>
            <a:fld id="{429F10BD-3CDD-4B82-ACB6-D47202D8B7D1}" type="slidenum">
              <a:rPr lang="en-US"/>
              <a:pPr>
                <a:defRPr/>
              </a:pPr>
              <a:t>‹#›</a:t>
            </a:fld>
            <a:endParaRPr lang="en-US"/>
          </a:p>
        </p:txBody>
      </p:sp>
    </p:spTree>
    <p:extLst>
      <p:ext uri="{BB962C8B-B14F-4D97-AF65-F5344CB8AC3E}">
        <p14:creationId xmlns:p14="http://schemas.microsoft.com/office/powerpoint/2010/main" val="158353471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0727BDD8-4064-490E-949B-30EE7187D6C7}"/>
              </a:ext>
            </a:extLst>
          </p:cNvPr>
          <p:cNvSpPr>
            <a:spLocks noGrp="1"/>
          </p:cNvSpPr>
          <p:nvPr>
            <p:ph type="dt" sz="half" idx="10"/>
          </p:nvPr>
        </p:nvSpPr>
        <p:spPr/>
        <p:txBody>
          <a:bodyPr/>
          <a:lstStyle>
            <a:lvl1pPr>
              <a:defRPr/>
            </a:lvl1pPr>
          </a:lstStyle>
          <a:p>
            <a:pPr>
              <a:defRPr/>
            </a:pPr>
            <a:fld id="{63B4030A-4A70-4E4D-BA37-64E739AF7C46}" type="datetimeFigureOut">
              <a:rPr lang="en-US"/>
              <a:pPr>
                <a:defRPr/>
              </a:pPr>
              <a:t>7/30/2021</a:t>
            </a:fld>
            <a:endParaRPr lang="en-US"/>
          </a:p>
        </p:txBody>
      </p:sp>
      <p:sp>
        <p:nvSpPr>
          <p:cNvPr id="6" name="Footer Placeholder 4">
            <a:extLst>
              <a:ext uri="{FF2B5EF4-FFF2-40B4-BE49-F238E27FC236}">
                <a16:creationId xmlns:a16="http://schemas.microsoft.com/office/drawing/2014/main" id="{8E2C4F38-7738-47AB-901A-A6D8C7D069E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1874666-C2FC-4480-B366-DF9D8415AB3C}"/>
              </a:ext>
            </a:extLst>
          </p:cNvPr>
          <p:cNvSpPr>
            <a:spLocks noGrp="1"/>
          </p:cNvSpPr>
          <p:nvPr>
            <p:ph type="sldNum" sz="quarter" idx="12"/>
          </p:nvPr>
        </p:nvSpPr>
        <p:spPr/>
        <p:txBody>
          <a:bodyPr/>
          <a:lstStyle>
            <a:lvl1pPr>
              <a:defRPr/>
            </a:lvl1pPr>
          </a:lstStyle>
          <a:p>
            <a:pPr>
              <a:defRPr/>
            </a:pPr>
            <a:fld id="{761C3DF9-6619-4C89-81F9-6E196A2F50A7}" type="slidenum">
              <a:rPr lang="en-US"/>
              <a:pPr>
                <a:defRPr/>
              </a:pPr>
              <a:t>‹#›</a:t>
            </a:fld>
            <a:endParaRPr lang="en-US"/>
          </a:p>
        </p:txBody>
      </p:sp>
    </p:spTree>
    <p:extLst>
      <p:ext uri="{BB962C8B-B14F-4D97-AF65-F5344CB8AC3E}">
        <p14:creationId xmlns:p14="http://schemas.microsoft.com/office/powerpoint/2010/main" val="139131442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69D9BF98-E466-4BC8-A219-EBD9CA4531F0}"/>
              </a:ext>
            </a:extLst>
          </p:cNvPr>
          <p:cNvSpPr>
            <a:spLocks noGrp="1"/>
          </p:cNvSpPr>
          <p:nvPr>
            <p:ph type="dt" sz="half" idx="10"/>
          </p:nvPr>
        </p:nvSpPr>
        <p:spPr/>
        <p:txBody>
          <a:bodyPr/>
          <a:lstStyle>
            <a:lvl1pPr>
              <a:defRPr/>
            </a:lvl1pPr>
          </a:lstStyle>
          <a:p>
            <a:pPr>
              <a:defRPr/>
            </a:pPr>
            <a:fld id="{5593E7C3-5C83-4E86-A9B0-D9D828E93F7F}" type="datetimeFigureOut">
              <a:rPr lang="en-US"/>
              <a:pPr>
                <a:defRPr/>
              </a:pPr>
              <a:t>7/30/2021</a:t>
            </a:fld>
            <a:endParaRPr lang="en-US"/>
          </a:p>
        </p:txBody>
      </p:sp>
      <p:sp>
        <p:nvSpPr>
          <p:cNvPr id="6" name="Footer Placeholder 4">
            <a:extLst>
              <a:ext uri="{FF2B5EF4-FFF2-40B4-BE49-F238E27FC236}">
                <a16:creationId xmlns:a16="http://schemas.microsoft.com/office/drawing/2014/main" id="{FE408906-05EF-4009-9EE9-C09DF62613B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C748E7-0427-4CD8-8517-8EB3E121AE70}"/>
              </a:ext>
            </a:extLst>
          </p:cNvPr>
          <p:cNvSpPr>
            <a:spLocks noGrp="1"/>
          </p:cNvSpPr>
          <p:nvPr>
            <p:ph type="sldNum" sz="quarter" idx="12"/>
          </p:nvPr>
        </p:nvSpPr>
        <p:spPr/>
        <p:txBody>
          <a:bodyPr/>
          <a:lstStyle>
            <a:lvl1pPr>
              <a:defRPr/>
            </a:lvl1pPr>
          </a:lstStyle>
          <a:p>
            <a:pPr>
              <a:defRPr/>
            </a:pPr>
            <a:fld id="{15D747F0-36F3-4A2D-B82E-A0A7E55ABB87}" type="slidenum">
              <a:rPr lang="en-US"/>
              <a:pPr>
                <a:defRPr/>
              </a:pPr>
              <a:t>‹#›</a:t>
            </a:fld>
            <a:endParaRPr lang="en-US"/>
          </a:p>
        </p:txBody>
      </p:sp>
    </p:spTree>
    <p:extLst>
      <p:ext uri="{BB962C8B-B14F-4D97-AF65-F5344CB8AC3E}">
        <p14:creationId xmlns:p14="http://schemas.microsoft.com/office/powerpoint/2010/main" val="18209942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A15AE1-A7F3-48BD-9548-810D0CE76837}"/>
              </a:ext>
            </a:extLst>
          </p:cNvPr>
          <p:cNvSpPr>
            <a:spLocks noGrp="1"/>
          </p:cNvSpPr>
          <p:nvPr>
            <p:ph type="dt" sz="half" idx="10"/>
          </p:nvPr>
        </p:nvSpPr>
        <p:spPr/>
        <p:txBody>
          <a:bodyPr/>
          <a:lstStyle>
            <a:lvl1pPr>
              <a:defRPr/>
            </a:lvl1pPr>
          </a:lstStyle>
          <a:p>
            <a:pPr>
              <a:defRPr/>
            </a:pPr>
            <a:fld id="{1DDDF22C-FBB6-41C7-A388-3990766F5D60}" type="datetimeFigureOut">
              <a:rPr lang="en-US"/>
              <a:pPr>
                <a:defRPr/>
              </a:pPr>
              <a:t>7/30/2021</a:t>
            </a:fld>
            <a:endParaRPr lang="en-US"/>
          </a:p>
        </p:txBody>
      </p:sp>
      <p:sp>
        <p:nvSpPr>
          <p:cNvPr id="5" name="Footer Placeholder 4">
            <a:extLst>
              <a:ext uri="{FF2B5EF4-FFF2-40B4-BE49-F238E27FC236}">
                <a16:creationId xmlns:a16="http://schemas.microsoft.com/office/drawing/2014/main" id="{D7E50A6F-CE45-41C8-81E1-CA5E1BA946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A4F9768-12B4-4338-9BD0-990999C81C6B}"/>
              </a:ext>
            </a:extLst>
          </p:cNvPr>
          <p:cNvSpPr>
            <a:spLocks noGrp="1"/>
          </p:cNvSpPr>
          <p:nvPr>
            <p:ph type="sldNum" sz="quarter" idx="12"/>
          </p:nvPr>
        </p:nvSpPr>
        <p:spPr/>
        <p:txBody>
          <a:bodyPr/>
          <a:lstStyle>
            <a:lvl1pPr>
              <a:defRPr/>
            </a:lvl1pPr>
          </a:lstStyle>
          <a:p>
            <a:pPr>
              <a:defRPr/>
            </a:pPr>
            <a:fld id="{0868893C-1A20-40AE-923A-8D5FCA94A94D}" type="slidenum">
              <a:rPr lang="en-US"/>
              <a:pPr>
                <a:defRPr/>
              </a:pPr>
              <a:t>‹#›</a:t>
            </a:fld>
            <a:endParaRPr lang="en-US"/>
          </a:p>
        </p:txBody>
      </p:sp>
    </p:spTree>
    <p:extLst>
      <p:ext uri="{BB962C8B-B14F-4D97-AF65-F5344CB8AC3E}">
        <p14:creationId xmlns:p14="http://schemas.microsoft.com/office/powerpoint/2010/main" val="34984540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7/30/2021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82958778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22C164-DB6C-4A53-BB1A-FB0C78FF1DDC}"/>
              </a:ext>
            </a:extLst>
          </p:cNvPr>
          <p:cNvSpPr>
            <a:spLocks noGrp="1"/>
          </p:cNvSpPr>
          <p:nvPr>
            <p:ph type="dt" sz="half" idx="10"/>
          </p:nvPr>
        </p:nvSpPr>
        <p:spPr/>
        <p:txBody>
          <a:bodyPr/>
          <a:lstStyle>
            <a:lvl1pPr>
              <a:defRPr/>
            </a:lvl1pPr>
          </a:lstStyle>
          <a:p>
            <a:pPr>
              <a:defRPr/>
            </a:pPr>
            <a:fld id="{E551C0D8-1D93-4E90-A697-37C9B083CAEA}" type="datetimeFigureOut">
              <a:rPr lang="en-US"/>
              <a:pPr>
                <a:defRPr/>
              </a:pPr>
              <a:t>7/30/2021</a:t>
            </a:fld>
            <a:endParaRPr lang="en-US"/>
          </a:p>
        </p:txBody>
      </p:sp>
      <p:sp>
        <p:nvSpPr>
          <p:cNvPr id="5" name="Footer Placeholder 4">
            <a:extLst>
              <a:ext uri="{FF2B5EF4-FFF2-40B4-BE49-F238E27FC236}">
                <a16:creationId xmlns:a16="http://schemas.microsoft.com/office/drawing/2014/main" id="{CA22E185-8442-4233-801A-F72EEAC323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23D21F-7E79-4FF2-A100-D286EF6B1E7D}"/>
              </a:ext>
            </a:extLst>
          </p:cNvPr>
          <p:cNvSpPr>
            <a:spLocks noGrp="1"/>
          </p:cNvSpPr>
          <p:nvPr>
            <p:ph type="sldNum" sz="quarter" idx="12"/>
          </p:nvPr>
        </p:nvSpPr>
        <p:spPr/>
        <p:txBody>
          <a:bodyPr/>
          <a:lstStyle>
            <a:lvl1pPr>
              <a:defRPr/>
            </a:lvl1pPr>
          </a:lstStyle>
          <a:p>
            <a:pPr>
              <a:defRPr/>
            </a:pPr>
            <a:fld id="{900BC8D4-C758-4642-8830-445656453095}" type="slidenum">
              <a:rPr lang="en-US"/>
              <a:pPr>
                <a:defRPr/>
              </a:pPr>
              <a:t>‹#›</a:t>
            </a:fld>
            <a:endParaRPr lang="en-US"/>
          </a:p>
        </p:txBody>
      </p:sp>
    </p:spTree>
    <p:extLst>
      <p:ext uri="{BB962C8B-B14F-4D97-AF65-F5344CB8AC3E}">
        <p14:creationId xmlns:p14="http://schemas.microsoft.com/office/powerpoint/2010/main" val="117643007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463345C-D24A-4CE2-9A5E-AA207E639557}"/>
              </a:ext>
            </a:extLst>
          </p:cNvPr>
          <p:cNvSpPr>
            <a:spLocks noGrp="1"/>
          </p:cNvSpPr>
          <p:nvPr>
            <p:ph type="dt" sz="half" idx="10"/>
          </p:nvPr>
        </p:nvSpPr>
        <p:spPr/>
        <p:txBody>
          <a:bodyPr/>
          <a:lstStyle>
            <a:lvl1pPr>
              <a:defRPr/>
            </a:lvl1pPr>
          </a:lstStyle>
          <a:p>
            <a:pPr>
              <a:defRPr/>
            </a:pPr>
            <a:fld id="{B163ECEA-76E0-4CE6-AA50-7A97D328A311}" type="datetimeFigureOut">
              <a:rPr lang="en-US"/>
              <a:pPr>
                <a:defRPr/>
              </a:pPr>
              <a:t>7/30/2021</a:t>
            </a:fld>
            <a:endParaRPr lang="en-US"/>
          </a:p>
        </p:txBody>
      </p:sp>
      <p:sp>
        <p:nvSpPr>
          <p:cNvPr id="5" name="Footer Placeholder 4">
            <a:extLst>
              <a:ext uri="{FF2B5EF4-FFF2-40B4-BE49-F238E27FC236}">
                <a16:creationId xmlns:a16="http://schemas.microsoft.com/office/drawing/2014/main" id="{63C096A4-4133-4EC0-9CDA-90CF6D6A12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1517B33-5837-42B1-AEE3-D345D3390164}"/>
              </a:ext>
            </a:extLst>
          </p:cNvPr>
          <p:cNvSpPr>
            <a:spLocks noGrp="1"/>
          </p:cNvSpPr>
          <p:nvPr>
            <p:ph type="sldNum" sz="quarter" idx="12"/>
          </p:nvPr>
        </p:nvSpPr>
        <p:spPr/>
        <p:txBody>
          <a:bodyPr/>
          <a:lstStyle>
            <a:lvl1pPr>
              <a:defRPr/>
            </a:lvl1pPr>
          </a:lstStyle>
          <a:p>
            <a:pPr>
              <a:defRPr/>
            </a:pPr>
            <a:fld id="{03627BA6-DB16-42FD-A561-7711E3DE69C4}" type="slidenum">
              <a:rPr lang="en-US"/>
              <a:pPr>
                <a:defRPr/>
              </a:pPr>
              <a:t>‹#›</a:t>
            </a:fld>
            <a:endParaRPr lang="en-US"/>
          </a:p>
        </p:txBody>
      </p:sp>
    </p:spTree>
    <p:extLst>
      <p:ext uri="{BB962C8B-B14F-4D97-AF65-F5344CB8AC3E}">
        <p14:creationId xmlns:p14="http://schemas.microsoft.com/office/powerpoint/2010/main" val="309721626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A26393-039B-4E86-AFB3-0B9339678C3E}"/>
              </a:ext>
            </a:extLst>
          </p:cNvPr>
          <p:cNvSpPr>
            <a:spLocks noGrp="1"/>
          </p:cNvSpPr>
          <p:nvPr>
            <p:ph type="dt" sz="half" idx="10"/>
          </p:nvPr>
        </p:nvSpPr>
        <p:spPr/>
        <p:txBody>
          <a:bodyPr/>
          <a:lstStyle>
            <a:lvl1pPr>
              <a:defRPr/>
            </a:lvl1pPr>
          </a:lstStyle>
          <a:p>
            <a:pPr>
              <a:defRPr/>
            </a:pPr>
            <a:fld id="{459C94B2-3624-4166-947A-C3FD178AA2AC}" type="datetimeFigureOut">
              <a:rPr lang="en-US"/>
              <a:pPr>
                <a:defRPr/>
              </a:pPr>
              <a:t>7/30/2021</a:t>
            </a:fld>
            <a:endParaRPr lang="en-US"/>
          </a:p>
        </p:txBody>
      </p:sp>
      <p:sp>
        <p:nvSpPr>
          <p:cNvPr id="5" name="Footer Placeholder 4">
            <a:extLst>
              <a:ext uri="{FF2B5EF4-FFF2-40B4-BE49-F238E27FC236}">
                <a16:creationId xmlns:a16="http://schemas.microsoft.com/office/drawing/2014/main" id="{F6B53FC8-5B61-49CA-9625-FF51CE5C753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F9B1F46-884E-4EED-90FC-360E7615FBF8}"/>
              </a:ext>
            </a:extLst>
          </p:cNvPr>
          <p:cNvSpPr>
            <a:spLocks noGrp="1"/>
          </p:cNvSpPr>
          <p:nvPr>
            <p:ph type="sldNum" sz="quarter" idx="12"/>
          </p:nvPr>
        </p:nvSpPr>
        <p:spPr/>
        <p:txBody>
          <a:bodyPr/>
          <a:lstStyle>
            <a:lvl1pPr>
              <a:defRPr/>
            </a:lvl1pPr>
          </a:lstStyle>
          <a:p>
            <a:pPr>
              <a:defRPr/>
            </a:pPr>
            <a:fld id="{E552F46B-3307-438C-92C5-B901F2448F1C}" type="slidenum">
              <a:rPr lang="en-US"/>
              <a:pPr>
                <a:defRPr/>
              </a:pPr>
              <a:t>‹#›</a:t>
            </a:fld>
            <a:endParaRPr lang="en-US"/>
          </a:p>
        </p:txBody>
      </p:sp>
    </p:spTree>
    <p:extLst>
      <p:ext uri="{BB962C8B-B14F-4D97-AF65-F5344CB8AC3E}">
        <p14:creationId xmlns:p14="http://schemas.microsoft.com/office/powerpoint/2010/main" val="33402876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9D52E-AB05-42A5-97EA-225FF53636A0}"/>
              </a:ext>
            </a:extLst>
          </p:cNvPr>
          <p:cNvSpPr>
            <a:spLocks noGrp="1"/>
          </p:cNvSpPr>
          <p:nvPr>
            <p:ph type="dt" sz="half" idx="10"/>
          </p:nvPr>
        </p:nvSpPr>
        <p:spPr/>
        <p:txBody>
          <a:bodyPr/>
          <a:lstStyle>
            <a:lvl1pPr>
              <a:defRPr/>
            </a:lvl1pPr>
          </a:lstStyle>
          <a:p>
            <a:pPr>
              <a:defRPr/>
            </a:pPr>
            <a:fld id="{FEB42757-688C-4734-8BA0-880DBCF28360}" type="datetimeFigureOut">
              <a:rPr lang="en-US"/>
              <a:pPr>
                <a:defRPr/>
              </a:pPr>
              <a:t>7/30/2021</a:t>
            </a:fld>
            <a:endParaRPr lang="en-US"/>
          </a:p>
        </p:txBody>
      </p:sp>
      <p:sp>
        <p:nvSpPr>
          <p:cNvPr id="5" name="Footer Placeholder 4">
            <a:extLst>
              <a:ext uri="{FF2B5EF4-FFF2-40B4-BE49-F238E27FC236}">
                <a16:creationId xmlns:a16="http://schemas.microsoft.com/office/drawing/2014/main" id="{E91A52A4-9C19-4DE7-A644-6F6553FD24B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DBE1370-94EF-4AAC-B3B5-57D036306B47}"/>
              </a:ext>
            </a:extLst>
          </p:cNvPr>
          <p:cNvSpPr>
            <a:spLocks noGrp="1"/>
          </p:cNvSpPr>
          <p:nvPr>
            <p:ph type="sldNum" sz="quarter" idx="12"/>
          </p:nvPr>
        </p:nvSpPr>
        <p:spPr/>
        <p:txBody>
          <a:bodyPr/>
          <a:lstStyle>
            <a:lvl1pPr>
              <a:defRPr/>
            </a:lvl1pPr>
          </a:lstStyle>
          <a:p>
            <a:pPr>
              <a:defRPr/>
            </a:pPr>
            <a:fld id="{C879F527-FACF-4139-9429-EE3DE938BF58}" type="slidenum">
              <a:rPr lang="en-US"/>
              <a:pPr>
                <a:defRPr/>
              </a:pPr>
              <a:t>‹#›</a:t>
            </a:fld>
            <a:endParaRPr lang="en-US"/>
          </a:p>
        </p:txBody>
      </p:sp>
    </p:spTree>
    <p:extLst>
      <p:ext uri="{BB962C8B-B14F-4D97-AF65-F5344CB8AC3E}">
        <p14:creationId xmlns:p14="http://schemas.microsoft.com/office/powerpoint/2010/main" val="312831105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7623F68-FC94-4911-B6CC-147F784F5B50}"/>
              </a:ext>
            </a:extLst>
          </p:cNvPr>
          <p:cNvSpPr>
            <a:spLocks noGrp="1"/>
          </p:cNvSpPr>
          <p:nvPr>
            <p:ph type="dt" sz="half" idx="10"/>
          </p:nvPr>
        </p:nvSpPr>
        <p:spPr/>
        <p:txBody>
          <a:bodyPr/>
          <a:lstStyle>
            <a:lvl1pPr>
              <a:defRPr/>
            </a:lvl1pPr>
          </a:lstStyle>
          <a:p>
            <a:pPr>
              <a:defRPr/>
            </a:pPr>
            <a:fld id="{02CBFA86-93A0-4B57-8903-18179F224252}" type="datetimeFigureOut">
              <a:rPr lang="en-US"/>
              <a:pPr>
                <a:defRPr/>
              </a:pPr>
              <a:t>7/30/2021</a:t>
            </a:fld>
            <a:endParaRPr lang="en-US"/>
          </a:p>
        </p:txBody>
      </p:sp>
      <p:sp>
        <p:nvSpPr>
          <p:cNvPr id="6" name="Footer Placeholder 4">
            <a:extLst>
              <a:ext uri="{FF2B5EF4-FFF2-40B4-BE49-F238E27FC236}">
                <a16:creationId xmlns:a16="http://schemas.microsoft.com/office/drawing/2014/main" id="{52C50916-60B2-4033-AE6F-26C13020AE5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2E1C344-9F3F-4836-B4CD-D2F700460895}"/>
              </a:ext>
            </a:extLst>
          </p:cNvPr>
          <p:cNvSpPr>
            <a:spLocks noGrp="1"/>
          </p:cNvSpPr>
          <p:nvPr>
            <p:ph type="sldNum" sz="quarter" idx="12"/>
          </p:nvPr>
        </p:nvSpPr>
        <p:spPr/>
        <p:txBody>
          <a:bodyPr/>
          <a:lstStyle>
            <a:lvl1pPr>
              <a:defRPr/>
            </a:lvl1pPr>
          </a:lstStyle>
          <a:p>
            <a:pPr>
              <a:defRPr/>
            </a:pPr>
            <a:fld id="{65F1CC16-5018-4E68-B31B-F6A16B11DA32}" type="slidenum">
              <a:rPr lang="en-US"/>
              <a:pPr>
                <a:defRPr/>
              </a:pPr>
              <a:t>‹#›</a:t>
            </a:fld>
            <a:endParaRPr lang="en-US"/>
          </a:p>
        </p:txBody>
      </p:sp>
    </p:spTree>
    <p:extLst>
      <p:ext uri="{BB962C8B-B14F-4D97-AF65-F5344CB8AC3E}">
        <p14:creationId xmlns:p14="http://schemas.microsoft.com/office/powerpoint/2010/main" val="113478871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87641D3-571B-4043-B0F2-3A9844C382B3}"/>
              </a:ext>
            </a:extLst>
          </p:cNvPr>
          <p:cNvSpPr>
            <a:spLocks noGrp="1"/>
          </p:cNvSpPr>
          <p:nvPr>
            <p:ph type="dt" sz="half" idx="10"/>
          </p:nvPr>
        </p:nvSpPr>
        <p:spPr/>
        <p:txBody>
          <a:bodyPr/>
          <a:lstStyle>
            <a:lvl1pPr>
              <a:defRPr/>
            </a:lvl1pPr>
          </a:lstStyle>
          <a:p>
            <a:pPr>
              <a:defRPr/>
            </a:pPr>
            <a:fld id="{03619059-227A-489D-A122-30022E03AB99}" type="datetimeFigureOut">
              <a:rPr lang="en-US"/>
              <a:pPr>
                <a:defRPr/>
              </a:pPr>
              <a:t>7/30/2021</a:t>
            </a:fld>
            <a:endParaRPr lang="en-US"/>
          </a:p>
        </p:txBody>
      </p:sp>
      <p:sp>
        <p:nvSpPr>
          <p:cNvPr id="8" name="Footer Placeholder 4">
            <a:extLst>
              <a:ext uri="{FF2B5EF4-FFF2-40B4-BE49-F238E27FC236}">
                <a16:creationId xmlns:a16="http://schemas.microsoft.com/office/drawing/2014/main" id="{E2AB00AC-048E-4521-826E-4B4C9F6C28F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441C26E-25D7-4BE2-B9F0-ADCE98EE6374}"/>
              </a:ext>
            </a:extLst>
          </p:cNvPr>
          <p:cNvSpPr>
            <a:spLocks noGrp="1"/>
          </p:cNvSpPr>
          <p:nvPr>
            <p:ph type="sldNum" sz="quarter" idx="12"/>
          </p:nvPr>
        </p:nvSpPr>
        <p:spPr/>
        <p:txBody>
          <a:bodyPr/>
          <a:lstStyle>
            <a:lvl1pPr>
              <a:defRPr/>
            </a:lvl1pPr>
          </a:lstStyle>
          <a:p>
            <a:pPr>
              <a:defRPr/>
            </a:pPr>
            <a:fld id="{F745A2BE-3979-42BC-803C-866294BAA11E}" type="slidenum">
              <a:rPr lang="en-US"/>
              <a:pPr>
                <a:defRPr/>
              </a:pPr>
              <a:t>‹#›</a:t>
            </a:fld>
            <a:endParaRPr lang="en-US"/>
          </a:p>
        </p:txBody>
      </p:sp>
    </p:spTree>
    <p:extLst>
      <p:ext uri="{BB962C8B-B14F-4D97-AF65-F5344CB8AC3E}">
        <p14:creationId xmlns:p14="http://schemas.microsoft.com/office/powerpoint/2010/main" val="244536187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A42CF37-CD8F-4D4C-8DC5-ACA8ECD14B75}"/>
              </a:ext>
            </a:extLst>
          </p:cNvPr>
          <p:cNvSpPr>
            <a:spLocks noGrp="1"/>
          </p:cNvSpPr>
          <p:nvPr>
            <p:ph type="dt" sz="half" idx="10"/>
          </p:nvPr>
        </p:nvSpPr>
        <p:spPr/>
        <p:txBody>
          <a:bodyPr/>
          <a:lstStyle>
            <a:lvl1pPr>
              <a:defRPr/>
            </a:lvl1pPr>
          </a:lstStyle>
          <a:p>
            <a:pPr>
              <a:defRPr/>
            </a:pPr>
            <a:fld id="{4522D6C6-DD88-4F2F-935F-E54FC49C925B}" type="datetimeFigureOut">
              <a:rPr lang="en-US"/>
              <a:pPr>
                <a:defRPr/>
              </a:pPr>
              <a:t>7/30/2021</a:t>
            </a:fld>
            <a:endParaRPr lang="en-US"/>
          </a:p>
        </p:txBody>
      </p:sp>
      <p:sp>
        <p:nvSpPr>
          <p:cNvPr id="4" name="Footer Placeholder 4">
            <a:extLst>
              <a:ext uri="{FF2B5EF4-FFF2-40B4-BE49-F238E27FC236}">
                <a16:creationId xmlns:a16="http://schemas.microsoft.com/office/drawing/2014/main" id="{9F6D2770-8029-46C8-B1E2-327AA2A70FB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9A69186-AD7E-4895-BABC-8F98716BC15A}"/>
              </a:ext>
            </a:extLst>
          </p:cNvPr>
          <p:cNvSpPr>
            <a:spLocks noGrp="1"/>
          </p:cNvSpPr>
          <p:nvPr>
            <p:ph type="sldNum" sz="quarter" idx="12"/>
          </p:nvPr>
        </p:nvSpPr>
        <p:spPr/>
        <p:txBody>
          <a:bodyPr/>
          <a:lstStyle>
            <a:lvl1pPr>
              <a:defRPr/>
            </a:lvl1pPr>
          </a:lstStyle>
          <a:p>
            <a:pPr>
              <a:defRPr/>
            </a:pPr>
            <a:fld id="{405C3D0F-C5D1-46DA-A8C8-197A99EA03F4}" type="slidenum">
              <a:rPr lang="en-US"/>
              <a:pPr>
                <a:defRPr/>
              </a:pPr>
              <a:t>‹#›</a:t>
            </a:fld>
            <a:endParaRPr lang="en-US"/>
          </a:p>
        </p:txBody>
      </p:sp>
    </p:spTree>
    <p:extLst>
      <p:ext uri="{BB962C8B-B14F-4D97-AF65-F5344CB8AC3E}">
        <p14:creationId xmlns:p14="http://schemas.microsoft.com/office/powerpoint/2010/main" val="55634847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96DF1C4-48D5-4A7F-98AB-DFA9E714CB53}"/>
              </a:ext>
            </a:extLst>
          </p:cNvPr>
          <p:cNvSpPr>
            <a:spLocks noGrp="1"/>
          </p:cNvSpPr>
          <p:nvPr>
            <p:ph type="dt" sz="half" idx="10"/>
          </p:nvPr>
        </p:nvSpPr>
        <p:spPr/>
        <p:txBody>
          <a:bodyPr/>
          <a:lstStyle>
            <a:lvl1pPr>
              <a:defRPr/>
            </a:lvl1pPr>
          </a:lstStyle>
          <a:p>
            <a:pPr>
              <a:defRPr/>
            </a:pPr>
            <a:fld id="{9ECD6FAD-EB3D-49B3-84D6-B22B11FD3EE7}" type="datetimeFigureOut">
              <a:rPr lang="en-US"/>
              <a:pPr>
                <a:defRPr/>
              </a:pPr>
              <a:t>7/30/2021</a:t>
            </a:fld>
            <a:endParaRPr lang="en-US"/>
          </a:p>
        </p:txBody>
      </p:sp>
      <p:sp>
        <p:nvSpPr>
          <p:cNvPr id="3" name="Footer Placeholder 4">
            <a:extLst>
              <a:ext uri="{FF2B5EF4-FFF2-40B4-BE49-F238E27FC236}">
                <a16:creationId xmlns:a16="http://schemas.microsoft.com/office/drawing/2014/main" id="{36B52227-0187-4A07-A244-FB54034BB42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B6A8708-7593-42F6-9118-C52103E8E679}"/>
              </a:ext>
            </a:extLst>
          </p:cNvPr>
          <p:cNvSpPr>
            <a:spLocks noGrp="1"/>
          </p:cNvSpPr>
          <p:nvPr>
            <p:ph type="sldNum" sz="quarter" idx="12"/>
          </p:nvPr>
        </p:nvSpPr>
        <p:spPr/>
        <p:txBody>
          <a:bodyPr/>
          <a:lstStyle>
            <a:lvl1pPr>
              <a:defRPr/>
            </a:lvl1pPr>
          </a:lstStyle>
          <a:p>
            <a:pPr>
              <a:defRPr/>
            </a:pPr>
            <a:fld id="{94762F21-975B-494E-BBAA-D3321EACCD21}" type="slidenum">
              <a:rPr lang="en-US"/>
              <a:pPr>
                <a:defRPr/>
              </a:pPr>
              <a:t>‹#›</a:t>
            </a:fld>
            <a:endParaRPr lang="en-US"/>
          </a:p>
        </p:txBody>
      </p:sp>
    </p:spTree>
    <p:extLst>
      <p:ext uri="{BB962C8B-B14F-4D97-AF65-F5344CB8AC3E}">
        <p14:creationId xmlns:p14="http://schemas.microsoft.com/office/powerpoint/2010/main" val="294270873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F1FD25F-50AF-4A7D-A44C-711E433777E6}"/>
              </a:ext>
            </a:extLst>
          </p:cNvPr>
          <p:cNvSpPr>
            <a:spLocks noGrp="1"/>
          </p:cNvSpPr>
          <p:nvPr>
            <p:ph type="dt" sz="half" idx="10"/>
          </p:nvPr>
        </p:nvSpPr>
        <p:spPr/>
        <p:txBody>
          <a:bodyPr/>
          <a:lstStyle>
            <a:lvl1pPr>
              <a:defRPr/>
            </a:lvl1pPr>
          </a:lstStyle>
          <a:p>
            <a:pPr>
              <a:defRPr/>
            </a:pPr>
            <a:fld id="{D2AC9010-6348-42DC-9AC0-7F415BE251E7}" type="datetimeFigureOut">
              <a:rPr lang="en-US"/>
              <a:pPr>
                <a:defRPr/>
              </a:pPr>
              <a:t>7/30/2021</a:t>
            </a:fld>
            <a:endParaRPr lang="en-US"/>
          </a:p>
        </p:txBody>
      </p:sp>
      <p:sp>
        <p:nvSpPr>
          <p:cNvPr id="6" name="Footer Placeholder 4">
            <a:extLst>
              <a:ext uri="{FF2B5EF4-FFF2-40B4-BE49-F238E27FC236}">
                <a16:creationId xmlns:a16="http://schemas.microsoft.com/office/drawing/2014/main" id="{1C174EEB-D396-41E8-81A6-5752FCCA5D3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C3D9773-53FA-4F03-8A0C-3D179DC9D7A5}"/>
              </a:ext>
            </a:extLst>
          </p:cNvPr>
          <p:cNvSpPr>
            <a:spLocks noGrp="1"/>
          </p:cNvSpPr>
          <p:nvPr>
            <p:ph type="sldNum" sz="quarter" idx="12"/>
          </p:nvPr>
        </p:nvSpPr>
        <p:spPr/>
        <p:txBody>
          <a:bodyPr/>
          <a:lstStyle>
            <a:lvl1pPr>
              <a:defRPr/>
            </a:lvl1pPr>
          </a:lstStyle>
          <a:p>
            <a:pPr>
              <a:defRPr/>
            </a:pPr>
            <a:fld id="{9EAB98C0-2D05-4A6B-A4C8-1264CDA0B0EB}" type="slidenum">
              <a:rPr lang="en-US"/>
              <a:pPr>
                <a:defRPr/>
              </a:pPr>
              <a:t>‹#›</a:t>
            </a:fld>
            <a:endParaRPr lang="en-US"/>
          </a:p>
        </p:txBody>
      </p:sp>
    </p:spTree>
    <p:extLst>
      <p:ext uri="{BB962C8B-B14F-4D97-AF65-F5344CB8AC3E}">
        <p14:creationId xmlns:p14="http://schemas.microsoft.com/office/powerpoint/2010/main" val="166842195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E0023DD-AC35-4B40-8A1C-B4C105CF2448}"/>
              </a:ext>
            </a:extLst>
          </p:cNvPr>
          <p:cNvSpPr>
            <a:spLocks noGrp="1"/>
          </p:cNvSpPr>
          <p:nvPr>
            <p:ph type="dt" sz="half" idx="10"/>
          </p:nvPr>
        </p:nvSpPr>
        <p:spPr/>
        <p:txBody>
          <a:bodyPr/>
          <a:lstStyle>
            <a:lvl1pPr>
              <a:defRPr/>
            </a:lvl1pPr>
          </a:lstStyle>
          <a:p>
            <a:pPr>
              <a:defRPr/>
            </a:pPr>
            <a:fld id="{E14810ED-545E-4A7E-86E6-0010665FEC31}" type="datetimeFigureOut">
              <a:rPr lang="en-US"/>
              <a:pPr>
                <a:defRPr/>
              </a:pPr>
              <a:t>7/30/2021</a:t>
            </a:fld>
            <a:endParaRPr lang="en-US"/>
          </a:p>
        </p:txBody>
      </p:sp>
      <p:sp>
        <p:nvSpPr>
          <p:cNvPr id="6" name="Footer Placeholder 4">
            <a:extLst>
              <a:ext uri="{FF2B5EF4-FFF2-40B4-BE49-F238E27FC236}">
                <a16:creationId xmlns:a16="http://schemas.microsoft.com/office/drawing/2014/main" id="{79C42DAC-80DB-4E9B-897C-208753A6C2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D5FB9A4-DD75-4FBF-AE45-4BA964BD6882}"/>
              </a:ext>
            </a:extLst>
          </p:cNvPr>
          <p:cNvSpPr>
            <a:spLocks noGrp="1"/>
          </p:cNvSpPr>
          <p:nvPr>
            <p:ph type="sldNum" sz="quarter" idx="12"/>
          </p:nvPr>
        </p:nvSpPr>
        <p:spPr/>
        <p:txBody>
          <a:bodyPr/>
          <a:lstStyle>
            <a:lvl1pPr>
              <a:defRPr/>
            </a:lvl1pPr>
          </a:lstStyle>
          <a:p>
            <a:pPr>
              <a:defRPr/>
            </a:pPr>
            <a:fld id="{4E426EA7-B2AD-4395-A339-9A3BF7083F88}" type="slidenum">
              <a:rPr lang="en-US"/>
              <a:pPr>
                <a:defRPr/>
              </a:pPr>
              <a:t>‹#›</a:t>
            </a:fld>
            <a:endParaRPr lang="en-US"/>
          </a:p>
        </p:txBody>
      </p:sp>
    </p:spTree>
    <p:extLst>
      <p:ext uri="{BB962C8B-B14F-4D97-AF65-F5344CB8AC3E}">
        <p14:creationId xmlns:p14="http://schemas.microsoft.com/office/powerpoint/2010/main" val="3864791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4C2746-64E0-492B-B02D-E29670BE2F17}" type="datetimeFigureOut">
              <a:rPr lang="en-US" smtClean="0"/>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41666463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7/30/2021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05965683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B46C55-1181-47A4-9300-168EE8C63D2F}"/>
              </a:ext>
            </a:extLst>
          </p:cNvPr>
          <p:cNvSpPr>
            <a:spLocks noGrp="1"/>
          </p:cNvSpPr>
          <p:nvPr>
            <p:ph type="dt" sz="half" idx="10"/>
          </p:nvPr>
        </p:nvSpPr>
        <p:spPr/>
        <p:txBody>
          <a:bodyPr/>
          <a:lstStyle>
            <a:lvl1pPr>
              <a:defRPr/>
            </a:lvl1pPr>
          </a:lstStyle>
          <a:p>
            <a:pPr>
              <a:defRPr/>
            </a:pPr>
            <a:fld id="{26EF383E-7555-4977-B46A-8BAB0A063D15}" type="datetimeFigureOut">
              <a:rPr lang="en-US"/>
              <a:pPr>
                <a:defRPr/>
              </a:pPr>
              <a:t>7/30/2021</a:t>
            </a:fld>
            <a:endParaRPr lang="en-US"/>
          </a:p>
        </p:txBody>
      </p:sp>
      <p:sp>
        <p:nvSpPr>
          <p:cNvPr id="5" name="Footer Placeholder 4">
            <a:extLst>
              <a:ext uri="{FF2B5EF4-FFF2-40B4-BE49-F238E27FC236}">
                <a16:creationId xmlns:a16="http://schemas.microsoft.com/office/drawing/2014/main" id="{4A42F632-B051-4B8A-9EDF-5960A34437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9DD6EBD-4994-412E-9AFE-A29FDA6BFD9C}"/>
              </a:ext>
            </a:extLst>
          </p:cNvPr>
          <p:cNvSpPr>
            <a:spLocks noGrp="1"/>
          </p:cNvSpPr>
          <p:nvPr>
            <p:ph type="sldNum" sz="quarter" idx="12"/>
          </p:nvPr>
        </p:nvSpPr>
        <p:spPr/>
        <p:txBody>
          <a:bodyPr/>
          <a:lstStyle>
            <a:lvl1pPr>
              <a:defRPr/>
            </a:lvl1pPr>
          </a:lstStyle>
          <a:p>
            <a:pPr>
              <a:defRPr/>
            </a:pPr>
            <a:fld id="{42B82112-1EFF-4AB3-BF90-657BA1E516D2}" type="slidenum">
              <a:rPr lang="en-US"/>
              <a:pPr>
                <a:defRPr/>
              </a:pPr>
              <a:t>‹#›</a:t>
            </a:fld>
            <a:endParaRPr lang="en-US"/>
          </a:p>
        </p:txBody>
      </p:sp>
    </p:spTree>
    <p:extLst>
      <p:ext uri="{BB962C8B-B14F-4D97-AF65-F5344CB8AC3E}">
        <p14:creationId xmlns:p14="http://schemas.microsoft.com/office/powerpoint/2010/main" val="134029815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6D4261-94D7-49FB-9F98-7BED46349BCD}"/>
              </a:ext>
            </a:extLst>
          </p:cNvPr>
          <p:cNvSpPr>
            <a:spLocks noGrp="1"/>
          </p:cNvSpPr>
          <p:nvPr>
            <p:ph type="dt" sz="half" idx="10"/>
          </p:nvPr>
        </p:nvSpPr>
        <p:spPr/>
        <p:txBody>
          <a:bodyPr/>
          <a:lstStyle>
            <a:lvl1pPr>
              <a:defRPr/>
            </a:lvl1pPr>
          </a:lstStyle>
          <a:p>
            <a:pPr>
              <a:defRPr/>
            </a:pPr>
            <a:fld id="{390802DC-A4E2-40BD-AC0B-4B8FFAD20B0C}" type="datetimeFigureOut">
              <a:rPr lang="en-US"/>
              <a:pPr>
                <a:defRPr/>
              </a:pPr>
              <a:t>7/30/2021</a:t>
            </a:fld>
            <a:endParaRPr lang="en-US"/>
          </a:p>
        </p:txBody>
      </p:sp>
      <p:sp>
        <p:nvSpPr>
          <p:cNvPr id="5" name="Footer Placeholder 4">
            <a:extLst>
              <a:ext uri="{FF2B5EF4-FFF2-40B4-BE49-F238E27FC236}">
                <a16:creationId xmlns:a16="http://schemas.microsoft.com/office/drawing/2014/main" id="{DCDC825D-4FA0-4B48-A8B7-670A1033B30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9B41FDC-E5C1-405A-8101-5C7545BAC9F5}"/>
              </a:ext>
            </a:extLst>
          </p:cNvPr>
          <p:cNvSpPr>
            <a:spLocks noGrp="1"/>
          </p:cNvSpPr>
          <p:nvPr>
            <p:ph type="sldNum" sz="quarter" idx="12"/>
          </p:nvPr>
        </p:nvSpPr>
        <p:spPr/>
        <p:txBody>
          <a:bodyPr/>
          <a:lstStyle>
            <a:lvl1pPr>
              <a:defRPr/>
            </a:lvl1pPr>
          </a:lstStyle>
          <a:p>
            <a:pPr>
              <a:defRPr/>
            </a:pPr>
            <a:fld id="{AB656EAB-F9EC-4E77-9A44-A97628F01042}" type="slidenum">
              <a:rPr lang="en-US"/>
              <a:pPr>
                <a:defRPr/>
              </a:pPr>
              <a:t>‹#›</a:t>
            </a:fld>
            <a:endParaRPr lang="en-US"/>
          </a:p>
        </p:txBody>
      </p:sp>
    </p:spTree>
    <p:extLst>
      <p:ext uri="{BB962C8B-B14F-4D97-AF65-F5344CB8AC3E}">
        <p14:creationId xmlns:p14="http://schemas.microsoft.com/office/powerpoint/2010/main" val="191800768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18EB548-B705-49C1-BB85-EC20897534B7}"/>
              </a:ext>
            </a:extLst>
          </p:cNvPr>
          <p:cNvSpPr>
            <a:spLocks noGrp="1" noChangeArrowheads="1"/>
          </p:cNvSpPr>
          <p:nvPr>
            <p:ph type="dt" sz="half" idx="10"/>
          </p:nvPr>
        </p:nvSpPr>
        <p:spPr/>
        <p:txBody>
          <a:bodyPr/>
          <a:lstStyle>
            <a:lvl1pPr>
              <a:defRPr b="1"/>
            </a:lvl1pPr>
          </a:lstStyle>
          <a:p>
            <a:pPr>
              <a:defRPr/>
            </a:pPr>
            <a:endParaRPr lang="en-US"/>
          </a:p>
        </p:txBody>
      </p:sp>
      <p:sp>
        <p:nvSpPr>
          <p:cNvPr id="5" name="Rectangle 5">
            <a:extLst>
              <a:ext uri="{FF2B5EF4-FFF2-40B4-BE49-F238E27FC236}">
                <a16:creationId xmlns:a16="http://schemas.microsoft.com/office/drawing/2014/main" id="{8F93F02F-6630-4D68-AF7A-4D7997328260}"/>
              </a:ext>
            </a:extLst>
          </p:cNvPr>
          <p:cNvSpPr>
            <a:spLocks noGrp="1" noChangeArrowheads="1"/>
          </p:cNvSpPr>
          <p:nvPr>
            <p:ph type="ftr" sz="quarter" idx="11"/>
          </p:nvPr>
        </p:nvSpPr>
        <p:spPr/>
        <p:txBody>
          <a:bodyPr/>
          <a:lstStyle>
            <a:lvl1pPr>
              <a:defRPr b="1"/>
            </a:lvl1pPr>
          </a:lstStyle>
          <a:p>
            <a:pPr>
              <a:defRPr/>
            </a:pPr>
            <a:endParaRPr lang="en-US"/>
          </a:p>
        </p:txBody>
      </p:sp>
      <p:sp>
        <p:nvSpPr>
          <p:cNvPr id="6" name="Rectangle 6">
            <a:extLst>
              <a:ext uri="{FF2B5EF4-FFF2-40B4-BE49-F238E27FC236}">
                <a16:creationId xmlns:a16="http://schemas.microsoft.com/office/drawing/2014/main" id="{A267C1B3-C6DD-49E8-A055-989926CB63A9}"/>
              </a:ext>
            </a:extLst>
          </p:cNvPr>
          <p:cNvSpPr>
            <a:spLocks noGrp="1" noChangeArrowheads="1"/>
          </p:cNvSpPr>
          <p:nvPr>
            <p:ph type="sldNum" sz="quarter" idx="12"/>
          </p:nvPr>
        </p:nvSpPr>
        <p:spPr/>
        <p:txBody>
          <a:bodyPr/>
          <a:lstStyle>
            <a:lvl1pPr>
              <a:defRPr b="1"/>
            </a:lvl1pPr>
          </a:lstStyle>
          <a:p>
            <a:pPr>
              <a:defRPr/>
            </a:pPr>
            <a:fld id="{F52E9D26-2C19-49FF-8A1A-7D9704286AA8}" type="slidenum">
              <a:rPr lang="en-US" altLang="en-US"/>
              <a:pPr>
                <a:defRPr/>
              </a:pPr>
              <a:t>‹#›</a:t>
            </a:fld>
            <a:endParaRPr lang="en-US" altLang="en-US"/>
          </a:p>
        </p:txBody>
      </p:sp>
    </p:spTree>
    <p:extLst>
      <p:ext uri="{BB962C8B-B14F-4D97-AF65-F5344CB8AC3E}">
        <p14:creationId xmlns:p14="http://schemas.microsoft.com/office/powerpoint/2010/main" val="36137451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A1A1220-B8E2-4527-9BBA-DF2FE6BF144F}"/>
              </a:ext>
            </a:extLst>
          </p:cNvPr>
          <p:cNvSpPr>
            <a:spLocks noGrp="1" noChangeArrowheads="1"/>
          </p:cNvSpPr>
          <p:nvPr>
            <p:ph type="dt" sz="half" idx="10"/>
          </p:nvPr>
        </p:nvSpPr>
        <p:spPr/>
        <p:txBody>
          <a:bodyPr/>
          <a:lstStyle>
            <a:lvl1pPr>
              <a:defRPr b="1"/>
            </a:lvl1pPr>
          </a:lstStyle>
          <a:p>
            <a:pPr>
              <a:defRPr/>
            </a:pPr>
            <a:endParaRPr lang="en-US"/>
          </a:p>
        </p:txBody>
      </p:sp>
      <p:sp>
        <p:nvSpPr>
          <p:cNvPr id="5" name="Rectangle 5">
            <a:extLst>
              <a:ext uri="{FF2B5EF4-FFF2-40B4-BE49-F238E27FC236}">
                <a16:creationId xmlns:a16="http://schemas.microsoft.com/office/drawing/2014/main" id="{287F0B2E-0625-4374-8D02-2BAF1C05843D}"/>
              </a:ext>
            </a:extLst>
          </p:cNvPr>
          <p:cNvSpPr>
            <a:spLocks noGrp="1" noChangeArrowheads="1"/>
          </p:cNvSpPr>
          <p:nvPr>
            <p:ph type="ftr" sz="quarter" idx="11"/>
          </p:nvPr>
        </p:nvSpPr>
        <p:spPr/>
        <p:txBody>
          <a:bodyPr/>
          <a:lstStyle>
            <a:lvl1pPr>
              <a:defRPr b="1"/>
            </a:lvl1pPr>
          </a:lstStyle>
          <a:p>
            <a:pPr>
              <a:defRPr/>
            </a:pPr>
            <a:endParaRPr lang="en-US"/>
          </a:p>
        </p:txBody>
      </p:sp>
      <p:sp>
        <p:nvSpPr>
          <p:cNvPr id="6" name="Rectangle 6">
            <a:extLst>
              <a:ext uri="{FF2B5EF4-FFF2-40B4-BE49-F238E27FC236}">
                <a16:creationId xmlns:a16="http://schemas.microsoft.com/office/drawing/2014/main" id="{C6160AE1-144F-4F29-A59F-381D0295D94E}"/>
              </a:ext>
            </a:extLst>
          </p:cNvPr>
          <p:cNvSpPr>
            <a:spLocks noGrp="1" noChangeArrowheads="1"/>
          </p:cNvSpPr>
          <p:nvPr>
            <p:ph type="sldNum" sz="quarter" idx="12"/>
          </p:nvPr>
        </p:nvSpPr>
        <p:spPr/>
        <p:txBody>
          <a:bodyPr/>
          <a:lstStyle>
            <a:lvl1pPr>
              <a:defRPr b="1"/>
            </a:lvl1pPr>
          </a:lstStyle>
          <a:p>
            <a:pPr>
              <a:defRPr/>
            </a:pPr>
            <a:fld id="{CE1FCED7-9201-4257-9100-3686726101FD}" type="slidenum">
              <a:rPr lang="en-US" altLang="en-US"/>
              <a:pPr>
                <a:defRPr/>
              </a:pPr>
              <a:t>‹#›</a:t>
            </a:fld>
            <a:endParaRPr lang="en-US" altLang="en-US"/>
          </a:p>
        </p:txBody>
      </p:sp>
    </p:spTree>
    <p:extLst>
      <p:ext uri="{BB962C8B-B14F-4D97-AF65-F5344CB8AC3E}">
        <p14:creationId xmlns:p14="http://schemas.microsoft.com/office/powerpoint/2010/main" val="17368214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22FA714D-68AE-4286-804B-1BC4BFEC6FFF}"/>
              </a:ext>
            </a:extLst>
          </p:cNvPr>
          <p:cNvSpPr>
            <a:spLocks noGrp="1" noChangeArrowheads="1"/>
          </p:cNvSpPr>
          <p:nvPr>
            <p:ph type="dt" sz="half" idx="10"/>
          </p:nvPr>
        </p:nvSpPr>
        <p:spPr/>
        <p:txBody>
          <a:bodyPr/>
          <a:lstStyle>
            <a:lvl1pPr>
              <a:defRPr b="1"/>
            </a:lvl1pPr>
          </a:lstStyle>
          <a:p>
            <a:pPr>
              <a:defRPr/>
            </a:pPr>
            <a:endParaRPr lang="en-US"/>
          </a:p>
        </p:txBody>
      </p:sp>
      <p:sp>
        <p:nvSpPr>
          <p:cNvPr id="5" name="Rectangle 5">
            <a:extLst>
              <a:ext uri="{FF2B5EF4-FFF2-40B4-BE49-F238E27FC236}">
                <a16:creationId xmlns:a16="http://schemas.microsoft.com/office/drawing/2014/main" id="{CBB36867-197C-425A-B4DB-56B7B99469E0}"/>
              </a:ext>
            </a:extLst>
          </p:cNvPr>
          <p:cNvSpPr>
            <a:spLocks noGrp="1" noChangeArrowheads="1"/>
          </p:cNvSpPr>
          <p:nvPr>
            <p:ph type="ftr" sz="quarter" idx="11"/>
          </p:nvPr>
        </p:nvSpPr>
        <p:spPr/>
        <p:txBody>
          <a:bodyPr/>
          <a:lstStyle>
            <a:lvl1pPr>
              <a:defRPr b="1"/>
            </a:lvl1pPr>
          </a:lstStyle>
          <a:p>
            <a:pPr>
              <a:defRPr/>
            </a:pPr>
            <a:endParaRPr lang="en-US"/>
          </a:p>
        </p:txBody>
      </p:sp>
      <p:sp>
        <p:nvSpPr>
          <p:cNvPr id="6" name="Rectangle 6">
            <a:extLst>
              <a:ext uri="{FF2B5EF4-FFF2-40B4-BE49-F238E27FC236}">
                <a16:creationId xmlns:a16="http://schemas.microsoft.com/office/drawing/2014/main" id="{21A1F27F-A3C2-4F15-930A-82A1A19605F3}"/>
              </a:ext>
            </a:extLst>
          </p:cNvPr>
          <p:cNvSpPr>
            <a:spLocks noGrp="1" noChangeArrowheads="1"/>
          </p:cNvSpPr>
          <p:nvPr>
            <p:ph type="sldNum" sz="quarter" idx="12"/>
          </p:nvPr>
        </p:nvSpPr>
        <p:spPr/>
        <p:txBody>
          <a:bodyPr/>
          <a:lstStyle>
            <a:lvl1pPr>
              <a:defRPr b="1"/>
            </a:lvl1pPr>
          </a:lstStyle>
          <a:p>
            <a:pPr>
              <a:defRPr/>
            </a:pPr>
            <a:fld id="{E852B4A0-7D55-421F-899C-E01BC70E72D6}" type="slidenum">
              <a:rPr lang="en-US" altLang="en-US"/>
              <a:pPr>
                <a:defRPr/>
              </a:pPr>
              <a:t>‹#›</a:t>
            </a:fld>
            <a:endParaRPr lang="en-US" altLang="en-US"/>
          </a:p>
        </p:txBody>
      </p:sp>
    </p:spTree>
    <p:extLst>
      <p:ext uri="{BB962C8B-B14F-4D97-AF65-F5344CB8AC3E}">
        <p14:creationId xmlns:p14="http://schemas.microsoft.com/office/powerpoint/2010/main" val="301142364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051A0B-332D-4C84-8FB3-077B92CBA288}"/>
              </a:ext>
            </a:extLst>
          </p:cNvPr>
          <p:cNvSpPr>
            <a:spLocks noGrp="1" noChangeArrowheads="1"/>
          </p:cNvSpPr>
          <p:nvPr>
            <p:ph type="dt" sz="half" idx="10"/>
          </p:nvPr>
        </p:nvSpPr>
        <p:spPr/>
        <p:txBody>
          <a:bodyPr/>
          <a:lstStyle>
            <a:lvl1pPr>
              <a:defRPr b="1"/>
            </a:lvl1pPr>
          </a:lstStyle>
          <a:p>
            <a:pPr>
              <a:defRPr/>
            </a:pPr>
            <a:endParaRPr lang="en-US"/>
          </a:p>
        </p:txBody>
      </p:sp>
      <p:sp>
        <p:nvSpPr>
          <p:cNvPr id="6" name="Footer Placeholder 5">
            <a:extLst>
              <a:ext uri="{FF2B5EF4-FFF2-40B4-BE49-F238E27FC236}">
                <a16:creationId xmlns:a16="http://schemas.microsoft.com/office/drawing/2014/main" id="{C98E8166-57D8-4300-9964-B93FA48F8004}"/>
              </a:ext>
            </a:extLst>
          </p:cNvPr>
          <p:cNvSpPr>
            <a:spLocks noGrp="1" noChangeArrowheads="1"/>
          </p:cNvSpPr>
          <p:nvPr>
            <p:ph type="ftr" sz="quarter" idx="11"/>
          </p:nvPr>
        </p:nvSpPr>
        <p:spPr/>
        <p:txBody>
          <a:bodyPr/>
          <a:lstStyle>
            <a:lvl1pPr>
              <a:defRPr b="1"/>
            </a:lvl1pPr>
          </a:lstStyle>
          <a:p>
            <a:pPr>
              <a:defRPr/>
            </a:pPr>
            <a:endParaRPr lang="en-US"/>
          </a:p>
        </p:txBody>
      </p:sp>
      <p:sp>
        <p:nvSpPr>
          <p:cNvPr id="7" name="Slide Number Placeholder 6">
            <a:extLst>
              <a:ext uri="{FF2B5EF4-FFF2-40B4-BE49-F238E27FC236}">
                <a16:creationId xmlns:a16="http://schemas.microsoft.com/office/drawing/2014/main" id="{A6B04300-6488-4F89-B763-039CFB162C31}"/>
              </a:ext>
            </a:extLst>
          </p:cNvPr>
          <p:cNvSpPr>
            <a:spLocks noGrp="1" noChangeArrowheads="1"/>
          </p:cNvSpPr>
          <p:nvPr>
            <p:ph type="sldNum" sz="quarter" idx="12"/>
          </p:nvPr>
        </p:nvSpPr>
        <p:spPr/>
        <p:txBody>
          <a:bodyPr/>
          <a:lstStyle>
            <a:lvl1pPr>
              <a:defRPr b="1"/>
            </a:lvl1pPr>
          </a:lstStyle>
          <a:p>
            <a:pPr>
              <a:defRPr/>
            </a:pPr>
            <a:fld id="{8AFC4E25-2D02-441C-9716-95D29D2605F1}" type="slidenum">
              <a:rPr lang="en-US" altLang="en-US"/>
              <a:pPr>
                <a:defRPr/>
              </a:pPr>
              <a:t>‹#›</a:t>
            </a:fld>
            <a:endParaRPr lang="en-US" altLang="en-US"/>
          </a:p>
        </p:txBody>
      </p:sp>
    </p:spTree>
    <p:extLst>
      <p:ext uri="{BB962C8B-B14F-4D97-AF65-F5344CB8AC3E}">
        <p14:creationId xmlns:p14="http://schemas.microsoft.com/office/powerpoint/2010/main" val="291987378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4370B37-4087-4ED0-89B0-8B82B7F6AC76}"/>
              </a:ext>
            </a:extLst>
          </p:cNvPr>
          <p:cNvSpPr>
            <a:spLocks noGrp="1" noChangeArrowheads="1"/>
          </p:cNvSpPr>
          <p:nvPr>
            <p:ph type="dt" sz="half" idx="10"/>
          </p:nvPr>
        </p:nvSpPr>
        <p:spPr/>
        <p:txBody>
          <a:bodyPr/>
          <a:lstStyle>
            <a:lvl1pPr>
              <a:defRPr b="1"/>
            </a:lvl1pPr>
          </a:lstStyle>
          <a:p>
            <a:pPr>
              <a:defRPr/>
            </a:pPr>
            <a:endParaRPr lang="en-US"/>
          </a:p>
        </p:txBody>
      </p:sp>
      <p:sp>
        <p:nvSpPr>
          <p:cNvPr id="8" name="Rectangle 5">
            <a:extLst>
              <a:ext uri="{FF2B5EF4-FFF2-40B4-BE49-F238E27FC236}">
                <a16:creationId xmlns:a16="http://schemas.microsoft.com/office/drawing/2014/main" id="{EF616052-37A8-4EF4-BB48-35F6BD6A900D}"/>
              </a:ext>
            </a:extLst>
          </p:cNvPr>
          <p:cNvSpPr>
            <a:spLocks noGrp="1" noChangeArrowheads="1"/>
          </p:cNvSpPr>
          <p:nvPr>
            <p:ph type="ftr" sz="quarter" idx="11"/>
          </p:nvPr>
        </p:nvSpPr>
        <p:spPr/>
        <p:txBody>
          <a:bodyPr/>
          <a:lstStyle>
            <a:lvl1pPr>
              <a:defRPr b="1"/>
            </a:lvl1pPr>
          </a:lstStyle>
          <a:p>
            <a:pPr>
              <a:defRPr/>
            </a:pPr>
            <a:endParaRPr lang="en-US"/>
          </a:p>
        </p:txBody>
      </p:sp>
      <p:sp>
        <p:nvSpPr>
          <p:cNvPr id="9" name="Rectangle 6">
            <a:extLst>
              <a:ext uri="{FF2B5EF4-FFF2-40B4-BE49-F238E27FC236}">
                <a16:creationId xmlns:a16="http://schemas.microsoft.com/office/drawing/2014/main" id="{559E8706-56FA-43DA-AC2D-FE6E3231851E}"/>
              </a:ext>
            </a:extLst>
          </p:cNvPr>
          <p:cNvSpPr>
            <a:spLocks noGrp="1" noChangeArrowheads="1"/>
          </p:cNvSpPr>
          <p:nvPr>
            <p:ph type="sldNum" sz="quarter" idx="12"/>
          </p:nvPr>
        </p:nvSpPr>
        <p:spPr/>
        <p:txBody>
          <a:bodyPr/>
          <a:lstStyle>
            <a:lvl1pPr>
              <a:defRPr b="1"/>
            </a:lvl1pPr>
          </a:lstStyle>
          <a:p>
            <a:pPr>
              <a:defRPr/>
            </a:pPr>
            <a:fld id="{954106CC-66D0-4ECC-9803-85E5D3641D31}" type="slidenum">
              <a:rPr lang="en-US" altLang="en-US"/>
              <a:pPr>
                <a:defRPr/>
              </a:pPr>
              <a:t>‹#›</a:t>
            </a:fld>
            <a:endParaRPr lang="en-US" altLang="en-US"/>
          </a:p>
        </p:txBody>
      </p:sp>
    </p:spTree>
    <p:extLst>
      <p:ext uri="{BB962C8B-B14F-4D97-AF65-F5344CB8AC3E}">
        <p14:creationId xmlns:p14="http://schemas.microsoft.com/office/powerpoint/2010/main" val="77132445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7FCBEBF-140C-492D-B875-F6E2D3C60ACF}"/>
              </a:ext>
            </a:extLst>
          </p:cNvPr>
          <p:cNvSpPr>
            <a:spLocks noGrp="1" noChangeArrowheads="1"/>
          </p:cNvSpPr>
          <p:nvPr>
            <p:ph type="dt" sz="half" idx="10"/>
          </p:nvPr>
        </p:nvSpPr>
        <p:spPr/>
        <p:txBody>
          <a:bodyPr/>
          <a:lstStyle>
            <a:lvl1pPr>
              <a:defRPr b="1"/>
            </a:lvl1pPr>
          </a:lstStyle>
          <a:p>
            <a:pPr>
              <a:defRPr/>
            </a:pPr>
            <a:endParaRPr lang="en-US"/>
          </a:p>
        </p:txBody>
      </p:sp>
      <p:sp>
        <p:nvSpPr>
          <p:cNvPr id="4" name="Rectangle 5">
            <a:extLst>
              <a:ext uri="{FF2B5EF4-FFF2-40B4-BE49-F238E27FC236}">
                <a16:creationId xmlns:a16="http://schemas.microsoft.com/office/drawing/2014/main" id="{1577806D-0FFF-4056-8221-58CB265C9811}"/>
              </a:ext>
            </a:extLst>
          </p:cNvPr>
          <p:cNvSpPr>
            <a:spLocks noGrp="1" noChangeArrowheads="1"/>
          </p:cNvSpPr>
          <p:nvPr>
            <p:ph type="ftr" sz="quarter" idx="11"/>
          </p:nvPr>
        </p:nvSpPr>
        <p:spPr/>
        <p:txBody>
          <a:bodyPr/>
          <a:lstStyle>
            <a:lvl1pPr>
              <a:defRPr b="1"/>
            </a:lvl1pPr>
          </a:lstStyle>
          <a:p>
            <a:pPr>
              <a:defRPr/>
            </a:pPr>
            <a:endParaRPr lang="en-US"/>
          </a:p>
        </p:txBody>
      </p:sp>
      <p:sp>
        <p:nvSpPr>
          <p:cNvPr id="5" name="Rectangle 6">
            <a:extLst>
              <a:ext uri="{FF2B5EF4-FFF2-40B4-BE49-F238E27FC236}">
                <a16:creationId xmlns:a16="http://schemas.microsoft.com/office/drawing/2014/main" id="{DC0A4C1C-2D52-45B3-B7D0-72A550602F0A}"/>
              </a:ext>
            </a:extLst>
          </p:cNvPr>
          <p:cNvSpPr>
            <a:spLocks noGrp="1" noChangeArrowheads="1"/>
          </p:cNvSpPr>
          <p:nvPr>
            <p:ph type="sldNum" sz="quarter" idx="12"/>
          </p:nvPr>
        </p:nvSpPr>
        <p:spPr/>
        <p:txBody>
          <a:bodyPr/>
          <a:lstStyle>
            <a:lvl1pPr>
              <a:defRPr b="1"/>
            </a:lvl1pPr>
          </a:lstStyle>
          <a:p>
            <a:pPr>
              <a:defRPr/>
            </a:pPr>
            <a:fld id="{89422545-7B01-4DE3-85F2-C16F2126CF6D}" type="slidenum">
              <a:rPr lang="en-US" altLang="en-US"/>
              <a:pPr>
                <a:defRPr/>
              </a:pPr>
              <a:t>‹#›</a:t>
            </a:fld>
            <a:endParaRPr lang="en-US" altLang="en-US"/>
          </a:p>
        </p:txBody>
      </p:sp>
    </p:spTree>
    <p:extLst>
      <p:ext uri="{BB962C8B-B14F-4D97-AF65-F5344CB8AC3E}">
        <p14:creationId xmlns:p14="http://schemas.microsoft.com/office/powerpoint/2010/main" val="44464517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B8B6A8C-0D12-476E-A657-989EF72517AC}"/>
              </a:ext>
            </a:extLst>
          </p:cNvPr>
          <p:cNvSpPr>
            <a:spLocks noGrp="1" noChangeArrowheads="1"/>
          </p:cNvSpPr>
          <p:nvPr>
            <p:ph type="dt" sz="half" idx="10"/>
          </p:nvPr>
        </p:nvSpPr>
        <p:spPr/>
        <p:txBody>
          <a:bodyPr/>
          <a:lstStyle>
            <a:lvl1pPr>
              <a:defRPr b="1"/>
            </a:lvl1pPr>
          </a:lstStyle>
          <a:p>
            <a:pPr>
              <a:defRPr/>
            </a:pPr>
            <a:endParaRPr lang="en-US"/>
          </a:p>
        </p:txBody>
      </p:sp>
      <p:sp>
        <p:nvSpPr>
          <p:cNvPr id="3" name="Rectangle 5">
            <a:extLst>
              <a:ext uri="{FF2B5EF4-FFF2-40B4-BE49-F238E27FC236}">
                <a16:creationId xmlns:a16="http://schemas.microsoft.com/office/drawing/2014/main" id="{21E60C41-8C5F-4E17-B6A0-3D6452ED9C53}"/>
              </a:ext>
            </a:extLst>
          </p:cNvPr>
          <p:cNvSpPr>
            <a:spLocks noGrp="1" noChangeArrowheads="1"/>
          </p:cNvSpPr>
          <p:nvPr>
            <p:ph type="ftr" sz="quarter" idx="11"/>
          </p:nvPr>
        </p:nvSpPr>
        <p:spPr/>
        <p:txBody>
          <a:bodyPr/>
          <a:lstStyle>
            <a:lvl1pPr>
              <a:defRPr b="1"/>
            </a:lvl1pPr>
          </a:lstStyle>
          <a:p>
            <a:pPr>
              <a:defRPr/>
            </a:pPr>
            <a:endParaRPr lang="en-US"/>
          </a:p>
        </p:txBody>
      </p:sp>
      <p:sp>
        <p:nvSpPr>
          <p:cNvPr id="4" name="Rectangle 6">
            <a:extLst>
              <a:ext uri="{FF2B5EF4-FFF2-40B4-BE49-F238E27FC236}">
                <a16:creationId xmlns:a16="http://schemas.microsoft.com/office/drawing/2014/main" id="{1576E3C9-FBDF-4A6C-8E69-D76B4E30B6D9}"/>
              </a:ext>
            </a:extLst>
          </p:cNvPr>
          <p:cNvSpPr>
            <a:spLocks noGrp="1" noChangeArrowheads="1"/>
          </p:cNvSpPr>
          <p:nvPr>
            <p:ph type="sldNum" sz="quarter" idx="12"/>
          </p:nvPr>
        </p:nvSpPr>
        <p:spPr/>
        <p:txBody>
          <a:bodyPr/>
          <a:lstStyle>
            <a:lvl1pPr>
              <a:defRPr b="1"/>
            </a:lvl1pPr>
          </a:lstStyle>
          <a:p>
            <a:pPr>
              <a:defRPr/>
            </a:pPr>
            <a:fld id="{3FA22D21-908B-4CCE-BB9B-AA3F1A7495C7}" type="slidenum">
              <a:rPr lang="en-US" altLang="en-US"/>
              <a:pPr>
                <a:defRPr/>
              </a:pPr>
              <a:t>‹#›</a:t>
            </a:fld>
            <a:endParaRPr lang="en-US" altLang="en-US"/>
          </a:p>
        </p:txBody>
      </p:sp>
    </p:spTree>
    <p:extLst>
      <p:ext uri="{BB962C8B-B14F-4D97-AF65-F5344CB8AC3E}">
        <p14:creationId xmlns:p14="http://schemas.microsoft.com/office/powerpoint/2010/main" val="217363211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21E39188-A17E-4897-8816-87FF266C7817}"/>
              </a:ext>
            </a:extLst>
          </p:cNvPr>
          <p:cNvSpPr>
            <a:spLocks noGrp="1" noChangeArrowheads="1"/>
          </p:cNvSpPr>
          <p:nvPr>
            <p:ph type="dt" sz="half" idx="10"/>
          </p:nvPr>
        </p:nvSpPr>
        <p:spPr/>
        <p:txBody>
          <a:bodyPr/>
          <a:lstStyle>
            <a:lvl1pPr>
              <a:defRPr b="1"/>
            </a:lvl1pPr>
          </a:lstStyle>
          <a:p>
            <a:pPr>
              <a:defRPr/>
            </a:pPr>
            <a:endParaRPr lang="en-US"/>
          </a:p>
        </p:txBody>
      </p:sp>
      <p:sp>
        <p:nvSpPr>
          <p:cNvPr id="6" name="Footer Placeholder 5">
            <a:extLst>
              <a:ext uri="{FF2B5EF4-FFF2-40B4-BE49-F238E27FC236}">
                <a16:creationId xmlns:a16="http://schemas.microsoft.com/office/drawing/2014/main" id="{FFD2025D-F75D-49E0-AF45-BC9211FAA116}"/>
              </a:ext>
            </a:extLst>
          </p:cNvPr>
          <p:cNvSpPr>
            <a:spLocks noGrp="1" noChangeArrowheads="1"/>
          </p:cNvSpPr>
          <p:nvPr>
            <p:ph type="ftr" sz="quarter" idx="11"/>
          </p:nvPr>
        </p:nvSpPr>
        <p:spPr/>
        <p:txBody>
          <a:bodyPr/>
          <a:lstStyle>
            <a:lvl1pPr>
              <a:defRPr b="1"/>
            </a:lvl1pPr>
          </a:lstStyle>
          <a:p>
            <a:pPr>
              <a:defRPr/>
            </a:pPr>
            <a:endParaRPr lang="en-US"/>
          </a:p>
        </p:txBody>
      </p:sp>
      <p:sp>
        <p:nvSpPr>
          <p:cNvPr id="7" name="Slide Number Placeholder 6">
            <a:extLst>
              <a:ext uri="{FF2B5EF4-FFF2-40B4-BE49-F238E27FC236}">
                <a16:creationId xmlns:a16="http://schemas.microsoft.com/office/drawing/2014/main" id="{5A7CDCDB-BEE0-459E-ADB9-D0BF5336D31D}"/>
              </a:ext>
            </a:extLst>
          </p:cNvPr>
          <p:cNvSpPr>
            <a:spLocks noGrp="1" noChangeArrowheads="1"/>
          </p:cNvSpPr>
          <p:nvPr>
            <p:ph type="sldNum" sz="quarter" idx="12"/>
          </p:nvPr>
        </p:nvSpPr>
        <p:spPr/>
        <p:txBody>
          <a:bodyPr/>
          <a:lstStyle>
            <a:lvl1pPr>
              <a:defRPr b="1"/>
            </a:lvl1pPr>
          </a:lstStyle>
          <a:p>
            <a:pPr>
              <a:defRPr/>
            </a:pPr>
            <a:fld id="{712D233D-A0E4-4E8F-B5AC-EC966C72584E}" type="slidenum">
              <a:rPr lang="en-US" altLang="en-US"/>
              <a:pPr>
                <a:defRPr/>
              </a:pPr>
              <a:t>‹#›</a:t>
            </a:fld>
            <a:endParaRPr lang="en-US" altLang="en-US"/>
          </a:p>
        </p:txBody>
      </p:sp>
    </p:spTree>
    <p:extLst>
      <p:ext uri="{BB962C8B-B14F-4D97-AF65-F5344CB8AC3E}">
        <p14:creationId xmlns:p14="http://schemas.microsoft.com/office/powerpoint/2010/main" val="2497752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7/30/2021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55756058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A36B3E69-7A1C-4AE4-8F98-7DDE50651E07}"/>
              </a:ext>
            </a:extLst>
          </p:cNvPr>
          <p:cNvSpPr>
            <a:spLocks noGrp="1" noChangeArrowheads="1"/>
          </p:cNvSpPr>
          <p:nvPr>
            <p:ph type="dt" sz="half" idx="10"/>
          </p:nvPr>
        </p:nvSpPr>
        <p:spPr/>
        <p:txBody>
          <a:bodyPr/>
          <a:lstStyle>
            <a:lvl1pPr>
              <a:defRPr b="1"/>
            </a:lvl1pPr>
          </a:lstStyle>
          <a:p>
            <a:pPr>
              <a:defRPr/>
            </a:pPr>
            <a:endParaRPr lang="en-US"/>
          </a:p>
        </p:txBody>
      </p:sp>
      <p:sp>
        <p:nvSpPr>
          <p:cNvPr id="6" name="Footer Placeholder 5">
            <a:extLst>
              <a:ext uri="{FF2B5EF4-FFF2-40B4-BE49-F238E27FC236}">
                <a16:creationId xmlns:a16="http://schemas.microsoft.com/office/drawing/2014/main" id="{DE01BBB4-47CE-461A-B32A-8B1EE0472302}"/>
              </a:ext>
            </a:extLst>
          </p:cNvPr>
          <p:cNvSpPr>
            <a:spLocks noGrp="1" noChangeArrowheads="1"/>
          </p:cNvSpPr>
          <p:nvPr>
            <p:ph type="ftr" sz="quarter" idx="11"/>
          </p:nvPr>
        </p:nvSpPr>
        <p:spPr/>
        <p:txBody>
          <a:bodyPr/>
          <a:lstStyle>
            <a:lvl1pPr>
              <a:defRPr b="1"/>
            </a:lvl1pPr>
          </a:lstStyle>
          <a:p>
            <a:pPr>
              <a:defRPr/>
            </a:pPr>
            <a:endParaRPr lang="en-US"/>
          </a:p>
        </p:txBody>
      </p:sp>
      <p:sp>
        <p:nvSpPr>
          <p:cNvPr id="7" name="Slide Number Placeholder 6">
            <a:extLst>
              <a:ext uri="{FF2B5EF4-FFF2-40B4-BE49-F238E27FC236}">
                <a16:creationId xmlns:a16="http://schemas.microsoft.com/office/drawing/2014/main" id="{878B30E6-E87B-4007-BA04-6E7E112EBA6B}"/>
              </a:ext>
            </a:extLst>
          </p:cNvPr>
          <p:cNvSpPr>
            <a:spLocks noGrp="1" noChangeArrowheads="1"/>
          </p:cNvSpPr>
          <p:nvPr>
            <p:ph type="sldNum" sz="quarter" idx="12"/>
          </p:nvPr>
        </p:nvSpPr>
        <p:spPr/>
        <p:txBody>
          <a:bodyPr/>
          <a:lstStyle>
            <a:lvl1pPr>
              <a:defRPr b="1"/>
            </a:lvl1pPr>
          </a:lstStyle>
          <a:p>
            <a:pPr>
              <a:defRPr/>
            </a:pPr>
            <a:fld id="{9EF1403C-B624-450D-A97F-C2C5EF18C666}" type="slidenum">
              <a:rPr lang="en-US" altLang="en-US"/>
              <a:pPr>
                <a:defRPr/>
              </a:pPr>
              <a:t>‹#›</a:t>
            </a:fld>
            <a:endParaRPr lang="en-US" altLang="en-US"/>
          </a:p>
        </p:txBody>
      </p:sp>
    </p:spTree>
    <p:extLst>
      <p:ext uri="{BB962C8B-B14F-4D97-AF65-F5344CB8AC3E}">
        <p14:creationId xmlns:p14="http://schemas.microsoft.com/office/powerpoint/2010/main" val="387374707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EC2A99A-FA76-463D-A5B1-C62E7320A8CA}"/>
              </a:ext>
            </a:extLst>
          </p:cNvPr>
          <p:cNvSpPr>
            <a:spLocks noGrp="1" noChangeArrowheads="1"/>
          </p:cNvSpPr>
          <p:nvPr>
            <p:ph type="dt" sz="half" idx="10"/>
          </p:nvPr>
        </p:nvSpPr>
        <p:spPr/>
        <p:txBody>
          <a:bodyPr/>
          <a:lstStyle>
            <a:lvl1pPr>
              <a:defRPr b="1"/>
            </a:lvl1pPr>
          </a:lstStyle>
          <a:p>
            <a:pPr>
              <a:defRPr/>
            </a:pPr>
            <a:endParaRPr lang="en-US"/>
          </a:p>
        </p:txBody>
      </p:sp>
      <p:sp>
        <p:nvSpPr>
          <p:cNvPr id="5" name="Rectangle 5">
            <a:extLst>
              <a:ext uri="{FF2B5EF4-FFF2-40B4-BE49-F238E27FC236}">
                <a16:creationId xmlns:a16="http://schemas.microsoft.com/office/drawing/2014/main" id="{7E71097B-7B97-4059-A238-42EFEBEE3222}"/>
              </a:ext>
            </a:extLst>
          </p:cNvPr>
          <p:cNvSpPr>
            <a:spLocks noGrp="1" noChangeArrowheads="1"/>
          </p:cNvSpPr>
          <p:nvPr>
            <p:ph type="ftr" sz="quarter" idx="11"/>
          </p:nvPr>
        </p:nvSpPr>
        <p:spPr/>
        <p:txBody>
          <a:bodyPr/>
          <a:lstStyle>
            <a:lvl1pPr>
              <a:defRPr b="1"/>
            </a:lvl1pPr>
          </a:lstStyle>
          <a:p>
            <a:pPr>
              <a:defRPr/>
            </a:pPr>
            <a:endParaRPr lang="en-US"/>
          </a:p>
        </p:txBody>
      </p:sp>
      <p:sp>
        <p:nvSpPr>
          <p:cNvPr id="6" name="Rectangle 6">
            <a:extLst>
              <a:ext uri="{FF2B5EF4-FFF2-40B4-BE49-F238E27FC236}">
                <a16:creationId xmlns:a16="http://schemas.microsoft.com/office/drawing/2014/main" id="{2B02E637-2A9F-4CA2-98DF-DAE4CF9D623F}"/>
              </a:ext>
            </a:extLst>
          </p:cNvPr>
          <p:cNvSpPr>
            <a:spLocks noGrp="1" noChangeArrowheads="1"/>
          </p:cNvSpPr>
          <p:nvPr>
            <p:ph type="sldNum" sz="quarter" idx="12"/>
          </p:nvPr>
        </p:nvSpPr>
        <p:spPr/>
        <p:txBody>
          <a:bodyPr/>
          <a:lstStyle>
            <a:lvl1pPr>
              <a:defRPr b="1"/>
            </a:lvl1pPr>
          </a:lstStyle>
          <a:p>
            <a:pPr>
              <a:defRPr/>
            </a:pPr>
            <a:fld id="{F0EBF26D-EE19-4F22-841C-65DBEEE43A4B}" type="slidenum">
              <a:rPr lang="en-US" altLang="en-US"/>
              <a:pPr>
                <a:defRPr/>
              </a:pPr>
              <a:t>‹#›</a:t>
            </a:fld>
            <a:endParaRPr lang="en-US" altLang="en-US"/>
          </a:p>
        </p:txBody>
      </p:sp>
    </p:spTree>
    <p:extLst>
      <p:ext uri="{BB962C8B-B14F-4D97-AF65-F5344CB8AC3E}">
        <p14:creationId xmlns:p14="http://schemas.microsoft.com/office/powerpoint/2010/main" val="274716493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D30D426-25E3-4023-986A-FDE31F584356}"/>
              </a:ext>
            </a:extLst>
          </p:cNvPr>
          <p:cNvSpPr>
            <a:spLocks noGrp="1" noChangeArrowheads="1"/>
          </p:cNvSpPr>
          <p:nvPr>
            <p:ph type="dt" sz="half" idx="10"/>
          </p:nvPr>
        </p:nvSpPr>
        <p:spPr/>
        <p:txBody>
          <a:bodyPr/>
          <a:lstStyle>
            <a:lvl1pPr>
              <a:defRPr b="1"/>
            </a:lvl1pPr>
          </a:lstStyle>
          <a:p>
            <a:pPr>
              <a:defRPr/>
            </a:pPr>
            <a:endParaRPr lang="en-US"/>
          </a:p>
        </p:txBody>
      </p:sp>
      <p:sp>
        <p:nvSpPr>
          <p:cNvPr id="5" name="Rectangle 5">
            <a:extLst>
              <a:ext uri="{FF2B5EF4-FFF2-40B4-BE49-F238E27FC236}">
                <a16:creationId xmlns:a16="http://schemas.microsoft.com/office/drawing/2014/main" id="{BFDD4DB1-1EEB-4678-9EDD-CC458FDF7995}"/>
              </a:ext>
            </a:extLst>
          </p:cNvPr>
          <p:cNvSpPr>
            <a:spLocks noGrp="1" noChangeArrowheads="1"/>
          </p:cNvSpPr>
          <p:nvPr>
            <p:ph type="ftr" sz="quarter" idx="11"/>
          </p:nvPr>
        </p:nvSpPr>
        <p:spPr/>
        <p:txBody>
          <a:bodyPr/>
          <a:lstStyle>
            <a:lvl1pPr>
              <a:defRPr b="1"/>
            </a:lvl1pPr>
          </a:lstStyle>
          <a:p>
            <a:pPr>
              <a:defRPr/>
            </a:pPr>
            <a:endParaRPr lang="en-US"/>
          </a:p>
        </p:txBody>
      </p:sp>
      <p:sp>
        <p:nvSpPr>
          <p:cNvPr id="6" name="Rectangle 6">
            <a:extLst>
              <a:ext uri="{FF2B5EF4-FFF2-40B4-BE49-F238E27FC236}">
                <a16:creationId xmlns:a16="http://schemas.microsoft.com/office/drawing/2014/main" id="{B42C7F4B-974E-49A1-B176-529501CEF181}"/>
              </a:ext>
            </a:extLst>
          </p:cNvPr>
          <p:cNvSpPr>
            <a:spLocks noGrp="1" noChangeArrowheads="1"/>
          </p:cNvSpPr>
          <p:nvPr>
            <p:ph type="sldNum" sz="quarter" idx="12"/>
          </p:nvPr>
        </p:nvSpPr>
        <p:spPr/>
        <p:txBody>
          <a:bodyPr/>
          <a:lstStyle>
            <a:lvl1pPr>
              <a:defRPr b="1"/>
            </a:lvl1pPr>
          </a:lstStyle>
          <a:p>
            <a:pPr>
              <a:defRPr/>
            </a:pPr>
            <a:fld id="{8BE28D0D-C90E-4144-AC0F-9D2A7FBA4042}" type="slidenum">
              <a:rPr lang="en-US" altLang="en-US"/>
              <a:pPr>
                <a:defRPr/>
              </a:pPr>
              <a:t>‹#›</a:t>
            </a:fld>
            <a:endParaRPr lang="en-US" altLang="en-US"/>
          </a:p>
        </p:txBody>
      </p:sp>
    </p:spTree>
    <p:extLst>
      <p:ext uri="{BB962C8B-B14F-4D97-AF65-F5344CB8AC3E}">
        <p14:creationId xmlns:p14="http://schemas.microsoft.com/office/powerpoint/2010/main" val="311703466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65A0692-D717-475E-822F-A387C8BE3036}"/>
              </a:ext>
            </a:extLst>
          </p:cNvPr>
          <p:cNvSpPr>
            <a:spLocks noGrp="1" noChangeArrowheads="1"/>
          </p:cNvSpPr>
          <p:nvPr>
            <p:ph type="dt" sz="half" idx="10"/>
          </p:nvPr>
        </p:nvSpPr>
        <p:spPr/>
        <p:txBody>
          <a:bodyPr/>
          <a:lstStyle>
            <a:lvl1pPr>
              <a:defRPr b="1"/>
            </a:lvl1pPr>
          </a:lstStyle>
          <a:p>
            <a:pPr>
              <a:defRPr/>
            </a:pPr>
            <a:endParaRPr lang="en-US"/>
          </a:p>
        </p:txBody>
      </p:sp>
      <p:sp>
        <p:nvSpPr>
          <p:cNvPr id="7" name="Rectangle 5">
            <a:extLst>
              <a:ext uri="{FF2B5EF4-FFF2-40B4-BE49-F238E27FC236}">
                <a16:creationId xmlns:a16="http://schemas.microsoft.com/office/drawing/2014/main" id="{8BA47860-9350-406A-8740-09A22F0925DB}"/>
              </a:ext>
            </a:extLst>
          </p:cNvPr>
          <p:cNvSpPr>
            <a:spLocks noGrp="1" noChangeArrowheads="1"/>
          </p:cNvSpPr>
          <p:nvPr>
            <p:ph type="ftr" sz="quarter" idx="11"/>
          </p:nvPr>
        </p:nvSpPr>
        <p:spPr/>
        <p:txBody>
          <a:bodyPr/>
          <a:lstStyle>
            <a:lvl1pPr>
              <a:defRPr b="1"/>
            </a:lvl1pPr>
          </a:lstStyle>
          <a:p>
            <a:pPr>
              <a:defRPr/>
            </a:pPr>
            <a:endParaRPr lang="en-US"/>
          </a:p>
        </p:txBody>
      </p:sp>
      <p:sp>
        <p:nvSpPr>
          <p:cNvPr id="8" name="Rectangle 6">
            <a:extLst>
              <a:ext uri="{FF2B5EF4-FFF2-40B4-BE49-F238E27FC236}">
                <a16:creationId xmlns:a16="http://schemas.microsoft.com/office/drawing/2014/main" id="{E83AADCB-AD81-43EA-BB05-AAB97DBCF85E}"/>
              </a:ext>
            </a:extLst>
          </p:cNvPr>
          <p:cNvSpPr>
            <a:spLocks noGrp="1" noChangeArrowheads="1"/>
          </p:cNvSpPr>
          <p:nvPr>
            <p:ph type="sldNum" sz="quarter" idx="12"/>
          </p:nvPr>
        </p:nvSpPr>
        <p:spPr/>
        <p:txBody>
          <a:bodyPr/>
          <a:lstStyle>
            <a:lvl1pPr>
              <a:defRPr b="1"/>
            </a:lvl1pPr>
          </a:lstStyle>
          <a:p>
            <a:pPr>
              <a:defRPr/>
            </a:pPr>
            <a:fld id="{C112A6CC-A8A3-4BA0-9179-E18E90372CBF}" type="slidenum">
              <a:rPr lang="en-US" altLang="en-US"/>
              <a:pPr>
                <a:defRPr/>
              </a:pPr>
              <a:t>‹#›</a:t>
            </a:fld>
            <a:endParaRPr lang="en-US" altLang="en-US"/>
          </a:p>
        </p:txBody>
      </p:sp>
    </p:spTree>
    <p:extLst>
      <p:ext uri="{BB962C8B-B14F-4D97-AF65-F5344CB8AC3E}">
        <p14:creationId xmlns:p14="http://schemas.microsoft.com/office/powerpoint/2010/main" val="349083134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DF5726-E237-4366-A980-43BC81CAF4F4}"/>
              </a:ext>
            </a:extLst>
          </p:cNvPr>
          <p:cNvSpPr>
            <a:spLocks noGrp="1" noChangeArrowheads="1"/>
          </p:cNvSpPr>
          <p:nvPr>
            <p:ph type="dt" sz="half" idx="10"/>
          </p:nvPr>
        </p:nvSpPr>
        <p:spPr/>
        <p:txBody>
          <a:bodyPr/>
          <a:lstStyle>
            <a:lvl1pPr>
              <a:defRPr b="1"/>
            </a:lvl1pPr>
          </a:lstStyle>
          <a:p>
            <a:pPr>
              <a:defRPr/>
            </a:pPr>
            <a:endParaRPr lang="en-US"/>
          </a:p>
        </p:txBody>
      </p:sp>
      <p:sp>
        <p:nvSpPr>
          <p:cNvPr id="6" name="Footer Placeholder 5">
            <a:extLst>
              <a:ext uri="{FF2B5EF4-FFF2-40B4-BE49-F238E27FC236}">
                <a16:creationId xmlns:a16="http://schemas.microsoft.com/office/drawing/2014/main" id="{10D73339-8CD4-4BCD-97B1-CB669256069C}"/>
              </a:ext>
            </a:extLst>
          </p:cNvPr>
          <p:cNvSpPr>
            <a:spLocks noGrp="1" noChangeArrowheads="1"/>
          </p:cNvSpPr>
          <p:nvPr>
            <p:ph type="ftr" sz="quarter" idx="11"/>
          </p:nvPr>
        </p:nvSpPr>
        <p:spPr/>
        <p:txBody>
          <a:bodyPr/>
          <a:lstStyle>
            <a:lvl1pPr>
              <a:defRPr b="1"/>
            </a:lvl1pPr>
          </a:lstStyle>
          <a:p>
            <a:pPr>
              <a:defRPr/>
            </a:pPr>
            <a:endParaRPr lang="en-US"/>
          </a:p>
        </p:txBody>
      </p:sp>
      <p:sp>
        <p:nvSpPr>
          <p:cNvPr id="7" name="Slide Number Placeholder 6">
            <a:extLst>
              <a:ext uri="{FF2B5EF4-FFF2-40B4-BE49-F238E27FC236}">
                <a16:creationId xmlns:a16="http://schemas.microsoft.com/office/drawing/2014/main" id="{21348980-8AB1-4191-89AC-9A932E905106}"/>
              </a:ext>
            </a:extLst>
          </p:cNvPr>
          <p:cNvSpPr>
            <a:spLocks noGrp="1" noChangeArrowheads="1"/>
          </p:cNvSpPr>
          <p:nvPr>
            <p:ph type="sldNum" sz="quarter" idx="12"/>
          </p:nvPr>
        </p:nvSpPr>
        <p:spPr/>
        <p:txBody>
          <a:bodyPr/>
          <a:lstStyle>
            <a:lvl1pPr>
              <a:defRPr b="1"/>
            </a:lvl1pPr>
          </a:lstStyle>
          <a:p>
            <a:pPr>
              <a:defRPr/>
            </a:pPr>
            <a:fld id="{38497328-D523-49CD-B9BE-22A77AA0EC77}" type="slidenum">
              <a:rPr lang="en-US" altLang="en-US"/>
              <a:pPr>
                <a:defRPr/>
              </a:pPr>
              <a:t>‹#›</a:t>
            </a:fld>
            <a:endParaRPr lang="en-US" altLang="en-US"/>
          </a:p>
        </p:txBody>
      </p:sp>
    </p:spTree>
    <p:extLst>
      <p:ext uri="{BB962C8B-B14F-4D97-AF65-F5344CB8AC3E}">
        <p14:creationId xmlns:p14="http://schemas.microsoft.com/office/powerpoint/2010/main" val="312113392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3"/>
            <a:ext cx="5384800" cy="4525963"/>
          </a:xfrm>
        </p:spPr>
        <p:txBody>
          <a:bodyPr/>
          <a:lstStyle/>
          <a:p>
            <a:pPr lvl="0"/>
            <a:endParaRPr lang="en-US" noProof="0"/>
          </a:p>
        </p:txBody>
      </p:sp>
      <p:sp>
        <p:nvSpPr>
          <p:cNvPr id="5" name="Date Placeholder 4">
            <a:extLst>
              <a:ext uri="{FF2B5EF4-FFF2-40B4-BE49-F238E27FC236}">
                <a16:creationId xmlns:a16="http://schemas.microsoft.com/office/drawing/2014/main" id="{FDC11BF1-ED68-4615-A093-9A497D13C05B}"/>
              </a:ext>
            </a:extLst>
          </p:cNvPr>
          <p:cNvSpPr>
            <a:spLocks noGrp="1" noChangeArrowheads="1"/>
          </p:cNvSpPr>
          <p:nvPr>
            <p:ph type="dt" sz="half" idx="10"/>
          </p:nvPr>
        </p:nvSpPr>
        <p:spPr/>
        <p:txBody>
          <a:bodyPr/>
          <a:lstStyle>
            <a:lvl1pPr>
              <a:defRPr b="1"/>
            </a:lvl1pPr>
          </a:lstStyle>
          <a:p>
            <a:pPr>
              <a:defRPr/>
            </a:pPr>
            <a:endParaRPr lang="en-US"/>
          </a:p>
        </p:txBody>
      </p:sp>
      <p:sp>
        <p:nvSpPr>
          <p:cNvPr id="6" name="Footer Placeholder 5">
            <a:extLst>
              <a:ext uri="{FF2B5EF4-FFF2-40B4-BE49-F238E27FC236}">
                <a16:creationId xmlns:a16="http://schemas.microsoft.com/office/drawing/2014/main" id="{5E502469-8D10-43CE-BF3C-22C31159CEB9}"/>
              </a:ext>
            </a:extLst>
          </p:cNvPr>
          <p:cNvSpPr>
            <a:spLocks noGrp="1" noChangeArrowheads="1"/>
          </p:cNvSpPr>
          <p:nvPr>
            <p:ph type="ftr" sz="quarter" idx="11"/>
          </p:nvPr>
        </p:nvSpPr>
        <p:spPr/>
        <p:txBody>
          <a:bodyPr/>
          <a:lstStyle>
            <a:lvl1pPr>
              <a:defRPr b="1"/>
            </a:lvl1pPr>
          </a:lstStyle>
          <a:p>
            <a:pPr>
              <a:defRPr/>
            </a:pPr>
            <a:endParaRPr lang="en-US"/>
          </a:p>
        </p:txBody>
      </p:sp>
      <p:sp>
        <p:nvSpPr>
          <p:cNvPr id="7" name="Slide Number Placeholder 6">
            <a:extLst>
              <a:ext uri="{FF2B5EF4-FFF2-40B4-BE49-F238E27FC236}">
                <a16:creationId xmlns:a16="http://schemas.microsoft.com/office/drawing/2014/main" id="{F96AE22C-3363-439C-B6BC-FD0C07ACF461}"/>
              </a:ext>
            </a:extLst>
          </p:cNvPr>
          <p:cNvSpPr>
            <a:spLocks noGrp="1" noChangeArrowheads="1"/>
          </p:cNvSpPr>
          <p:nvPr>
            <p:ph type="sldNum" sz="quarter" idx="12"/>
          </p:nvPr>
        </p:nvSpPr>
        <p:spPr/>
        <p:txBody>
          <a:bodyPr/>
          <a:lstStyle>
            <a:lvl1pPr>
              <a:defRPr b="1"/>
            </a:lvl1pPr>
          </a:lstStyle>
          <a:p>
            <a:pPr>
              <a:defRPr/>
            </a:pPr>
            <a:fld id="{C78C40E2-2457-4BFE-A36F-BEB3C9CE19CC}" type="slidenum">
              <a:rPr lang="en-US" altLang="en-US"/>
              <a:pPr>
                <a:defRPr/>
              </a:pPr>
              <a:t>‹#›</a:t>
            </a:fld>
            <a:endParaRPr lang="en-US" altLang="en-US"/>
          </a:p>
        </p:txBody>
      </p:sp>
    </p:spTree>
    <p:extLst>
      <p:ext uri="{BB962C8B-B14F-4D97-AF65-F5344CB8AC3E}">
        <p14:creationId xmlns:p14="http://schemas.microsoft.com/office/powerpoint/2010/main" val="199524029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830904A-0B90-4C38-8957-7A8565E13C2D}"/>
              </a:ext>
            </a:extLst>
          </p:cNvPr>
          <p:cNvSpPr>
            <a:spLocks noGrp="1" noChangeArrowheads="1"/>
          </p:cNvSpPr>
          <p:nvPr>
            <p:ph type="dt" sz="half" idx="10"/>
          </p:nvPr>
        </p:nvSpPr>
        <p:spPr/>
        <p:txBody>
          <a:bodyPr/>
          <a:lstStyle>
            <a:lvl1pPr>
              <a:defRPr b="1"/>
            </a:lvl1pPr>
          </a:lstStyle>
          <a:p>
            <a:pPr>
              <a:defRPr/>
            </a:pPr>
            <a:endParaRPr lang="en-US"/>
          </a:p>
        </p:txBody>
      </p:sp>
      <p:sp>
        <p:nvSpPr>
          <p:cNvPr id="7" name="Rectangle 5">
            <a:extLst>
              <a:ext uri="{FF2B5EF4-FFF2-40B4-BE49-F238E27FC236}">
                <a16:creationId xmlns:a16="http://schemas.microsoft.com/office/drawing/2014/main" id="{1C46F03C-9E80-4545-8CD1-FED0D4988542}"/>
              </a:ext>
            </a:extLst>
          </p:cNvPr>
          <p:cNvSpPr>
            <a:spLocks noGrp="1" noChangeArrowheads="1"/>
          </p:cNvSpPr>
          <p:nvPr>
            <p:ph type="ftr" sz="quarter" idx="11"/>
          </p:nvPr>
        </p:nvSpPr>
        <p:spPr/>
        <p:txBody>
          <a:bodyPr/>
          <a:lstStyle>
            <a:lvl1pPr>
              <a:defRPr b="1"/>
            </a:lvl1pPr>
          </a:lstStyle>
          <a:p>
            <a:pPr>
              <a:defRPr/>
            </a:pPr>
            <a:endParaRPr lang="en-US"/>
          </a:p>
        </p:txBody>
      </p:sp>
      <p:sp>
        <p:nvSpPr>
          <p:cNvPr id="8" name="Rectangle 6">
            <a:extLst>
              <a:ext uri="{FF2B5EF4-FFF2-40B4-BE49-F238E27FC236}">
                <a16:creationId xmlns:a16="http://schemas.microsoft.com/office/drawing/2014/main" id="{3B8EEBAF-1C85-4F35-B4D3-613D6EE8B2C8}"/>
              </a:ext>
            </a:extLst>
          </p:cNvPr>
          <p:cNvSpPr>
            <a:spLocks noGrp="1" noChangeArrowheads="1"/>
          </p:cNvSpPr>
          <p:nvPr>
            <p:ph type="sldNum" sz="quarter" idx="12"/>
          </p:nvPr>
        </p:nvSpPr>
        <p:spPr/>
        <p:txBody>
          <a:bodyPr/>
          <a:lstStyle>
            <a:lvl1pPr>
              <a:defRPr b="1"/>
            </a:lvl1pPr>
          </a:lstStyle>
          <a:p>
            <a:pPr>
              <a:defRPr/>
            </a:pPr>
            <a:fld id="{659E994A-00F6-461D-A560-38FE87D1C8A3}" type="slidenum">
              <a:rPr lang="en-US" altLang="en-US"/>
              <a:pPr>
                <a:defRPr/>
              </a:pPr>
              <a:t>‹#›</a:t>
            </a:fld>
            <a:endParaRPr lang="en-US" altLang="en-US"/>
          </a:p>
        </p:txBody>
      </p:sp>
    </p:spTree>
    <p:extLst>
      <p:ext uri="{BB962C8B-B14F-4D97-AF65-F5344CB8AC3E}">
        <p14:creationId xmlns:p14="http://schemas.microsoft.com/office/powerpoint/2010/main" val="81981645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A18E0BE-1ED4-4976-97C8-AF127FBAFEA0}"/>
              </a:ext>
            </a:extLst>
          </p:cNvPr>
          <p:cNvSpPr>
            <a:spLocks noGrp="1"/>
          </p:cNvSpPr>
          <p:nvPr>
            <p:ph type="dt" sz="half" idx="10"/>
          </p:nvPr>
        </p:nvSpPr>
        <p:spPr/>
        <p:txBody>
          <a:bodyPr/>
          <a:lstStyle>
            <a:lvl1pPr>
              <a:defRPr/>
            </a:lvl1pPr>
          </a:lstStyle>
          <a:p>
            <a:pPr>
              <a:defRPr/>
            </a:pPr>
            <a:fld id="{C91E2134-74AF-48E2-95FB-7CDFB01598DF}" type="datetimeFigureOut">
              <a:rPr lang="en-US"/>
              <a:pPr>
                <a:defRPr/>
              </a:pPr>
              <a:t>7/30/2021</a:t>
            </a:fld>
            <a:endParaRPr lang="en-US"/>
          </a:p>
        </p:txBody>
      </p:sp>
      <p:sp>
        <p:nvSpPr>
          <p:cNvPr id="5" name="Footer Placeholder 4">
            <a:extLst>
              <a:ext uri="{FF2B5EF4-FFF2-40B4-BE49-F238E27FC236}">
                <a16:creationId xmlns:a16="http://schemas.microsoft.com/office/drawing/2014/main" id="{D32BA9BD-B352-44E2-B11A-F2459A568FE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80920F-1B5A-46C3-8C17-1BE160CFFB55}"/>
              </a:ext>
            </a:extLst>
          </p:cNvPr>
          <p:cNvSpPr>
            <a:spLocks noGrp="1"/>
          </p:cNvSpPr>
          <p:nvPr>
            <p:ph type="sldNum" sz="quarter" idx="12"/>
          </p:nvPr>
        </p:nvSpPr>
        <p:spPr/>
        <p:txBody>
          <a:bodyPr/>
          <a:lstStyle>
            <a:lvl1pPr>
              <a:defRPr/>
            </a:lvl1pPr>
          </a:lstStyle>
          <a:p>
            <a:pPr>
              <a:defRPr/>
            </a:pPr>
            <a:fld id="{9FF75B86-8D7B-450C-9BB3-494D2421FFD4}" type="slidenum">
              <a:rPr lang="en-US" altLang="en-US"/>
              <a:pPr>
                <a:defRPr/>
              </a:pPr>
              <a:t>‹#›</a:t>
            </a:fld>
            <a:endParaRPr lang="en-US" altLang="en-US"/>
          </a:p>
        </p:txBody>
      </p:sp>
    </p:spTree>
    <p:extLst>
      <p:ext uri="{BB962C8B-B14F-4D97-AF65-F5344CB8AC3E}">
        <p14:creationId xmlns:p14="http://schemas.microsoft.com/office/powerpoint/2010/main" val="375174791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4B317A-8EE2-43D5-B6FB-E0D51827C9E7}"/>
              </a:ext>
            </a:extLst>
          </p:cNvPr>
          <p:cNvSpPr>
            <a:spLocks noGrp="1"/>
          </p:cNvSpPr>
          <p:nvPr>
            <p:ph type="dt" sz="half" idx="10"/>
          </p:nvPr>
        </p:nvSpPr>
        <p:spPr/>
        <p:txBody>
          <a:bodyPr/>
          <a:lstStyle>
            <a:lvl1pPr>
              <a:defRPr/>
            </a:lvl1pPr>
          </a:lstStyle>
          <a:p>
            <a:pPr>
              <a:defRPr/>
            </a:pPr>
            <a:fld id="{F39C56C8-82E6-4C24-9DB8-8191DC9F136A}" type="datetimeFigureOut">
              <a:rPr lang="en-US"/>
              <a:pPr>
                <a:defRPr/>
              </a:pPr>
              <a:t>7/30/2021</a:t>
            </a:fld>
            <a:endParaRPr lang="en-US"/>
          </a:p>
        </p:txBody>
      </p:sp>
      <p:sp>
        <p:nvSpPr>
          <p:cNvPr id="5" name="Footer Placeholder 4">
            <a:extLst>
              <a:ext uri="{FF2B5EF4-FFF2-40B4-BE49-F238E27FC236}">
                <a16:creationId xmlns:a16="http://schemas.microsoft.com/office/drawing/2014/main" id="{8E22B34C-293C-444B-A4D4-F616B8D0E93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E8E859-8160-4EF9-8E89-CD2EDC1A7703}"/>
              </a:ext>
            </a:extLst>
          </p:cNvPr>
          <p:cNvSpPr>
            <a:spLocks noGrp="1"/>
          </p:cNvSpPr>
          <p:nvPr>
            <p:ph type="sldNum" sz="quarter" idx="12"/>
          </p:nvPr>
        </p:nvSpPr>
        <p:spPr/>
        <p:txBody>
          <a:bodyPr/>
          <a:lstStyle>
            <a:lvl1pPr>
              <a:defRPr/>
            </a:lvl1pPr>
          </a:lstStyle>
          <a:p>
            <a:pPr>
              <a:defRPr/>
            </a:pPr>
            <a:fld id="{1E82AD7E-B7D7-48CD-A6EA-8B9146B2E9DA}" type="slidenum">
              <a:rPr lang="en-US" altLang="en-US"/>
              <a:pPr>
                <a:defRPr/>
              </a:pPr>
              <a:t>‹#›</a:t>
            </a:fld>
            <a:endParaRPr lang="en-US" altLang="en-US"/>
          </a:p>
        </p:txBody>
      </p:sp>
    </p:spTree>
    <p:extLst>
      <p:ext uri="{BB962C8B-B14F-4D97-AF65-F5344CB8AC3E}">
        <p14:creationId xmlns:p14="http://schemas.microsoft.com/office/powerpoint/2010/main" val="210650700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BDFA43-8D80-4916-B9E0-C89F0C1C7CD3}"/>
              </a:ext>
            </a:extLst>
          </p:cNvPr>
          <p:cNvSpPr>
            <a:spLocks noGrp="1"/>
          </p:cNvSpPr>
          <p:nvPr>
            <p:ph type="dt" sz="half" idx="10"/>
          </p:nvPr>
        </p:nvSpPr>
        <p:spPr/>
        <p:txBody>
          <a:bodyPr/>
          <a:lstStyle>
            <a:lvl1pPr>
              <a:defRPr/>
            </a:lvl1pPr>
          </a:lstStyle>
          <a:p>
            <a:pPr>
              <a:defRPr/>
            </a:pPr>
            <a:fld id="{306EDCBA-0082-4F7C-80EF-BC9DC70F4A7D}" type="datetimeFigureOut">
              <a:rPr lang="en-US"/>
              <a:pPr>
                <a:defRPr/>
              </a:pPr>
              <a:t>7/30/2021</a:t>
            </a:fld>
            <a:endParaRPr lang="en-US"/>
          </a:p>
        </p:txBody>
      </p:sp>
      <p:sp>
        <p:nvSpPr>
          <p:cNvPr id="5" name="Footer Placeholder 4">
            <a:extLst>
              <a:ext uri="{FF2B5EF4-FFF2-40B4-BE49-F238E27FC236}">
                <a16:creationId xmlns:a16="http://schemas.microsoft.com/office/drawing/2014/main" id="{6F10B832-A967-46B0-92E1-F782E102E80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B84E66-2866-4B0E-876E-AEE9BF06E198}"/>
              </a:ext>
            </a:extLst>
          </p:cNvPr>
          <p:cNvSpPr>
            <a:spLocks noGrp="1"/>
          </p:cNvSpPr>
          <p:nvPr>
            <p:ph type="sldNum" sz="quarter" idx="12"/>
          </p:nvPr>
        </p:nvSpPr>
        <p:spPr/>
        <p:txBody>
          <a:bodyPr/>
          <a:lstStyle>
            <a:lvl1pPr>
              <a:defRPr/>
            </a:lvl1pPr>
          </a:lstStyle>
          <a:p>
            <a:pPr>
              <a:defRPr/>
            </a:pPr>
            <a:fld id="{67D70AFE-1769-4FF5-B54A-9BD30D7D4DDE}" type="slidenum">
              <a:rPr lang="en-US" altLang="en-US"/>
              <a:pPr>
                <a:defRPr/>
              </a:pPr>
              <a:t>‹#›</a:t>
            </a:fld>
            <a:endParaRPr lang="en-US" altLang="en-US"/>
          </a:p>
        </p:txBody>
      </p:sp>
    </p:spTree>
    <p:extLst>
      <p:ext uri="{BB962C8B-B14F-4D97-AF65-F5344CB8AC3E}">
        <p14:creationId xmlns:p14="http://schemas.microsoft.com/office/powerpoint/2010/main" val="17904328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65814065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F9298E-0F16-43DE-AB39-B25719D34311}"/>
              </a:ext>
            </a:extLst>
          </p:cNvPr>
          <p:cNvSpPr>
            <a:spLocks noGrp="1"/>
          </p:cNvSpPr>
          <p:nvPr>
            <p:ph type="dt" sz="half" idx="10"/>
          </p:nvPr>
        </p:nvSpPr>
        <p:spPr/>
        <p:txBody>
          <a:bodyPr/>
          <a:lstStyle>
            <a:lvl1pPr>
              <a:defRPr/>
            </a:lvl1pPr>
          </a:lstStyle>
          <a:p>
            <a:pPr>
              <a:defRPr/>
            </a:pPr>
            <a:fld id="{B248EFB1-7B8D-4AF8-B0C9-F40F8C201F9F}" type="datetimeFigureOut">
              <a:rPr lang="en-US"/>
              <a:pPr>
                <a:defRPr/>
              </a:pPr>
              <a:t>7/30/2021</a:t>
            </a:fld>
            <a:endParaRPr lang="en-US"/>
          </a:p>
        </p:txBody>
      </p:sp>
      <p:sp>
        <p:nvSpPr>
          <p:cNvPr id="6" name="Footer Placeholder 4">
            <a:extLst>
              <a:ext uri="{FF2B5EF4-FFF2-40B4-BE49-F238E27FC236}">
                <a16:creationId xmlns:a16="http://schemas.microsoft.com/office/drawing/2014/main" id="{ACB079D8-1EE7-4FC5-A4E4-CAE36D6ADBD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34C9AD0-821E-4FFB-844B-D459BB7A1322}"/>
              </a:ext>
            </a:extLst>
          </p:cNvPr>
          <p:cNvSpPr>
            <a:spLocks noGrp="1"/>
          </p:cNvSpPr>
          <p:nvPr>
            <p:ph type="sldNum" sz="quarter" idx="12"/>
          </p:nvPr>
        </p:nvSpPr>
        <p:spPr/>
        <p:txBody>
          <a:bodyPr/>
          <a:lstStyle>
            <a:lvl1pPr>
              <a:defRPr/>
            </a:lvl1pPr>
          </a:lstStyle>
          <a:p>
            <a:pPr>
              <a:defRPr/>
            </a:pPr>
            <a:fld id="{B7756DC4-7378-445A-A081-09C44EC5B82C}" type="slidenum">
              <a:rPr lang="en-US" altLang="en-US"/>
              <a:pPr>
                <a:defRPr/>
              </a:pPr>
              <a:t>‹#›</a:t>
            </a:fld>
            <a:endParaRPr lang="en-US" altLang="en-US"/>
          </a:p>
        </p:txBody>
      </p:sp>
    </p:spTree>
    <p:extLst>
      <p:ext uri="{BB962C8B-B14F-4D97-AF65-F5344CB8AC3E}">
        <p14:creationId xmlns:p14="http://schemas.microsoft.com/office/powerpoint/2010/main" val="38884430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6AEFA05-F190-40B3-9A95-4B1444AAD08B}"/>
              </a:ext>
            </a:extLst>
          </p:cNvPr>
          <p:cNvSpPr>
            <a:spLocks noGrp="1"/>
          </p:cNvSpPr>
          <p:nvPr>
            <p:ph type="dt" sz="half" idx="10"/>
          </p:nvPr>
        </p:nvSpPr>
        <p:spPr/>
        <p:txBody>
          <a:bodyPr/>
          <a:lstStyle>
            <a:lvl1pPr>
              <a:defRPr/>
            </a:lvl1pPr>
          </a:lstStyle>
          <a:p>
            <a:pPr>
              <a:defRPr/>
            </a:pPr>
            <a:fld id="{A7F60299-2B76-41A5-96CE-032FD4C14AF9}" type="datetimeFigureOut">
              <a:rPr lang="en-US"/>
              <a:pPr>
                <a:defRPr/>
              </a:pPr>
              <a:t>7/30/2021</a:t>
            </a:fld>
            <a:endParaRPr lang="en-US"/>
          </a:p>
        </p:txBody>
      </p:sp>
      <p:sp>
        <p:nvSpPr>
          <p:cNvPr id="8" name="Footer Placeholder 4">
            <a:extLst>
              <a:ext uri="{FF2B5EF4-FFF2-40B4-BE49-F238E27FC236}">
                <a16:creationId xmlns:a16="http://schemas.microsoft.com/office/drawing/2014/main" id="{41822A3E-2BD1-4025-9052-5B6F238693E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EB4D607-1C7C-4413-BFFA-5FD7836D8E4A}"/>
              </a:ext>
            </a:extLst>
          </p:cNvPr>
          <p:cNvSpPr>
            <a:spLocks noGrp="1"/>
          </p:cNvSpPr>
          <p:nvPr>
            <p:ph type="sldNum" sz="quarter" idx="12"/>
          </p:nvPr>
        </p:nvSpPr>
        <p:spPr/>
        <p:txBody>
          <a:bodyPr/>
          <a:lstStyle>
            <a:lvl1pPr>
              <a:defRPr/>
            </a:lvl1pPr>
          </a:lstStyle>
          <a:p>
            <a:pPr>
              <a:defRPr/>
            </a:pPr>
            <a:fld id="{DE0C43B5-672E-48B6-B04E-352FD86C5D4D}" type="slidenum">
              <a:rPr lang="en-US" altLang="en-US"/>
              <a:pPr>
                <a:defRPr/>
              </a:pPr>
              <a:t>‹#›</a:t>
            </a:fld>
            <a:endParaRPr lang="en-US" altLang="en-US"/>
          </a:p>
        </p:txBody>
      </p:sp>
    </p:spTree>
    <p:extLst>
      <p:ext uri="{BB962C8B-B14F-4D97-AF65-F5344CB8AC3E}">
        <p14:creationId xmlns:p14="http://schemas.microsoft.com/office/powerpoint/2010/main" val="210057288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8C3031A-4D97-4D93-9DB1-C4152423F04E}"/>
              </a:ext>
            </a:extLst>
          </p:cNvPr>
          <p:cNvSpPr>
            <a:spLocks noGrp="1"/>
          </p:cNvSpPr>
          <p:nvPr>
            <p:ph type="dt" sz="half" idx="10"/>
          </p:nvPr>
        </p:nvSpPr>
        <p:spPr/>
        <p:txBody>
          <a:bodyPr/>
          <a:lstStyle>
            <a:lvl1pPr>
              <a:defRPr/>
            </a:lvl1pPr>
          </a:lstStyle>
          <a:p>
            <a:pPr>
              <a:defRPr/>
            </a:pPr>
            <a:fld id="{C3E1FCEE-A0D3-4BE7-B4B8-1998BA32565E}" type="datetimeFigureOut">
              <a:rPr lang="en-US"/>
              <a:pPr>
                <a:defRPr/>
              </a:pPr>
              <a:t>7/30/2021</a:t>
            </a:fld>
            <a:endParaRPr lang="en-US"/>
          </a:p>
        </p:txBody>
      </p:sp>
      <p:sp>
        <p:nvSpPr>
          <p:cNvPr id="4" name="Footer Placeholder 4">
            <a:extLst>
              <a:ext uri="{FF2B5EF4-FFF2-40B4-BE49-F238E27FC236}">
                <a16:creationId xmlns:a16="http://schemas.microsoft.com/office/drawing/2014/main" id="{569BEA64-E392-443A-8568-F0A93A13585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3F6F29C-3CCB-4380-9AF9-03E573347BE8}"/>
              </a:ext>
            </a:extLst>
          </p:cNvPr>
          <p:cNvSpPr>
            <a:spLocks noGrp="1"/>
          </p:cNvSpPr>
          <p:nvPr>
            <p:ph type="sldNum" sz="quarter" idx="12"/>
          </p:nvPr>
        </p:nvSpPr>
        <p:spPr/>
        <p:txBody>
          <a:bodyPr/>
          <a:lstStyle>
            <a:lvl1pPr>
              <a:defRPr/>
            </a:lvl1pPr>
          </a:lstStyle>
          <a:p>
            <a:pPr>
              <a:defRPr/>
            </a:pPr>
            <a:fld id="{9E123366-C08B-4B78-9920-AA62A07F0AB7}" type="slidenum">
              <a:rPr lang="en-US" altLang="en-US"/>
              <a:pPr>
                <a:defRPr/>
              </a:pPr>
              <a:t>‹#›</a:t>
            </a:fld>
            <a:endParaRPr lang="en-US" altLang="en-US"/>
          </a:p>
        </p:txBody>
      </p:sp>
    </p:spTree>
    <p:extLst>
      <p:ext uri="{BB962C8B-B14F-4D97-AF65-F5344CB8AC3E}">
        <p14:creationId xmlns:p14="http://schemas.microsoft.com/office/powerpoint/2010/main" val="264364567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618C65D-35A9-4006-BB18-9839D9D3F392}"/>
              </a:ext>
            </a:extLst>
          </p:cNvPr>
          <p:cNvSpPr>
            <a:spLocks noGrp="1"/>
          </p:cNvSpPr>
          <p:nvPr>
            <p:ph type="dt" sz="half" idx="10"/>
          </p:nvPr>
        </p:nvSpPr>
        <p:spPr/>
        <p:txBody>
          <a:bodyPr/>
          <a:lstStyle>
            <a:lvl1pPr>
              <a:defRPr/>
            </a:lvl1pPr>
          </a:lstStyle>
          <a:p>
            <a:pPr>
              <a:defRPr/>
            </a:pPr>
            <a:fld id="{62020225-D362-4E1C-BA81-265694773F33}" type="datetimeFigureOut">
              <a:rPr lang="en-US"/>
              <a:pPr>
                <a:defRPr/>
              </a:pPr>
              <a:t>7/30/2021</a:t>
            </a:fld>
            <a:endParaRPr lang="en-US"/>
          </a:p>
        </p:txBody>
      </p:sp>
      <p:sp>
        <p:nvSpPr>
          <p:cNvPr id="3" name="Footer Placeholder 4">
            <a:extLst>
              <a:ext uri="{FF2B5EF4-FFF2-40B4-BE49-F238E27FC236}">
                <a16:creationId xmlns:a16="http://schemas.microsoft.com/office/drawing/2014/main" id="{4FC35D74-4958-40F3-BF35-365B607169C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E4B04A4-553D-47C3-AF8B-130122E1AA24}"/>
              </a:ext>
            </a:extLst>
          </p:cNvPr>
          <p:cNvSpPr>
            <a:spLocks noGrp="1"/>
          </p:cNvSpPr>
          <p:nvPr>
            <p:ph type="sldNum" sz="quarter" idx="12"/>
          </p:nvPr>
        </p:nvSpPr>
        <p:spPr/>
        <p:txBody>
          <a:bodyPr/>
          <a:lstStyle>
            <a:lvl1pPr>
              <a:defRPr/>
            </a:lvl1pPr>
          </a:lstStyle>
          <a:p>
            <a:pPr>
              <a:defRPr/>
            </a:pPr>
            <a:fld id="{A4B7E7A7-27DA-44B2-A03B-FD65D06A478F}" type="slidenum">
              <a:rPr lang="en-US" altLang="en-US"/>
              <a:pPr>
                <a:defRPr/>
              </a:pPr>
              <a:t>‹#›</a:t>
            </a:fld>
            <a:endParaRPr lang="en-US" altLang="en-US"/>
          </a:p>
        </p:txBody>
      </p:sp>
    </p:spTree>
    <p:extLst>
      <p:ext uri="{BB962C8B-B14F-4D97-AF65-F5344CB8AC3E}">
        <p14:creationId xmlns:p14="http://schemas.microsoft.com/office/powerpoint/2010/main" val="245108215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02306CC-422E-4AB7-BAE4-9934808B2AB0}"/>
              </a:ext>
            </a:extLst>
          </p:cNvPr>
          <p:cNvSpPr>
            <a:spLocks noGrp="1"/>
          </p:cNvSpPr>
          <p:nvPr>
            <p:ph type="dt" sz="half" idx="10"/>
          </p:nvPr>
        </p:nvSpPr>
        <p:spPr/>
        <p:txBody>
          <a:bodyPr/>
          <a:lstStyle>
            <a:lvl1pPr>
              <a:defRPr/>
            </a:lvl1pPr>
          </a:lstStyle>
          <a:p>
            <a:pPr>
              <a:defRPr/>
            </a:pPr>
            <a:fld id="{3D38AEB1-74F9-4947-BDF8-E6093E08406B}" type="datetimeFigureOut">
              <a:rPr lang="en-US"/>
              <a:pPr>
                <a:defRPr/>
              </a:pPr>
              <a:t>7/30/2021</a:t>
            </a:fld>
            <a:endParaRPr lang="en-US"/>
          </a:p>
        </p:txBody>
      </p:sp>
      <p:sp>
        <p:nvSpPr>
          <p:cNvPr id="6" name="Footer Placeholder 4">
            <a:extLst>
              <a:ext uri="{FF2B5EF4-FFF2-40B4-BE49-F238E27FC236}">
                <a16:creationId xmlns:a16="http://schemas.microsoft.com/office/drawing/2014/main" id="{B3DB9C1D-C0D9-4EB2-8898-3568085E711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7F2D909-3EC7-4562-B7DC-68D46BD8EAF1}"/>
              </a:ext>
            </a:extLst>
          </p:cNvPr>
          <p:cNvSpPr>
            <a:spLocks noGrp="1"/>
          </p:cNvSpPr>
          <p:nvPr>
            <p:ph type="sldNum" sz="quarter" idx="12"/>
          </p:nvPr>
        </p:nvSpPr>
        <p:spPr/>
        <p:txBody>
          <a:bodyPr/>
          <a:lstStyle>
            <a:lvl1pPr>
              <a:defRPr/>
            </a:lvl1pPr>
          </a:lstStyle>
          <a:p>
            <a:pPr>
              <a:defRPr/>
            </a:pPr>
            <a:fld id="{05397AAC-19F9-49D4-B0E4-4AC00AACF6B2}" type="slidenum">
              <a:rPr lang="en-US" altLang="en-US"/>
              <a:pPr>
                <a:defRPr/>
              </a:pPr>
              <a:t>‹#›</a:t>
            </a:fld>
            <a:endParaRPr lang="en-US" altLang="en-US"/>
          </a:p>
        </p:txBody>
      </p:sp>
    </p:spTree>
    <p:extLst>
      <p:ext uri="{BB962C8B-B14F-4D97-AF65-F5344CB8AC3E}">
        <p14:creationId xmlns:p14="http://schemas.microsoft.com/office/powerpoint/2010/main" val="244873989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39DDCB5-C5C9-40AE-A167-1252D9DD4648}"/>
              </a:ext>
            </a:extLst>
          </p:cNvPr>
          <p:cNvSpPr>
            <a:spLocks noGrp="1"/>
          </p:cNvSpPr>
          <p:nvPr>
            <p:ph type="dt" sz="half" idx="10"/>
          </p:nvPr>
        </p:nvSpPr>
        <p:spPr/>
        <p:txBody>
          <a:bodyPr/>
          <a:lstStyle>
            <a:lvl1pPr>
              <a:defRPr/>
            </a:lvl1pPr>
          </a:lstStyle>
          <a:p>
            <a:pPr>
              <a:defRPr/>
            </a:pPr>
            <a:fld id="{67ED48BA-EF9A-45A9-A048-0CD89D2E7036}" type="datetimeFigureOut">
              <a:rPr lang="en-US"/>
              <a:pPr>
                <a:defRPr/>
              </a:pPr>
              <a:t>7/30/2021</a:t>
            </a:fld>
            <a:endParaRPr lang="en-US"/>
          </a:p>
        </p:txBody>
      </p:sp>
      <p:sp>
        <p:nvSpPr>
          <p:cNvPr id="6" name="Footer Placeholder 4">
            <a:extLst>
              <a:ext uri="{FF2B5EF4-FFF2-40B4-BE49-F238E27FC236}">
                <a16:creationId xmlns:a16="http://schemas.microsoft.com/office/drawing/2014/main" id="{04ACB645-DE50-4660-85D3-08231A69676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C34F7F3-D3C9-4A4E-8508-C7105EA8166E}"/>
              </a:ext>
            </a:extLst>
          </p:cNvPr>
          <p:cNvSpPr>
            <a:spLocks noGrp="1"/>
          </p:cNvSpPr>
          <p:nvPr>
            <p:ph type="sldNum" sz="quarter" idx="12"/>
          </p:nvPr>
        </p:nvSpPr>
        <p:spPr/>
        <p:txBody>
          <a:bodyPr/>
          <a:lstStyle>
            <a:lvl1pPr>
              <a:defRPr/>
            </a:lvl1pPr>
          </a:lstStyle>
          <a:p>
            <a:pPr>
              <a:defRPr/>
            </a:pPr>
            <a:fld id="{E02138E5-5298-4A27-ACE3-D7AFF60D8960}" type="slidenum">
              <a:rPr lang="en-US" altLang="en-US"/>
              <a:pPr>
                <a:defRPr/>
              </a:pPr>
              <a:t>‹#›</a:t>
            </a:fld>
            <a:endParaRPr lang="en-US" altLang="en-US"/>
          </a:p>
        </p:txBody>
      </p:sp>
    </p:spTree>
    <p:extLst>
      <p:ext uri="{BB962C8B-B14F-4D97-AF65-F5344CB8AC3E}">
        <p14:creationId xmlns:p14="http://schemas.microsoft.com/office/powerpoint/2010/main" val="185039831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CA5302-71EB-42F6-8CAD-7F636C7C6B33}"/>
              </a:ext>
            </a:extLst>
          </p:cNvPr>
          <p:cNvSpPr>
            <a:spLocks noGrp="1"/>
          </p:cNvSpPr>
          <p:nvPr>
            <p:ph type="dt" sz="half" idx="10"/>
          </p:nvPr>
        </p:nvSpPr>
        <p:spPr/>
        <p:txBody>
          <a:bodyPr/>
          <a:lstStyle>
            <a:lvl1pPr>
              <a:defRPr/>
            </a:lvl1pPr>
          </a:lstStyle>
          <a:p>
            <a:pPr>
              <a:defRPr/>
            </a:pPr>
            <a:fld id="{B8BAFFE3-852C-475C-ADD0-663622418C58}" type="datetimeFigureOut">
              <a:rPr lang="en-US"/>
              <a:pPr>
                <a:defRPr/>
              </a:pPr>
              <a:t>7/30/2021</a:t>
            </a:fld>
            <a:endParaRPr lang="en-US"/>
          </a:p>
        </p:txBody>
      </p:sp>
      <p:sp>
        <p:nvSpPr>
          <p:cNvPr id="5" name="Footer Placeholder 4">
            <a:extLst>
              <a:ext uri="{FF2B5EF4-FFF2-40B4-BE49-F238E27FC236}">
                <a16:creationId xmlns:a16="http://schemas.microsoft.com/office/drawing/2014/main" id="{5C55CE48-8444-45B6-81D7-37070E538EB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605CF2F-A589-4EBB-8F00-FB0AE94A31A7}"/>
              </a:ext>
            </a:extLst>
          </p:cNvPr>
          <p:cNvSpPr>
            <a:spLocks noGrp="1"/>
          </p:cNvSpPr>
          <p:nvPr>
            <p:ph type="sldNum" sz="quarter" idx="12"/>
          </p:nvPr>
        </p:nvSpPr>
        <p:spPr/>
        <p:txBody>
          <a:bodyPr/>
          <a:lstStyle>
            <a:lvl1pPr>
              <a:defRPr/>
            </a:lvl1pPr>
          </a:lstStyle>
          <a:p>
            <a:pPr>
              <a:defRPr/>
            </a:pPr>
            <a:fld id="{E8F1C593-80A1-4A4C-A1A0-5078CF38E2F9}" type="slidenum">
              <a:rPr lang="en-US" altLang="en-US"/>
              <a:pPr>
                <a:defRPr/>
              </a:pPr>
              <a:t>‹#›</a:t>
            </a:fld>
            <a:endParaRPr lang="en-US" altLang="en-US"/>
          </a:p>
        </p:txBody>
      </p:sp>
    </p:spTree>
    <p:extLst>
      <p:ext uri="{BB962C8B-B14F-4D97-AF65-F5344CB8AC3E}">
        <p14:creationId xmlns:p14="http://schemas.microsoft.com/office/powerpoint/2010/main" val="333411080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645688-C7BB-4939-B623-397F9638DBE6}"/>
              </a:ext>
            </a:extLst>
          </p:cNvPr>
          <p:cNvSpPr>
            <a:spLocks noGrp="1"/>
          </p:cNvSpPr>
          <p:nvPr>
            <p:ph type="dt" sz="half" idx="10"/>
          </p:nvPr>
        </p:nvSpPr>
        <p:spPr/>
        <p:txBody>
          <a:bodyPr/>
          <a:lstStyle>
            <a:lvl1pPr>
              <a:defRPr/>
            </a:lvl1pPr>
          </a:lstStyle>
          <a:p>
            <a:pPr>
              <a:defRPr/>
            </a:pPr>
            <a:fld id="{DE05F337-71D1-48F1-B80B-8F8C40F0CAD0}" type="datetimeFigureOut">
              <a:rPr lang="en-US"/>
              <a:pPr>
                <a:defRPr/>
              </a:pPr>
              <a:t>7/30/2021</a:t>
            </a:fld>
            <a:endParaRPr lang="en-US"/>
          </a:p>
        </p:txBody>
      </p:sp>
      <p:sp>
        <p:nvSpPr>
          <p:cNvPr id="5" name="Footer Placeholder 4">
            <a:extLst>
              <a:ext uri="{FF2B5EF4-FFF2-40B4-BE49-F238E27FC236}">
                <a16:creationId xmlns:a16="http://schemas.microsoft.com/office/drawing/2014/main" id="{4AAA48B6-BDD7-4878-9F38-BE210349E2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599E125-9006-46E4-82F0-594B89E9C004}"/>
              </a:ext>
            </a:extLst>
          </p:cNvPr>
          <p:cNvSpPr>
            <a:spLocks noGrp="1"/>
          </p:cNvSpPr>
          <p:nvPr>
            <p:ph type="sldNum" sz="quarter" idx="12"/>
          </p:nvPr>
        </p:nvSpPr>
        <p:spPr/>
        <p:txBody>
          <a:bodyPr/>
          <a:lstStyle>
            <a:lvl1pPr>
              <a:defRPr/>
            </a:lvl1pPr>
          </a:lstStyle>
          <a:p>
            <a:pPr>
              <a:defRPr/>
            </a:pPr>
            <a:fld id="{17BC776D-3AAF-4177-8E2F-F89A5BF2F116}" type="slidenum">
              <a:rPr lang="en-US" altLang="en-US"/>
              <a:pPr>
                <a:defRPr/>
              </a:pPr>
              <a:t>‹#›</a:t>
            </a:fld>
            <a:endParaRPr lang="en-US" altLang="en-US"/>
          </a:p>
        </p:txBody>
      </p:sp>
    </p:spTree>
    <p:extLst>
      <p:ext uri="{BB962C8B-B14F-4D97-AF65-F5344CB8AC3E}">
        <p14:creationId xmlns:p14="http://schemas.microsoft.com/office/powerpoint/2010/main" val="85281668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634C2BA-F1B7-4141-A073-1625454530C5}"/>
              </a:ext>
            </a:extLst>
          </p:cNvPr>
          <p:cNvSpPr>
            <a:spLocks noGrp="1"/>
          </p:cNvSpPr>
          <p:nvPr>
            <p:ph type="dt" sz="half" idx="10"/>
          </p:nvPr>
        </p:nvSpPr>
        <p:spPr/>
        <p:txBody>
          <a:bodyPr/>
          <a:lstStyle>
            <a:lvl1pPr>
              <a:defRPr/>
            </a:lvl1pPr>
          </a:lstStyle>
          <a:p>
            <a:pPr>
              <a:defRPr/>
            </a:pPr>
            <a:fld id="{8509596F-06D0-42F9-AEC1-0B92EC6D91F8}" type="datetimeFigureOut">
              <a:rPr lang="en-US"/>
              <a:pPr>
                <a:defRPr/>
              </a:pPr>
              <a:t>7/30/2021</a:t>
            </a:fld>
            <a:endParaRPr lang="en-US"/>
          </a:p>
        </p:txBody>
      </p:sp>
      <p:sp>
        <p:nvSpPr>
          <p:cNvPr id="5" name="Footer Placeholder 4">
            <a:extLst>
              <a:ext uri="{FF2B5EF4-FFF2-40B4-BE49-F238E27FC236}">
                <a16:creationId xmlns:a16="http://schemas.microsoft.com/office/drawing/2014/main" id="{21FC9331-F0A9-4892-AF5C-EF797DEB05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F7E48D-2DD5-4575-AD63-675764EC3786}"/>
              </a:ext>
            </a:extLst>
          </p:cNvPr>
          <p:cNvSpPr>
            <a:spLocks noGrp="1"/>
          </p:cNvSpPr>
          <p:nvPr>
            <p:ph type="sldNum" sz="quarter" idx="12"/>
          </p:nvPr>
        </p:nvSpPr>
        <p:spPr/>
        <p:txBody>
          <a:bodyPr/>
          <a:lstStyle>
            <a:lvl1pPr>
              <a:defRPr/>
            </a:lvl1pPr>
          </a:lstStyle>
          <a:p>
            <a:pPr>
              <a:defRPr/>
            </a:pPr>
            <a:fld id="{032691FB-EEC4-428D-B56A-6A2C3FA20CB9}" type="slidenum">
              <a:rPr lang="en-US" altLang="en-US"/>
              <a:pPr>
                <a:defRPr/>
              </a:pPr>
              <a:t>‹#›</a:t>
            </a:fld>
            <a:endParaRPr lang="en-US" altLang="en-US"/>
          </a:p>
        </p:txBody>
      </p:sp>
    </p:spTree>
    <p:extLst>
      <p:ext uri="{BB962C8B-B14F-4D97-AF65-F5344CB8AC3E}">
        <p14:creationId xmlns:p14="http://schemas.microsoft.com/office/powerpoint/2010/main" val="393357490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8090E6-B471-4A74-BB24-97A4E670331A}"/>
              </a:ext>
            </a:extLst>
          </p:cNvPr>
          <p:cNvSpPr>
            <a:spLocks noGrp="1"/>
          </p:cNvSpPr>
          <p:nvPr>
            <p:ph type="dt" sz="half" idx="10"/>
          </p:nvPr>
        </p:nvSpPr>
        <p:spPr/>
        <p:txBody>
          <a:bodyPr/>
          <a:lstStyle>
            <a:lvl1pPr>
              <a:defRPr/>
            </a:lvl1pPr>
          </a:lstStyle>
          <a:p>
            <a:pPr>
              <a:defRPr/>
            </a:pPr>
            <a:fld id="{08E9E214-A537-4253-AD8A-C601BA0C5AE6}" type="datetimeFigureOut">
              <a:rPr lang="en-US"/>
              <a:pPr>
                <a:defRPr/>
              </a:pPr>
              <a:t>7/30/2021</a:t>
            </a:fld>
            <a:endParaRPr lang="en-US"/>
          </a:p>
        </p:txBody>
      </p:sp>
      <p:sp>
        <p:nvSpPr>
          <p:cNvPr id="5" name="Footer Placeholder 4">
            <a:extLst>
              <a:ext uri="{FF2B5EF4-FFF2-40B4-BE49-F238E27FC236}">
                <a16:creationId xmlns:a16="http://schemas.microsoft.com/office/drawing/2014/main" id="{F20DA673-75D6-47D1-9428-39C794BEC11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AE6631E-301A-44D2-9A2C-E37B2BAC0ACC}"/>
              </a:ext>
            </a:extLst>
          </p:cNvPr>
          <p:cNvSpPr>
            <a:spLocks noGrp="1"/>
          </p:cNvSpPr>
          <p:nvPr>
            <p:ph type="sldNum" sz="quarter" idx="12"/>
          </p:nvPr>
        </p:nvSpPr>
        <p:spPr/>
        <p:txBody>
          <a:bodyPr/>
          <a:lstStyle>
            <a:lvl1pPr>
              <a:defRPr/>
            </a:lvl1pPr>
          </a:lstStyle>
          <a:p>
            <a:pPr>
              <a:defRPr/>
            </a:pPr>
            <a:fld id="{555C8831-D363-452B-86B0-90CD31D2A24D}" type="slidenum">
              <a:rPr lang="en-US" altLang="en-US"/>
              <a:pPr>
                <a:defRPr/>
              </a:pPr>
              <a:t>‹#›</a:t>
            </a:fld>
            <a:endParaRPr lang="en-US" altLang="en-US"/>
          </a:p>
        </p:txBody>
      </p:sp>
    </p:spTree>
    <p:extLst>
      <p:ext uri="{BB962C8B-B14F-4D97-AF65-F5344CB8AC3E}">
        <p14:creationId xmlns:p14="http://schemas.microsoft.com/office/powerpoint/2010/main" val="28085723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32806419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F0FA10-82E5-4940-9C9D-CC81FC3CA11C}"/>
              </a:ext>
            </a:extLst>
          </p:cNvPr>
          <p:cNvSpPr>
            <a:spLocks noGrp="1"/>
          </p:cNvSpPr>
          <p:nvPr>
            <p:ph type="dt" sz="half" idx="10"/>
          </p:nvPr>
        </p:nvSpPr>
        <p:spPr/>
        <p:txBody>
          <a:bodyPr/>
          <a:lstStyle>
            <a:lvl1pPr>
              <a:defRPr/>
            </a:lvl1pPr>
          </a:lstStyle>
          <a:p>
            <a:pPr>
              <a:defRPr/>
            </a:pPr>
            <a:fld id="{4AB99AB8-D6B8-4AD3-8376-693EB682DF6C}" type="datetimeFigureOut">
              <a:rPr lang="en-US"/>
              <a:pPr>
                <a:defRPr/>
              </a:pPr>
              <a:t>7/30/2021</a:t>
            </a:fld>
            <a:endParaRPr lang="en-US"/>
          </a:p>
        </p:txBody>
      </p:sp>
      <p:sp>
        <p:nvSpPr>
          <p:cNvPr id="5" name="Footer Placeholder 4">
            <a:extLst>
              <a:ext uri="{FF2B5EF4-FFF2-40B4-BE49-F238E27FC236}">
                <a16:creationId xmlns:a16="http://schemas.microsoft.com/office/drawing/2014/main" id="{E790874E-A669-42B5-914F-49725CCF34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9DF555-A19D-47D0-855A-1D4480D1AD2A}"/>
              </a:ext>
            </a:extLst>
          </p:cNvPr>
          <p:cNvSpPr>
            <a:spLocks noGrp="1"/>
          </p:cNvSpPr>
          <p:nvPr>
            <p:ph type="sldNum" sz="quarter" idx="12"/>
          </p:nvPr>
        </p:nvSpPr>
        <p:spPr/>
        <p:txBody>
          <a:bodyPr/>
          <a:lstStyle>
            <a:lvl1pPr>
              <a:defRPr/>
            </a:lvl1pPr>
          </a:lstStyle>
          <a:p>
            <a:pPr>
              <a:defRPr/>
            </a:pPr>
            <a:fld id="{569690BE-B865-4F7E-9AA8-B9B3744C6F47}" type="slidenum">
              <a:rPr lang="en-US" altLang="en-US"/>
              <a:pPr>
                <a:defRPr/>
              </a:pPr>
              <a:t>‹#›</a:t>
            </a:fld>
            <a:endParaRPr lang="en-US" altLang="en-US"/>
          </a:p>
        </p:txBody>
      </p:sp>
    </p:spTree>
    <p:extLst>
      <p:ext uri="{BB962C8B-B14F-4D97-AF65-F5344CB8AC3E}">
        <p14:creationId xmlns:p14="http://schemas.microsoft.com/office/powerpoint/2010/main" val="22097294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4F31318-B1C4-4E42-A2E8-493D7145C8CF}"/>
              </a:ext>
            </a:extLst>
          </p:cNvPr>
          <p:cNvSpPr>
            <a:spLocks noGrp="1"/>
          </p:cNvSpPr>
          <p:nvPr>
            <p:ph type="dt" sz="half" idx="10"/>
          </p:nvPr>
        </p:nvSpPr>
        <p:spPr/>
        <p:txBody>
          <a:bodyPr/>
          <a:lstStyle>
            <a:lvl1pPr>
              <a:defRPr/>
            </a:lvl1pPr>
          </a:lstStyle>
          <a:p>
            <a:pPr>
              <a:defRPr/>
            </a:pPr>
            <a:fld id="{0DDCF0CF-0CEA-4D02-86B3-F3BAF7808308}" type="datetimeFigureOut">
              <a:rPr lang="en-US"/>
              <a:pPr>
                <a:defRPr/>
              </a:pPr>
              <a:t>7/30/2021</a:t>
            </a:fld>
            <a:endParaRPr lang="en-US"/>
          </a:p>
        </p:txBody>
      </p:sp>
      <p:sp>
        <p:nvSpPr>
          <p:cNvPr id="6" name="Footer Placeholder 4">
            <a:extLst>
              <a:ext uri="{FF2B5EF4-FFF2-40B4-BE49-F238E27FC236}">
                <a16:creationId xmlns:a16="http://schemas.microsoft.com/office/drawing/2014/main" id="{CAE8F08E-360A-4743-89AF-1C5587FA842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A56FB5-3E25-4202-BBA9-F0D38DF91B4C}"/>
              </a:ext>
            </a:extLst>
          </p:cNvPr>
          <p:cNvSpPr>
            <a:spLocks noGrp="1"/>
          </p:cNvSpPr>
          <p:nvPr>
            <p:ph type="sldNum" sz="quarter" idx="12"/>
          </p:nvPr>
        </p:nvSpPr>
        <p:spPr/>
        <p:txBody>
          <a:bodyPr/>
          <a:lstStyle>
            <a:lvl1pPr>
              <a:defRPr/>
            </a:lvl1pPr>
          </a:lstStyle>
          <a:p>
            <a:pPr>
              <a:defRPr/>
            </a:pPr>
            <a:fld id="{53FD55C0-8902-47C8-87B5-8623ABB71D0D}" type="slidenum">
              <a:rPr lang="en-US" altLang="en-US"/>
              <a:pPr>
                <a:defRPr/>
              </a:pPr>
              <a:t>‹#›</a:t>
            </a:fld>
            <a:endParaRPr lang="en-US" altLang="en-US"/>
          </a:p>
        </p:txBody>
      </p:sp>
    </p:spTree>
    <p:extLst>
      <p:ext uri="{BB962C8B-B14F-4D97-AF65-F5344CB8AC3E}">
        <p14:creationId xmlns:p14="http://schemas.microsoft.com/office/powerpoint/2010/main" val="252147627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0EA73CE-0D69-4B77-BCA6-524063D72E3A}"/>
              </a:ext>
            </a:extLst>
          </p:cNvPr>
          <p:cNvSpPr>
            <a:spLocks noGrp="1"/>
          </p:cNvSpPr>
          <p:nvPr>
            <p:ph type="dt" sz="half" idx="10"/>
          </p:nvPr>
        </p:nvSpPr>
        <p:spPr/>
        <p:txBody>
          <a:bodyPr/>
          <a:lstStyle>
            <a:lvl1pPr>
              <a:defRPr/>
            </a:lvl1pPr>
          </a:lstStyle>
          <a:p>
            <a:pPr>
              <a:defRPr/>
            </a:pPr>
            <a:fld id="{45E1436A-8937-4CCF-9050-8B55287CDE03}" type="datetimeFigureOut">
              <a:rPr lang="en-US"/>
              <a:pPr>
                <a:defRPr/>
              </a:pPr>
              <a:t>7/30/2021</a:t>
            </a:fld>
            <a:endParaRPr lang="en-US"/>
          </a:p>
        </p:txBody>
      </p:sp>
      <p:sp>
        <p:nvSpPr>
          <p:cNvPr id="8" name="Footer Placeholder 4">
            <a:extLst>
              <a:ext uri="{FF2B5EF4-FFF2-40B4-BE49-F238E27FC236}">
                <a16:creationId xmlns:a16="http://schemas.microsoft.com/office/drawing/2014/main" id="{375DE9C7-74F2-469A-9B85-91A54909833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EFB0079-0BEB-44F8-9679-1F2FE6CF0D58}"/>
              </a:ext>
            </a:extLst>
          </p:cNvPr>
          <p:cNvSpPr>
            <a:spLocks noGrp="1"/>
          </p:cNvSpPr>
          <p:nvPr>
            <p:ph type="sldNum" sz="quarter" idx="12"/>
          </p:nvPr>
        </p:nvSpPr>
        <p:spPr/>
        <p:txBody>
          <a:bodyPr/>
          <a:lstStyle>
            <a:lvl1pPr>
              <a:defRPr/>
            </a:lvl1pPr>
          </a:lstStyle>
          <a:p>
            <a:pPr>
              <a:defRPr/>
            </a:pPr>
            <a:fld id="{67751C69-9E04-4502-AB4D-1CF059305610}" type="slidenum">
              <a:rPr lang="en-US" altLang="en-US"/>
              <a:pPr>
                <a:defRPr/>
              </a:pPr>
              <a:t>‹#›</a:t>
            </a:fld>
            <a:endParaRPr lang="en-US" altLang="en-US"/>
          </a:p>
        </p:txBody>
      </p:sp>
    </p:spTree>
    <p:extLst>
      <p:ext uri="{BB962C8B-B14F-4D97-AF65-F5344CB8AC3E}">
        <p14:creationId xmlns:p14="http://schemas.microsoft.com/office/powerpoint/2010/main" val="126233715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C3B9DEB-17E9-43EC-95EF-C5EAF6F615FA}"/>
              </a:ext>
            </a:extLst>
          </p:cNvPr>
          <p:cNvSpPr>
            <a:spLocks noGrp="1"/>
          </p:cNvSpPr>
          <p:nvPr>
            <p:ph type="dt" sz="half" idx="10"/>
          </p:nvPr>
        </p:nvSpPr>
        <p:spPr/>
        <p:txBody>
          <a:bodyPr/>
          <a:lstStyle>
            <a:lvl1pPr>
              <a:defRPr/>
            </a:lvl1pPr>
          </a:lstStyle>
          <a:p>
            <a:pPr>
              <a:defRPr/>
            </a:pPr>
            <a:fld id="{1A76E171-1F90-46A8-BBC8-2D06F66B60C5}" type="datetimeFigureOut">
              <a:rPr lang="en-US"/>
              <a:pPr>
                <a:defRPr/>
              </a:pPr>
              <a:t>7/30/2021</a:t>
            </a:fld>
            <a:endParaRPr lang="en-US"/>
          </a:p>
        </p:txBody>
      </p:sp>
      <p:sp>
        <p:nvSpPr>
          <p:cNvPr id="4" name="Footer Placeholder 4">
            <a:extLst>
              <a:ext uri="{FF2B5EF4-FFF2-40B4-BE49-F238E27FC236}">
                <a16:creationId xmlns:a16="http://schemas.microsoft.com/office/drawing/2014/main" id="{59AC4066-190A-4BE4-BDB1-369BB600825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8175571-67B5-4479-A297-06BB887FBC1F}"/>
              </a:ext>
            </a:extLst>
          </p:cNvPr>
          <p:cNvSpPr>
            <a:spLocks noGrp="1"/>
          </p:cNvSpPr>
          <p:nvPr>
            <p:ph type="sldNum" sz="quarter" idx="12"/>
          </p:nvPr>
        </p:nvSpPr>
        <p:spPr/>
        <p:txBody>
          <a:bodyPr/>
          <a:lstStyle>
            <a:lvl1pPr>
              <a:defRPr/>
            </a:lvl1pPr>
          </a:lstStyle>
          <a:p>
            <a:pPr>
              <a:defRPr/>
            </a:pPr>
            <a:fld id="{AE7A1F42-EC84-4F54-82F5-ACD18E6A85CA}" type="slidenum">
              <a:rPr lang="en-US" altLang="en-US"/>
              <a:pPr>
                <a:defRPr/>
              </a:pPr>
              <a:t>‹#›</a:t>
            </a:fld>
            <a:endParaRPr lang="en-US" altLang="en-US"/>
          </a:p>
        </p:txBody>
      </p:sp>
    </p:spTree>
    <p:extLst>
      <p:ext uri="{BB962C8B-B14F-4D97-AF65-F5344CB8AC3E}">
        <p14:creationId xmlns:p14="http://schemas.microsoft.com/office/powerpoint/2010/main" val="268554199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E91374A-6F22-4944-8F7C-170FF8207C04}"/>
              </a:ext>
            </a:extLst>
          </p:cNvPr>
          <p:cNvSpPr>
            <a:spLocks noGrp="1"/>
          </p:cNvSpPr>
          <p:nvPr>
            <p:ph type="dt" sz="half" idx="10"/>
          </p:nvPr>
        </p:nvSpPr>
        <p:spPr/>
        <p:txBody>
          <a:bodyPr/>
          <a:lstStyle>
            <a:lvl1pPr>
              <a:defRPr/>
            </a:lvl1pPr>
          </a:lstStyle>
          <a:p>
            <a:pPr>
              <a:defRPr/>
            </a:pPr>
            <a:fld id="{135D4030-4F4B-4F18-90D2-6810BA75C55A}" type="datetimeFigureOut">
              <a:rPr lang="en-US"/>
              <a:pPr>
                <a:defRPr/>
              </a:pPr>
              <a:t>7/30/2021</a:t>
            </a:fld>
            <a:endParaRPr lang="en-US"/>
          </a:p>
        </p:txBody>
      </p:sp>
      <p:sp>
        <p:nvSpPr>
          <p:cNvPr id="3" name="Footer Placeholder 4">
            <a:extLst>
              <a:ext uri="{FF2B5EF4-FFF2-40B4-BE49-F238E27FC236}">
                <a16:creationId xmlns:a16="http://schemas.microsoft.com/office/drawing/2014/main" id="{E1B15E39-F670-4F04-B892-43ADECC34BF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C8E0919-EBF6-4D75-9D43-64F413D0ED57}"/>
              </a:ext>
            </a:extLst>
          </p:cNvPr>
          <p:cNvSpPr>
            <a:spLocks noGrp="1"/>
          </p:cNvSpPr>
          <p:nvPr>
            <p:ph type="sldNum" sz="quarter" idx="12"/>
          </p:nvPr>
        </p:nvSpPr>
        <p:spPr/>
        <p:txBody>
          <a:bodyPr/>
          <a:lstStyle>
            <a:lvl1pPr>
              <a:defRPr/>
            </a:lvl1pPr>
          </a:lstStyle>
          <a:p>
            <a:pPr>
              <a:defRPr/>
            </a:pPr>
            <a:fld id="{F8AEAEC0-0F60-4052-8DDB-9E97A3720ED2}" type="slidenum">
              <a:rPr lang="en-US" altLang="en-US"/>
              <a:pPr>
                <a:defRPr/>
              </a:pPr>
              <a:t>‹#›</a:t>
            </a:fld>
            <a:endParaRPr lang="en-US" altLang="en-US"/>
          </a:p>
        </p:txBody>
      </p:sp>
    </p:spTree>
    <p:extLst>
      <p:ext uri="{BB962C8B-B14F-4D97-AF65-F5344CB8AC3E}">
        <p14:creationId xmlns:p14="http://schemas.microsoft.com/office/powerpoint/2010/main" val="239788618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9CCF668-E9FD-4806-9CE9-48EFAB069BA8}"/>
              </a:ext>
            </a:extLst>
          </p:cNvPr>
          <p:cNvSpPr>
            <a:spLocks noGrp="1"/>
          </p:cNvSpPr>
          <p:nvPr>
            <p:ph type="dt" sz="half" idx="10"/>
          </p:nvPr>
        </p:nvSpPr>
        <p:spPr/>
        <p:txBody>
          <a:bodyPr/>
          <a:lstStyle>
            <a:lvl1pPr>
              <a:defRPr/>
            </a:lvl1pPr>
          </a:lstStyle>
          <a:p>
            <a:pPr>
              <a:defRPr/>
            </a:pPr>
            <a:fld id="{3FEA722D-3D31-406E-B5C0-742479F97E3D}" type="datetimeFigureOut">
              <a:rPr lang="en-US"/>
              <a:pPr>
                <a:defRPr/>
              </a:pPr>
              <a:t>7/30/2021</a:t>
            </a:fld>
            <a:endParaRPr lang="en-US"/>
          </a:p>
        </p:txBody>
      </p:sp>
      <p:sp>
        <p:nvSpPr>
          <p:cNvPr id="6" name="Footer Placeholder 4">
            <a:extLst>
              <a:ext uri="{FF2B5EF4-FFF2-40B4-BE49-F238E27FC236}">
                <a16:creationId xmlns:a16="http://schemas.microsoft.com/office/drawing/2014/main" id="{E479CC7C-7EEE-4905-AEB7-0059FD39F14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FD4CB16-1DFE-47BD-8B6C-F24E6CF58708}"/>
              </a:ext>
            </a:extLst>
          </p:cNvPr>
          <p:cNvSpPr>
            <a:spLocks noGrp="1"/>
          </p:cNvSpPr>
          <p:nvPr>
            <p:ph type="sldNum" sz="quarter" idx="12"/>
          </p:nvPr>
        </p:nvSpPr>
        <p:spPr/>
        <p:txBody>
          <a:bodyPr/>
          <a:lstStyle>
            <a:lvl1pPr>
              <a:defRPr/>
            </a:lvl1pPr>
          </a:lstStyle>
          <a:p>
            <a:pPr>
              <a:defRPr/>
            </a:pPr>
            <a:fld id="{2A636B02-5F78-488D-B32A-FF05D5CB524F}" type="slidenum">
              <a:rPr lang="en-US" altLang="en-US"/>
              <a:pPr>
                <a:defRPr/>
              </a:pPr>
              <a:t>‹#›</a:t>
            </a:fld>
            <a:endParaRPr lang="en-US" altLang="en-US"/>
          </a:p>
        </p:txBody>
      </p:sp>
    </p:spTree>
    <p:extLst>
      <p:ext uri="{BB962C8B-B14F-4D97-AF65-F5344CB8AC3E}">
        <p14:creationId xmlns:p14="http://schemas.microsoft.com/office/powerpoint/2010/main" val="62107800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7887948-EDFC-4FD1-A084-0D0D7A443332}"/>
              </a:ext>
            </a:extLst>
          </p:cNvPr>
          <p:cNvSpPr>
            <a:spLocks noGrp="1"/>
          </p:cNvSpPr>
          <p:nvPr>
            <p:ph type="dt" sz="half" idx="10"/>
          </p:nvPr>
        </p:nvSpPr>
        <p:spPr/>
        <p:txBody>
          <a:bodyPr/>
          <a:lstStyle>
            <a:lvl1pPr>
              <a:defRPr/>
            </a:lvl1pPr>
          </a:lstStyle>
          <a:p>
            <a:pPr>
              <a:defRPr/>
            </a:pPr>
            <a:fld id="{154C6653-88E3-4ACB-97F0-90F152492E13}" type="datetimeFigureOut">
              <a:rPr lang="en-US"/>
              <a:pPr>
                <a:defRPr/>
              </a:pPr>
              <a:t>7/30/2021</a:t>
            </a:fld>
            <a:endParaRPr lang="en-US"/>
          </a:p>
        </p:txBody>
      </p:sp>
      <p:sp>
        <p:nvSpPr>
          <p:cNvPr id="6" name="Footer Placeholder 4">
            <a:extLst>
              <a:ext uri="{FF2B5EF4-FFF2-40B4-BE49-F238E27FC236}">
                <a16:creationId xmlns:a16="http://schemas.microsoft.com/office/drawing/2014/main" id="{DF18B8F6-8A5B-4F18-83A1-9E426AF6FB0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C3477A2-FC4C-465C-A6E8-9E2149631735}"/>
              </a:ext>
            </a:extLst>
          </p:cNvPr>
          <p:cNvSpPr>
            <a:spLocks noGrp="1"/>
          </p:cNvSpPr>
          <p:nvPr>
            <p:ph type="sldNum" sz="quarter" idx="12"/>
          </p:nvPr>
        </p:nvSpPr>
        <p:spPr/>
        <p:txBody>
          <a:bodyPr/>
          <a:lstStyle>
            <a:lvl1pPr>
              <a:defRPr/>
            </a:lvl1pPr>
          </a:lstStyle>
          <a:p>
            <a:pPr>
              <a:defRPr/>
            </a:pPr>
            <a:fld id="{65C813C1-95E8-4874-A5FA-9BB9B4BE10EE}" type="slidenum">
              <a:rPr lang="en-US" altLang="en-US"/>
              <a:pPr>
                <a:defRPr/>
              </a:pPr>
              <a:t>‹#›</a:t>
            </a:fld>
            <a:endParaRPr lang="en-US" altLang="en-US"/>
          </a:p>
        </p:txBody>
      </p:sp>
    </p:spTree>
    <p:extLst>
      <p:ext uri="{BB962C8B-B14F-4D97-AF65-F5344CB8AC3E}">
        <p14:creationId xmlns:p14="http://schemas.microsoft.com/office/powerpoint/2010/main" val="212118107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03E9B4-89F1-4571-B808-CCC1E41F9A30}"/>
              </a:ext>
            </a:extLst>
          </p:cNvPr>
          <p:cNvSpPr>
            <a:spLocks noGrp="1"/>
          </p:cNvSpPr>
          <p:nvPr>
            <p:ph type="dt" sz="half" idx="10"/>
          </p:nvPr>
        </p:nvSpPr>
        <p:spPr/>
        <p:txBody>
          <a:bodyPr/>
          <a:lstStyle>
            <a:lvl1pPr>
              <a:defRPr/>
            </a:lvl1pPr>
          </a:lstStyle>
          <a:p>
            <a:pPr>
              <a:defRPr/>
            </a:pPr>
            <a:fld id="{7A84C349-E0D1-425B-9E24-9228E5EFDF4C}" type="datetimeFigureOut">
              <a:rPr lang="en-US"/>
              <a:pPr>
                <a:defRPr/>
              </a:pPr>
              <a:t>7/30/2021</a:t>
            </a:fld>
            <a:endParaRPr lang="en-US"/>
          </a:p>
        </p:txBody>
      </p:sp>
      <p:sp>
        <p:nvSpPr>
          <p:cNvPr id="5" name="Footer Placeholder 4">
            <a:extLst>
              <a:ext uri="{FF2B5EF4-FFF2-40B4-BE49-F238E27FC236}">
                <a16:creationId xmlns:a16="http://schemas.microsoft.com/office/drawing/2014/main" id="{993D9C79-6C93-4FB5-9B6F-4445EFEBB38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B5F0D83-B8F5-4C39-A647-82A07631FC8F}"/>
              </a:ext>
            </a:extLst>
          </p:cNvPr>
          <p:cNvSpPr>
            <a:spLocks noGrp="1"/>
          </p:cNvSpPr>
          <p:nvPr>
            <p:ph type="sldNum" sz="quarter" idx="12"/>
          </p:nvPr>
        </p:nvSpPr>
        <p:spPr/>
        <p:txBody>
          <a:bodyPr/>
          <a:lstStyle>
            <a:lvl1pPr>
              <a:defRPr/>
            </a:lvl1pPr>
          </a:lstStyle>
          <a:p>
            <a:pPr>
              <a:defRPr/>
            </a:pPr>
            <a:fld id="{17C8C270-5DF2-4491-9C36-7CB1B1F5E04A}" type="slidenum">
              <a:rPr lang="en-US" altLang="en-US"/>
              <a:pPr>
                <a:defRPr/>
              </a:pPr>
              <a:t>‹#›</a:t>
            </a:fld>
            <a:endParaRPr lang="en-US" altLang="en-US"/>
          </a:p>
        </p:txBody>
      </p:sp>
    </p:spTree>
    <p:extLst>
      <p:ext uri="{BB962C8B-B14F-4D97-AF65-F5344CB8AC3E}">
        <p14:creationId xmlns:p14="http://schemas.microsoft.com/office/powerpoint/2010/main" val="368982981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FD6FDC-29C3-437A-80D2-32F66BB8D7F9}"/>
              </a:ext>
            </a:extLst>
          </p:cNvPr>
          <p:cNvSpPr>
            <a:spLocks noGrp="1"/>
          </p:cNvSpPr>
          <p:nvPr>
            <p:ph type="dt" sz="half" idx="10"/>
          </p:nvPr>
        </p:nvSpPr>
        <p:spPr/>
        <p:txBody>
          <a:bodyPr/>
          <a:lstStyle>
            <a:lvl1pPr>
              <a:defRPr/>
            </a:lvl1pPr>
          </a:lstStyle>
          <a:p>
            <a:pPr>
              <a:defRPr/>
            </a:pPr>
            <a:fld id="{93B836D8-DB4B-4311-B943-314FD46EE384}" type="datetimeFigureOut">
              <a:rPr lang="en-US"/>
              <a:pPr>
                <a:defRPr/>
              </a:pPr>
              <a:t>7/30/2021</a:t>
            </a:fld>
            <a:endParaRPr lang="en-US"/>
          </a:p>
        </p:txBody>
      </p:sp>
      <p:sp>
        <p:nvSpPr>
          <p:cNvPr id="5" name="Footer Placeholder 4">
            <a:extLst>
              <a:ext uri="{FF2B5EF4-FFF2-40B4-BE49-F238E27FC236}">
                <a16:creationId xmlns:a16="http://schemas.microsoft.com/office/drawing/2014/main" id="{11430971-3E82-4AE7-809E-FFCC9A03C0D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C4E575D-6A4A-4A40-805D-DAB46FB6E72B}"/>
              </a:ext>
            </a:extLst>
          </p:cNvPr>
          <p:cNvSpPr>
            <a:spLocks noGrp="1"/>
          </p:cNvSpPr>
          <p:nvPr>
            <p:ph type="sldNum" sz="quarter" idx="12"/>
          </p:nvPr>
        </p:nvSpPr>
        <p:spPr/>
        <p:txBody>
          <a:bodyPr/>
          <a:lstStyle>
            <a:lvl1pPr>
              <a:defRPr/>
            </a:lvl1pPr>
          </a:lstStyle>
          <a:p>
            <a:pPr>
              <a:defRPr/>
            </a:pPr>
            <a:fld id="{8F8A5D26-32CB-4EE2-B99F-FC0270D98C16}" type="slidenum">
              <a:rPr lang="en-US" altLang="en-US"/>
              <a:pPr>
                <a:defRPr/>
              </a:pPr>
              <a:t>‹#›</a:t>
            </a:fld>
            <a:endParaRPr lang="en-US" altLang="en-US"/>
          </a:p>
        </p:txBody>
      </p:sp>
    </p:spTree>
    <p:extLst>
      <p:ext uri="{BB962C8B-B14F-4D97-AF65-F5344CB8AC3E}">
        <p14:creationId xmlns:p14="http://schemas.microsoft.com/office/powerpoint/2010/main" val="269213321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35936B4-B45B-4796-BE9C-39AD096152CC}"/>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4B42515-81A8-465C-874C-DCF63D4DE214}" type="datetimeFigureOut">
              <a:rPr lang="en-US"/>
              <a:pPr>
                <a:defRPr/>
              </a:pPr>
              <a:t>7/31/2021</a:t>
            </a:fld>
            <a:endParaRPr lang="en-US"/>
          </a:p>
        </p:txBody>
      </p:sp>
      <p:sp>
        <p:nvSpPr>
          <p:cNvPr id="5" name="Footer Placeholder 4">
            <a:extLst>
              <a:ext uri="{FF2B5EF4-FFF2-40B4-BE49-F238E27FC236}">
                <a16:creationId xmlns:a16="http://schemas.microsoft.com/office/drawing/2014/main" id="{2250B7F4-493C-4B1A-9297-60E14D414D6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A0D96996-13BD-4247-9101-3A49604943F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B6EB52EE-3A59-4689-B2AA-7D97869EDC15}" type="slidenum">
              <a:rPr lang="en-US" altLang="en-US"/>
              <a:pPr/>
              <a:t>‹#›</a:t>
            </a:fld>
            <a:endParaRPr lang="en-US" altLang="en-US"/>
          </a:p>
        </p:txBody>
      </p:sp>
    </p:spTree>
    <p:extLst>
      <p:ext uri="{BB962C8B-B14F-4D97-AF65-F5344CB8AC3E}">
        <p14:creationId xmlns:p14="http://schemas.microsoft.com/office/powerpoint/2010/main" val="30681184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06318873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8F262-04FA-43D0-B8B6-B6187ECB4E6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460C88E-E2A5-426F-ACCB-6B122C25D43F}" type="datetimeFigureOut">
              <a:rPr lang="en-US"/>
              <a:pPr>
                <a:defRPr/>
              </a:pPr>
              <a:t>7/31/2021</a:t>
            </a:fld>
            <a:endParaRPr lang="en-US"/>
          </a:p>
        </p:txBody>
      </p:sp>
      <p:sp>
        <p:nvSpPr>
          <p:cNvPr id="5" name="Footer Placeholder 4">
            <a:extLst>
              <a:ext uri="{FF2B5EF4-FFF2-40B4-BE49-F238E27FC236}">
                <a16:creationId xmlns:a16="http://schemas.microsoft.com/office/drawing/2014/main" id="{56C96BBD-1402-4185-AE3D-D318616A502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37AEEE1B-47E5-41F7-B2DB-A8ECEE57807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631786F2-30C7-491D-9728-F5111A1FE9E0}" type="slidenum">
              <a:rPr lang="en-US" altLang="en-US"/>
              <a:pPr/>
              <a:t>‹#›</a:t>
            </a:fld>
            <a:endParaRPr lang="en-US" altLang="en-US"/>
          </a:p>
        </p:txBody>
      </p:sp>
    </p:spTree>
    <p:extLst>
      <p:ext uri="{BB962C8B-B14F-4D97-AF65-F5344CB8AC3E}">
        <p14:creationId xmlns:p14="http://schemas.microsoft.com/office/powerpoint/2010/main" val="34579808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7F7AB7-4312-481A-A24C-B1E6540FBB85}"/>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A3420D0-2122-4C4B-9EEA-FC0E340D9BCE}" type="datetimeFigureOut">
              <a:rPr lang="en-US"/>
              <a:pPr>
                <a:defRPr/>
              </a:pPr>
              <a:t>7/31/2021</a:t>
            </a:fld>
            <a:endParaRPr lang="en-US"/>
          </a:p>
        </p:txBody>
      </p:sp>
      <p:sp>
        <p:nvSpPr>
          <p:cNvPr id="5" name="Footer Placeholder 4">
            <a:extLst>
              <a:ext uri="{FF2B5EF4-FFF2-40B4-BE49-F238E27FC236}">
                <a16:creationId xmlns:a16="http://schemas.microsoft.com/office/drawing/2014/main" id="{AB8B06C1-55F2-410E-9827-6F2B5775EC8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389DA51-B9C2-4D18-80E3-D00F6916CAD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E7429F13-861E-4F8B-8D92-DF8C1F4F6083}" type="slidenum">
              <a:rPr lang="en-US" altLang="en-US"/>
              <a:pPr/>
              <a:t>‹#›</a:t>
            </a:fld>
            <a:endParaRPr lang="en-US" altLang="en-US"/>
          </a:p>
        </p:txBody>
      </p:sp>
    </p:spTree>
    <p:extLst>
      <p:ext uri="{BB962C8B-B14F-4D97-AF65-F5344CB8AC3E}">
        <p14:creationId xmlns:p14="http://schemas.microsoft.com/office/powerpoint/2010/main" val="381226195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44B45A-44F1-4DDD-826E-35FBB1FE313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17A3B5B-0A31-47D6-86AC-EFA9B30AA5D3}" type="datetimeFigureOut">
              <a:rPr lang="en-US"/>
              <a:pPr>
                <a:defRPr/>
              </a:pPr>
              <a:t>7/31/2021</a:t>
            </a:fld>
            <a:endParaRPr lang="en-US"/>
          </a:p>
        </p:txBody>
      </p:sp>
      <p:sp>
        <p:nvSpPr>
          <p:cNvPr id="6" name="Footer Placeholder 5">
            <a:extLst>
              <a:ext uri="{FF2B5EF4-FFF2-40B4-BE49-F238E27FC236}">
                <a16:creationId xmlns:a16="http://schemas.microsoft.com/office/drawing/2014/main" id="{F5BCEA97-15C5-437B-9E77-1AE2F03F3FF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40E8DA14-A86F-490D-8469-115A025E84B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AAFEFDCE-883D-40F1-8C94-06C93CA3C7AF}" type="slidenum">
              <a:rPr lang="en-US" altLang="en-US"/>
              <a:pPr/>
              <a:t>‹#›</a:t>
            </a:fld>
            <a:endParaRPr lang="en-US" altLang="en-US"/>
          </a:p>
        </p:txBody>
      </p:sp>
    </p:spTree>
    <p:extLst>
      <p:ext uri="{BB962C8B-B14F-4D97-AF65-F5344CB8AC3E}">
        <p14:creationId xmlns:p14="http://schemas.microsoft.com/office/powerpoint/2010/main" val="190280896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C2AD21-F56F-498A-A29E-2F003D85764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D2C4C40-1641-488D-8544-B2C637ADC6A9}" type="datetimeFigureOut">
              <a:rPr lang="en-US"/>
              <a:pPr>
                <a:defRPr/>
              </a:pPr>
              <a:t>7/31/2021</a:t>
            </a:fld>
            <a:endParaRPr lang="en-US"/>
          </a:p>
        </p:txBody>
      </p:sp>
      <p:sp>
        <p:nvSpPr>
          <p:cNvPr id="8" name="Footer Placeholder 7">
            <a:extLst>
              <a:ext uri="{FF2B5EF4-FFF2-40B4-BE49-F238E27FC236}">
                <a16:creationId xmlns:a16="http://schemas.microsoft.com/office/drawing/2014/main" id="{0F32366C-6013-41A8-9F7E-3966A70ADF3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DE8A87EE-F125-40D1-8DAB-5DBED6B6AE5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C1D1EC33-C3E4-4A92-BFDB-B31A1217E09C}" type="slidenum">
              <a:rPr lang="en-US" altLang="en-US"/>
              <a:pPr/>
              <a:t>‹#›</a:t>
            </a:fld>
            <a:endParaRPr lang="en-US" altLang="en-US"/>
          </a:p>
        </p:txBody>
      </p:sp>
    </p:spTree>
    <p:extLst>
      <p:ext uri="{BB962C8B-B14F-4D97-AF65-F5344CB8AC3E}">
        <p14:creationId xmlns:p14="http://schemas.microsoft.com/office/powerpoint/2010/main" val="242626992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FB77BD-6A3A-4B6C-ACFE-3C6E6CE8F61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F832A95-729D-4627-90E2-966B71C9FAC6}" type="datetimeFigureOut">
              <a:rPr lang="en-US"/>
              <a:pPr>
                <a:defRPr/>
              </a:pPr>
              <a:t>7/31/2021</a:t>
            </a:fld>
            <a:endParaRPr lang="en-US"/>
          </a:p>
        </p:txBody>
      </p:sp>
      <p:sp>
        <p:nvSpPr>
          <p:cNvPr id="4" name="Footer Placeholder 3">
            <a:extLst>
              <a:ext uri="{FF2B5EF4-FFF2-40B4-BE49-F238E27FC236}">
                <a16:creationId xmlns:a16="http://schemas.microsoft.com/office/drawing/2014/main" id="{922AF89E-3B45-489C-83D9-844EEF9B00D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69821189-6DF4-4E72-8B6F-5C04EED58FA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193D3675-2593-4A4A-B62D-40D68218E36C}" type="slidenum">
              <a:rPr lang="en-US" altLang="en-US"/>
              <a:pPr/>
              <a:t>‹#›</a:t>
            </a:fld>
            <a:endParaRPr lang="en-US" altLang="en-US"/>
          </a:p>
        </p:txBody>
      </p:sp>
    </p:spTree>
    <p:extLst>
      <p:ext uri="{BB962C8B-B14F-4D97-AF65-F5344CB8AC3E}">
        <p14:creationId xmlns:p14="http://schemas.microsoft.com/office/powerpoint/2010/main" val="31828293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D7FF32-AB34-4743-9A37-7BCA1DBCB949}"/>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BC3019-30A9-4AF0-81CB-576F1B8B2030}" type="datetimeFigureOut">
              <a:rPr lang="en-US"/>
              <a:pPr>
                <a:defRPr/>
              </a:pPr>
              <a:t>7/31/2021</a:t>
            </a:fld>
            <a:endParaRPr lang="en-US"/>
          </a:p>
        </p:txBody>
      </p:sp>
      <p:sp>
        <p:nvSpPr>
          <p:cNvPr id="3" name="Footer Placeholder 2">
            <a:extLst>
              <a:ext uri="{FF2B5EF4-FFF2-40B4-BE49-F238E27FC236}">
                <a16:creationId xmlns:a16="http://schemas.microsoft.com/office/drawing/2014/main" id="{63112C5F-523F-4C9C-AAEE-62055152D80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3FC1CE9E-BFC7-4C14-A5C0-60C5EAE8E23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72FF2B9E-B935-4D4B-9B6B-A58EE7AF2897}" type="slidenum">
              <a:rPr lang="en-US" altLang="en-US"/>
              <a:pPr/>
              <a:t>‹#›</a:t>
            </a:fld>
            <a:endParaRPr lang="en-US" altLang="en-US"/>
          </a:p>
        </p:txBody>
      </p:sp>
    </p:spTree>
    <p:extLst>
      <p:ext uri="{BB962C8B-B14F-4D97-AF65-F5344CB8AC3E}">
        <p14:creationId xmlns:p14="http://schemas.microsoft.com/office/powerpoint/2010/main" val="13187138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a:extLst>
              <a:ext uri="{FF2B5EF4-FFF2-40B4-BE49-F238E27FC236}">
                <a16:creationId xmlns:a16="http://schemas.microsoft.com/office/drawing/2014/main" id="{226EDAF8-D824-44E7-92DF-C9B8C668D889}"/>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99C9BF9-935C-4C15-92CE-0F328A14BEC6}" type="datetimeFigureOut">
              <a:rPr lang="en-US"/>
              <a:pPr>
                <a:defRPr/>
              </a:pPr>
              <a:t>7/31/2021</a:t>
            </a:fld>
            <a:endParaRPr lang="en-US"/>
          </a:p>
        </p:txBody>
      </p:sp>
      <p:sp>
        <p:nvSpPr>
          <p:cNvPr id="6" name="Footer Placeholder 5">
            <a:extLst>
              <a:ext uri="{FF2B5EF4-FFF2-40B4-BE49-F238E27FC236}">
                <a16:creationId xmlns:a16="http://schemas.microsoft.com/office/drawing/2014/main" id="{E7F03C43-8898-4406-AC69-12C0FBE38F8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5044F9C6-D6B4-4435-991B-B9B3BA64E3C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96D1B0CD-3202-4C34-B816-D3375B0EBCE6}" type="slidenum">
              <a:rPr lang="en-US" altLang="en-US"/>
              <a:pPr/>
              <a:t>‹#›</a:t>
            </a:fld>
            <a:endParaRPr lang="en-US" altLang="en-US"/>
          </a:p>
        </p:txBody>
      </p:sp>
    </p:spTree>
    <p:extLst>
      <p:ext uri="{BB962C8B-B14F-4D97-AF65-F5344CB8AC3E}">
        <p14:creationId xmlns:p14="http://schemas.microsoft.com/office/powerpoint/2010/main" val="398746758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a:extLst>
              <a:ext uri="{FF2B5EF4-FFF2-40B4-BE49-F238E27FC236}">
                <a16:creationId xmlns:a16="http://schemas.microsoft.com/office/drawing/2014/main" id="{C8E1B05D-3744-4BEF-8064-190DD9A5DA8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187CF8B-F3AF-4743-B33C-D99B4459E8C6}" type="datetimeFigureOut">
              <a:rPr lang="en-US"/>
              <a:pPr>
                <a:defRPr/>
              </a:pPr>
              <a:t>7/31/2021</a:t>
            </a:fld>
            <a:endParaRPr lang="en-US"/>
          </a:p>
        </p:txBody>
      </p:sp>
      <p:sp>
        <p:nvSpPr>
          <p:cNvPr id="6" name="Footer Placeholder 5">
            <a:extLst>
              <a:ext uri="{FF2B5EF4-FFF2-40B4-BE49-F238E27FC236}">
                <a16:creationId xmlns:a16="http://schemas.microsoft.com/office/drawing/2014/main" id="{F8C0C563-F464-483C-8D0E-851D17A03C16}"/>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7CFE33EA-E899-4919-8FB5-5BAFCB67FE7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21841D26-6902-4005-BB64-2FAA3F60186B}" type="slidenum">
              <a:rPr lang="en-US" altLang="en-US"/>
              <a:pPr/>
              <a:t>‹#›</a:t>
            </a:fld>
            <a:endParaRPr lang="en-US" altLang="en-US"/>
          </a:p>
        </p:txBody>
      </p:sp>
    </p:spTree>
    <p:extLst>
      <p:ext uri="{BB962C8B-B14F-4D97-AF65-F5344CB8AC3E}">
        <p14:creationId xmlns:p14="http://schemas.microsoft.com/office/powerpoint/2010/main" val="203780002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ED7926-BF25-48CA-8275-8E9FD9E79232}"/>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F784F28-4D13-4160-8344-9A148AFA8745}" type="datetimeFigureOut">
              <a:rPr lang="en-US"/>
              <a:pPr>
                <a:defRPr/>
              </a:pPr>
              <a:t>7/31/2021</a:t>
            </a:fld>
            <a:endParaRPr lang="en-US"/>
          </a:p>
        </p:txBody>
      </p:sp>
      <p:sp>
        <p:nvSpPr>
          <p:cNvPr id="5" name="Footer Placeholder 4">
            <a:extLst>
              <a:ext uri="{FF2B5EF4-FFF2-40B4-BE49-F238E27FC236}">
                <a16:creationId xmlns:a16="http://schemas.microsoft.com/office/drawing/2014/main" id="{B8A94FC5-C09C-4A37-A087-FD8C93D9B23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8DB45D-66EB-4DE6-8251-C0FB8740586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842870DC-5FCF-4D7D-A0AC-7C51DE323F7B}" type="slidenum">
              <a:rPr lang="en-US" altLang="en-US"/>
              <a:pPr/>
              <a:t>‹#›</a:t>
            </a:fld>
            <a:endParaRPr lang="en-US" altLang="en-US"/>
          </a:p>
        </p:txBody>
      </p:sp>
    </p:spTree>
    <p:extLst>
      <p:ext uri="{BB962C8B-B14F-4D97-AF65-F5344CB8AC3E}">
        <p14:creationId xmlns:p14="http://schemas.microsoft.com/office/powerpoint/2010/main" val="411138249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22C660-FE99-4613-8621-FDC52436E19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DF6945D-DAFC-4E9B-B755-1F35B69983DC}" type="datetimeFigureOut">
              <a:rPr lang="en-US"/>
              <a:pPr>
                <a:defRPr/>
              </a:pPr>
              <a:t>7/31/2021</a:t>
            </a:fld>
            <a:endParaRPr lang="en-US"/>
          </a:p>
        </p:txBody>
      </p:sp>
      <p:sp>
        <p:nvSpPr>
          <p:cNvPr id="5" name="Footer Placeholder 4">
            <a:extLst>
              <a:ext uri="{FF2B5EF4-FFF2-40B4-BE49-F238E27FC236}">
                <a16:creationId xmlns:a16="http://schemas.microsoft.com/office/drawing/2014/main" id="{7E0D5DF2-39BB-4FAC-9B94-0463FDE612D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3AC1EF3C-1B97-4B91-ACA2-D2D82A29DDC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5492B672-5FDF-4F14-8BF7-EEC738DD8F71}" type="slidenum">
              <a:rPr lang="en-US" altLang="en-US"/>
              <a:pPr/>
              <a:t>‹#›</a:t>
            </a:fld>
            <a:endParaRPr lang="en-US" altLang="en-US"/>
          </a:p>
        </p:txBody>
      </p:sp>
    </p:spTree>
    <p:extLst>
      <p:ext uri="{BB962C8B-B14F-4D97-AF65-F5344CB8AC3E}">
        <p14:creationId xmlns:p14="http://schemas.microsoft.com/office/powerpoint/2010/main" val="3700203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13772111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3CD54C-8FC7-4433-99EF-BB54415F1A16}"/>
              </a:ext>
            </a:extLst>
          </p:cNvPr>
          <p:cNvSpPr txBox="1">
            <a:spLocks/>
          </p:cNvSpPr>
          <p:nvPr userDrawn="1"/>
        </p:nvSpPr>
        <p:spPr>
          <a:xfrm>
            <a:off x="1416051" y="1370013"/>
            <a:ext cx="10166349" cy="1143000"/>
          </a:xfrm>
          <a:prstGeom prst="rect">
            <a:avLst/>
          </a:prstGeom>
        </p:spPr>
        <p:txBody>
          <a:bodyPr anchor="ctr">
            <a:normAutofit/>
          </a:bodyPr>
          <a:lstStyle>
            <a:lvl1pPr algn="l" defTabSz="457200" rtl="0" eaLnBrk="1" latinLnBrk="0" hangingPunct="1">
              <a:spcBef>
                <a:spcPct val="0"/>
              </a:spcBef>
              <a:buNone/>
              <a:defRPr sz="4400" b="1" kern="1200">
                <a:solidFill>
                  <a:srgbClr val="009944"/>
                </a:solidFill>
                <a:latin typeface="Franklin Gothic Medium"/>
                <a:ea typeface="+mj-ea"/>
                <a:cs typeface="Franklin Gothic Medium"/>
              </a:defRPr>
            </a:lvl1pPr>
          </a:lstStyle>
          <a:p>
            <a:pPr>
              <a:defRPr/>
            </a:pPr>
            <a:r>
              <a:rPr lang="en-CA" sz="4400" dirty="0"/>
              <a:t>Click to edit Master title style</a:t>
            </a:r>
            <a:endParaRPr lang="en-US" sz="4400" dirty="0"/>
          </a:p>
        </p:txBody>
      </p:sp>
      <p:sp>
        <p:nvSpPr>
          <p:cNvPr id="3" name="Text Placeholder 2"/>
          <p:cNvSpPr>
            <a:spLocks noGrp="1"/>
          </p:cNvSpPr>
          <p:nvPr>
            <p:ph type="body" idx="1"/>
          </p:nvPr>
        </p:nvSpPr>
        <p:spPr>
          <a:xfrm>
            <a:off x="1416905" y="2513014"/>
            <a:ext cx="10165493" cy="3690078"/>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dirty="0"/>
              <a:t>Click to edit Master text styles</a:t>
            </a:r>
          </a:p>
        </p:txBody>
      </p:sp>
      <p:sp>
        <p:nvSpPr>
          <p:cNvPr id="5" name="Date Placeholder 3">
            <a:extLst>
              <a:ext uri="{FF2B5EF4-FFF2-40B4-BE49-F238E27FC236}">
                <a16:creationId xmlns:a16="http://schemas.microsoft.com/office/drawing/2014/main" id="{BEED5874-5D9D-4871-BB68-07722B5BA74E}"/>
              </a:ext>
            </a:extLst>
          </p:cNvPr>
          <p:cNvSpPr>
            <a:spLocks noGrp="1"/>
          </p:cNvSpPr>
          <p:nvPr>
            <p:ph type="dt" sz="half" idx="10"/>
          </p:nvPr>
        </p:nvSpPr>
        <p:spPr/>
        <p:txBody>
          <a:bodyPr/>
          <a:lstStyle>
            <a:lvl1pPr>
              <a:defRPr/>
            </a:lvl1pPr>
          </a:lstStyle>
          <a:p>
            <a:pPr>
              <a:defRPr/>
            </a:pPr>
            <a:fld id="{458EEF5A-F231-C441-95DC-3802D2B84F09}" type="datetime1">
              <a:rPr lang="en-CA"/>
              <a:pPr>
                <a:defRPr/>
              </a:pPr>
              <a:t>2021-07-31</a:t>
            </a:fld>
            <a:endParaRPr lang="en-US"/>
          </a:p>
        </p:txBody>
      </p:sp>
      <p:sp>
        <p:nvSpPr>
          <p:cNvPr id="6" name="Footer Placeholder 4">
            <a:extLst>
              <a:ext uri="{FF2B5EF4-FFF2-40B4-BE49-F238E27FC236}">
                <a16:creationId xmlns:a16="http://schemas.microsoft.com/office/drawing/2014/main" id="{1F6E5B86-4D8C-4067-9EB3-46A82C9F91D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958157D-1C66-40E6-86BA-0F40972C87EA}"/>
              </a:ext>
            </a:extLst>
          </p:cNvPr>
          <p:cNvSpPr>
            <a:spLocks noGrp="1"/>
          </p:cNvSpPr>
          <p:nvPr>
            <p:ph type="sldNum" sz="quarter" idx="12"/>
          </p:nvPr>
        </p:nvSpPr>
        <p:spPr/>
        <p:txBody>
          <a:bodyPr/>
          <a:lstStyle>
            <a:lvl1pPr>
              <a:defRPr/>
            </a:lvl1pPr>
          </a:lstStyle>
          <a:p>
            <a:fld id="{2BB70662-CC7C-40ED-8A58-E86B713B5832}" type="slidenum">
              <a:rPr lang="en-US" altLang="en-US"/>
              <a:pPr/>
              <a:t>‹#›</a:t>
            </a:fld>
            <a:endParaRPr lang="en-US" altLang="en-US"/>
          </a:p>
        </p:txBody>
      </p:sp>
    </p:spTree>
    <p:extLst>
      <p:ext uri="{BB962C8B-B14F-4D97-AF65-F5344CB8AC3E}">
        <p14:creationId xmlns:p14="http://schemas.microsoft.com/office/powerpoint/2010/main" val="2282095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5275120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7/30/2021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1428608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7/30/2021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5810859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7/30/2021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654225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C4C2746-64E0-492B-B02D-E29670BE2F17}" type="datetimeFigureOut">
              <a:rPr lang="en-US" smtClean="0"/>
              <a:t>7/30/2021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35494128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7/30/2021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7345315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7/30/2021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8365471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7/30/2021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746613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7784413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008146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4EABA1-740D-4830-AC8F-AB487F7EEBDD}" type="slidenum">
              <a:rPr lang="en-US"/>
              <a:pPr>
                <a:defRPr/>
              </a:pPr>
              <a:t>‹#›</a:t>
            </a:fld>
            <a:endParaRPr lang="en-US"/>
          </a:p>
        </p:txBody>
      </p:sp>
    </p:spTree>
    <p:extLst>
      <p:ext uri="{BB962C8B-B14F-4D97-AF65-F5344CB8AC3E}">
        <p14:creationId xmlns:p14="http://schemas.microsoft.com/office/powerpoint/2010/main" val="10693848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5E4A4E-4160-4CD7-9DC4-CAE415D86439}" type="slidenum">
              <a:rPr lang="en-US"/>
              <a:pPr>
                <a:defRPr/>
              </a:pPr>
              <a:t>‹#›</a:t>
            </a:fld>
            <a:endParaRPr lang="en-US"/>
          </a:p>
        </p:txBody>
      </p:sp>
    </p:spTree>
    <p:extLst>
      <p:ext uri="{BB962C8B-B14F-4D97-AF65-F5344CB8AC3E}">
        <p14:creationId xmlns:p14="http://schemas.microsoft.com/office/powerpoint/2010/main" val="35104507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24DF69-0E98-4B15-82BE-9EDDB5545A66}" type="slidenum">
              <a:rPr lang="en-US"/>
              <a:pPr>
                <a:defRPr/>
              </a:pPr>
              <a:t>‹#›</a:t>
            </a:fld>
            <a:endParaRPr lang="en-US"/>
          </a:p>
        </p:txBody>
      </p:sp>
    </p:spTree>
    <p:extLst>
      <p:ext uri="{BB962C8B-B14F-4D97-AF65-F5344CB8AC3E}">
        <p14:creationId xmlns:p14="http://schemas.microsoft.com/office/powerpoint/2010/main" val="17602748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73BDBC-1B53-4A25-80F4-9415D3A4A238}" type="slidenum">
              <a:rPr lang="en-US"/>
              <a:pPr>
                <a:defRPr/>
              </a:pPr>
              <a:t>‹#›</a:t>
            </a:fld>
            <a:endParaRPr lang="en-US"/>
          </a:p>
        </p:txBody>
      </p:sp>
    </p:spTree>
    <p:extLst>
      <p:ext uri="{BB962C8B-B14F-4D97-AF65-F5344CB8AC3E}">
        <p14:creationId xmlns:p14="http://schemas.microsoft.com/office/powerpoint/2010/main" val="27550273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A5C9FF-ABD0-43F3-BE23-8A30B76431DF}" type="slidenum">
              <a:rPr lang="en-US"/>
              <a:pPr>
                <a:defRPr/>
              </a:pPr>
              <a:t>‹#›</a:t>
            </a:fld>
            <a:endParaRPr lang="en-US"/>
          </a:p>
        </p:txBody>
      </p:sp>
    </p:spTree>
    <p:extLst>
      <p:ext uri="{BB962C8B-B14F-4D97-AF65-F5344CB8AC3E}">
        <p14:creationId xmlns:p14="http://schemas.microsoft.com/office/powerpoint/2010/main" val="2803425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4C2746-64E0-492B-B02D-E29670BE2F17}" type="datetimeFigureOut">
              <a:rPr lang="en-US" smtClean="0"/>
              <a:t>7/30/2021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17779868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A952260-DE1D-4278-BB2F-C4F82FEF5AC1}" type="slidenum">
              <a:rPr lang="en-US"/>
              <a:pPr>
                <a:defRPr/>
              </a:pPr>
              <a:t>‹#›</a:t>
            </a:fld>
            <a:endParaRPr lang="en-US"/>
          </a:p>
        </p:txBody>
      </p:sp>
    </p:spTree>
    <p:extLst>
      <p:ext uri="{BB962C8B-B14F-4D97-AF65-F5344CB8AC3E}">
        <p14:creationId xmlns:p14="http://schemas.microsoft.com/office/powerpoint/2010/main" val="15344237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CB0A335-E3A9-4DE0-A60B-EA9BBD1F5D13}" type="slidenum">
              <a:rPr lang="en-US"/>
              <a:pPr>
                <a:defRPr/>
              </a:pPr>
              <a:t>‹#›</a:t>
            </a:fld>
            <a:endParaRPr lang="en-US"/>
          </a:p>
        </p:txBody>
      </p:sp>
    </p:spTree>
    <p:extLst>
      <p:ext uri="{BB962C8B-B14F-4D97-AF65-F5344CB8AC3E}">
        <p14:creationId xmlns:p14="http://schemas.microsoft.com/office/powerpoint/2010/main" val="19952027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ABCEC3-9C9D-4F31-ACD7-298151C7FE53}" type="slidenum">
              <a:rPr lang="en-US"/>
              <a:pPr>
                <a:defRPr/>
              </a:pPr>
              <a:t>‹#›</a:t>
            </a:fld>
            <a:endParaRPr lang="en-US"/>
          </a:p>
        </p:txBody>
      </p:sp>
    </p:spTree>
    <p:extLst>
      <p:ext uri="{BB962C8B-B14F-4D97-AF65-F5344CB8AC3E}">
        <p14:creationId xmlns:p14="http://schemas.microsoft.com/office/powerpoint/2010/main" val="16254828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97AC61-178F-4036-BD83-4B46816E3AD5}" type="slidenum">
              <a:rPr lang="en-US"/>
              <a:pPr>
                <a:defRPr/>
              </a:pPr>
              <a:t>‹#›</a:t>
            </a:fld>
            <a:endParaRPr lang="en-US"/>
          </a:p>
        </p:txBody>
      </p:sp>
    </p:spTree>
    <p:extLst>
      <p:ext uri="{BB962C8B-B14F-4D97-AF65-F5344CB8AC3E}">
        <p14:creationId xmlns:p14="http://schemas.microsoft.com/office/powerpoint/2010/main" val="24044935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9E3A94-1DE9-49F5-B601-C09C4CB40849}" type="slidenum">
              <a:rPr lang="en-US"/>
              <a:pPr>
                <a:defRPr/>
              </a:pPr>
              <a:t>‹#›</a:t>
            </a:fld>
            <a:endParaRPr lang="en-US"/>
          </a:p>
        </p:txBody>
      </p:sp>
    </p:spTree>
    <p:extLst>
      <p:ext uri="{BB962C8B-B14F-4D97-AF65-F5344CB8AC3E}">
        <p14:creationId xmlns:p14="http://schemas.microsoft.com/office/powerpoint/2010/main" val="19740916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A627A5-8177-4BE2-ADAB-C4C2A9F643A4}" type="slidenum">
              <a:rPr lang="en-US"/>
              <a:pPr>
                <a:defRPr/>
              </a:pPr>
              <a:t>‹#›</a:t>
            </a:fld>
            <a:endParaRPr lang="en-US"/>
          </a:p>
        </p:txBody>
      </p:sp>
    </p:spTree>
    <p:extLst>
      <p:ext uri="{BB962C8B-B14F-4D97-AF65-F5344CB8AC3E}">
        <p14:creationId xmlns:p14="http://schemas.microsoft.com/office/powerpoint/2010/main" val="16451142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EBEE467-CAF9-4B4F-B240-3C87E249C02A}" type="slidenum">
              <a:rPr lang="en-US"/>
              <a:pPr>
                <a:defRPr/>
              </a:pPr>
              <a:t>‹#›</a:t>
            </a:fld>
            <a:endParaRPr lang="en-US"/>
          </a:p>
        </p:txBody>
      </p:sp>
    </p:spTree>
    <p:extLst>
      <p:ext uri="{BB962C8B-B14F-4D97-AF65-F5344CB8AC3E}">
        <p14:creationId xmlns:p14="http://schemas.microsoft.com/office/powerpoint/2010/main" val="23759299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7DA1A9-A442-4E1C-9A82-D7F920D6AD27}" type="slidenum">
              <a:rPr lang="en-US"/>
              <a:pPr>
                <a:defRPr/>
              </a:pPr>
              <a:t>‹#›</a:t>
            </a:fld>
            <a:endParaRPr lang="en-US"/>
          </a:p>
        </p:txBody>
      </p:sp>
    </p:spTree>
    <p:extLst>
      <p:ext uri="{BB962C8B-B14F-4D97-AF65-F5344CB8AC3E}">
        <p14:creationId xmlns:p14="http://schemas.microsoft.com/office/powerpoint/2010/main" val="4473646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2"/>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7BFC80-AB7E-462B-B47F-4E1AB7818B29}" type="slidenum">
              <a:rPr lang="en-US"/>
              <a:pPr>
                <a:defRPr/>
              </a:pPr>
              <a:t>‹#›</a:t>
            </a:fld>
            <a:endParaRPr lang="en-US"/>
          </a:p>
        </p:txBody>
      </p:sp>
    </p:spTree>
    <p:extLst>
      <p:ext uri="{BB962C8B-B14F-4D97-AF65-F5344CB8AC3E}">
        <p14:creationId xmlns:p14="http://schemas.microsoft.com/office/powerpoint/2010/main" val="10197785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DE26AD-07A2-4E28-A269-39B71FAD8866}" type="slidenum">
              <a:rPr lang="en-US"/>
              <a:pPr>
                <a:defRPr/>
              </a:pPr>
              <a:t>‹#›</a:t>
            </a:fld>
            <a:endParaRPr lang="en-US"/>
          </a:p>
        </p:txBody>
      </p:sp>
    </p:spTree>
    <p:extLst>
      <p:ext uri="{BB962C8B-B14F-4D97-AF65-F5344CB8AC3E}">
        <p14:creationId xmlns:p14="http://schemas.microsoft.com/office/powerpoint/2010/main" val="3358714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4C2746-64E0-492B-B02D-E29670BE2F17}" type="datetimeFigureOut">
              <a:rPr lang="en-US" smtClean="0"/>
              <a:t>7/30/2021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20809641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4AFA18-86E3-4B61-8BFE-FFC73AF7BCFC}" type="slidenum">
              <a:rPr lang="en-US"/>
              <a:pPr>
                <a:defRPr/>
              </a:pPr>
              <a:t>‹#›</a:t>
            </a:fld>
            <a:endParaRPr lang="en-US"/>
          </a:p>
        </p:txBody>
      </p:sp>
    </p:spTree>
    <p:extLst>
      <p:ext uri="{BB962C8B-B14F-4D97-AF65-F5344CB8AC3E}">
        <p14:creationId xmlns:p14="http://schemas.microsoft.com/office/powerpoint/2010/main" val="40887882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1186E6-64E8-41D2-98A6-0DE7060A442D}" type="slidenum">
              <a:rPr lang="en-US"/>
              <a:pPr>
                <a:defRPr/>
              </a:pPr>
              <a:t>‹#›</a:t>
            </a:fld>
            <a:endParaRPr lang="en-US"/>
          </a:p>
        </p:txBody>
      </p:sp>
    </p:spTree>
    <p:extLst>
      <p:ext uri="{BB962C8B-B14F-4D97-AF65-F5344CB8AC3E}">
        <p14:creationId xmlns:p14="http://schemas.microsoft.com/office/powerpoint/2010/main" val="36262221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4EA4DF-CFB2-4E66-845F-BC19C70CB986}" type="slidenum">
              <a:rPr lang="en-US"/>
              <a:pPr>
                <a:defRPr/>
              </a:pPr>
              <a:t>‹#›</a:t>
            </a:fld>
            <a:endParaRPr lang="en-US"/>
          </a:p>
        </p:txBody>
      </p:sp>
    </p:spTree>
    <p:extLst>
      <p:ext uri="{BB962C8B-B14F-4D97-AF65-F5344CB8AC3E}">
        <p14:creationId xmlns:p14="http://schemas.microsoft.com/office/powerpoint/2010/main" val="26688767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B9AC44C-C099-4170-B34C-B67FD73C4E8C}" type="slidenum">
              <a:rPr lang="en-US"/>
              <a:pPr>
                <a:defRPr/>
              </a:pPr>
              <a:t>‹#›</a:t>
            </a:fld>
            <a:endParaRPr lang="en-US"/>
          </a:p>
        </p:txBody>
      </p:sp>
    </p:spTree>
    <p:extLst>
      <p:ext uri="{BB962C8B-B14F-4D97-AF65-F5344CB8AC3E}">
        <p14:creationId xmlns:p14="http://schemas.microsoft.com/office/powerpoint/2010/main" val="15410244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78B27C7-A8BC-4364-880F-2232B6F982A7}" type="slidenum">
              <a:rPr lang="en-US"/>
              <a:pPr>
                <a:defRPr/>
              </a:pPr>
              <a:t>‹#›</a:t>
            </a:fld>
            <a:endParaRPr lang="en-US"/>
          </a:p>
        </p:txBody>
      </p:sp>
    </p:spTree>
    <p:extLst>
      <p:ext uri="{BB962C8B-B14F-4D97-AF65-F5344CB8AC3E}">
        <p14:creationId xmlns:p14="http://schemas.microsoft.com/office/powerpoint/2010/main" val="15851049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2BA5F63-F2DF-4EDF-83AD-D1EBA6DFC705}" type="slidenum">
              <a:rPr lang="en-US"/>
              <a:pPr>
                <a:defRPr/>
              </a:pPr>
              <a:t>‹#›</a:t>
            </a:fld>
            <a:endParaRPr lang="en-US"/>
          </a:p>
        </p:txBody>
      </p:sp>
    </p:spTree>
    <p:extLst>
      <p:ext uri="{BB962C8B-B14F-4D97-AF65-F5344CB8AC3E}">
        <p14:creationId xmlns:p14="http://schemas.microsoft.com/office/powerpoint/2010/main" val="42018336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84E6F2-8E4A-4128-B63A-1118FF38B207}" type="slidenum">
              <a:rPr lang="en-US"/>
              <a:pPr>
                <a:defRPr/>
              </a:pPr>
              <a:t>‹#›</a:t>
            </a:fld>
            <a:endParaRPr lang="en-US"/>
          </a:p>
        </p:txBody>
      </p:sp>
    </p:spTree>
    <p:extLst>
      <p:ext uri="{BB962C8B-B14F-4D97-AF65-F5344CB8AC3E}">
        <p14:creationId xmlns:p14="http://schemas.microsoft.com/office/powerpoint/2010/main" val="5721941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EA9BE5-2778-4B80-B964-A42ADFAC849A}" type="slidenum">
              <a:rPr lang="en-US"/>
              <a:pPr>
                <a:defRPr/>
              </a:pPr>
              <a:t>‹#›</a:t>
            </a:fld>
            <a:endParaRPr lang="en-US"/>
          </a:p>
        </p:txBody>
      </p:sp>
    </p:spTree>
    <p:extLst>
      <p:ext uri="{BB962C8B-B14F-4D97-AF65-F5344CB8AC3E}">
        <p14:creationId xmlns:p14="http://schemas.microsoft.com/office/powerpoint/2010/main" val="37748236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DFC1C5-83F9-44FF-BF52-EA1542AFFB0B}" type="slidenum">
              <a:rPr lang="en-US"/>
              <a:pPr>
                <a:defRPr/>
              </a:pPr>
              <a:t>‹#›</a:t>
            </a:fld>
            <a:endParaRPr lang="en-US"/>
          </a:p>
        </p:txBody>
      </p:sp>
    </p:spTree>
    <p:extLst>
      <p:ext uri="{BB962C8B-B14F-4D97-AF65-F5344CB8AC3E}">
        <p14:creationId xmlns:p14="http://schemas.microsoft.com/office/powerpoint/2010/main" val="37826609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7A2A9E-673C-417E-ACAA-1F219BC6B2B9}" type="slidenum">
              <a:rPr lang="en-US"/>
              <a:pPr>
                <a:defRPr/>
              </a:pPr>
              <a:t>‹#›</a:t>
            </a:fld>
            <a:endParaRPr lang="en-US"/>
          </a:p>
        </p:txBody>
      </p:sp>
    </p:spTree>
    <p:extLst>
      <p:ext uri="{BB962C8B-B14F-4D97-AF65-F5344CB8AC3E}">
        <p14:creationId xmlns:p14="http://schemas.microsoft.com/office/powerpoint/2010/main" val="3899618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4C2746-64E0-492B-B02D-E29670BE2F17}" type="datetimeFigureOut">
              <a:rPr lang="en-US" smtClean="0"/>
              <a:t>7/30/2021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7608777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EEA63F-98E3-4BB8-92D7-6746A33CADB9}" type="slidenum">
              <a:rPr lang="en-US"/>
              <a:pPr>
                <a:defRPr/>
              </a:pPr>
              <a:t>‹#›</a:t>
            </a:fld>
            <a:endParaRPr lang="en-US"/>
          </a:p>
        </p:txBody>
      </p:sp>
    </p:spTree>
    <p:extLst>
      <p:ext uri="{BB962C8B-B14F-4D97-AF65-F5344CB8AC3E}">
        <p14:creationId xmlns:p14="http://schemas.microsoft.com/office/powerpoint/2010/main" val="5209970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AA6B72-87AB-4DF2-A715-BD4259B5180B}" type="slidenum">
              <a:rPr lang="en-US"/>
              <a:pPr>
                <a:defRPr/>
              </a:pPr>
              <a:t>‹#›</a:t>
            </a:fld>
            <a:endParaRPr lang="en-US"/>
          </a:p>
        </p:txBody>
      </p:sp>
    </p:spTree>
    <p:extLst>
      <p:ext uri="{BB962C8B-B14F-4D97-AF65-F5344CB8AC3E}">
        <p14:creationId xmlns:p14="http://schemas.microsoft.com/office/powerpoint/2010/main" val="1218331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276948BE-0D78-4B3F-BC6E-C882A6FEBC05}" type="slidenum">
              <a:rPr lang="en-US"/>
              <a:pPr>
                <a:defRPr/>
              </a:pPr>
              <a:t>‹#›</a:t>
            </a:fld>
            <a:endParaRPr lang="en-US"/>
          </a:p>
        </p:txBody>
      </p:sp>
    </p:spTree>
    <p:extLst>
      <p:ext uri="{BB962C8B-B14F-4D97-AF65-F5344CB8AC3E}">
        <p14:creationId xmlns:p14="http://schemas.microsoft.com/office/powerpoint/2010/main" val="18443383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629A29-BABE-488A-8694-8A76868029CF}" type="slidenum">
              <a:rPr lang="en-US"/>
              <a:pPr>
                <a:defRPr/>
              </a:pPr>
              <a:t>‹#›</a:t>
            </a:fld>
            <a:endParaRPr lang="en-US"/>
          </a:p>
        </p:txBody>
      </p:sp>
    </p:spTree>
    <p:extLst>
      <p:ext uri="{BB962C8B-B14F-4D97-AF65-F5344CB8AC3E}">
        <p14:creationId xmlns:p14="http://schemas.microsoft.com/office/powerpoint/2010/main" val="39287364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D624935-1388-4D75-8DE3-FDE1FE60CB71}" type="slidenum">
              <a:rPr lang="en-US"/>
              <a:pPr>
                <a:defRPr/>
              </a:pPr>
              <a:t>‹#›</a:t>
            </a:fld>
            <a:endParaRPr lang="en-US"/>
          </a:p>
        </p:txBody>
      </p:sp>
    </p:spTree>
    <p:extLst>
      <p:ext uri="{BB962C8B-B14F-4D97-AF65-F5344CB8AC3E}">
        <p14:creationId xmlns:p14="http://schemas.microsoft.com/office/powerpoint/2010/main" val="38592039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8052C67-8A7A-47AB-9996-DBDC48181F8A}" type="datetimeFigureOut">
              <a:rPr lang="en-US"/>
              <a:pPr>
                <a:defRPr/>
              </a:pPr>
              <a:t>7/30/2021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6F735D3B-1BED-4BF5-AD35-D442725D4CD2}" type="slidenum">
              <a:rPr lang="en-US" altLang="en-US"/>
              <a:pPr/>
              <a:t>‹#›</a:t>
            </a:fld>
            <a:endParaRPr lang="en-US" altLang="en-US"/>
          </a:p>
        </p:txBody>
      </p:sp>
    </p:spTree>
    <p:extLst>
      <p:ext uri="{BB962C8B-B14F-4D97-AF65-F5344CB8AC3E}">
        <p14:creationId xmlns:p14="http://schemas.microsoft.com/office/powerpoint/2010/main" val="8248092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9168734-91CD-48CA-B2A0-D378693A385B}" type="datetimeFigureOut">
              <a:rPr lang="en-US"/>
              <a:pPr>
                <a:defRPr/>
              </a:pPr>
              <a:t>7/30/2021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2C8E32FB-987C-46E0-8625-9ADE06F78D06}" type="slidenum">
              <a:rPr lang="en-US" altLang="en-US"/>
              <a:pPr/>
              <a:t>‹#›</a:t>
            </a:fld>
            <a:endParaRPr lang="en-US" altLang="en-US"/>
          </a:p>
        </p:txBody>
      </p:sp>
    </p:spTree>
    <p:extLst>
      <p:ext uri="{BB962C8B-B14F-4D97-AF65-F5344CB8AC3E}">
        <p14:creationId xmlns:p14="http://schemas.microsoft.com/office/powerpoint/2010/main" val="27490645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6A8E70C-2DC1-480D-AAD2-DC1D8FBFC8B7}" type="datetimeFigureOut">
              <a:rPr lang="en-US"/>
              <a:pPr>
                <a:defRPr/>
              </a:pPr>
              <a:t>7/30/2021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59042D2E-C942-4300-AEF6-26066C630B88}" type="slidenum">
              <a:rPr lang="en-US" altLang="en-US"/>
              <a:pPr/>
              <a:t>‹#›</a:t>
            </a:fld>
            <a:endParaRPr lang="en-US" altLang="en-US"/>
          </a:p>
        </p:txBody>
      </p:sp>
    </p:spTree>
    <p:extLst>
      <p:ext uri="{BB962C8B-B14F-4D97-AF65-F5344CB8AC3E}">
        <p14:creationId xmlns:p14="http://schemas.microsoft.com/office/powerpoint/2010/main" val="20762121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904C835-D66D-47F1-B4A3-5B82C47A91AF}" type="datetimeFigureOut">
              <a:rPr lang="en-US"/>
              <a:pPr>
                <a:defRPr/>
              </a:pPr>
              <a:t>7/30/2021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fld id="{49C93688-50D2-4287-B477-6CA72BD4FB27}" type="slidenum">
              <a:rPr lang="en-US" altLang="en-US"/>
              <a:pPr/>
              <a:t>‹#›</a:t>
            </a:fld>
            <a:endParaRPr lang="en-US" altLang="en-US"/>
          </a:p>
        </p:txBody>
      </p:sp>
    </p:spTree>
    <p:extLst>
      <p:ext uri="{BB962C8B-B14F-4D97-AF65-F5344CB8AC3E}">
        <p14:creationId xmlns:p14="http://schemas.microsoft.com/office/powerpoint/2010/main" val="11731299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1B45B76-C2DD-4E28-8D1B-BCA378B1FB41}" type="datetimeFigureOut">
              <a:rPr lang="en-US"/>
              <a:pPr>
                <a:defRPr/>
              </a:pPr>
              <a:t>7/30/2021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panose="020B0604020202020204" pitchFamily="34" charset="0"/>
              </a:defRPr>
            </a:lvl1pPr>
          </a:lstStyle>
          <a:p>
            <a:fld id="{07A98592-885D-433F-A64C-D763A4214218}" type="slidenum">
              <a:rPr lang="en-US" altLang="en-US"/>
              <a:pPr/>
              <a:t>‹#›</a:t>
            </a:fld>
            <a:endParaRPr lang="en-US" altLang="en-US"/>
          </a:p>
        </p:txBody>
      </p:sp>
    </p:spTree>
    <p:extLst>
      <p:ext uri="{BB962C8B-B14F-4D97-AF65-F5344CB8AC3E}">
        <p14:creationId xmlns:p14="http://schemas.microsoft.com/office/powerpoint/2010/main" val="3392801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4C2746-64E0-492B-B02D-E29670BE2F17}" type="datetimeFigureOut">
              <a:rPr lang="en-US" smtClean="0"/>
              <a:t>7/30/2021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31866934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7F2574B-A08A-41F8-AD67-D4FFA1110628}" type="datetimeFigureOut">
              <a:rPr lang="en-US"/>
              <a:pPr>
                <a:defRPr/>
              </a:pPr>
              <a:t>7/30/2021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panose="020B0604020202020204" pitchFamily="34" charset="0"/>
              </a:defRPr>
            </a:lvl1pPr>
          </a:lstStyle>
          <a:p>
            <a:fld id="{DCBABFC1-711A-43B9-B529-C106D4C152D0}" type="slidenum">
              <a:rPr lang="en-US" altLang="en-US"/>
              <a:pPr/>
              <a:t>‹#›</a:t>
            </a:fld>
            <a:endParaRPr lang="en-US" altLang="en-US"/>
          </a:p>
        </p:txBody>
      </p:sp>
    </p:spTree>
    <p:extLst>
      <p:ext uri="{BB962C8B-B14F-4D97-AF65-F5344CB8AC3E}">
        <p14:creationId xmlns:p14="http://schemas.microsoft.com/office/powerpoint/2010/main" val="15840498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F983DCE-2333-4BBF-BCAB-DD3ADE168297}" type="datetimeFigureOut">
              <a:rPr lang="en-US"/>
              <a:pPr>
                <a:defRPr/>
              </a:pPr>
              <a:t>7/30/2021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panose="020B0604020202020204" pitchFamily="34" charset="0"/>
              </a:defRPr>
            </a:lvl1pPr>
          </a:lstStyle>
          <a:p>
            <a:fld id="{CC72C6AD-EB99-4A91-B7DE-8564F005B5E0}" type="slidenum">
              <a:rPr lang="en-US" altLang="en-US"/>
              <a:pPr/>
              <a:t>‹#›</a:t>
            </a:fld>
            <a:endParaRPr lang="en-US" altLang="en-US"/>
          </a:p>
        </p:txBody>
      </p:sp>
    </p:spTree>
    <p:extLst>
      <p:ext uri="{BB962C8B-B14F-4D97-AF65-F5344CB8AC3E}">
        <p14:creationId xmlns:p14="http://schemas.microsoft.com/office/powerpoint/2010/main" val="7492328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14C65C5-F034-4054-B86B-056F91FFCD17}" type="datetimeFigureOut">
              <a:rPr lang="en-US"/>
              <a:pPr>
                <a:defRPr/>
              </a:pPr>
              <a:t>7/30/2021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fld id="{CF98BC6E-38A9-4781-9EC1-A6EDB851A441}" type="slidenum">
              <a:rPr lang="en-US" altLang="en-US"/>
              <a:pPr/>
              <a:t>‹#›</a:t>
            </a:fld>
            <a:endParaRPr lang="en-US" altLang="en-US"/>
          </a:p>
        </p:txBody>
      </p:sp>
    </p:spTree>
    <p:extLst>
      <p:ext uri="{BB962C8B-B14F-4D97-AF65-F5344CB8AC3E}">
        <p14:creationId xmlns:p14="http://schemas.microsoft.com/office/powerpoint/2010/main" val="37955632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5372C0D-F947-4D19-B4E1-FF9E2E1F100A}" type="datetimeFigureOut">
              <a:rPr lang="en-US"/>
              <a:pPr>
                <a:defRPr/>
              </a:pPr>
              <a:t>7/30/2021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fld id="{9519AD1D-9271-43B7-9AA1-92BF105BA048}" type="slidenum">
              <a:rPr lang="en-US" altLang="en-US"/>
              <a:pPr/>
              <a:t>‹#›</a:t>
            </a:fld>
            <a:endParaRPr lang="en-US" altLang="en-US"/>
          </a:p>
        </p:txBody>
      </p:sp>
    </p:spTree>
    <p:extLst>
      <p:ext uri="{BB962C8B-B14F-4D97-AF65-F5344CB8AC3E}">
        <p14:creationId xmlns:p14="http://schemas.microsoft.com/office/powerpoint/2010/main" val="38213378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CB0876D-89BD-453E-83FC-075DBB5E4CCF}" type="datetimeFigureOut">
              <a:rPr lang="en-US"/>
              <a:pPr>
                <a:defRPr/>
              </a:pPr>
              <a:t>7/30/2021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718AAAF8-41F0-479C-833C-BDEC053C94E5}" type="slidenum">
              <a:rPr lang="en-US" altLang="en-US"/>
              <a:pPr/>
              <a:t>‹#›</a:t>
            </a:fld>
            <a:endParaRPr lang="en-US" altLang="en-US"/>
          </a:p>
        </p:txBody>
      </p:sp>
    </p:spTree>
    <p:extLst>
      <p:ext uri="{BB962C8B-B14F-4D97-AF65-F5344CB8AC3E}">
        <p14:creationId xmlns:p14="http://schemas.microsoft.com/office/powerpoint/2010/main" val="9714703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F95C685-B141-44D9-A5AC-DBE5259DB446}" type="datetimeFigureOut">
              <a:rPr lang="en-US"/>
              <a:pPr>
                <a:defRPr/>
              </a:pPr>
              <a:t>7/30/2021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17135BC2-BDBF-4959-9360-EB19422546CC}" type="slidenum">
              <a:rPr lang="en-US" altLang="en-US"/>
              <a:pPr/>
              <a:t>‹#›</a:t>
            </a:fld>
            <a:endParaRPr lang="en-US" altLang="en-US"/>
          </a:p>
        </p:txBody>
      </p:sp>
    </p:spTree>
    <p:extLst>
      <p:ext uri="{BB962C8B-B14F-4D97-AF65-F5344CB8AC3E}">
        <p14:creationId xmlns:p14="http://schemas.microsoft.com/office/powerpoint/2010/main" val="10197949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4"/>
          <p:cNvGrpSpPr>
            <a:grpSpLocks/>
          </p:cNvGrpSpPr>
          <p:nvPr/>
        </p:nvGrpSpPr>
        <p:grpSpPr bwMode="auto">
          <a:xfrm>
            <a:off x="503767" y="1676400"/>
            <a:ext cx="11186584" cy="4421188"/>
            <a:chOff x="238" y="1056"/>
            <a:chExt cx="5285" cy="2785"/>
          </a:xfrm>
        </p:grpSpPr>
        <p:grpSp>
          <p:nvGrpSpPr>
            <p:cNvPr id="5" name="Group 5"/>
            <p:cNvGrpSpPr>
              <a:grpSpLocks/>
            </p:cNvGrpSpPr>
            <p:nvPr/>
          </p:nvGrpSpPr>
          <p:grpSpPr bwMode="auto">
            <a:xfrm>
              <a:off x="238" y="1056"/>
              <a:ext cx="5285" cy="1393"/>
              <a:chOff x="238" y="1056"/>
              <a:chExt cx="5285" cy="1393"/>
            </a:xfrm>
          </p:grpSpPr>
          <p:sp>
            <p:nvSpPr>
              <p:cNvPr id="14" name="Rectangle 2"/>
              <p:cNvSpPr>
                <a:spLocks noChangeArrowheads="1"/>
              </p:cNvSpPr>
              <p:nvPr/>
            </p:nvSpPr>
            <p:spPr bwMode="ltGray">
              <a:xfrm>
                <a:off x="243" y="1057"/>
                <a:ext cx="5272" cy="1391"/>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a typeface="MS PGothic" panose="020B0600070205080204" pitchFamily="34" charset="-128"/>
                </a:endParaRPr>
              </a:p>
            </p:txBody>
          </p:sp>
          <p:sp>
            <p:nvSpPr>
              <p:cNvPr id="15" name="Freeform 3"/>
              <p:cNvSpPr>
                <a:spLocks/>
              </p:cNvSpPr>
              <p:nvPr/>
            </p:nvSpPr>
            <p:spPr bwMode="ltGray">
              <a:xfrm>
                <a:off x="238" y="1056"/>
                <a:ext cx="5273" cy="1393"/>
              </a:xfrm>
              <a:custGeom>
                <a:avLst/>
                <a:gdLst>
                  <a:gd name="T0" fmla="*/ 5272 w 5273"/>
                  <a:gd name="T1" fmla="*/ 0 h 1393"/>
                  <a:gd name="T2" fmla="*/ 0 w 5273"/>
                  <a:gd name="T3" fmla="*/ 0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latin typeface="Arial" panose="020B0604020202020204" pitchFamily="34" charset="0"/>
                  <a:ea typeface="MS PGothic" panose="020B0600070205080204" pitchFamily="34" charset="-128"/>
                  <a:cs typeface="+mn-cs"/>
                </a:endParaRPr>
              </a:p>
            </p:txBody>
          </p:sp>
          <p:sp>
            <p:nvSpPr>
              <p:cNvPr id="16" name="Freeform 4"/>
              <p:cNvSpPr>
                <a:spLocks/>
              </p:cNvSpPr>
              <p:nvPr/>
            </p:nvSpPr>
            <p:spPr bwMode="ltGray">
              <a:xfrm>
                <a:off x="250" y="1056"/>
                <a:ext cx="5273" cy="1393"/>
              </a:xfrm>
              <a:custGeom>
                <a:avLst/>
                <a:gdLst>
                  <a:gd name="T0" fmla="*/ 5272 w 5273"/>
                  <a:gd name="T1" fmla="*/ 0 h 1393"/>
                  <a:gd name="T2" fmla="*/ 5272 w 5273"/>
                  <a:gd name="T3" fmla="*/ 1392 h 1393"/>
                  <a:gd name="T4" fmla="*/ 0 w 5273"/>
                  <a:gd name="T5" fmla="*/ 1392 h 1393"/>
                  <a:gd name="T6" fmla="*/ 0 60000 65536"/>
                  <a:gd name="T7" fmla="*/ 0 60000 65536"/>
                  <a:gd name="T8" fmla="*/ 0 60000 65536"/>
                </a:gdLst>
                <a:ahLst/>
                <a:cxnLst>
                  <a:cxn ang="T6">
                    <a:pos x="T0" y="T1"/>
                  </a:cxn>
                  <a:cxn ang="T7">
                    <a:pos x="T2" y="T3"/>
                  </a:cxn>
                  <a:cxn ang="T8">
                    <a:pos x="T4" y="T5"/>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latin typeface="Arial" panose="020B0604020202020204" pitchFamily="34" charset="0"/>
                  <a:ea typeface="MS PGothic" panose="020B0600070205080204" pitchFamily="34" charset="-128"/>
                  <a:cs typeface="+mn-cs"/>
                </a:endParaRPr>
              </a:p>
            </p:txBody>
          </p:sp>
        </p:grpSp>
        <p:grpSp>
          <p:nvGrpSpPr>
            <p:cNvPr id="6" name="Group 9"/>
            <p:cNvGrpSpPr>
              <a:grpSpLocks/>
            </p:cNvGrpSpPr>
            <p:nvPr/>
          </p:nvGrpSpPr>
          <p:grpSpPr bwMode="auto">
            <a:xfrm>
              <a:off x="240" y="3744"/>
              <a:ext cx="5281" cy="97"/>
              <a:chOff x="240" y="3744"/>
              <a:chExt cx="5281" cy="97"/>
            </a:xfrm>
          </p:grpSpPr>
          <p:sp>
            <p:nvSpPr>
              <p:cNvPr id="11" name="Rectangle 6"/>
              <p:cNvSpPr>
                <a:spLocks noChangeArrowheads="1"/>
              </p:cNvSpPr>
              <p:nvPr/>
            </p:nvSpPr>
            <p:spPr bwMode="ltGray">
              <a:xfrm>
                <a:off x="240" y="3744"/>
                <a:ext cx="5280" cy="96"/>
              </a:xfrm>
              <a:prstGeom prst="rect">
                <a:avLst/>
              </a:prstGeom>
              <a:solidFill>
                <a:srgbClr val="EAEAEA">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a typeface="MS PGothic" panose="020B0600070205080204" pitchFamily="34" charset="-128"/>
                </a:endParaRPr>
              </a:p>
            </p:txBody>
          </p:sp>
          <p:sp>
            <p:nvSpPr>
              <p:cNvPr id="12" name="Freeform 7"/>
              <p:cNvSpPr>
                <a:spLocks/>
              </p:cNvSpPr>
              <p:nvPr/>
            </p:nvSpPr>
            <p:spPr bwMode="ltGray">
              <a:xfrm>
                <a:off x="240" y="3744"/>
                <a:ext cx="5281" cy="97"/>
              </a:xfrm>
              <a:custGeom>
                <a:avLst/>
                <a:gdLst>
                  <a:gd name="T0" fmla="*/ 5280 w 5281"/>
                  <a:gd name="T1" fmla="*/ 0 h 97"/>
                  <a:gd name="T2" fmla="*/ 0 w 5281"/>
                  <a:gd name="T3" fmla="*/ 0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latin typeface="Arial" panose="020B0604020202020204" pitchFamily="34" charset="0"/>
                  <a:ea typeface="MS PGothic" panose="020B0600070205080204" pitchFamily="34" charset="-128"/>
                  <a:cs typeface="+mn-cs"/>
                </a:endParaRPr>
              </a:p>
            </p:txBody>
          </p:sp>
          <p:sp>
            <p:nvSpPr>
              <p:cNvPr id="13" name="Freeform 8"/>
              <p:cNvSpPr>
                <a:spLocks/>
              </p:cNvSpPr>
              <p:nvPr/>
            </p:nvSpPr>
            <p:spPr bwMode="ltGray">
              <a:xfrm>
                <a:off x="240" y="3744"/>
                <a:ext cx="5281" cy="97"/>
              </a:xfrm>
              <a:custGeom>
                <a:avLst/>
                <a:gdLst>
                  <a:gd name="T0" fmla="*/ 5280 w 5281"/>
                  <a:gd name="T1" fmla="*/ 0 h 97"/>
                  <a:gd name="T2" fmla="*/ 5280 w 5281"/>
                  <a:gd name="T3" fmla="*/ 96 h 97"/>
                  <a:gd name="T4" fmla="*/ 0 w 5281"/>
                  <a:gd name="T5" fmla="*/ 96 h 97"/>
                  <a:gd name="T6" fmla="*/ 0 60000 65536"/>
                  <a:gd name="T7" fmla="*/ 0 60000 65536"/>
                  <a:gd name="T8" fmla="*/ 0 60000 65536"/>
                </a:gdLst>
                <a:ahLst/>
                <a:cxnLst>
                  <a:cxn ang="T6">
                    <a:pos x="T0" y="T1"/>
                  </a:cxn>
                  <a:cxn ang="T7">
                    <a:pos x="T2" y="T3"/>
                  </a:cxn>
                  <a:cxn ang="T8">
                    <a:pos x="T4" y="T5"/>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latin typeface="Arial" panose="020B0604020202020204" pitchFamily="34" charset="0"/>
                  <a:ea typeface="MS PGothic" panose="020B0600070205080204" pitchFamily="34" charset="-128"/>
                  <a:cs typeface="+mn-cs"/>
                </a:endParaRPr>
              </a:p>
            </p:txBody>
          </p:sp>
        </p:grpSp>
        <p:grpSp>
          <p:nvGrpSpPr>
            <p:cNvPr id="7" name="Group 13"/>
            <p:cNvGrpSpPr>
              <a:grpSpLocks/>
            </p:cNvGrpSpPr>
            <p:nvPr/>
          </p:nvGrpSpPr>
          <p:grpSpPr bwMode="auto">
            <a:xfrm>
              <a:off x="338" y="1200"/>
              <a:ext cx="97" cy="1104"/>
              <a:chOff x="338" y="1200"/>
              <a:chExt cx="97" cy="1104"/>
            </a:xfrm>
          </p:grpSpPr>
          <p:sp useBgFill="1">
            <p:nvSpPr>
              <p:cNvPr id="8" name="Rectangle 7"/>
              <p:cNvSpPr>
                <a:spLocks noChangeArrowheads="1"/>
              </p:cNvSpPr>
              <p:nvPr/>
            </p:nvSpPr>
            <p:spPr bwMode="ltGray">
              <a:xfrm>
                <a:off x="338" y="1201"/>
                <a:ext cx="96" cy="110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sz="3200" b="1">
                  <a:solidFill>
                    <a:srgbClr val="000000"/>
                  </a:solidFill>
                  <a:latin typeface="Tahoma" panose="020B0604030504040204" pitchFamily="34" charset="0"/>
                  <a:ea typeface="MS PGothic" panose="020B0600070205080204" pitchFamily="34" charset="-128"/>
                </a:endParaRPr>
              </a:p>
            </p:txBody>
          </p:sp>
          <p:sp>
            <p:nvSpPr>
              <p:cNvPr id="9" name="Freeform 11"/>
              <p:cNvSpPr>
                <a:spLocks/>
              </p:cNvSpPr>
              <p:nvPr/>
            </p:nvSpPr>
            <p:spPr bwMode="ltGray">
              <a:xfrm>
                <a:off x="338" y="1200"/>
                <a:ext cx="97" cy="1104"/>
              </a:xfrm>
              <a:custGeom>
                <a:avLst/>
                <a:gdLst>
                  <a:gd name="T0" fmla="*/ 0 w 97"/>
                  <a:gd name="T1" fmla="*/ 1103 h 1104"/>
                  <a:gd name="T2" fmla="*/ 96 w 97"/>
                  <a:gd name="T3" fmla="*/ 1103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latin typeface="Arial" panose="020B0604020202020204" pitchFamily="34" charset="0"/>
                  <a:ea typeface="MS PGothic" panose="020B0600070205080204" pitchFamily="34" charset="-128"/>
                  <a:cs typeface="+mn-cs"/>
                </a:endParaRPr>
              </a:p>
            </p:txBody>
          </p:sp>
          <p:sp>
            <p:nvSpPr>
              <p:cNvPr id="10" name="Freeform 12"/>
              <p:cNvSpPr>
                <a:spLocks/>
              </p:cNvSpPr>
              <p:nvPr/>
            </p:nvSpPr>
            <p:spPr bwMode="ltGray">
              <a:xfrm>
                <a:off x="338" y="1200"/>
                <a:ext cx="97" cy="1104"/>
              </a:xfrm>
              <a:custGeom>
                <a:avLst/>
                <a:gdLst>
                  <a:gd name="T0" fmla="*/ 0 w 97"/>
                  <a:gd name="T1" fmla="*/ 1103 h 1104"/>
                  <a:gd name="T2" fmla="*/ 0 w 97"/>
                  <a:gd name="T3" fmla="*/ 0 h 1104"/>
                  <a:gd name="T4" fmla="*/ 96 w 97"/>
                  <a:gd name="T5" fmla="*/ 0 h 1104"/>
                  <a:gd name="T6" fmla="*/ 0 60000 65536"/>
                  <a:gd name="T7" fmla="*/ 0 60000 65536"/>
                  <a:gd name="T8" fmla="*/ 0 60000 65536"/>
                </a:gdLst>
                <a:ahLst/>
                <a:cxnLst>
                  <a:cxn ang="T6">
                    <a:pos x="T0" y="T1"/>
                  </a:cxn>
                  <a:cxn ang="T7">
                    <a:pos x="T2" y="T3"/>
                  </a:cxn>
                  <a:cxn ang="T8">
                    <a:pos x="T4" y="T5"/>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sz="1800">
                  <a:solidFill>
                    <a:srgbClr val="000000"/>
                  </a:solidFill>
                  <a:latin typeface="Arial" panose="020B0604020202020204" pitchFamily="34" charset="0"/>
                  <a:ea typeface="MS PGothic" panose="020B0600070205080204" pitchFamily="34" charset="-128"/>
                  <a:cs typeface="+mn-cs"/>
                </a:endParaRPr>
              </a:p>
            </p:txBody>
          </p:sp>
        </p:grpSp>
      </p:grpSp>
      <p:sp>
        <p:nvSpPr>
          <p:cNvPr id="3087" name="Rectangle 15"/>
          <p:cNvSpPr>
            <a:spLocks noGrp="1" noChangeArrowheads="1"/>
          </p:cNvSpPr>
          <p:nvPr>
            <p:ph type="ctrTitle" sz="quarter"/>
          </p:nvPr>
        </p:nvSpPr>
        <p:spPr>
          <a:xfrm>
            <a:off x="1115484" y="2133600"/>
            <a:ext cx="10363200" cy="1143000"/>
          </a:xfrm>
        </p:spPr>
        <p:txBody>
          <a:bodyPr/>
          <a:lstStyle>
            <a:lvl1pPr>
              <a:defRPr/>
            </a:lvl1pPr>
          </a:lstStyle>
          <a:p>
            <a:r>
              <a:rPr lang="en-US"/>
              <a:t>Click to edit Master title style</a:t>
            </a:r>
          </a:p>
        </p:txBody>
      </p:sp>
      <p:sp>
        <p:nvSpPr>
          <p:cNvPr id="3088" name="Rectangle 16"/>
          <p:cNvSpPr>
            <a:spLocks noGrp="1" noChangeArrowheads="1"/>
          </p:cNvSpPr>
          <p:nvPr>
            <p:ph type="subTitle" sz="quarter" idx="1"/>
          </p:nvPr>
        </p:nvSpPr>
        <p:spPr>
          <a:xfrm>
            <a:off x="1828800" y="4038600"/>
            <a:ext cx="8534400" cy="1752600"/>
          </a:xfrm>
        </p:spPr>
        <p:txBody>
          <a:bodyPr anchor="ctr"/>
          <a:lstStyle>
            <a:lvl1pPr marL="0" indent="0" algn="ctr">
              <a:buFont typeface="Wingding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508000" y="6324600"/>
            <a:ext cx="2540000" cy="457200"/>
          </a:xfrm>
        </p:spPr>
        <p:txBody>
          <a:bodyPr/>
          <a:lstStyle>
            <a:lvl1pPr>
              <a:defRPr>
                <a:ea typeface="MS PGothic" panose="020B0600070205080204" pitchFamily="34" charset="-128"/>
              </a:defRPr>
            </a:lvl1pPr>
          </a:lstStyle>
          <a:p>
            <a:pPr>
              <a:defRPr/>
            </a:pPr>
            <a:endParaRPr lang="en-US"/>
          </a:p>
        </p:txBody>
      </p:sp>
      <p:sp>
        <p:nvSpPr>
          <p:cNvPr id="18" name="Rectangle 18"/>
          <p:cNvSpPr>
            <a:spLocks noGrp="1" noChangeArrowheads="1"/>
          </p:cNvSpPr>
          <p:nvPr>
            <p:ph type="ftr" sz="quarter" idx="11"/>
          </p:nvPr>
        </p:nvSpPr>
        <p:spPr>
          <a:xfrm>
            <a:off x="4165600" y="6324600"/>
            <a:ext cx="3860800" cy="457200"/>
          </a:xfrm>
        </p:spPr>
        <p:txBody>
          <a:bodyPr/>
          <a:lstStyle>
            <a:lvl1pPr>
              <a:defRPr>
                <a:ea typeface="MS PGothic" panose="020B0600070205080204" pitchFamily="34" charset="-128"/>
              </a:defRPr>
            </a:lvl1pPr>
          </a:lstStyle>
          <a:p>
            <a:pPr>
              <a:defRPr/>
            </a:pPr>
            <a:endParaRPr lang="en-US"/>
          </a:p>
        </p:txBody>
      </p:sp>
      <p:sp>
        <p:nvSpPr>
          <p:cNvPr id="19" name="Rectangle 19"/>
          <p:cNvSpPr>
            <a:spLocks noGrp="1" noChangeArrowheads="1"/>
          </p:cNvSpPr>
          <p:nvPr>
            <p:ph type="sldNum" sz="quarter" idx="12"/>
          </p:nvPr>
        </p:nvSpPr>
        <p:spPr>
          <a:xfrm>
            <a:off x="9144000" y="6324600"/>
            <a:ext cx="2540000" cy="457200"/>
          </a:xfrm>
        </p:spPr>
        <p:txBody>
          <a:bodyPr/>
          <a:lstStyle>
            <a:lvl1pPr>
              <a:defRPr>
                <a:ea typeface="MS PGothic" panose="020B0600070205080204" pitchFamily="34" charset="-128"/>
                <a:cs typeface="+mn-cs"/>
              </a:defRPr>
            </a:lvl1pPr>
          </a:lstStyle>
          <a:p>
            <a:pPr>
              <a:defRPr/>
            </a:pPr>
            <a:fld id="{476AD390-2AFB-486B-8318-2D51B36A3F02}" type="slidenum">
              <a:rPr lang="en-US"/>
              <a:pPr>
                <a:defRPr/>
              </a:pPr>
              <a:t>‹#›</a:t>
            </a:fld>
            <a:endParaRPr lang="en-US"/>
          </a:p>
        </p:txBody>
      </p:sp>
    </p:spTree>
    <p:extLst>
      <p:ext uri="{BB962C8B-B14F-4D97-AF65-F5344CB8AC3E}">
        <p14:creationId xmlns:p14="http://schemas.microsoft.com/office/powerpoint/2010/main" val="3885233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B5283D2-B1D6-4AB3-A469-3B214ACD2694}" type="slidenum">
              <a:rPr lang="en-US"/>
              <a:pPr>
                <a:defRPr/>
              </a:pPr>
              <a:t>‹#›</a:t>
            </a:fld>
            <a:endParaRPr lang="en-US"/>
          </a:p>
        </p:txBody>
      </p:sp>
    </p:spTree>
    <p:extLst>
      <p:ext uri="{BB962C8B-B14F-4D97-AF65-F5344CB8AC3E}">
        <p14:creationId xmlns:p14="http://schemas.microsoft.com/office/powerpoint/2010/main" val="20372138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90A5031D-71D3-45F6-9103-46B913FFFD4D}" type="slidenum">
              <a:rPr lang="en-US"/>
              <a:pPr>
                <a:defRPr/>
              </a:pPr>
              <a:t>‹#›</a:t>
            </a:fld>
            <a:endParaRPr lang="en-US"/>
          </a:p>
        </p:txBody>
      </p:sp>
    </p:spTree>
    <p:extLst>
      <p:ext uri="{BB962C8B-B14F-4D97-AF65-F5344CB8AC3E}">
        <p14:creationId xmlns:p14="http://schemas.microsoft.com/office/powerpoint/2010/main" val="27306177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7526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1FECF38-9690-4C28-BB0E-C250081D2A4C}" type="slidenum">
              <a:rPr lang="en-US"/>
              <a:pPr>
                <a:defRPr/>
              </a:pPr>
              <a:t>‹#›</a:t>
            </a:fld>
            <a:endParaRPr lang="en-US"/>
          </a:p>
        </p:txBody>
      </p:sp>
    </p:spTree>
    <p:extLst>
      <p:ext uri="{BB962C8B-B14F-4D97-AF65-F5344CB8AC3E}">
        <p14:creationId xmlns:p14="http://schemas.microsoft.com/office/powerpoint/2010/main" val="1177192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C4C2746-64E0-492B-B02D-E29670BE2F17}" type="datetimeFigureOut">
              <a:rPr lang="en-US" smtClean="0"/>
              <a:t>7/30/2021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CEFBB8-3372-464D-B445-8C157B8C4958}" type="slidenum">
              <a:rPr lang="en-US" smtClean="0"/>
              <a:t>‹#›</a:t>
            </a:fld>
            <a:endParaRPr lang="en-US"/>
          </a:p>
        </p:txBody>
      </p:sp>
    </p:spTree>
    <p:extLst>
      <p:ext uri="{BB962C8B-B14F-4D97-AF65-F5344CB8AC3E}">
        <p14:creationId xmlns:p14="http://schemas.microsoft.com/office/powerpoint/2010/main" val="14529679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8"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9"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3D92645-D6E6-42BE-B02A-7A13C6AD3707}" type="slidenum">
              <a:rPr lang="en-US"/>
              <a:pPr>
                <a:defRPr/>
              </a:pPr>
              <a:t>‹#›</a:t>
            </a:fld>
            <a:endParaRPr lang="en-US"/>
          </a:p>
        </p:txBody>
      </p:sp>
    </p:spTree>
    <p:extLst>
      <p:ext uri="{BB962C8B-B14F-4D97-AF65-F5344CB8AC3E}">
        <p14:creationId xmlns:p14="http://schemas.microsoft.com/office/powerpoint/2010/main" val="23659747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4"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5"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10BF7D49-C9D6-41AB-A8CA-5766D477F648}" type="slidenum">
              <a:rPr lang="en-US"/>
              <a:pPr>
                <a:defRPr/>
              </a:pPr>
              <a:t>‹#›</a:t>
            </a:fld>
            <a:endParaRPr lang="en-US"/>
          </a:p>
        </p:txBody>
      </p:sp>
    </p:spTree>
    <p:extLst>
      <p:ext uri="{BB962C8B-B14F-4D97-AF65-F5344CB8AC3E}">
        <p14:creationId xmlns:p14="http://schemas.microsoft.com/office/powerpoint/2010/main" val="21710240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3"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4"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FA223040-9AB5-47EA-896A-04ED030709E8}" type="slidenum">
              <a:rPr lang="en-US"/>
              <a:pPr>
                <a:defRPr/>
              </a:pPr>
              <a:t>‹#›</a:t>
            </a:fld>
            <a:endParaRPr lang="en-US"/>
          </a:p>
        </p:txBody>
      </p:sp>
    </p:spTree>
    <p:extLst>
      <p:ext uri="{BB962C8B-B14F-4D97-AF65-F5344CB8AC3E}">
        <p14:creationId xmlns:p14="http://schemas.microsoft.com/office/powerpoint/2010/main" val="41314228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6241E2EE-0EFD-4CA5-93FB-8FD38449AB2B}" type="slidenum">
              <a:rPr lang="en-US"/>
              <a:pPr>
                <a:defRPr/>
              </a:pPr>
              <a:t>‹#›</a:t>
            </a:fld>
            <a:endParaRPr lang="en-US"/>
          </a:p>
        </p:txBody>
      </p:sp>
    </p:spTree>
    <p:extLst>
      <p:ext uri="{BB962C8B-B14F-4D97-AF65-F5344CB8AC3E}">
        <p14:creationId xmlns:p14="http://schemas.microsoft.com/office/powerpoint/2010/main" val="9979702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BD0D6014-BA5D-4D47-AE8B-5C0B90F55E1F}" type="slidenum">
              <a:rPr lang="en-US"/>
              <a:pPr>
                <a:defRPr/>
              </a:pPr>
              <a:t>‹#›</a:t>
            </a:fld>
            <a:endParaRPr lang="en-US"/>
          </a:p>
        </p:txBody>
      </p:sp>
    </p:spTree>
    <p:extLst>
      <p:ext uri="{BB962C8B-B14F-4D97-AF65-F5344CB8AC3E}">
        <p14:creationId xmlns:p14="http://schemas.microsoft.com/office/powerpoint/2010/main" val="12126755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CB34102A-0678-4544-BB21-574EC3664BDA}" type="slidenum">
              <a:rPr lang="en-US"/>
              <a:pPr>
                <a:defRPr/>
              </a:pPr>
              <a:t>‹#›</a:t>
            </a:fld>
            <a:endParaRPr lang="en-US"/>
          </a:p>
        </p:txBody>
      </p:sp>
    </p:spTree>
    <p:extLst>
      <p:ext uri="{BB962C8B-B14F-4D97-AF65-F5344CB8AC3E}">
        <p14:creationId xmlns:p14="http://schemas.microsoft.com/office/powerpoint/2010/main" val="303714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90000" y="342900"/>
            <a:ext cx="25908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17600" y="342900"/>
            <a:ext cx="75692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DDC3FC9D-A158-4CFE-8278-76C0F056D347}" type="slidenum">
              <a:rPr lang="en-US"/>
              <a:pPr>
                <a:defRPr/>
              </a:pPr>
              <a:t>‹#›</a:t>
            </a:fld>
            <a:endParaRPr lang="en-US"/>
          </a:p>
        </p:txBody>
      </p:sp>
    </p:spTree>
    <p:extLst>
      <p:ext uri="{BB962C8B-B14F-4D97-AF65-F5344CB8AC3E}">
        <p14:creationId xmlns:p14="http://schemas.microsoft.com/office/powerpoint/2010/main" val="28570707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a:t>Click to edit Master title style</a:t>
            </a:r>
          </a:p>
        </p:txBody>
      </p:sp>
      <p:sp>
        <p:nvSpPr>
          <p:cNvPr id="3" name="Chart Placeholder 2"/>
          <p:cNvSpPr>
            <a:spLocks noGrp="1"/>
          </p:cNvSpPr>
          <p:nvPr>
            <p:ph type="chart" idx="1"/>
          </p:nvPr>
        </p:nvSpPr>
        <p:spPr>
          <a:xfrm>
            <a:off x="1117600" y="1752600"/>
            <a:ext cx="10363200" cy="4114800"/>
          </a:xfrm>
        </p:spPr>
        <p:txBody>
          <a:bodyPr/>
          <a:lstStyle/>
          <a:p>
            <a:pPr lvl="0"/>
            <a:endParaRPr lang="en-US" noProof="0"/>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1B27220E-088F-480B-A621-1E47AD686C70}" type="slidenum">
              <a:rPr lang="en-US"/>
              <a:pPr>
                <a:defRPr/>
              </a:pPr>
              <a:t>‹#›</a:t>
            </a:fld>
            <a:endParaRPr lang="en-US"/>
          </a:p>
        </p:txBody>
      </p:sp>
    </p:spTree>
    <p:extLst>
      <p:ext uri="{BB962C8B-B14F-4D97-AF65-F5344CB8AC3E}">
        <p14:creationId xmlns:p14="http://schemas.microsoft.com/office/powerpoint/2010/main" val="7749533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7600" y="342900"/>
            <a:ext cx="10363200" cy="1104900"/>
          </a:xfrm>
        </p:spPr>
        <p:txBody>
          <a:bodyPr/>
          <a:lstStyle/>
          <a:p>
            <a:r>
              <a:rPr lang="en-US"/>
              <a:t>Click to edit Master title style</a:t>
            </a:r>
          </a:p>
        </p:txBody>
      </p:sp>
      <p:sp>
        <p:nvSpPr>
          <p:cNvPr id="3" name="Text Placeholder 2"/>
          <p:cNvSpPr>
            <a:spLocks noGrp="1"/>
          </p:cNvSpPr>
          <p:nvPr>
            <p:ph type="body" sz="half" idx="1"/>
          </p:nvPr>
        </p:nvSpPr>
        <p:spPr>
          <a:xfrm>
            <a:off x="11176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6"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7"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26A76422-D156-47FA-8621-EEC9699CB9DA}" type="slidenum">
              <a:rPr lang="en-US"/>
              <a:pPr>
                <a:defRPr/>
              </a:pPr>
              <a:t>‹#›</a:t>
            </a:fld>
            <a:endParaRPr lang="en-US"/>
          </a:p>
        </p:txBody>
      </p:sp>
    </p:spTree>
    <p:extLst>
      <p:ext uri="{BB962C8B-B14F-4D97-AF65-F5344CB8AC3E}">
        <p14:creationId xmlns:p14="http://schemas.microsoft.com/office/powerpoint/2010/main" val="12930106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7"/>
          <p:cNvSpPr>
            <a:spLocks noGrp="1" noChangeArrowheads="1"/>
          </p:cNvSpPr>
          <p:nvPr>
            <p:ph type="dt" sz="half" idx="10"/>
          </p:nvPr>
        </p:nvSpPr>
        <p:spPr/>
        <p:txBody>
          <a:bodyPr/>
          <a:lstStyle>
            <a:lvl1pPr>
              <a:defRPr>
                <a:ea typeface="MS PGothic" panose="020B0600070205080204" pitchFamily="34" charset="-128"/>
              </a:defRPr>
            </a:lvl1pPr>
          </a:lstStyle>
          <a:p>
            <a:pPr>
              <a:defRPr/>
            </a:pPr>
            <a:endParaRPr lang="en-US"/>
          </a:p>
        </p:txBody>
      </p:sp>
      <p:sp>
        <p:nvSpPr>
          <p:cNvPr id="5" name="Rectangle 18"/>
          <p:cNvSpPr>
            <a:spLocks noGrp="1" noChangeArrowheads="1"/>
          </p:cNvSpPr>
          <p:nvPr>
            <p:ph type="ftr" sz="quarter" idx="11"/>
          </p:nvPr>
        </p:nvSpPr>
        <p:spPr/>
        <p:txBody>
          <a:bodyPr/>
          <a:lstStyle>
            <a:lvl1pPr>
              <a:defRPr>
                <a:ea typeface="MS PGothic" panose="020B0600070205080204" pitchFamily="34" charset="-128"/>
              </a:defRPr>
            </a:lvl1pPr>
          </a:lstStyle>
          <a:p>
            <a:pPr>
              <a:defRPr/>
            </a:pPr>
            <a:endParaRPr lang="en-US"/>
          </a:p>
        </p:txBody>
      </p:sp>
      <p:sp>
        <p:nvSpPr>
          <p:cNvPr id="6" name="Rectangle 19"/>
          <p:cNvSpPr>
            <a:spLocks noGrp="1" noChangeArrowheads="1"/>
          </p:cNvSpPr>
          <p:nvPr>
            <p:ph type="sldNum" sz="quarter" idx="12"/>
          </p:nvPr>
        </p:nvSpPr>
        <p:spPr/>
        <p:txBody>
          <a:bodyPr/>
          <a:lstStyle>
            <a:lvl1pPr>
              <a:defRPr>
                <a:ea typeface="MS PGothic" panose="020B0600070205080204" pitchFamily="34" charset="-128"/>
                <a:cs typeface="+mn-cs"/>
              </a:defRPr>
            </a:lvl1pPr>
          </a:lstStyle>
          <a:p>
            <a:pPr>
              <a:defRPr/>
            </a:pPr>
            <a:fld id="{5D6CE222-40C6-4622-89DB-112E0F9DB0B0}" type="slidenum">
              <a:rPr lang="en-US"/>
              <a:pPr>
                <a:defRPr/>
              </a:pPr>
              <a:t>‹#›</a:t>
            </a:fld>
            <a:endParaRPr lang="en-US"/>
          </a:p>
        </p:txBody>
      </p:sp>
    </p:spTree>
    <p:extLst>
      <p:ext uri="{BB962C8B-B14F-4D97-AF65-F5344CB8AC3E}">
        <p14:creationId xmlns:p14="http://schemas.microsoft.com/office/powerpoint/2010/main" val="1873825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0.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1.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theme" Target="../theme/theme12.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3.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4.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5.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6.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7.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18.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19.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slideLayout" Target="../slideLayouts/slideLayout240.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2" Type="http://schemas.openxmlformats.org/officeDocument/2006/relationships/slideLayout" Target="../slideLayouts/slideLayout229.xml"/><Relationship Id="rId16" Type="http://schemas.openxmlformats.org/officeDocument/2006/relationships/theme" Target="../theme/theme20.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5" Type="http://schemas.openxmlformats.org/officeDocument/2006/relationships/slideLayout" Target="../slideLayouts/slideLayout24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 Id="rId14" Type="http://schemas.openxmlformats.org/officeDocument/2006/relationships/slideLayout" Target="../slideLayouts/slideLayout24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6" Type="http://schemas.openxmlformats.org/officeDocument/2006/relationships/theme" Target="../theme/theme21.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slideLayout" Target="../slideLayouts/slideLayout25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slideLayout" Target="../slideLayouts/slideLayout25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2.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3.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4.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25.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slideLayout" Target="../slideLayouts/slideLayout314.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2" Type="http://schemas.openxmlformats.org/officeDocument/2006/relationships/slideLayout" Target="../slideLayouts/slideLayout303.xml"/><Relationship Id="rId16" Type="http://schemas.openxmlformats.org/officeDocument/2006/relationships/theme" Target="../theme/theme26.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5" Type="http://schemas.openxmlformats.org/officeDocument/2006/relationships/slideLayout" Target="../slideLayouts/slideLayout31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slideLayout" Target="../slideLayouts/slideLayout31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24.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theme" Target="../theme/theme27.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35.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theme" Target="../theme/theme28.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46.xml"/><Relationship Id="rId13" Type="http://schemas.openxmlformats.org/officeDocument/2006/relationships/theme" Target="../theme/theme29.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slideLayout" Target="../slideLayouts/slideLayout350.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5.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theme" Target="../theme/theme6.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theme" Target="../theme/theme8.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theme" Target="../theme/theme9.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4C2746-64E0-492B-B02D-E29670BE2F17}" type="datetimeFigureOut">
              <a:rPr lang="en-US" smtClean="0"/>
              <a:t>7/30/2021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CEFBB8-3372-464D-B445-8C157B8C4958}" type="slidenum">
              <a:rPr lang="en-US" smtClean="0"/>
              <a:t>‹#›</a:t>
            </a:fld>
            <a:endParaRPr lang="en-US"/>
          </a:p>
        </p:txBody>
      </p:sp>
    </p:spTree>
    <p:extLst>
      <p:ext uri="{BB962C8B-B14F-4D97-AF65-F5344CB8AC3E}">
        <p14:creationId xmlns:p14="http://schemas.microsoft.com/office/powerpoint/2010/main" val="13202413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eaLnBrk="1" hangingPunct="1">
              <a:defRPr/>
            </a:pPr>
            <a:fld id="{96712AE0-E70C-4C06-8A68-0C454774CD41}" type="datetimeFigureOut">
              <a:rPr lang="en-US">
                <a:solidFill>
                  <a:prstClr val="black">
                    <a:tint val="75000"/>
                  </a:prstClr>
                </a:solidFill>
              </a:rPr>
              <a:pPr eaLnBrk="1" hangingPunct="1">
                <a:defRPr/>
              </a:pPr>
              <a:t>7/30/2021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pPr eaLnBrk="1" hangingPunct="1"/>
            <a:fld id="{F74F96C7-0DBF-4210-BF2D-25A173B17B04}" type="slidenum">
              <a:rPr lang="en-US">
                <a:cs typeface="Arial" panose="020B0604020202020204" pitchFamily="34" charset="0"/>
              </a:rPr>
              <a:pPr eaLnBrk="1" hangingPunct="1"/>
              <a:t>‹#›</a:t>
            </a:fld>
            <a:endParaRPr lang="en-US">
              <a:cs typeface="Arial" panose="020B0604020202020204" pitchFamily="34" charset="0"/>
            </a:endParaRPr>
          </a:p>
        </p:txBody>
      </p:sp>
    </p:spTree>
    <p:extLst>
      <p:ext uri="{BB962C8B-B14F-4D97-AF65-F5344CB8AC3E}">
        <p14:creationId xmlns:p14="http://schemas.microsoft.com/office/powerpoint/2010/main" val="3482145194"/>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40AA31F-8C15-4DAC-9EBE-E90DDC8510C1}" type="slidenum">
              <a:rPr lang="en-US" altLang="en-US"/>
              <a:pPr>
                <a:defRPr/>
              </a:pPr>
              <a:t>‹#›</a:t>
            </a:fld>
            <a:endParaRPr lang="en-US" altLang="en-US"/>
          </a:p>
        </p:txBody>
      </p:sp>
    </p:spTree>
    <p:extLst>
      <p:ext uri="{BB962C8B-B14F-4D97-AF65-F5344CB8AC3E}">
        <p14:creationId xmlns:p14="http://schemas.microsoft.com/office/powerpoint/2010/main" val="3832672814"/>
      </p:ext>
    </p:extLst>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 id="214748420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ltLang="en-US"/>
              <a:t>Click to edit Master title style</a:t>
            </a:r>
          </a:p>
        </p:txBody>
      </p:sp>
      <p:sp>
        <p:nvSpPr>
          <p:cNvPr id="1229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a:solidFill>
                  <a:srgbClr val="000000"/>
                </a:solidFill>
              </a:defRPr>
            </a:lvl1pPr>
          </a:lstStyle>
          <a:p>
            <a:pPr>
              <a:defRPr/>
            </a:pPr>
            <a:fld id="{6FFA6886-9211-42A3-829D-4602D87CCF26}" type="slidenum">
              <a:rPr lang="en-US">
                <a:latin typeface="Arial" panose="020B0604020202020204" pitchFamily="34" charset="0"/>
                <a:cs typeface="Arial" panose="020B0604020202020204" pitchFamily="34" charset="0"/>
              </a:rPr>
              <a:pPr>
                <a:defRPr/>
              </a:p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7449473"/>
      </p:ext>
    </p:extLst>
  </p:cSld>
  <p:clrMap bg1="lt1" tx1="dk1" bg2="lt2" tx2="dk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 id="2147484311" r:id="rId5"/>
    <p:sldLayoutId id="2147484312" r:id="rId6"/>
    <p:sldLayoutId id="2147484313" r:id="rId7"/>
    <p:sldLayoutId id="2147484314" r:id="rId8"/>
    <p:sldLayoutId id="2147484315" r:id="rId9"/>
    <p:sldLayoutId id="2147484316" r:id="rId10"/>
    <p:sldLayoutId id="2147484317" r:id="rId11"/>
    <p:sldLayoutId id="2147484318" r:id="rId12"/>
    <p:sldLayoutId id="2147484319" r:id="rId13"/>
    <p:sldLayoutId id="214748432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22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Calibri"/>
                <a:cs typeface="+mn-cs"/>
              </a:defRPr>
            </a:lvl1pPr>
          </a:lstStyle>
          <a:p>
            <a:pPr>
              <a:defRPr/>
            </a:pPr>
            <a:fld id="{6A61CA49-B2AF-4ED9-85EC-8A57D1FB872C}" type="datetimeFigureOut">
              <a:rPr lang="en-US"/>
              <a:pPr>
                <a:defRPr/>
              </a:pPr>
              <a:t>7/30/2021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Calibri"/>
                <a:cs typeface="+mn-cs"/>
              </a:defRPr>
            </a:lvl1pPr>
          </a:lstStyle>
          <a:p>
            <a:pPr>
              <a:defRPr/>
            </a:pPr>
            <a:fld id="{17F840B0-81FF-447B-8482-B773413436D4}" type="slidenum">
              <a:rPr lang="en-US"/>
              <a:pPr>
                <a:defRPr/>
              </a:pPr>
              <a:t>‹#›</a:t>
            </a:fld>
            <a:endParaRPr lang="en-US"/>
          </a:p>
        </p:txBody>
      </p:sp>
    </p:spTree>
    <p:extLst>
      <p:ext uri="{BB962C8B-B14F-4D97-AF65-F5344CB8AC3E}">
        <p14:creationId xmlns:p14="http://schemas.microsoft.com/office/powerpoint/2010/main" val="2770796700"/>
      </p:ext>
    </p:extLst>
  </p:cSld>
  <p:clrMap bg1="lt1" tx1="dk1" bg2="lt2" tx2="dk2" accent1="accent1" accent2="accent2" accent3="accent3" accent4="accent4" accent5="accent5" accent6="accent6" hlink="hlink" folHlink="folHlink"/>
  <p:sldLayoutIdLst>
    <p:sldLayoutId id="2147484348" r:id="rId1"/>
    <p:sldLayoutId id="2147484349" r:id="rId2"/>
    <p:sldLayoutId id="2147484350" r:id="rId3"/>
    <p:sldLayoutId id="2147484351" r:id="rId4"/>
    <p:sldLayoutId id="2147484352" r:id="rId5"/>
    <p:sldLayoutId id="2147484353" r:id="rId6"/>
    <p:sldLayoutId id="2147484354" r:id="rId7"/>
    <p:sldLayoutId id="2147484355" r:id="rId8"/>
    <p:sldLayoutId id="2147484356" r:id="rId9"/>
    <p:sldLayoutId id="2147484357" r:id="rId10"/>
    <p:sldLayoutId id="214748435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Title Placeholder 1">
            <a:extLst>
              <a:ext uri="{FF2B5EF4-FFF2-40B4-BE49-F238E27FC236}">
                <a16:creationId xmlns:a16="http://schemas.microsoft.com/office/drawing/2014/main" id="{11E0E3DD-DEBF-473F-A95B-5EC185D4544C}"/>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6083" name="Text Placeholder 2">
            <a:extLst>
              <a:ext uri="{FF2B5EF4-FFF2-40B4-BE49-F238E27FC236}">
                <a16:creationId xmlns:a16="http://schemas.microsoft.com/office/drawing/2014/main" id="{1BFF9C58-EE7E-4473-9789-7F61043BEFE7}"/>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0FAA9E8-1923-407F-88DF-7F055C43CD51}"/>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8F24BAAD-AC6A-4369-BEFD-3759C423BC9F}" type="datetimeFigureOut">
              <a:rPr lang="en-US"/>
              <a:pPr>
                <a:defRPr/>
              </a:pPr>
              <a:t>7/30/2021</a:t>
            </a:fld>
            <a:endParaRPr lang="en-US"/>
          </a:p>
        </p:txBody>
      </p:sp>
      <p:sp>
        <p:nvSpPr>
          <p:cNvPr id="5" name="Footer Placeholder 4">
            <a:extLst>
              <a:ext uri="{FF2B5EF4-FFF2-40B4-BE49-F238E27FC236}">
                <a16:creationId xmlns:a16="http://schemas.microsoft.com/office/drawing/2014/main" id="{2992C29A-BDEA-474B-8EAD-4BE321F954E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E1A5CA62-C0E5-481B-AB97-FE79201BC697}"/>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9552D118-BA33-4273-8932-42CEA9D3BA99}" type="slidenum">
              <a:rPr lang="en-US"/>
              <a:pPr>
                <a:defRPr/>
              </a:pPr>
              <a:t>‹#›</a:t>
            </a:fld>
            <a:endParaRPr lang="en-US"/>
          </a:p>
        </p:txBody>
      </p:sp>
    </p:spTree>
    <p:extLst>
      <p:ext uri="{BB962C8B-B14F-4D97-AF65-F5344CB8AC3E}">
        <p14:creationId xmlns:p14="http://schemas.microsoft.com/office/powerpoint/2010/main" val="3015761038"/>
      </p:ext>
    </p:extLst>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Lst>
  <p:txStyles>
    <p:titleStyle>
      <a:lvl1pPr algn="ctr" defTabSz="685800" rtl="0" eaLnBrk="0" fontAlgn="base" hangingPunct="0">
        <a:spcBef>
          <a:spcPct val="0"/>
        </a:spcBef>
        <a:spcAft>
          <a:spcPct val="0"/>
        </a:spcAft>
        <a:defRPr sz="3300" kern="1200">
          <a:solidFill>
            <a:schemeClr val="tx1"/>
          </a:solidFill>
          <a:latin typeface="+mj-lt"/>
          <a:ea typeface="+mj-ea"/>
          <a:cs typeface="+mj-cs"/>
        </a:defRPr>
      </a:lvl1pPr>
      <a:lvl2pPr algn="ctr" defTabSz="685800" rtl="0" eaLnBrk="0" fontAlgn="base" hangingPunct="0">
        <a:spcBef>
          <a:spcPct val="0"/>
        </a:spcBef>
        <a:spcAft>
          <a:spcPct val="0"/>
        </a:spcAft>
        <a:defRPr sz="3300">
          <a:solidFill>
            <a:schemeClr val="tx1"/>
          </a:solidFill>
          <a:latin typeface="Calibri" panose="020F0502020204030204" pitchFamily="34" charset="0"/>
        </a:defRPr>
      </a:lvl2pPr>
      <a:lvl3pPr algn="ctr" defTabSz="685800" rtl="0" eaLnBrk="0" fontAlgn="base" hangingPunct="0">
        <a:spcBef>
          <a:spcPct val="0"/>
        </a:spcBef>
        <a:spcAft>
          <a:spcPct val="0"/>
        </a:spcAft>
        <a:defRPr sz="3300">
          <a:solidFill>
            <a:schemeClr val="tx1"/>
          </a:solidFill>
          <a:latin typeface="Calibri" panose="020F0502020204030204" pitchFamily="34" charset="0"/>
        </a:defRPr>
      </a:lvl3pPr>
      <a:lvl4pPr algn="ctr" defTabSz="685800" rtl="0" eaLnBrk="0" fontAlgn="base" hangingPunct="0">
        <a:spcBef>
          <a:spcPct val="0"/>
        </a:spcBef>
        <a:spcAft>
          <a:spcPct val="0"/>
        </a:spcAft>
        <a:defRPr sz="3300">
          <a:solidFill>
            <a:schemeClr val="tx1"/>
          </a:solidFill>
          <a:latin typeface="Calibri" panose="020F0502020204030204" pitchFamily="34" charset="0"/>
        </a:defRPr>
      </a:lvl4pPr>
      <a:lvl5pPr algn="ctr" defTabSz="685800" rtl="0" eaLnBrk="0" fontAlgn="base" hangingPunct="0">
        <a:spcBef>
          <a:spcPct val="0"/>
        </a:spcBef>
        <a:spcAft>
          <a:spcPct val="0"/>
        </a:spcAft>
        <a:defRPr sz="3300">
          <a:solidFill>
            <a:schemeClr val="tx1"/>
          </a:solidFill>
          <a:latin typeface="Calibri" panose="020F0502020204030204" pitchFamily="34" charset="0"/>
        </a:defRPr>
      </a:lvl5pPr>
      <a:lvl6pPr marL="457200" algn="ctr" defTabSz="685800" rtl="0" fontAlgn="base">
        <a:spcBef>
          <a:spcPct val="0"/>
        </a:spcBef>
        <a:spcAft>
          <a:spcPct val="0"/>
        </a:spcAft>
        <a:defRPr sz="3300">
          <a:solidFill>
            <a:schemeClr val="tx1"/>
          </a:solidFill>
          <a:latin typeface="Calibri" panose="020F0502020204030204" pitchFamily="34" charset="0"/>
        </a:defRPr>
      </a:lvl6pPr>
      <a:lvl7pPr marL="914400" algn="ctr" defTabSz="685800" rtl="0" fontAlgn="base">
        <a:spcBef>
          <a:spcPct val="0"/>
        </a:spcBef>
        <a:spcAft>
          <a:spcPct val="0"/>
        </a:spcAft>
        <a:defRPr sz="3300">
          <a:solidFill>
            <a:schemeClr val="tx1"/>
          </a:solidFill>
          <a:latin typeface="Calibri" panose="020F0502020204030204" pitchFamily="34" charset="0"/>
        </a:defRPr>
      </a:lvl7pPr>
      <a:lvl8pPr marL="1371600" algn="ctr" defTabSz="685800" rtl="0" fontAlgn="base">
        <a:spcBef>
          <a:spcPct val="0"/>
        </a:spcBef>
        <a:spcAft>
          <a:spcPct val="0"/>
        </a:spcAft>
        <a:defRPr sz="3300">
          <a:solidFill>
            <a:schemeClr val="tx1"/>
          </a:solidFill>
          <a:latin typeface="Calibri" panose="020F0502020204030204" pitchFamily="34" charset="0"/>
        </a:defRPr>
      </a:lvl8pPr>
      <a:lvl9pPr marL="1828800" algn="ctr" defTabSz="685800"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defTabSz="6858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defTabSz="6858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Title Placeholder 1">
            <a:extLst>
              <a:ext uri="{FF2B5EF4-FFF2-40B4-BE49-F238E27FC236}">
                <a16:creationId xmlns:a16="http://schemas.microsoft.com/office/drawing/2014/main" id="{4EFCFEEC-2733-4531-B691-A1BFAC88F24A}"/>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4579" name="Text Placeholder 2">
            <a:extLst>
              <a:ext uri="{FF2B5EF4-FFF2-40B4-BE49-F238E27FC236}">
                <a16:creationId xmlns:a16="http://schemas.microsoft.com/office/drawing/2014/main" id="{E7AC16F4-20A6-4BCE-B027-53E89CF23F86}"/>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CBA36A6-0A33-4EC9-B331-2879A39196B7}"/>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a:defRPr/>
            </a:pPr>
            <a:fld id="{BE66E3ED-A4B4-4B16-8F1D-893A3F66F6D1}" type="datetimeFigureOut">
              <a:rPr lang="en-US"/>
              <a:pPr>
                <a:defRPr/>
              </a:pPr>
              <a:t>7/30/2021</a:t>
            </a:fld>
            <a:endParaRPr lang="en-US"/>
          </a:p>
        </p:txBody>
      </p:sp>
      <p:sp>
        <p:nvSpPr>
          <p:cNvPr id="5" name="Footer Placeholder 4">
            <a:extLst>
              <a:ext uri="{FF2B5EF4-FFF2-40B4-BE49-F238E27FC236}">
                <a16:creationId xmlns:a16="http://schemas.microsoft.com/office/drawing/2014/main" id="{102020AD-6A6C-42CF-B424-58061393FAC1}"/>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173F2B38-AF7A-4E14-B2E0-9695DDBCB0F0}"/>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a:defRPr/>
            </a:pPr>
            <a:fld id="{837B47E5-FCB5-4B67-A22C-A37892261936}" type="slidenum">
              <a:rPr lang="en-US"/>
              <a:pPr>
                <a:defRPr/>
              </a:pPr>
              <a:t>‹#›</a:t>
            </a:fld>
            <a:endParaRPr lang="en-US"/>
          </a:p>
        </p:txBody>
      </p:sp>
    </p:spTree>
    <p:extLst>
      <p:ext uri="{BB962C8B-B14F-4D97-AF65-F5344CB8AC3E}">
        <p14:creationId xmlns:p14="http://schemas.microsoft.com/office/powerpoint/2010/main" val="3449817054"/>
      </p:ext>
    </p:extLst>
  </p:cSld>
  <p:clrMap bg1="lt1" tx1="dk1" bg2="lt2" tx2="dk2" accent1="accent1" accent2="accent2" accent3="accent3" accent4="accent4" accent5="accent5" accent6="accent6" hlink="hlink" folHlink="folHlink"/>
  <p:sldLayoutIdLst>
    <p:sldLayoutId id="2147484421" r:id="rId1"/>
    <p:sldLayoutId id="2147484422" r:id="rId2"/>
    <p:sldLayoutId id="2147484423" r:id="rId3"/>
    <p:sldLayoutId id="2147484424" r:id="rId4"/>
    <p:sldLayoutId id="2147484425" r:id="rId5"/>
    <p:sldLayoutId id="2147484426" r:id="rId6"/>
    <p:sldLayoutId id="2147484427" r:id="rId7"/>
    <p:sldLayoutId id="2147484428" r:id="rId8"/>
    <p:sldLayoutId id="2147484429" r:id="rId9"/>
    <p:sldLayoutId id="2147484430" r:id="rId10"/>
    <p:sldLayoutId id="2147484431" r:id="rId11"/>
  </p:sldLayoutIdLst>
  <p:txStyles>
    <p:titleStyle>
      <a:lvl1pPr algn="ctr" defTabSz="514350" rtl="0" eaLnBrk="0" fontAlgn="base" hangingPunct="0">
        <a:spcBef>
          <a:spcPct val="0"/>
        </a:spcBef>
        <a:spcAft>
          <a:spcPct val="0"/>
        </a:spcAft>
        <a:defRPr sz="2400" kern="1200">
          <a:solidFill>
            <a:schemeClr val="tx1"/>
          </a:solidFill>
          <a:latin typeface="+mj-lt"/>
          <a:ea typeface="+mj-ea"/>
          <a:cs typeface="+mj-cs"/>
        </a:defRPr>
      </a:lvl1pPr>
      <a:lvl2pPr algn="ctr" defTabSz="514350" rtl="0" eaLnBrk="0" fontAlgn="base" hangingPunct="0">
        <a:spcBef>
          <a:spcPct val="0"/>
        </a:spcBef>
        <a:spcAft>
          <a:spcPct val="0"/>
        </a:spcAft>
        <a:defRPr sz="2400">
          <a:solidFill>
            <a:schemeClr val="tx1"/>
          </a:solidFill>
          <a:latin typeface="Calibri" panose="020F0502020204030204" pitchFamily="34" charset="0"/>
        </a:defRPr>
      </a:lvl2pPr>
      <a:lvl3pPr algn="ctr" defTabSz="514350" rtl="0" eaLnBrk="0" fontAlgn="base" hangingPunct="0">
        <a:spcBef>
          <a:spcPct val="0"/>
        </a:spcBef>
        <a:spcAft>
          <a:spcPct val="0"/>
        </a:spcAft>
        <a:defRPr sz="2400">
          <a:solidFill>
            <a:schemeClr val="tx1"/>
          </a:solidFill>
          <a:latin typeface="Calibri" panose="020F0502020204030204" pitchFamily="34" charset="0"/>
        </a:defRPr>
      </a:lvl3pPr>
      <a:lvl4pPr algn="ctr" defTabSz="514350" rtl="0" eaLnBrk="0" fontAlgn="base" hangingPunct="0">
        <a:spcBef>
          <a:spcPct val="0"/>
        </a:spcBef>
        <a:spcAft>
          <a:spcPct val="0"/>
        </a:spcAft>
        <a:defRPr sz="2400">
          <a:solidFill>
            <a:schemeClr val="tx1"/>
          </a:solidFill>
          <a:latin typeface="Calibri" panose="020F0502020204030204" pitchFamily="34" charset="0"/>
        </a:defRPr>
      </a:lvl4pPr>
      <a:lvl5pPr algn="ctr" defTabSz="514350" rtl="0" eaLnBrk="0" fontAlgn="base" hangingPunct="0">
        <a:spcBef>
          <a:spcPct val="0"/>
        </a:spcBef>
        <a:spcAft>
          <a:spcPct val="0"/>
        </a:spcAft>
        <a:defRPr sz="2400">
          <a:solidFill>
            <a:schemeClr val="tx1"/>
          </a:solidFill>
          <a:latin typeface="Calibri" panose="020F0502020204030204" pitchFamily="34" charset="0"/>
        </a:defRPr>
      </a:lvl5pPr>
      <a:lvl6pPr marL="457200" algn="ctr" defTabSz="514350" rtl="0" fontAlgn="base">
        <a:spcBef>
          <a:spcPct val="0"/>
        </a:spcBef>
        <a:spcAft>
          <a:spcPct val="0"/>
        </a:spcAft>
        <a:defRPr sz="2400">
          <a:solidFill>
            <a:schemeClr val="tx1"/>
          </a:solidFill>
          <a:latin typeface="Calibri" panose="020F0502020204030204" pitchFamily="34" charset="0"/>
        </a:defRPr>
      </a:lvl6pPr>
      <a:lvl7pPr marL="914400" algn="ctr" defTabSz="514350" rtl="0" fontAlgn="base">
        <a:spcBef>
          <a:spcPct val="0"/>
        </a:spcBef>
        <a:spcAft>
          <a:spcPct val="0"/>
        </a:spcAft>
        <a:defRPr sz="2400">
          <a:solidFill>
            <a:schemeClr val="tx1"/>
          </a:solidFill>
          <a:latin typeface="Calibri" panose="020F0502020204030204" pitchFamily="34" charset="0"/>
        </a:defRPr>
      </a:lvl7pPr>
      <a:lvl8pPr marL="1371600" algn="ctr" defTabSz="514350" rtl="0" fontAlgn="base">
        <a:spcBef>
          <a:spcPct val="0"/>
        </a:spcBef>
        <a:spcAft>
          <a:spcPct val="0"/>
        </a:spcAft>
        <a:defRPr sz="2400">
          <a:solidFill>
            <a:schemeClr val="tx1"/>
          </a:solidFill>
          <a:latin typeface="Calibri" panose="020F0502020204030204" pitchFamily="34" charset="0"/>
        </a:defRPr>
      </a:lvl8pPr>
      <a:lvl9pPr marL="1828800" algn="ctr" defTabSz="514350" rtl="0" fontAlgn="base">
        <a:spcBef>
          <a:spcPct val="0"/>
        </a:spcBef>
        <a:spcAft>
          <a:spcPct val="0"/>
        </a:spcAft>
        <a:defRPr sz="2400">
          <a:solidFill>
            <a:schemeClr val="tx1"/>
          </a:solidFill>
          <a:latin typeface="Calibri" panose="020F0502020204030204" pitchFamily="34" charset="0"/>
        </a:defRPr>
      </a:lvl9pPr>
    </p:titleStyle>
    <p:bodyStyle>
      <a:lvl1pPr marL="192088" indent="-192088" algn="l" defTabSz="51435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1pPr>
      <a:lvl2pPr marL="417513" indent="-160338" algn="l" defTabSz="51435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2pPr>
      <a:lvl3pPr marL="642938" indent="-128588" algn="l" defTabSz="514350"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3pPr>
      <a:lvl4pPr marL="900113" indent="-128588" algn="l" defTabSz="514350" rtl="0" eaLnBrk="0" fontAlgn="base" hangingPunct="0">
        <a:spcBef>
          <a:spcPct val="20000"/>
        </a:spcBef>
        <a:spcAft>
          <a:spcPct val="0"/>
        </a:spcAft>
        <a:buFont typeface="Arial" panose="020B0604020202020204" pitchFamily="34" charset="0"/>
        <a:buChar char="–"/>
        <a:defRPr sz="1100" kern="1200">
          <a:solidFill>
            <a:schemeClr val="tx1"/>
          </a:solidFill>
          <a:latin typeface="+mn-lt"/>
          <a:ea typeface="+mn-ea"/>
          <a:cs typeface="+mn-cs"/>
        </a:defRPr>
      </a:lvl4pPr>
      <a:lvl5pPr marL="1157288" indent="-128588" algn="l" defTabSz="514350" rtl="0" eaLnBrk="0" fontAlgn="base" hangingPunct="0">
        <a:spcBef>
          <a:spcPct val="20000"/>
        </a:spcBef>
        <a:spcAft>
          <a:spcPct val="0"/>
        </a:spcAft>
        <a:buFont typeface="Arial" panose="020B0604020202020204" pitchFamily="34" charset="0"/>
        <a:buChar char="»"/>
        <a:defRPr sz="1100"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a:extLst>
              <a:ext uri="{FF2B5EF4-FFF2-40B4-BE49-F238E27FC236}">
                <a16:creationId xmlns:a16="http://schemas.microsoft.com/office/drawing/2014/main" id="{18AA51E3-2EA7-4783-8ECF-E1608A392079}"/>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a:extLst>
              <a:ext uri="{FF2B5EF4-FFF2-40B4-BE49-F238E27FC236}">
                <a16:creationId xmlns:a16="http://schemas.microsoft.com/office/drawing/2014/main" id="{8DD76C79-1D90-4647-A8AC-D8B718297AA9}"/>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85E30C1-0DCF-4602-870A-49D42F7D860D}"/>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prstClr val="black">
                    <a:tint val="75000"/>
                  </a:prstClr>
                </a:solidFill>
              </a:defRPr>
            </a:lvl1pPr>
          </a:lstStyle>
          <a:p>
            <a:pPr>
              <a:defRPr/>
            </a:pPr>
            <a:fld id="{824F371E-34B6-4C4A-A6D9-72F67BFD31C6}" type="datetimeFigureOut">
              <a:rPr lang="en-US"/>
              <a:pPr>
                <a:defRPr/>
              </a:pPr>
              <a:t>7/30/2021</a:t>
            </a:fld>
            <a:endParaRPr lang="en-US"/>
          </a:p>
        </p:txBody>
      </p:sp>
      <p:sp>
        <p:nvSpPr>
          <p:cNvPr id="5" name="Footer Placeholder 4">
            <a:extLst>
              <a:ext uri="{FF2B5EF4-FFF2-40B4-BE49-F238E27FC236}">
                <a16:creationId xmlns:a16="http://schemas.microsoft.com/office/drawing/2014/main" id="{1EB82401-0CD4-4B52-BBD3-D626EA7631EB}"/>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CD381A84-A135-4F87-AC83-87FB75D527FD}"/>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568027C1-6DD3-49D2-9136-419D04A126FF}" type="slidenum">
              <a:rPr lang="en-US" altLang="en-US"/>
              <a:pPr>
                <a:defRPr/>
              </a:pPr>
              <a:t>‹#›</a:t>
            </a:fld>
            <a:endParaRPr lang="en-US" altLang="en-US"/>
          </a:p>
        </p:txBody>
      </p:sp>
    </p:spTree>
    <p:extLst>
      <p:ext uri="{BB962C8B-B14F-4D97-AF65-F5344CB8AC3E}">
        <p14:creationId xmlns:p14="http://schemas.microsoft.com/office/powerpoint/2010/main" val="2575729299"/>
      </p:ext>
    </p:extLst>
  </p:cSld>
  <p:clrMap bg1="lt1" tx1="dk1" bg2="lt2" tx2="dk2" accent1="accent1" accent2="accent2" accent3="accent3" accent4="accent4" accent5="accent5" accent6="accent6" hlink="hlink" folHlink="folHlink"/>
  <p:sldLayoutIdLst>
    <p:sldLayoutId id="2147484486" r:id="rId1"/>
    <p:sldLayoutId id="2147484487" r:id="rId2"/>
    <p:sldLayoutId id="2147484488" r:id="rId3"/>
    <p:sldLayoutId id="2147484489" r:id="rId4"/>
    <p:sldLayoutId id="2147484490" r:id="rId5"/>
    <p:sldLayoutId id="2147484491" r:id="rId6"/>
    <p:sldLayoutId id="2147484492" r:id="rId7"/>
    <p:sldLayoutId id="2147484493" r:id="rId8"/>
    <p:sldLayoutId id="2147484494" r:id="rId9"/>
    <p:sldLayoutId id="2147484495" r:id="rId10"/>
    <p:sldLayoutId id="214748449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FE0A3099-4052-44CA-AB77-D93AC19E6FEF}" type="datetimeFigureOut">
              <a:rPr lang="en-US" smtClean="0"/>
              <a:pPr/>
              <a:t>7/30/2021</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3263817814"/>
      </p:ext>
    </p:extLst>
  </p:cSld>
  <p:clrMap bg1="lt1" tx1="dk1" bg2="lt2" tx2="dk2" accent1="accent1" accent2="accent2" accent3="accent3" accent4="accent4" accent5="accent5" accent6="accent6" hlink="hlink" folHlink="folHlink"/>
  <p:sldLayoutIdLst>
    <p:sldLayoutId id="2147484580" r:id="rId1"/>
    <p:sldLayoutId id="2147484581" r:id="rId2"/>
    <p:sldLayoutId id="2147484582" r:id="rId3"/>
    <p:sldLayoutId id="2147484583" r:id="rId4"/>
    <p:sldLayoutId id="2147484584" r:id="rId5"/>
    <p:sldLayoutId id="2147484585" r:id="rId6"/>
    <p:sldLayoutId id="2147484586" r:id="rId7"/>
    <p:sldLayoutId id="2147484587" r:id="rId8"/>
    <p:sldLayoutId id="2147484588" r:id="rId9"/>
    <p:sldLayoutId id="2147484589" r:id="rId10"/>
    <p:sldLayoutId id="2147484590" r:id="rId11"/>
  </p:sldLayoutIdLst>
  <p:txStyles>
    <p:titleStyle>
      <a:lvl1pPr algn="ctr" defTabSz="514350"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FE1C3B-C749-4400-8E72-6A652E6D6C22}" type="datetimeFigureOut">
              <a:rPr lang="en-US" smtClean="0">
                <a:solidFill>
                  <a:prstClr val="black">
                    <a:tint val="75000"/>
                  </a:prstClr>
                </a:solidFill>
              </a:rPr>
              <a:pPr/>
              <a:t>7/30/2021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2562779"/>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Title Placeholder 1">
            <a:extLst>
              <a:ext uri="{FF2B5EF4-FFF2-40B4-BE49-F238E27FC236}">
                <a16:creationId xmlns:a16="http://schemas.microsoft.com/office/drawing/2014/main" id="{90EAA4D9-809A-40D7-8EE3-7EBC959928CC}"/>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8371" name="Text Placeholder 2">
            <a:extLst>
              <a:ext uri="{FF2B5EF4-FFF2-40B4-BE49-F238E27FC236}">
                <a16:creationId xmlns:a16="http://schemas.microsoft.com/office/drawing/2014/main" id="{6721A0C9-59AC-49BA-880A-8A311119A4D1}"/>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1EDA2C3-9E81-499E-ADCF-AD372750AD5B}"/>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smtClean="0">
                <a:solidFill>
                  <a:prstClr val="black">
                    <a:tint val="75000"/>
                  </a:prstClr>
                </a:solidFill>
              </a:defRPr>
            </a:lvl1pPr>
          </a:lstStyle>
          <a:p>
            <a:pPr>
              <a:defRPr/>
            </a:pPr>
            <a:fld id="{CD6D633B-6664-4DE1-93BD-026889868104}" type="datetimeFigureOut">
              <a:rPr lang="en-US"/>
              <a:pPr>
                <a:defRPr/>
              </a:pPr>
              <a:t>7/30/2021</a:t>
            </a:fld>
            <a:endParaRPr lang="en-US"/>
          </a:p>
        </p:txBody>
      </p:sp>
      <p:sp>
        <p:nvSpPr>
          <p:cNvPr id="5" name="Footer Placeholder 4">
            <a:extLst>
              <a:ext uri="{FF2B5EF4-FFF2-40B4-BE49-F238E27FC236}">
                <a16:creationId xmlns:a16="http://schemas.microsoft.com/office/drawing/2014/main" id="{1084C482-1EFC-4A45-9D85-9AF6B087D529}"/>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46C986ED-8FBB-4638-9828-EBBF69AA3E6D}"/>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smtClean="0">
                <a:solidFill>
                  <a:prstClr val="black">
                    <a:tint val="75000"/>
                  </a:prstClr>
                </a:solidFill>
              </a:defRPr>
            </a:lvl1pPr>
          </a:lstStyle>
          <a:p>
            <a:pPr>
              <a:defRPr/>
            </a:pPr>
            <a:fld id="{C90C4373-5CF7-4F3D-AF3E-291525F375A8}" type="slidenum">
              <a:rPr lang="en-US"/>
              <a:pPr>
                <a:defRPr/>
              </a:pPr>
              <a:t>‹#›</a:t>
            </a:fld>
            <a:endParaRPr lang="en-US"/>
          </a:p>
        </p:txBody>
      </p:sp>
    </p:spTree>
    <p:extLst>
      <p:ext uri="{BB962C8B-B14F-4D97-AF65-F5344CB8AC3E}">
        <p14:creationId xmlns:p14="http://schemas.microsoft.com/office/powerpoint/2010/main" val="1634272556"/>
      </p:ext>
    </p:extLst>
  </p:cSld>
  <p:clrMap bg1="lt1" tx1="dk1" bg2="lt2" tx2="dk2" accent1="accent1" accent2="accent2" accent3="accent3" accent4="accent4" accent5="accent5" accent6="accent6" hlink="hlink" folHlink="folHlink"/>
  <p:sldLayoutIdLst>
    <p:sldLayoutId id="2147484750" r:id="rId1"/>
    <p:sldLayoutId id="2147484751" r:id="rId2"/>
    <p:sldLayoutId id="2147484752" r:id="rId3"/>
    <p:sldLayoutId id="2147484753" r:id="rId4"/>
    <p:sldLayoutId id="2147484754" r:id="rId5"/>
    <p:sldLayoutId id="2147484755" r:id="rId6"/>
    <p:sldLayoutId id="2147484756" r:id="rId7"/>
    <p:sldLayoutId id="2147484757" r:id="rId8"/>
    <p:sldLayoutId id="2147484758" r:id="rId9"/>
    <p:sldLayoutId id="2147484759" r:id="rId10"/>
    <p:sldLayoutId id="214748476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7/30/2021</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7823537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0E96D3E-FE73-4262-A860-EA0504289F65}"/>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Rectangle 3">
            <a:extLst>
              <a:ext uri="{FF2B5EF4-FFF2-40B4-BE49-F238E27FC236}">
                <a16:creationId xmlns:a16="http://schemas.microsoft.com/office/drawing/2014/main" id="{A71BF950-1434-412F-9FE1-949E1306FA61}"/>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23ED694-7D0C-427A-AC03-1F3EF042070E}"/>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ea typeface="MS PGothic" panose="020B0600070205080204" pitchFamily="34" charset="-128"/>
                <a:cs typeface="+mn-cs"/>
              </a:defRPr>
            </a:lvl1pPr>
          </a:lstStyle>
          <a:p>
            <a:pPr>
              <a:defRPr/>
            </a:pPr>
            <a:endParaRPr lang="en-US"/>
          </a:p>
        </p:txBody>
      </p:sp>
      <p:sp>
        <p:nvSpPr>
          <p:cNvPr id="1029" name="Rectangle 5">
            <a:extLst>
              <a:ext uri="{FF2B5EF4-FFF2-40B4-BE49-F238E27FC236}">
                <a16:creationId xmlns:a16="http://schemas.microsoft.com/office/drawing/2014/main" id="{BC122787-EA98-487C-BB8B-EB3C520340C4}"/>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MS PGothic" panose="020B0600070205080204" pitchFamily="34" charset="-128"/>
                <a:cs typeface="+mn-cs"/>
              </a:defRPr>
            </a:lvl1pPr>
          </a:lstStyle>
          <a:p>
            <a:pPr>
              <a:defRPr/>
            </a:pPr>
            <a:endParaRPr lang="en-US"/>
          </a:p>
        </p:txBody>
      </p:sp>
      <p:sp>
        <p:nvSpPr>
          <p:cNvPr id="1030" name="Rectangle 6">
            <a:extLst>
              <a:ext uri="{FF2B5EF4-FFF2-40B4-BE49-F238E27FC236}">
                <a16:creationId xmlns:a16="http://schemas.microsoft.com/office/drawing/2014/main" id="{58E5EAA7-6B8E-4133-996E-B35EFC5C83BF}"/>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ea typeface="MS PGothic" panose="020B0600070205080204" pitchFamily="34" charset="-128"/>
              </a:defRPr>
            </a:lvl1pPr>
          </a:lstStyle>
          <a:p>
            <a:pPr>
              <a:defRPr/>
            </a:pPr>
            <a:fld id="{CD565B5C-A373-4D1E-BB23-15C2B0422400}" type="slidenum">
              <a:rPr lang="en-US" altLang="en-US"/>
              <a:pPr>
                <a:defRPr/>
              </a:pPr>
              <a:t>‹#›</a:t>
            </a:fld>
            <a:endParaRPr lang="en-US" altLang="en-US"/>
          </a:p>
        </p:txBody>
      </p:sp>
    </p:spTree>
    <p:extLst>
      <p:ext uri="{BB962C8B-B14F-4D97-AF65-F5344CB8AC3E}">
        <p14:creationId xmlns:p14="http://schemas.microsoft.com/office/powerpoint/2010/main" val="32028751"/>
      </p:ext>
    </p:extLst>
  </p:cSld>
  <p:clrMap bg1="lt1" tx1="dk1" bg2="lt2" tx2="dk2" accent1="accent1" accent2="accent2" accent3="accent3" accent4="accent4" accent5="accent5" accent6="accent6" hlink="hlink" folHlink="folHlink"/>
  <p:sldLayoutIdLst>
    <p:sldLayoutId id="2147484774" r:id="rId1"/>
    <p:sldLayoutId id="2147484775" r:id="rId2"/>
    <p:sldLayoutId id="2147484776" r:id="rId3"/>
    <p:sldLayoutId id="2147484777" r:id="rId4"/>
    <p:sldLayoutId id="2147484778" r:id="rId5"/>
    <p:sldLayoutId id="2147484779" r:id="rId6"/>
    <p:sldLayoutId id="2147484780" r:id="rId7"/>
    <p:sldLayoutId id="2147484781" r:id="rId8"/>
    <p:sldLayoutId id="2147484782" r:id="rId9"/>
    <p:sldLayoutId id="2147484783" r:id="rId10"/>
    <p:sldLayoutId id="2147484784" r:id="rId11"/>
    <p:sldLayoutId id="2147484785" r:id="rId12"/>
    <p:sldLayoutId id="2147484786" r:id="rId13"/>
    <p:sldLayoutId id="2147484787" r:id="rId14"/>
    <p:sldLayoutId id="2147484788"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8675"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mn-ea"/>
                <a:cs typeface="Arial" panose="020B0604020202020204" pitchFamily="34" charset="0"/>
              </a:defRPr>
            </a:lvl1pPr>
          </a:lstStyle>
          <a:p>
            <a:pPr>
              <a:defRPr/>
            </a:pPr>
            <a:fld id="{4C8D6BCD-4064-4621-8DDC-AE8F742C2E10}" type="slidenum">
              <a:rPr lang="en-US"/>
              <a:pPr>
                <a:defRPr/>
              </a:pPr>
              <a:t>‹#›</a:t>
            </a:fld>
            <a:endParaRPr lang="en-US"/>
          </a:p>
        </p:txBody>
      </p:sp>
    </p:spTree>
    <p:extLst>
      <p:ext uri="{BB962C8B-B14F-4D97-AF65-F5344CB8AC3E}">
        <p14:creationId xmlns:p14="http://schemas.microsoft.com/office/powerpoint/2010/main" val="894929163"/>
      </p:ext>
    </p:extLst>
  </p:cSld>
  <p:clrMap bg1="lt1" tx1="dk1" bg2="lt2" tx2="dk2" accent1="accent1" accent2="accent2" accent3="accent3" accent4="accent4" accent5="accent5" accent6="accent6" hlink="hlink" folHlink="folHlink"/>
  <p:sldLayoutIdLst>
    <p:sldLayoutId id="2147484790" r:id="rId1"/>
    <p:sldLayoutId id="2147484791" r:id="rId2"/>
    <p:sldLayoutId id="2147484792" r:id="rId3"/>
    <p:sldLayoutId id="2147484793" r:id="rId4"/>
    <p:sldLayoutId id="2147484794" r:id="rId5"/>
    <p:sldLayoutId id="2147484795" r:id="rId6"/>
    <p:sldLayoutId id="2147484796" r:id="rId7"/>
    <p:sldLayoutId id="2147484797" r:id="rId8"/>
    <p:sldLayoutId id="2147484798" r:id="rId9"/>
    <p:sldLayoutId id="2147484799" r:id="rId10"/>
    <p:sldLayoutId id="2147484800" r:id="rId11"/>
    <p:sldLayoutId id="2147484801" r:id="rId12"/>
    <p:sldLayoutId id="2147484802" r:id="rId13"/>
    <p:sldLayoutId id="2147484803" r:id="rId14"/>
    <p:sldLayoutId id="2147484804"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itle Placeholder 1">
            <a:extLst>
              <a:ext uri="{FF2B5EF4-FFF2-40B4-BE49-F238E27FC236}">
                <a16:creationId xmlns:a16="http://schemas.microsoft.com/office/drawing/2014/main" id="{40F94D6C-2ACF-4143-837C-A04EB12A908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Text Placeholder 2">
            <a:extLst>
              <a:ext uri="{FF2B5EF4-FFF2-40B4-BE49-F238E27FC236}">
                <a16:creationId xmlns:a16="http://schemas.microsoft.com/office/drawing/2014/main" id="{3A99D8F8-B694-4219-A1B6-3DCE73B542B1}"/>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B471BB8-528E-4FC8-B324-3FA3FEC1B7AA}"/>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900" smtClean="0">
                <a:solidFill>
                  <a:schemeClr val="tx1">
                    <a:tint val="75000"/>
                  </a:schemeClr>
                </a:solidFill>
              </a:defRPr>
            </a:lvl1pPr>
          </a:lstStyle>
          <a:p>
            <a:pPr>
              <a:defRPr/>
            </a:pPr>
            <a:fld id="{F49BF20B-51DC-448E-ABF1-475BEC6A428B}" type="datetimeFigureOut">
              <a:rPr lang="en-US"/>
              <a:pPr>
                <a:defRPr/>
              </a:pPr>
              <a:t>7/30/2021</a:t>
            </a:fld>
            <a:endParaRPr lang="en-US"/>
          </a:p>
        </p:txBody>
      </p:sp>
      <p:sp>
        <p:nvSpPr>
          <p:cNvPr id="5" name="Footer Placeholder 4">
            <a:extLst>
              <a:ext uri="{FF2B5EF4-FFF2-40B4-BE49-F238E27FC236}">
                <a16:creationId xmlns:a16="http://schemas.microsoft.com/office/drawing/2014/main" id="{E31D78BF-F280-4E0C-BCDB-31110031A1E5}"/>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0842925-6FDE-4C01-BE05-9E663C508F48}"/>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900" smtClean="0">
                <a:solidFill>
                  <a:schemeClr val="tx1">
                    <a:tint val="75000"/>
                  </a:schemeClr>
                </a:solidFill>
              </a:defRPr>
            </a:lvl1pPr>
          </a:lstStyle>
          <a:p>
            <a:pPr>
              <a:defRPr/>
            </a:pPr>
            <a:fld id="{CE09DC75-D55D-4C9C-95A0-A70204971238}" type="slidenum">
              <a:rPr lang="en-US"/>
              <a:pPr>
                <a:defRPr/>
              </a:pPr>
              <a:t>‹#›</a:t>
            </a:fld>
            <a:endParaRPr lang="en-US"/>
          </a:p>
        </p:txBody>
      </p:sp>
    </p:spTree>
    <p:extLst>
      <p:ext uri="{BB962C8B-B14F-4D97-AF65-F5344CB8AC3E}">
        <p14:creationId xmlns:p14="http://schemas.microsoft.com/office/powerpoint/2010/main" val="1902110265"/>
      </p:ext>
    </p:extLst>
  </p:cSld>
  <p:clrMap bg1="lt1" tx1="dk1" bg2="lt2" tx2="dk2" accent1="accent1" accent2="accent2" accent3="accent3" accent4="accent4" accent5="accent5" accent6="accent6" hlink="hlink" folHlink="folHlink"/>
  <p:sldLayoutIdLst>
    <p:sldLayoutId id="2147484819" r:id="rId1"/>
    <p:sldLayoutId id="2147484820" r:id="rId2"/>
    <p:sldLayoutId id="2147484821" r:id="rId3"/>
    <p:sldLayoutId id="2147484822" r:id="rId4"/>
    <p:sldLayoutId id="2147484823" r:id="rId5"/>
    <p:sldLayoutId id="2147484824" r:id="rId6"/>
    <p:sldLayoutId id="2147484825" r:id="rId7"/>
    <p:sldLayoutId id="2147484826" r:id="rId8"/>
    <p:sldLayoutId id="2147484827" r:id="rId9"/>
    <p:sldLayoutId id="2147484828" r:id="rId10"/>
    <p:sldLayoutId id="2147484829" r:id="rId11"/>
  </p:sldLayoutIdLst>
  <p:txStyles>
    <p:titleStyle>
      <a:lvl1pPr algn="ctr" defTabSz="685800" rtl="0" fontAlgn="base">
        <a:spcBef>
          <a:spcPct val="0"/>
        </a:spcBef>
        <a:spcAft>
          <a:spcPct val="0"/>
        </a:spcAft>
        <a:defRPr sz="3300" kern="1200">
          <a:solidFill>
            <a:schemeClr val="tx1"/>
          </a:solidFill>
          <a:latin typeface="+mj-lt"/>
          <a:ea typeface="+mj-ea"/>
          <a:cs typeface="+mj-cs"/>
        </a:defRPr>
      </a:lvl1pPr>
      <a:lvl2pPr algn="ctr" defTabSz="685800" rtl="0" fontAlgn="base">
        <a:spcBef>
          <a:spcPct val="0"/>
        </a:spcBef>
        <a:spcAft>
          <a:spcPct val="0"/>
        </a:spcAft>
        <a:defRPr sz="3300">
          <a:solidFill>
            <a:schemeClr val="tx1"/>
          </a:solidFill>
          <a:latin typeface="Calibri" panose="020F0502020204030204" pitchFamily="34" charset="0"/>
        </a:defRPr>
      </a:lvl2pPr>
      <a:lvl3pPr algn="ctr" defTabSz="685800" rtl="0" fontAlgn="base">
        <a:spcBef>
          <a:spcPct val="0"/>
        </a:spcBef>
        <a:spcAft>
          <a:spcPct val="0"/>
        </a:spcAft>
        <a:defRPr sz="3300">
          <a:solidFill>
            <a:schemeClr val="tx1"/>
          </a:solidFill>
          <a:latin typeface="Calibri" panose="020F0502020204030204" pitchFamily="34" charset="0"/>
        </a:defRPr>
      </a:lvl3pPr>
      <a:lvl4pPr algn="ctr" defTabSz="685800" rtl="0" fontAlgn="base">
        <a:spcBef>
          <a:spcPct val="0"/>
        </a:spcBef>
        <a:spcAft>
          <a:spcPct val="0"/>
        </a:spcAft>
        <a:defRPr sz="3300">
          <a:solidFill>
            <a:schemeClr val="tx1"/>
          </a:solidFill>
          <a:latin typeface="Calibri" panose="020F0502020204030204" pitchFamily="34" charset="0"/>
        </a:defRPr>
      </a:lvl4pPr>
      <a:lvl5pPr algn="ctr" defTabSz="685800" rtl="0" fontAlgn="base">
        <a:spcBef>
          <a:spcPct val="0"/>
        </a:spcBef>
        <a:spcAft>
          <a:spcPct val="0"/>
        </a:spcAft>
        <a:defRPr sz="3300">
          <a:solidFill>
            <a:schemeClr val="tx1"/>
          </a:solidFill>
          <a:latin typeface="Calibri" panose="020F0502020204030204" pitchFamily="34" charset="0"/>
        </a:defRPr>
      </a:lvl5pPr>
      <a:lvl6pPr marL="457200" algn="ctr" defTabSz="685800" rtl="0" fontAlgn="base">
        <a:spcBef>
          <a:spcPct val="0"/>
        </a:spcBef>
        <a:spcAft>
          <a:spcPct val="0"/>
        </a:spcAft>
        <a:defRPr sz="3300">
          <a:solidFill>
            <a:schemeClr val="tx1"/>
          </a:solidFill>
          <a:latin typeface="Calibri" panose="020F0502020204030204" pitchFamily="34" charset="0"/>
        </a:defRPr>
      </a:lvl6pPr>
      <a:lvl7pPr marL="914400" algn="ctr" defTabSz="685800" rtl="0" fontAlgn="base">
        <a:spcBef>
          <a:spcPct val="0"/>
        </a:spcBef>
        <a:spcAft>
          <a:spcPct val="0"/>
        </a:spcAft>
        <a:defRPr sz="3300">
          <a:solidFill>
            <a:schemeClr val="tx1"/>
          </a:solidFill>
          <a:latin typeface="Calibri" panose="020F0502020204030204" pitchFamily="34" charset="0"/>
        </a:defRPr>
      </a:lvl7pPr>
      <a:lvl8pPr marL="1371600" algn="ctr" defTabSz="685800" rtl="0" fontAlgn="base">
        <a:spcBef>
          <a:spcPct val="0"/>
        </a:spcBef>
        <a:spcAft>
          <a:spcPct val="0"/>
        </a:spcAft>
        <a:defRPr sz="3300">
          <a:solidFill>
            <a:schemeClr val="tx1"/>
          </a:solidFill>
          <a:latin typeface="Calibri" panose="020F0502020204030204" pitchFamily="34" charset="0"/>
        </a:defRPr>
      </a:lvl8pPr>
      <a:lvl9pPr marL="1828800" algn="ctr" defTabSz="685800"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defTabSz="6858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fontAlgn="base">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fontAlgn="base">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defTabSz="685800" rtl="0" fontAlgn="base">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fontAlgn="base">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6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fld id="{44472DAD-619C-4ACD-A5A6-687B6EC44A4C}" type="datetimeFigureOut">
              <a:rPr lang="en-US"/>
              <a:pPr>
                <a:defRPr/>
              </a:pPr>
              <a:t>7/30/2021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ea typeface="+mn-ea"/>
                <a:cs typeface="Arial" panose="020B0604020202020204" pitchFamily="34" charset="0"/>
              </a:defRPr>
            </a:lvl1pPr>
          </a:lstStyle>
          <a:p>
            <a:pPr>
              <a:defRPr/>
            </a:pPr>
            <a:fld id="{E8C25927-CFEF-4EEC-A5EF-3CF448919203}" type="slidenum">
              <a:rPr lang="en-US"/>
              <a:pPr>
                <a:defRPr/>
              </a:pPr>
              <a:t>‹#›</a:t>
            </a:fld>
            <a:endParaRPr lang="en-US"/>
          </a:p>
        </p:txBody>
      </p:sp>
    </p:spTree>
    <p:extLst>
      <p:ext uri="{BB962C8B-B14F-4D97-AF65-F5344CB8AC3E}">
        <p14:creationId xmlns:p14="http://schemas.microsoft.com/office/powerpoint/2010/main" val="1380161567"/>
      </p:ext>
    </p:extLst>
  </p:cSld>
  <p:clrMap bg1="lt1" tx1="dk1" bg2="lt2" tx2="dk2" accent1="accent1" accent2="accent2" accent3="accent3" accent4="accent4" accent5="accent5" accent6="accent6" hlink="hlink" folHlink="folHlink"/>
  <p:sldLayoutIdLst>
    <p:sldLayoutId id="2147484831" r:id="rId1"/>
    <p:sldLayoutId id="2147484832" r:id="rId2"/>
    <p:sldLayoutId id="2147484833" r:id="rId3"/>
    <p:sldLayoutId id="2147484834" r:id="rId4"/>
    <p:sldLayoutId id="2147484835" r:id="rId5"/>
    <p:sldLayoutId id="2147484836" r:id="rId6"/>
    <p:sldLayoutId id="2147484837" r:id="rId7"/>
    <p:sldLayoutId id="2147484838" r:id="rId8"/>
    <p:sldLayoutId id="2147484839" r:id="rId9"/>
    <p:sldLayoutId id="2147484840" r:id="rId10"/>
    <p:sldLayoutId id="214748484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Title Placeholder 1">
            <a:extLst>
              <a:ext uri="{FF2B5EF4-FFF2-40B4-BE49-F238E27FC236}">
                <a16:creationId xmlns:a16="http://schemas.microsoft.com/office/drawing/2014/main" id="{91A3C6E7-2548-4F9D-AB43-8ADA6F122E05}"/>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9939" name="Text Placeholder 2">
            <a:extLst>
              <a:ext uri="{FF2B5EF4-FFF2-40B4-BE49-F238E27FC236}">
                <a16:creationId xmlns:a16="http://schemas.microsoft.com/office/drawing/2014/main" id="{EC3CED07-D112-404A-9C00-35BCF3E69E0F}"/>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25F9343-30AF-4E73-9F9E-540AE017106A}"/>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900">
                <a:solidFill>
                  <a:prstClr val="black">
                    <a:tint val="75000"/>
                  </a:prstClr>
                </a:solidFill>
              </a:defRPr>
            </a:lvl1pPr>
          </a:lstStyle>
          <a:p>
            <a:pPr>
              <a:defRPr/>
            </a:pPr>
            <a:fld id="{FE76C93E-9564-4498-B80A-A2FB2F0F5E0D}" type="datetimeFigureOut">
              <a:rPr lang="en-US"/>
              <a:pPr>
                <a:defRPr/>
              </a:pPr>
              <a:t>7/30/2021</a:t>
            </a:fld>
            <a:endParaRPr lang="en-US"/>
          </a:p>
        </p:txBody>
      </p:sp>
      <p:sp>
        <p:nvSpPr>
          <p:cNvPr id="5" name="Footer Placeholder 4">
            <a:extLst>
              <a:ext uri="{FF2B5EF4-FFF2-40B4-BE49-F238E27FC236}">
                <a16:creationId xmlns:a16="http://schemas.microsoft.com/office/drawing/2014/main" id="{F36CCB34-7223-4A88-9D1C-3325A02150B8}"/>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900">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E6313C49-15C2-45AD-A5AE-71083DC41E89}"/>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900">
                <a:solidFill>
                  <a:prstClr val="black">
                    <a:tint val="75000"/>
                  </a:prstClr>
                </a:solidFill>
              </a:defRPr>
            </a:lvl1pPr>
          </a:lstStyle>
          <a:p>
            <a:pPr>
              <a:defRPr/>
            </a:pPr>
            <a:fld id="{432A03F6-2960-499C-AE83-901856CDD519}" type="slidenum">
              <a:rPr lang="en-US"/>
              <a:pPr>
                <a:defRPr/>
              </a:pPr>
              <a:t>‹#›</a:t>
            </a:fld>
            <a:endParaRPr lang="en-US"/>
          </a:p>
        </p:txBody>
      </p:sp>
    </p:spTree>
    <p:extLst>
      <p:ext uri="{BB962C8B-B14F-4D97-AF65-F5344CB8AC3E}">
        <p14:creationId xmlns:p14="http://schemas.microsoft.com/office/powerpoint/2010/main" val="2667575730"/>
      </p:ext>
    </p:extLst>
  </p:cSld>
  <p:clrMap bg1="lt1" tx1="dk1" bg2="lt2" tx2="dk2" accent1="accent1" accent2="accent2" accent3="accent3" accent4="accent4" accent5="accent5" accent6="accent6" hlink="hlink" folHlink="folHlink"/>
  <p:sldLayoutIdLst>
    <p:sldLayoutId id="2147484843" r:id="rId1"/>
    <p:sldLayoutId id="2147484844" r:id="rId2"/>
    <p:sldLayoutId id="2147484845" r:id="rId3"/>
    <p:sldLayoutId id="2147484846" r:id="rId4"/>
    <p:sldLayoutId id="2147484847" r:id="rId5"/>
    <p:sldLayoutId id="2147484848" r:id="rId6"/>
    <p:sldLayoutId id="2147484849" r:id="rId7"/>
    <p:sldLayoutId id="2147484850" r:id="rId8"/>
    <p:sldLayoutId id="2147484851" r:id="rId9"/>
    <p:sldLayoutId id="2147484852" r:id="rId10"/>
    <p:sldLayoutId id="2147484853" r:id="rId11"/>
  </p:sldLayoutIdLst>
  <p:txStyles>
    <p:titleStyle>
      <a:lvl1pPr algn="ctr" defTabSz="685800" rtl="0" eaLnBrk="0" fontAlgn="base" hangingPunct="0">
        <a:spcBef>
          <a:spcPct val="0"/>
        </a:spcBef>
        <a:spcAft>
          <a:spcPct val="0"/>
        </a:spcAft>
        <a:defRPr sz="3300" kern="1200">
          <a:solidFill>
            <a:schemeClr val="tx1"/>
          </a:solidFill>
          <a:latin typeface="+mj-lt"/>
          <a:ea typeface="+mj-ea"/>
          <a:cs typeface="+mj-cs"/>
        </a:defRPr>
      </a:lvl1pPr>
      <a:lvl2pPr algn="ctr" defTabSz="685800" rtl="0" eaLnBrk="0" fontAlgn="base" hangingPunct="0">
        <a:spcBef>
          <a:spcPct val="0"/>
        </a:spcBef>
        <a:spcAft>
          <a:spcPct val="0"/>
        </a:spcAft>
        <a:defRPr sz="3300">
          <a:solidFill>
            <a:schemeClr val="tx1"/>
          </a:solidFill>
          <a:latin typeface="Calibri" panose="020F0502020204030204" pitchFamily="34" charset="0"/>
        </a:defRPr>
      </a:lvl2pPr>
      <a:lvl3pPr algn="ctr" defTabSz="685800" rtl="0" eaLnBrk="0" fontAlgn="base" hangingPunct="0">
        <a:spcBef>
          <a:spcPct val="0"/>
        </a:spcBef>
        <a:spcAft>
          <a:spcPct val="0"/>
        </a:spcAft>
        <a:defRPr sz="3300">
          <a:solidFill>
            <a:schemeClr val="tx1"/>
          </a:solidFill>
          <a:latin typeface="Calibri" panose="020F0502020204030204" pitchFamily="34" charset="0"/>
        </a:defRPr>
      </a:lvl3pPr>
      <a:lvl4pPr algn="ctr" defTabSz="685800" rtl="0" eaLnBrk="0" fontAlgn="base" hangingPunct="0">
        <a:spcBef>
          <a:spcPct val="0"/>
        </a:spcBef>
        <a:spcAft>
          <a:spcPct val="0"/>
        </a:spcAft>
        <a:defRPr sz="3300">
          <a:solidFill>
            <a:schemeClr val="tx1"/>
          </a:solidFill>
          <a:latin typeface="Calibri" panose="020F0502020204030204" pitchFamily="34" charset="0"/>
        </a:defRPr>
      </a:lvl4pPr>
      <a:lvl5pPr algn="ctr" defTabSz="685800" rtl="0" eaLnBrk="0" fontAlgn="base" hangingPunct="0">
        <a:spcBef>
          <a:spcPct val="0"/>
        </a:spcBef>
        <a:spcAft>
          <a:spcPct val="0"/>
        </a:spcAft>
        <a:defRPr sz="3300">
          <a:solidFill>
            <a:schemeClr val="tx1"/>
          </a:solidFill>
          <a:latin typeface="Calibri" panose="020F0502020204030204" pitchFamily="34" charset="0"/>
        </a:defRPr>
      </a:lvl5pPr>
      <a:lvl6pPr marL="457200" algn="ctr" defTabSz="685800" rtl="0" fontAlgn="base">
        <a:spcBef>
          <a:spcPct val="0"/>
        </a:spcBef>
        <a:spcAft>
          <a:spcPct val="0"/>
        </a:spcAft>
        <a:defRPr sz="3300">
          <a:solidFill>
            <a:schemeClr val="tx1"/>
          </a:solidFill>
          <a:latin typeface="Calibri" panose="020F0502020204030204" pitchFamily="34" charset="0"/>
        </a:defRPr>
      </a:lvl6pPr>
      <a:lvl7pPr marL="914400" algn="ctr" defTabSz="685800" rtl="0" fontAlgn="base">
        <a:spcBef>
          <a:spcPct val="0"/>
        </a:spcBef>
        <a:spcAft>
          <a:spcPct val="0"/>
        </a:spcAft>
        <a:defRPr sz="3300">
          <a:solidFill>
            <a:schemeClr val="tx1"/>
          </a:solidFill>
          <a:latin typeface="Calibri" panose="020F0502020204030204" pitchFamily="34" charset="0"/>
        </a:defRPr>
      </a:lvl7pPr>
      <a:lvl8pPr marL="1371600" algn="ctr" defTabSz="685800" rtl="0" fontAlgn="base">
        <a:spcBef>
          <a:spcPct val="0"/>
        </a:spcBef>
        <a:spcAft>
          <a:spcPct val="0"/>
        </a:spcAft>
        <a:defRPr sz="3300">
          <a:solidFill>
            <a:schemeClr val="tx1"/>
          </a:solidFill>
          <a:latin typeface="Calibri" panose="020F0502020204030204" pitchFamily="34" charset="0"/>
        </a:defRPr>
      </a:lvl8pPr>
      <a:lvl9pPr marL="1828800" algn="ctr" defTabSz="685800"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defTabSz="6858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defTabSz="6858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Title Placeholder 1">
            <a:extLst>
              <a:ext uri="{FF2B5EF4-FFF2-40B4-BE49-F238E27FC236}">
                <a16:creationId xmlns:a16="http://schemas.microsoft.com/office/drawing/2014/main" id="{65BCE0E3-972C-41B9-842C-A087454FFAF0}"/>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8131" name="Text Placeholder 2">
            <a:extLst>
              <a:ext uri="{FF2B5EF4-FFF2-40B4-BE49-F238E27FC236}">
                <a16:creationId xmlns:a16="http://schemas.microsoft.com/office/drawing/2014/main" id="{771E8E2D-92EE-49CF-8235-41B3C91A7229}"/>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9DDBCE7-E369-41FB-B9A8-39F7BFCD2A27}"/>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prstClr val="black">
                    <a:tint val="75000"/>
                  </a:prstClr>
                </a:solidFill>
              </a:defRPr>
            </a:lvl1pPr>
          </a:lstStyle>
          <a:p>
            <a:pPr>
              <a:defRPr/>
            </a:pPr>
            <a:fld id="{69522997-1FD5-42D9-AAE3-9D9E20383450}" type="datetimeFigureOut">
              <a:rPr lang="en-US"/>
              <a:pPr>
                <a:defRPr/>
              </a:pPr>
              <a:t>7/30/2021</a:t>
            </a:fld>
            <a:endParaRPr lang="en-US"/>
          </a:p>
        </p:txBody>
      </p:sp>
      <p:sp>
        <p:nvSpPr>
          <p:cNvPr id="5" name="Footer Placeholder 4">
            <a:extLst>
              <a:ext uri="{FF2B5EF4-FFF2-40B4-BE49-F238E27FC236}">
                <a16:creationId xmlns:a16="http://schemas.microsoft.com/office/drawing/2014/main" id="{F3ADECF1-EC59-4EE0-964E-F8C26352382F}"/>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E810F8A1-CF64-4C09-B68A-4F8B008E5243}"/>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prstClr val="black">
                    <a:tint val="75000"/>
                  </a:prstClr>
                </a:solidFill>
              </a:defRPr>
            </a:lvl1pPr>
          </a:lstStyle>
          <a:p>
            <a:pPr>
              <a:defRPr/>
            </a:pPr>
            <a:fld id="{C7FFD111-45E0-4698-A9B1-F65FA84DE9DB}" type="slidenum">
              <a:rPr lang="en-US"/>
              <a:pPr>
                <a:defRPr/>
              </a:pPr>
              <a:t>‹#›</a:t>
            </a:fld>
            <a:endParaRPr lang="en-US"/>
          </a:p>
        </p:txBody>
      </p:sp>
    </p:spTree>
    <p:extLst>
      <p:ext uri="{BB962C8B-B14F-4D97-AF65-F5344CB8AC3E}">
        <p14:creationId xmlns:p14="http://schemas.microsoft.com/office/powerpoint/2010/main" val="1816397751"/>
      </p:ext>
    </p:extLst>
  </p:cSld>
  <p:clrMap bg1="lt1" tx1="dk1" bg2="lt2" tx2="dk2" accent1="accent1" accent2="accent2" accent3="accent3" accent4="accent4" accent5="accent5" accent6="accent6" hlink="hlink" folHlink="folHlink"/>
  <p:sldLayoutIdLst>
    <p:sldLayoutId id="2147484855" r:id="rId1"/>
    <p:sldLayoutId id="2147484856" r:id="rId2"/>
    <p:sldLayoutId id="2147484857" r:id="rId3"/>
    <p:sldLayoutId id="2147484858" r:id="rId4"/>
    <p:sldLayoutId id="2147484859" r:id="rId5"/>
    <p:sldLayoutId id="2147484860" r:id="rId6"/>
    <p:sldLayoutId id="2147484861" r:id="rId7"/>
    <p:sldLayoutId id="2147484862" r:id="rId8"/>
    <p:sldLayoutId id="2147484863" r:id="rId9"/>
    <p:sldLayoutId id="2147484864" r:id="rId10"/>
    <p:sldLayoutId id="214748486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F5A770FB-F975-4CBE-BAC1-7ED38209144F}"/>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9699" name="Rectangle 3">
            <a:extLst>
              <a:ext uri="{FF2B5EF4-FFF2-40B4-BE49-F238E27FC236}">
                <a16:creationId xmlns:a16="http://schemas.microsoft.com/office/drawing/2014/main" id="{1B3A9DC0-77A0-47FB-9538-69279AC9D5CF}"/>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0422478-8665-4D09-8E54-BCB3FC9AE50E}"/>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b="0">
                <a:solidFill>
                  <a:srgbClr val="000000"/>
                </a:solidFill>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id="{58BB75FB-1F2C-4CEF-B8B8-503F69D51A45}"/>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b="0">
                <a:solidFill>
                  <a:srgbClr val="000000"/>
                </a:solidFill>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11834DA7-4390-4EF7-BB87-932636B3EAD4}"/>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defRPr>
            </a:lvl1pPr>
          </a:lstStyle>
          <a:p>
            <a:pPr>
              <a:defRPr/>
            </a:pPr>
            <a:fld id="{E5642708-CDAC-44E1-9966-7C7FAA7319B2}" type="slidenum">
              <a:rPr lang="en-US" altLang="en-US"/>
              <a:pPr>
                <a:defRPr/>
              </a:pPr>
              <a:t>‹#›</a:t>
            </a:fld>
            <a:endParaRPr lang="en-US" altLang="en-US"/>
          </a:p>
        </p:txBody>
      </p:sp>
    </p:spTree>
    <p:extLst>
      <p:ext uri="{BB962C8B-B14F-4D97-AF65-F5344CB8AC3E}">
        <p14:creationId xmlns:p14="http://schemas.microsoft.com/office/powerpoint/2010/main" val="4223983282"/>
      </p:ext>
    </p:extLst>
  </p:cSld>
  <p:clrMap bg1="lt1" tx1="dk1" bg2="lt2" tx2="dk2" accent1="accent1" accent2="accent2" accent3="accent3" accent4="accent4" accent5="accent5" accent6="accent6" hlink="hlink" folHlink="folHlink"/>
  <p:sldLayoutIdLst>
    <p:sldLayoutId id="2147484947" r:id="rId1"/>
    <p:sldLayoutId id="2147484948" r:id="rId2"/>
    <p:sldLayoutId id="2147484949" r:id="rId3"/>
    <p:sldLayoutId id="2147484950" r:id="rId4"/>
    <p:sldLayoutId id="2147484951" r:id="rId5"/>
    <p:sldLayoutId id="2147484952" r:id="rId6"/>
    <p:sldLayoutId id="2147484953" r:id="rId7"/>
    <p:sldLayoutId id="2147484954" r:id="rId8"/>
    <p:sldLayoutId id="2147484955" r:id="rId9"/>
    <p:sldLayoutId id="2147484956" r:id="rId10"/>
    <p:sldLayoutId id="2147484957" r:id="rId11"/>
    <p:sldLayoutId id="2147484958" r:id="rId12"/>
    <p:sldLayoutId id="2147484959" r:id="rId13"/>
    <p:sldLayoutId id="2147484960" r:id="rId14"/>
    <p:sldLayoutId id="2147484961" r:id="rId15"/>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Title Placeholder 1">
            <a:extLst>
              <a:ext uri="{FF2B5EF4-FFF2-40B4-BE49-F238E27FC236}">
                <a16:creationId xmlns:a16="http://schemas.microsoft.com/office/drawing/2014/main" id="{CCEEF152-F5B0-4910-A290-367A1E9F999F}"/>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Text Placeholder 2">
            <a:extLst>
              <a:ext uri="{FF2B5EF4-FFF2-40B4-BE49-F238E27FC236}">
                <a16:creationId xmlns:a16="http://schemas.microsoft.com/office/drawing/2014/main" id="{268BA410-DDE7-4685-96CB-84251F886DF3}"/>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3176B90-A305-4686-9AAE-DBD5F7A2437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prstClr val="black">
                    <a:tint val="75000"/>
                  </a:prstClr>
                </a:solidFill>
              </a:defRPr>
            </a:lvl1pPr>
          </a:lstStyle>
          <a:p>
            <a:pPr>
              <a:defRPr/>
            </a:pPr>
            <a:fld id="{FF44E31A-7F99-49E1-B3CA-67E0ADD7D142}" type="datetimeFigureOut">
              <a:rPr lang="en-US"/>
              <a:pPr>
                <a:defRPr/>
              </a:pPr>
              <a:t>7/30/2021</a:t>
            </a:fld>
            <a:endParaRPr lang="en-US"/>
          </a:p>
        </p:txBody>
      </p:sp>
      <p:sp>
        <p:nvSpPr>
          <p:cNvPr id="5" name="Footer Placeholder 4">
            <a:extLst>
              <a:ext uri="{FF2B5EF4-FFF2-40B4-BE49-F238E27FC236}">
                <a16:creationId xmlns:a16="http://schemas.microsoft.com/office/drawing/2014/main" id="{CB6811AE-F2E4-43FA-BDC6-BB0D5B006EE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C54C7D58-F463-4F2A-921D-6A976D0A83E7}"/>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4CEEFFB8-D849-4675-9B27-4E6BFC960534}" type="slidenum">
              <a:rPr lang="en-US" altLang="en-US"/>
              <a:pPr>
                <a:defRPr/>
              </a:pPr>
              <a:t>‹#›</a:t>
            </a:fld>
            <a:endParaRPr lang="en-US" altLang="en-US"/>
          </a:p>
        </p:txBody>
      </p:sp>
    </p:spTree>
    <p:extLst>
      <p:ext uri="{BB962C8B-B14F-4D97-AF65-F5344CB8AC3E}">
        <p14:creationId xmlns:p14="http://schemas.microsoft.com/office/powerpoint/2010/main" val="3795431827"/>
      </p:ext>
    </p:extLst>
  </p:cSld>
  <p:clrMap bg1="lt1" tx1="dk1" bg2="lt2" tx2="dk2" accent1="accent1" accent2="accent2" accent3="accent3" accent4="accent4" accent5="accent5" accent6="accent6" hlink="hlink" folHlink="folHlink"/>
  <p:sldLayoutIdLst>
    <p:sldLayoutId id="2147484991" r:id="rId1"/>
    <p:sldLayoutId id="2147484992" r:id="rId2"/>
    <p:sldLayoutId id="2147484993" r:id="rId3"/>
    <p:sldLayoutId id="2147484994" r:id="rId4"/>
    <p:sldLayoutId id="2147484995" r:id="rId5"/>
    <p:sldLayoutId id="2147484996" r:id="rId6"/>
    <p:sldLayoutId id="2147484997" r:id="rId7"/>
    <p:sldLayoutId id="2147484998" r:id="rId8"/>
    <p:sldLayoutId id="2147484999" r:id="rId9"/>
    <p:sldLayoutId id="2147485000" r:id="rId10"/>
    <p:sldLayoutId id="214748500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Title Placeholder 1">
            <a:extLst>
              <a:ext uri="{FF2B5EF4-FFF2-40B4-BE49-F238E27FC236}">
                <a16:creationId xmlns:a16="http://schemas.microsoft.com/office/drawing/2014/main" id="{46DCC314-D0CF-471A-BCE2-4017B1FAE738}"/>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5843" name="Text Placeholder 2">
            <a:extLst>
              <a:ext uri="{FF2B5EF4-FFF2-40B4-BE49-F238E27FC236}">
                <a16:creationId xmlns:a16="http://schemas.microsoft.com/office/drawing/2014/main" id="{F6B77A19-C25C-4649-972B-868F9E4A0444}"/>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657DE2F-5EE8-4B24-A1D0-D24A9FF9F330}"/>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prstClr val="black">
                    <a:tint val="75000"/>
                  </a:prstClr>
                </a:solidFill>
              </a:defRPr>
            </a:lvl1pPr>
          </a:lstStyle>
          <a:p>
            <a:pPr>
              <a:defRPr/>
            </a:pPr>
            <a:fld id="{30364378-D37E-4C18-9105-18128437DFD0}" type="datetimeFigureOut">
              <a:rPr lang="en-US"/>
              <a:pPr>
                <a:defRPr/>
              </a:pPr>
              <a:t>7/30/2021</a:t>
            </a:fld>
            <a:endParaRPr lang="en-US"/>
          </a:p>
        </p:txBody>
      </p:sp>
      <p:sp>
        <p:nvSpPr>
          <p:cNvPr id="5" name="Footer Placeholder 4">
            <a:extLst>
              <a:ext uri="{FF2B5EF4-FFF2-40B4-BE49-F238E27FC236}">
                <a16:creationId xmlns:a16="http://schemas.microsoft.com/office/drawing/2014/main" id="{3065DFAB-CF57-479D-9304-92E6C2A76C52}"/>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5645AFC4-C5F0-464C-BB87-E7D26147DD4A}"/>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314E6CD2-4EF9-4B1A-B777-870B34673747}" type="slidenum">
              <a:rPr lang="en-US" altLang="en-US"/>
              <a:pPr>
                <a:defRPr/>
              </a:pPr>
              <a:t>‹#›</a:t>
            </a:fld>
            <a:endParaRPr lang="en-US" altLang="en-US"/>
          </a:p>
        </p:txBody>
      </p:sp>
    </p:spTree>
    <p:extLst>
      <p:ext uri="{BB962C8B-B14F-4D97-AF65-F5344CB8AC3E}">
        <p14:creationId xmlns:p14="http://schemas.microsoft.com/office/powerpoint/2010/main" val="1641627608"/>
      </p:ext>
    </p:extLst>
  </p:cSld>
  <p:clrMap bg1="lt1" tx1="dk1" bg2="lt2" tx2="dk2" accent1="accent1" accent2="accent2" accent3="accent3" accent4="accent4" accent5="accent5" accent6="accent6" hlink="hlink" folHlink="folHlink"/>
  <p:sldLayoutIdLst>
    <p:sldLayoutId id="2147485003" r:id="rId1"/>
    <p:sldLayoutId id="2147485004" r:id="rId2"/>
    <p:sldLayoutId id="2147485005" r:id="rId3"/>
    <p:sldLayoutId id="2147485006" r:id="rId4"/>
    <p:sldLayoutId id="2147485007" r:id="rId5"/>
    <p:sldLayoutId id="2147485008" r:id="rId6"/>
    <p:sldLayoutId id="2147485009" r:id="rId7"/>
    <p:sldLayoutId id="2147485010" r:id="rId8"/>
    <p:sldLayoutId id="2147485011" r:id="rId9"/>
    <p:sldLayoutId id="2147485012" r:id="rId10"/>
    <p:sldLayoutId id="214748501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Title Placeholder 1">
            <a:extLst>
              <a:ext uri="{FF2B5EF4-FFF2-40B4-BE49-F238E27FC236}">
                <a16:creationId xmlns:a16="http://schemas.microsoft.com/office/drawing/2014/main" id="{142D7354-1C1C-4729-814D-28FBD8B46553}"/>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Text Placeholder 2">
            <a:extLst>
              <a:ext uri="{FF2B5EF4-FFF2-40B4-BE49-F238E27FC236}">
                <a16:creationId xmlns:a16="http://schemas.microsoft.com/office/drawing/2014/main" id="{83416CBD-B8C6-42FE-AA90-61663254412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EEE36CE-1A81-4509-8AE3-31CF3F5F91D7}"/>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675">
                <a:solidFill>
                  <a:prstClr val="black">
                    <a:tint val="75000"/>
                  </a:prstClr>
                </a:solidFill>
                <a:latin typeface="Calibri"/>
              </a:defRPr>
            </a:lvl1pPr>
          </a:lstStyle>
          <a:p>
            <a:pPr>
              <a:defRPr/>
            </a:pPr>
            <a:fld id="{5F655A4E-75F4-433E-A24D-80860EE0A318}" type="datetimeFigureOut">
              <a:rPr lang="en-US"/>
              <a:pPr>
                <a:defRPr/>
              </a:pPr>
              <a:t>7/31/2021</a:t>
            </a:fld>
            <a:endParaRPr lang="en-US"/>
          </a:p>
        </p:txBody>
      </p:sp>
      <p:sp>
        <p:nvSpPr>
          <p:cNvPr id="5" name="Footer Placeholder 4">
            <a:extLst>
              <a:ext uri="{FF2B5EF4-FFF2-40B4-BE49-F238E27FC236}">
                <a16:creationId xmlns:a16="http://schemas.microsoft.com/office/drawing/2014/main" id="{F703051C-0939-4B7F-8802-AE86178040CE}"/>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675">
                <a:solidFill>
                  <a:prstClr val="black">
                    <a:tint val="75000"/>
                  </a:prstClr>
                </a:solidFill>
                <a:latin typeface="Calibri"/>
              </a:defRPr>
            </a:lvl1pPr>
          </a:lstStyle>
          <a:p>
            <a:pPr>
              <a:defRPr/>
            </a:pPr>
            <a:endParaRPr lang="en-US"/>
          </a:p>
        </p:txBody>
      </p:sp>
      <p:sp>
        <p:nvSpPr>
          <p:cNvPr id="6" name="Slide Number Placeholder 5">
            <a:extLst>
              <a:ext uri="{FF2B5EF4-FFF2-40B4-BE49-F238E27FC236}">
                <a16:creationId xmlns:a16="http://schemas.microsoft.com/office/drawing/2014/main" id="{8B2D6A3C-B803-4139-910E-C70FC06A363C}"/>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00">
                <a:solidFill>
                  <a:srgbClr val="898989"/>
                </a:solidFill>
                <a:latin typeface="Calibri" panose="020F0502020204030204" pitchFamily="34" charset="0"/>
              </a:defRPr>
            </a:lvl1pPr>
          </a:lstStyle>
          <a:p>
            <a:fld id="{91EA2424-DC6F-4725-94EF-2328D5B048CD}" type="slidenum">
              <a:rPr lang="en-US" altLang="en-US"/>
              <a:pPr/>
              <a:t>‹#›</a:t>
            </a:fld>
            <a:endParaRPr lang="en-US" altLang="en-US"/>
          </a:p>
        </p:txBody>
      </p:sp>
    </p:spTree>
    <p:extLst>
      <p:ext uri="{BB962C8B-B14F-4D97-AF65-F5344CB8AC3E}">
        <p14:creationId xmlns:p14="http://schemas.microsoft.com/office/powerpoint/2010/main" val="1138504465"/>
      </p:ext>
    </p:extLst>
  </p:cSld>
  <p:clrMap bg1="lt1" tx1="dk1" bg2="lt2" tx2="dk2" accent1="accent1" accent2="accent2" accent3="accent3" accent4="accent4" accent5="accent5" accent6="accent6" hlink="hlink" folHlink="folHlink"/>
  <p:sldLayoutIdLst>
    <p:sldLayoutId id="2147485067" r:id="rId1"/>
    <p:sldLayoutId id="2147485068" r:id="rId2"/>
    <p:sldLayoutId id="2147485069" r:id="rId3"/>
    <p:sldLayoutId id="2147485070" r:id="rId4"/>
    <p:sldLayoutId id="2147485071" r:id="rId5"/>
    <p:sldLayoutId id="2147485072" r:id="rId6"/>
    <p:sldLayoutId id="2147485073" r:id="rId7"/>
    <p:sldLayoutId id="2147485074" r:id="rId8"/>
    <p:sldLayoutId id="2147485075" r:id="rId9"/>
    <p:sldLayoutId id="2147485076" r:id="rId10"/>
    <p:sldLayoutId id="2147485077" r:id="rId11"/>
    <p:sldLayoutId id="2147485078" r:id="rId12"/>
  </p:sldLayoutIdLst>
  <p:txStyles>
    <p:titleStyle>
      <a:lvl1pPr algn="ctr" rtl="0" eaLnBrk="0" fontAlgn="base" hangingPunct="0">
        <a:spcBef>
          <a:spcPct val="0"/>
        </a:spcBef>
        <a:spcAft>
          <a:spcPct val="0"/>
        </a:spcAft>
        <a:defRPr sz="2400" kern="1200">
          <a:solidFill>
            <a:schemeClr val="tx1"/>
          </a:solidFill>
          <a:latin typeface="+mj-lt"/>
          <a:ea typeface="+mj-ea"/>
          <a:cs typeface="+mj-cs"/>
        </a:defRPr>
      </a:lvl1pPr>
      <a:lvl2pPr algn="ctr" rtl="0" eaLnBrk="0" fontAlgn="base" hangingPunct="0">
        <a:spcBef>
          <a:spcPct val="0"/>
        </a:spcBef>
        <a:spcAft>
          <a:spcPct val="0"/>
        </a:spcAft>
        <a:defRPr sz="2400">
          <a:solidFill>
            <a:schemeClr val="tx1"/>
          </a:solidFill>
          <a:latin typeface="Calibri" panose="020F0502020204030204" pitchFamily="34" charset="0"/>
        </a:defRPr>
      </a:lvl2pPr>
      <a:lvl3pPr algn="ctr" rtl="0" eaLnBrk="0" fontAlgn="base" hangingPunct="0">
        <a:spcBef>
          <a:spcPct val="0"/>
        </a:spcBef>
        <a:spcAft>
          <a:spcPct val="0"/>
        </a:spcAft>
        <a:defRPr sz="2400">
          <a:solidFill>
            <a:schemeClr val="tx1"/>
          </a:solidFill>
          <a:latin typeface="Calibri" panose="020F0502020204030204" pitchFamily="34" charset="0"/>
        </a:defRPr>
      </a:lvl3pPr>
      <a:lvl4pPr algn="ctr" rtl="0" eaLnBrk="0" fontAlgn="base" hangingPunct="0">
        <a:spcBef>
          <a:spcPct val="0"/>
        </a:spcBef>
        <a:spcAft>
          <a:spcPct val="0"/>
        </a:spcAft>
        <a:defRPr sz="2400">
          <a:solidFill>
            <a:schemeClr val="tx1"/>
          </a:solidFill>
          <a:latin typeface="Calibri" panose="020F0502020204030204" pitchFamily="34" charset="0"/>
        </a:defRPr>
      </a:lvl4pPr>
      <a:lvl5pPr algn="ctr" rtl="0" eaLnBrk="0" fontAlgn="base" hangingPunct="0">
        <a:spcBef>
          <a:spcPct val="0"/>
        </a:spcBef>
        <a:spcAft>
          <a:spcPct val="0"/>
        </a:spcAft>
        <a:defRPr sz="2400">
          <a:solidFill>
            <a:schemeClr val="tx1"/>
          </a:solidFill>
          <a:latin typeface="Calibri" panose="020F0502020204030204" pitchFamily="34" charset="0"/>
        </a:defRPr>
      </a:lvl5pPr>
      <a:lvl6pPr marL="257175" algn="ctr" rtl="0" fontAlgn="base">
        <a:spcBef>
          <a:spcPct val="0"/>
        </a:spcBef>
        <a:spcAft>
          <a:spcPct val="0"/>
        </a:spcAft>
        <a:defRPr sz="2475">
          <a:solidFill>
            <a:schemeClr val="tx1"/>
          </a:solidFill>
          <a:latin typeface="Calibri" panose="020F0502020204030204" pitchFamily="34" charset="0"/>
        </a:defRPr>
      </a:lvl6pPr>
      <a:lvl7pPr marL="514350" algn="ctr" rtl="0" fontAlgn="base">
        <a:spcBef>
          <a:spcPct val="0"/>
        </a:spcBef>
        <a:spcAft>
          <a:spcPct val="0"/>
        </a:spcAft>
        <a:defRPr sz="2475">
          <a:solidFill>
            <a:schemeClr val="tx1"/>
          </a:solidFill>
          <a:latin typeface="Calibri" panose="020F0502020204030204" pitchFamily="34" charset="0"/>
        </a:defRPr>
      </a:lvl7pPr>
      <a:lvl8pPr marL="771525" algn="ctr" rtl="0" fontAlgn="base">
        <a:spcBef>
          <a:spcPct val="0"/>
        </a:spcBef>
        <a:spcAft>
          <a:spcPct val="0"/>
        </a:spcAft>
        <a:defRPr sz="2475">
          <a:solidFill>
            <a:schemeClr val="tx1"/>
          </a:solidFill>
          <a:latin typeface="Calibri" panose="020F0502020204030204" pitchFamily="34" charset="0"/>
        </a:defRPr>
      </a:lvl8pPr>
      <a:lvl9pPr marL="1028700" algn="ctr" rtl="0" fontAlgn="base">
        <a:spcBef>
          <a:spcPct val="0"/>
        </a:spcBef>
        <a:spcAft>
          <a:spcPct val="0"/>
        </a:spcAft>
        <a:defRPr sz="2475">
          <a:solidFill>
            <a:schemeClr val="tx1"/>
          </a:solidFill>
          <a:latin typeface="Calibri" panose="020F0502020204030204" pitchFamily="34" charset="0"/>
        </a:defRPr>
      </a:lvl9pPr>
    </p:titleStyle>
    <p:bodyStyle>
      <a:lvl1pPr marL="192088" indent="-192088"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1pPr>
      <a:lvl2pPr marL="417513" indent="-160338"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2pPr>
      <a:lvl3pPr marL="642938" indent="-128588" algn="l"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3pPr>
      <a:lvl4pPr marL="900113" indent="-128588" algn="l" rtl="0" eaLnBrk="0" fontAlgn="base" hangingPunct="0">
        <a:spcBef>
          <a:spcPct val="20000"/>
        </a:spcBef>
        <a:spcAft>
          <a:spcPct val="0"/>
        </a:spcAft>
        <a:buFont typeface="Arial" panose="020B0604020202020204" pitchFamily="34" charset="0"/>
        <a:buChar char="–"/>
        <a:defRPr sz="1100" kern="1200">
          <a:solidFill>
            <a:schemeClr val="tx1"/>
          </a:solidFill>
          <a:latin typeface="+mn-lt"/>
          <a:ea typeface="+mn-ea"/>
          <a:cs typeface="+mn-cs"/>
        </a:defRPr>
      </a:lvl4pPr>
      <a:lvl5pPr marL="1157288" indent="-128588" algn="l" rtl="0" eaLnBrk="0" fontAlgn="base" hangingPunct="0">
        <a:spcBef>
          <a:spcPct val="20000"/>
        </a:spcBef>
        <a:spcAft>
          <a:spcPct val="0"/>
        </a:spcAft>
        <a:buFont typeface="Arial" panose="020B0604020202020204" pitchFamily="34" charset="0"/>
        <a:buChar char="»"/>
        <a:defRPr sz="1100"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A3099-4052-44CA-AB77-D93AC19E6FEF}" type="datetimeFigureOut">
              <a:rPr lang="en-US" smtClean="0"/>
              <a:pPr/>
              <a:t>7/30/2021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31075159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0A3099-4052-44CA-AB77-D93AC19E6FEF}" type="datetimeFigureOut">
              <a:rPr lang="en-US" smtClean="0"/>
              <a:pPr/>
              <a:t>7/30/2021</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15269156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solidFill>
                  <a:srgbClr val="000000"/>
                </a:solidFill>
                <a:latin typeface="Arial" charset="0"/>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Arial" charset="0"/>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Arial" charset="0"/>
                <a:cs typeface="+mn-cs"/>
              </a:defRPr>
            </a:lvl1pPr>
          </a:lstStyle>
          <a:p>
            <a:pPr eaLnBrk="1" hangingPunct="1">
              <a:defRPr/>
            </a:pPr>
            <a:fld id="{1A5CADD7-3335-4870-B3D1-0E44B36121F3}" type="slidenum">
              <a:rPr lang="en-US"/>
              <a:pPr eaLnBrk="1" hangingPunct="1">
                <a:defRPr/>
              </a:pPr>
              <a:t>‹#›</a:t>
            </a:fld>
            <a:endParaRPr lang="en-US"/>
          </a:p>
        </p:txBody>
      </p:sp>
    </p:spTree>
    <p:extLst>
      <p:ext uri="{BB962C8B-B14F-4D97-AF65-F5344CB8AC3E}">
        <p14:creationId xmlns:p14="http://schemas.microsoft.com/office/powerpoint/2010/main" val="14606525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77" algn="ctr" rtl="0" fontAlgn="base">
        <a:spcBef>
          <a:spcPct val="0"/>
        </a:spcBef>
        <a:spcAft>
          <a:spcPct val="0"/>
        </a:spcAft>
        <a:defRPr sz="4400">
          <a:solidFill>
            <a:schemeClr val="tx2"/>
          </a:solidFill>
          <a:latin typeface="Arial" charset="0"/>
        </a:defRPr>
      </a:lvl6pPr>
      <a:lvl7pPr marL="914353" algn="ctr" rtl="0" fontAlgn="base">
        <a:spcBef>
          <a:spcPct val="0"/>
        </a:spcBef>
        <a:spcAft>
          <a:spcPct val="0"/>
        </a:spcAft>
        <a:defRPr sz="4400">
          <a:solidFill>
            <a:schemeClr val="tx2"/>
          </a:solidFill>
          <a:latin typeface="Arial" charset="0"/>
        </a:defRPr>
      </a:lvl7pPr>
      <a:lvl8pPr marL="1371530" algn="ctr" rtl="0" fontAlgn="base">
        <a:spcBef>
          <a:spcPct val="0"/>
        </a:spcBef>
        <a:spcAft>
          <a:spcPct val="0"/>
        </a:spcAft>
        <a:defRPr sz="4400">
          <a:solidFill>
            <a:schemeClr val="tx2"/>
          </a:solidFill>
          <a:latin typeface="Arial" charset="0"/>
        </a:defRPr>
      </a:lvl8pPr>
      <a:lvl9pPr marL="1828706"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71" indent="-228588" algn="l" rtl="0" fontAlgn="base">
        <a:spcBef>
          <a:spcPct val="20000"/>
        </a:spcBef>
        <a:spcAft>
          <a:spcPct val="0"/>
        </a:spcAft>
        <a:buChar char="»"/>
        <a:defRPr sz="2000">
          <a:solidFill>
            <a:schemeClr val="tx1"/>
          </a:solidFill>
          <a:latin typeface="+mn-lt"/>
        </a:defRPr>
      </a:lvl6pPr>
      <a:lvl7pPr marL="2971648" indent="-228588" algn="l" rtl="0" fontAlgn="base">
        <a:spcBef>
          <a:spcPct val="20000"/>
        </a:spcBef>
        <a:spcAft>
          <a:spcPct val="0"/>
        </a:spcAft>
        <a:buChar char="»"/>
        <a:defRPr sz="2000">
          <a:solidFill>
            <a:schemeClr val="tx1"/>
          </a:solidFill>
          <a:latin typeface="+mn-lt"/>
        </a:defRPr>
      </a:lvl7pPr>
      <a:lvl8pPr marL="3428825" indent="-228588" algn="l" rtl="0" fontAlgn="base">
        <a:spcBef>
          <a:spcPct val="20000"/>
        </a:spcBef>
        <a:spcAft>
          <a:spcPct val="0"/>
        </a:spcAft>
        <a:buChar char="»"/>
        <a:defRPr sz="2000">
          <a:solidFill>
            <a:schemeClr val="tx1"/>
          </a:solidFill>
          <a:latin typeface="+mn-lt"/>
        </a:defRPr>
      </a:lvl8pPr>
      <a:lvl9pPr marL="3886001" indent="-22858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panose="020B0604020202020204" pitchFamily="34" charset="0"/>
              </a:defRPr>
            </a:lvl1pPr>
          </a:lstStyle>
          <a:p>
            <a:pPr>
              <a:defRPr/>
            </a:pPr>
            <a:fld id="{8E7EBF1E-7747-4CED-B828-BEDF6493EEF9}" type="slidenum">
              <a:rPr lang="en-US"/>
              <a:pPr>
                <a:defRPr/>
              </a:pPr>
              <a:t>‹#›</a:t>
            </a:fld>
            <a:endParaRPr lang="en-US"/>
          </a:p>
        </p:txBody>
      </p:sp>
    </p:spTree>
    <p:extLst>
      <p:ext uri="{BB962C8B-B14F-4D97-AF65-F5344CB8AC3E}">
        <p14:creationId xmlns:p14="http://schemas.microsoft.com/office/powerpoint/2010/main" val="4122667365"/>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defRPr>
            </a:lvl1pPr>
          </a:lstStyle>
          <a:p>
            <a:pPr>
              <a:defRPr/>
            </a:pPr>
            <a:fld id="{9ACA1C01-FC98-4194-BFD9-A09EAF2834EF}" type="datetimeFigureOut">
              <a:rPr lang="en-US">
                <a:cs typeface="Arial" panose="020B0604020202020204" pitchFamily="34" charset="0"/>
              </a:rPr>
              <a:pPr>
                <a:defRPr/>
              </a:pPr>
              <a:t>7/30/2021</a:t>
            </a:fld>
            <a:endParaRPr lang="en-US">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7F557FD4-9C5E-4140-978E-734D9E611EFB}" type="slidenum">
              <a:rPr lang="en-US" altLang="en-US" smtClean="0">
                <a:cs typeface="Arial" panose="020B0604020202020204" pitchFamily="34" charset="0"/>
              </a:rPr>
              <a:pPr/>
              <a:t>‹#›</a:t>
            </a:fld>
            <a:endParaRPr lang="en-US" altLang="en-US">
              <a:cs typeface="Arial" panose="020B0604020202020204" pitchFamily="34" charset="0"/>
            </a:endParaRPr>
          </a:p>
        </p:txBody>
      </p:sp>
    </p:spTree>
    <p:extLst>
      <p:ext uri="{BB962C8B-B14F-4D97-AF65-F5344CB8AC3E}">
        <p14:creationId xmlns:p14="http://schemas.microsoft.com/office/powerpoint/2010/main" val="1077593315"/>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61442" name="Rectangle 15"/>
          <p:cNvSpPr>
            <a:spLocks noGrp="1" noChangeArrowheads="1"/>
          </p:cNvSpPr>
          <p:nvPr>
            <p:ph type="title"/>
          </p:nvPr>
        </p:nvSpPr>
        <p:spPr bwMode="auto">
          <a:xfrm>
            <a:off x="1117600" y="342900"/>
            <a:ext cx="103632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61443" name="Rectangle 16"/>
          <p:cNvSpPr>
            <a:spLocks noGrp="1" noChangeArrowheads="1"/>
          </p:cNvSpPr>
          <p:nvPr>
            <p:ph type="body" idx="1"/>
          </p:nvPr>
        </p:nvSpPr>
        <p:spPr bwMode="auto">
          <a:xfrm>
            <a:off x="1117600" y="17526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solidFill>
                  <a:srgbClr val="000000"/>
                </a:solidFill>
                <a:latin typeface="Times New Roman" pitchFamily="18" charset="0"/>
                <a:ea typeface="+mn-ea"/>
                <a:cs typeface="+mn-cs"/>
              </a:defRPr>
            </a:lvl1pPr>
          </a:lstStyle>
          <a:p>
            <a:pPr>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solidFill>
                  <a:srgbClr val="000000"/>
                </a:solidFill>
                <a:latin typeface="Times New Roman" pitchFamily="18" charset="0"/>
                <a:ea typeface="+mn-ea"/>
                <a:cs typeface="+mn-cs"/>
              </a:defRPr>
            </a:lvl1pPr>
          </a:lstStyle>
          <a:p>
            <a:pPr>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00"/>
                </a:solidFill>
                <a:latin typeface="Times New Roman" panose="02020603050405020304" pitchFamily="18" charset="0"/>
                <a:ea typeface="+mn-ea"/>
                <a:cs typeface="Arial" panose="020B0604020202020204" pitchFamily="34" charset="0"/>
              </a:defRPr>
            </a:lvl1pPr>
          </a:lstStyle>
          <a:p>
            <a:pPr>
              <a:defRPr/>
            </a:pPr>
            <a:fld id="{216176AE-C577-48E0-91B9-020155F67D3B}" type="slidenum">
              <a:rPr lang="en-US"/>
              <a:pPr>
                <a:defRPr/>
              </a:pPr>
              <a:t>‹#›</a:t>
            </a:fld>
            <a:endParaRPr lang="en-US"/>
          </a:p>
        </p:txBody>
      </p:sp>
    </p:spTree>
    <p:extLst>
      <p:ext uri="{BB962C8B-B14F-4D97-AF65-F5344CB8AC3E}">
        <p14:creationId xmlns:p14="http://schemas.microsoft.com/office/powerpoint/2010/main" val="1159301164"/>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6" r:id="rId12"/>
    <p:sldLayoutId id="2147484107" r:id="rId13"/>
    <p:sldLayoutId id="2147484108" r:id="rId14"/>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eaLnBrk="0" fontAlgn="base" hangingPunct="0">
        <a:spcBef>
          <a:spcPct val="0"/>
        </a:spcBef>
        <a:spcAft>
          <a:spcPct val="0"/>
        </a:spcAft>
        <a:defRPr sz="2800" b="1">
          <a:solidFill>
            <a:schemeClr val="tx2"/>
          </a:solidFill>
          <a:latin typeface="Arial" charset="0"/>
        </a:defRPr>
      </a:lvl6pPr>
      <a:lvl7pPr marL="914400" algn="ctr" rtl="0" eaLnBrk="0" fontAlgn="base" hangingPunct="0">
        <a:spcBef>
          <a:spcPct val="0"/>
        </a:spcBef>
        <a:spcAft>
          <a:spcPct val="0"/>
        </a:spcAft>
        <a:defRPr sz="2800" b="1">
          <a:solidFill>
            <a:schemeClr val="tx2"/>
          </a:solidFill>
          <a:latin typeface="Arial" charset="0"/>
        </a:defRPr>
      </a:lvl7pPr>
      <a:lvl8pPr marL="1371600" algn="ctr" rtl="0" eaLnBrk="0" fontAlgn="base" hangingPunct="0">
        <a:spcBef>
          <a:spcPct val="0"/>
        </a:spcBef>
        <a:spcAft>
          <a:spcPct val="0"/>
        </a:spcAft>
        <a:defRPr sz="2800" b="1">
          <a:solidFill>
            <a:schemeClr val="tx2"/>
          </a:solidFill>
          <a:latin typeface="Arial" charset="0"/>
        </a:defRPr>
      </a:lvl8pPr>
      <a:lvl9pPr marL="1828800" algn="ctr" rtl="0" eaLnBrk="0" fontAlgn="base" hangingPunct="0">
        <a:spcBef>
          <a:spcPct val="0"/>
        </a:spcBef>
        <a:spcAft>
          <a:spcPct val="0"/>
        </a:spcAft>
        <a:defRPr sz="28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b="1">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b="1">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b="1">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ltGray">
      <p:bgPr>
        <a:solidFill>
          <a:schemeClr val="bg1"/>
        </a:solidFill>
        <a:effectLst/>
      </p:bgPr>
    </p:bg>
    <p:spTree>
      <p:nvGrpSpPr>
        <p:cNvPr id="1" name=""/>
        <p:cNvGrpSpPr/>
        <p:nvPr/>
      </p:nvGrpSpPr>
      <p:grpSpPr>
        <a:xfrm>
          <a:off x="0" y="0"/>
          <a:ext cx="0" cy="0"/>
          <a:chOff x="0" y="0"/>
          <a:chExt cx="0" cy="0"/>
        </a:xfrm>
      </p:grpSpPr>
      <p:sp>
        <p:nvSpPr>
          <p:cNvPr id="24578" name="Rectangle 15"/>
          <p:cNvSpPr>
            <a:spLocks noGrp="1" noChangeArrowheads="1"/>
          </p:cNvSpPr>
          <p:nvPr>
            <p:ph type="title"/>
          </p:nvPr>
        </p:nvSpPr>
        <p:spPr bwMode="auto">
          <a:xfrm>
            <a:off x="1117600" y="342900"/>
            <a:ext cx="103632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0" tIns="46035" rIns="92070" bIns="46035" numCol="1" anchor="ctr" anchorCtr="0" compatLnSpc="1">
            <a:prstTxWarp prst="textNoShape">
              <a:avLst/>
            </a:prstTxWarp>
          </a:bodyPr>
          <a:lstStyle/>
          <a:p>
            <a:pPr lvl="0"/>
            <a:r>
              <a:rPr lang="en-US" altLang="en-US"/>
              <a:t>Click to edit Master title style</a:t>
            </a:r>
          </a:p>
        </p:txBody>
      </p:sp>
      <p:sp>
        <p:nvSpPr>
          <p:cNvPr id="24579" name="Rectangle 16"/>
          <p:cNvSpPr>
            <a:spLocks noGrp="1" noChangeArrowheads="1"/>
          </p:cNvSpPr>
          <p:nvPr>
            <p:ph type="body" idx="1"/>
          </p:nvPr>
        </p:nvSpPr>
        <p:spPr bwMode="auto">
          <a:xfrm>
            <a:off x="1117600" y="17526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0" tIns="46035" rIns="92070" bIns="4603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1" name="Rectangle 17"/>
          <p:cNvSpPr>
            <a:spLocks noGrp="1" noChangeArrowheads="1"/>
          </p:cNvSpPr>
          <p:nvPr>
            <p:ph type="dt" sz="half" idx="2"/>
          </p:nvPr>
        </p:nvSpPr>
        <p:spPr bwMode="auto">
          <a:xfrm>
            <a:off x="508000" y="6323013"/>
            <a:ext cx="2540000" cy="457200"/>
          </a:xfrm>
          <a:prstGeom prst="rect">
            <a:avLst/>
          </a:prstGeom>
          <a:noFill/>
          <a:ln w="9525">
            <a:noFill/>
            <a:miter lim="800000"/>
            <a:headEnd/>
            <a:tailEnd/>
          </a:ln>
          <a:effectLst/>
        </p:spPr>
        <p:txBody>
          <a:bodyPr vert="horz" wrap="none" lIns="92070" tIns="46035" rIns="92070" bIns="46035" numCol="1" anchor="ctr" anchorCtr="0" compatLnSpc="1">
            <a:prstTxWarp prst="textNoShape">
              <a:avLst/>
            </a:prstTxWarp>
          </a:bodyPr>
          <a:lstStyle>
            <a:lvl1pPr eaLnBrk="0" hangingPunct="0">
              <a:defRPr sz="1400" b="0">
                <a:solidFill>
                  <a:srgbClr val="000000"/>
                </a:solidFill>
                <a:latin typeface="Times New Roman" pitchFamily="18" charset="0"/>
                <a:ea typeface="+mn-ea"/>
                <a:cs typeface="+mn-cs"/>
              </a:defRPr>
            </a:lvl1pPr>
          </a:lstStyle>
          <a:p>
            <a:pPr>
              <a:defRPr/>
            </a:pPr>
            <a:endParaRPr lang="en-US"/>
          </a:p>
        </p:txBody>
      </p:sp>
      <p:sp>
        <p:nvSpPr>
          <p:cNvPr id="1042" name="Rectangle 18"/>
          <p:cNvSpPr>
            <a:spLocks noGrp="1" noChangeArrowheads="1"/>
          </p:cNvSpPr>
          <p:nvPr>
            <p:ph type="ftr" sz="quarter" idx="3"/>
          </p:nvPr>
        </p:nvSpPr>
        <p:spPr bwMode="auto">
          <a:xfrm>
            <a:off x="4165600" y="6400800"/>
            <a:ext cx="3860800" cy="457200"/>
          </a:xfrm>
          <a:prstGeom prst="rect">
            <a:avLst/>
          </a:prstGeom>
          <a:noFill/>
          <a:ln w="9525">
            <a:noFill/>
            <a:miter lim="800000"/>
            <a:headEnd/>
            <a:tailEnd/>
          </a:ln>
          <a:effectLst/>
        </p:spPr>
        <p:txBody>
          <a:bodyPr vert="horz" wrap="none" lIns="92070" tIns="46035" rIns="92070" bIns="46035" numCol="1" anchor="ctr" anchorCtr="0" compatLnSpc="1">
            <a:prstTxWarp prst="textNoShape">
              <a:avLst/>
            </a:prstTxWarp>
          </a:bodyPr>
          <a:lstStyle>
            <a:lvl1pPr algn="ctr" eaLnBrk="0" hangingPunct="0">
              <a:defRPr sz="1400" b="0">
                <a:solidFill>
                  <a:srgbClr val="000000"/>
                </a:solidFill>
                <a:latin typeface="Times New Roman" pitchFamily="18" charset="0"/>
                <a:ea typeface="+mn-ea"/>
                <a:cs typeface="+mn-cs"/>
              </a:defRPr>
            </a:lvl1pPr>
          </a:lstStyle>
          <a:p>
            <a:pPr>
              <a:defRPr/>
            </a:pPr>
            <a:endParaRPr lang="en-US"/>
          </a:p>
        </p:txBody>
      </p:sp>
      <p:sp>
        <p:nvSpPr>
          <p:cNvPr id="1043" name="Rectangle 19"/>
          <p:cNvSpPr>
            <a:spLocks noGrp="1" noChangeArrowheads="1"/>
          </p:cNvSpPr>
          <p:nvPr>
            <p:ph type="sldNum" sz="quarter" idx="4"/>
          </p:nvPr>
        </p:nvSpPr>
        <p:spPr bwMode="auto">
          <a:xfrm>
            <a:off x="9144000" y="6323013"/>
            <a:ext cx="2540000" cy="457200"/>
          </a:xfrm>
          <a:prstGeom prst="rect">
            <a:avLst/>
          </a:prstGeom>
          <a:noFill/>
          <a:ln w="9525">
            <a:noFill/>
            <a:miter lim="800000"/>
            <a:headEnd/>
            <a:tailEnd/>
          </a:ln>
          <a:effectLst/>
        </p:spPr>
        <p:txBody>
          <a:bodyPr vert="horz" wrap="none" lIns="92070" tIns="46035" rIns="92070" bIns="46035" numCol="1" anchor="ctr" anchorCtr="0" compatLnSpc="1">
            <a:prstTxWarp prst="textNoShape">
              <a:avLst/>
            </a:prstTxWarp>
          </a:bodyPr>
          <a:lstStyle>
            <a:lvl1pPr algn="r">
              <a:defRPr sz="1400">
                <a:solidFill>
                  <a:srgbClr val="000000"/>
                </a:solidFill>
                <a:latin typeface="Times New Roman" panose="02020603050405020304" pitchFamily="18" charset="0"/>
                <a:ea typeface="+mn-ea"/>
                <a:cs typeface="Arial" panose="020B0604020202020204" pitchFamily="34" charset="0"/>
              </a:defRPr>
            </a:lvl1pPr>
          </a:lstStyle>
          <a:p>
            <a:pPr>
              <a:defRPr/>
            </a:pPr>
            <a:fld id="{67B60C5D-B207-48AC-95EE-348D8984989F}" type="slidenum">
              <a:rPr lang="en-US"/>
              <a:pPr>
                <a:defRPr/>
              </a:pPr>
              <a:t>‹#›</a:t>
            </a:fld>
            <a:endParaRPr lang="en-US"/>
          </a:p>
        </p:txBody>
      </p:sp>
    </p:spTree>
    <p:extLst>
      <p:ext uri="{BB962C8B-B14F-4D97-AF65-F5344CB8AC3E}">
        <p14:creationId xmlns:p14="http://schemas.microsoft.com/office/powerpoint/2010/main" val="1117832801"/>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 id="2147484137" r:id="rId12"/>
    <p:sldLayoutId id="2147484138" r:id="rId13"/>
    <p:sldLayoutId id="2147484139" r:id="rId14"/>
  </p:sldLayoutIdLst>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177" algn="ctr" rtl="0" eaLnBrk="0" fontAlgn="base" hangingPunct="0">
        <a:spcBef>
          <a:spcPct val="0"/>
        </a:spcBef>
        <a:spcAft>
          <a:spcPct val="0"/>
        </a:spcAft>
        <a:defRPr sz="2800" b="1">
          <a:solidFill>
            <a:schemeClr val="tx2"/>
          </a:solidFill>
          <a:latin typeface="Arial" charset="0"/>
        </a:defRPr>
      </a:lvl6pPr>
      <a:lvl7pPr marL="914353" algn="ctr" rtl="0" eaLnBrk="0" fontAlgn="base" hangingPunct="0">
        <a:spcBef>
          <a:spcPct val="0"/>
        </a:spcBef>
        <a:spcAft>
          <a:spcPct val="0"/>
        </a:spcAft>
        <a:defRPr sz="2800" b="1">
          <a:solidFill>
            <a:schemeClr val="tx2"/>
          </a:solidFill>
          <a:latin typeface="Arial" charset="0"/>
        </a:defRPr>
      </a:lvl7pPr>
      <a:lvl8pPr marL="1371530" algn="ctr" rtl="0" eaLnBrk="0" fontAlgn="base" hangingPunct="0">
        <a:spcBef>
          <a:spcPct val="0"/>
        </a:spcBef>
        <a:spcAft>
          <a:spcPct val="0"/>
        </a:spcAft>
        <a:defRPr sz="2800" b="1">
          <a:solidFill>
            <a:schemeClr val="tx2"/>
          </a:solidFill>
          <a:latin typeface="Arial" charset="0"/>
        </a:defRPr>
      </a:lvl8pPr>
      <a:lvl9pPr marL="1828706" algn="ctr" rtl="0" eaLnBrk="0" fontAlgn="base" hangingPunct="0">
        <a:spcBef>
          <a:spcPct val="0"/>
        </a:spcBef>
        <a:spcAft>
          <a:spcPct val="0"/>
        </a:spcAft>
        <a:defRPr sz="2800" b="1">
          <a:solidFill>
            <a:schemeClr val="tx2"/>
          </a:solidFill>
          <a:latin typeface="Arial" charset="0"/>
        </a:defRPr>
      </a:lvl9pPr>
    </p:titleStyle>
    <p:bodyStyle>
      <a:lvl1pPr marL="341313" indent="-341313" algn="l" rtl="0" eaLnBrk="0" fontAlgn="base" hangingPunct="0">
        <a:spcBef>
          <a:spcPct val="20000"/>
        </a:spcBef>
        <a:spcAft>
          <a:spcPct val="0"/>
        </a:spcAft>
        <a:buClr>
          <a:schemeClr val="tx1"/>
        </a:buClr>
        <a:buSzPct val="75000"/>
        <a:buFont typeface="Wingdings" panose="05000000000000000000" pitchFamily="2" charset="2"/>
        <a:buChar char="n"/>
        <a:defRPr sz="2800" b="1">
          <a:solidFill>
            <a:schemeClr val="tx1"/>
          </a:solidFill>
          <a:latin typeface="+mn-lt"/>
          <a:ea typeface="+mn-ea"/>
          <a:cs typeface="+mn-cs"/>
        </a:defRPr>
      </a:lvl1pPr>
      <a:lvl2pPr marL="741363" indent="-284163" algn="l" rtl="0" eaLnBrk="0" fontAlgn="base" hangingPunct="0">
        <a:spcBef>
          <a:spcPct val="20000"/>
        </a:spcBef>
        <a:spcAft>
          <a:spcPct val="0"/>
        </a:spcAft>
        <a:buClr>
          <a:schemeClr val="tx1"/>
        </a:buClr>
        <a:buSzPct val="75000"/>
        <a:buFont typeface="Wingdings" panose="05000000000000000000" pitchFamily="2" charset="2"/>
        <a:buChar char="l"/>
        <a:defRPr sz="2400" b="1">
          <a:solidFill>
            <a:schemeClr val="tx1"/>
          </a:solidFill>
          <a:latin typeface="+mn-lt"/>
        </a:defRPr>
      </a:lvl2pPr>
      <a:lvl3pPr marL="1141413" indent="-227013" algn="l" rtl="0" eaLnBrk="0" fontAlgn="base" hangingPunct="0">
        <a:spcBef>
          <a:spcPct val="20000"/>
        </a:spcBef>
        <a:spcAft>
          <a:spcPct val="0"/>
        </a:spcAft>
        <a:buClr>
          <a:schemeClr val="tx1"/>
        </a:buClr>
        <a:buSzPct val="75000"/>
        <a:buFont typeface="Wingdings" panose="05000000000000000000" pitchFamily="2" charset="2"/>
        <a:buChar char="u"/>
        <a:defRPr sz="2000" b="1">
          <a:solidFill>
            <a:schemeClr val="tx1"/>
          </a:solidFill>
          <a:latin typeface="+mn-lt"/>
        </a:defRPr>
      </a:lvl3pPr>
      <a:lvl4pPr marL="1598613" indent="-227013" algn="l" rtl="0" eaLnBrk="0" fontAlgn="base" hangingPunct="0">
        <a:spcBef>
          <a:spcPct val="20000"/>
        </a:spcBef>
        <a:spcAft>
          <a:spcPct val="0"/>
        </a:spcAft>
        <a:buClr>
          <a:schemeClr val="bg2"/>
        </a:buClr>
        <a:buSzPct val="75000"/>
        <a:buChar char="–"/>
        <a:defRPr sz="2000" b="1">
          <a:solidFill>
            <a:schemeClr val="tx1"/>
          </a:solidFill>
          <a:latin typeface="+mn-lt"/>
        </a:defRPr>
      </a:lvl4pPr>
      <a:lvl5pPr marL="2055813" indent="-227013" algn="l" rtl="0" eaLnBrk="0" fontAlgn="base" hangingPunct="0">
        <a:spcBef>
          <a:spcPct val="20000"/>
        </a:spcBef>
        <a:spcAft>
          <a:spcPct val="0"/>
        </a:spcAft>
        <a:buClr>
          <a:schemeClr val="bg2"/>
        </a:buClr>
        <a:buSzPct val="75000"/>
        <a:buChar char="•"/>
        <a:defRPr sz="2000" b="1">
          <a:solidFill>
            <a:schemeClr val="tx1"/>
          </a:solidFill>
          <a:latin typeface="+mn-lt"/>
        </a:defRPr>
      </a:lvl5pPr>
      <a:lvl6pPr marL="2514471" indent="-228588" algn="l" rtl="0" eaLnBrk="0" fontAlgn="base" hangingPunct="0">
        <a:spcBef>
          <a:spcPct val="20000"/>
        </a:spcBef>
        <a:spcAft>
          <a:spcPct val="0"/>
        </a:spcAft>
        <a:buClr>
          <a:schemeClr val="bg2"/>
        </a:buClr>
        <a:buSzPct val="75000"/>
        <a:buChar char="•"/>
        <a:defRPr b="1">
          <a:solidFill>
            <a:schemeClr val="tx1"/>
          </a:solidFill>
          <a:latin typeface="+mn-lt"/>
        </a:defRPr>
      </a:lvl6pPr>
      <a:lvl7pPr marL="2971648" indent="-228588" algn="l" rtl="0" eaLnBrk="0" fontAlgn="base" hangingPunct="0">
        <a:spcBef>
          <a:spcPct val="20000"/>
        </a:spcBef>
        <a:spcAft>
          <a:spcPct val="0"/>
        </a:spcAft>
        <a:buClr>
          <a:schemeClr val="bg2"/>
        </a:buClr>
        <a:buSzPct val="75000"/>
        <a:buChar char="•"/>
        <a:defRPr b="1">
          <a:solidFill>
            <a:schemeClr val="tx1"/>
          </a:solidFill>
          <a:latin typeface="+mn-lt"/>
        </a:defRPr>
      </a:lvl7pPr>
      <a:lvl8pPr marL="3428825" indent="-228588" algn="l" rtl="0" eaLnBrk="0" fontAlgn="base" hangingPunct="0">
        <a:spcBef>
          <a:spcPct val="20000"/>
        </a:spcBef>
        <a:spcAft>
          <a:spcPct val="0"/>
        </a:spcAft>
        <a:buClr>
          <a:schemeClr val="bg2"/>
        </a:buClr>
        <a:buSzPct val="75000"/>
        <a:buChar char="•"/>
        <a:defRPr b="1">
          <a:solidFill>
            <a:schemeClr val="tx1"/>
          </a:solidFill>
          <a:latin typeface="+mn-lt"/>
        </a:defRPr>
      </a:lvl8pPr>
      <a:lvl9pPr marL="3886001" indent="-228588" algn="l" rtl="0" eaLnBrk="0" fontAlgn="base" hangingPunct="0">
        <a:spcBef>
          <a:spcPct val="20000"/>
        </a:spcBef>
        <a:spcAft>
          <a:spcPct val="0"/>
        </a:spcAft>
        <a:buClr>
          <a:schemeClr val="bg2"/>
        </a:buClr>
        <a:buSzPct val="75000"/>
        <a:buChar char="•"/>
        <a:defRPr b="1">
          <a:solidFill>
            <a:schemeClr val="tx1"/>
          </a:solidFill>
          <a:latin typeface="+mn-lt"/>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urtbonk.com/" TargetMode="External"/><Relationship Id="rId2" Type="http://schemas.openxmlformats.org/officeDocument/2006/relationships/hyperlink" Target="mailto:cjbonk@indiana.edu" TargetMode="External"/><Relationship Id="rId1" Type="http://schemas.openxmlformats.org/officeDocument/2006/relationships/slideLayout" Target="../slideLayouts/slideLayout46.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news.un.org/en/story/2021/03/1088392" TargetMode="External"/><Relationship Id="rId1" Type="http://schemas.openxmlformats.org/officeDocument/2006/relationships/slideLayout" Target="../slideLayouts/slideLayout20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9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chronicle.com/article/a-pandemic-silver-lining-more-people-are-talking-about-teaching" TargetMode="External"/><Relationship Id="rId1" Type="http://schemas.openxmlformats.org/officeDocument/2006/relationships/slideLayout" Target="../slideLayouts/slideLayout21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hyperlink" Target="https://www.indystar.com/story/news/education/2021/07/12/indiana-virtual-charter-schools-state-suing-more-than-150-million/7938215002/" TargetMode="External"/><Relationship Id="rId2" Type="http://schemas.openxmlformats.org/officeDocument/2006/relationships/hyperlink" Target="https://www.indystar.com/staff/2648459001/arika-herron/" TargetMode="External"/><Relationship Id="rId1" Type="http://schemas.openxmlformats.org/officeDocument/2006/relationships/slideLayout" Target="../slideLayouts/slideLayout21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usatoday.com/story/tech/2021/02/26/zoom-fatigue-causes-and-how-to-fix/6831569002/" TargetMode="External"/><Relationship Id="rId1" Type="http://schemas.openxmlformats.org/officeDocument/2006/relationships/slideLayout" Target="../slideLayouts/slideLayout20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chronicle.com/article/why-i-will-miss-zoom-teaching" TargetMode="External"/><Relationship Id="rId1" Type="http://schemas.openxmlformats.org/officeDocument/2006/relationships/slideLayout" Target="../slideLayouts/slideLayout21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kqed.org/mindshift/57480/as-many-parents-fret-over-remote-learning-some-find-their-kids-are-thriving" TargetMode="External"/><Relationship Id="rId1" Type="http://schemas.openxmlformats.org/officeDocument/2006/relationships/slideLayout" Target="../slideLayouts/slideLayout21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usatoday.com/story/news/education/2021/05/07/how-black-students-new-jersey-excel-school-remote-learning/4973789001/" TargetMode="External"/><Relationship Id="rId1" Type="http://schemas.openxmlformats.org/officeDocument/2006/relationships/slideLayout" Target="../slideLayouts/slideLayout207.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curtbonk.com/usa3.html" TargetMode="External"/><Relationship Id="rId7" Type="http://schemas.openxmlformats.org/officeDocument/2006/relationships/image" Target="../media/image31.png"/><Relationship Id="rId2" Type="http://schemas.openxmlformats.org/officeDocument/2006/relationships/hyperlink" Target="http://curtbonk.com/usa4.html" TargetMode="External"/><Relationship Id="rId1" Type="http://schemas.openxmlformats.org/officeDocument/2006/relationships/slideLayout" Target="../slideLayouts/slideLayout21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www.usatoday.com/story/news/education/2021/06/05/covid-online-school-in-person/7523002002/"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59.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0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theconversation.com/amp/remote-learning-isnt-new-radio-instruction-in-the-1937-polio-epidemic-143797" TargetMode="External"/><Relationship Id="rId1" Type="http://schemas.openxmlformats.org/officeDocument/2006/relationships/slideLayout" Target="../slideLayouts/slideLayout218.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00.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hyperlink" Target="https://news.elearninginside.com/how-plato-changed-the-world-in-1960/" TargetMode="External"/><Relationship Id="rId7" Type="http://schemas.openxmlformats.org/officeDocument/2006/relationships/image" Target="../media/image42.png"/><Relationship Id="rId2" Type="http://schemas.openxmlformats.org/officeDocument/2006/relationships/hyperlink" Target="https://www.youtube.com/watch?v=tTmWcGhlXqA" TargetMode="External"/><Relationship Id="rId1" Type="http://schemas.openxmlformats.org/officeDocument/2006/relationships/slideLayout" Target="../slideLayouts/slideLayout60.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hyperlink" Target="http://www.trainingshare.com/englebart-clip-3.php" TargetMode="External"/><Relationship Id="rId3" Type="http://schemas.openxmlformats.org/officeDocument/2006/relationships/image" Target="../media/image43.jpeg"/><Relationship Id="rId7" Type="http://schemas.openxmlformats.org/officeDocument/2006/relationships/hyperlink" Target="http://www.trainingshare.com/englebart-clip-4.html" TargetMode="External"/><Relationship Id="rId2" Type="http://schemas.openxmlformats.org/officeDocument/2006/relationships/hyperlink" Target="http://www.amazon.com/Machines-Loving-Grace-Common-Between/dp/0062266683" TargetMode="External"/><Relationship Id="rId1" Type="http://schemas.openxmlformats.org/officeDocument/2006/relationships/slideLayout" Target="../slideLayouts/slideLayout64.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48.png"/><Relationship Id="rId4" Type="http://schemas.openxmlformats.org/officeDocument/2006/relationships/image" Target="../media/image44.jpeg"/><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bbc.com/news/business-47802280" TargetMode="External"/><Relationship Id="rId1" Type="http://schemas.openxmlformats.org/officeDocument/2006/relationships/slideLayout" Target="../slideLayouts/slideLayout60.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eschoolnews.com/2013/05/10/10-ed-tech-tools-of-the-70s-80s-and-90s/print/" TargetMode="External"/><Relationship Id="rId1" Type="http://schemas.openxmlformats.org/officeDocument/2006/relationships/slideLayout" Target="../slideLayouts/slideLayout274.xml"/><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hyperlink" Target="https://www.cressfuneralservice.com/obituary/249139/Robert-Clasen/" TargetMode="External"/><Relationship Id="rId2" Type="http://schemas.openxmlformats.org/officeDocument/2006/relationships/hyperlink" Target="https://www.youtube.com/watch?v=kCm1_MGaqec&amp;feature=youtu.be" TargetMode="External"/><Relationship Id="rId1" Type="http://schemas.openxmlformats.org/officeDocument/2006/relationships/slideLayout" Target="../slideLayouts/slideLayout2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png"/><Relationship Id="rId7" Type="http://schemas.openxmlformats.org/officeDocument/2006/relationships/hyperlink" Target="http://www.trainingshare.com/navigator-clip-long.php" TargetMode="External"/><Relationship Id="rId2" Type="http://schemas.openxmlformats.org/officeDocument/2006/relationships/hyperlink" Target="http://www.youtube.com/watch?v=hb4AzF6wEoc" TargetMode="External"/><Relationship Id="rId1" Type="http://schemas.openxmlformats.org/officeDocument/2006/relationships/slideLayout" Target="../slideLayouts/slideLayout248.xml"/><Relationship Id="rId6" Type="http://schemas.openxmlformats.org/officeDocument/2006/relationships/hyperlink" Target="http://www.trainingshare.com/navigator-clip-short.php" TargetMode="External"/><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openxmlformats.org/officeDocument/2006/relationships/hyperlink" Target="http://trainingshare.com/www-birthday2.html" TargetMode="External"/><Relationship Id="rId3" Type="http://schemas.openxmlformats.org/officeDocument/2006/relationships/hyperlink" Target="http://money.cnn.com/2016/08/06/technology/world-wide-web-25-years-old/index.html?iid=hp-stack-dom" TargetMode="External"/><Relationship Id="rId7" Type="http://schemas.openxmlformats.org/officeDocument/2006/relationships/hyperlink" Target="http://trainingshare.com/www-birthday.html" TargetMode="External"/><Relationship Id="rId12" Type="http://schemas.openxmlformats.org/officeDocument/2006/relationships/image" Target="../media/image68.png"/><Relationship Id="rId2" Type="http://schemas.openxmlformats.org/officeDocument/2006/relationships/hyperlink" Target="http://info.cern.ch/" TargetMode="External"/><Relationship Id="rId1" Type="http://schemas.openxmlformats.org/officeDocument/2006/relationships/slideLayout" Target="../slideLayouts/slideLayout13.xml"/><Relationship Id="rId6" Type="http://schemas.openxmlformats.org/officeDocument/2006/relationships/image" Target="../media/image64.png"/><Relationship Id="rId11" Type="http://schemas.openxmlformats.org/officeDocument/2006/relationships/image" Target="../media/image67.png"/><Relationship Id="rId5" Type="http://schemas.openxmlformats.org/officeDocument/2006/relationships/hyperlink" Target="https://home.cern/science/computing/birth-web/short-history-web" TargetMode="External"/><Relationship Id="rId10" Type="http://schemas.openxmlformats.org/officeDocument/2006/relationships/image" Target="../media/image66.png"/><Relationship Id="rId4" Type="http://schemas.openxmlformats.org/officeDocument/2006/relationships/hyperlink" Target="https://webfoundation.org/about/vision/history-of-the-web/" TargetMode="External"/><Relationship Id="rId9" Type="http://schemas.openxmlformats.org/officeDocument/2006/relationships/image" Target="../media/image65.png"/></Relationships>
</file>

<file path=ppt/slides/_rels/slide2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5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07.xml"/></Relationships>
</file>

<file path=ppt/slides/_rels/slide3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s://www.esquire.com/uk/culture/a34412278/wikipedia-at-20/" TargetMode="External"/><Relationship Id="rId7" Type="http://schemas.openxmlformats.org/officeDocument/2006/relationships/image" Target="../media/image71.jpeg"/><Relationship Id="rId2" Type="http://schemas.openxmlformats.org/officeDocument/2006/relationships/hyperlink" Target="https://en.wikipedia.org/wiki/Wikipedia:20th_anniversary" TargetMode="External"/><Relationship Id="rId1" Type="http://schemas.openxmlformats.org/officeDocument/2006/relationships/slideLayout" Target="../slideLayouts/slideLayout17.xml"/><Relationship Id="rId6" Type="http://schemas.openxmlformats.org/officeDocument/2006/relationships/image" Target="../media/image70.jpeg"/><Relationship Id="rId11" Type="http://schemas.openxmlformats.org/officeDocument/2006/relationships/image" Target="../media/image75.png"/><Relationship Id="rId5" Type="http://schemas.openxmlformats.org/officeDocument/2006/relationships/hyperlink" Target="http://en.wikipedia.org/wiki/Image:Jimbo_Wales_in_France_cropped.jpg" TargetMode="External"/><Relationship Id="rId10" Type="http://schemas.openxmlformats.org/officeDocument/2006/relationships/image" Target="../media/image74.png"/><Relationship Id="rId4" Type="http://schemas.openxmlformats.org/officeDocument/2006/relationships/hyperlink" Target="https://wikipedia20.pubpub.org/" TargetMode="External"/><Relationship Id="rId9"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hyperlink" Target="https://ocw.mit.edu/about/milestones/" TargetMode="External"/><Relationship Id="rId2" Type="http://schemas.openxmlformats.org/officeDocument/2006/relationships/hyperlink" Target="https://www.youtube.com/watch?v=0aAEamhJHUI" TargetMode="External"/><Relationship Id="rId1" Type="http://schemas.openxmlformats.org/officeDocument/2006/relationships/slideLayout" Target="../slideLayouts/slideLayout15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hyperlink" Target="https://news.mit.edu/2021/mit-courseware-educational-resource-to-millions-0406"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105.xml"/></Relationships>
</file>

<file path=ppt/slides/_rels/slide33.xml.rels><?xml version="1.0" encoding="UTF-8" standalone="yes"?>
<Relationships xmlns="http://schemas.openxmlformats.org/package/2006/relationships"><Relationship Id="rId3" Type="http://schemas.openxmlformats.org/officeDocument/2006/relationships/hyperlink" Target="https://en.wikipedia.org/wiki/Education_3.0" TargetMode="External"/><Relationship Id="rId2" Type="http://schemas.openxmlformats.org/officeDocument/2006/relationships/image" Target="../media/image80.jpeg"/><Relationship Id="rId1" Type="http://schemas.openxmlformats.org/officeDocument/2006/relationships/slideLayout" Target="../slideLayouts/slideLayout50.xml"/><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hyperlink" Target="https://thinc.in.th/engadmission/education4.html" TargetMode="External"/><Relationship Id="rId2" Type="http://schemas.openxmlformats.org/officeDocument/2006/relationships/hyperlink" Target="http://www.igi-global.com/dictionary/education-40/41755" TargetMode="External"/><Relationship Id="rId1" Type="http://schemas.openxmlformats.org/officeDocument/2006/relationships/slideLayout" Target="../slideLayouts/slideLayout115.xml"/><Relationship Id="rId6" Type="http://schemas.openxmlformats.org/officeDocument/2006/relationships/image" Target="../media/image84.png"/><Relationship Id="rId5" Type="http://schemas.openxmlformats.org/officeDocument/2006/relationships/image" Target="../media/image83.jpg"/><Relationship Id="rId4" Type="http://schemas.openxmlformats.org/officeDocument/2006/relationships/image" Target="../media/image82.jpg"/></Relationships>
</file>

<file path=ppt/slides/_rels/slide35.xml.rels><?xml version="1.0" encoding="UTF-8" standalone="yes"?>
<Relationships xmlns="http://schemas.openxmlformats.org/package/2006/relationships"><Relationship Id="rId3" Type="http://schemas.openxmlformats.org/officeDocument/2006/relationships/hyperlink" Target="https://www.amazon.com/100-Year-Life-Living-Working-Longevity/dp/1543624634" TargetMode="External"/><Relationship Id="rId2" Type="http://schemas.openxmlformats.org/officeDocument/2006/relationships/hyperlink" Target="http://www.100yearlife.com/" TargetMode="External"/><Relationship Id="rId1" Type="http://schemas.openxmlformats.org/officeDocument/2006/relationships/slideLayout" Target="../slideLayouts/slideLayout35.xml"/><Relationship Id="rId5" Type="http://schemas.openxmlformats.org/officeDocument/2006/relationships/image" Target="../media/image86.png"/><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www.insidehighered.com/digital-learning/views/2019/03/13/how-universities-can-stay-center-learners-lives-opinion"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teibelinc.com/podcast/219" TargetMode="External"/><Relationship Id="rId2" Type="http://schemas.openxmlformats.org/officeDocument/2006/relationships/hyperlink" Target="https://evolllution.com/revenue-streams/professional_development/the-60-year-curriculum-developing-new-educational-models-to-serve-the-agile-labor-market/" TargetMode="External"/><Relationship Id="rId1" Type="http://schemas.openxmlformats.org/officeDocument/2006/relationships/slideLayout" Target="../slideLayouts/slideLayout19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8.xml.rels><?xml version="1.0" encoding="UTF-8" standalone="yes"?>
<Relationships xmlns="http://schemas.openxmlformats.org/package/2006/relationships"><Relationship Id="rId3" Type="http://schemas.openxmlformats.org/officeDocument/2006/relationships/hyperlink" Target="https://www.ecampusnews.com/campus-administration/education-gen-z-phigital-student/" TargetMode="External"/><Relationship Id="rId2" Type="http://schemas.openxmlformats.org/officeDocument/2006/relationships/hyperlink" Target="http://trustedk12.com/phigital-digital-learning/" TargetMode="External"/><Relationship Id="rId1" Type="http://schemas.openxmlformats.org/officeDocument/2006/relationships/slideLayout" Target="../slideLayouts/slideLayout24.xml"/><Relationship Id="rId5" Type="http://schemas.openxmlformats.org/officeDocument/2006/relationships/image" Target="../media/image92.png"/><Relationship Id="rId4" Type="http://schemas.openxmlformats.org/officeDocument/2006/relationships/image" Target="../media/image91.png"/></Relationships>
</file>

<file path=ppt/slides/_rels/slide3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07.xm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audio" Target="../media/audio1.wav"/><Relationship Id="rId1" Type="http://schemas.openxmlformats.org/officeDocument/2006/relationships/slideLayout" Target="../slideLayouts/slideLayout46.xml"/><Relationship Id="rId4" Type="http://schemas.openxmlformats.org/officeDocument/2006/relationships/image" Target="../media/image95.jpeg"/></Relationships>
</file>

<file path=ppt/slides/_rels/slide4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g"/><Relationship Id="rId1" Type="http://schemas.openxmlformats.org/officeDocument/2006/relationships/slideLayout" Target="../slideLayouts/slideLayout28.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travelinedman.blogspot.com/2011/05/bonks-last-principles-of-instruction.html" TargetMode="External"/><Relationship Id="rId1" Type="http://schemas.openxmlformats.org/officeDocument/2006/relationships/slideLayout" Target="../slideLayouts/slideLayout28.xml"/><Relationship Id="rId6" Type="http://schemas.openxmlformats.org/officeDocument/2006/relationships/image" Target="../media/image106.jpeg"/><Relationship Id="rId5" Type="http://schemas.openxmlformats.org/officeDocument/2006/relationships/image" Target="../media/image105.png"/><Relationship Id="rId4" Type="http://schemas.openxmlformats.org/officeDocument/2006/relationships/image" Target="../media/image104.jpeg"/></Relationships>
</file>

<file path=ppt/slides/_rels/slide44.xml.rels><?xml version="1.0" encoding="UTF-8" standalone="yes"?>
<Relationships xmlns="http://schemas.openxmlformats.org/package/2006/relationships"><Relationship Id="rId3" Type="http://schemas.openxmlformats.org/officeDocument/2006/relationships/hyperlink" Target="http://www.applicadthai.com/articles/education-4-0/" TargetMode="External"/><Relationship Id="rId2" Type="http://schemas.openxmlformats.org/officeDocument/2006/relationships/hyperlink" Target="http://travelinedman.blogspot.com/2011/05/bonks-last-principles-of-instruction.html" TargetMode="External"/><Relationship Id="rId1" Type="http://schemas.openxmlformats.org/officeDocument/2006/relationships/slideLayout" Target="../slideLayouts/slideLayout28.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travelinedman.blogspot.com/2011/05/bonks-last-principles-of-instruction.html" TargetMode="Externa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hyperlink" Target="http://travelinedman.blogspot.com/2011/05/bonks-last-principles-of-instruction.html" TargetMode="External"/><Relationship Id="rId1" Type="http://schemas.openxmlformats.org/officeDocument/2006/relationships/slideLayout" Target="../slideLayouts/slideLayout130.xml"/><Relationship Id="rId4" Type="http://schemas.openxmlformats.org/officeDocument/2006/relationships/image" Target="../media/image112.jpeg"/></Relationships>
</file>

<file path=ppt/slides/_rels/slide4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hyperlink" Target="http://travelinedman.blogspot.com/2011/05/bonks-last-principles-of-instruction.html" TargetMode="Externa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hyperlink" Target="http://travelinedman.blogspot.com/2011/05/bonks-last-principles-of-instruction.html" TargetMode="External"/><Relationship Id="rId1" Type="http://schemas.openxmlformats.org/officeDocument/2006/relationships/slideLayout" Target="../slideLayouts/slideLayout130.xml"/><Relationship Id="rId4" Type="http://schemas.openxmlformats.org/officeDocument/2006/relationships/image" Target="../media/image115.jpeg"/></Relationships>
</file>

<file path=ppt/slides/_rels/slide4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hyperlink" Target="http://travelinedman.blogspot.com/2011/05/bonks-last-principles-of-instruction.html" TargetMode="Externa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6.xml"/></Relationships>
</file>

<file path=ppt/slides/_rels/slide5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travelinedman.blogspot.com/2011/05/bonks-last-principles-of-instruction.html" TargetMode="External"/><Relationship Id="rId1" Type="http://schemas.openxmlformats.org/officeDocument/2006/relationships/slideLayout" Target="../slideLayouts/slideLayout130.xml"/></Relationships>
</file>

<file path=ppt/slides/_rels/slide5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travelinedman.blogspot.com/2011/05/bonks-last-principles-of-instruction.html" TargetMode="Externa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hyperlink" Target="http://travelinedman.blogspot.com/2011/05/bonks-last-principles-of-instruction.html" TargetMode="External"/><Relationship Id="rId1" Type="http://schemas.openxmlformats.org/officeDocument/2006/relationships/slideLayout" Target="../slideLayouts/slideLayout130.xml"/></Relationships>
</file>

<file path=ppt/slides/_rels/slide5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hyperlink" Target="http://travelinedman.blogspot.com/2011/05/bonks-last-principles-of-instruction.html" TargetMode="Externa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4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jpg"/></Relationships>
</file>

<file path=ppt/slides/_rels/slide5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g"/><Relationship Id="rId1" Type="http://schemas.openxmlformats.org/officeDocument/2006/relationships/slideLayout" Target="../slideLayouts/slideLayout28.xml"/><Relationship Id="rId6" Type="http://schemas.openxmlformats.org/officeDocument/2006/relationships/image" Target="../media/image129.png"/><Relationship Id="rId5" Type="http://schemas.openxmlformats.org/officeDocument/2006/relationships/hyperlink" Target="http://trainingshare.com/twio-clip.php" TargetMode="External"/><Relationship Id="rId4" Type="http://schemas.openxmlformats.org/officeDocument/2006/relationships/image" Target="../media/image128.jpeg"/></Relationships>
</file>

<file path=ppt/slides/_rels/slide56.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1.jpg"/><Relationship Id="rId7" Type="http://schemas.openxmlformats.org/officeDocument/2006/relationships/image" Target="../media/image135.jpg"/><Relationship Id="rId2" Type="http://schemas.openxmlformats.org/officeDocument/2006/relationships/image" Target="../media/image130.jpeg"/><Relationship Id="rId1" Type="http://schemas.openxmlformats.org/officeDocument/2006/relationships/slideLayout" Target="../slideLayouts/slideLayout6.xml"/><Relationship Id="rId6" Type="http://schemas.openxmlformats.org/officeDocument/2006/relationships/image" Target="../media/image134.jpg"/><Relationship Id="rId5" Type="http://schemas.openxmlformats.org/officeDocument/2006/relationships/image" Target="../media/image133.jpeg"/><Relationship Id="rId4" Type="http://schemas.openxmlformats.org/officeDocument/2006/relationships/image" Target="../media/image132.jpeg"/><Relationship Id="rId9" Type="http://schemas.openxmlformats.org/officeDocument/2006/relationships/image" Target="../media/image137.jpeg"/></Relationships>
</file>

<file path=ppt/slides/_rels/slide5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05.xml"/></Relationships>
</file>

<file path=ppt/slides/_rels/slide5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hyperlink" Target="http://travelinedman.blogspot.com/2011/05/bonks-last-principles-of-instruction.html" TargetMode="External"/><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3" Type="http://schemas.openxmlformats.org/officeDocument/2006/relationships/hyperlink" Target="http://travelinedman.blogspot.com/2011/05/bonks-last-principles-of-instruction.html" TargetMode="External"/><Relationship Id="rId2" Type="http://schemas.openxmlformats.org/officeDocument/2006/relationships/audio" Target="../media/audio2.wav"/><Relationship Id="rId1" Type="http://schemas.openxmlformats.org/officeDocument/2006/relationships/slideLayout" Target="../slideLayouts/slideLayout130.xml"/><Relationship Id="rId5" Type="http://schemas.openxmlformats.org/officeDocument/2006/relationships/image" Target="../media/image141.jpg"/><Relationship Id="rId4" Type="http://schemas.openxmlformats.org/officeDocument/2006/relationships/image" Target="../media/image140.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78.xml"/></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travelinedman.blogspot.com/2011/05/bonks-last-principles-of-instruction.html" TargetMode="External"/><Relationship Id="rId1" Type="http://schemas.openxmlformats.org/officeDocument/2006/relationships/slideLayout" Target="../slideLayouts/slideLayout24.xml"/><Relationship Id="rId4" Type="http://schemas.openxmlformats.org/officeDocument/2006/relationships/image" Target="../media/image111.jpeg"/></Relationships>
</file>

<file path=ppt/slides/_rels/slide6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openxmlformats.org/officeDocument/2006/relationships/image" Target="../media/image145.webp"/><Relationship Id="rId2" Type="http://schemas.openxmlformats.org/officeDocument/2006/relationships/image" Target="../media/image144.webp"/><Relationship Id="rId1" Type="http://schemas.openxmlformats.org/officeDocument/2006/relationships/slideLayout" Target="../slideLayouts/slideLayout76.xml"/><Relationship Id="rId4" Type="http://schemas.openxmlformats.org/officeDocument/2006/relationships/image" Target="../media/image146.jpg"/></Relationships>
</file>

<file path=ppt/slides/_rels/slide6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hyperlink" Target="https://www.economist.com/international/2020/11/11/educational-technology-is-coming-of-age-during-the-pandemic" TargetMode="External"/><Relationship Id="rId1" Type="http://schemas.openxmlformats.org/officeDocument/2006/relationships/slideLayout" Target="../slideLayouts/slideLayout24.xml"/><Relationship Id="rId6" Type="http://schemas.openxmlformats.org/officeDocument/2006/relationships/image" Target="../media/image150.jpg"/><Relationship Id="rId5" Type="http://schemas.openxmlformats.org/officeDocument/2006/relationships/image" Target="../media/image149.png"/><Relationship Id="rId4" Type="http://schemas.openxmlformats.org/officeDocument/2006/relationships/image" Target="../media/image148.png"/></Relationships>
</file>

<file path=ppt/slides/_rels/slide6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07.xml"/></Relationships>
</file>

<file path=ppt/slides/_rels/slide6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07.xml"/></Relationships>
</file>

<file path=ppt/slides/_rels/slide6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hyperlink" Target="https://www.techradar.com/best/best-small-phone" TargetMode="External"/><Relationship Id="rId1" Type="http://schemas.openxmlformats.org/officeDocument/2006/relationships/slideLayout" Target="../slideLayouts/slideLayout35.xml"/><Relationship Id="rId5" Type="http://schemas.openxmlformats.org/officeDocument/2006/relationships/image" Target="../media/image155.png"/><Relationship Id="rId4" Type="http://schemas.openxmlformats.org/officeDocument/2006/relationships/image" Target="../media/image154.png"/></Relationships>
</file>

<file path=ppt/slides/_rels/slide69.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hyperlink" Target="https://www.youtube.com/watch?v=jJcaqGoSspE&amp;feature=youtu.be" TargetMode="External"/><Relationship Id="rId7" Type="http://schemas.openxmlformats.org/officeDocument/2006/relationships/image" Target="../media/image156.png"/><Relationship Id="rId2" Type="http://schemas.openxmlformats.org/officeDocument/2006/relationships/hyperlink" Target="https://www.youtube.com/watch?app=desktop&amp;v=4gv_mc7D6vo" TargetMode="External"/><Relationship Id="rId1" Type="http://schemas.openxmlformats.org/officeDocument/2006/relationships/slideLayout" Target="../slideLayouts/slideLayout233.xml"/><Relationship Id="rId6" Type="http://schemas.openxmlformats.org/officeDocument/2006/relationships/hyperlink" Target="https://www.youtube.com/watch?v=4Ic39_rYLII&amp;feature=youtu.be" TargetMode="External"/><Relationship Id="rId5" Type="http://schemas.openxmlformats.org/officeDocument/2006/relationships/hyperlink" Target="http://www.youtube.com/watch?v=8cmCFWi9lW8" TargetMode="External"/><Relationship Id="rId4" Type="http://schemas.openxmlformats.org/officeDocument/2006/relationships/hyperlink" Target="http://www.youtube.com/watch?v=7Q429lqxZaU&amp;feature=youtu.b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time.com/5876604/machines-jobs-coronavirus/" TargetMode="External"/><Relationship Id="rId1" Type="http://schemas.openxmlformats.org/officeDocument/2006/relationships/slideLayout" Target="../slideLayouts/slideLayout35.xml"/><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hyperlink" Target="https://www.eschoolnews.com/2021/07/02/teaching-coding-and-design-can-lead-to-tech-literacy/?ps=999999999-0013000000j08pF-0033000000q5TNf&amp;esmc=202252" TargetMode="External"/><Relationship Id="rId1" Type="http://schemas.openxmlformats.org/officeDocument/2006/relationships/slideLayout" Target="../slideLayouts/slideLayout285.xml"/><Relationship Id="rId4" Type="http://schemas.openxmlformats.org/officeDocument/2006/relationships/hyperlink" Target="https://www.eschoolnews.com/2020/06/25/5-ways-to-help-students-develop-digital-literacy/"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318.xml"/><Relationship Id="rId6" Type="http://schemas.openxmlformats.org/officeDocument/2006/relationships/image" Target="../media/image163.jpeg"/><Relationship Id="rId5" Type="http://schemas.openxmlformats.org/officeDocument/2006/relationships/image" Target="../media/image162.png"/><Relationship Id="rId4" Type="http://schemas.openxmlformats.org/officeDocument/2006/relationships/image" Target="../media/image161.png"/></Relationships>
</file>

<file path=ppt/slides/_rels/slide7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hyperlink" Target="https://app.animaker.com/animo/2h5b0Hz2gxURJ5x4/?shareid=view%7C2h5b0Hz2gxURJ5x4" TargetMode="External"/><Relationship Id="rId1" Type="http://schemas.openxmlformats.org/officeDocument/2006/relationships/slideLayout" Target="../slideLayouts/slideLayout329.xml"/><Relationship Id="rId5" Type="http://schemas.openxmlformats.org/officeDocument/2006/relationships/image" Target="../media/image166.png"/><Relationship Id="rId4" Type="http://schemas.openxmlformats.org/officeDocument/2006/relationships/image" Target="../media/image165.png"/></Relationships>
</file>

<file path=ppt/slides/_rels/slide7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hyperlink" Target="https://www.youtube.com/watch?v=pblU8sSALWo" TargetMode="External"/><Relationship Id="rId1" Type="http://schemas.openxmlformats.org/officeDocument/2006/relationships/slideLayout" Target="../slideLayouts/slideLayout185.xml"/><Relationship Id="rId4" Type="http://schemas.openxmlformats.org/officeDocument/2006/relationships/image" Target="../media/image168.png"/></Relationships>
</file>

<file path=ppt/slides/_rels/slide74.xml.rels><?xml version="1.0" encoding="UTF-8" standalone="yes"?>
<Relationships xmlns="http://schemas.openxmlformats.org/package/2006/relationships"><Relationship Id="rId3" Type="http://schemas.openxmlformats.org/officeDocument/2006/relationships/hyperlink" Target="https://padlet.com/anh21/4haa7swcscf1r77s" TargetMode="External"/><Relationship Id="rId2" Type="http://schemas.openxmlformats.org/officeDocument/2006/relationships/hyperlink" Target="mailto:ANH2@wpunj.edu" TargetMode="External"/><Relationship Id="rId1" Type="http://schemas.openxmlformats.org/officeDocument/2006/relationships/slideLayout" Target="../slideLayouts/slideLayout24.xml"/><Relationship Id="rId4" Type="http://schemas.openxmlformats.org/officeDocument/2006/relationships/image" Target="../media/image169.png"/></Relationships>
</file>

<file path=ppt/slides/_rels/slide75.xml.rels><?xml version="1.0" encoding="UTF-8" standalone="yes"?>
<Relationships xmlns="http://schemas.openxmlformats.org/package/2006/relationships"><Relationship Id="rId3" Type="http://schemas.openxmlformats.org/officeDocument/2006/relationships/hyperlink" Target="https://techcrunch.com/2018/06/18/microsoft-acquires-social-learning-platform-flipgrid/" TargetMode="External"/><Relationship Id="rId2" Type="http://schemas.openxmlformats.org/officeDocument/2006/relationships/notesSlide" Target="../notesSlides/notesSlide1.xml"/><Relationship Id="rId1" Type="http://schemas.openxmlformats.org/officeDocument/2006/relationships/slideLayout" Target="../slideLayouts/slideLayout322.xml"/><Relationship Id="rId4" Type="http://schemas.openxmlformats.org/officeDocument/2006/relationships/image" Target="../media/image170.png"/></Relationships>
</file>

<file path=ppt/slides/_rels/slide76.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175.jpeg"/><Relationship Id="rId2" Type="http://schemas.openxmlformats.org/officeDocument/2006/relationships/hyperlink" Target="https://www.nuclino.com/" TargetMode="External"/><Relationship Id="rId1" Type="http://schemas.openxmlformats.org/officeDocument/2006/relationships/slideLayout" Target="../slideLayouts/slideLayout318.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77.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hyperlink" Target="https://www.linkedin.com/in/carinemarette/" TargetMode="External"/><Relationship Id="rId7" Type="http://schemas.openxmlformats.org/officeDocument/2006/relationships/image" Target="../media/image177.png"/><Relationship Id="rId2" Type="http://schemas.openxmlformats.org/officeDocument/2006/relationships/hyperlink" Target="https://www.linkedin.com/in/ACoAAAOKWxwB20MrFLa9m1h1aJLcab6_-Q2JM3c/?msgControlName=reply_to_sender&amp;msgConversationId=2-NzA4Yjk4YjktM2FlZC00NGEwLThhMWQtOGI0NzJiMzUzMDM2XzAxMg%3D%3D&amp;msgOverlay=true" TargetMode="External"/><Relationship Id="rId1" Type="http://schemas.openxmlformats.org/officeDocument/2006/relationships/slideLayout" Target="../slideLayouts/slideLayout211.xml"/><Relationship Id="rId6" Type="http://schemas.openxmlformats.org/officeDocument/2006/relationships/image" Target="../media/image176.png"/><Relationship Id="rId5" Type="http://schemas.openxmlformats.org/officeDocument/2006/relationships/hyperlink" Target="mailto:Carine@kritik.io" TargetMode="External"/><Relationship Id="rId4" Type="http://schemas.openxmlformats.org/officeDocument/2006/relationships/hyperlink" Target="https://www.kritik.io/"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hyperlink" Target="https://britishmuseum.withgoogle.com/" TargetMode="External"/><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hyperlink" Target="https://www.youtube.com/watch?v=NDmu7Z5NPXo" TargetMode="External"/><Relationship Id="rId7" Type="http://schemas.openxmlformats.org/officeDocument/2006/relationships/image" Target="../media/image180.png"/><Relationship Id="rId2" Type="http://schemas.openxmlformats.org/officeDocument/2006/relationships/hyperlink" Target="https://evolllution.com/revenue-streams/distance_online_learning/reducing-transactional-distance-engaging-online-students-in-higher-education/" TargetMode="External"/><Relationship Id="rId1" Type="http://schemas.openxmlformats.org/officeDocument/2006/relationships/slideLayout" Target="../slideLayouts/slideLayout35.xml"/><Relationship Id="rId6" Type="http://schemas.openxmlformats.org/officeDocument/2006/relationships/hyperlink" Target="https://www.youtube.com/watch?v=7rzufxlGH4o" TargetMode="External"/><Relationship Id="rId5" Type="http://schemas.openxmlformats.org/officeDocument/2006/relationships/hyperlink" Target="https://www.youtube.com/watch?v=ZDZjaIhzMSM" TargetMode="External"/><Relationship Id="rId4" Type="http://schemas.openxmlformats.org/officeDocument/2006/relationships/hyperlink" Target="https://www.youtube.com/watch?v=Z5OWdqfAYfw"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curtbonk.com/automation.html" TargetMode="External"/><Relationship Id="rId2" Type="http://schemas.openxmlformats.org/officeDocument/2006/relationships/hyperlink" Target="https://www.forbes.com/sites/jackkelly/2020/10/27/us-lost-over-60-million-jobs-now-robots-tech-and-artificial-intelligence-will-take-millions-more/?sh=2ddf5f951a52" TargetMode="External"/><Relationship Id="rId1" Type="http://schemas.openxmlformats.org/officeDocument/2006/relationships/slideLayout" Target="../slideLayouts/slideLayout3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curtbonk.com/automation2.html"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s://www.zdnet.com/article/view-pyramids-of-ancient-egypt-via-this-360-degree-vr-capture/" TargetMode="External"/><Relationship Id="rId2" Type="http://schemas.openxmlformats.org/officeDocument/2006/relationships/hyperlink" Target="https://www.eschoolnews.com/2020/11/23/can-ar-be-the-antidote-to-virtual-classroom-shortcomings/2/" TargetMode="External"/><Relationship Id="rId1" Type="http://schemas.openxmlformats.org/officeDocument/2006/relationships/slideLayout" Target="../slideLayouts/slideLayout60.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81.xml.rels><?xml version="1.0" encoding="UTF-8" standalone="yes"?>
<Relationships xmlns="http://schemas.openxmlformats.org/package/2006/relationships"><Relationship Id="rId8" Type="http://schemas.openxmlformats.org/officeDocument/2006/relationships/hyperlink" Target="http://curtbonk.com/chemistry-vr-2.html" TargetMode="External"/><Relationship Id="rId13" Type="http://schemas.openxmlformats.org/officeDocument/2006/relationships/image" Target="../media/image188.png"/><Relationship Id="rId3" Type="http://schemas.openxmlformats.org/officeDocument/2006/relationships/slideLayout" Target="../slideLayouts/slideLayout163.xml"/><Relationship Id="rId7" Type="http://schemas.openxmlformats.org/officeDocument/2006/relationships/hyperlink" Target="http://curtbonk.com/chemistry-vr-1.html" TargetMode="External"/><Relationship Id="rId12" Type="http://schemas.openxmlformats.org/officeDocument/2006/relationships/image" Target="../media/image18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hyperlink" Target="http://curtbonk.com/chemistry-vr.html" TargetMode="External"/><Relationship Id="rId11" Type="http://schemas.openxmlformats.org/officeDocument/2006/relationships/image" Target="../media/image186.png"/><Relationship Id="rId5" Type="http://schemas.openxmlformats.org/officeDocument/2006/relationships/hyperlink" Target="https://vialogues.com/vialogues/play/38337/" TargetMode="External"/><Relationship Id="rId10" Type="http://schemas.openxmlformats.org/officeDocument/2006/relationships/image" Target="../media/image185.png"/><Relationship Id="rId4" Type="http://schemas.openxmlformats.org/officeDocument/2006/relationships/hyperlink" Target="https://newlearningtimes.com/cms/article/4519/learning-chemistry-in-virtual-reality" TargetMode="External"/><Relationship Id="rId9" Type="http://schemas.openxmlformats.org/officeDocument/2006/relationships/hyperlink" Target="http://curtbonk.com/chemistry-vr-3.html"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hyperlink" Target="https://www.eschoolnews.com/2018/05/01/3-amazing-ways-our-district-is-using-ar-and-vr/" TargetMode="External"/><Relationship Id="rId1" Type="http://schemas.openxmlformats.org/officeDocument/2006/relationships/slideLayout" Target="../slideLayouts/slideLayout35.xml"/><Relationship Id="rId4" Type="http://schemas.openxmlformats.org/officeDocument/2006/relationships/image" Target="../media/image190.png"/></Relationships>
</file>

<file path=ppt/slides/_rels/slide83.xml.rels><?xml version="1.0" encoding="UTF-8" standalone="yes"?>
<Relationships xmlns="http://schemas.openxmlformats.org/package/2006/relationships"><Relationship Id="rId3" Type="http://schemas.openxmlformats.org/officeDocument/2006/relationships/hyperlink" Target="https://www.youtube.com/watch?v=MHDFNr0MNek" TargetMode="External"/><Relationship Id="rId7" Type="http://schemas.openxmlformats.org/officeDocument/2006/relationships/image" Target="../media/image192.png"/><Relationship Id="rId2" Type="http://schemas.openxmlformats.org/officeDocument/2006/relationships/hyperlink" Target="https://apple.news/A0dVCTuPtQsu0VdrQccHb6A" TargetMode="External"/><Relationship Id="rId1" Type="http://schemas.openxmlformats.org/officeDocument/2006/relationships/slideLayout" Target="../slideLayouts/slideLayout281.xml"/><Relationship Id="rId6" Type="http://schemas.openxmlformats.org/officeDocument/2006/relationships/image" Target="../media/image191.png"/><Relationship Id="rId5" Type="http://schemas.openxmlformats.org/officeDocument/2006/relationships/hyperlink" Target="http://curtbonk.com/vr1.html" TargetMode="External"/><Relationship Id="rId4" Type="http://schemas.openxmlformats.org/officeDocument/2006/relationships/hyperlink" Target="http://curtbonk.com/vr3.html"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hyperlink" Target="https://gizmodo.com/google-earths-new-3d-time-lapse-feature-shows-how-human-1846685339" TargetMode="External"/><Relationship Id="rId1" Type="http://schemas.openxmlformats.org/officeDocument/2006/relationships/slideLayout" Target="../slideLayouts/slideLayout207.xml"/><Relationship Id="rId5" Type="http://schemas.openxmlformats.org/officeDocument/2006/relationships/image" Target="../media/image195.png"/><Relationship Id="rId4" Type="http://schemas.openxmlformats.org/officeDocument/2006/relationships/image" Target="../media/image194.png"/></Relationships>
</file>

<file path=ppt/slides/_rels/slide85.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xml"/><Relationship Id="rId1" Type="http://schemas.openxmlformats.org/officeDocument/2006/relationships/slideLayout" Target="../slideLayouts/slideLayout340.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theguardian.com/technology/2020/nov/27/robots-replacing-jobs-automation-unemployment-us" TargetMode="External"/><Relationship Id="rId1" Type="http://schemas.openxmlformats.org/officeDocument/2006/relationships/slideLayout" Target="../slideLayouts/slideLayout35.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753626" y="587375"/>
            <a:ext cx="10470383" cy="1905000"/>
          </a:xfrm>
        </p:spPr>
        <p:txBody>
          <a:bodyPr/>
          <a:lstStyle/>
          <a:p>
            <a:pPr eaLnBrk="1" hangingPunct="1"/>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Technology Today, Technology Tomorrow:</a:t>
            </a:r>
            <a:b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Might Learning Evolutions lead to Learning Revolutions?</a:t>
            </a:r>
            <a:endPar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76131" name="Rectangle 3"/>
          <p:cNvSpPr>
            <a:spLocks noGrp="1" noChangeArrowheads="1"/>
          </p:cNvSpPr>
          <p:nvPr>
            <p:ph type="body" idx="1"/>
          </p:nvPr>
        </p:nvSpPr>
        <p:spPr>
          <a:xfrm>
            <a:off x="1759717" y="2492375"/>
            <a:ext cx="8458200" cy="1447800"/>
          </a:xfrm>
        </p:spPr>
        <p:txBody>
          <a:bodyPr/>
          <a:lstStyle/>
          <a:p>
            <a:pPr algn="ctr" eaLnBrk="1" hangingPunct="1">
              <a:buFontTx/>
              <a:buNone/>
            </a:pPr>
            <a:r>
              <a:rPr lang="en-US" altLang="en-US" sz="2800" b="1" dirty="0">
                <a:latin typeface="Tahoma" pitchFamily="34" charset="0"/>
              </a:rPr>
              <a:t>Curtis J. Bonk, Professor, Indiana University</a:t>
            </a:r>
          </a:p>
          <a:p>
            <a:pPr algn="ctr" eaLnBrk="1" hangingPunct="1">
              <a:buFontTx/>
              <a:buNone/>
            </a:pPr>
            <a:r>
              <a:rPr lang="en-US" altLang="en-US" sz="2200" b="1" dirty="0">
                <a:latin typeface="Tahoma" pitchFamily="34" charset="0"/>
                <a:hlinkClick r:id="rId2"/>
              </a:rPr>
              <a:t>cjbonk@indiana.edu</a:t>
            </a:r>
            <a:r>
              <a:rPr lang="en-US" altLang="en-US" sz="2200" b="1" dirty="0">
                <a:latin typeface="Tahoma" pitchFamily="34" charset="0"/>
              </a:rPr>
              <a:t> </a:t>
            </a:r>
          </a:p>
          <a:p>
            <a:pPr algn="ctr" eaLnBrk="1" hangingPunct="1">
              <a:buFontTx/>
              <a:buNone/>
            </a:pPr>
            <a:r>
              <a:rPr lang="en-US" altLang="en-US" sz="2200" b="1" dirty="0">
                <a:latin typeface="Tahoma" pitchFamily="34" charset="0"/>
                <a:hlinkClick r:id="rId3"/>
              </a:rPr>
              <a:t>http://curtbonk.com/</a:t>
            </a:r>
            <a:r>
              <a:rPr lang="en-US" altLang="en-US" sz="2200" b="1" dirty="0">
                <a:latin typeface="Tahoma" pitchFamily="34" charset="0"/>
              </a:rPr>
              <a:t> </a:t>
            </a:r>
          </a:p>
        </p:txBody>
      </p:sp>
      <p:sp>
        <p:nvSpPr>
          <p:cNvPr id="176132" name="AutoShape 11" descr="http://www.trainingshare.com/images/thesepics2.jpg"/>
          <p:cNvSpPr>
            <a:spLocks noChangeAspect="1" noChangeArrowheads="1"/>
          </p:cNvSpPr>
          <p:nvPr/>
        </p:nvSpPr>
        <p:spPr bwMode="auto">
          <a:xfrm>
            <a:off x="1679575" y="-144463"/>
            <a:ext cx="304800" cy="304801"/>
          </a:xfrm>
          <a:prstGeom prst="rect">
            <a:avLst/>
          </a:prstGeom>
          <a:noFill/>
          <a:ln w="9525">
            <a:noFill/>
            <a:miter lim="800000"/>
            <a:headEnd/>
            <a:tailEnd/>
          </a:ln>
        </p:spPr>
        <p:txBody>
          <a:bodyPr lIns="91435" tIns="45718" rIns="91435" bIns="45718"/>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2" name="AutoShape 2" descr="Image result for education 3.0"/>
          <p:cNvSpPr>
            <a:spLocks noChangeAspect="1" noChangeArrowheads="1"/>
          </p:cNvSpPr>
          <p:nvPr/>
        </p:nvSpPr>
        <p:spPr bwMode="auto">
          <a:xfrm>
            <a:off x="155575" y="-1036638"/>
            <a:ext cx="3838575" cy="21717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1" name="Picture 2" descr="Image result for artificial intelligen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9473" y="4397375"/>
            <a:ext cx="4360565" cy="24421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Image result for 20/20">
            <a:extLst>
              <a:ext uri="{FF2B5EF4-FFF2-40B4-BE49-F238E27FC236}">
                <a16:creationId xmlns:a16="http://schemas.microsoft.com/office/drawing/2014/main" id="{2D2627E6-13A4-47C8-AE43-BEC685AC47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357868"/>
            <a:ext cx="3333509" cy="25001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www.edu-tech.ru/images/edutech/logo/eng.png">
            <a:extLst>
              <a:ext uri="{FF2B5EF4-FFF2-40B4-BE49-F238E27FC236}">
                <a16:creationId xmlns:a16="http://schemas.microsoft.com/office/drawing/2014/main" id="{C088DAEC-63CC-4A87-9B67-04A0A636CE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9128" y="4432185"/>
            <a:ext cx="4112871" cy="2316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95475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992037" y="596661"/>
            <a:ext cx="10386204" cy="2057400"/>
          </a:xfrm>
        </p:spPr>
        <p:txBody>
          <a:bodyPr vert="horz" lIns="91440" tIns="45720" rIns="91440" bIns="45720" rtlCol="0" anchor="ctr">
            <a:no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March 26, 2021</a:t>
            </a:r>
            <a:br>
              <a:rPr lang="en-US" sz="16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100 million more children fail basic reading skills because of COVID-19</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UN News</a:t>
            </a:r>
            <a:br>
              <a:rPr lang="en-US" sz="6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https://news.un.org/en/story/2021/03/1088392</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16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D2B4C018-71BE-40BA-B29C-5AA16268A009}"/>
              </a:ext>
            </a:extLst>
          </p:cNvPr>
          <p:cNvPicPr>
            <a:picLocks noChangeAspect="1"/>
          </p:cNvPicPr>
          <p:nvPr/>
        </p:nvPicPr>
        <p:blipFill rotWithShape="1">
          <a:blip r:embed="rId3"/>
          <a:srcRect l="19167" t="15024" r="19167" b="15024"/>
          <a:stretch/>
        </p:blipFill>
        <p:spPr>
          <a:xfrm>
            <a:off x="2971800" y="2938344"/>
            <a:ext cx="6042804" cy="3919657"/>
          </a:xfrm>
          <a:prstGeom prst="rect">
            <a:avLst/>
          </a:prstGeom>
        </p:spPr>
      </p:pic>
    </p:spTree>
    <p:extLst>
      <p:ext uri="{BB962C8B-B14F-4D97-AF65-F5344CB8AC3E}">
        <p14:creationId xmlns:p14="http://schemas.microsoft.com/office/powerpoint/2010/main" val="74816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Title 1">
            <a:extLst>
              <a:ext uri="{FF2B5EF4-FFF2-40B4-BE49-F238E27FC236}">
                <a16:creationId xmlns:a16="http://schemas.microsoft.com/office/drawing/2014/main" id="{74287C4B-51C3-42E7-AD04-1DD1E184D74E}"/>
              </a:ext>
            </a:extLst>
          </p:cNvPr>
          <p:cNvSpPr>
            <a:spLocks noGrp="1" noChangeArrowheads="1"/>
          </p:cNvSpPr>
          <p:nvPr>
            <p:ph type="title"/>
          </p:nvPr>
        </p:nvSpPr>
        <p:spPr>
          <a:xfrm>
            <a:off x="1905000" y="381000"/>
            <a:ext cx="8153400" cy="1828800"/>
          </a:xfrm>
        </p:spPr>
        <p:txBody>
          <a:bodyPr/>
          <a:lstStyle/>
          <a:p>
            <a:r>
              <a:rPr lang="en-US" altLang="en-US" sz="4000" b="1" dirty="0">
                <a:solidFill>
                  <a:srgbClr val="C00000"/>
                </a:solidFill>
                <a:latin typeface="Tahoma" panose="020B0604030504040204" pitchFamily="34" charset="0"/>
                <a:cs typeface="Tahoma" panose="020B0604030504040204" pitchFamily="34" charset="0"/>
              </a:rPr>
              <a:t>July 1, 2021</a:t>
            </a:r>
            <a:br>
              <a:rPr lang="en-US" altLang="en-US" sz="2400" b="1" dirty="0">
                <a:solidFill>
                  <a:srgbClr val="303030"/>
                </a:solidFill>
                <a:latin typeface="Tahoma" panose="020B0604030504040204" pitchFamily="34" charset="0"/>
                <a:cs typeface="Tahoma" panose="020B0604030504040204" pitchFamily="34" charset="0"/>
              </a:rPr>
            </a:br>
            <a:r>
              <a:rPr lang="en-US" altLang="en-US" sz="2400" b="1" dirty="0">
                <a:solidFill>
                  <a:srgbClr val="303030"/>
                </a:solidFill>
                <a:latin typeface="Tahoma" panose="020B0604030504040204" pitchFamily="34" charset="0"/>
                <a:cs typeface="Tahoma" panose="020B0604030504040204" pitchFamily="34" charset="0"/>
              </a:rPr>
              <a:t>Online or in-person? Gen Z and millennials find digital life more memorable, study shows</a:t>
            </a:r>
            <a:br>
              <a:rPr lang="en-US" altLang="en-US" sz="2400" b="1" dirty="0">
                <a:solidFill>
                  <a:srgbClr val="303030"/>
                </a:solidFill>
                <a:latin typeface="Tahoma" panose="020B0604030504040204" pitchFamily="34" charset="0"/>
                <a:cs typeface="Tahoma" panose="020B0604030504040204" pitchFamily="34" charset="0"/>
              </a:rPr>
            </a:br>
            <a:r>
              <a:rPr lang="en-US" altLang="en-US" sz="2400" b="1" dirty="0">
                <a:solidFill>
                  <a:srgbClr val="303030"/>
                </a:solidFill>
                <a:latin typeface="Tahoma" panose="020B0604030504040204" pitchFamily="34" charset="0"/>
                <a:cs typeface="Tahoma" panose="020B0604030504040204" pitchFamily="34" charset="0"/>
              </a:rPr>
              <a:t>Kate </a:t>
            </a:r>
            <a:r>
              <a:rPr lang="en-US" altLang="en-US" sz="2400" b="1" dirty="0" err="1">
                <a:solidFill>
                  <a:srgbClr val="303030"/>
                </a:solidFill>
                <a:latin typeface="Tahoma" panose="020B0604030504040204" pitchFamily="34" charset="0"/>
                <a:cs typeface="Tahoma" panose="020B0604030504040204" pitchFamily="34" charset="0"/>
              </a:rPr>
              <a:t>Mabus</a:t>
            </a:r>
            <a:r>
              <a:rPr lang="en-US" altLang="en-US" sz="2400" b="1" dirty="0">
                <a:solidFill>
                  <a:srgbClr val="303030"/>
                </a:solidFill>
                <a:latin typeface="Tahoma" panose="020B0604030504040204" pitchFamily="34" charset="0"/>
                <a:cs typeface="Tahoma" panose="020B0604030504040204" pitchFamily="34" charset="0"/>
              </a:rPr>
              <a:t>, USA Today</a:t>
            </a:r>
            <a:br>
              <a:rPr lang="en-US" altLang="en-US" sz="700" b="1" dirty="0">
                <a:solidFill>
                  <a:srgbClr val="303030"/>
                </a:solidFill>
                <a:latin typeface="Tahoma" panose="020B0604030504040204" pitchFamily="34" charset="0"/>
                <a:cs typeface="Tahoma" panose="020B0604030504040204" pitchFamily="34" charset="0"/>
              </a:rPr>
            </a:br>
            <a:r>
              <a:rPr lang="en-US" altLang="en-US" sz="700" b="1" dirty="0">
                <a:solidFill>
                  <a:srgbClr val="303030"/>
                </a:solidFill>
                <a:latin typeface="Tahoma" panose="020B0604030504040204" pitchFamily="34" charset="0"/>
                <a:cs typeface="Tahoma" panose="020B0604030504040204" pitchFamily="34" charset="0"/>
              </a:rPr>
              <a:t>https://www.usatoday.com/story/news/nation/2021/07/01/generation-z-millennial-survey-shows-digital-life-more-memorable/7783597002/</a:t>
            </a:r>
            <a:endParaRPr lang="en-US" altLang="en-US" sz="2400" dirty="0">
              <a:latin typeface="Tahoma" panose="020B0604030504040204" pitchFamily="34" charset="0"/>
              <a:cs typeface="Tahoma" panose="020B0604030504040204" pitchFamily="34" charset="0"/>
            </a:endParaRPr>
          </a:p>
        </p:txBody>
      </p:sp>
      <p:pic>
        <p:nvPicPr>
          <p:cNvPr id="337923" name="Picture 3">
            <a:extLst>
              <a:ext uri="{FF2B5EF4-FFF2-40B4-BE49-F238E27FC236}">
                <a16:creationId xmlns:a16="http://schemas.microsoft.com/office/drawing/2014/main" id="{B79E3D47-CB19-4B2D-BA41-4D65BA5964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499" t="24814" r="40001" b="7037"/>
          <a:stretch>
            <a:fillRect/>
          </a:stretch>
        </p:blipFill>
        <p:spPr bwMode="auto">
          <a:xfrm>
            <a:off x="0" y="2414588"/>
            <a:ext cx="4953000"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8B6CFC6-60FA-45AC-BC81-590BD1F27400}"/>
              </a:ext>
            </a:extLst>
          </p:cNvPr>
          <p:cNvPicPr>
            <a:picLocks noChangeAspect="1"/>
          </p:cNvPicPr>
          <p:nvPr/>
        </p:nvPicPr>
        <p:blipFill rotWithShape="1">
          <a:blip r:embed="rId3"/>
          <a:srcRect l="16666" t="16643" r="20000" b="53177"/>
          <a:stretch/>
        </p:blipFill>
        <p:spPr>
          <a:xfrm>
            <a:off x="5136776" y="2532530"/>
            <a:ext cx="5851295" cy="1462824"/>
          </a:xfrm>
          <a:prstGeom prst="rect">
            <a:avLst/>
          </a:prstGeom>
        </p:spPr>
      </p:pic>
      <p:sp>
        <p:nvSpPr>
          <p:cNvPr id="6" name="TextBox 5">
            <a:extLst>
              <a:ext uri="{FF2B5EF4-FFF2-40B4-BE49-F238E27FC236}">
                <a16:creationId xmlns:a16="http://schemas.microsoft.com/office/drawing/2014/main" id="{6B62860B-9225-4F24-A0A2-1743A153A567}"/>
              </a:ext>
            </a:extLst>
          </p:cNvPr>
          <p:cNvSpPr txBox="1"/>
          <p:nvPr/>
        </p:nvSpPr>
        <p:spPr>
          <a:xfrm>
            <a:off x="5637944" y="4207148"/>
            <a:ext cx="6097712" cy="2394117"/>
          </a:xfrm>
          <a:prstGeom prst="rect">
            <a:avLst/>
          </a:prstGeom>
          <a:noFill/>
        </p:spPr>
        <p:txBody>
          <a:bodyPr wrap="square">
            <a:spAutoFit/>
          </a:bodyPr>
          <a:lstStyle/>
          <a:p>
            <a:pPr>
              <a:lnSpc>
                <a:spcPct val="120000"/>
              </a:lnSpc>
              <a:spcBef>
                <a:spcPts val="0"/>
              </a:spcBef>
            </a:pPr>
            <a:r>
              <a:rPr lang="en-US" b="1" dirty="0">
                <a:latin typeface="Tahoma" panose="020B0604030504040204" pitchFamily="34" charset="0"/>
                <a:ea typeface="Tahoma" panose="020B0604030504040204" pitchFamily="34" charset="0"/>
                <a:cs typeface="Tahoma" panose="020B0604030504040204" pitchFamily="34" charset="0"/>
              </a:rPr>
              <a:t>If there is one thing the pandemic is teaching us, it’s that deep human connections are essential for student and instructor wellbeing and for impactful education.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As we move into a hybrid future, technology should not (and cannot!) replace human relationships and communications–it should enhance, enable, and enrich them. </a:t>
            </a:r>
            <a:endParaRPr lang="en-US" dirty="0">
              <a:solidFill>
                <a:srgbClr val="FF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ECB6AF-865B-46DD-906E-82462C368B83}"/>
              </a:ext>
            </a:extLst>
          </p:cNvPr>
          <p:cNvSpPr>
            <a:spLocks noGrp="1"/>
          </p:cNvSpPr>
          <p:nvPr>
            <p:ph type="title"/>
          </p:nvPr>
        </p:nvSpPr>
        <p:spPr>
          <a:xfrm>
            <a:off x="1981200" y="274638"/>
            <a:ext cx="8077200" cy="2316162"/>
          </a:xfrm>
        </p:spPr>
        <p:txBody>
          <a:bodyPr>
            <a:noAutofit/>
          </a:bodyPr>
          <a:lstStyle/>
          <a:p>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June 2, 2021</a:t>
            </a:r>
            <a:br>
              <a:rPr lang="en-US" sz="1600" b="1" dirty="0">
                <a:latin typeface="Tahoma" panose="020B0604030504040204" pitchFamily="34" charset="0"/>
                <a:ea typeface="Tahoma" panose="020B0604030504040204" pitchFamily="34" charset="0"/>
                <a:cs typeface="Tahoma" panose="020B0604030504040204" pitchFamily="34" charset="0"/>
              </a:rPr>
            </a:br>
            <a:r>
              <a:rPr lang="en-US" sz="2800" b="1" dirty="0"/>
              <a:t>A Pandemic Silver Lining? More People Are Talking About Teaching </a:t>
            </a:r>
            <a:br>
              <a:rPr lang="en-US" sz="1800" b="1" dirty="0"/>
            </a:br>
            <a:r>
              <a:rPr lang="en-US" sz="1800" b="1" dirty="0"/>
              <a:t>Beckie </a:t>
            </a:r>
            <a:r>
              <a:rPr lang="en-US" sz="1800" b="1" dirty="0" err="1"/>
              <a:t>Supiano</a:t>
            </a:r>
            <a:r>
              <a:rPr lang="en-US" sz="1800" b="1" dirty="0"/>
              <a:t>, The Chronicle of Higher Education</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200" b="1" dirty="0">
                <a:hlinkClick r:id="rId2"/>
              </a:rPr>
              <a:t>https://www.chronicle.com/article/a-pandemic-silver-lining-more-people-are-talking-about-teaching</a:t>
            </a:r>
            <a:r>
              <a:rPr lang="en-US" sz="1200" b="1" dirty="0"/>
              <a:t> </a:t>
            </a:r>
          </a:p>
        </p:txBody>
      </p:sp>
      <p:pic>
        <p:nvPicPr>
          <p:cNvPr id="4" name="Picture 3">
            <a:extLst>
              <a:ext uri="{FF2B5EF4-FFF2-40B4-BE49-F238E27FC236}">
                <a16:creationId xmlns:a16="http://schemas.microsoft.com/office/drawing/2014/main" id="{9A20126A-9A97-4897-A1B7-ABC1936883F6}"/>
              </a:ext>
            </a:extLst>
          </p:cNvPr>
          <p:cNvPicPr>
            <a:picLocks noChangeAspect="1"/>
          </p:cNvPicPr>
          <p:nvPr/>
        </p:nvPicPr>
        <p:blipFill rotWithShape="1">
          <a:blip r:embed="rId3"/>
          <a:srcRect l="24166" t="21851" r="40833" b="12467"/>
          <a:stretch/>
        </p:blipFill>
        <p:spPr>
          <a:xfrm>
            <a:off x="813370" y="2590800"/>
            <a:ext cx="4114800" cy="4114800"/>
          </a:xfrm>
          <a:prstGeom prst="rect">
            <a:avLst/>
          </a:prstGeom>
        </p:spPr>
      </p:pic>
      <p:pic>
        <p:nvPicPr>
          <p:cNvPr id="9" name="Picture 8">
            <a:extLst>
              <a:ext uri="{FF2B5EF4-FFF2-40B4-BE49-F238E27FC236}">
                <a16:creationId xmlns:a16="http://schemas.microsoft.com/office/drawing/2014/main" id="{430CF785-2EF6-4C88-B455-F5A30F4FB2EC}"/>
              </a:ext>
            </a:extLst>
          </p:cNvPr>
          <p:cNvPicPr>
            <a:picLocks noChangeAspect="1"/>
          </p:cNvPicPr>
          <p:nvPr/>
        </p:nvPicPr>
        <p:blipFill rotWithShape="1">
          <a:blip r:embed="rId4"/>
          <a:srcRect l="3333" t="15490" r="14166" b="-1015"/>
          <a:stretch/>
        </p:blipFill>
        <p:spPr>
          <a:xfrm>
            <a:off x="5641046" y="2777597"/>
            <a:ext cx="6251292" cy="3599229"/>
          </a:xfrm>
          <a:prstGeom prst="rect">
            <a:avLst/>
          </a:prstGeom>
        </p:spPr>
      </p:pic>
    </p:spTree>
    <p:extLst>
      <p:ext uri="{BB962C8B-B14F-4D97-AF65-F5344CB8AC3E}">
        <p14:creationId xmlns:p14="http://schemas.microsoft.com/office/powerpoint/2010/main" val="1212983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B036C-C7F5-406C-B813-7D8E792D1E79}"/>
              </a:ext>
            </a:extLst>
          </p:cNvPr>
          <p:cNvSpPr>
            <a:spLocks noGrp="1"/>
          </p:cNvSpPr>
          <p:nvPr>
            <p:ph type="title"/>
          </p:nvPr>
        </p:nvSpPr>
        <p:spPr>
          <a:xfrm>
            <a:off x="850900" y="457201"/>
            <a:ext cx="10464800" cy="2590801"/>
          </a:xfrm>
        </p:spPr>
        <p:txBody>
          <a:bodyPr>
            <a:norm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July 12, 2021</a:t>
            </a:r>
            <a:br>
              <a:rPr lang="en-US" sz="6700" b="1"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Indiana suing virtual charter schools accused of defrauding the state for more than $150M</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hlinkClick r:id="rId2"/>
              </a:rPr>
              <a:t>Arika Herron</a:t>
            </a:r>
            <a:r>
              <a:rPr lang="en-US" sz="2400" b="1" dirty="0">
                <a:latin typeface="Tahoma" panose="020B0604030504040204" pitchFamily="34" charset="0"/>
                <a:ea typeface="Tahoma" panose="020B0604030504040204" pitchFamily="34" charset="0"/>
                <a:cs typeface="Tahoma" panose="020B0604030504040204" pitchFamily="34" charset="0"/>
              </a:rPr>
              <a:t>, Indianapolis Star</a:t>
            </a:r>
            <a:br>
              <a:rPr lang="en-US"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3"/>
              </a:rPr>
              <a:t>https://www.indystar.com/story/news/education/2021/07/12/indiana-virtual-charter-schools-state-suing-more-than-150-million/7938215002/</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681B3E94-11A5-4E38-905A-37C757F7B697}"/>
              </a:ext>
            </a:extLst>
          </p:cNvPr>
          <p:cNvPicPr>
            <a:picLocks noChangeAspect="1"/>
          </p:cNvPicPr>
          <p:nvPr/>
        </p:nvPicPr>
        <p:blipFill rotWithShape="1">
          <a:blip r:embed="rId4"/>
          <a:srcRect l="20833" t="22157" r="41667" b="31068"/>
          <a:stretch/>
        </p:blipFill>
        <p:spPr>
          <a:xfrm>
            <a:off x="6363773" y="3334694"/>
            <a:ext cx="3723637" cy="3475395"/>
          </a:xfrm>
          <a:prstGeom prst="rect">
            <a:avLst/>
          </a:prstGeom>
        </p:spPr>
      </p:pic>
      <p:pic>
        <p:nvPicPr>
          <p:cNvPr id="4" name="Picture 3">
            <a:extLst>
              <a:ext uri="{FF2B5EF4-FFF2-40B4-BE49-F238E27FC236}">
                <a16:creationId xmlns:a16="http://schemas.microsoft.com/office/drawing/2014/main" id="{2E3EE4BD-778D-47EE-870D-496F360EA29B}"/>
              </a:ext>
            </a:extLst>
          </p:cNvPr>
          <p:cNvPicPr>
            <a:picLocks noChangeAspect="1"/>
          </p:cNvPicPr>
          <p:nvPr/>
        </p:nvPicPr>
        <p:blipFill rotWithShape="1">
          <a:blip r:embed="rId5"/>
          <a:srcRect l="20834" t="28840" r="40833" b="34408"/>
          <a:stretch/>
        </p:blipFill>
        <p:spPr>
          <a:xfrm>
            <a:off x="1378457" y="3886200"/>
            <a:ext cx="4142509" cy="2971800"/>
          </a:xfrm>
          <a:prstGeom prst="rect">
            <a:avLst/>
          </a:prstGeom>
        </p:spPr>
      </p:pic>
      <p:pic>
        <p:nvPicPr>
          <p:cNvPr id="5" name="Picture 4">
            <a:extLst>
              <a:ext uri="{FF2B5EF4-FFF2-40B4-BE49-F238E27FC236}">
                <a16:creationId xmlns:a16="http://schemas.microsoft.com/office/drawing/2014/main" id="{A5AB642D-E130-4A1A-8F81-2FCB6510583D}"/>
              </a:ext>
            </a:extLst>
          </p:cNvPr>
          <p:cNvPicPr>
            <a:picLocks noChangeAspect="1"/>
          </p:cNvPicPr>
          <p:nvPr/>
        </p:nvPicPr>
        <p:blipFill rotWithShape="1">
          <a:blip r:embed="rId6"/>
          <a:srcRect l="-1" r="-481" b="85024"/>
          <a:stretch/>
        </p:blipFill>
        <p:spPr>
          <a:xfrm>
            <a:off x="1110312" y="3235770"/>
            <a:ext cx="4972988" cy="556123"/>
          </a:xfrm>
          <a:prstGeom prst="rect">
            <a:avLst/>
          </a:prstGeom>
        </p:spPr>
      </p:pic>
    </p:spTree>
    <p:extLst>
      <p:ext uri="{BB962C8B-B14F-4D97-AF65-F5344CB8AC3E}">
        <p14:creationId xmlns:p14="http://schemas.microsoft.com/office/powerpoint/2010/main" val="861461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819509" y="533400"/>
            <a:ext cx="10222302" cy="1600200"/>
          </a:xfrm>
        </p:spPr>
        <p:txBody>
          <a:bodyPr vert="horz" lIns="91440" tIns="45720" rIns="91440" bIns="45720" rtlCol="0" anchor="ct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26, 2021</a:t>
            </a:r>
            <a:br>
              <a:rPr lang="en-US" sz="16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Ever have 'Zoom fatigue?' These are the causes and how to fix them, researchers say</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Brett Molina, USA Today</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000" b="1" u="sng" dirty="0">
                <a:latin typeface="Tahoma" panose="020B0604030504040204" pitchFamily="34" charset="0"/>
                <a:ea typeface="Tahoma" panose="020B0604030504040204" pitchFamily="34" charset="0"/>
                <a:cs typeface="Tahoma" panose="020B0604030504040204" pitchFamily="34" charset="0"/>
                <a:hlinkClick r:id="rId2"/>
              </a:rPr>
              <a:t>https://www.usatoday.com/story/tech/2021/02/26/zoom-fatigue-causes-and-how-to-fix/6831569002/</a:t>
            </a:r>
            <a:r>
              <a:rPr lang="en-US" sz="1000" b="1" u="sng" dirty="0">
                <a:latin typeface="Tahoma" panose="020B0604030504040204" pitchFamily="34" charset="0"/>
                <a:ea typeface="Tahoma" panose="020B0604030504040204" pitchFamily="34" charset="0"/>
                <a:cs typeface="Tahoma" panose="020B0604030504040204" pitchFamily="34" charset="0"/>
              </a:rPr>
              <a:t> </a:t>
            </a:r>
            <a:endParaRPr lang="en-US" sz="16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29F3DA6B-49D9-4B90-9EED-B9B7B46F98FC}"/>
              </a:ext>
            </a:extLst>
          </p:cNvPr>
          <p:cNvPicPr>
            <a:picLocks noChangeAspect="1"/>
          </p:cNvPicPr>
          <p:nvPr/>
        </p:nvPicPr>
        <p:blipFill>
          <a:blip r:embed="rId3"/>
          <a:stretch>
            <a:fillRect/>
          </a:stretch>
        </p:blipFill>
        <p:spPr>
          <a:xfrm>
            <a:off x="2120660" y="2576946"/>
            <a:ext cx="7620000" cy="4294909"/>
          </a:xfrm>
          <a:prstGeom prst="rect">
            <a:avLst/>
          </a:prstGeom>
        </p:spPr>
      </p:pic>
    </p:spTree>
    <p:extLst>
      <p:ext uri="{BB962C8B-B14F-4D97-AF65-F5344CB8AC3E}">
        <p14:creationId xmlns:p14="http://schemas.microsoft.com/office/powerpoint/2010/main" val="2692289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ECB6AF-865B-46DD-906E-82462C368B83}"/>
              </a:ext>
            </a:extLst>
          </p:cNvPr>
          <p:cNvSpPr>
            <a:spLocks noGrp="1"/>
          </p:cNvSpPr>
          <p:nvPr>
            <p:ph type="title"/>
          </p:nvPr>
        </p:nvSpPr>
        <p:spPr>
          <a:xfrm>
            <a:off x="1206500" y="274638"/>
            <a:ext cx="9004300" cy="2163762"/>
          </a:xfrm>
        </p:spPr>
        <p:txBody>
          <a:bodyPr>
            <a:noAutofit/>
          </a:bodyPr>
          <a:lstStyle/>
          <a:p>
            <a:pPr>
              <a:spcBef>
                <a:spcPts val="0"/>
              </a:spcBef>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June 11, 2021</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Why I Will Miss Zoom Teaching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Samuel Abrams, The Chronicle of Higher Education</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u="sng" dirty="0">
                <a:solidFill>
                  <a:srgbClr val="0563C1"/>
                </a:solidFill>
                <a:latin typeface="Tahoma" panose="020B0604030504040204" pitchFamily="34" charset="0"/>
                <a:ea typeface="Tahoma" panose="020B0604030504040204" pitchFamily="34" charset="0"/>
                <a:cs typeface="Tahoma" panose="020B0604030504040204" pitchFamily="34" charset="0"/>
                <a:hlinkClick r:id="rId2"/>
              </a:rPr>
              <a:t>https://www.chronicle.com/article/why-i-will-miss-zoom-teaching</a:t>
            </a:r>
            <a:r>
              <a:rPr lang="en-US" sz="1800" b="1" u="sng" dirty="0">
                <a:solidFill>
                  <a:srgbClr val="0563C1"/>
                </a:solidFill>
                <a:latin typeface="Tahoma" panose="020B0604030504040204" pitchFamily="34" charset="0"/>
                <a:ea typeface="Tahoma" panose="020B0604030504040204" pitchFamily="34" charset="0"/>
                <a:cs typeface="Tahoma" panose="020B0604030504040204" pitchFamily="34" charset="0"/>
              </a:rPr>
              <a:t> </a:t>
            </a:r>
            <a:br>
              <a:rPr lang="en-US" sz="1800" b="1" u="sng" dirty="0">
                <a:solidFill>
                  <a:srgbClr val="0563C1"/>
                </a:solidFill>
                <a:latin typeface="Tahoma" panose="020B0604030504040204" pitchFamily="34" charset="0"/>
                <a:ea typeface="Tahoma" panose="020B0604030504040204" pitchFamily="34" charset="0"/>
                <a:cs typeface="Tahoma" panose="020B0604030504040204" pitchFamily="34" charset="0"/>
              </a:rPr>
            </a:b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45F50B0C-54CB-4001-B087-9A444D38487E}"/>
              </a:ext>
            </a:extLst>
          </p:cNvPr>
          <p:cNvPicPr>
            <a:picLocks noChangeAspect="1"/>
          </p:cNvPicPr>
          <p:nvPr/>
        </p:nvPicPr>
        <p:blipFill rotWithShape="1">
          <a:blip r:embed="rId3"/>
          <a:srcRect l="25000" t="19793" r="42500" b="22974"/>
          <a:stretch/>
        </p:blipFill>
        <p:spPr>
          <a:xfrm>
            <a:off x="3492500" y="2438400"/>
            <a:ext cx="4787900" cy="4419600"/>
          </a:xfrm>
          <a:prstGeom prst="rect">
            <a:avLst/>
          </a:prstGeom>
        </p:spPr>
      </p:pic>
    </p:spTree>
    <p:extLst>
      <p:ext uri="{BB962C8B-B14F-4D97-AF65-F5344CB8AC3E}">
        <p14:creationId xmlns:p14="http://schemas.microsoft.com/office/powerpoint/2010/main" val="455728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ECB6AF-865B-46DD-906E-82462C368B83}"/>
              </a:ext>
            </a:extLst>
          </p:cNvPr>
          <p:cNvSpPr>
            <a:spLocks noGrp="1"/>
          </p:cNvSpPr>
          <p:nvPr>
            <p:ph type="title"/>
          </p:nvPr>
        </p:nvSpPr>
        <p:spPr>
          <a:xfrm>
            <a:off x="1981200" y="274638"/>
            <a:ext cx="8077200" cy="2316162"/>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March 8, 2021</a:t>
            </a:r>
            <a:br>
              <a:rPr lang="en-US" sz="16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As Many Parents Fret Over Remote Learning, Some Find Their Kids Are Thriving</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Eva </a:t>
            </a:r>
            <a:r>
              <a:rPr lang="en-US" sz="2800" b="1" dirty="0" err="1">
                <a:latin typeface="Tahoma" panose="020B0604030504040204" pitchFamily="34" charset="0"/>
                <a:ea typeface="Tahoma" panose="020B0604030504040204" pitchFamily="34" charset="0"/>
                <a:cs typeface="Tahoma" panose="020B0604030504040204" pitchFamily="34" charset="0"/>
              </a:rPr>
              <a:t>Tedfaye</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MindShift</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https://www.kqed.org/mindshift/57480/as-many-parents-fret-over-remote-learning-some-find-their-kids-are-thriving</a:t>
            </a:r>
            <a:r>
              <a:rPr lang="en-US" sz="1000" b="1" dirty="0">
                <a:latin typeface="Tahoma" panose="020B0604030504040204" pitchFamily="34" charset="0"/>
                <a:ea typeface="Tahoma" panose="020B0604030504040204" pitchFamily="34" charset="0"/>
                <a:cs typeface="Tahoma" panose="020B0604030504040204" pitchFamily="34" charset="0"/>
              </a:rPr>
              <a: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EA19A216-5935-477B-8315-032789A8F42C}"/>
              </a:ext>
            </a:extLst>
          </p:cNvPr>
          <p:cNvPicPr>
            <a:picLocks noChangeAspect="1"/>
          </p:cNvPicPr>
          <p:nvPr/>
        </p:nvPicPr>
        <p:blipFill rotWithShape="1">
          <a:blip r:embed="rId3"/>
          <a:srcRect l="28333" t="20212" r="29166" b="25393"/>
          <a:stretch/>
        </p:blipFill>
        <p:spPr>
          <a:xfrm>
            <a:off x="1524000" y="2460494"/>
            <a:ext cx="5334000" cy="4392707"/>
          </a:xfrm>
          <a:prstGeom prst="rect">
            <a:avLst/>
          </a:prstGeom>
        </p:spPr>
      </p:pic>
      <p:pic>
        <p:nvPicPr>
          <p:cNvPr id="5" name="Picture 4">
            <a:extLst>
              <a:ext uri="{FF2B5EF4-FFF2-40B4-BE49-F238E27FC236}">
                <a16:creationId xmlns:a16="http://schemas.microsoft.com/office/drawing/2014/main" id="{9AA71C57-5FD4-4F68-BDD2-E52CFF57F2EC}"/>
              </a:ext>
            </a:extLst>
          </p:cNvPr>
          <p:cNvPicPr>
            <a:picLocks noChangeAspect="1"/>
          </p:cNvPicPr>
          <p:nvPr/>
        </p:nvPicPr>
        <p:blipFill>
          <a:blip r:embed="rId4"/>
          <a:stretch>
            <a:fillRect/>
          </a:stretch>
        </p:blipFill>
        <p:spPr>
          <a:xfrm>
            <a:off x="6858000" y="3733800"/>
            <a:ext cx="3657600" cy="2743200"/>
          </a:xfrm>
          <a:prstGeom prst="rect">
            <a:avLst/>
          </a:prstGeom>
        </p:spPr>
      </p:pic>
    </p:spTree>
    <p:extLst>
      <p:ext uri="{BB962C8B-B14F-4D97-AF65-F5344CB8AC3E}">
        <p14:creationId xmlns:p14="http://schemas.microsoft.com/office/powerpoint/2010/main" val="1662488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983411" y="317931"/>
            <a:ext cx="10023895" cy="2057400"/>
          </a:xfrm>
        </p:spPr>
        <p:txBody>
          <a:bodyPr vert="horz" lIns="91440" tIns="45720" rIns="91440" bIns="45720" rtlCol="0" anchor="ct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May 7, 2021</a:t>
            </a:r>
            <a:br>
              <a:rPr lang="en-US" sz="16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Why some black teens thrived with remote school</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err="1">
                <a:latin typeface="Tahoma" panose="020B0604030504040204" pitchFamily="34" charset="0"/>
                <a:ea typeface="Tahoma" panose="020B0604030504040204" pitchFamily="34" charset="0"/>
                <a:cs typeface="Tahoma" panose="020B0604030504040204" pitchFamily="34" charset="0"/>
              </a:rPr>
              <a:t>Shaylah</a:t>
            </a:r>
            <a:r>
              <a:rPr lang="en-US" sz="2800" b="1" dirty="0">
                <a:latin typeface="Tahoma" panose="020B0604030504040204" pitchFamily="34" charset="0"/>
                <a:ea typeface="Tahoma" panose="020B0604030504040204" pitchFamily="34" charset="0"/>
                <a:cs typeface="Tahoma" panose="020B0604030504040204" pitchFamily="34" charset="0"/>
              </a:rPr>
              <a:t> Brown, USA Today</a:t>
            </a:r>
            <a:br>
              <a:rPr lang="en-US" sz="700" b="1" dirty="0">
                <a:latin typeface="Tahoma" panose="020B0604030504040204" pitchFamily="34" charset="0"/>
                <a:ea typeface="Tahoma" panose="020B0604030504040204" pitchFamily="34" charset="0"/>
                <a:cs typeface="Tahoma" panose="020B0604030504040204" pitchFamily="34" charset="0"/>
              </a:rPr>
            </a:br>
            <a:r>
              <a:rPr lang="en-US" sz="700" b="1" dirty="0">
                <a:latin typeface="Tahoma" panose="020B0604030504040204" pitchFamily="34" charset="0"/>
                <a:ea typeface="Tahoma" panose="020B0604030504040204" pitchFamily="34" charset="0"/>
                <a:cs typeface="Tahoma" panose="020B0604030504040204" pitchFamily="34" charset="0"/>
                <a:hlinkClick r:id="rId2"/>
              </a:rPr>
              <a:t>https://www.usatoday.com/story/news/education/2021/05/07/how-black-students-new-jersey-excel-school-remote-learning/4973789001/</a:t>
            </a:r>
            <a:endParaRPr lang="en-US" sz="16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41C3D9DA-38B5-465A-BBEE-BF48B6D50793}"/>
              </a:ext>
            </a:extLst>
          </p:cNvPr>
          <p:cNvPicPr>
            <a:picLocks noChangeAspect="1"/>
          </p:cNvPicPr>
          <p:nvPr/>
        </p:nvPicPr>
        <p:blipFill rotWithShape="1">
          <a:blip r:embed="rId3"/>
          <a:srcRect l="3333" t="18706" r="15833" b="6187"/>
          <a:stretch/>
        </p:blipFill>
        <p:spPr>
          <a:xfrm>
            <a:off x="2708694" y="2561689"/>
            <a:ext cx="6945702" cy="4296311"/>
          </a:xfrm>
          <a:prstGeom prst="rect">
            <a:avLst/>
          </a:prstGeom>
        </p:spPr>
      </p:pic>
    </p:spTree>
    <p:extLst>
      <p:ext uri="{BB962C8B-B14F-4D97-AF65-F5344CB8AC3E}">
        <p14:creationId xmlns:p14="http://schemas.microsoft.com/office/powerpoint/2010/main" val="3915822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ECB6AF-865B-46DD-906E-82462C368B83}"/>
              </a:ext>
            </a:extLst>
          </p:cNvPr>
          <p:cNvSpPr>
            <a:spLocks noGrp="1"/>
          </p:cNvSpPr>
          <p:nvPr>
            <p:ph type="title"/>
          </p:nvPr>
        </p:nvSpPr>
        <p:spPr>
          <a:xfrm>
            <a:off x="660400" y="274637"/>
            <a:ext cx="11226800" cy="2499919"/>
          </a:xfrm>
        </p:spPr>
        <p:txBody>
          <a:bodyPr>
            <a:noAutofit/>
          </a:bodyPr>
          <a:lstStyle/>
          <a:p>
            <a:pPr>
              <a:spcBef>
                <a:spcPts val="0"/>
              </a:spcBef>
            </a:pP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June 5, 2021</a:t>
            </a:r>
            <a:br>
              <a:rPr lang="en-US" sz="16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After a tough year, schools are axing virtual learning. </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Some families want to stay online.</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Erin Richards, USA Today</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rPr>
              <a:t>Video (1:27): </a:t>
            </a:r>
            <a:r>
              <a:rPr lang="en-US" sz="1800" b="1" dirty="0">
                <a:latin typeface="Tahoma" panose="020B0604030504040204" pitchFamily="34" charset="0"/>
                <a:ea typeface="Tahoma" panose="020B0604030504040204" pitchFamily="34" charset="0"/>
                <a:cs typeface="Tahoma" panose="020B0604030504040204" pitchFamily="34" charset="0"/>
              </a:rPr>
              <a:t>NYC Mayor promised a return to normal for school system</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u="sng" dirty="0">
                <a:solidFill>
                  <a:srgbClr val="0000FF"/>
                </a:solidFill>
                <a:latin typeface="Tahoma" panose="020B0604030504040204" pitchFamily="34" charset="0"/>
                <a:ea typeface="Tahoma" panose="020B0604030504040204" pitchFamily="34" charset="0"/>
                <a:cs typeface="Tahoma" panose="020B0604030504040204" pitchFamily="34" charset="0"/>
                <a:hlinkClick r:id="rId2"/>
              </a:rPr>
              <a:t>http://curtbonk.com/usa4.html</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Video (1:33) Students discuss what surprised them most hybrid learnings</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u="sng" dirty="0">
                <a:solidFill>
                  <a:srgbClr val="0000FF"/>
                </a:solidFill>
                <a:latin typeface="Tahoma" panose="020B0604030504040204" pitchFamily="34" charset="0"/>
                <a:ea typeface="Tahoma" panose="020B0604030504040204" pitchFamily="34" charset="0"/>
                <a:cs typeface="Tahoma" panose="020B0604030504040204" pitchFamily="34" charset="0"/>
                <a:hlinkClick r:id="rId3"/>
              </a:rPr>
              <a:t>http://curtbonk.com/usa3.html</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200" b="1" u="sng" dirty="0">
                <a:solidFill>
                  <a:srgbClr val="0563C1"/>
                </a:solidFill>
                <a:latin typeface="Tahoma" panose="020B0604030504040204" pitchFamily="34" charset="0"/>
                <a:ea typeface="Tahoma" panose="020B0604030504040204" pitchFamily="34" charset="0"/>
                <a:cs typeface="Tahoma" panose="020B0604030504040204" pitchFamily="34" charset="0"/>
                <a:hlinkClick r:id="rId4"/>
              </a:rPr>
              <a:t>https://www.usatoday.com/story/news/education/2021/06/05/covid-online-school-in-person/7523002002/</a:t>
            </a:r>
            <a:r>
              <a:rPr lang="en-US" sz="1200"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rPr>
              <a:t> </a:t>
            </a:r>
            <a:endParaRPr lang="en-US" sz="1200" b="1" dirty="0"/>
          </a:p>
        </p:txBody>
      </p:sp>
      <p:pic>
        <p:nvPicPr>
          <p:cNvPr id="3" name="Picture 2">
            <a:extLst>
              <a:ext uri="{FF2B5EF4-FFF2-40B4-BE49-F238E27FC236}">
                <a16:creationId xmlns:a16="http://schemas.microsoft.com/office/drawing/2014/main" id="{8F5760CB-6F75-4D15-92A4-654624B0F588}"/>
              </a:ext>
            </a:extLst>
          </p:cNvPr>
          <p:cNvPicPr>
            <a:picLocks noChangeAspect="1"/>
          </p:cNvPicPr>
          <p:nvPr/>
        </p:nvPicPr>
        <p:blipFill>
          <a:blip r:embed="rId5"/>
          <a:stretch>
            <a:fillRect/>
          </a:stretch>
        </p:blipFill>
        <p:spPr>
          <a:xfrm>
            <a:off x="-87517" y="3909862"/>
            <a:ext cx="5207000" cy="2928938"/>
          </a:xfrm>
          <a:prstGeom prst="rect">
            <a:avLst/>
          </a:prstGeom>
        </p:spPr>
      </p:pic>
      <p:pic>
        <p:nvPicPr>
          <p:cNvPr id="9" name="Picture 8">
            <a:extLst>
              <a:ext uri="{FF2B5EF4-FFF2-40B4-BE49-F238E27FC236}">
                <a16:creationId xmlns:a16="http://schemas.microsoft.com/office/drawing/2014/main" id="{AB88646C-C7A1-4230-9EBE-5D55F45A7285}"/>
              </a:ext>
            </a:extLst>
          </p:cNvPr>
          <p:cNvPicPr>
            <a:picLocks noChangeAspect="1"/>
          </p:cNvPicPr>
          <p:nvPr/>
        </p:nvPicPr>
        <p:blipFill>
          <a:blip r:embed="rId6"/>
          <a:stretch>
            <a:fillRect/>
          </a:stretch>
        </p:blipFill>
        <p:spPr>
          <a:xfrm>
            <a:off x="9108890" y="4885438"/>
            <a:ext cx="3472644" cy="1953362"/>
          </a:xfrm>
          <a:prstGeom prst="rect">
            <a:avLst/>
          </a:prstGeom>
        </p:spPr>
      </p:pic>
      <p:pic>
        <p:nvPicPr>
          <p:cNvPr id="5" name="Picture 4">
            <a:extLst>
              <a:ext uri="{FF2B5EF4-FFF2-40B4-BE49-F238E27FC236}">
                <a16:creationId xmlns:a16="http://schemas.microsoft.com/office/drawing/2014/main" id="{E7C81F1B-C0CB-4E6F-84BB-D3B2EC306A88}"/>
              </a:ext>
            </a:extLst>
          </p:cNvPr>
          <p:cNvPicPr>
            <a:picLocks noChangeAspect="1"/>
          </p:cNvPicPr>
          <p:nvPr/>
        </p:nvPicPr>
        <p:blipFill rotWithShape="1">
          <a:blip r:embed="rId7"/>
          <a:srcRect l="24166" t="24004" r="25000" b="9150"/>
          <a:stretch/>
        </p:blipFill>
        <p:spPr>
          <a:xfrm>
            <a:off x="8763996" y="2862354"/>
            <a:ext cx="3428004" cy="2023084"/>
          </a:xfrm>
          <a:prstGeom prst="rect">
            <a:avLst/>
          </a:prstGeom>
        </p:spPr>
      </p:pic>
      <p:pic>
        <p:nvPicPr>
          <p:cNvPr id="7" name="Picture 6">
            <a:extLst>
              <a:ext uri="{FF2B5EF4-FFF2-40B4-BE49-F238E27FC236}">
                <a16:creationId xmlns:a16="http://schemas.microsoft.com/office/drawing/2014/main" id="{0CB3DF67-D5F3-438A-897B-C618085948B9}"/>
              </a:ext>
            </a:extLst>
          </p:cNvPr>
          <p:cNvPicPr>
            <a:picLocks noChangeAspect="1"/>
          </p:cNvPicPr>
          <p:nvPr/>
        </p:nvPicPr>
        <p:blipFill>
          <a:blip r:embed="rId8"/>
          <a:stretch>
            <a:fillRect/>
          </a:stretch>
        </p:blipFill>
        <p:spPr>
          <a:xfrm>
            <a:off x="4328657" y="4358081"/>
            <a:ext cx="4435339" cy="2499919"/>
          </a:xfrm>
          <a:prstGeom prst="rect">
            <a:avLst/>
          </a:prstGeom>
        </p:spPr>
      </p:pic>
    </p:spTree>
    <p:extLst>
      <p:ext uri="{BB962C8B-B14F-4D97-AF65-F5344CB8AC3E}">
        <p14:creationId xmlns:p14="http://schemas.microsoft.com/office/powerpoint/2010/main" val="3261130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74638"/>
            <a:ext cx="10972800" cy="1996924"/>
          </a:xfrm>
        </p:spPr>
        <p:txBody>
          <a:bodyPr>
            <a:normAutofit/>
          </a:bodyPr>
          <a:lstStyle/>
          <a:p>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Part 2: Technology Yesterday</a:t>
            </a: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1EFBB6A2-5F0F-4491-821D-336F375DB7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3366" y="2411412"/>
            <a:ext cx="8244280" cy="4122140"/>
          </a:xfrm>
          <a:prstGeom prst="rect">
            <a:avLst/>
          </a:prstGeom>
        </p:spPr>
      </p:pic>
    </p:spTree>
    <p:extLst>
      <p:ext uri="{BB962C8B-B14F-4D97-AF65-F5344CB8AC3E}">
        <p14:creationId xmlns:p14="http://schemas.microsoft.com/office/powerpoint/2010/main" val="3815503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Title 1">
            <a:extLst>
              <a:ext uri="{FF2B5EF4-FFF2-40B4-BE49-F238E27FC236}">
                <a16:creationId xmlns:a16="http://schemas.microsoft.com/office/drawing/2014/main" id="{CCA3FCDE-991D-46E3-A954-5DEA5775AEED}"/>
              </a:ext>
            </a:extLst>
          </p:cNvPr>
          <p:cNvSpPr>
            <a:spLocks noGrp="1" noChangeArrowheads="1"/>
          </p:cNvSpPr>
          <p:nvPr>
            <p:ph type="title"/>
          </p:nvPr>
        </p:nvSpPr>
        <p:spPr>
          <a:xfrm>
            <a:off x="2025650" y="533400"/>
            <a:ext cx="8185150" cy="2438400"/>
          </a:xfrm>
        </p:spPr>
        <p:txBody>
          <a:bodyPr/>
          <a:lstStyle/>
          <a:p>
            <a:r>
              <a:rPr lang="en-US" altLang="en-US" sz="3600" b="1" dirty="0">
                <a:solidFill>
                  <a:srgbClr val="FF0000"/>
                </a:solidFill>
                <a:latin typeface="Tahoma" panose="020B0604030504040204" pitchFamily="34" charset="0"/>
                <a:cs typeface="Tahoma" panose="020B0604030504040204" pitchFamily="34" charset="0"/>
              </a:rPr>
              <a:t>Opening Activity #1:</a:t>
            </a:r>
            <a:br>
              <a:rPr lang="en-US" altLang="en-US" sz="3000" b="1" dirty="0">
                <a:solidFill>
                  <a:srgbClr val="0070C0"/>
                </a:solidFill>
                <a:latin typeface="Tahoma" panose="020B0604030504040204" pitchFamily="34" charset="0"/>
                <a:cs typeface="Tahoma" panose="020B0604030504040204" pitchFamily="34" charset="0"/>
              </a:rPr>
            </a:br>
            <a:r>
              <a:rPr lang="en-US" altLang="en-US" sz="3000" b="1" dirty="0">
                <a:solidFill>
                  <a:srgbClr val="0070C0"/>
                </a:solidFill>
                <a:latin typeface="Tahoma" panose="020B0604030504040204" pitchFamily="34" charset="0"/>
                <a:cs typeface="Tahoma" panose="020B0604030504040204" pitchFamily="34" charset="0"/>
              </a:rPr>
              <a:t>Type Answer in the Chat Window: What is your favorite type of learning technology today…?</a:t>
            </a:r>
            <a:endParaRPr lang="en-US" altLang="en-US" b="1" dirty="0">
              <a:solidFill>
                <a:srgbClr val="0070C0"/>
              </a:solidFill>
              <a:latin typeface="Tahoma" panose="020B0604030504040204" pitchFamily="34" charset="0"/>
              <a:cs typeface="Tahoma" panose="020B0604030504040204" pitchFamily="34" charset="0"/>
            </a:endParaRPr>
          </a:p>
        </p:txBody>
      </p:sp>
      <p:pic>
        <p:nvPicPr>
          <p:cNvPr id="312323" name="Picture 3">
            <a:extLst>
              <a:ext uri="{FF2B5EF4-FFF2-40B4-BE49-F238E27FC236}">
                <a16:creationId xmlns:a16="http://schemas.microsoft.com/office/drawing/2014/main" id="{14115EF5-0917-4626-9AFD-225FBC2F1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8750" y="3335814"/>
            <a:ext cx="7102050" cy="306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DE3BF-EC91-4DCA-96B8-3402871FCEBD}"/>
              </a:ext>
            </a:extLst>
          </p:cNvPr>
          <p:cNvSpPr>
            <a:spLocks noGrp="1"/>
          </p:cNvSpPr>
          <p:nvPr>
            <p:ph type="title"/>
          </p:nvPr>
        </p:nvSpPr>
        <p:spPr>
          <a:xfrm>
            <a:off x="2209800" y="533400"/>
            <a:ext cx="8077200" cy="1600200"/>
          </a:xfrm>
        </p:spPr>
        <p:txBody>
          <a:bodyPr rtlCol="0">
            <a:noAutofit/>
          </a:bodyPr>
          <a:lstStyle/>
          <a:p>
            <a:pPr fontAlgn="auto">
              <a:spcAft>
                <a:spcPts val="0"/>
              </a:spcAft>
              <a:defRPr/>
            </a:pP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October 5, 2020</a:t>
            </a:r>
            <a:br>
              <a:rPr lang="en-US" sz="1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Remote learning isn't new: </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Radio instruction in the 1937 polio epidemic</a:t>
            </a:r>
            <a:br>
              <a:rPr lang="en-US" sz="16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Katherine A. Foss, The Conversation</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000" b="1" u="sng" dirty="0">
                <a:latin typeface="Tahoma" panose="020B0604030504040204" pitchFamily="34" charset="0"/>
                <a:ea typeface="Tahoma" panose="020B0604030504040204" pitchFamily="34" charset="0"/>
                <a:cs typeface="Tahoma" panose="020B0604030504040204" pitchFamily="34" charset="0"/>
                <a:hlinkClick r:id="rId2"/>
              </a:rPr>
              <a:t>https://theconversation.com/amp/remote-learning-isnt-new-radio-instruction-in-the-1937-polio-epidemic-143797</a:t>
            </a:r>
            <a:r>
              <a:rPr lang="en-US" sz="1000" b="1" u="sng" dirty="0">
                <a:latin typeface="Tahoma" panose="020B0604030504040204" pitchFamily="34" charset="0"/>
                <a:ea typeface="Tahoma" panose="020B0604030504040204" pitchFamily="34" charset="0"/>
                <a:cs typeface="Tahoma" panose="020B0604030504040204" pitchFamily="34" charset="0"/>
              </a:rPr>
              <a:t> </a:t>
            </a:r>
            <a:endParaRPr lang="en-US" sz="16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71716" name="Picture 6">
            <a:extLst>
              <a:ext uri="{FF2B5EF4-FFF2-40B4-BE49-F238E27FC236}">
                <a16:creationId xmlns:a16="http://schemas.microsoft.com/office/drawing/2014/main" id="{AF889AE3-2A3C-4AD7-A63E-788BA89996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000" t="10873" r="32500" b="29214"/>
          <a:stretch>
            <a:fillRect/>
          </a:stretch>
        </p:blipFill>
        <p:spPr bwMode="auto">
          <a:xfrm>
            <a:off x="4222750" y="2446338"/>
            <a:ext cx="4051300"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6EB4CBC-2120-4944-9A26-D4D844B7ECFF}"/>
              </a:ext>
            </a:extLst>
          </p:cNvPr>
          <p:cNvPicPr>
            <a:picLocks noChangeAspect="1"/>
          </p:cNvPicPr>
          <p:nvPr/>
        </p:nvPicPr>
        <p:blipFill rotWithShape="1">
          <a:blip r:embed="rId2"/>
          <a:srcRect l="13333" t="12718" r="27500" b="11226"/>
          <a:stretch/>
        </p:blipFill>
        <p:spPr>
          <a:xfrm>
            <a:off x="143433" y="3683357"/>
            <a:ext cx="4419600" cy="3174643"/>
          </a:xfrm>
          <a:prstGeom prst="rect">
            <a:avLst/>
          </a:prstGeom>
        </p:spPr>
      </p:pic>
      <p:pic>
        <p:nvPicPr>
          <p:cNvPr id="9" name="Picture 8">
            <a:extLst>
              <a:ext uri="{FF2B5EF4-FFF2-40B4-BE49-F238E27FC236}">
                <a16:creationId xmlns:a16="http://schemas.microsoft.com/office/drawing/2014/main" id="{75A07C39-6351-40F5-A90E-DC4F0CF112F2}"/>
              </a:ext>
            </a:extLst>
          </p:cNvPr>
          <p:cNvPicPr>
            <a:picLocks noChangeAspect="1"/>
          </p:cNvPicPr>
          <p:nvPr/>
        </p:nvPicPr>
        <p:blipFill rotWithShape="1">
          <a:blip r:embed="rId3"/>
          <a:srcRect l="13333" t="12718" r="27500" b="9736"/>
          <a:stretch/>
        </p:blipFill>
        <p:spPr>
          <a:xfrm>
            <a:off x="7355228" y="3509492"/>
            <a:ext cx="4572000" cy="3348508"/>
          </a:xfrm>
          <a:prstGeom prst="rect">
            <a:avLst/>
          </a:prstGeom>
        </p:spPr>
      </p:pic>
      <p:pic>
        <p:nvPicPr>
          <p:cNvPr id="6" name="Picture 5">
            <a:extLst>
              <a:ext uri="{FF2B5EF4-FFF2-40B4-BE49-F238E27FC236}">
                <a16:creationId xmlns:a16="http://schemas.microsoft.com/office/drawing/2014/main" id="{0C7BFBB3-9B3E-4C6A-95CD-D0AD52E60B3E}"/>
              </a:ext>
            </a:extLst>
          </p:cNvPr>
          <p:cNvPicPr>
            <a:picLocks noChangeAspect="1"/>
          </p:cNvPicPr>
          <p:nvPr/>
        </p:nvPicPr>
        <p:blipFill rotWithShape="1">
          <a:blip r:embed="rId4"/>
          <a:srcRect l="14167" t="14209" r="27500" b="9735"/>
          <a:stretch/>
        </p:blipFill>
        <p:spPr>
          <a:xfrm>
            <a:off x="-1" y="0"/>
            <a:ext cx="4706469" cy="3429000"/>
          </a:xfrm>
          <a:prstGeom prst="rect">
            <a:avLst/>
          </a:prstGeom>
        </p:spPr>
      </p:pic>
      <p:pic>
        <p:nvPicPr>
          <p:cNvPr id="10" name="Picture 9">
            <a:extLst>
              <a:ext uri="{FF2B5EF4-FFF2-40B4-BE49-F238E27FC236}">
                <a16:creationId xmlns:a16="http://schemas.microsoft.com/office/drawing/2014/main" id="{CA6E69DF-779E-4C4C-B964-106C13217109}"/>
              </a:ext>
            </a:extLst>
          </p:cNvPr>
          <p:cNvPicPr>
            <a:picLocks noChangeAspect="1"/>
          </p:cNvPicPr>
          <p:nvPr/>
        </p:nvPicPr>
        <p:blipFill rotWithShape="1">
          <a:blip r:embed="rId5"/>
          <a:srcRect l="13333" t="12718" r="27500" b="11226"/>
          <a:stretch/>
        </p:blipFill>
        <p:spPr>
          <a:xfrm>
            <a:off x="7123657" y="-1"/>
            <a:ext cx="4885764" cy="3509493"/>
          </a:xfrm>
          <a:prstGeom prst="rect">
            <a:avLst/>
          </a:prstGeom>
        </p:spPr>
      </p:pic>
    </p:spTree>
    <p:extLst>
      <p:ext uri="{BB962C8B-B14F-4D97-AF65-F5344CB8AC3E}">
        <p14:creationId xmlns:p14="http://schemas.microsoft.com/office/powerpoint/2010/main" val="3693687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B0888-338F-4DF4-A587-738166B5288E}"/>
              </a:ext>
            </a:extLst>
          </p:cNvPr>
          <p:cNvSpPr>
            <a:spLocks noGrp="1"/>
          </p:cNvSpPr>
          <p:nvPr>
            <p:ph type="title"/>
          </p:nvPr>
        </p:nvSpPr>
        <p:spPr>
          <a:xfrm>
            <a:off x="1860652" y="210074"/>
            <a:ext cx="8522213" cy="2790824"/>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June 3, 2017</a:t>
            </a:r>
            <a:br>
              <a:rPr lang="en-US" sz="31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How PLATO changed the World…in 1960</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err="1">
                <a:latin typeface="Tahoma" panose="020B0604030504040204" pitchFamily="34" charset="0"/>
                <a:ea typeface="Tahoma" panose="020B0604030504040204" pitchFamily="34" charset="0"/>
                <a:cs typeface="Tahoma" panose="020B0604030504040204" pitchFamily="34" charset="0"/>
              </a:rPr>
              <a:t>Cait</a:t>
            </a:r>
            <a:r>
              <a:rPr lang="en-US" sz="2400" b="1" dirty="0">
                <a:latin typeface="Tahoma" panose="020B0604030504040204" pitchFamily="34" charset="0"/>
                <a:ea typeface="Tahoma" panose="020B0604030504040204" pitchFamily="34" charset="0"/>
                <a:cs typeface="Tahoma" panose="020B0604030504040204" pitchFamily="34" charset="0"/>
              </a:rPr>
              <a:t> Etherington, </a:t>
            </a:r>
            <a:r>
              <a:rPr lang="en-US" sz="2400" b="1" dirty="0" err="1">
                <a:latin typeface="Tahoma" panose="020B0604030504040204" pitchFamily="34" charset="0"/>
                <a:ea typeface="Tahoma" panose="020B0604030504040204" pitchFamily="34" charset="0"/>
                <a:cs typeface="Tahoma" panose="020B0604030504040204" pitchFamily="34" charset="0"/>
              </a:rPr>
              <a:t>ElearningInside</a:t>
            </a:r>
            <a:r>
              <a:rPr lang="en-US" sz="2400" b="1" dirty="0">
                <a:latin typeface="Tahoma" panose="020B0604030504040204" pitchFamily="34" charset="0"/>
                <a:ea typeface="Tahoma" panose="020B0604030504040204" pitchFamily="34" charset="0"/>
                <a:cs typeface="Tahoma" panose="020B0604030504040204" pitchFamily="34" charset="0"/>
              </a:rPr>
              <a:t> News</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600" b="1" u="sng" dirty="0">
                <a:latin typeface="Tahoma" panose="020B0604030504040204" pitchFamily="34" charset="0"/>
                <a:ea typeface="Tahoma" panose="020B0604030504040204" pitchFamily="34" charset="0"/>
                <a:cs typeface="Tahoma" panose="020B0604030504040204" pitchFamily="34" charset="0"/>
                <a:hlinkClick r:id="rId2"/>
              </a:rPr>
              <a:t>https://www.youtube.com/watch?v=tTmWcGhlXqA</a:t>
            </a:r>
            <a:r>
              <a:rPr lang="en-US" sz="1600" b="1" u="sng" dirty="0">
                <a:latin typeface="Tahoma" panose="020B0604030504040204" pitchFamily="34" charset="0"/>
                <a:ea typeface="Tahoma" panose="020B0604030504040204" pitchFamily="34" charset="0"/>
                <a:cs typeface="Tahoma" panose="020B0604030504040204" pitchFamily="34" charset="0"/>
              </a:rPr>
              <a:t> </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3"/>
              </a:rPr>
              <a:t>https://news.elearninginside.com/how-plato-changed-the-world-in-1960/</a:t>
            </a:r>
            <a:r>
              <a:rPr lang="en-US" sz="1600" b="1" dirty="0">
                <a:latin typeface="Tahoma" panose="020B0604030504040204" pitchFamily="34" charset="0"/>
                <a:ea typeface="Tahoma" panose="020B0604030504040204" pitchFamily="34" charset="0"/>
                <a:cs typeface="Tahoma" panose="020B0604030504040204" pitchFamily="34" charset="0"/>
              </a:rPr>
              <a:t> </a:t>
            </a:r>
            <a:br>
              <a:rPr lang="en-US" sz="1000" b="1" dirty="0">
                <a:latin typeface="Tahoma" panose="020B0604030504040204" pitchFamily="34" charset="0"/>
                <a:ea typeface="Tahoma" panose="020B0604030504040204" pitchFamily="34" charset="0"/>
                <a:cs typeface="Tahoma" panose="020B0604030504040204" pitchFamily="34" charset="0"/>
              </a:rPr>
            </a:br>
            <a:r>
              <a:rPr lang="en-US" sz="1100" dirty="0">
                <a:latin typeface="Tahoma" panose="020B0604030504040204" pitchFamily="34" charset="0"/>
                <a:ea typeface="Tahoma" panose="020B0604030504040204" pitchFamily="34" charset="0"/>
                <a:cs typeface="Tahoma" panose="020B0604030504040204" pitchFamily="34" charset="0"/>
              </a:rPr>
              <a:t>PLATO was the first generalized computer-assisted instruction system. Starting in 1960, it ran on the University of Illinois' ILLIAC I computer. By the late 1970s, it supported several thousand graphics terminals distributed worldwide, running on nearly a dozen different networked mainframe computers. Many modern concepts in multi-user computing were originally developed on PLATO, including forums, message boards, online testing, e-mail, chat rooms, picture languages, instant messaging, remote screen sharing, and multiplayer games.</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C672F354-EE25-49E0-885A-77AB980C1B63}"/>
              </a:ext>
            </a:extLst>
          </p:cNvPr>
          <p:cNvPicPr>
            <a:picLocks noChangeAspect="1"/>
          </p:cNvPicPr>
          <p:nvPr/>
        </p:nvPicPr>
        <p:blipFill rotWithShape="1">
          <a:blip r:embed="rId4"/>
          <a:srcRect l="17500" t="11946" r="39167" b="11259"/>
          <a:stretch/>
        </p:blipFill>
        <p:spPr>
          <a:xfrm>
            <a:off x="3657600" y="3105150"/>
            <a:ext cx="3962400" cy="3429000"/>
          </a:xfrm>
          <a:prstGeom prst="rect">
            <a:avLst/>
          </a:prstGeom>
        </p:spPr>
      </p:pic>
      <p:pic>
        <p:nvPicPr>
          <p:cNvPr id="12" name="Picture 11">
            <a:extLst>
              <a:ext uri="{FF2B5EF4-FFF2-40B4-BE49-F238E27FC236}">
                <a16:creationId xmlns:a16="http://schemas.microsoft.com/office/drawing/2014/main" id="{59F59037-F6D2-4CD1-A506-6166779FC2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698" y="2997905"/>
            <a:ext cx="1405117" cy="2086765"/>
          </a:xfrm>
          <a:prstGeom prst="rect">
            <a:avLst/>
          </a:prstGeom>
        </p:spPr>
      </p:pic>
      <p:pic>
        <p:nvPicPr>
          <p:cNvPr id="10" name="Picture 4">
            <a:extLst>
              <a:ext uri="{FF2B5EF4-FFF2-40B4-BE49-F238E27FC236}">
                <a16:creationId xmlns:a16="http://schemas.microsoft.com/office/drawing/2014/main" id="{F6A657FA-20FC-4094-B8BA-BE86EBFCFB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1479" r="28333" b="17497"/>
          <a:stretch>
            <a:fillRect/>
          </a:stretch>
        </p:blipFill>
        <p:spPr bwMode="auto">
          <a:xfrm>
            <a:off x="274698" y="5080957"/>
            <a:ext cx="2547219" cy="1747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a:extLst>
              <a:ext uri="{FF2B5EF4-FFF2-40B4-BE49-F238E27FC236}">
                <a16:creationId xmlns:a16="http://schemas.microsoft.com/office/drawing/2014/main" id="{E40C9612-A79E-4C9D-9098-74D8C91E3F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11479" r="27499" b="16293"/>
          <a:stretch>
            <a:fillRect/>
          </a:stretch>
        </p:blipFill>
        <p:spPr bwMode="auto">
          <a:xfrm>
            <a:off x="7711099" y="3752851"/>
            <a:ext cx="4588252" cy="3163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3774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646" y="391274"/>
            <a:ext cx="10068026" cy="2381249"/>
          </a:xfrm>
        </p:spPr>
        <p:txBody>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Intelligence Augmentation and Amplification</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Douglas </a:t>
            </a:r>
            <a:r>
              <a:rPr lang="en-US" sz="2400" b="1" dirty="0" err="1">
                <a:latin typeface="Tahoma" panose="020B0604030504040204" pitchFamily="34" charset="0"/>
                <a:ea typeface="Tahoma" panose="020B0604030504040204" pitchFamily="34" charset="0"/>
                <a:cs typeface="Tahoma" panose="020B0604030504040204" pitchFamily="34" charset="0"/>
              </a:rPr>
              <a:t>Engelbart’s</a:t>
            </a:r>
            <a:r>
              <a:rPr lang="en-US" sz="2400" b="1" dirty="0">
                <a:latin typeface="Tahoma" panose="020B0604030504040204" pitchFamily="34" charset="0"/>
                <a:ea typeface="Tahoma" panose="020B0604030504040204" pitchFamily="34" charset="0"/>
                <a:cs typeface="Tahoma" panose="020B0604030504040204" pitchFamily="34" charset="0"/>
              </a:rPr>
              <a:t> “The Mother of All Inventions” (1968)</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Augmentation Research Center (ARC)</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(The live demonstration featured the introduction of the computer mouse, video conferencing, teleconferencing, hypertext, word processing, hypermedia, object addressing and dynamic file linking, bootstrapping, and a collaborative real-time editor.“)</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http://www.amazon.com/Machines-Loving-Grace-Common-Between/dp/0062266683</a:t>
            </a:r>
            <a:r>
              <a:rPr lang="en-US" sz="1000" b="1"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23554" name="Picture 2" descr="https://upload.wikimedia.org/wikipedia/commons/f/fe/Apple_Macintosh_Plus_mou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5369" y="2564874"/>
            <a:ext cx="5227584" cy="3920688"/>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https://upload.wikimedia.org/wikipedia/commons/c/cc/SRI_Computer_Mou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7438" y="2564874"/>
            <a:ext cx="2743200" cy="24688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17438" y="4736388"/>
            <a:ext cx="3421717"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Engelbart's</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prototype of a computer mouse, as designed by Bill English from </a:t>
            </a:r>
            <a:r>
              <a:rPr kumimoji="0" lang="en-US" sz="2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Engelbart's</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sketches.</a:t>
            </a:r>
          </a:p>
        </p:txBody>
      </p:sp>
      <p:pic>
        <p:nvPicPr>
          <p:cNvPr id="23560" name="Picture 8" descr="http://www.extremetech.com/wp-content/uploads/2013/07/engelbart-with-mous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19937"/>
            <a:ext cx="2354054" cy="2483179"/>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descr="https://tribute2doug.files.wordpress.com/2013/11/400-07-doug-two-mice-198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302" y="2465798"/>
            <a:ext cx="2231638" cy="1582219"/>
          </a:xfrm>
          <a:prstGeom prst="rect">
            <a:avLst/>
          </a:prstGeom>
          <a:noFill/>
          <a:extLst>
            <a:ext uri="{909E8E84-426E-40DD-AFC4-6F175D3DCCD1}">
              <a14:hiddenFill xmlns:a14="http://schemas.microsoft.com/office/drawing/2010/main">
                <a:solidFill>
                  <a:srgbClr val="FFFFFF"/>
                </a:solidFill>
              </a14:hiddenFill>
            </a:ext>
          </a:extLst>
        </p:spPr>
      </p:pic>
      <p:sp>
        <p:nvSpPr>
          <p:cNvPr id="3" name="Action Button: Movie 2">
            <a:hlinkClick r:id="rId7" highlightClick="1"/>
          </p:cNvPr>
          <p:cNvSpPr/>
          <p:nvPr/>
        </p:nvSpPr>
        <p:spPr>
          <a:xfrm>
            <a:off x="11149584" y="1139991"/>
            <a:ext cx="1042416" cy="104241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Action Button: Movie 3">
            <a:hlinkClick r:id="rId8" highlightClick="1"/>
          </p:cNvPr>
          <p:cNvSpPr/>
          <p:nvPr/>
        </p:nvSpPr>
        <p:spPr>
          <a:xfrm>
            <a:off x="11149584" y="0"/>
            <a:ext cx="1042416" cy="104241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p:cNvPicPr>
            <a:picLocks noChangeAspect="1"/>
          </p:cNvPicPr>
          <p:nvPr/>
        </p:nvPicPr>
        <p:blipFill rotWithShape="1">
          <a:blip r:embed="rId9"/>
          <a:srcRect l="29241" t="17705" r="48804" b="57945"/>
          <a:stretch/>
        </p:blipFill>
        <p:spPr>
          <a:xfrm>
            <a:off x="11214190" y="190422"/>
            <a:ext cx="977810" cy="661572"/>
          </a:xfrm>
          <a:prstGeom prst="rect">
            <a:avLst/>
          </a:prstGeom>
        </p:spPr>
      </p:pic>
      <p:pic>
        <p:nvPicPr>
          <p:cNvPr id="8" name="Picture 7"/>
          <p:cNvPicPr>
            <a:picLocks noChangeAspect="1"/>
          </p:cNvPicPr>
          <p:nvPr/>
        </p:nvPicPr>
        <p:blipFill rotWithShape="1">
          <a:blip r:embed="rId10"/>
          <a:srcRect l="29852" t="19589" r="48624" b="46372"/>
          <a:stretch/>
        </p:blipFill>
        <p:spPr>
          <a:xfrm>
            <a:off x="11214190" y="1198791"/>
            <a:ext cx="834554" cy="805147"/>
          </a:xfrm>
          <a:prstGeom prst="rect">
            <a:avLst/>
          </a:prstGeom>
        </p:spPr>
      </p:pic>
    </p:spTree>
    <p:extLst>
      <p:ext uri="{BB962C8B-B14F-4D97-AF65-F5344CB8AC3E}">
        <p14:creationId xmlns:p14="http://schemas.microsoft.com/office/powerpoint/2010/main" val="5661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925286" y="582007"/>
            <a:ext cx="10526486" cy="2389143"/>
          </a:xfrm>
        </p:spPr>
        <p:txBody>
          <a:bodyPr vert="horz" lIns="91440" tIns="45720" rIns="91440" bIns="45720" rtlCol="0" anchor="ctr">
            <a:normAutofit/>
          </a:bodyPr>
          <a:lstStyle/>
          <a:p>
            <a:pPr defTabSz="914400">
              <a:lnSpc>
                <a:spcPct val="90000"/>
              </a:lnSpc>
            </a:pP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May 22, 2019</a:t>
            </a:r>
            <a:br>
              <a:rPr lang="en-US" sz="27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Who Remembers VisiCalc???</a:t>
            </a:r>
            <a:br>
              <a:rPr lang="en-US" sz="27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How computing's first 'killer app' changed everything</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Tom Harford, BBC News</a:t>
            </a:r>
            <a:br>
              <a:rPr lang="en-US" sz="32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https://www.bbc.com/news/business-47802280</a:t>
            </a:r>
            <a:r>
              <a:rPr lang="en-US" sz="1600" b="1" dirty="0">
                <a:latin typeface="Tahoma" panose="020B0604030504040204" pitchFamily="34" charset="0"/>
                <a:ea typeface="Tahoma" panose="020B0604030504040204" pitchFamily="34" charset="0"/>
                <a:cs typeface="Tahoma" panose="020B0604030504040204" pitchFamily="34" charset="0"/>
              </a:rPr>
              <a:t> </a:t>
            </a:r>
            <a:endParaRPr lang="en-US" sz="13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DFF59C66-73EB-4270-B170-06554510CCAA}"/>
              </a:ext>
            </a:extLst>
          </p:cNvPr>
          <p:cNvPicPr>
            <a:picLocks noChangeAspect="1"/>
          </p:cNvPicPr>
          <p:nvPr/>
        </p:nvPicPr>
        <p:blipFill rotWithShape="1">
          <a:blip r:embed="rId3"/>
          <a:srcRect l="20908" t="41111" r="40588" b="4445"/>
          <a:stretch/>
        </p:blipFill>
        <p:spPr>
          <a:xfrm>
            <a:off x="114299" y="3031143"/>
            <a:ext cx="3429001" cy="3733800"/>
          </a:xfrm>
          <a:prstGeom prst="rect">
            <a:avLst/>
          </a:prstGeom>
        </p:spPr>
      </p:pic>
      <p:pic>
        <p:nvPicPr>
          <p:cNvPr id="6" name="Picture 5">
            <a:extLst>
              <a:ext uri="{FF2B5EF4-FFF2-40B4-BE49-F238E27FC236}">
                <a16:creationId xmlns:a16="http://schemas.microsoft.com/office/drawing/2014/main" id="{0113F500-CFFD-4D27-8C40-57966356DA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6747" y="3031143"/>
            <a:ext cx="3279960" cy="3276599"/>
          </a:xfrm>
          <a:prstGeom prst="rect">
            <a:avLst/>
          </a:prstGeom>
        </p:spPr>
      </p:pic>
      <p:pic>
        <p:nvPicPr>
          <p:cNvPr id="12" name="Picture 11">
            <a:extLst>
              <a:ext uri="{FF2B5EF4-FFF2-40B4-BE49-F238E27FC236}">
                <a16:creationId xmlns:a16="http://schemas.microsoft.com/office/drawing/2014/main" id="{EB623ADF-98F9-44BF-886E-5B7B68DC88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2605" y="3204150"/>
            <a:ext cx="1596721" cy="2410838"/>
          </a:xfrm>
          <a:prstGeom prst="rect">
            <a:avLst/>
          </a:prstGeom>
        </p:spPr>
      </p:pic>
      <p:sp>
        <p:nvSpPr>
          <p:cNvPr id="14" name="TextBox 13">
            <a:extLst>
              <a:ext uri="{FF2B5EF4-FFF2-40B4-BE49-F238E27FC236}">
                <a16:creationId xmlns:a16="http://schemas.microsoft.com/office/drawing/2014/main" id="{E3E4576C-3A9D-4527-9E33-A8BBF2E7C785}"/>
              </a:ext>
            </a:extLst>
          </p:cNvPr>
          <p:cNvSpPr txBox="1"/>
          <p:nvPr/>
        </p:nvSpPr>
        <p:spPr>
          <a:xfrm>
            <a:off x="3789970" y="6211652"/>
            <a:ext cx="6720109" cy="369332"/>
          </a:xfrm>
          <a:prstGeom prst="rect">
            <a:avLst/>
          </a:prstGeom>
          <a:noFill/>
        </p:spPr>
        <p:txBody>
          <a:bodyPr wrap="none"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Dan Bricklin, inventor of the first computer spreadsheet </a:t>
            </a:r>
          </a:p>
        </p:txBody>
      </p:sp>
      <p:pic>
        <p:nvPicPr>
          <p:cNvPr id="10" name="Picture 9">
            <a:extLst>
              <a:ext uri="{FF2B5EF4-FFF2-40B4-BE49-F238E27FC236}">
                <a16:creationId xmlns:a16="http://schemas.microsoft.com/office/drawing/2014/main" id="{49416684-0AC5-4938-8661-33F5404828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79630" y="3188350"/>
            <a:ext cx="3112370" cy="2389143"/>
          </a:xfrm>
          <a:prstGeom prst="rect">
            <a:avLst/>
          </a:prstGeom>
        </p:spPr>
      </p:pic>
    </p:spTree>
    <p:extLst>
      <p:ext uri="{BB962C8B-B14F-4D97-AF65-F5344CB8AC3E}">
        <p14:creationId xmlns:p14="http://schemas.microsoft.com/office/powerpoint/2010/main" val="569203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0" name="Title 3"/>
          <p:cNvSpPr>
            <a:spLocks noGrp="1"/>
          </p:cNvSpPr>
          <p:nvPr>
            <p:ph type="title"/>
          </p:nvPr>
        </p:nvSpPr>
        <p:spPr>
          <a:xfrm>
            <a:off x="1981200" y="547688"/>
            <a:ext cx="8229600" cy="1554162"/>
          </a:xfrm>
        </p:spPr>
        <p:txBody>
          <a:bodyPr/>
          <a:lstStyle/>
          <a:p>
            <a:pPr eaLnBrk="1" hangingPunct="1"/>
            <a:r>
              <a:rPr lang="en-US" altLang="en-US" sz="3600" b="1" dirty="0">
                <a:solidFill>
                  <a:srgbClr val="FF0000"/>
                </a:solidFill>
                <a:latin typeface="Tahoma" panose="020B0604030504040204" pitchFamily="34" charset="0"/>
                <a:cs typeface="Tahoma" panose="020B0604030504040204" pitchFamily="34" charset="0"/>
              </a:rPr>
              <a:t>May 10, 2013</a:t>
            </a:r>
            <a:br>
              <a:rPr lang="en-US" altLang="en-US" sz="2000" b="1" dirty="0">
                <a:latin typeface="Tahoma" panose="020B0604030504040204" pitchFamily="34" charset="0"/>
                <a:cs typeface="Tahoma" panose="020B0604030504040204" pitchFamily="34" charset="0"/>
              </a:rPr>
            </a:br>
            <a:r>
              <a:rPr lang="en-US" altLang="en-US" sz="2800" b="1" dirty="0">
                <a:latin typeface="Tahoma" panose="020B0604030504040204" pitchFamily="34" charset="0"/>
                <a:cs typeface="Tahoma" panose="020B0604030504040204" pitchFamily="34" charset="0"/>
              </a:rPr>
              <a:t>10 </a:t>
            </a:r>
            <a:r>
              <a:rPr lang="en-US" altLang="en-US" sz="2800" b="1" dirty="0" err="1">
                <a:latin typeface="Tahoma" panose="020B0604030504040204" pitchFamily="34" charset="0"/>
                <a:cs typeface="Tahoma" panose="020B0604030504040204" pitchFamily="34" charset="0"/>
              </a:rPr>
              <a:t>ed</a:t>
            </a:r>
            <a:r>
              <a:rPr lang="en-US" altLang="en-US" sz="2800" b="1" dirty="0">
                <a:latin typeface="Tahoma" panose="020B0604030504040204" pitchFamily="34" charset="0"/>
                <a:cs typeface="Tahoma" panose="020B0604030504040204" pitchFamily="34" charset="0"/>
              </a:rPr>
              <a:t>-tech tools of the 70s, 80s, and 90s </a:t>
            </a:r>
            <a:br>
              <a:rPr lang="en-US" altLang="en-US" sz="2000" b="1" dirty="0">
                <a:latin typeface="Tahoma" panose="020B0604030504040204" pitchFamily="34" charset="0"/>
                <a:cs typeface="Tahoma" panose="020B0604030504040204" pitchFamily="34" charset="0"/>
              </a:rPr>
            </a:br>
            <a:r>
              <a:rPr lang="en-US" altLang="en-US" sz="2000" b="1" dirty="0" err="1">
                <a:latin typeface="Tahoma" panose="020B0604030504040204" pitchFamily="34" charset="0"/>
                <a:cs typeface="Tahoma" panose="020B0604030504040204" pitchFamily="34" charset="0"/>
              </a:rPr>
              <a:t>eSchool</a:t>
            </a:r>
            <a:r>
              <a:rPr lang="en-US" altLang="en-US" sz="2000" b="1" dirty="0">
                <a:latin typeface="Tahoma" panose="020B0604030504040204" pitchFamily="34" charset="0"/>
                <a:cs typeface="Tahoma" panose="020B0604030504040204" pitchFamily="34" charset="0"/>
              </a:rPr>
              <a:t> News, </a:t>
            </a:r>
            <a:r>
              <a:rPr lang="en-US" altLang="en-US" sz="2000" b="1" dirty="0" err="1">
                <a:latin typeface="Tahoma" panose="020B0604030504040204" pitchFamily="34" charset="0"/>
                <a:cs typeface="Tahoma" panose="020B0604030504040204" pitchFamily="34" charset="0"/>
              </a:rPr>
              <a:t>Meris</a:t>
            </a:r>
            <a:r>
              <a:rPr lang="en-US" altLang="en-US" sz="2000" b="1" dirty="0">
                <a:latin typeface="Tahoma" panose="020B0604030504040204" pitchFamily="34" charset="0"/>
                <a:cs typeface="Tahoma" panose="020B0604030504040204" pitchFamily="34" charset="0"/>
              </a:rPr>
              <a:t> </a:t>
            </a:r>
            <a:r>
              <a:rPr lang="en-US" altLang="en-US" sz="2000" b="1" dirty="0" err="1">
                <a:latin typeface="Tahoma" panose="020B0604030504040204" pitchFamily="34" charset="0"/>
                <a:cs typeface="Tahoma" panose="020B0604030504040204" pitchFamily="34" charset="0"/>
              </a:rPr>
              <a:t>Stansbury</a:t>
            </a:r>
            <a:br>
              <a:rPr lang="en-US" altLang="en-US" sz="2000" b="1" dirty="0">
                <a:latin typeface="Tahoma" panose="020B0604030504040204" pitchFamily="34" charset="0"/>
                <a:cs typeface="Tahoma" panose="020B0604030504040204" pitchFamily="34" charset="0"/>
              </a:rPr>
            </a:br>
            <a:r>
              <a:rPr lang="en-US" altLang="en-US" sz="1100" b="1" dirty="0">
                <a:latin typeface="Tahoma" panose="020B0604030504040204" pitchFamily="34" charset="0"/>
                <a:cs typeface="Tahoma" panose="020B0604030504040204" pitchFamily="34" charset="0"/>
                <a:hlinkClick r:id="rId2"/>
              </a:rPr>
              <a:t>http://www.eschoolnews.com/2013/05/10/10-ed-tech-tools-of-the-70s-80s-and-90s/print/</a:t>
            </a:r>
            <a:r>
              <a:rPr lang="en-US" altLang="en-US" sz="1100" b="1" dirty="0">
                <a:latin typeface="Tahoma" panose="020B0604030504040204" pitchFamily="34" charset="0"/>
                <a:cs typeface="Tahoma" panose="020B0604030504040204" pitchFamily="34" charset="0"/>
              </a:rPr>
              <a:t> </a:t>
            </a:r>
          </a:p>
        </p:txBody>
      </p:sp>
      <p:pic>
        <p:nvPicPr>
          <p:cNvPr id="97485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2625791"/>
            <a:ext cx="3304347" cy="1724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485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96220" y="2606576"/>
            <a:ext cx="5671781" cy="42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stretch>
            <a:fillRect/>
          </a:stretch>
        </p:blipFill>
        <p:spPr>
          <a:xfrm>
            <a:off x="1575623" y="4417133"/>
            <a:ext cx="3252724" cy="2439543"/>
          </a:xfrm>
          <a:prstGeom prst="rect">
            <a:avLst/>
          </a:prstGeom>
        </p:spPr>
      </p:pic>
    </p:spTree>
    <p:extLst>
      <p:ext uri="{BB962C8B-B14F-4D97-AF65-F5344CB8AC3E}">
        <p14:creationId xmlns:p14="http://schemas.microsoft.com/office/powerpoint/2010/main" val="2885622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BF9EB-1B34-4B9D-8CFB-DD5D1CAEA3E7}"/>
              </a:ext>
            </a:extLst>
          </p:cNvPr>
          <p:cNvSpPr>
            <a:spLocks noGrp="1"/>
          </p:cNvSpPr>
          <p:nvPr>
            <p:ph type="title"/>
          </p:nvPr>
        </p:nvSpPr>
        <p:spPr>
          <a:xfrm>
            <a:off x="1905000" y="566812"/>
            <a:ext cx="8382000" cy="2239962"/>
          </a:xfrm>
        </p:spPr>
        <p:txBody>
          <a:bodyPr>
            <a:normAutofit/>
          </a:bodyPr>
          <a:lstStyle/>
          <a:p>
            <a:r>
              <a:rPr lang="en-US" sz="3100" b="1" dirty="0">
                <a:latin typeface="Tahoma" panose="020B0604030504040204" pitchFamily="34" charset="0"/>
                <a:ea typeface="Tahoma" panose="020B0604030504040204" pitchFamily="34" charset="0"/>
                <a:cs typeface="Tahoma" panose="020B0604030504040204" pitchFamily="34" charset="0"/>
              </a:rPr>
              <a:t>Bob </a:t>
            </a:r>
            <a:r>
              <a:rPr lang="en-US" sz="3100" b="1" dirty="0" err="1">
                <a:latin typeface="Tahoma" panose="020B0604030504040204" pitchFamily="34" charset="0"/>
                <a:ea typeface="Tahoma" panose="020B0604030504040204" pitchFamily="34" charset="0"/>
                <a:cs typeface="Tahoma" panose="020B0604030504040204" pitchFamily="34" charset="0"/>
              </a:rPr>
              <a:t>Clasen</a:t>
            </a:r>
            <a:r>
              <a:rPr lang="en-US" sz="3100" b="1" dirty="0">
                <a:latin typeface="Tahoma" panose="020B0604030504040204" pitchFamily="34" charset="0"/>
                <a:ea typeface="Tahoma" panose="020B0604030504040204" pitchFamily="34" charset="0"/>
                <a:cs typeface="Tahoma" panose="020B0604030504040204" pitchFamily="34" charset="0"/>
              </a:rPr>
              <a:t>, University of Wisconsin</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https://www.youtube.com/watch?v=kCm1_MGaqec&amp;feature=youtu.be</a:t>
            </a:r>
            <a:br>
              <a:rPr lang="en-US" sz="18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February 27, 1934-March 17, 2018</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3"/>
              </a:rPr>
              <a:t>https://www.cressfuneralservice.com/obituary/249139/Robert-Clasen</a:t>
            </a:r>
            <a:r>
              <a:rPr lang="en-US" sz="1200" b="1" dirty="0">
                <a:hlinkClick r:id="rId3"/>
              </a:rPr>
              <a:t>/</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0AA3B6E8-0611-48E9-B622-0C084BAED083}"/>
              </a:ext>
            </a:extLst>
          </p:cNvPr>
          <p:cNvPicPr>
            <a:picLocks noChangeAspect="1"/>
          </p:cNvPicPr>
          <p:nvPr/>
        </p:nvPicPr>
        <p:blipFill rotWithShape="1">
          <a:blip r:embed="rId4"/>
          <a:srcRect l="15001" t="8873" r="25833" b="27770"/>
          <a:stretch/>
        </p:blipFill>
        <p:spPr>
          <a:xfrm>
            <a:off x="1524000" y="2806775"/>
            <a:ext cx="5029200" cy="4037527"/>
          </a:xfrm>
          <a:prstGeom prst="rect">
            <a:avLst/>
          </a:prstGeom>
        </p:spPr>
      </p:pic>
      <p:pic>
        <p:nvPicPr>
          <p:cNvPr id="5" name="Picture 4">
            <a:extLst>
              <a:ext uri="{FF2B5EF4-FFF2-40B4-BE49-F238E27FC236}">
                <a16:creationId xmlns:a16="http://schemas.microsoft.com/office/drawing/2014/main" id="{7E50A8F9-F4A1-45D2-A311-D2EFD6C92B33}"/>
              </a:ext>
            </a:extLst>
          </p:cNvPr>
          <p:cNvPicPr>
            <a:picLocks noChangeAspect="1"/>
          </p:cNvPicPr>
          <p:nvPr/>
        </p:nvPicPr>
        <p:blipFill rotWithShape="1">
          <a:blip r:embed="rId5"/>
          <a:srcRect l="15833" t="11535" r="25833" b="7098"/>
          <a:stretch/>
        </p:blipFill>
        <p:spPr>
          <a:xfrm>
            <a:off x="4448270" y="5190427"/>
            <a:ext cx="2104931" cy="1653875"/>
          </a:xfrm>
          <a:prstGeom prst="rect">
            <a:avLst/>
          </a:prstGeom>
        </p:spPr>
      </p:pic>
      <p:pic>
        <p:nvPicPr>
          <p:cNvPr id="6" name="Picture 5">
            <a:extLst>
              <a:ext uri="{FF2B5EF4-FFF2-40B4-BE49-F238E27FC236}">
                <a16:creationId xmlns:a16="http://schemas.microsoft.com/office/drawing/2014/main" id="{6D079D59-8321-4FEB-A4DF-7A457493EFCD}"/>
              </a:ext>
            </a:extLst>
          </p:cNvPr>
          <p:cNvPicPr>
            <a:picLocks noChangeAspect="1"/>
          </p:cNvPicPr>
          <p:nvPr/>
        </p:nvPicPr>
        <p:blipFill rotWithShape="1">
          <a:blip r:embed="rId6"/>
          <a:srcRect l="30024" t="45298" r="14282" b="-19"/>
          <a:stretch/>
        </p:blipFill>
        <p:spPr>
          <a:xfrm>
            <a:off x="6802682" y="4010686"/>
            <a:ext cx="3865319" cy="2847315"/>
          </a:xfrm>
          <a:prstGeom prst="rect">
            <a:avLst/>
          </a:prstGeom>
        </p:spPr>
      </p:pic>
    </p:spTree>
    <p:extLst>
      <p:ext uri="{BB962C8B-B14F-4D97-AF65-F5344CB8AC3E}">
        <p14:creationId xmlns:p14="http://schemas.microsoft.com/office/powerpoint/2010/main" val="2263447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8" name="Title 1"/>
          <p:cNvSpPr>
            <a:spLocks noGrp="1"/>
          </p:cNvSpPr>
          <p:nvPr>
            <p:ph type="title"/>
          </p:nvPr>
        </p:nvSpPr>
        <p:spPr>
          <a:xfrm>
            <a:off x="1981200" y="274638"/>
            <a:ext cx="8382000" cy="2087562"/>
          </a:xfrm>
        </p:spPr>
        <p:txBody>
          <a:bodyPr/>
          <a:lstStyle/>
          <a:p>
            <a:r>
              <a:rPr lang="en-US" altLang="en-US" sz="4000" b="1" dirty="0">
                <a:solidFill>
                  <a:srgbClr val="FF0000"/>
                </a:solidFill>
                <a:latin typeface="Tahoma" panose="020B0604030504040204" pitchFamily="34" charset="0"/>
                <a:cs typeface="Tahoma" panose="020B0604030504040204" pitchFamily="34" charset="0"/>
              </a:rPr>
              <a:t>34 years ago…</a:t>
            </a:r>
            <a:br>
              <a:rPr lang="en-US" altLang="en-US" sz="4000" b="1" dirty="0">
                <a:solidFill>
                  <a:srgbClr val="FF0000"/>
                </a:solidFill>
                <a:latin typeface="Tahoma" panose="020B0604030504040204" pitchFamily="34" charset="0"/>
                <a:cs typeface="Tahoma" panose="020B0604030504040204" pitchFamily="34" charset="0"/>
              </a:rPr>
            </a:br>
            <a:r>
              <a:rPr lang="en-US" altLang="en-US" sz="4000" b="1" dirty="0">
                <a:solidFill>
                  <a:srgbClr val="FF0000"/>
                </a:solidFill>
                <a:latin typeface="Tahoma" panose="020B0604030504040204" pitchFamily="34" charset="0"/>
                <a:cs typeface="Tahoma" panose="020B0604030504040204" pitchFamily="34" charset="0"/>
              </a:rPr>
              <a:t>Knowledge Navigator (1987) </a:t>
            </a:r>
            <a:br>
              <a:rPr lang="en-US" altLang="en-US" sz="3200" b="1" dirty="0">
                <a:latin typeface="Tahoma" panose="020B0604030504040204" pitchFamily="34" charset="0"/>
                <a:cs typeface="Tahoma" panose="020B0604030504040204" pitchFamily="34" charset="0"/>
              </a:rPr>
            </a:br>
            <a:r>
              <a:rPr lang="en-US" altLang="en-US" sz="3600" b="1" dirty="0">
                <a:latin typeface="Tahoma" panose="020B0604030504040204" pitchFamily="34" charset="0"/>
                <a:cs typeface="Tahoma" panose="020B0604030504040204" pitchFamily="34" charset="0"/>
              </a:rPr>
              <a:t>Apple Computer </a:t>
            </a:r>
            <a:br>
              <a:rPr lang="en-US" altLang="en-US" sz="1100" b="1" dirty="0">
                <a:latin typeface="Tahoma" panose="020B0604030504040204" pitchFamily="34" charset="0"/>
                <a:cs typeface="Tahoma" panose="020B0604030504040204" pitchFamily="34" charset="0"/>
              </a:rPr>
            </a:br>
            <a:r>
              <a:rPr lang="en-US" altLang="en-US" sz="1100" b="1" dirty="0">
                <a:latin typeface="Tahoma" panose="020B0604030504040204" pitchFamily="34" charset="0"/>
                <a:cs typeface="Tahoma" panose="020B0604030504040204" pitchFamily="34" charset="0"/>
                <a:hlinkClick r:id="rId2"/>
              </a:rPr>
              <a:t>http://www.youtube.com/watch?v=hb4AzF6wEoc</a:t>
            </a:r>
            <a:r>
              <a:rPr lang="en-US" altLang="en-US" sz="1100" b="1" dirty="0">
                <a:latin typeface="Tahoma" panose="020B0604030504040204" pitchFamily="34" charset="0"/>
                <a:cs typeface="Tahoma" panose="020B0604030504040204" pitchFamily="34" charset="0"/>
              </a:rPr>
              <a:t> </a:t>
            </a:r>
          </a:p>
        </p:txBody>
      </p:sp>
      <p:pic>
        <p:nvPicPr>
          <p:cNvPr id="741379" name="Picture 2" descr="http://kenwoodgroup.com/cms/resources/casestudy-circle-imageapple2-w441h44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093" y="2362200"/>
            <a:ext cx="3005513" cy="300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1381" name="Picture 2" descr="http://img.scoop.it/ViP2nAM4oRY0XNwleEYy7zl72eJkfbmt4t8yenImKBXEejxNn4ZJNZ2ss5Ku7C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9416" y="2553862"/>
            <a:ext cx="5739829" cy="430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descr="http://geek.thinkunique.org/wp-content/uploads/2010/01/knowledge-navigato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361" y="4601450"/>
            <a:ext cx="3734978" cy="2256550"/>
          </a:xfrm>
          <a:prstGeom prst="rect">
            <a:avLst/>
          </a:prstGeom>
          <a:noFill/>
          <a:extLst>
            <a:ext uri="{909E8E84-426E-40DD-AFC4-6F175D3DCCD1}">
              <a14:hiddenFill xmlns:a14="http://schemas.microsoft.com/office/drawing/2010/main">
                <a:solidFill>
                  <a:srgbClr val="FFFFFF"/>
                </a:solidFill>
              </a14:hiddenFill>
            </a:ext>
          </a:extLst>
        </p:spPr>
      </p:pic>
      <p:sp>
        <p:nvSpPr>
          <p:cNvPr id="2" name="Action Button: Movie 1">
            <a:hlinkClick r:id="rId6" highlightClick="1"/>
          </p:cNvPr>
          <p:cNvSpPr/>
          <p:nvPr/>
        </p:nvSpPr>
        <p:spPr bwMode="auto">
          <a:xfrm>
            <a:off x="11149584" y="1204295"/>
            <a:ext cx="1042416" cy="1042416"/>
          </a:xfrm>
          <a:prstGeom prst="actionButtonMovi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Action Button: Movie 3">
            <a:hlinkClick r:id="rId7" highlightClick="1"/>
          </p:cNvPr>
          <p:cNvSpPr/>
          <p:nvPr/>
        </p:nvSpPr>
        <p:spPr bwMode="auto">
          <a:xfrm>
            <a:off x="11149584" y="31521"/>
            <a:ext cx="1042416" cy="1042416"/>
          </a:xfrm>
          <a:prstGeom prst="actionButtonMovi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mn-ea"/>
              <a:cs typeface="+mn-cs"/>
            </a:endParaRPr>
          </a:p>
        </p:txBody>
      </p:sp>
      <p:pic>
        <p:nvPicPr>
          <p:cNvPr id="5" name="Picture 4"/>
          <p:cNvPicPr>
            <a:picLocks noChangeAspect="1"/>
          </p:cNvPicPr>
          <p:nvPr/>
        </p:nvPicPr>
        <p:blipFill rotWithShape="1">
          <a:blip r:embed="rId8"/>
          <a:srcRect l="29377" t="20295" r="41923" b="41952"/>
          <a:stretch/>
        </p:blipFill>
        <p:spPr>
          <a:xfrm>
            <a:off x="11149584" y="1336675"/>
            <a:ext cx="1042416" cy="777655"/>
          </a:xfrm>
          <a:prstGeom prst="rect">
            <a:avLst/>
          </a:prstGeom>
        </p:spPr>
      </p:pic>
      <p:pic>
        <p:nvPicPr>
          <p:cNvPr id="6" name="Picture 5"/>
          <p:cNvPicPr>
            <a:picLocks noChangeAspect="1"/>
          </p:cNvPicPr>
          <p:nvPr/>
        </p:nvPicPr>
        <p:blipFill rotWithShape="1">
          <a:blip r:embed="rId9"/>
          <a:srcRect l="28726" t="18827" r="41034" b="41485"/>
          <a:stretch/>
        </p:blipFill>
        <p:spPr>
          <a:xfrm>
            <a:off x="11149584" y="121254"/>
            <a:ext cx="1042416" cy="775889"/>
          </a:xfrm>
          <a:prstGeom prst="rect">
            <a:avLst/>
          </a:prstGeom>
        </p:spPr>
      </p:pic>
    </p:spTree>
    <p:extLst>
      <p:ext uri="{BB962C8B-B14F-4D97-AF65-F5344CB8AC3E}">
        <p14:creationId xmlns:p14="http://schemas.microsoft.com/office/powerpoint/2010/main" val="40760173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28600"/>
            <a:ext cx="8555804" cy="2596793"/>
          </a:xfrm>
        </p:spPr>
        <p:txBody>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August 6, 2021</a:t>
            </a:r>
            <a:br>
              <a:rPr lang="en-US" sz="2800" b="1" dirty="0">
                <a:latin typeface="Tahoma" panose="020B0604030504040204" pitchFamily="34" charset="0"/>
                <a:ea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The Web will be 30!</a:t>
            </a:r>
            <a:br>
              <a:rPr lang="en-US" sz="4000" b="1" dirty="0">
                <a:latin typeface="Tahoma" panose="020B0604030504040204" pitchFamily="34" charset="0"/>
                <a:ea typeface="Tahoma" panose="020B0604030504040204" pitchFamily="34" charset="0"/>
                <a:cs typeface="Tahoma" panose="020B0604030504040204" pitchFamily="34" charset="0"/>
              </a:rPr>
            </a:br>
            <a:r>
              <a:rPr lang="en-US" sz="2000" b="1" u="sng" dirty="0">
                <a:latin typeface="Tahoma" panose="020B0604030504040204" pitchFamily="34" charset="0"/>
                <a:ea typeface="Tahoma" panose="020B0604030504040204" pitchFamily="34" charset="0"/>
                <a:cs typeface="Tahoma" panose="020B0604030504040204" pitchFamily="34" charset="0"/>
                <a:hlinkClick r:id="rId2"/>
              </a:rPr>
              <a:t>http://info.cern.ch/</a:t>
            </a:r>
            <a:r>
              <a:rPr lang="en-US" sz="2000" b="1" dirty="0"/>
              <a:t> (First website)</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100" b="1" u="sng" dirty="0">
                <a:latin typeface="Tahoma" panose="020B0604030504040204" pitchFamily="34" charset="0"/>
                <a:ea typeface="Tahoma" panose="020B0604030504040204" pitchFamily="34" charset="0"/>
                <a:cs typeface="Tahoma" panose="020B0604030504040204" pitchFamily="34" charset="0"/>
                <a:hlinkClick r:id="rId3"/>
              </a:rPr>
              <a:t>http://money.cnn.com/2016/08/06/technology/world-wide-web-25-years-old/index.html?iid=hp-stack-dom</a:t>
            </a:r>
            <a:r>
              <a:rPr lang="en-US" sz="1100" b="1" u="sng" dirty="0">
                <a:latin typeface="Tahoma" panose="020B0604030504040204" pitchFamily="34" charset="0"/>
                <a:ea typeface="Tahoma" panose="020B0604030504040204" pitchFamily="34" charset="0"/>
                <a:cs typeface="Tahoma" panose="020B0604030504040204" pitchFamily="34" charset="0"/>
              </a:rPr>
              <a:t> </a:t>
            </a:r>
            <a:br>
              <a:rPr lang="en-US" sz="1100" b="1" u="sng" dirty="0">
                <a:latin typeface="Tahoma" panose="020B0604030504040204" pitchFamily="34" charset="0"/>
                <a:ea typeface="Tahoma" panose="020B0604030504040204" pitchFamily="34" charset="0"/>
                <a:cs typeface="Tahoma" panose="020B0604030504040204" pitchFamily="34" charset="0"/>
              </a:rPr>
            </a:br>
            <a:r>
              <a:rPr lang="en-US" sz="1100" b="1" u="sng" dirty="0">
                <a:latin typeface="Tahoma" panose="020B0604030504040204" pitchFamily="34" charset="0"/>
                <a:ea typeface="Tahoma" panose="020B0604030504040204" pitchFamily="34" charset="0"/>
                <a:cs typeface="Tahoma" panose="020B0604030504040204" pitchFamily="34" charset="0"/>
                <a:hlinkClick r:id="rId4"/>
              </a:rPr>
              <a:t>https://webfoundation.org/about/vision/history-of-the-web/</a:t>
            </a:r>
            <a:r>
              <a:rPr lang="en-US" sz="1100" b="1" u="sng" dirty="0">
                <a:latin typeface="Tahoma" panose="020B0604030504040204" pitchFamily="34" charset="0"/>
                <a:ea typeface="Tahoma" panose="020B0604030504040204" pitchFamily="34" charset="0"/>
                <a:cs typeface="Tahoma" panose="020B0604030504040204" pitchFamily="34" charset="0"/>
              </a:rPr>
              <a:t> </a:t>
            </a:r>
            <a:br>
              <a:rPr lang="en-US" sz="1100" b="1" u="sng" dirty="0">
                <a:latin typeface="Tahoma" panose="020B0604030504040204" pitchFamily="34" charset="0"/>
                <a:ea typeface="Tahoma" panose="020B0604030504040204" pitchFamily="34" charset="0"/>
                <a:cs typeface="Tahoma" panose="020B0604030504040204" pitchFamily="34" charset="0"/>
              </a:rPr>
            </a:br>
            <a:r>
              <a:rPr lang="en-US" sz="1100" b="1" u="sng" dirty="0">
                <a:latin typeface="Tahoma" panose="020B0604030504040204" pitchFamily="34" charset="0"/>
                <a:ea typeface="Tahoma" panose="020B0604030504040204" pitchFamily="34" charset="0"/>
                <a:cs typeface="Tahoma" panose="020B0604030504040204" pitchFamily="34" charset="0"/>
                <a:hlinkClick r:id="rId5"/>
              </a:rPr>
              <a:t>https://home.cern/science/computing/birth-web/short-history-web</a:t>
            </a:r>
            <a:r>
              <a:rPr lang="en-US" sz="1100" b="1" u="sng" dirty="0">
                <a:latin typeface="Tahoma" panose="020B0604030504040204" pitchFamily="34" charset="0"/>
                <a:ea typeface="Tahoma" panose="020B0604030504040204" pitchFamily="34" charset="0"/>
                <a:cs typeface="Tahoma" panose="020B0604030504040204" pitchFamily="34" charset="0"/>
              </a:rPr>
              <a:t> </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2438401" y="5791200"/>
            <a:ext cx="45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pic>
        <p:nvPicPr>
          <p:cNvPr id="7" name="Picture 6"/>
          <p:cNvPicPr>
            <a:picLocks noChangeAspect="1"/>
          </p:cNvPicPr>
          <p:nvPr/>
        </p:nvPicPr>
        <p:blipFill rotWithShape="1">
          <a:blip r:embed="rId6"/>
          <a:srcRect l="18823" t="51375" r="11409" b="23019"/>
          <a:stretch/>
        </p:blipFill>
        <p:spPr>
          <a:xfrm>
            <a:off x="8990589" y="5962119"/>
            <a:ext cx="3201410" cy="872918"/>
          </a:xfrm>
          <a:prstGeom prst="rect">
            <a:avLst/>
          </a:prstGeom>
        </p:spPr>
      </p:pic>
      <p:sp>
        <p:nvSpPr>
          <p:cNvPr id="3" name="Action Button: Sound 2">
            <a:hlinkClick r:id="rId7" highlightClick="1"/>
          </p:cNvPr>
          <p:cNvSpPr/>
          <p:nvPr/>
        </p:nvSpPr>
        <p:spPr>
          <a:xfrm>
            <a:off x="11149583" y="22963"/>
            <a:ext cx="1042416" cy="1042416"/>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Action Button: Sound 8">
            <a:hlinkClick r:id="rId8" highlightClick="1"/>
          </p:cNvPr>
          <p:cNvSpPr/>
          <p:nvPr/>
        </p:nvSpPr>
        <p:spPr>
          <a:xfrm>
            <a:off x="11149584" y="1390196"/>
            <a:ext cx="1042416" cy="1042416"/>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rotWithShape="1">
          <a:blip r:embed="rId9"/>
          <a:srcRect l="29838" t="19446" r="32565" b="41947"/>
          <a:stretch/>
        </p:blipFill>
        <p:spPr>
          <a:xfrm>
            <a:off x="11149584" y="228600"/>
            <a:ext cx="1042416" cy="607029"/>
          </a:xfrm>
          <a:prstGeom prst="rect">
            <a:avLst/>
          </a:prstGeom>
        </p:spPr>
      </p:pic>
      <p:pic>
        <p:nvPicPr>
          <p:cNvPr id="12" name="Picture 11"/>
          <p:cNvPicPr>
            <a:picLocks noChangeAspect="1"/>
          </p:cNvPicPr>
          <p:nvPr/>
        </p:nvPicPr>
        <p:blipFill rotWithShape="1">
          <a:blip r:embed="rId10"/>
          <a:srcRect l="29768" t="19138" r="32743" b="42078"/>
          <a:stretch/>
        </p:blipFill>
        <p:spPr>
          <a:xfrm>
            <a:off x="11154494" y="1569423"/>
            <a:ext cx="1037505" cy="608698"/>
          </a:xfrm>
          <a:prstGeom prst="rect">
            <a:avLst/>
          </a:prstGeom>
        </p:spPr>
      </p:pic>
      <p:pic>
        <p:nvPicPr>
          <p:cNvPr id="13" name="Picture 12">
            <a:extLst>
              <a:ext uri="{FF2B5EF4-FFF2-40B4-BE49-F238E27FC236}">
                <a16:creationId xmlns:a16="http://schemas.microsoft.com/office/drawing/2014/main" id="{6AF2A3CF-3A0B-4768-AFB8-A359944C3478}"/>
              </a:ext>
            </a:extLst>
          </p:cNvPr>
          <p:cNvPicPr>
            <a:picLocks noChangeAspect="1"/>
          </p:cNvPicPr>
          <p:nvPr/>
        </p:nvPicPr>
        <p:blipFill rotWithShape="1">
          <a:blip r:embed="rId11"/>
          <a:srcRect l="13446" t="13459" r="23026" b="16855"/>
          <a:stretch/>
        </p:blipFill>
        <p:spPr>
          <a:xfrm>
            <a:off x="207034" y="3241433"/>
            <a:ext cx="5555412" cy="3616567"/>
          </a:xfrm>
          <a:prstGeom prst="rect">
            <a:avLst/>
          </a:prstGeom>
        </p:spPr>
      </p:pic>
      <p:pic>
        <p:nvPicPr>
          <p:cNvPr id="15" name="Picture 14">
            <a:extLst>
              <a:ext uri="{FF2B5EF4-FFF2-40B4-BE49-F238E27FC236}">
                <a16:creationId xmlns:a16="http://schemas.microsoft.com/office/drawing/2014/main" id="{CD748739-C440-4DFC-B81D-40AD5BE5BED4}"/>
              </a:ext>
            </a:extLst>
          </p:cNvPr>
          <p:cNvPicPr>
            <a:picLocks noChangeAspect="1"/>
          </p:cNvPicPr>
          <p:nvPr/>
        </p:nvPicPr>
        <p:blipFill rotWithShape="1">
          <a:blip r:embed="rId12"/>
          <a:srcRect l="-588" t="9056" r="233" b="10171"/>
          <a:stretch/>
        </p:blipFill>
        <p:spPr>
          <a:xfrm>
            <a:off x="6429554" y="3150210"/>
            <a:ext cx="5555412" cy="2820073"/>
          </a:xfrm>
          <a:prstGeom prst="rect">
            <a:avLst/>
          </a:prstGeom>
        </p:spPr>
      </p:pic>
    </p:spTree>
    <p:extLst>
      <p:ext uri="{BB962C8B-B14F-4D97-AF65-F5344CB8AC3E}">
        <p14:creationId xmlns:p14="http://schemas.microsoft.com/office/powerpoint/2010/main" val="33772053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764" y="0"/>
            <a:ext cx="12000472" cy="6858000"/>
          </a:xfrm>
          <a:prstGeom prst="rect">
            <a:avLst/>
          </a:prstGeom>
        </p:spPr>
      </p:pic>
    </p:spTree>
    <p:extLst>
      <p:ext uri="{BB962C8B-B14F-4D97-AF65-F5344CB8AC3E}">
        <p14:creationId xmlns:p14="http://schemas.microsoft.com/office/powerpoint/2010/main" val="1681340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Title 1">
            <a:extLst>
              <a:ext uri="{FF2B5EF4-FFF2-40B4-BE49-F238E27FC236}">
                <a16:creationId xmlns:a16="http://schemas.microsoft.com/office/drawing/2014/main" id="{CCA3FCDE-991D-46E3-A954-5DEA5775AEED}"/>
              </a:ext>
            </a:extLst>
          </p:cNvPr>
          <p:cNvSpPr>
            <a:spLocks noGrp="1" noChangeArrowheads="1"/>
          </p:cNvSpPr>
          <p:nvPr>
            <p:ph type="title"/>
          </p:nvPr>
        </p:nvSpPr>
        <p:spPr>
          <a:xfrm>
            <a:off x="2025650" y="533400"/>
            <a:ext cx="8185150" cy="2438400"/>
          </a:xfrm>
        </p:spPr>
        <p:txBody>
          <a:bodyPr/>
          <a:lstStyle/>
          <a:p>
            <a:r>
              <a:rPr lang="en-US" altLang="en-US" sz="3600" b="1" dirty="0">
                <a:solidFill>
                  <a:srgbClr val="FF0000"/>
                </a:solidFill>
                <a:latin typeface="Tahoma" panose="020B0604030504040204" pitchFamily="34" charset="0"/>
                <a:cs typeface="Tahoma" panose="020B0604030504040204" pitchFamily="34" charset="0"/>
              </a:rPr>
              <a:t>Opening Activity #2:</a:t>
            </a:r>
            <a:br>
              <a:rPr lang="en-US" altLang="en-US" sz="3000" b="1" dirty="0">
                <a:solidFill>
                  <a:srgbClr val="0070C0"/>
                </a:solidFill>
                <a:latin typeface="Tahoma" panose="020B0604030504040204" pitchFamily="34" charset="0"/>
                <a:cs typeface="Tahoma" panose="020B0604030504040204" pitchFamily="34" charset="0"/>
              </a:rPr>
            </a:br>
            <a:r>
              <a:rPr lang="en-US" altLang="en-US" sz="3000" b="1" dirty="0">
                <a:solidFill>
                  <a:srgbClr val="0070C0"/>
                </a:solidFill>
                <a:latin typeface="Tahoma" panose="020B0604030504040204" pitchFamily="34" charset="0"/>
                <a:cs typeface="Tahoma" panose="020B0604030504040204" pitchFamily="34" charset="0"/>
              </a:rPr>
              <a:t>Type Answer in the Chat Window: What is the technology that you think will most impact learning 10 years from now…</a:t>
            </a:r>
            <a:endParaRPr lang="en-US" altLang="en-US" b="1" dirty="0">
              <a:solidFill>
                <a:srgbClr val="0070C0"/>
              </a:solidFill>
              <a:latin typeface="Tahoma" panose="020B0604030504040204" pitchFamily="34" charset="0"/>
              <a:cs typeface="Tahoma" panose="020B0604030504040204" pitchFamily="34" charset="0"/>
            </a:endParaRPr>
          </a:p>
        </p:txBody>
      </p:sp>
      <p:pic>
        <p:nvPicPr>
          <p:cNvPr id="312323" name="Picture 3">
            <a:extLst>
              <a:ext uri="{FF2B5EF4-FFF2-40B4-BE49-F238E27FC236}">
                <a16:creationId xmlns:a16="http://schemas.microsoft.com/office/drawing/2014/main" id="{14115EF5-0917-4626-9AFD-225FBC2F1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782" y="3536750"/>
            <a:ext cx="6455875" cy="27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55814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457200"/>
            <a:ext cx="8458200" cy="2179000"/>
          </a:xfrm>
        </p:spPr>
        <p:txBody>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January 15, 2021</a:t>
            </a:r>
            <a:br>
              <a:rPr lang="en-US" sz="3600" b="1" dirty="0">
                <a:latin typeface="Tahoma" panose="020B0604030504040204" pitchFamily="34" charset="0"/>
                <a:ea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Wikipedia is 20!</a:t>
            </a:r>
            <a:b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b="1" dirty="0"/>
              <a:t>Simon Garfield, Esquire: What We Know And Can Agree On: Wikipedia At 20</a:t>
            </a:r>
            <a:br>
              <a:rPr lang="en-US" sz="8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2"/>
              </a:rPr>
              <a:t>https://en.wikipedia.org/wiki/Wikipedia:20th_anniversary</a:t>
            </a:r>
            <a:r>
              <a:rPr lang="en-US" sz="1400" b="1" dirty="0">
                <a:latin typeface="Tahoma" panose="020B0604030504040204" pitchFamily="34" charset="0"/>
                <a:ea typeface="Tahoma" panose="020B0604030504040204" pitchFamily="34" charset="0"/>
                <a:cs typeface="Tahoma" panose="020B0604030504040204" pitchFamily="34" charset="0"/>
              </a:rPr>
              <a:t> </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3"/>
              </a:rPr>
              <a:t>https://www.esquire.com/uk/culture/a34412278/wikipedia-at-20/</a:t>
            </a:r>
            <a:r>
              <a:rPr lang="en-US" sz="1400" b="1" dirty="0">
                <a:latin typeface="Tahoma" panose="020B0604030504040204" pitchFamily="34" charset="0"/>
                <a:ea typeface="Tahoma" panose="020B0604030504040204" pitchFamily="34" charset="0"/>
                <a:cs typeface="Tahoma" panose="020B0604030504040204" pitchFamily="34" charset="0"/>
              </a:rPr>
              <a:t> </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hlinkClick r:id="rId4"/>
              </a:rPr>
              <a:t>https://wikipedia20.pubpub.org/</a:t>
            </a:r>
            <a:r>
              <a:rPr lang="en-US" sz="1400" b="1" dirty="0">
                <a:latin typeface="Tahoma" panose="020B0604030504040204" pitchFamily="34" charset="0"/>
                <a:ea typeface="Tahoma" panose="020B0604030504040204" pitchFamily="34" charset="0"/>
                <a:cs typeface="Tahoma" panose="020B0604030504040204" pitchFamily="34" charset="0"/>
              </a:rPr>
              <a:t> </a:t>
            </a:r>
            <a:endParaRPr lang="en-US" sz="800" b="1"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16" descr="Jimmy Wales in Paris, France">
            <a:hlinkClick r:id="rId5" tooltip="Jimmy Wales in Paris, France"/>
          </p:cNvPr>
          <p:cNvPicPr>
            <a:picLocks noChangeAspect="1" noChangeArrowheads="1"/>
          </p:cNvPicPr>
          <p:nvPr/>
        </p:nvPicPr>
        <p:blipFill>
          <a:blip r:embed="rId6" cstate="print"/>
          <a:srcRect/>
          <a:stretch>
            <a:fillRect/>
          </a:stretch>
        </p:blipFill>
        <p:spPr bwMode="auto">
          <a:xfrm>
            <a:off x="0" y="2436623"/>
            <a:ext cx="1374168" cy="1593996"/>
          </a:xfrm>
          <a:prstGeom prst="rect">
            <a:avLst/>
          </a:prstGeom>
          <a:noFill/>
          <a:ln w="9525">
            <a:noFill/>
            <a:miter lim="800000"/>
            <a:headEnd/>
            <a:tailEnd/>
          </a:ln>
        </p:spPr>
      </p:pic>
      <p:pic>
        <p:nvPicPr>
          <p:cNvPr id="9" name="Picture 12" descr="IMG_4849.JPG"/>
          <p:cNvPicPr>
            <a:picLocks noChangeAspect="1"/>
          </p:cNvPicPr>
          <p:nvPr/>
        </p:nvPicPr>
        <p:blipFill>
          <a:blip r:embed="rId7" cstate="print"/>
          <a:srcRect/>
          <a:stretch>
            <a:fillRect/>
          </a:stretch>
        </p:blipFill>
        <p:spPr bwMode="auto">
          <a:xfrm>
            <a:off x="0" y="4114800"/>
            <a:ext cx="3657600" cy="2743200"/>
          </a:xfrm>
          <a:prstGeom prst="rect">
            <a:avLst/>
          </a:prstGeom>
          <a:noFill/>
          <a:ln w="9525">
            <a:noFill/>
            <a:miter lim="800000"/>
            <a:headEnd/>
            <a:tailEnd/>
          </a:ln>
        </p:spPr>
      </p:pic>
      <p:pic>
        <p:nvPicPr>
          <p:cNvPr id="6" name="Picture 5">
            <a:extLst>
              <a:ext uri="{FF2B5EF4-FFF2-40B4-BE49-F238E27FC236}">
                <a16:creationId xmlns:a16="http://schemas.microsoft.com/office/drawing/2014/main" id="{01A7F792-6648-41F1-875A-3B862EE99F6A}"/>
              </a:ext>
            </a:extLst>
          </p:cNvPr>
          <p:cNvPicPr>
            <a:picLocks noChangeAspect="1"/>
          </p:cNvPicPr>
          <p:nvPr/>
        </p:nvPicPr>
        <p:blipFill rotWithShape="1">
          <a:blip r:embed="rId8"/>
          <a:srcRect l="29711" t="21560" r="21337" b="6667"/>
          <a:stretch/>
        </p:blipFill>
        <p:spPr>
          <a:xfrm>
            <a:off x="8075488" y="2593742"/>
            <a:ext cx="4497512" cy="4205830"/>
          </a:xfrm>
          <a:prstGeom prst="rect">
            <a:avLst/>
          </a:prstGeom>
        </p:spPr>
      </p:pic>
      <p:pic>
        <p:nvPicPr>
          <p:cNvPr id="10" name="Picture 9">
            <a:extLst>
              <a:ext uri="{FF2B5EF4-FFF2-40B4-BE49-F238E27FC236}">
                <a16:creationId xmlns:a16="http://schemas.microsoft.com/office/drawing/2014/main" id="{36F780F5-87A3-426F-92AC-312E22BAA4CC}"/>
              </a:ext>
            </a:extLst>
          </p:cNvPr>
          <p:cNvPicPr>
            <a:picLocks noChangeAspect="1"/>
          </p:cNvPicPr>
          <p:nvPr/>
        </p:nvPicPr>
        <p:blipFill rotWithShape="1">
          <a:blip r:embed="rId9"/>
          <a:srcRect l="30571" t="18065" r="30539" b="2172"/>
          <a:stretch/>
        </p:blipFill>
        <p:spPr>
          <a:xfrm>
            <a:off x="4217593" y="2687571"/>
            <a:ext cx="3051425" cy="3991703"/>
          </a:xfrm>
          <a:prstGeom prst="rect">
            <a:avLst/>
          </a:prstGeom>
        </p:spPr>
      </p:pic>
      <p:pic>
        <p:nvPicPr>
          <p:cNvPr id="11" name="Picture 10">
            <a:extLst>
              <a:ext uri="{FF2B5EF4-FFF2-40B4-BE49-F238E27FC236}">
                <a16:creationId xmlns:a16="http://schemas.microsoft.com/office/drawing/2014/main" id="{155BD1DB-2FF4-4D67-B3A6-30DAD08D3B11}"/>
              </a:ext>
            </a:extLst>
          </p:cNvPr>
          <p:cNvPicPr>
            <a:picLocks noChangeAspect="1"/>
          </p:cNvPicPr>
          <p:nvPr/>
        </p:nvPicPr>
        <p:blipFill>
          <a:blip r:embed="rId10"/>
          <a:stretch>
            <a:fillRect/>
          </a:stretch>
        </p:blipFill>
        <p:spPr>
          <a:xfrm>
            <a:off x="6815023" y="5270643"/>
            <a:ext cx="2027976" cy="1326438"/>
          </a:xfrm>
          <a:prstGeom prst="rect">
            <a:avLst/>
          </a:prstGeom>
        </p:spPr>
      </p:pic>
      <p:pic>
        <p:nvPicPr>
          <p:cNvPr id="12" name="Picture 11">
            <a:extLst>
              <a:ext uri="{FF2B5EF4-FFF2-40B4-BE49-F238E27FC236}">
                <a16:creationId xmlns:a16="http://schemas.microsoft.com/office/drawing/2014/main" id="{72CF7F2B-4E20-4EF4-B336-BC0E6FBC04CF}"/>
              </a:ext>
            </a:extLst>
          </p:cNvPr>
          <p:cNvPicPr>
            <a:picLocks noChangeAspect="1"/>
          </p:cNvPicPr>
          <p:nvPr/>
        </p:nvPicPr>
        <p:blipFill>
          <a:blip r:embed="rId11"/>
          <a:stretch>
            <a:fillRect/>
          </a:stretch>
        </p:blipFill>
        <p:spPr>
          <a:xfrm>
            <a:off x="1400493" y="2457452"/>
            <a:ext cx="2621945" cy="1573167"/>
          </a:xfrm>
          <a:prstGeom prst="rect">
            <a:avLst/>
          </a:prstGeom>
        </p:spPr>
      </p:pic>
    </p:spTree>
    <p:extLst>
      <p:ext uri="{BB962C8B-B14F-4D97-AF65-F5344CB8AC3E}">
        <p14:creationId xmlns:p14="http://schemas.microsoft.com/office/powerpoint/2010/main" val="1388055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Title 2"/>
          <p:cNvSpPr>
            <a:spLocks noGrp="1"/>
          </p:cNvSpPr>
          <p:nvPr>
            <p:ph type="title"/>
          </p:nvPr>
        </p:nvSpPr>
        <p:spPr>
          <a:xfrm>
            <a:off x="1150706" y="609600"/>
            <a:ext cx="10243334" cy="1752600"/>
          </a:xfrm>
        </p:spPr>
        <p:txBody>
          <a:bodyPr/>
          <a:lstStyle/>
          <a:p>
            <a:r>
              <a:rPr lang="en-US" altLang="en-US" b="1" dirty="0">
                <a:solidFill>
                  <a:srgbClr val="FF0000"/>
                </a:solidFill>
                <a:latin typeface="Tahoma" panose="020B0604030504040204" pitchFamily="34" charset="0"/>
                <a:cs typeface="Tahoma" panose="020B0604030504040204" pitchFamily="34" charset="0"/>
              </a:rPr>
              <a:t>April 4, 2021</a:t>
            </a:r>
            <a:br>
              <a:rPr lang="en-US" altLang="en-US" sz="2000" dirty="0"/>
            </a:br>
            <a:r>
              <a:rPr lang="en-US" altLang="en-US" sz="4000" b="1" dirty="0">
                <a:solidFill>
                  <a:srgbClr val="0070C0"/>
                </a:solidFill>
                <a:latin typeface="Tahoma" panose="020B0604030504040204" pitchFamily="34" charset="0"/>
                <a:cs typeface="Tahoma" panose="020B0604030504040204" pitchFamily="34" charset="0"/>
              </a:rPr>
              <a:t>MIT </a:t>
            </a:r>
            <a:r>
              <a:rPr lang="en-US" altLang="en-US" sz="4000" b="1" dirty="0" err="1">
                <a:solidFill>
                  <a:srgbClr val="0070C0"/>
                </a:solidFill>
                <a:latin typeface="Tahoma" panose="020B0604030504040204" pitchFamily="34" charset="0"/>
                <a:cs typeface="Tahoma" panose="020B0604030504040204" pitchFamily="34" charset="0"/>
              </a:rPr>
              <a:t>OpenCourseWare</a:t>
            </a:r>
            <a:r>
              <a:rPr lang="en-US" altLang="en-US" sz="4000" b="1" dirty="0">
                <a:solidFill>
                  <a:srgbClr val="0070C0"/>
                </a:solidFill>
                <a:latin typeface="Tahoma" panose="020B0604030504040204" pitchFamily="34" charset="0"/>
                <a:cs typeface="Tahoma" panose="020B0604030504040204" pitchFamily="34" charset="0"/>
              </a:rPr>
              <a:t> is 20!</a:t>
            </a:r>
            <a:br>
              <a:rPr lang="en-US" altLang="en-US" sz="1800" b="1" dirty="0">
                <a:latin typeface="Tahoma" panose="020B0604030504040204" pitchFamily="34" charset="0"/>
                <a:cs typeface="Tahoma" panose="020B0604030504040204" pitchFamily="34" charset="0"/>
              </a:rPr>
            </a:br>
            <a:r>
              <a:rPr lang="en-US" altLang="en-US" sz="1800" b="1" dirty="0">
                <a:latin typeface="Tahoma" panose="020B0604030504040204" pitchFamily="34" charset="0"/>
                <a:cs typeface="Tahoma" panose="020B0604030504040204" pitchFamily="34" charset="0"/>
                <a:hlinkClick r:id="rId2"/>
              </a:rPr>
              <a:t>https://www.youtube.com/watch?v=0aAEamhJHUI</a:t>
            </a:r>
            <a:r>
              <a:rPr lang="en-US" altLang="en-US" sz="1800" b="1" dirty="0">
                <a:latin typeface="Tahoma" panose="020B0604030504040204" pitchFamily="34" charset="0"/>
                <a:cs typeface="Tahoma" panose="020B0604030504040204" pitchFamily="34" charset="0"/>
              </a:rPr>
              <a:t> </a:t>
            </a:r>
            <a:br>
              <a:rPr lang="en-US" altLang="en-US" sz="1800" b="1" dirty="0">
                <a:latin typeface="Tahoma" panose="020B0604030504040204" pitchFamily="34" charset="0"/>
                <a:cs typeface="Tahoma" panose="020B0604030504040204" pitchFamily="34" charset="0"/>
              </a:rPr>
            </a:br>
            <a:r>
              <a:rPr lang="en-US" altLang="en-US" sz="1800" b="1" dirty="0">
                <a:latin typeface="Tahoma" panose="020B0604030504040204" pitchFamily="34" charset="0"/>
                <a:cs typeface="Tahoma" panose="020B0604030504040204" pitchFamily="34" charset="0"/>
                <a:hlinkClick r:id="rId3"/>
              </a:rPr>
              <a:t>https://ocw.mit.edu/about/milestones/</a:t>
            </a:r>
            <a:r>
              <a:rPr lang="en-US" altLang="en-US" sz="1800" b="1" dirty="0">
                <a:latin typeface="Tahoma" panose="020B0604030504040204" pitchFamily="34" charset="0"/>
                <a:cs typeface="Tahoma" panose="020B0604030504040204" pitchFamily="34" charset="0"/>
              </a:rPr>
              <a:t> </a:t>
            </a:r>
            <a:br>
              <a:rPr lang="en-US" altLang="en-US" sz="1800" b="1" dirty="0">
                <a:latin typeface="Tahoma" panose="020B0604030504040204" pitchFamily="34" charset="0"/>
                <a:cs typeface="Tahoma" panose="020B0604030504040204" pitchFamily="34" charset="0"/>
              </a:rPr>
            </a:br>
            <a:r>
              <a:rPr lang="en-US" altLang="en-US" sz="1800" b="1" dirty="0">
                <a:latin typeface="Tahoma" panose="020B0604030504040204" pitchFamily="34" charset="0"/>
                <a:cs typeface="Tahoma" panose="020B0604030504040204" pitchFamily="34" charset="0"/>
                <a:hlinkClick r:id="rId4"/>
              </a:rPr>
              <a:t>https://news.mit.edu/2021/mit-courseware-educational-resource-to-millions-0406</a:t>
            </a:r>
            <a:r>
              <a:rPr lang="en-US" altLang="en-US" sz="1800" b="1" dirty="0">
                <a:latin typeface="Tahoma" panose="020B0604030504040204" pitchFamily="34" charset="0"/>
                <a:cs typeface="Tahoma" panose="020B0604030504040204" pitchFamily="34" charset="0"/>
              </a:rPr>
              <a:t> </a:t>
            </a:r>
            <a:endParaRPr lang="en-US" altLang="en-US" sz="1200" dirty="0"/>
          </a:p>
        </p:txBody>
      </p:sp>
      <p:pic>
        <p:nvPicPr>
          <p:cNvPr id="3" name="Picture 2">
            <a:extLst>
              <a:ext uri="{FF2B5EF4-FFF2-40B4-BE49-F238E27FC236}">
                <a16:creationId xmlns:a16="http://schemas.microsoft.com/office/drawing/2014/main" id="{C02B43D3-C9B9-476A-8F28-886F9E294F60}"/>
              </a:ext>
            </a:extLst>
          </p:cNvPr>
          <p:cNvPicPr>
            <a:picLocks noChangeAspect="1"/>
          </p:cNvPicPr>
          <p:nvPr/>
        </p:nvPicPr>
        <p:blipFill rotWithShape="1">
          <a:blip r:embed="rId5"/>
          <a:srcRect l="9916" t="14382" r="29386" b="21648"/>
          <a:stretch/>
        </p:blipFill>
        <p:spPr>
          <a:xfrm>
            <a:off x="606175" y="2591562"/>
            <a:ext cx="6904234" cy="4266438"/>
          </a:xfrm>
          <a:prstGeom prst="rect">
            <a:avLst/>
          </a:prstGeom>
        </p:spPr>
      </p:pic>
      <p:pic>
        <p:nvPicPr>
          <p:cNvPr id="6" name="Picture 5">
            <a:extLst>
              <a:ext uri="{FF2B5EF4-FFF2-40B4-BE49-F238E27FC236}">
                <a16:creationId xmlns:a16="http://schemas.microsoft.com/office/drawing/2014/main" id="{7BCEB3DB-6D47-4BDD-A2D3-E0F15B710C4B}"/>
              </a:ext>
            </a:extLst>
          </p:cNvPr>
          <p:cNvPicPr>
            <a:picLocks noChangeAspect="1"/>
          </p:cNvPicPr>
          <p:nvPr/>
        </p:nvPicPr>
        <p:blipFill rotWithShape="1">
          <a:blip r:embed="rId6"/>
          <a:srcRect l="19315" t="15880" r="38259" b="6666"/>
          <a:stretch/>
        </p:blipFill>
        <p:spPr>
          <a:xfrm>
            <a:off x="7674348" y="2568538"/>
            <a:ext cx="4007368" cy="4289461"/>
          </a:xfrm>
          <a:prstGeom prst="rect">
            <a:avLst/>
          </a:prstGeom>
        </p:spPr>
      </p:pic>
    </p:spTree>
    <p:extLst>
      <p:ext uri="{BB962C8B-B14F-4D97-AF65-F5344CB8AC3E}">
        <p14:creationId xmlns:p14="http://schemas.microsoft.com/office/powerpoint/2010/main" val="21254742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Title 1"/>
          <p:cNvSpPr>
            <a:spLocks noGrp="1"/>
          </p:cNvSpPr>
          <p:nvPr>
            <p:ph type="title"/>
          </p:nvPr>
        </p:nvSpPr>
        <p:spPr>
          <a:xfrm>
            <a:off x="2667000" y="342900"/>
            <a:ext cx="7543800" cy="3009900"/>
          </a:xfrm>
        </p:spPr>
        <p:txBody>
          <a:bodyPr/>
          <a:lstStyle/>
          <a:p>
            <a:r>
              <a:rPr lang="en-US" altLang="en-US" sz="4400" dirty="0">
                <a:solidFill>
                  <a:srgbClr val="FF0000"/>
                </a:solidFill>
                <a:latin typeface="Tahoma" panose="020B0604030504040204" pitchFamily="34" charset="0"/>
                <a:cs typeface="Tahoma" panose="020B0604030504040204" pitchFamily="34" charset="0"/>
              </a:rPr>
              <a:t>Fast Forward to 2021…</a:t>
            </a:r>
            <a:br>
              <a:rPr lang="en-US" altLang="en-US" sz="4000" dirty="0">
                <a:latin typeface="Tahoma" panose="020B0604030504040204" pitchFamily="34" charset="0"/>
                <a:cs typeface="Tahoma" panose="020B0604030504040204" pitchFamily="34" charset="0"/>
              </a:rPr>
            </a:br>
            <a:r>
              <a:rPr lang="en-US" altLang="en-US" sz="3600" dirty="0">
                <a:latin typeface="Tahoma" panose="020B0604030504040204" pitchFamily="34" charset="0"/>
                <a:cs typeface="Tahoma" panose="020B0604030504040204" pitchFamily="34" charset="0"/>
              </a:rPr>
              <a:t>“Anyone can now learn anything from anyone at any time.”</a:t>
            </a:r>
          </a:p>
        </p:txBody>
      </p:sp>
      <p:pic>
        <p:nvPicPr>
          <p:cNvPr id="978947" name="Picture 2"/>
          <p:cNvPicPr>
            <a:picLocks noChangeAspect="1" noChangeArrowheads="1"/>
          </p:cNvPicPr>
          <p:nvPr/>
        </p:nvPicPr>
        <p:blipFill>
          <a:blip r:embed="rId2">
            <a:extLst>
              <a:ext uri="{28A0092B-C50C-407E-A947-70E740481C1C}">
                <a14:useLocalDpi xmlns:a14="http://schemas.microsoft.com/office/drawing/2010/main" val="0"/>
              </a:ext>
            </a:extLst>
          </a:blip>
          <a:srcRect l="12857" t="19608" r="14761" b="4314"/>
          <a:stretch>
            <a:fillRect/>
          </a:stretch>
        </p:blipFill>
        <p:spPr bwMode="auto">
          <a:xfrm>
            <a:off x="3581400" y="3502026"/>
            <a:ext cx="5257800"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8948" name="Picture 4" descr="http://www.yourdictionary.com/images/main.fast-forwar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09601"/>
            <a:ext cx="10668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10281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s://upload.wikimedia.org/wikipedia/commons/thumb/f/f0/Birger_Kollmeier_Oldenburg.jpg/1024px-Birger_Kollmeier_Oldenbur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800" y="1870690"/>
            <a:ext cx="5496078" cy="36473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20329" y="5761822"/>
            <a:ext cx="1059822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“In Education 3.0, classrooms would move away from lectures, such as this one, to having class time be spent on discussions and projects, using digital technology.”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(Per Wikipedia: </a:t>
            </a:r>
            <a:r>
              <a:rPr kumimoji="0" lang="en-US" sz="18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hlinkClick r:id="rId3"/>
              </a:rPr>
              <a:t>https://en.wikipedia.org/wiki/Education_3.0</a:t>
            </a:r>
            <a:r>
              <a:rPr kumimoji="0" lang="en-US" sz="18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5" name="Title 4"/>
          <p:cNvSpPr>
            <a:spLocks noGrp="1"/>
          </p:cNvSpPr>
          <p:nvPr>
            <p:ph type="title"/>
          </p:nvPr>
        </p:nvSpPr>
        <p:spPr>
          <a:xfrm>
            <a:off x="545756" y="483959"/>
            <a:ext cx="10972800" cy="1143000"/>
          </a:xfrm>
        </p:spPr>
        <p:txBody>
          <a:bodyPr/>
          <a:lstStyle/>
          <a:p>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Education 3.0</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5515" y="1870690"/>
            <a:ext cx="3546080" cy="3647397"/>
          </a:xfrm>
          <a:prstGeom prst="rect">
            <a:avLst/>
          </a:prstGeom>
          <a:ln>
            <a:solidFill>
              <a:srgbClr val="0070C0"/>
            </a:solidFill>
          </a:ln>
        </p:spPr>
      </p:pic>
    </p:spTree>
    <p:extLst>
      <p:ext uri="{BB962C8B-B14F-4D97-AF65-F5344CB8AC3E}">
        <p14:creationId xmlns:p14="http://schemas.microsoft.com/office/powerpoint/2010/main" val="1976668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32194" y="533400"/>
            <a:ext cx="9481612" cy="2573594"/>
          </a:xfrm>
        </p:spPr>
        <p:txBody>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Now What is Education 4.0?</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“Innovation-producing education. Learn more in: Development of Individual Agency within a Collaborative, Creative Learning Community”</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http://www.igi-global.com/dictionary/education-40/41755</a:t>
            </a:r>
            <a:r>
              <a:rPr lang="en-US" sz="1800" b="1" dirty="0">
                <a:latin typeface="Tahoma" panose="020B0604030504040204" pitchFamily="34" charset="0"/>
                <a:ea typeface="Tahoma" panose="020B0604030504040204" pitchFamily="34" charset="0"/>
                <a:cs typeface="Tahoma" panose="020B0604030504040204" pitchFamily="34" charset="0"/>
              </a:rPr>
              <a:t>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3"/>
              </a:rPr>
              <a:t>https://thinc.in.th/engadmission/education4.html</a:t>
            </a:r>
            <a:r>
              <a:rPr lang="en-US" sz="1800" b="1" dirty="0">
                <a:latin typeface="Tahoma" panose="020B0604030504040204" pitchFamily="34" charset="0"/>
                <a:ea typeface="Tahoma" panose="020B0604030504040204" pitchFamily="34" charset="0"/>
                <a:cs typeface="Tahoma" panose="020B0604030504040204" pitchFamily="34" charset="0"/>
              </a:rPr>
              <a:t> (Chula Engineering)</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957" y="3282993"/>
            <a:ext cx="5875204" cy="357500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8696" y="3254477"/>
            <a:ext cx="5604891" cy="3567991"/>
          </a:xfrm>
          <a:prstGeom prst="rect">
            <a:avLst/>
          </a:prstGeom>
        </p:spPr>
      </p:pic>
      <p:pic>
        <p:nvPicPr>
          <p:cNvPr id="8" name="Picture 7">
            <a:extLst>
              <a:ext uri="{FF2B5EF4-FFF2-40B4-BE49-F238E27FC236}">
                <a16:creationId xmlns:a16="http://schemas.microsoft.com/office/drawing/2014/main" id="{1769728E-B0D6-44F4-8BF5-348776CD8B02}"/>
              </a:ext>
            </a:extLst>
          </p:cNvPr>
          <p:cNvPicPr>
            <a:picLocks noChangeAspect="1"/>
          </p:cNvPicPr>
          <p:nvPr/>
        </p:nvPicPr>
        <p:blipFill rotWithShape="1">
          <a:blip r:embed="rId6">
            <a:extLst>
              <a:ext uri="{28A0092B-C50C-407E-A947-70E740481C1C}">
                <a14:useLocalDpi xmlns:a14="http://schemas.microsoft.com/office/drawing/2010/main" val="0"/>
              </a:ext>
            </a:extLst>
          </a:blip>
          <a:srcRect r="558" b="14477"/>
          <a:stretch/>
        </p:blipFill>
        <p:spPr>
          <a:xfrm>
            <a:off x="9899374" y="5415978"/>
            <a:ext cx="2292626" cy="1406490"/>
          </a:xfrm>
          <a:prstGeom prst="rect">
            <a:avLst/>
          </a:prstGeom>
        </p:spPr>
      </p:pic>
    </p:spTree>
    <p:extLst>
      <p:ext uri="{BB962C8B-B14F-4D97-AF65-F5344CB8AC3E}">
        <p14:creationId xmlns:p14="http://schemas.microsoft.com/office/powerpoint/2010/main" val="14142393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1981200" y="274638"/>
            <a:ext cx="8305800" cy="2697162"/>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July 24, 2018</a:t>
            </a:r>
            <a:br>
              <a:rPr lang="en-US" sz="6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The 100-Year Life: Living and Working in an Age of Longevity </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Lynda Gratton and </a:t>
            </a:r>
            <a:r>
              <a:rPr lang="en-US" sz="2800" b="1" dirty="0">
                <a:latin typeface="Tahoma" panose="020B0604030504040204" pitchFamily="34" charset="0"/>
                <a:ea typeface="Tahoma" panose="020B0604030504040204" pitchFamily="34" charset="0"/>
                <a:cs typeface="Tahoma" panose="020B0604030504040204" pitchFamily="34" charset="0"/>
              </a:rPr>
              <a:t>Andrew Scott</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http://www.100yearlife.com/</a:t>
            </a:r>
            <a:r>
              <a:rPr lang="en-US" sz="1200" b="1" dirty="0">
                <a:latin typeface="Tahoma" panose="020B0604030504040204" pitchFamily="34" charset="0"/>
                <a:ea typeface="Tahoma" panose="020B0604030504040204" pitchFamily="34" charset="0"/>
                <a:cs typeface="Tahoma" panose="020B0604030504040204" pitchFamily="34" charset="0"/>
              </a:rPr>
              <a:t>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3"/>
              </a:rPr>
              <a:t>https://www.amazon.com/100-Year-Life-Living-Working-Longevity/dp/1543624634</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14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E33D186C-38EB-43DF-94A6-69ECDE09DF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000" y="3074308"/>
            <a:ext cx="2584814" cy="3783692"/>
          </a:xfrm>
          <a:prstGeom prst="rect">
            <a:avLst/>
          </a:prstGeom>
        </p:spPr>
      </p:pic>
      <p:pic>
        <p:nvPicPr>
          <p:cNvPr id="8" name="Picture 7">
            <a:extLst>
              <a:ext uri="{FF2B5EF4-FFF2-40B4-BE49-F238E27FC236}">
                <a16:creationId xmlns:a16="http://schemas.microsoft.com/office/drawing/2014/main" id="{ADA6FA96-9B37-48B8-93E7-8D2960E8F074}"/>
              </a:ext>
            </a:extLst>
          </p:cNvPr>
          <p:cNvPicPr>
            <a:picLocks noChangeAspect="1"/>
          </p:cNvPicPr>
          <p:nvPr/>
        </p:nvPicPr>
        <p:blipFill rotWithShape="1">
          <a:blip r:embed="rId5"/>
          <a:srcRect l="15000" t="17774" r="12500" b="1661"/>
          <a:stretch/>
        </p:blipFill>
        <p:spPr>
          <a:xfrm>
            <a:off x="2133600" y="3095242"/>
            <a:ext cx="4953000" cy="3700518"/>
          </a:xfrm>
          <a:prstGeom prst="rect">
            <a:avLst/>
          </a:prstGeom>
        </p:spPr>
      </p:pic>
    </p:spTree>
    <p:extLst>
      <p:ext uri="{BB962C8B-B14F-4D97-AF65-F5344CB8AC3E}">
        <p14:creationId xmlns:p14="http://schemas.microsoft.com/office/powerpoint/2010/main" val="27365862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1981200" y="381009"/>
            <a:ext cx="8382000" cy="2389143"/>
          </a:xfrm>
        </p:spPr>
        <p:txBody>
          <a:bodyPr vert="horz" lIns="91440" tIns="45720" rIns="91440" bIns="45720" rtlCol="0" anchor="ctr">
            <a:normAutofit/>
          </a:bodyPr>
          <a:lstStyle/>
          <a:p>
            <a:pPr algn="ctr" defTabSz="914400">
              <a:lnSpc>
                <a:spcPct val="90000"/>
              </a:lnSpc>
            </a:pP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March 13, 2019</a:t>
            </a:r>
            <a:br>
              <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The Career Curriculum Continuum</a:t>
            </a:r>
            <a:br>
              <a:rPr lang="en-US"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Andrew </a:t>
            </a:r>
            <a:r>
              <a:rPr lang="en-US" sz="2000" b="1" dirty="0" err="1">
                <a:latin typeface="Tahoma" panose="020B0604030504040204" pitchFamily="34" charset="0"/>
                <a:ea typeface="Tahoma" panose="020B0604030504040204" pitchFamily="34" charset="0"/>
                <a:cs typeface="Tahoma" panose="020B0604030504040204" pitchFamily="34" charset="0"/>
              </a:rPr>
              <a:t>Hermalyn</a:t>
            </a:r>
            <a:r>
              <a:rPr lang="en-US" sz="2000" b="1" dirty="0">
                <a:latin typeface="Tahoma" panose="020B0604030504040204" pitchFamily="34" charset="0"/>
                <a:ea typeface="Tahoma" panose="020B0604030504040204" pitchFamily="34" charset="0"/>
                <a:cs typeface="Tahoma" panose="020B0604030504040204" pitchFamily="34" charset="0"/>
              </a:rPr>
              <a:t>, Inside Higher Ed</a:t>
            </a:r>
            <a:br>
              <a:rPr lang="en-US" b="1" dirty="0">
                <a:latin typeface="Tahoma" panose="020B0604030504040204" pitchFamily="34" charset="0"/>
                <a:ea typeface="Tahoma" panose="020B0604030504040204" pitchFamily="34" charset="0"/>
                <a:cs typeface="Tahoma" panose="020B0604030504040204" pitchFamily="34" charset="0"/>
              </a:rPr>
            </a:br>
            <a:r>
              <a:rPr lang="en-US" sz="1000" b="1" dirty="0">
                <a:latin typeface="Tahoma" panose="020B0604030504040204" pitchFamily="34" charset="0"/>
                <a:ea typeface="Tahoma" panose="020B0604030504040204" pitchFamily="34" charset="0"/>
                <a:cs typeface="Tahoma" panose="020B0604030504040204" pitchFamily="34" charset="0"/>
                <a:hlinkClick r:id="rId2"/>
              </a:rPr>
              <a:t>https://www.insidehighered.com/digital-learning/views/2019/03/13/how-universities-can-stay-center-learners-lives-opinion</a:t>
            </a:r>
            <a:r>
              <a:rPr lang="en-US" sz="1000" b="1" dirty="0">
                <a:latin typeface="Tahoma" panose="020B0604030504040204" pitchFamily="34" charset="0"/>
                <a:ea typeface="Tahoma" panose="020B0604030504040204" pitchFamily="34" charset="0"/>
                <a:cs typeface="Tahoma" panose="020B0604030504040204" pitchFamily="34" charset="0"/>
              </a:rPr>
              <a:t> </a:t>
            </a:r>
            <a:endParaRPr lang="en-US" sz="3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496C31A3-D04F-43C7-9802-77623BD6CD0C}"/>
              </a:ext>
            </a:extLst>
          </p:cNvPr>
          <p:cNvPicPr>
            <a:picLocks noChangeAspect="1"/>
          </p:cNvPicPr>
          <p:nvPr/>
        </p:nvPicPr>
        <p:blipFill>
          <a:blip r:embed="rId3"/>
          <a:stretch>
            <a:fillRect/>
          </a:stretch>
        </p:blipFill>
        <p:spPr>
          <a:xfrm>
            <a:off x="2533650" y="2746905"/>
            <a:ext cx="7277100" cy="3990975"/>
          </a:xfrm>
          <a:prstGeom prst="rect">
            <a:avLst/>
          </a:prstGeom>
        </p:spPr>
      </p:pic>
    </p:spTree>
    <p:extLst>
      <p:ext uri="{BB962C8B-B14F-4D97-AF65-F5344CB8AC3E}">
        <p14:creationId xmlns:p14="http://schemas.microsoft.com/office/powerpoint/2010/main" val="30447753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D0D7D-EA06-40AA-B1F3-247ECBA31455}"/>
              </a:ext>
            </a:extLst>
          </p:cNvPr>
          <p:cNvSpPr>
            <a:spLocks noGrp="1"/>
          </p:cNvSpPr>
          <p:nvPr>
            <p:ph type="title"/>
          </p:nvPr>
        </p:nvSpPr>
        <p:spPr>
          <a:xfrm>
            <a:off x="2789382" y="418920"/>
            <a:ext cx="6527990" cy="2609506"/>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25, 2020</a:t>
            </a:r>
            <a:br>
              <a:rPr lang="en-US" sz="21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The 60 Year Curriculum: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Developing New Educational Models to Serve the Agile Labor Market</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Chris Dede, Harvard University, The </a:t>
            </a:r>
            <a:r>
              <a:rPr lang="en-US" sz="1600" b="1" dirty="0" err="1">
                <a:latin typeface="Tahoma" panose="020B0604030504040204" pitchFamily="34" charset="0"/>
                <a:ea typeface="Tahoma" panose="020B0604030504040204" pitchFamily="34" charset="0"/>
                <a:cs typeface="Tahoma" panose="020B0604030504040204" pitchFamily="34" charset="0"/>
              </a:rPr>
              <a:t>Evolllution</a:t>
            </a:r>
            <a:br>
              <a:rPr lang="en-US" sz="135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https://evolllution.com/revenue-streams/professional_development/the-60-year-curriculum-developing-new-educational-models-to-serve-the-agile-labor-market/</a:t>
            </a:r>
            <a:r>
              <a:rPr lang="en-US" sz="1050" b="1" dirty="0">
                <a:latin typeface="Tahoma" panose="020B0604030504040204" pitchFamily="34" charset="0"/>
                <a:ea typeface="Tahoma" panose="020B0604030504040204" pitchFamily="34" charset="0"/>
                <a:cs typeface="Tahoma" panose="020B0604030504040204" pitchFamily="34" charset="0"/>
              </a:rPr>
              <a:t> </a:t>
            </a:r>
            <a:br>
              <a:rPr lang="en-US" sz="105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219: The 60-Year Curriculum with Rovy Branon </a:t>
            </a:r>
            <a:br>
              <a:rPr lang="en-US" sz="1050" b="1" dirty="0"/>
            </a:br>
            <a:r>
              <a:rPr lang="en-US" sz="1050" b="1" dirty="0">
                <a:latin typeface="Tahoma" panose="020B0604030504040204" pitchFamily="34" charset="0"/>
                <a:ea typeface="Tahoma" panose="020B0604030504040204" pitchFamily="34" charset="0"/>
                <a:cs typeface="Tahoma" panose="020B0604030504040204" pitchFamily="34" charset="0"/>
                <a:hlinkClick r:id="rId3"/>
              </a:rPr>
              <a:t>https://teibelinc.com/podcast/219</a:t>
            </a:r>
            <a:r>
              <a:rPr lang="en-US" sz="1050" b="1" dirty="0">
                <a:latin typeface="Tahoma" panose="020B0604030504040204" pitchFamily="34" charset="0"/>
                <a:ea typeface="Tahoma" panose="020B0604030504040204" pitchFamily="34" charset="0"/>
                <a:cs typeface="Tahoma" panose="020B0604030504040204" pitchFamily="34" charset="0"/>
              </a:rPr>
              <a:t> </a:t>
            </a:r>
            <a:endParaRPr lang="en-US" sz="21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1D0885A5-7F95-46F9-B18D-6954DB97D116}"/>
              </a:ext>
            </a:extLst>
          </p:cNvPr>
          <p:cNvPicPr>
            <a:picLocks noChangeAspect="1"/>
          </p:cNvPicPr>
          <p:nvPr/>
        </p:nvPicPr>
        <p:blipFill rotWithShape="1">
          <a:blip r:embed="rId4"/>
          <a:srcRect l="21198" t="26667" r="33276"/>
          <a:stretch/>
        </p:blipFill>
        <p:spPr>
          <a:xfrm>
            <a:off x="1591113" y="3196976"/>
            <a:ext cx="2718033" cy="3661024"/>
          </a:xfrm>
          <a:prstGeom prst="rect">
            <a:avLst/>
          </a:prstGeom>
        </p:spPr>
      </p:pic>
      <p:pic>
        <p:nvPicPr>
          <p:cNvPr id="3" name="Picture 2">
            <a:extLst>
              <a:ext uri="{FF2B5EF4-FFF2-40B4-BE49-F238E27FC236}">
                <a16:creationId xmlns:a16="http://schemas.microsoft.com/office/drawing/2014/main" id="{5DD68B4F-A562-41F1-BC53-7178AE254BB4}"/>
              </a:ext>
            </a:extLst>
          </p:cNvPr>
          <p:cNvPicPr>
            <a:picLocks noChangeAspect="1"/>
          </p:cNvPicPr>
          <p:nvPr/>
        </p:nvPicPr>
        <p:blipFill rotWithShape="1">
          <a:blip r:embed="rId5"/>
          <a:srcRect l="11211" t="19572" r="35827" b="18410"/>
          <a:stretch/>
        </p:blipFill>
        <p:spPr>
          <a:xfrm>
            <a:off x="4309146" y="3429000"/>
            <a:ext cx="3793073" cy="3385718"/>
          </a:xfrm>
          <a:prstGeom prst="rect">
            <a:avLst/>
          </a:prstGeom>
        </p:spPr>
      </p:pic>
      <p:pic>
        <p:nvPicPr>
          <p:cNvPr id="4" name="Picture 3">
            <a:extLst>
              <a:ext uri="{FF2B5EF4-FFF2-40B4-BE49-F238E27FC236}">
                <a16:creationId xmlns:a16="http://schemas.microsoft.com/office/drawing/2014/main" id="{C5FAD52A-5435-4208-94CE-4F858708A4F3}"/>
              </a:ext>
            </a:extLst>
          </p:cNvPr>
          <p:cNvPicPr>
            <a:picLocks noChangeAspect="1"/>
          </p:cNvPicPr>
          <p:nvPr/>
        </p:nvPicPr>
        <p:blipFill rotWithShape="1">
          <a:blip r:embed="rId6"/>
          <a:srcRect l="18484" t="25811" r="35454" b="26850"/>
          <a:stretch/>
        </p:blipFill>
        <p:spPr>
          <a:xfrm>
            <a:off x="7337004" y="3241418"/>
            <a:ext cx="3330996" cy="2609505"/>
          </a:xfrm>
          <a:prstGeom prst="rect">
            <a:avLst/>
          </a:prstGeom>
        </p:spPr>
      </p:pic>
    </p:spTree>
    <p:extLst>
      <p:ext uri="{BB962C8B-B14F-4D97-AF65-F5344CB8AC3E}">
        <p14:creationId xmlns:p14="http://schemas.microsoft.com/office/powerpoint/2010/main" val="1303151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65326" y="304800"/>
            <a:ext cx="8466053" cy="3244516"/>
          </a:xfrm>
        </p:spPr>
        <p:txBody>
          <a:bodyPr>
            <a:normAutofit fontScale="90000"/>
          </a:bodyPr>
          <a:lstStyle/>
          <a:p>
            <a:r>
              <a:rPr lang="en-US" sz="5300" b="1" dirty="0">
                <a:solidFill>
                  <a:srgbClr val="FF0000"/>
                </a:solidFill>
                <a:latin typeface="Tahoma" panose="020B0604030504040204" pitchFamily="34" charset="0"/>
                <a:ea typeface="Tahoma" panose="020B0604030504040204" pitchFamily="34" charset="0"/>
                <a:cs typeface="Tahoma" panose="020B0604030504040204" pitchFamily="34" charset="0"/>
              </a:rPr>
              <a:t>July 11, 2017</a:t>
            </a:r>
            <a:br>
              <a:rPr lang="en-US" sz="53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The Rise of the </a:t>
            </a:r>
            <a:r>
              <a:rPr lang="en-US" sz="3600" b="1" dirty="0" err="1">
                <a:solidFill>
                  <a:srgbClr val="0070C0"/>
                </a:solidFill>
                <a:latin typeface="Tahoma" panose="020B0604030504040204" pitchFamily="34" charset="0"/>
                <a:ea typeface="Tahoma" panose="020B0604030504040204" pitchFamily="34" charset="0"/>
                <a:cs typeface="Tahoma" panose="020B0604030504040204" pitchFamily="34" charset="0"/>
              </a:rPr>
              <a:t>Phigital</a:t>
            </a: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 Learner</a:t>
            </a:r>
            <a:br>
              <a:rPr lang="en-US" sz="105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Going ‘</a:t>
            </a:r>
            <a:r>
              <a:rPr lang="en-US" sz="2700" b="1" dirty="0" err="1">
                <a:latin typeface="Tahoma" panose="020B0604030504040204" pitchFamily="34" charset="0"/>
                <a:ea typeface="Tahoma" panose="020B0604030504040204" pitchFamily="34" charset="0"/>
                <a:cs typeface="Tahoma" panose="020B0604030504040204" pitchFamily="34" charset="0"/>
              </a:rPr>
              <a:t>phigital</a:t>
            </a:r>
            <a:r>
              <a:rPr lang="en-US" sz="2700" b="1" dirty="0">
                <a:latin typeface="Tahoma" panose="020B0604030504040204" pitchFamily="34" charset="0"/>
                <a:ea typeface="Tahoma" panose="020B0604030504040204" pitchFamily="34" charset="0"/>
                <a:cs typeface="Tahoma" panose="020B0604030504040204" pitchFamily="34" charset="0"/>
              </a:rPr>
              <a:t>?’ 4 things schools need to know about Generation Z, </a:t>
            </a:r>
            <a:r>
              <a:rPr lang="en-US" sz="1800" b="1" dirty="0">
                <a:latin typeface="Tahoma" panose="020B0604030504040204" pitchFamily="34" charset="0"/>
                <a:ea typeface="Tahoma" panose="020B0604030504040204" pitchFamily="34" charset="0"/>
                <a:cs typeface="Tahoma" panose="020B0604030504040204" pitchFamily="34" charset="0"/>
              </a:rPr>
              <a:t>Todd </a:t>
            </a:r>
            <a:r>
              <a:rPr lang="en-US" sz="1800" b="1" dirty="0" err="1">
                <a:latin typeface="Tahoma" panose="020B0604030504040204" pitchFamily="34" charset="0"/>
                <a:ea typeface="Tahoma" panose="020B0604030504040204" pitchFamily="34" charset="0"/>
                <a:cs typeface="Tahoma" panose="020B0604030504040204" pitchFamily="34" charset="0"/>
              </a:rPr>
              <a:t>Kominiak</a:t>
            </a: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dirty="0" err="1">
                <a:latin typeface="Tahoma" panose="020B0604030504040204" pitchFamily="34" charset="0"/>
                <a:ea typeface="Tahoma" panose="020B0604030504040204" pitchFamily="34" charset="0"/>
                <a:cs typeface="Tahoma" panose="020B0604030504040204" pitchFamily="34" charset="0"/>
              </a:rPr>
              <a:t>TrustEd</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http://trustedk12.com/phigital-digital-learning/</a:t>
            </a:r>
            <a:r>
              <a:rPr lang="en-US" sz="1600" b="1" dirty="0">
                <a:latin typeface="Tahoma" panose="020B0604030504040204" pitchFamily="34" charset="0"/>
                <a:ea typeface="Tahoma" panose="020B0604030504040204" pitchFamily="34" charset="0"/>
                <a:cs typeface="Tahoma" panose="020B0604030504040204" pitchFamily="34" charset="0"/>
              </a:rPr>
              <a:t> </a:t>
            </a:r>
            <a:br>
              <a:rPr lang="en-US" sz="1600" b="1" dirty="0">
                <a:latin typeface="Tahoma" panose="020B0604030504040204" pitchFamily="34" charset="0"/>
                <a:ea typeface="Tahoma" panose="020B0604030504040204" pitchFamily="34" charset="0"/>
                <a:cs typeface="Tahoma" panose="020B0604030504040204" pitchFamily="34" charset="0"/>
              </a:rPr>
            </a:b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May 15, 2017</a:t>
            </a:r>
            <a:br>
              <a:rPr lang="en-US" sz="7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3 must </a:t>
            </a:r>
            <a:r>
              <a:rPr lang="en-US" sz="2000" b="1" dirty="0" err="1">
                <a:latin typeface="Tahoma" panose="020B0604030504040204" pitchFamily="34" charset="0"/>
                <a:ea typeface="Tahoma" panose="020B0604030504040204" pitchFamily="34" charset="0"/>
                <a:cs typeface="Tahoma" panose="020B0604030504040204" pitchFamily="34" charset="0"/>
              </a:rPr>
              <a:t>know’s</a:t>
            </a:r>
            <a:r>
              <a:rPr lang="en-US" sz="2000" b="1" dirty="0">
                <a:latin typeface="Tahoma" panose="020B0604030504040204" pitchFamily="34" charset="0"/>
                <a:ea typeface="Tahoma" panose="020B0604030504040204" pitchFamily="34" charset="0"/>
                <a:cs typeface="Tahoma" panose="020B0604030504040204" pitchFamily="34" charset="0"/>
              </a:rPr>
              <a:t> about the rising “</a:t>
            </a:r>
            <a:r>
              <a:rPr lang="en-US" sz="2000" b="1" dirty="0" err="1">
                <a:latin typeface="Tahoma" panose="020B0604030504040204" pitchFamily="34" charset="0"/>
                <a:ea typeface="Tahoma" panose="020B0604030504040204" pitchFamily="34" charset="0"/>
                <a:cs typeface="Tahoma" panose="020B0604030504040204" pitchFamily="34" charset="0"/>
              </a:rPr>
              <a:t>phigital</a:t>
            </a:r>
            <a:r>
              <a:rPr lang="en-US" sz="2000" b="1" dirty="0">
                <a:latin typeface="Tahoma" panose="020B0604030504040204" pitchFamily="34" charset="0"/>
                <a:ea typeface="Tahoma" panose="020B0604030504040204" pitchFamily="34" charset="0"/>
                <a:cs typeface="Tahoma" panose="020B0604030504040204" pitchFamily="34" charset="0"/>
              </a:rPr>
              <a:t>” student-and why their impact is enormous, </a:t>
            </a:r>
            <a:r>
              <a:rPr lang="en-US" sz="1200" b="1" dirty="0" err="1">
                <a:latin typeface="Tahoma" panose="020B0604030504040204" pitchFamily="34" charset="0"/>
                <a:ea typeface="Tahoma" panose="020B0604030504040204" pitchFamily="34" charset="0"/>
                <a:cs typeface="Tahoma" panose="020B0604030504040204" pitchFamily="34" charset="0"/>
              </a:rPr>
              <a:t>Meris</a:t>
            </a:r>
            <a:r>
              <a:rPr lang="en-US" sz="1200" b="1" dirty="0">
                <a:latin typeface="Tahoma" panose="020B0604030504040204" pitchFamily="34" charset="0"/>
                <a:ea typeface="Tahoma" panose="020B0604030504040204" pitchFamily="34" charset="0"/>
                <a:cs typeface="Tahoma" panose="020B0604030504040204" pitchFamily="34" charset="0"/>
              </a:rPr>
              <a:t> Stansbury, </a:t>
            </a:r>
            <a:r>
              <a:rPr lang="en-US" sz="1200" b="1" dirty="0" err="1">
                <a:latin typeface="Tahoma" panose="020B0604030504040204" pitchFamily="34" charset="0"/>
                <a:ea typeface="Tahoma" panose="020B0604030504040204" pitchFamily="34" charset="0"/>
                <a:cs typeface="Tahoma" panose="020B0604030504040204" pitchFamily="34" charset="0"/>
              </a:rPr>
              <a:t>eCamous</a:t>
            </a:r>
            <a:r>
              <a:rPr lang="en-US" sz="1200" b="1" dirty="0">
                <a:latin typeface="Tahoma" panose="020B0604030504040204" pitchFamily="34" charset="0"/>
                <a:ea typeface="Tahoma" panose="020B0604030504040204" pitchFamily="34" charset="0"/>
                <a:cs typeface="Tahoma" panose="020B0604030504040204" pitchFamily="34" charset="0"/>
              </a:rPr>
              <a:t> News</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3"/>
              </a:rPr>
              <a:t>https://www.ecampusnews.com/campus-administration/education-gen-z-phigital-student</a:t>
            </a:r>
            <a:r>
              <a:rPr lang="en-US" sz="1600" b="1" dirty="0">
                <a:latin typeface="Tahoma" panose="020B0604030504040204" pitchFamily="34" charset="0"/>
                <a:ea typeface="Tahoma" panose="020B0604030504040204" pitchFamily="34" charset="0"/>
                <a:cs typeface="Tahoma" panose="020B0604030504040204" pitchFamily="34" charset="0"/>
                <a:hlinkClick r:id="rId3"/>
              </a:rPr>
              <a:t>/</a:t>
            </a:r>
            <a:r>
              <a:rPr lang="en-US" sz="1600" b="1" dirty="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4"/>
          <a:srcRect l="21667" t="25834" r="32500" b="10731"/>
          <a:stretch/>
        </p:blipFill>
        <p:spPr>
          <a:xfrm>
            <a:off x="7820527" y="3493540"/>
            <a:ext cx="4191000" cy="3200401"/>
          </a:xfrm>
          <a:prstGeom prst="rect">
            <a:avLst/>
          </a:prstGeom>
        </p:spPr>
      </p:pic>
      <p:pic>
        <p:nvPicPr>
          <p:cNvPr id="5" name="Picture 4"/>
          <p:cNvPicPr>
            <a:picLocks noChangeAspect="1"/>
          </p:cNvPicPr>
          <p:nvPr/>
        </p:nvPicPr>
        <p:blipFill rotWithShape="1">
          <a:blip r:embed="rId5"/>
          <a:srcRect l="25000" t="15986" r="12500" b="24490"/>
          <a:stretch/>
        </p:blipFill>
        <p:spPr>
          <a:xfrm>
            <a:off x="152552" y="3685674"/>
            <a:ext cx="6446287" cy="3008267"/>
          </a:xfrm>
          <a:prstGeom prst="rect">
            <a:avLst/>
          </a:prstGeom>
        </p:spPr>
      </p:pic>
    </p:spTree>
    <p:extLst>
      <p:ext uri="{BB962C8B-B14F-4D97-AF65-F5344CB8AC3E}">
        <p14:creationId xmlns:p14="http://schemas.microsoft.com/office/powerpoint/2010/main" val="29690138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482" y="926794"/>
            <a:ext cx="10363200" cy="1104900"/>
          </a:xfrm>
        </p:spPr>
        <p:txBody>
          <a:bodyPr/>
          <a:lstStyle/>
          <a:p>
            <a:r>
              <a:rPr lang="en-US" sz="6000" dirty="0">
                <a:solidFill>
                  <a:srgbClr val="FF0000"/>
                </a:solidFill>
                <a:latin typeface="Tahoma" panose="020B0604030504040204" pitchFamily="34" charset="0"/>
                <a:ea typeface="Tahoma" panose="020B0604030504040204" pitchFamily="34" charset="0"/>
                <a:cs typeface="Tahoma" panose="020B0604030504040204" pitchFamily="34" charset="0"/>
              </a:rPr>
              <a:t>Part 3. Education 20/20</a:t>
            </a:r>
          </a:p>
        </p:txBody>
      </p:sp>
      <p:pic>
        <p:nvPicPr>
          <p:cNvPr id="14344" name="Picture 8" descr="Image result for education 2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57" y="2561420"/>
            <a:ext cx="12113543" cy="4042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622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Title 1">
            <a:extLst>
              <a:ext uri="{FF2B5EF4-FFF2-40B4-BE49-F238E27FC236}">
                <a16:creationId xmlns:a16="http://schemas.microsoft.com/office/drawing/2014/main" id="{CCA3FCDE-991D-46E3-A954-5DEA5775AEED}"/>
              </a:ext>
            </a:extLst>
          </p:cNvPr>
          <p:cNvSpPr>
            <a:spLocks noGrp="1" noChangeArrowheads="1"/>
          </p:cNvSpPr>
          <p:nvPr>
            <p:ph type="title"/>
          </p:nvPr>
        </p:nvSpPr>
        <p:spPr>
          <a:xfrm>
            <a:off x="0" y="774699"/>
            <a:ext cx="8358675" cy="3250949"/>
          </a:xfrm>
        </p:spPr>
        <p:txBody>
          <a:bodyPr/>
          <a:lstStyle/>
          <a:p>
            <a:r>
              <a:rPr lang="en-US" altLang="en-US" sz="3600" b="1" dirty="0">
                <a:solidFill>
                  <a:srgbClr val="FF0000"/>
                </a:solidFill>
                <a:latin typeface="Tahoma" panose="020B0604030504040204" pitchFamily="34" charset="0"/>
                <a:cs typeface="Tahoma" panose="020B0604030504040204" pitchFamily="34" charset="0"/>
              </a:rPr>
              <a:t>Polling Question #1:</a:t>
            </a:r>
            <a:br>
              <a:rPr lang="en-US" altLang="en-US" sz="3000" b="1" dirty="0">
                <a:solidFill>
                  <a:srgbClr val="0070C0"/>
                </a:solidFill>
                <a:latin typeface="Tahoma" panose="020B0604030504040204" pitchFamily="34" charset="0"/>
                <a:cs typeface="Tahoma" panose="020B0604030504040204" pitchFamily="34" charset="0"/>
              </a:rPr>
            </a:br>
            <a:r>
              <a:rPr lang="en-US" altLang="en-US" sz="3000" b="1" dirty="0">
                <a:solidFill>
                  <a:srgbClr val="0070C0"/>
                </a:solidFill>
                <a:latin typeface="Tahoma" panose="020B0604030504040204" pitchFamily="34" charset="0"/>
                <a:cs typeface="Tahoma" panose="020B0604030504040204" pitchFamily="34" charset="0"/>
              </a:rPr>
              <a:t>Are we in the midst of a: </a:t>
            </a:r>
            <a:br>
              <a:rPr lang="en-US" altLang="en-US" sz="3000" b="1" dirty="0">
                <a:solidFill>
                  <a:srgbClr val="0070C0"/>
                </a:solidFill>
                <a:latin typeface="Tahoma" panose="020B0604030504040204" pitchFamily="34" charset="0"/>
                <a:cs typeface="Tahoma" panose="020B0604030504040204" pitchFamily="34" charset="0"/>
              </a:rPr>
            </a:br>
            <a:r>
              <a:rPr lang="en-US" altLang="en-US" sz="3000" b="1" dirty="0">
                <a:solidFill>
                  <a:srgbClr val="0070C0"/>
                </a:solidFill>
                <a:latin typeface="Tahoma" panose="020B0604030504040204" pitchFamily="34" charset="0"/>
                <a:cs typeface="Tahoma" panose="020B0604030504040204" pitchFamily="34" charset="0"/>
              </a:rPr>
              <a:t>A. Learning Evolution or </a:t>
            </a:r>
            <a:br>
              <a:rPr lang="en-US" altLang="en-US" sz="3000" b="1" dirty="0">
                <a:solidFill>
                  <a:srgbClr val="0070C0"/>
                </a:solidFill>
                <a:latin typeface="Tahoma" panose="020B0604030504040204" pitchFamily="34" charset="0"/>
                <a:cs typeface="Tahoma" panose="020B0604030504040204" pitchFamily="34" charset="0"/>
              </a:rPr>
            </a:br>
            <a:r>
              <a:rPr lang="en-US" altLang="en-US" sz="3000" b="1" dirty="0">
                <a:solidFill>
                  <a:srgbClr val="0070C0"/>
                </a:solidFill>
                <a:latin typeface="Tahoma" panose="020B0604030504040204" pitchFamily="34" charset="0"/>
                <a:cs typeface="Tahoma" panose="020B0604030504040204" pitchFamily="34" charset="0"/>
              </a:rPr>
              <a:t>B. Learning Revolution…</a:t>
            </a:r>
            <a:br>
              <a:rPr lang="en-US" altLang="en-US" sz="3000" b="1" dirty="0">
                <a:solidFill>
                  <a:srgbClr val="0070C0"/>
                </a:solidFill>
                <a:latin typeface="Tahoma" panose="020B0604030504040204" pitchFamily="34" charset="0"/>
                <a:cs typeface="Tahoma" panose="020B0604030504040204" pitchFamily="34" charset="0"/>
              </a:rPr>
            </a:br>
            <a:r>
              <a:rPr lang="en-US" altLang="en-US" sz="3000" b="1" dirty="0">
                <a:solidFill>
                  <a:srgbClr val="0070C0"/>
                </a:solidFill>
                <a:latin typeface="Tahoma" panose="020B0604030504040204" pitchFamily="34" charset="0"/>
                <a:cs typeface="Tahoma" panose="020B0604030504040204" pitchFamily="34" charset="0"/>
              </a:rPr>
              <a:t>C. Neither</a:t>
            </a:r>
            <a:endParaRPr lang="en-US" altLang="en-US" b="1" dirty="0">
              <a:solidFill>
                <a:srgbClr val="0070C0"/>
              </a:solidFill>
              <a:latin typeface="Tahoma" panose="020B0604030504040204" pitchFamily="34" charset="0"/>
              <a:cs typeface="Tahoma" panose="020B0604030504040204" pitchFamily="34" charset="0"/>
            </a:endParaRPr>
          </a:p>
        </p:txBody>
      </p:sp>
      <p:pic>
        <p:nvPicPr>
          <p:cNvPr id="3" name="Picture 2" descr="Text&#10;&#10;Description automatically generated">
            <a:extLst>
              <a:ext uri="{FF2B5EF4-FFF2-40B4-BE49-F238E27FC236}">
                <a16:creationId xmlns:a16="http://schemas.microsoft.com/office/drawing/2014/main" id="{42E3BB7E-8CA5-4DFC-9C4C-651715921D7B}"/>
              </a:ext>
            </a:extLst>
          </p:cNvPr>
          <p:cNvPicPr>
            <a:picLocks noChangeAspect="1"/>
          </p:cNvPicPr>
          <p:nvPr/>
        </p:nvPicPr>
        <p:blipFill rotWithShape="1">
          <a:blip r:embed="rId2">
            <a:extLst>
              <a:ext uri="{28A0092B-C50C-407E-A947-70E740481C1C}">
                <a14:useLocalDpi xmlns:a14="http://schemas.microsoft.com/office/drawing/2010/main" val="0"/>
              </a:ext>
            </a:extLst>
          </a:blip>
          <a:srcRect r="365" b="6296"/>
          <a:stretch/>
        </p:blipFill>
        <p:spPr>
          <a:xfrm>
            <a:off x="7696200" y="419351"/>
            <a:ext cx="4313724" cy="4493306"/>
          </a:xfrm>
          <a:prstGeom prst="rect">
            <a:avLst/>
          </a:prstGeom>
        </p:spPr>
      </p:pic>
    </p:spTree>
    <p:extLst>
      <p:ext uri="{BB962C8B-B14F-4D97-AF65-F5344CB8AC3E}">
        <p14:creationId xmlns:p14="http://schemas.microsoft.com/office/powerpoint/2010/main" val="22805592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198" t="1476" r="7052"/>
          <a:stretch/>
        </p:blipFill>
        <p:spPr>
          <a:xfrm>
            <a:off x="1524001" y="838201"/>
            <a:ext cx="9144000" cy="5923705"/>
          </a:xfrm>
          <a:prstGeom prst="rect">
            <a:avLst/>
          </a:prstGeom>
        </p:spPr>
      </p:pic>
      <p:pic>
        <p:nvPicPr>
          <p:cNvPr id="1028" name="Picture 4"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847165"/>
            <a:ext cx="9144000" cy="5991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7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dissolve">
                                      <p:cBhvr>
                                        <p:cTn id="7" dur="500"/>
                                        <p:tgtEl>
                                          <p:spTgt spid="1028"/>
                                        </p:tgtEl>
                                      </p:cBhvr>
                                    </p:animEffect>
                                  </p:childTnLst>
                                  <p:subTnLst>
                                    <p:audio>
                                      <p:cMediaNode>
                                        <p:cTn display="0" masterRel="sameClick">
                                          <p:stCondLst>
                                            <p:cond evt="begin" delay="0">
                                              <p:tn val="5"/>
                                            </p:cond>
                                          </p:stCondLst>
                                          <p:endCondLst>
                                            <p:cond evt="onStopAudio" delay="0">
                                              <p:tgtEl>
                                                <p:sldTgt/>
                                              </p:tgtEl>
                                            </p:cond>
                                          </p:endCondLst>
                                        </p:cTn>
                                        <p:tgtEl>
                                          <p:sndTgt r:embed="rId2" name="gandalf_secr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B050"/>
                </a:solidFill>
                <a:latin typeface="Tahoma" panose="020B0604030504040204" pitchFamily="34" charset="0"/>
                <a:cs typeface="Tahoma" panose="020B0604030504040204" pitchFamily="34" charset="0"/>
              </a:rPr>
              <a:t>20 New Roles of the Instructor</a:t>
            </a:r>
          </a:p>
        </p:txBody>
      </p:sp>
      <p:sp>
        <p:nvSpPr>
          <p:cNvPr id="7" name="TextBox 6"/>
          <p:cNvSpPr txBox="1"/>
          <p:nvPr/>
        </p:nvSpPr>
        <p:spPr>
          <a:xfrm rot="21040725">
            <a:off x="1756173" y="1877715"/>
            <a:ext cx="187880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Captain</a:t>
            </a:r>
          </a:p>
        </p:txBody>
      </p:sp>
      <p:sp>
        <p:nvSpPr>
          <p:cNvPr id="8" name="TextBox 7"/>
          <p:cNvSpPr txBox="1"/>
          <p:nvPr/>
        </p:nvSpPr>
        <p:spPr>
          <a:xfrm rot="240000">
            <a:off x="3128309" y="2419580"/>
            <a:ext cx="229667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Counselor</a:t>
            </a:r>
          </a:p>
        </p:txBody>
      </p:sp>
      <p:sp>
        <p:nvSpPr>
          <p:cNvPr id="4" name="TextBox 3"/>
          <p:cNvSpPr txBox="1"/>
          <p:nvPr/>
        </p:nvSpPr>
        <p:spPr>
          <a:xfrm rot="21377494">
            <a:off x="1804743" y="4133401"/>
            <a:ext cx="2012187"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Consultant</a:t>
            </a:r>
          </a:p>
        </p:txBody>
      </p:sp>
      <p:sp>
        <p:nvSpPr>
          <p:cNvPr id="5" name="TextBox 4"/>
          <p:cNvSpPr txBox="1"/>
          <p:nvPr/>
        </p:nvSpPr>
        <p:spPr>
          <a:xfrm rot="60000">
            <a:off x="1877544" y="3149711"/>
            <a:ext cx="231457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Conductor</a:t>
            </a:r>
          </a:p>
        </p:txBody>
      </p:sp>
      <p:sp>
        <p:nvSpPr>
          <p:cNvPr id="6" name="TextBox 5"/>
          <p:cNvSpPr txBox="1"/>
          <p:nvPr/>
        </p:nvSpPr>
        <p:spPr>
          <a:xfrm>
            <a:off x="3195740" y="5426098"/>
            <a:ext cx="2581275"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Cultivator</a:t>
            </a:r>
          </a:p>
        </p:txBody>
      </p:sp>
      <p:sp>
        <p:nvSpPr>
          <p:cNvPr id="9" name="TextBox 8"/>
          <p:cNvSpPr txBox="1"/>
          <p:nvPr/>
        </p:nvSpPr>
        <p:spPr>
          <a:xfrm rot="-60000">
            <a:off x="1772807" y="4807668"/>
            <a:ext cx="365283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Community Organizer</a:t>
            </a:r>
          </a:p>
        </p:txBody>
      </p:sp>
      <p:sp>
        <p:nvSpPr>
          <p:cNvPr id="11" name="TextBox 10"/>
          <p:cNvSpPr txBox="1"/>
          <p:nvPr/>
        </p:nvSpPr>
        <p:spPr>
          <a:xfrm>
            <a:off x="3667123" y="1525309"/>
            <a:ext cx="407261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Course Ambassador</a:t>
            </a:r>
          </a:p>
        </p:txBody>
      </p:sp>
      <p:sp>
        <p:nvSpPr>
          <p:cNvPr id="12" name="TextBox 11"/>
          <p:cNvSpPr txBox="1"/>
          <p:nvPr/>
        </p:nvSpPr>
        <p:spPr>
          <a:xfrm rot="60000">
            <a:off x="5083281" y="2111138"/>
            <a:ext cx="1844532"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Curator</a:t>
            </a:r>
          </a:p>
        </p:txBody>
      </p:sp>
      <p:sp>
        <p:nvSpPr>
          <p:cNvPr id="13" name="TextBox 12"/>
          <p:cNvSpPr txBox="1"/>
          <p:nvPr/>
        </p:nvSpPr>
        <p:spPr>
          <a:xfrm rot="-180000">
            <a:off x="4681078" y="2903171"/>
            <a:ext cx="2447925"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Concierge</a:t>
            </a:r>
          </a:p>
        </p:txBody>
      </p:sp>
      <p:sp>
        <p:nvSpPr>
          <p:cNvPr id="14" name="TextBox 13"/>
          <p:cNvSpPr txBox="1"/>
          <p:nvPr/>
        </p:nvSpPr>
        <p:spPr>
          <a:xfrm>
            <a:off x="3924298" y="3619500"/>
            <a:ext cx="4354288" cy="53860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9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Camping Trip Guide</a:t>
            </a:r>
          </a:p>
        </p:txBody>
      </p:sp>
      <p:sp>
        <p:nvSpPr>
          <p:cNvPr id="15" name="TextBox 14"/>
          <p:cNvSpPr txBox="1"/>
          <p:nvPr/>
        </p:nvSpPr>
        <p:spPr>
          <a:xfrm rot="154830">
            <a:off x="4669854" y="4367940"/>
            <a:ext cx="4152900" cy="4154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1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Course Expedition Leader</a:t>
            </a:r>
          </a:p>
        </p:txBody>
      </p:sp>
      <p:sp>
        <p:nvSpPr>
          <p:cNvPr id="16" name="TextBox 15"/>
          <p:cNvSpPr txBox="1"/>
          <p:nvPr/>
        </p:nvSpPr>
        <p:spPr>
          <a:xfrm rot="21391926">
            <a:off x="5703122" y="4848245"/>
            <a:ext cx="250527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Chemist</a:t>
            </a:r>
          </a:p>
        </p:txBody>
      </p:sp>
      <p:sp>
        <p:nvSpPr>
          <p:cNvPr id="17" name="TextBox 16"/>
          <p:cNvSpPr txBox="1"/>
          <p:nvPr/>
        </p:nvSpPr>
        <p:spPr>
          <a:xfrm rot="167886">
            <a:off x="7436432" y="1903066"/>
            <a:ext cx="371721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3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Consumer Advocate</a:t>
            </a:r>
          </a:p>
        </p:txBody>
      </p:sp>
      <p:sp>
        <p:nvSpPr>
          <p:cNvPr id="18" name="TextBox 17"/>
          <p:cNvSpPr txBox="1"/>
          <p:nvPr/>
        </p:nvSpPr>
        <p:spPr>
          <a:xfrm>
            <a:off x="6955758" y="2544202"/>
            <a:ext cx="1631155" cy="59062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Cook</a:t>
            </a:r>
          </a:p>
        </p:txBody>
      </p:sp>
      <p:sp>
        <p:nvSpPr>
          <p:cNvPr id="19" name="TextBox 18"/>
          <p:cNvSpPr txBox="1"/>
          <p:nvPr/>
        </p:nvSpPr>
        <p:spPr>
          <a:xfrm>
            <a:off x="8029575" y="3223943"/>
            <a:ext cx="21717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Comedian </a:t>
            </a:r>
          </a:p>
        </p:txBody>
      </p:sp>
      <p:sp>
        <p:nvSpPr>
          <p:cNvPr id="20" name="TextBox 19"/>
          <p:cNvSpPr txBox="1"/>
          <p:nvPr/>
        </p:nvSpPr>
        <p:spPr>
          <a:xfrm rot="300000">
            <a:off x="8231981" y="3853190"/>
            <a:ext cx="140493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Coach</a:t>
            </a:r>
          </a:p>
        </p:txBody>
      </p:sp>
      <p:sp>
        <p:nvSpPr>
          <p:cNvPr id="21" name="TextBox 20"/>
          <p:cNvSpPr txBox="1"/>
          <p:nvPr/>
        </p:nvSpPr>
        <p:spPr>
          <a:xfrm rot="180000">
            <a:off x="8502252" y="4575689"/>
            <a:ext cx="2194323" cy="4770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Collaborator</a:t>
            </a:r>
          </a:p>
        </p:txBody>
      </p:sp>
      <p:sp>
        <p:nvSpPr>
          <p:cNvPr id="22" name="TextBox 21"/>
          <p:cNvSpPr txBox="1"/>
          <p:nvPr/>
        </p:nvSpPr>
        <p:spPr>
          <a:xfrm rot="60000">
            <a:off x="7934325" y="5172045"/>
            <a:ext cx="200025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Care Giver</a:t>
            </a:r>
          </a:p>
        </p:txBody>
      </p:sp>
      <p:sp>
        <p:nvSpPr>
          <p:cNvPr id="23" name="TextBox 22"/>
          <p:cNvSpPr txBox="1"/>
          <p:nvPr/>
        </p:nvSpPr>
        <p:spPr>
          <a:xfrm rot="214093">
            <a:off x="6553199" y="5633710"/>
            <a:ext cx="194548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Colleague</a:t>
            </a:r>
          </a:p>
        </p:txBody>
      </p:sp>
      <p:sp>
        <p:nvSpPr>
          <p:cNvPr id="24" name="Rounded Rectangle 23"/>
          <p:cNvSpPr/>
          <p:nvPr/>
        </p:nvSpPr>
        <p:spPr>
          <a:xfrm>
            <a:off x="1328737" y="1485900"/>
            <a:ext cx="9534527" cy="4800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Text" lastClr="000000"/>
              </a:solidFill>
              <a:effectLst/>
              <a:uLnTx/>
              <a:uFillTx/>
            </a:endParaRPr>
          </a:p>
        </p:txBody>
      </p:sp>
      <p:sp>
        <p:nvSpPr>
          <p:cNvPr id="3" name="TextBox 2"/>
          <p:cNvSpPr txBox="1"/>
          <p:nvPr/>
        </p:nvSpPr>
        <p:spPr>
          <a:xfrm rot="60000">
            <a:off x="8278586" y="2544202"/>
            <a:ext cx="234315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Change Catalyst</a:t>
            </a:r>
          </a:p>
        </p:txBody>
      </p:sp>
      <p:pic>
        <p:nvPicPr>
          <p:cNvPr id="25" name="Picture 24">
            <a:extLst>
              <a:ext uri="{FF2B5EF4-FFF2-40B4-BE49-F238E27FC236}">
                <a16:creationId xmlns:a16="http://schemas.microsoft.com/office/drawing/2014/main" id="{BC725288-45C2-4DF8-B84D-C3EEE3732F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8591" y="5789007"/>
            <a:ext cx="3092918" cy="1063585"/>
          </a:xfrm>
          <a:prstGeom prst="rect">
            <a:avLst/>
          </a:prstGeom>
        </p:spPr>
      </p:pic>
      <p:pic>
        <p:nvPicPr>
          <p:cNvPr id="26" name="Picture 25">
            <a:extLst>
              <a:ext uri="{FF2B5EF4-FFF2-40B4-BE49-F238E27FC236}">
                <a16:creationId xmlns:a16="http://schemas.microsoft.com/office/drawing/2014/main" id="{14ED49AE-EF25-4B82-BF6C-886D9758E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4" y="5389871"/>
            <a:ext cx="2553193" cy="1436171"/>
          </a:xfrm>
          <a:prstGeom prst="rect">
            <a:avLst/>
          </a:prstGeom>
        </p:spPr>
      </p:pic>
    </p:spTree>
    <p:extLst>
      <p:ext uri="{BB962C8B-B14F-4D97-AF65-F5344CB8AC3E}">
        <p14:creationId xmlns:p14="http://schemas.microsoft.com/office/powerpoint/2010/main" val="17778029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210" r="1664"/>
          <a:stretch/>
        </p:blipFill>
        <p:spPr>
          <a:xfrm>
            <a:off x="5583248" y="-2"/>
            <a:ext cx="6608753" cy="3772369"/>
          </a:xfrm>
          <a:prstGeom prst="rect">
            <a:avLst/>
          </a:prstGeom>
        </p:spPr>
      </p:pic>
      <p:pic>
        <p:nvPicPr>
          <p:cNvPr id="6" name="Picture 5"/>
          <p:cNvPicPr>
            <a:picLocks noChangeAspect="1"/>
          </p:cNvPicPr>
          <p:nvPr/>
        </p:nvPicPr>
        <p:blipFill>
          <a:blip r:embed="rId3"/>
          <a:stretch>
            <a:fillRect/>
          </a:stretch>
        </p:blipFill>
        <p:spPr>
          <a:xfrm>
            <a:off x="0" y="0"/>
            <a:ext cx="5653548" cy="3772368"/>
          </a:xfrm>
          <a:prstGeom prst="rect">
            <a:avLst/>
          </a:prstGeom>
        </p:spPr>
      </p:pic>
      <p:pic>
        <p:nvPicPr>
          <p:cNvPr id="10" name="Picture 9"/>
          <p:cNvPicPr>
            <a:picLocks noChangeAspect="1"/>
          </p:cNvPicPr>
          <p:nvPr/>
        </p:nvPicPr>
        <p:blipFill>
          <a:blip r:embed="rId4"/>
          <a:stretch>
            <a:fillRect/>
          </a:stretch>
        </p:blipFill>
        <p:spPr>
          <a:xfrm>
            <a:off x="5575457" y="3715193"/>
            <a:ext cx="5837904" cy="3249298"/>
          </a:xfrm>
          <a:prstGeom prst="rect">
            <a:avLst/>
          </a:prstGeom>
        </p:spPr>
      </p:pic>
      <p:pic>
        <p:nvPicPr>
          <p:cNvPr id="11" name="Picture 10"/>
          <p:cNvPicPr>
            <a:picLocks noChangeAspect="1"/>
          </p:cNvPicPr>
          <p:nvPr/>
        </p:nvPicPr>
        <p:blipFill>
          <a:blip r:embed="rId5"/>
          <a:stretch>
            <a:fillRect/>
          </a:stretch>
        </p:blipFill>
        <p:spPr>
          <a:xfrm>
            <a:off x="1297859" y="3717525"/>
            <a:ext cx="4305310" cy="3228982"/>
          </a:xfrm>
          <a:prstGeom prst="rect">
            <a:avLst/>
          </a:prstGeom>
        </p:spPr>
      </p:pic>
      <p:pic>
        <p:nvPicPr>
          <p:cNvPr id="12" name="Picture 11"/>
          <p:cNvPicPr>
            <a:picLocks noChangeAspect="1"/>
          </p:cNvPicPr>
          <p:nvPr/>
        </p:nvPicPr>
        <p:blipFill>
          <a:blip r:embed="rId6"/>
          <a:stretch>
            <a:fillRect/>
          </a:stretch>
        </p:blipFill>
        <p:spPr>
          <a:xfrm>
            <a:off x="3392129" y="689325"/>
            <a:ext cx="2349909" cy="3007884"/>
          </a:xfrm>
          <a:prstGeom prst="rect">
            <a:avLst/>
          </a:prstGeom>
        </p:spPr>
      </p:pic>
    </p:spTree>
    <p:extLst>
      <p:ext uri="{BB962C8B-B14F-4D97-AF65-F5344CB8AC3E}">
        <p14:creationId xmlns:p14="http://schemas.microsoft.com/office/powerpoint/2010/main" val="31359056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3"/>
          <p:cNvSpPr>
            <a:spLocks noGrp="1"/>
          </p:cNvSpPr>
          <p:nvPr>
            <p:ph type="title"/>
          </p:nvPr>
        </p:nvSpPr>
        <p:spPr>
          <a:xfrm>
            <a:off x="1847850" y="333375"/>
            <a:ext cx="8280400" cy="2590800"/>
          </a:xfrm>
        </p:spPr>
        <p:txBody>
          <a:bodyPr/>
          <a:lstStyle/>
          <a:p>
            <a:r>
              <a:rPr lang="en-US" altLang="en-US" b="1" dirty="0">
                <a:solidFill>
                  <a:srgbClr val="00B050"/>
                </a:solidFill>
                <a:latin typeface="Tahoma" panose="020B0604030504040204" pitchFamily="34" charset="0"/>
                <a:cs typeface="Tahoma" panose="020B0604030504040204" pitchFamily="34" charset="0"/>
              </a:rPr>
              <a:t>Merrill’s First Principles of Teaching/Instruction</a:t>
            </a:r>
            <a:br>
              <a:rPr lang="en-US" altLang="en-US" b="1" dirty="0">
                <a:latin typeface="Tahoma" panose="020B0604030504040204" pitchFamily="34" charset="0"/>
                <a:cs typeface="Tahoma" panose="020B0604030504040204" pitchFamily="34" charset="0"/>
              </a:rPr>
            </a:br>
            <a:r>
              <a:rPr lang="en-US" altLang="en-US" sz="1200" b="1" dirty="0">
                <a:latin typeface="Tahoma" panose="020B0604030504040204" pitchFamily="34" charset="0"/>
                <a:cs typeface="Tahoma" panose="020B0604030504040204" pitchFamily="34" charset="0"/>
                <a:hlinkClick r:id="rId2"/>
              </a:rPr>
              <a:t>http://travelinedman.blogspot.com/2011/05/bonks-last-principles-of-instruction.html</a:t>
            </a:r>
            <a:r>
              <a:rPr lang="en-US" altLang="en-US" sz="1200" b="1" dirty="0">
                <a:latin typeface="Tahoma" panose="020B0604030504040204" pitchFamily="34" charset="0"/>
                <a:cs typeface="Tahoma" panose="020B0604030504040204" pitchFamily="34" charset="0"/>
              </a:rPr>
              <a:t> </a:t>
            </a:r>
            <a:endParaRPr lang="en-US" altLang="en-US" sz="1200" dirty="0">
              <a:latin typeface="Tahoma" panose="020B0604030504040204" pitchFamily="34" charset="0"/>
              <a:cs typeface="Tahoma" panose="020B0604030504040204" pitchFamily="34" charset="0"/>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87106" y="2867582"/>
            <a:ext cx="3070456" cy="3990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00441" y="2867582"/>
            <a:ext cx="2668032" cy="3990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5768" y="4177495"/>
            <a:ext cx="5359725" cy="268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8229" y="2924175"/>
            <a:ext cx="5154805" cy="3237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43367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3"/>
          <p:cNvSpPr>
            <a:spLocks noGrp="1"/>
          </p:cNvSpPr>
          <p:nvPr>
            <p:ph type="title"/>
          </p:nvPr>
        </p:nvSpPr>
        <p:spPr>
          <a:xfrm>
            <a:off x="1847850" y="333375"/>
            <a:ext cx="8280400" cy="2590800"/>
          </a:xfrm>
        </p:spPr>
        <p:txBody>
          <a:bodyPr/>
          <a:lstStyle/>
          <a:p>
            <a:r>
              <a:rPr lang="en-US" altLang="en-US" b="1" dirty="0">
                <a:solidFill>
                  <a:srgbClr val="00B050"/>
                </a:solidFill>
                <a:latin typeface="Tahoma" panose="020B0604030504040204" pitchFamily="34" charset="0"/>
                <a:cs typeface="Tahoma" panose="020B0604030504040204" pitchFamily="34" charset="0"/>
              </a:rPr>
              <a:t>Bonk's Last Principles of Teaching/Instruction (Education 4.0?)</a:t>
            </a:r>
            <a:br>
              <a:rPr lang="en-US" altLang="en-US" b="1" dirty="0">
                <a:latin typeface="Tahoma" panose="020B0604030504040204" pitchFamily="34" charset="0"/>
                <a:cs typeface="Tahoma" panose="020B0604030504040204" pitchFamily="34" charset="0"/>
              </a:rPr>
            </a:br>
            <a:r>
              <a:rPr lang="en-US" altLang="en-US" sz="1200" b="1" dirty="0">
                <a:latin typeface="Tahoma" panose="020B0604030504040204" pitchFamily="34" charset="0"/>
                <a:cs typeface="Tahoma" panose="020B0604030504040204" pitchFamily="34" charset="0"/>
                <a:hlinkClick r:id="rId2"/>
              </a:rPr>
              <a:t>http://travelinedman.blogspot.com/2011/05/bonks-last-principles-of-instruction.html</a:t>
            </a:r>
            <a:r>
              <a:rPr lang="en-US" altLang="en-US" sz="1200" b="1" dirty="0">
                <a:latin typeface="Tahoma" panose="020B0604030504040204" pitchFamily="34" charset="0"/>
                <a:cs typeface="Tahoma" panose="020B0604030504040204" pitchFamily="34" charset="0"/>
              </a:rPr>
              <a:t> </a:t>
            </a:r>
            <a:br>
              <a:rPr lang="en-US" altLang="en-US" sz="1200" b="1" dirty="0">
                <a:latin typeface="Tahoma" panose="020B0604030504040204" pitchFamily="34" charset="0"/>
                <a:cs typeface="Tahoma" panose="020B0604030504040204" pitchFamily="34" charset="0"/>
              </a:rPr>
            </a:br>
            <a:r>
              <a:rPr lang="en-US" altLang="en-US" sz="1200" b="1" dirty="0">
                <a:latin typeface="Tahoma" panose="020B0604030504040204" pitchFamily="34" charset="0"/>
                <a:cs typeface="Tahoma" panose="020B0604030504040204" pitchFamily="34" charset="0"/>
                <a:hlinkClick r:id="rId3"/>
              </a:rPr>
              <a:t>http://www.applicadthai.com/articles/education-4-0/</a:t>
            </a:r>
            <a:r>
              <a:rPr lang="en-US" altLang="en-US" sz="1200" b="1" dirty="0">
                <a:latin typeface="Tahoma" panose="020B0604030504040204" pitchFamily="34" charset="0"/>
                <a:cs typeface="Tahoma" panose="020B0604030504040204" pitchFamily="34" charset="0"/>
              </a:rPr>
              <a:t> </a:t>
            </a:r>
            <a:endParaRPr lang="en-US" altLang="en-US" sz="1200" dirty="0">
              <a:latin typeface="Tahoma" panose="020B0604030504040204" pitchFamily="34" charset="0"/>
              <a:cs typeface="Tahoma" panose="020B0604030504040204" pitchFamily="34" charset="0"/>
            </a:endParaRPr>
          </a:p>
        </p:txBody>
      </p:sp>
      <p:pic>
        <p:nvPicPr>
          <p:cNvPr id="13005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29633" y="3162027"/>
            <a:ext cx="3017013" cy="368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 r="-393" b="12115"/>
          <a:stretch/>
        </p:blipFill>
        <p:spPr>
          <a:xfrm>
            <a:off x="5846646" y="3162027"/>
            <a:ext cx="6345354" cy="1936956"/>
          </a:xfrm>
          <a:prstGeom prst="rect">
            <a:avLst/>
          </a:prstGeom>
        </p:spPr>
      </p:pic>
      <p:pic>
        <p:nvPicPr>
          <p:cNvPr id="5" name="Picture 4">
            <a:extLst>
              <a:ext uri="{FF2B5EF4-FFF2-40B4-BE49-F238E27FC236}">
                <a16:creationId xmlns:a16="http://schemas.microsoft.com/office/drawing/2014/main" id="{B4A33FE1-7F25-4FF0-9D0A-243B7B1DEBA4}"/>
              </a:ext>
            </a:extLst>
          </p:cNvPr>
          <p:cNvPicPr>
            <a:picLocks noChangeAspect="1"/>
          </p:cNvPicPr>
          <p:nvPr/>
        </p:nvPicPr>
        <p:blipFill rotWithShape="1">
          <a:blip r:embed="rId6">
            <a:extLst>
              <a:ext uri="{28A0092B-C50C-407E-A947-70E740481C1C}">
                <a14:useLocalDpi xmlns:a14="http://schemas.microsoft.com/office/drawing/2010/main" val="0"/>
              </a:ext>
            </a:extLst>
          </a:blip>
          <a:srcRect l="20586" t="18596" r="21852" b="27719"/>
          <a:stretch/>
        </p:blipFill>
        <p:spPr>
          <a:xfrm>
            <a:off x="-73664" y="3163675"/>
            <a:ext cx="2970868" cy="3694325"/>
          </a:xfrm>
          <a:prstGeom prst="rect">
            <a:avLst/>
          </a:prstGeom>
        </p:spPr>
      </p:pic>
    </p:spTree>
    <p:extLst>
      <p:ext uri="{BB962C8B-B14F-4D97-AF65-F5344CB8AC3E}">
        <p14:creationId xmlns:p14="http://schemas.microsoft.com/office/powerpoint/2010/main" val="959819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3"/>
          <p:cNvSpPr>
            <a:spLocks noGrp="1"/>
          </p:cNvSpPr>
          <p:nvPr>
            <p:ph type="title"/>
          </p:nvPr>
        </p:nvSpPr>
        <p:spPr>
          <a:xfrm>
            <a:off x="1847850" y="333375"/>
            <a:ext cx="8280400" cy="2590800"/>
          </a:xfrm>
        </p:spPr>
        <p:txBody>
          <a:bodyPr/>
          <a:lstStyle/>
          <a:p>
            <a:r>
              <a:rPr lang="en-US" altLang="en-US" b="1" dirty="0">
                <a:latin typeface="Tahoma" panose="020B0604030504040204" pitchFamily="34" charset="0"/>
                <a:cs typeface="Tahoma" panose="020B0604030504040204" pitchFamily="34" charset="0"/>
              </a:rPr>
              <a:t>1. The Principle of Flexibility</a:t>
            </a:r>
            <a:br>
              <a:rPr lang="en-US" altLang="en-US" b="1" dirty="0">
                <a:latin typeface="Tahoma" panose="020B0604030504040204" pitchFamily="34" charset="0"/>
                <a:cs typeface="Tahoma" panose="020B0604030504040204" pitchFamily="34" charset="0"/>
              </a:rPr>
            </a:br>
            <a:r>
              <a:rPr lang="en-US" altLang="en-US" sz="1200" b="1" dirty="0">
                <a:latin typeface="Tahoma" panose="020B0604030504040204" pitchFamily="34" charset="0"/>
                <a:cs typeface="Tahoma" panose="020B0604030504040204" pitchFamily="34" charset="0"/>
                <a:hlinkClick r:id="rId2"/>
              </a:rPr>
              <a:t>http://travelinedman.blogspot.com/2011/05/bonks-last-principles-of-instruction.html</a:t>
            </a:r>
            <a:r>
              <a:rPr lang="en-US" altLang="en-US" sz="1200" b="1" dirty="0">
                <a:latin typeface="Tahoma" panose="020B0604030504040204" pitchFamily="34" charset="0"/>
                <a:cs typeface="Tahoma" panose="020B0604030504040204" pitchFamily="34" charset="0"/>
              </a:rPr>
              <a:t> </a:t>
            </a:r>
            <a:br>
              <a:rPr lang="en-US" altLang="en-US" sz="1200" b="1" dirty="0">
                <a:latin typeface="Tahoma" panose="020B0604030504040204" pitchFamily="34" charset="0"/>
                <a:cs typeface="Tahoma" panose="020B0604030504040204" pitchFamily="34" charset="0"/>
              </a:rPr>
            </a:br>
            <a:r>
              <a:rPr lang="en-US" altLang="en-US" sz="1200" b="1" dirty="0">
                <a:latin typeface="Tahoma" panose="020B0604030504040204" pitchFamily="34" charset="0"/>
                <a:cs typeface="Tahoma" panose="020B0604030504040204" pitchFamily="34" charset="0"/>
              </a:rPr>
              <a:t>(e.g., multiple due dates, grace period, flexible agenda, etc.)</a:t>
            </a:r>
            <a:endParaRPr lang="en-US" altLang="en-US" sz="1200" dirty="0">
              <a:latin typeface="Tahoma" panose="020B0604030504040204" pitchFamily="34" charset="0"/>
              <a:cs typeface="Tahoma" panose="020B0604030504040204" pitchFamily="34" charset="0"/>
            </a:endParaRPr>
          </a:p>
        </p:txBody>
      </p:sp>
      <p:pic>
        <p:nvPicPr>
          <p:cNvPr id="13107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66936" y="2389188"/>
            <a:ext cx="5832475"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1269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3"/>
          <p:cNvSpPr>
            <a:spLocks noGrp="1"/>
          </p:cNvSpPr>
          <p:nvPr>
            <p:ph type="title"/>
          </p:nvPr>
        </p:nvSpPr>
        <p:spPr>
          <a:xfrm>
            <a:off x="1847850" y="333375"/>
            <a:ext cx="8280400" cy="2590800"/>
          </a:xfrm>
        </p:spPr>
        <p:txBody>
          <a:bodyPr/>
          <a:lstStyle/>
          <a:p>
            <a:r>
              <a:rPr lang="en-US" altLang="en-US" b="1" dirty="0">
                <a:latin typeface="Tahoma" panose="020B0604030504040204" pitchFamily="34" charset="0"/>
                <a:cs typeface="Tahoma" panose="020B0604030504040204" pitchFamily="34" charset="0"/>
              </a:rPr>
              <a:t>2. The Principle of Convenience</a:t>
            </a:r>
            <a:br>
              <a:rPr lang="en-US" altLang="en-US" b="1" dirty="0">
                <a:latin typeface="Tahoma" panose="020B0604030504040204" pitchFamily="34" charset="0"/>
                <a:cs typeface="Tahoma" panose="020B0604030504040204" pitchFamily="34" charset="0"/>
              </a:rPr>
            </a:br>
            <a:r>
              <a:rPr lang="en-US" altLang="en-US" sz="1200" b="1" dirty="0">
                <a:latin typeface="Tahoma" panose="020B0604030504040204" pitchFamily="34" charset="0"/>
                <a:cs typeface="Tahoma" panose="020B0604030504040204" pitchFamily="34" charset="0"/>
                <a:hlinkClick r:id="rId2"/>
              </a:rPr>
              <a:t>http://travelinedman.blogspot.com/2011/05/bonks-last-principles-of-instruction.html</a:t>
            </a:r>
            <a:r>
              <a:rPr lang="en-US" altLang="en-US" sz="1200" b="1" dirty="0">
                <a:latin typeface="Tahoma" panose="020B0604030504040204" pitchFamily="34" charset="0"/>
                <a:cs typeface="Tahoma" panose="020B0604030504040204" pitchFamily="34" charset="0"/>
              </a:rPr>
              <a:t> </a:t>
            </a:r>
            <a:br>
              <a:rPr lang="en-US" altLang="en-US" sz="1200" b="1" dirty="0">
                <a:latin typeface="Tahoma" panose="020B0604030504040204" pitchFamily="34" charset="0"/>
                <a:cs typeface="Tahoma" panose="020B0604030504040204" pitchFamily="34" charset="0"/>
              </a:rPr>
            </a:br>
            <a:r>
              <a:rPr lang="en-US" altLang="en-US" sz="1200" b="1" dirty="0">
                <a:latin typeface="Tahoma" panose="020B0604030504040204" pitchFamily="34" charset="0"/>
                <a:cs typeface="Tahoma" panose="020B0604030504040204" pitchFamily="34" charset="0"/>
              </a:rPr>
              <a:t>(e.g., multiple ways to turn in, record the class, get student input on time to teach the class, etc.) </a:t>
            </a:r>
            <a:endParaRPr lang="en-US" altLang="en-US" sz="1200" dirty="0">
              <a:latin typeface="Tahoma" panose="020B0604030504040204" pitchFamily="34" charset="0"/>
              <a:cs typeface="Tahoma" panose="020B0604030504040204" pitchFamily="34" charset="0"/>
            </a:endParaRPr>
          </a:p>
        </p:txBody>
      </p:sp>
      <p:pic>
        <p:nvPicPr>
          <p:cNvPr id="132100"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7055" y="2773191"/>
            <a:ext cx="6121400" cy="407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49442" y="2824602"/>
            <a:ext cx="3819603" cy="4033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5052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3"/>
          <p:cNvSpPr>
            <a:spLocks noGrp="1"/>
          </p:cNvSpPr>
          <p:nvPr>
            <p:ph type="title"/>
          </p:nvPr>
        </p:nvSpPr>
        <p:spPr>
          <a:xfrm>
            <a:off x="1847850" y="333375"/>
            <a:ext cx="8280400" cy="2590800"/>
          </a:xfrm>
        </p:spPr>
        <p:txBody>
          <a:bodyPr/>
          <a:lstStyle/>
          <a:p>
            <a:r>
              <a:rPr lang="en-US" altLang="en-US" b="1" dirty="0">
                <a:latin typeface="Tahoma" panose="020B0604030504040204" pitchFamily="34" charset="0"/>
                <a:cs typeface="Tahoma" panose="020B0604030504040204" pitchFamily="34" charset="0"/>
              </a:rPr>
              <a:t>6. The Principle of Choice and Options</a:t>
            </a:r>
            <a:br>
              <a:rPr lang="en-US" altLang="en-US" b="1" dirty="0">
                <a:latin typeface="Tahoma" panose="020B0604030504040204" pitchFamily="34" charset="0"/>
                <a:cs typeface="Tahoma" panose="020B0604030504040204" pitchFamily="34" charset="0"/>
              </a:rPr>
            </a:br>
            <a:r>
              <a:rPr lang="en-US" altLang="en-US" sz="1200" b="1" dirty="0">
                <a:latin typeface="Tahoma" panose="020B0604030504040204" pitchFamily="34" charset="0"/>
                <a:cs typeface="Tahoma" panose="020B0604030504040204" pitchFamily="34" charset="0"/>
                <a:hlinkClick r:id="rId2"/>
              </a:rPr>
              <a:t>http://travelinedman.blogspot.com/2011/05/bonks-last-principles-of-instruction.html</a:t>
            </a:r>
            <a:br>
              <a:rPr lang="en-US" altLang="en-US" sz="1200" b="1" dirty="0">
                <a:latin typeface="Tahoma" panose="020B0604030504040204" pitchFamily="34" charset="0"/>
                <a:cs typeface="Tahoma" panose="020B0604030504040204" pitchFamily="34" charset="0"/>
              </a:rPr>
            </a:br>
            <a:r>
              <a:rPr lang="en-US" altLang="en-US" sz="1200" b="1" dirty="0">
                <a:latin typeface="Tahoma" panose="020B0604030504040204" pitchFamily="34" charset="0"/>
                <a:cs typeface="Tahoma" panose="020B0604030504040204" pitchFamily="34" charset="0"/>
              </a:rPr>
              <a:t>(e.g., sign up for weeks to present, have 10 midterm or final options and pick any 4, choose if want to work as a group/team or individually submit, etc.) </a:t>
            </a:r>
            <a:endParaRPr lang="en-US" altLang="en-US" sz="1200" dirty="0">
              <a:latin typeface="Tahoma" panose="020B0604030504040204" pitchFamily="34" charset="0"/>
              <a:cs typeface="Tahoma" panose="020B0604030504040204" pitchFamily="34" charset="0"/>
            </a:endParaRPr>
          </a:p>
        </p:txBody>
      </p:sp>
      <p:pic>
        <p:nvPicPr>
          <p:cNvPr id="13721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30551" y="2692401"/>
            <a:ext cx="6061075"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81842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3"/>
          <p:cNvSpPr>
            <a:spLocks noGrp="1"/>
          </p:cNvSpPr>
          <p:nvPr>
            <p:ph type="title"/>
          </p:nvPr>
        </p:nvSpPr>
        <p:spPr>
          <a:xfrm>
            <a:off x="1847850" y="333375"/>
            <a:ext cx="8280400" cy="2590800"/>
          </a:xfrm>
        </p:spPr>
        <p:txBody>
          <a:bodyPr/>
          <a:lstStyle/>
          <a:p>
            <a:r>
              <a:rPr lang="en-US" altLang="en-US" b="1" dirty="0">
                <a:latin typeface="Tahoma" panose="020B0604030504040204" pitchFamily="34" charset="0"/>
                <a:cs typeface="Tahoma" panose="020B0604030504040204" pitchFamily="34" charset="0"/>
              </a:rPr>
              <a:t>7. The Principle of Empowerment and Autonomy</a:t>
            </a:r>
            <a:br>
              <a:rPr lang="en-US" altLang="en-US" b="1" dirty="0">
                <a:latin typeface="Tahoma" panose="020B0604030504040204" pitchFamily="34" charset="0"/>
                <a:cs typeface="Tahoma" panose="020B0604030504040204" pitchFamily="34" charset="0"/>
              </a:rPr>
            </a:br>
            <a:r>
              <a:rPr lang="en-US" altLang="en-US" sz="1200" b="1" dirty="0">
                <a:latin typeface="Tahoma" panose="020B0604030504040204" pitchFamily="34" charset="0"/>
                <a:cs typeface="Tahoma" panose="020B0604030504040204" pitchFamily="34" charset="0"/>
                <a:hlinkClick r:id="rId2"/>
              </a:rPr>
              <a:t>http://travelinedman.blogspot.com/2011/05/bonks-last-principles-of-instruction.html</a:t>
            </a:r>
            <a:r>
              <a:rPr lang="en-US" altLang="en-US" sz="1200" b="1" dirty="0">
                <a:latin typeface="Tahoma" panose="020B0604030504040204" pitchFamily="34" charset="0"/>
                <a:cs typeface="Tahoma" panose="020B0604030504040204" pitchFamily="34" charset="0"/>
              </a:rPr>
              <a:t> </a:t>
            </a:r>
            <a:br>
              <a:rPr lang="en-US" altLang="en-US" sz="1200" b="1" dirty="0">
                <a:latin typeface="Tahoma" panose="020B0604030504040204" pitchFamily="34" charset="0"/>
                <a:cs typeface="Tahoma" panose="020B0604030504040204" pitchFamily="34" charset="0"/>
              </a:rPr>
            </a:br>
            <a:r>
              <a:rPr lang="en-US" altLang="en-US" sz="1200" b="1" dirty="0">
                <a:latin typeface="Tahoma" panose="020B0604030504040204" pitchFamily="34" charset="0"/>
                <a:cs typeface="Tahoma" panose="020B0604030504040204" pitchFamily="34" charset="0"/>
              </a:rPr>
              <a:t>(e.g., build something for a wider audience, design, negotiate the syllabus in a wiki, students vote on agenda items, student presentations of final projects, etc.)</a:t>
            </a:r>
            <a:endParaRPr lang="en-US" altLang="en-US" sz="1200" dirty="0">
              <a:latin typeface="Tahoma" panose="020B0604030504040204" pitchFamily="34" charset="0"/>
              <a:cs typeface="Tahoma" panose="020B0604030504040204" pitchFamily="34" charset="0"/>
            </a:endParaRPr>
          </a:p>
        </p:txBody>
      </p:sp>
      <p:pic>
        <p:nvPicPr>
          <p:cNvPr id="13824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0100" y="3068638"/>
            <a:ext cx="339725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1813" y="3470275"/>
            <a:ext cx="2608262"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94447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3"/>
          <p:cNvSpPr>
            <a:spLocks noGrp="1"/>
          </p:cNvSpPr>
          <p:nvPr>
            <p:ph type="title"/>
          </p:nvPr>
        </p:nvSpPr>
        <p:spPr>
          <a:xfrm>
            <a:off x="1847850" y="333375"/>
            <a:ext cx="8280400" cy="2590800"/>
          </a:xfrm>
        </p:spPr>
        <p:txBody>
          <a:bodyPr/>
          <a:lstStyle/>
          <a:p>
            <a:r>
              <a:rPr lang="en-US" altLang="en-US" b="1" dirty="0">
                <a:latin typeface="Tahoma" panose="020B0604030504040204" pitchFamily="34" charset="0"/>
                <a:cs typeface="Tahoma" panose="020B0604030504040204" pitchFamily="34" charset="0"/>
              </a:rPr>
              <a:t>8. The Principle of Support and Feedback</a:t>
            </a:r>
            <a:br>
              <a:rPr lang="en-US" altLang="en-US" b="1" dirty="0">
                <a:latin typeface="Tahoma" panose="020B0604030504040204" pitchFamily="34" charset="0"/>
                <a:cs typeface="Tahoma" panose="020B0604030504040204" pitchFamily="34" charset="0"/>
              </a:rPr>
            </a:br>
            <a:r>
              <a:rPr lang="en-US" altLang="en-US" sz="1200" b="1" dirty="0">
                <a:latin typeface="Tahoma" panose="020B0604030504040204" pitchFamily="34" charset="0"/>
                <a:cs typeface="Tahoma" panose="020B0604030504040204" pitchFamily="34" charset="0"/>
                <a:hlinkClick r:id="rId2"/>
              </a:rPr>
              <a:t>http://travelinedman.blogspot.com/2011/05/bonks-last-principles-of-instruction.html</a:t>
            </a:r>
            <a:r>
              <a:rPr lang="en-US" altLang="en-US" sz="1200" b="1" dirty="0">
                <a:latin typeface="Tahoma" panose="020B0604030504040204" pitchFamily="34" charset="0"/>
                <a:cs typeface="Tahoma" panose="020B0604030504040204" pitchFamily="34" charset="0"/>
              </a:rPr>
              <a:t> </a:t>
            </a:r>
            <a:br>
              <a:rPr lang="en-US" altLang="en-US" sz="1200" b="1" dirty="0">
                <a:latin typeface="Tahoma" panose="020B0604030504040204" pitchFamily="34" charset="0"/>
                <a:cs typeface="Tahoma" panose="020B0604030504040204" pitchFamily="34" charset="0"/>
              </a:rPr>
            </a:br>
            <a:r>
              <a:rPr lang="en-US" altLang="en-US" sz="1200" b="1" dirty="0">
                <a:latin typeface="Tahoma" panose="020B0604030504040204" pitchFamily="34" charset="0"/>
                <a:cs typeface="Tahoma" panose="020B0604030504040204" pitchFamily="34" charset="0"/>
              </a:rPr>
              <a:t>(e.g., offer extensive feedback, assign critical friends for feedback, offer summary feedback for common questions, use job aids and scaffolds, etc.)</a:t>
            </a:r>
            <a:endParaRPr lang="en-US" altLang="en-US" sz="1200" dirty="0">
              <a:latin typeface="Tahoma" panose="020B0604030504040204" pitchFamily="34" charset="0"/>
              <a:cs typeface="Tahoma" panose="020B0604030504040204" pitchFamily="34" charset="0"/>
            </a:endParaRPr>
          </a:p>
        </p:txBody>
      </p:sp>
      <p:pic>
        <p:nvPicPr>
          <p:cNvPr id="13926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35414" y="2808288"/>
            <a:ext cx="3673475" cy="404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5933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74638"/>
            <a:ext cx="10972800" cy="1996924"/>
          </a:xfrm>
        </p:spPr>
        <p:txBody>
          <a:bodyPr>
            <a:normAutofit/>
          </a:bodyPr>
          <a:lstStyle/>
          <a:p>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Talk Overview</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p:cNvSpPr>
            <a:spLocks noGrp="1"/>
          </p:cNvSpPr>
          <p:nvPr>
            <p:ph idx="1"/>
          </p:nvPr>
        </p:nvSpPr>
        <p:spPr>
          <a:xfrm>
            <a:off x="1149137" y="1741132"/>
            <a:ext cx="6536999" cy="4842548"/>
          </a:xfrm>
        </p:spPr>
        <p:txBody>
          <a:bodyPr/>
          <a:lstStyle/>
          <a:p>
            <a:pPr marL="457200" indent="-457200">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Pandemic Pondering</a:t>
            </a:r>
          </a:p>
          <a:p>
            <a:pPr marL="457200" indent="-457200">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Technology Yesterday</a:t>
            </a:r>
          </a:p>
          <a:p>
            <a:pPr marL="457200" indent="-457200">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Education 20/20</a:t>
            </a:r>
          </a:p>
          <a:p>
            <a:pPr marL="457200" indent="-457200">
              <a:buFont typeface="+mj-lt"/>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Technology Today</a:t>
            </a:r>
          </a:p>
          <a:p>
            <a:pPr marL="400050" lvl="1" indent="0">
              <a:buNone/>
            </a:pPr>
            <a:r>
              <a:rPr lang="en-US" sz="2400" b="1" dirty="0">
                <a:latin typeface="Tahoma" panose="020B0604030504040204" pitchFamily="34" charset="0"/>
                <a:ea typeface="Tahoma" panose="020B0604030504040204" pitchFamily="34" charset="0"/>
                <a:cs typeface="Tahoma" panose="020B0604030504040204" pitchFamily="34" charset="0"/>
              </a:rPr>
              <a:t>30 ways learning is changing…</a:t>
            </a:r>
          </a:p>
          <a:p>
            <a:pPr marL="0" indent="0">
              <a:buNone/>
            </a:pPr>
            <a:r>
              <a:rPr lang="en-US" sz="2800" b="1" dirty="0">
                <a:latin typeface="Tahoma" panose="020B0604030504040204" pitchFamily="34" charset="0"/>
                <a:ea typeface="Tahoma" panose="020B0604030504040204" pitchFamily="34" charset="0"/>
                <a:cs typeface="Tahoma" panose="020B0604030504040204" pitchFamily="34" charset="0"/>
              </a:rPr>
              <a:t>5. Technology Trends of Tomorrow</a:t>
            </a:r>
          </a:p>
        </p:txBody>
      </p:sp>
      <p:pic>
        <p:nvPicPr>
          <p:cNvPr id="8" name="Picture 7">
            <a:extLst>
              <a:ext uri="{FF2B5EF4-FFF2-40B4-BE49-F238E27FC236}">
                <a16:creationId xmlns:a16="http://schemas.microsoft.com/office/drawing/2014/main" id="{34B3C3B1-D3DE-4E9C-897E-8EB56CEAF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0453" y="1781451"/>
            <a:ext cx="4291483" cy="2574890"/>
          </a:xfrm>
          <a:prstGeom prst="rect">
            <a:avLst/>
          </a:prstGeom>
        </p:spPr>
      </p:pic>
    </p:spTree>
    <p:extLst>
      <p:ext uri="{BB962C8B-B14F-4D97-AF65-F5344CB8AC3E}">
        <p14:creationId xmlns:p14="http://schemas.microsoft.com/office/powerpoint/2010/main" val="15729865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3"/>
          <p:cNvSpPr>
            <a:spLocks noGrp="1"/>
          </p:cNvSpPr>
          <p:nvPr>
            <p:ph type="title"/>
          </p:nvPr>
        </p:nvSpPr>
        <p:spPr>
          <a:xfrm>
            <a:off x="1847850" y="333375"/>
            <a:ext cx="8280400" cy="2590800"/>
          </a:xfrm>
        </p:spPr>
        <p:txBody>
          <a:bodyPr/>
          <a:lstStyle/>
          <a:p>
            <a:r>
              <a:rPr lang="en-US" altLang="en-US" b="1" dirty="0">
                <a:latin typeface="Tahoma" panose="020B0604030504040204" pitchFamily="34" charset="0"/>
                <a:cs typeface="Tahoma" panose="020B0604030504040204" pitchFamily="34" charset="0"/>
              </a:rPr>
              <a:t>10. The Principle of Organization</a:t>
            </a:r>
            <a:br>
              <a:rPr lang="en-US" altLang="en-US" b="1" dirty="0">
                <a:latin typeface="Tahoma" panose="020B0604030504040204" pitchFamily="34" charset="0"/>
                <a:cs typeface="Tahoma" panose="020B0604030504040204" pitchFamily="34" charset="0"/>
              </a:rPr>
            </a:br>
            <a:r>
              <a:rPr lang="en-US" altLang="en-US" sz="1200" b="1" dirty="0">
                <a:latin typeface="Tahoma" panose="020B0604030504040204" pitchFamily="34" charset="0"/>
                <a:cs typeface="Tahoma" panose="020B0604030504040204" pitchFamily="34" charset="0"/>
                <a:hlinkClick r:id="rId2"/>
              </a:rPr>
              <a:t>http://travelinedman.blogspot.com/2011/05/bonks-last-principles-of-instruction.html</a:t>
            </a:r>
            <a:r>
              <a:rPr lang="en-US" altLang="en-US" sz="1200" b="1" dirty="0">
                <a:latin typeface="Tahoma" panose="020B0604030504040204" pitchFamily="34" charset="0"/>
                <a:cs typeface="Tahoma" panose="020B0604030504040204" pitchFamily="34" charset="0"/>
              </a:rPr>
              <a:t> </a:t>
            </a:r>
            <a:br>
              <a:rPr lang="en-US" altLang="en-US" sz="1200" b="1" dirty="0">
                <a:latin typeface="Tahoma" panose="020B0604030504040204" pitchFamily="34" charset="0"/>
                <a:cs typeface="Tahoma" panose="020B0604030504040204" pitchFamily="34" charset="0"/>
              </a:rPr>
            </a:br>
            <a:r>
              <a:rPr lang="en-US" altLang="en-US" sz="1200" b="1" dirty="0">
                <a:latin typeface="Tahoma" panose="020B0604030504040204" pitchFamily="34" charset="0"/>
                <a:cs typeface="Tahoma" panose="020B0604030504040204" pitchFamily="34" charset="0"/>
              </a:rPr>
              <a:t>(e.g., create and share agenda in advance, contact guest speakers in advance and share their bios and pics, arrange order of student presentations, etc.)</a:t>
            </a:r>
            <a:endParaRPr lang="en-US" altLang="en-US" sz="1200" dirty="0">
              <a:latin typeface="Tahoma" panose="020B0604030504040204" pitchFamily="34" charset="0"/>
              <a:cs typeface="Tahoma" panose="020B0604030504040204" pitchFamily="34" charset="0"/>
            </a:endParaRPr>
          </a:p>
        </p:txBody>
      </p:sp>
      <p:pic>
        <p:nvPicPr>
          <p:cNvPr id="14131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48076" y="2792414"/>
            <a:ext cx="5427663"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85626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3"/>
          <p:cNvSpPr>
            <a:spLocks noGrp="1"/>
          </p:cNvSpPr>
          <p:nvPr>
            <p:ph type="title"/>
          </p:nvPr>
        </p:nvSpPr>
        <p:spPr>
          <a:xfrm>
            <a:off x="1847850" y="333375"/>
            <a:ext cx="8280400" cy="2590800"/>
          </a:xfrm>
        </p:spPr>
        <p:txBody>
          <a:bodyPr/>
          <a:lstStyle/>
          <a:p>
            <a:r>
              <a:rPr lang="en-US" altLang="en-US" b="1">
                <a:latin typeface="Tahoma" panose="020B0604030504040204" pitchFamily="34" charset="0"/>
                <a:cs typeface="Tahoma" panose="020B0604030504040204" pitchFamily="34" charset="0"/>
              </a:rPr>
              <a:t>11. The Principle of Sharing</a:t>
            </a:r>
            <a:br>
              <a:rPr lang="en-US" altLang="en-US" b="1">
                <a:latin typeface="Tahoma" panose="020B0604030504040204" pitchFamily="34" charset="0"/>
                <a:cs typeface="Tahoma" panose="020B0604030504040204" pitchFamily="34" charset="0"/>
              </a:rPr>
            </a:br>
            <a:r>
              <a:rPr lang="en-US" altLang="en-US" sz="1200" b="1">
                <a:latin typeface="Tahoma" panose="020B0604030504040204" pitchFamily="34" charset="0"/>
                <a:cs typeface="Tahoma" panose="020B0604030504040204" pitchFamily="34" charset="0"/>
                <a:hlinkClick r:id="rId2"/>
              </a:rPr>
              <a:t>http://travelinedman.blogspot.com/2011/05/bonks-last-principles-of-instruction.html</a:t>
            </a:r>
            <a:r>
              <a:rPr lang="en-US" altLang="en-US" sz="1200" b="1">
                <a:latin typeface="Tahoma" panose="020B0604030504040204" pitchFamily="34" charset="0"/>
                <a:cs typeface="Tahoma" panose="020B0604030504040204" pitchFamily="34" charset="0"/>
              </a:rPr>
              <a:t> </a:t>
            </a:r>
            <a:endParaRPr lang="en-US" altLang="en-US" sz="1200">
              <a:latin typeface="Tahoma" panose="020B0604030504040204" pitchFamily="34" charset="0"/>
              <a:cs typeface="Tahoma" panose="020B0604030504040204" pitchFamily="34" charset="0"/>
            </a:endParaRPr>
          </a:p>
        </p:txBody>
      </p:sp>
      <p:pic>
        <p:nvPicPr>
          <p:cNvPr id="14233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0375" y="2492376"/>
            <a:ext cx="5868988"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64941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3"/>
          <p:cNvSpPr>
            <a:spLocks noGrp="1"/>
          </p:cNvSpPr>
          <p:nvPr>
            <p:ph type="title"/>
          </p:nvPr>
        </p:nvSpPr>
        <p:spPr>
          <a:xfrm>
            <a:off x="1575411" y="333375"/>
            <a:ext cx="8725359" cy="2590800"/>
          </a:xfrm>
        </p:spPr>
        <p:txBody>
          <a:bodyPr/>
          <a:lstStyle/>
          <a:p>
            <a:r>
              <a:rPr lang="en-US" altLang="en-US" b="1" dirty="0">
                <a:latin typeface="Tahoma" panose="020B0604030504040204" pitchFamily="34" charset="0"/>
                <a:cs typeface="Tahoma" panose="020B0604030504040204" pitchFamily="34" charset="0"/>
              </a:rPr>
              <a:t>14. The Principle of Relevance and Meaningfulness</a:t>
            </a:r>
            <a:br>
              <a:rPr lang="en-US" altLang="en-US" b="1" dirty="0">
                <a:latin typeface="Tahoma" panose="020B0604030504040204" pitchFamily="34" charset="0"/>
                <a:cs typeface="Tahoma" panose="020B0604030504040204" pitchFamily="34" charset="0"/>
              </a:rPr>
            </a:br>
            <a:r>
              <a:rPr lang="en-US" altLang="en-US" sz="1200" b="1" dirty="0">
                <a:latin typeface="Tahoma" panose="020B0604030504040204" pitchFamily="34" charset="0"/>
                <a:cs typeface="Tahoma" panose="020B0604030504040204" pitchFamily="34" charset="0"/>
                <a:hlinkClick r:id="rId2"/>
              </a:rPr>
              <a:t>http://travelinedman.blogspot.com/2011/05/bonks-last-principles-of-instruction.html</a:t>
            </a:r>
            <a:r>
              <a:rPr lang="en-US" altLang="en-US" sz="1200" b="1" dirty="0">
                <a:latin typeface="Tahoma" panose="020B0604030504040204" pitchFamily="34" charset="0"/>
                <a:cs typeface="Tahoma" panose="020B0604030504040204" pitchFamily="34" charset="0"/>
              </a:rPr>
              <a:t> </a:t>
            </a:r>
            <a:endParaRPr lang="en-US" altLang="en-US" sz="1200" dirty="0">
              <a:latin typeface="Tahoma" panose="020B0604030504040204" pitchFamily="34" charset="0"/>
              <a:cs typeface="Tahoma" panose="020B0604030504040204" pitchFamily="34" charset="0"/>
            </a:endParaRPr>
          </a:p>
        </p:txBody>
      </p:sp>
      <p:pic>
        <p:nvPicPr>
          <p:cNvPr id="14541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3251" y="3108326"/>
            <a:ext cx="5400675"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87966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3"/>
          <p:cNvSpPr>
            <a:spLocks noGrp="1"/>
          </p:cNvSpPr>
          <p:nvPr>
            <p:ph type="title"/>
          </p:nvPr>
        </p:nvSpPr>
        <p:spPr>
          <a:xfrm>
            <a:off x="1847850" y="333375"/>
            <a:ext cx="8280400" cy="2590800"/>
          </a:xfrm>
        </p:spPr>
        <p:txBody>
          <a:bodyPr/>
          <a:lstStyle/>
          <a:p>
            <a:r>
              <a:rPr lang="en-US" altLang="en-US" b="1">
                <a:latin typeface="Tahoma" panose="020B0604030504040204" pitchFamily="34" charset="0"/>
                <a:cs typeface="Tahoma" panose="020B0604030504040204" pitchFamily="34" charset="0"/>
              </a:rPr>
              <a:t>16. The Principle of Expanded Resources</a:t>
            </a:r>
            <a:br>
              <a:rPr lang="en-US" altLang="en-US" b="1">
                <a:latin typeface="Tahoma" panose="020B0604030504040204" pitchFamily="34" charset="0"/>
                <a:cs typeface="Tahoma" panose="020B0604030504040204" pitchFamily="34" charset="0"/>
              </a:rPr>
            </a:br>
            <a:r>
              <a:rPr lang="en-US" altLang="en-US" sz="1200" b="1">
                <a:latin typeface="Tahoma" panose="020B0604030504040204" pitchFamily="34" charset="0"/>
                <a:cs typeface="Tahoma" panose="020B0604030504040204" pitchFamily="34" charset="0"/>
                <a:hlinkClick r:id="rId2"/>
              </a:rPr>
              <a:t>http://travelinedman.blogspot.com/2011/05/bonks-last-principles-of-instruction.html</a:t>
            </a:r>
            <a:r>
              <a:rPr lang="en-US" altLang="en-US" sz="1200" b="1">
                <a:latin typeface="Tahoma" panose="020B0604030504040204" pitchFamily="34" charset="0"/>
                <a:cs typeface="Tahoma" panose="020B0604030504040204" pitchFamily="34" charset="0"/>
              </a:rPr>
              <a:t> </a:t>
            </a:r>
            <a:endParaRPr lang="en-US" altLang="en-US" sz="1200">
              <a:latin typeface="Tahoma" panose="020B0604030504040204" pitchFamily="34" charset="0"/>
              <a:cs typeface="Tahoma" panose="020B0604030504040204" pitchFamily="34" charset="0"/>
            </a:endParaRPr>
          </a:p>
        </p:txBody>
      </p:sp>
      <p:pic>
        <p:nvPicPr>
          <p:cNvPr id="1474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70139" y="2835275"/>
            <a:ext cx="7235825"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39955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Title 3"/>
          <p:cNvSpPr>
            <a:spLocks noGrp="1"/>
          </p:cNvSpPr>
          <p:nvPr>
            <p:ph type="title"/>
          </p:nvPr>
        </p:nvSpPr>
        <p:spPr>
          <a:xfrm>
            <a:off x="1981200" y="381000"/>
            <a:ext cx="8382000" cy="2133600"/>
          </a:xfrm>
        </p:spPr>
        <p:txBody>
          <a:bodyPr/>
          <a:lstStyle/>
          <a:p>
            <a:r>
              <a:rPr lang="en-US" altLang="en-US" sz="4800" b="1" dirty="0">
                <a:solidFill>
                  <a:srgbClr val="0070C0"/>
                </a:solidFill>
                <a:latin typeface="Tahoma" panose="020B0604030504040204" pitchFamily="34" charset="0"/>
                <a:cs typeface="Tahoma" panose="020B0604030504040204" pitchFamily="34" charset="0"/>
              </a:rPr>
              <a:t>The World of Open Education</a:t>
            </a:r>
            <a:endParaRPr lang="en-US" altLang="en-US" sz="3600" b="1" dirty="0">
              <a:solidFill>
                <a:srgbClr val="FF0000"/>
              </a:solidFill>
              <a:latin typeface="Tahoma" panose="020B0604030504040204" pitchFamily="34" charset="0"/>
              <a:cs typeface="Tahoma" panose="020B0604030504040204" pitchFamily="34" charset="0"/>
            </a:endParaRPr>
          </a:p>
        </p:txBody>
      </p:sp>
      <p:pic>
        <p:nvPicPr>
          <p:cNvPr id="363523" name="Picture 1"/>
          <p:cNvPicPr>
            <a:picLocks noChangeAspect="1"/>
          </p:cNvPicPr>
          <p:nvPr/>
        </p:nvPicPr>
        <p:blipFill>
          <a:blip r:embed="rId2">
            <a:extLst>
              <a:ext uri="{28A0092B-C50C-407E-A947-70E740481C1C}">
                <a14:useLocalDpi xmlns:a14="http://schemas.microsoft.com/office/drawing/2010/main" val="0"/>
              </a:ext>
            </a:extLst>
          </a:blip>
          <a:srcRect l="2457" t="14771" r="4176" b="3874"/>
          <a:stretch>
            <a:fillRect/>
          </a:stretch>
        </p:blipFill>
        <p:spPr bwMode="auto">
          <a:xfrm>
            <a:off x="1546404" y="2638139"/>
            <a:ext cx="4018743" cy="222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52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04679" y="2638140"/>
            <a:ext cx="2640919" cy="36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B453E6E-F8BE-49FA-8F9F-348E9CF30D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4524" y="2638140"/>
            <a:ext cx="2410155" cy="3611613"/>
          </a:xfrm>
          <a:prstGeom prst="rect">
            <a:avLst/>
          </a:prstGeom>
        </p:spPr>
      </p:pic>
      <p:pic>
        <p:nvPicPr>
          <p:cNvPr id="7" name="Picture 3">
            <a:extLst>
              <a:ext uri="{FF2B5EF4-FFF2-40B4-BE49-F238E27FC236}">
                <a16:creationId xmlns:a16="http://schemas.microsoft.com/office/drawing/2014/main" id="{DBA7535E-BED0-40A7-B1B3-4A79BF4B27B2}"/>
              </a:ext>
            </a:extLst>
          </p:cNvPr>
          <p:cNvPicPr>
            <a:picLocks noChangeAspect="1"/>
          </p:cNvPicPr>
          <p:nvPr/>
        </p:nvPicPr>
        <p:blipFill>
          <a:blip r:embed="rId5">
            <a:extLst>
              <a:ext uri="{28A0092B-C50C-407E-A947-70E740481C1C}">
                <a14:useLocalDpi xmlns:a14="http://schemas.microsoft.com/office/drawing/2010/main" val="0"/>
              </a:ext>
            </a:extLst>
          </a:blip>
          <a:srcRect l="8604" t="18692" r="11496" b="10280"/>
          <a:stretch>
            <a:fillRect/>
          </a:stretch>
        </p:blipFill>
        <p:spPr bwMode="auto">
          <a:xfrm>
            <a:off x="1524000" y="4915486"/>
            <a:ext cx="3322622" cy="194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815E47D7-EFCB-409E-85EB-17925FB40C5C}"/>
              </a:ext>
            </a:extLst>
          </p:cNvPr>
          <p:cNvPicPr>
            <a:picLocks noChangeAspect="1"/>
          </p:cNvPicPr>
          <p:nvPr/>
        </p:nvPicPr>
        <p:blipFill rotWithShape="1">
          <a:blip r:embed="rId6"/>
          <a:srcRect l="15335" t="10175" r="17362" b="7154"/>
          <a:stretch/>
        </p:blipFill>
        <p:spPr>
          <a:xfrm>
            <a:off x="3753556" y="4860965"/>
            <a:ext cx="1811590" cy="1490548"/>
          </a:xfrm>
          <a:prstGeom prst="rect">
            <a:avLst/>
          </a:prstGeom>
        </p:spPr>
      </p:pic>
    </p:spTree>
    <p:extLst>
      <p:ext uri="{BB962C8B-B14F-4D97-AF65-F5344CB8AC3E}">
        <p14:creationId xmlns:p14="http://schemas.microsoft.com/office/powerpoint/2010/main" val="27653306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97103" y="642527"/>
            <a:ext cx="10515600" cy="1325563"/>
          </a:xfrm>
        </p:spPr>
        <p:txBody>
          <a:bodyPr>
            <a:noAutofit/>
          </a:bodyPr>
          <a:lstStyle/>
          <a:p>
            <a:pPr algn="ct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The World is Open:</a:t>
            </a:r>
            <a:b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How Web Technology Is </a:t>
            </a:r>
            <a:r>
              <a:rPr lang="en-US" sz="3200" b="1" dirty="0" err="1">
                <a:solidFill>
                  <a:srgbClr val="FF0000"/>
                </a:solidFill>
                <a:latin typeface="Tahoma" panose="020B0604030504040204" pitchFamily="34" charset="0"/>
                <a:ea typeface="Tahoma" panose="020B0604030504040204" pitchFamily="34" charset="0"/>
                <a:cs typeface="Tahoma" panose="020B0604030504040204" pitchFamily="34" charset="0"/>
              </a:rPr>
              <a:t>Revolutioning</a:t>
            </a: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 Education</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4139" t="37303" r="36679" b="44503"/>
          <a:stretch/>
        </p:blipFill>
        <p:spPr>
          <a:xfrm>
            <a:off x="3061698" y="2319929"/>
            <a:ext cx="6863138" cy="4181583"/>
          </a:xfrm>
          <a:prstGeom prst="rect">
            <a:avLst/>
          </a:prstGeom>
        </p:spPr>
      </p:pic>
      <p:pic>
        <p:nvPicPr>
          <p:cNvPr id="18438" name="Picture 6" descr="https://images-cn-8.ssl-images-amazon.com/images/I/51C0pmf1%2ByL._SX346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467805"/>
            <a:ext cx="3061699" cy="43901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api.ning.com/files/SAZLzyiWPHNwI6l9pMJmKr1K0qt1vop-NIvhqo0cNID8jF3AnjxEjqvElg3ltMCL510W9KtjDSQY3Z3*8I-A*zlZID67EMps/worldisopen2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5507" y="2634135"/>
            <a:ext cx="2096493" cy="3092328"/>
          </a:xfrm>
          <a:prstGeom prst="rect">
            <a:avLst/>
          </a:prstGeom>
          <a:noFill/>
          <a:extLst>
            <a:ext uri="{909E8E84-426E-40DD-AFC4-6F175D3DCCD1}">
              <a14:hiddenFill xmlns:a14="http://schemas.microsoft.com/office/drawing/2010/main">
                <a:solidFill>
                  <a:srgbClr val="FFFFFF"/>
                </a:solidFill>
              </a14:hiddenFill>
            </a:ext>
          </a:extLst>
        </p:spPr>
      </p:pic>
      <p:sp>
        <p:nvSpPr>
          <p:cNvPr id="6" name="Action Button: Movie 5">
            <a:hlinkClick r:id="rId5" highlightClick="1"/>
          </p:cNvPr>
          <p:cNvSpPr/>
          <p:nvPr/>
        </p:nvSpPr>
        <p:spPr>
          <a:xfrm>
            <a:off x="10949207" y="290688"/>
            <a:ext cx="1042416" cy="104241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7" name="Picture 6"/>
          <p:cNvPicPr>
            <a:picLocks noChangeAspect="1"/>
          </p:cNvPicPr>
          <p:nvPr/>
        </p:nvPicPr>
        <p:blipFill rotWithShape="1">
          <a:blip r:embed="rId6"/>
          <a:srcRect l="35294" t="35574" r="10294" b="26700"/>
          <a:stretch/>
        </p:blipFill>
        <p:spPr>
          <a:xfrm>
            <a:off x="10949207" y="526473"/>
            <a:ext cx="1042416" cy="591641"/>
          </a:xfrm>
          <a:prstGeom prst="rect">
            <a:avLst/>
          </a:prstGeom>
        </p:spPr>
      </p:pic>
    </p:spTree>
    <p:extLst>
      <p:ext uri="{BB962C8B-B14F-4D97-AF65-F5344CB8AC3E}">
        <p14:creationId xmlns:p14="http://schemas.microsoft.com/office/powerpoint/2010/main" val="35333965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97103" y="642527"/>
            <a:ext cx="10515600" cy="1325563"/>
          </a:xfrm>
        </p:spPr>
        <p:txBody>
          <a:bodyPr>
            <a:noAutofit/>
          </a:bodyPr>
          <a:lstStyle/>
          <a:p>
            <a:pPr algn="ctr"/>
            <a:r>
              <a:rPr lang="en-US" sz="4800" b="1" dirty="0">
                <a:solidFill>
                  <a:srgbClr val="FF0000"/>
                </a:solidFill>
                <a:latin typeface="Tahoma" panose="020B0604030504040204" pitchFamily="34" charset="0"/>
                <a:ea typeface="Tahoma" panose="020B0604030504040204" pitchFamily="34" charset="0"/>
                <a:cs typeface="Tahoma" panose="020B0604030504040204" pitchFamily="34" charset="0"/>
              </a:rPr>
              <a:t>The World is Open</a:t>
            </a:r>
            <a:endParaRPr lang="en-US" sz="36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9153" y="2143125"/>
            <a:ext cx="8382000" cy="47148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D337BFF4-19EE-4ED9-B2FF-26EDEBB22B80}"/>
              </a:ext>
            </a:extLst>
          </p:cNvPr>
          <p:cNvPicPr>
            <a:picLocks noChangeAspect="1"/>
          </p:cNvPicPr>
          <p:nvPr/>
        </p:nvPicPr>
        <p:blipFill rotWithShape="1">
          <a:blip r:embed="rId8">
            <a:extLst>
              <a:ext uri="{28A0092B-C50C-407E-A947-70E740481C1C}">
                <a14:useLocalDpi xmlns:a14="http://schemas.microsoft.com/office/drawing/2010/main" val="0"/>
              </a:ext>
            </a:extLst>
          </a:blip>
          <a:srcRect l="11353" r="19512" b="-1"/>
          <a:stretch/>
        </p:blipFill>
        <p:spPr>
          <a:xfrm rot="21600000">
            <a:off x="0" y="244843"/>
            <a:ext cx="6096000" cy="6613158"/>
          </a:xfrm>
          <a:prstGeom prst="rect">
            <a:avLst/>
          </a:prstGeom>
        </p:spPr>
      </p:pic>
      <p:pic>
        <p:nvPicPr>
          <p:cNvPr id="12" name="Picture 11">
            <a:extLst>
              <a:ext uri="{FF2B5EF4-FFF2-40B4-BE49-F238E27FC236}">
                <a16:creationId xmlns:a16="http://schemas.microsoft.com/office/drawing/2014/main" id="{00B86CCC-14C6-49DF-B76E-E067D093F1C2}"/>
              </a:ext>
            </a:extLst>
          </p:cNvPr>
          <p:cNvPicPr>
            <a:picLocks noChangeAspect="1"/>
          </p:cNvPicPr>
          <p:nvPr/>
        </p:nvPicPr>
        <p:blipFill rotWithShape="1">
          <a:blip r:embed="rId9">
            <a:extLst>
              <a:ext uri="{28A0092B-C50C-407E-A947-70E740481C1C}">
                <a14:useLocalDpi xmlns:a14="http://schemas.microsoft.com/office/drawing/2010/main" val="0"/>
              </a:ext>
            </a:extLst>
          </a:blip>
          <a:srcRect l="10125" r="20739" b="-1"/>
          <a:stretch/>
        </p:blipFill>
        <p:spPr>
          <a:xfrm>
            <a:off x="6096000" y="244841"/>
            <a:ext cx="6096000" cy="6613159"/>
          </a:xfrm>
          <a:prstGeom prst="rect">
            <a:avLst/>
          </a:prstGeom>
        </p:spPr>
      </p:pic>
    </p:spTree>
    <p:extLst>
      <p:ext uri="{BB962C8B-B14F-4D97-AF65-F5344CB8AC3E}">
        <p14:creationId xmlns:p14="http://schemas.microsoft.com/office/powerpoint/2010/main" val="309168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par>
                                <p:cTn id="33" presetID="9"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dissolv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5730" name="Title 1"/>
          <p:cNvSpPr>
            <a:spLocks noGrp="1"/>
          </p:cNvSpPr>
          <p:nvPr>
            <p:ph type="title"/>
          </p:nvPr>
        </p:nvSpPr>
        <p:spPr>
          <a:xfrm>
            <a:off x="2057400" y="457200"/>
            <a:ext cx="8534400" cy="1409700"/>
          </a:xfrm>
        </p:spPr>
        <p:txBody>
          <a:bodyPr/>
          <a:lstStyle/>
          <a:p>
            <a:r>
              <a:rPr lang="en-US" altLang="en-US" sz="4800" dirty="0">
                <a:solidFill>
                  <a:srgbClr val="FF0000"/>
                </a:solidFill>
                <a:latin typeface="Tahoma" panose="020B0604030504040204" pitchFamily="34" charset="0"/>
                <a:cs typeface="Tahoma" panose="020B0604030504040204" pitchFamily="34" charset="0"/>
              </a:rPr>
              <a:t>The World is very open! </a:t>
            </a:r>
            <a:br>
              <a:rPr lang="en-US" altLang="en-US" sz="3600" dirty="0">
                <a:solidFill>
                  <a:srgbClr val="FF0000"/>
                </a:solidFill>
                <a:latin typeface="Tahoma" panose="020B0604030504040204" pitchFamily="34" charset="0"/>
                <a:cs typeface="Tahoma" panose="020B0604030504040204" pitchFamily="34" charset="0"/>
              </a:rPr>
            </a:br>
            <a:r>
              <a:rPr lang="en-US" altLang="en-US" dirty="0">
                <a:solidFill>
                  <a:srgbClr val="FF0000"/>
                </a:solidFill>
                <a:latin typeface="Tahoma" panose="020B0604030504040204" pitchFamily="34" charset="0"/>
                <a:cs typeface="Tahoma" panose="020B0604030504040204" pitchFamily="34" charset="0"/>
              </a:rPr>
              <a:t>(South University of Science and Technology of China, Wednesday June 10, 2015)</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2204406"/>
            <a:ext cx="7086600" cy="4653594"/>
          </a:xfrm>
          <a:prstGeom prst="rect">
            <a:avLst/>
          </a:prstGeom>
        </p:spPr>
      </p:pic>
    </p:spTree>
    <p:extLst>
      <p:ext uri="{BB962C8B-B14F-4D97-AF65-F5344CB8AC3E}">
        <p14:creationId xmlns:p14="http://schemas.microsoft.com/office/powerpoint/2010/main" val="35338427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3"/>
          <p:cNvSpPr>
            <a:spLocks noGrp="1"/>
          </p:cNvSpPr>
          <p:nvPr>
            <p:ph type="title"/>
          </p:nvPr>
        </p:nvSpPr>
        <p:spPr>
          <a:xfrm>
            <a:off x="1847850" y="333375"/>
            <a:ext cx="8280400" cy="2590800"/>
          </a:xfrm>
        </p:spPr>
        <p:txBody>
          <a:bodyPr/>
          <a:lstStyle/>
          <a:p>
            <a:r>
              <a:rPr lang="en-US" altLang="en-US" b="1">
                <a:latin typeface="Tahoma" panose="020B0604030504040204" pitchFamily="34" charset="0"/>
                <a:cs typeface="Tahoma" panose="020B0604030504040204" pitchFamily="34" charset="0"/>
              </a:rPr>
              <a:t>17. The Principle of Human Connectedness</a:t>
            </a:r>
            <a:br>
              <a:rPr lang="en-US" altLang="en-US" b="1">
                <a:latin typeface="Tahoma" panose="020B0604030504040204" pitchFamily="34" charset="0"/>
                <a:cs typeface="Tahoma" panose="020B0604030504040204" pitchFamily="34" charset="0"/>
              </a:rPr>
            </a:br>
            <a:r>
              <a:rPr lang="en-US" altLang="en-US" sz="1200" b="1">
                <a:latin typeface="Tahoma" panose="020B0604030504040204" pitchFamily="34" charset="0"/>
                <a:cs typeface="Tahoma" panose="020B0604030504040204" pitchFamily="34" charset="0"/>
                <a:hlinkClick r:id="rId2"/>
              </a:rPr>
              <a:t>http://travelinedman.blogspot.com/2011/05/bonks-last-principles-of-instruction.html</a:t>
            </a:r>
            <a:r>
              <a:rPr lang="en-US" altLang="en-US" sz="1200" b="1">
                <a:latin typeface="Tahoma" panose="020B0604030504040204" pitchFamily="34" charset="0"/>
                <a:cs typeface="Tahoma" panose="020B0604030504040204" pitchFamily="34" charset="0"/>
              </a:rPr>
              <a:t> </a:t>
            </a:r>
            <a:endParaRPr lang="en-US" altLang="en-US" sz="1200">
              <a:latin typeface="Tahoma" panose="020B0604030504040204" pitchFamily="34" charset="0"/>
              <a:cs typeface="Tahoma" panose="020B0604030504040204" pitchFamily="34" charset="0"/>
            </a:endParaRPr>
          </a:p>
        </p:txBody>
      </p:sp>
      <p:pic>
        <p:nvPicPr>
          <p:cNvPr id="14848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7350" y="2695575"/>
            <a:ext cx="5976938"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621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3"/>
          <p:cNvSpPr>
            <a:spLocks noGrp="1"/>
          </p:cNvSpPr>
          <p:nvPr>
            <p:ph type="title"/>
          </p:nvPr>
        </p:nvSpPr>
        <p:spPr>
          <a:xfrm>
            <a:off x="1847850" y="333375"/>
            <a:ext cx="8603840" cy="1943098"/>
          </a:xfrm>
        </p:spPr>
        <p:txBody>
          <a:bodyPr/>
          <a:lstStyle/>
          <a:p>
            <a:r>
              <a:rPr lang="en-US" altLang="en-US" b="1" dirty="0">
                <a:latin typeface="Tahoma" panose="020B0604030504040204" pitchFamily="34" charset="0"/>
                <a:cs typeface="Tahoma" panose="020B0604030504040204" pitchFamily="34" charset="0"/>
              </a:rPr>
              <a:t>20. ??? (what is missing)</a:t>
            </a:r>
            <a:br>
              <a:rPr lang="en-US" altLang="en-US" b="1" dirty="0">
                <a:latin typeface="Tahoma" panose="020B0604030504040204" pitchFamily="34" charset="0"/>
                <a:cs typeface="Tahoma" panose="020B0604030504040204" pitchFamily="34" charset="0"/>
              </a:rPr>
            </a:br>
            <a:r>
              <a:rPr lang="en-US" altLang="en-US" sz="1200" b="1" dirty="0">
                <a:latin typeface="Tahoma" panose="020B0604030504040204" pitchFamily="34" charset="0"/>
                <a:cs typeface="Tahoma" panose="020B0604030504040204" pitchFamily="34" charset="0"/>
                <a:hlinkClick r:id="rId3"/>
              </a:rPr>
              <a:t>http://travelinedman.blogspot.com/2011/05/bonks-last-principles-of-instruction.html</a:t>
            </a:r>
            <a:r>
              <a:rPr lang="en-US" altLang="en-US" sz="1200" b="1" dirty="0">
                <a:latin typeface="Tahoma" panose="020B0604030504040204" pitchFamily="34" charset="0"/>
                <a:cs typeface="Tahoma" panose="020B0604030504040204" pitchFamily="34" charset="0"/>
              </a:rPr>
              <a:t> </a:t>
            </a:r>
            <a:endParaRPr lang="en-US" altLang="en-US" sz="1200" dirty="0">
              <a:latin typeface="Tahoma" panose="020B0604030504040204" pitchFamily="34" charset="0"/>
              <a:cs typeface="Tahoma" panose="020B0604030504040204" pitchFamily="34" charset="0"/>
            </a:endParaRPr>
          </a:p>
        </p:txBody>
      </p:sp>
      <p:pic>
        <p:nvPicPr>
          <p:cNvPr id="15155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0937" y="2276475"/>
            <a:ext cx="4581525"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2462" y="2374548"/>
            <a:ext cx="6587240" cy="4385377"/>
          </a:xfrm>
          <a:prstGeom prst="rect">
            <a:avLst/>
          </a:prstGeom>
        </p:spPr>
      </p:pic>
    </p:spTree>
    <p:extLst>
      <p:ext uri="{BB962C8B-B14F-4D97-AF65-F5344CB8AC3E}">
        <p14:creationId xmlns:p14="http://schemas.microsoft.com/office/powerpoint/2010/main" val="240196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lat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Title 1">
            <a:extLst>
              <a:ext uri="{FF2B5EF4-FFF2-40B4-BE49-F238E27FC236}">
                <a16:creationId xmlns:a16="http://schemas.microsoft.com/office/drawing/2014/main" id="{281321AB-A5FD-4949-8A61-0C43E0250CCD}"/>
              </a:ext>
            </a:extLst>
          </p:cNvPr>
          <p:cNvSpPr>
            <a:spLocks noGrp="1" noChangeArrowheads="1"/>
          </p:cNvSpPr>
          <p:nvPr>
            <p:ph type="title"/>
          </p:nvPr>
        </p:nvSpPr>
        <p:spPr>
          <a:xfrm>
            <a:off x="871268" y="387350"/>
            <a:ext cx="10213675" cy="2133600"/>
          </a:xfrm>
        </p:spPr>
        <p:txBody>
          <a:bodyPr/>
          <a:lstStyle/>
          <a:p>
            <a:pPr eaLnBrk="1" hangingPunct="1"/>
            <a:r>
              <a:rPr lang="en-US" altLang="en-US" sz="3600" b="1" dirty="0">
                <a:solidFill>
                  <a:srgbClr val="FF0000"/>
                </a:solidFill>
                <a:latin typeface="Tahoma" panose="020B0604030504040204" pitchFamily="34" charset="0"/>
                <a:cs typeface="Tahoma" panose="020B0604030504040204" pitchFamily="34" charset="0"/>
              </a:rPr>
              <a:t>July 30, 2020</a:t>
            </a:r>
            <a:br>
              <a:rPr lang="en-US" altLang="en-US" sz="2700" b="1" dirty="0">
                <a:solidFill>
                  <a:srgbClr val="FF0000"/>
                </a:solidFill>
                <a:latin typeface="Tahoma" panose="020B0604030504040204" pitchFamily="34" charset="0"/>
                <a:cs typeface="Tahoma" panose="020B0604030504040204" pitchFamily="34" charset="0"/>
              </a:rPr>
            </a:br>
            <a:r>
              <a:rPr lang="en-US" altLang="en-US" sz="3600" b="1" dirty="0">
                <a:solidFill>
                  <a:srgbClr val="FF0000"/>
                </a:solidFill>
                <a:latin typeface="Tahoma" panose="020B0604030504040204" pitchFamily="34" charset="0"/>
                <a:cs typeface="Tahoma" panose="020B0604030504040204" pitchFamily="34" charset="0"/>
              </a:rPr>
              <a:t>Part 1: Pandemic Pondering</a:t>
            </a:r>
            <a:br>
              <a:rPr lang="en-US" altLang="en-US" sz="2700" b="1" dirty="0">
                <a:solidFill>
                  <a:srgbClr val="FF0000"/>
                </a:solidFill>
                <a:latin typeface="Tahoma" panose="020B0604030504040204" pitchFamily="34" charset="0"/>
                <a:cs typeface="Tahoma" panose="020B0604030504040204" pitchFamily="34" charset="0"/>
              </a:rPr>
            </a:br>
            <a:r>
              <a:rPr lang="en-US" altLang="en-US" sz="3200" b="1" dirty="0">
                <a:latin typeface="Tahoma" panose="020B0604030504040204" pitchFamily="34" charset="0"/>
                <a:cs typeface="Tahoma" panose="020B0604030504040204" pitchFamily="34" charset="0"/>
              </a:rPr>
              <a:t>Disruptive Ecology:</a:t>
            </a:r>
            <a:br>
              <a:rPr lang="en-US" altLang="en-US" sz="3200" b="1" dirty="0">
                <a:solidFill>
                  <a:srgbClr val="FF0000"/>
                </a:solidFill>
                <a:latin typeface="Tahoma" panose="020B0604030504040204" pitchFamily="34" charset="0"/>
                <a:cs typeface="Tahoma" panose="020B0604030504040204" pitchFamily="34" charset="0"/>
              </a:rPr>
            </a:br>
            <a:r>
              <a:rPr lang="en-US" altLang="en-US" sz="3200" b="1" dirty="0">
                <a:latin typeface="Tahoma" panose="020B0604030504040204" pitchFamily="34" charset="0"/>
                <a:cs typeface="Tahoma" panose="020B0604030504040204" pitchFamily="34" charset="0"/>
              </a:rPr>
              <a:t>The New Normal of Education in Post COVID-19</a:t>
            </a:r>
            <a:endParaRPr lang="en-US" altLang="en-US" sz="1800" b="1" dirty="0">
              <a:latin typeface="Tahoma" panose="020B0604030504040204" pitchFamily="34" charset="0"/>
              <a:cs typeface="Tahoma" panose="020B0604030504040204" pitchFamily="34" charset="0"/>
            </a:endParaRPr>
          </a:p>
        </p:txBody>
      </p:sp>
      <p:sp>
        <p:nvSpPr>
          <p:cNvPr id="5" name="Rectangle 1">
            <a:extLst>
              <a:ext uri="{FF2B5EF4-FFF2-40B4-BE49-F238E27FC236}">
                <a16:creationId xmlns:a16="http://schemas.microsoft.com/office/drawing/2014/main" id="{81E08C69-70B8-4129-8461-AA33412FE306}"/>
              </a:ext>
            </a:extLst>
          </p:cNvPr>
          <p:cNvSpPr>
            <a:spLocks noChangeArrowheads="1"/>
          </p:cNvSpPr>
          <p:nvPr/>
        </p:nvSpPr>
        <p:spPr bwMode="auto">
          <a:xfrm>
            <a:off x="1524000" y="-261938"/>
            <a:ext cx="9144000" cy="523876"/>
          </a:xfrm>
          <a:prstGeom prst="rect">
            <a:avLst/>
          </a:prstGeom>
          <a:noFill/>
          <a:ln>
            <a:noFill/>
          </a:ln>
          <a:effectLst/>
        </p:spPr>
        <p:txBody>
          <a:bodyPr anchor="ctr">
            <a:spAutoFit/>
          </a:bodyPr>
          <a:lstStyle/>
          <a:p>
            <a:pPr eaLnBrk="0" fontAlgn="base" hangingPunct="0">
              <a:spcBef>
                <a:spcPct val="0"/>
              </a:spcBef>
              <a:spcAft>
                <a:spcPct val="0"/>
              </a:spcAft>
              <a:defRPr/>
            </a:pPr>
            <a:r>
              <a:rPr lang="en-US" altLang="en-US" dirty="0">
                <a:solidFill>
                  <a:prstClr val="black"/>
                </a:solidFill>
                <a:latin typeface="Arial" panose="020B0604020202020204" pitchFamily="34" charset="0"/>
                <a:cs typeface="Arial" panose="020B0604020202020204" pitchFamily="34" charset="0"/>
              </a:rPr>
              <a:t>  </a:t>
            </a:r>
            <a:r>
              <a:rPr lang="en-US" altLang="en-US" sz="2800" dirty="0">
                <a:solidFill>
                  <a:prstClr val="black"/>
                </a:solidFill>
                <a:latin typeface="Arial" panose="020B0604020202020204" pitchFamily="34" charset="0"/>
                <a:cs typeface="Arial" panose="020B0604020202020204" pitchFamily="34" charset="0"/>
              </a:rPr>
              <a:t>     </a:t>
            </a:r>
            <a:endParaRPr lang="en-US" altLang="en-US" dirty="0">
              <a:solidFill>
                <a:prstClr val="black"/>
              </a:solidFill>
              <a:latin typeface="Arial" panose="020B0604020202020204" pitchFamily="34" charset="0"/>
              <a:cs typeface="Arial" panose="020B0604020202020204" pitchFamily="34" charset="0"/>
            </a:endParaRPr>
          </a:p>
        </p:txBody>
      </p:sp>
      <p:pic>
        <p:nvPicPr>
          <p:cNvPr id="358404" name="Picture 5" descr="A group of people sitting at a table in a room&#10;&#10;Description automatically generated">
            <a:extLst>
              <a:ext uri="{FF2B5EF4-FFF2-40B4-BE49-F238E27FC236}">
                <a16:creationId xmlns:a16="http://schemas.microsoft.com/office/drawing/2014/main" id="{8D4C774E-C2CE-4D20-B37D-0549A41A53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21" y="2953653"/>
            <a:ext cx="5866784" cy="3904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05" name="Picture 8">
            <a:extLst>
              <a:ext uri="{FF2B5EF4-FFF2-40B4-BE49-F238E27FC236}">
                <a16:creationId xmlns:a16="http://schemas.microsoft.com/office/drawing/2014/main" id="{9116CB95-79C0-43B1-B876-24774B8F3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6795" y="2953653"/>
            <a:ext cx="5753883" cy="3904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386391"/>
            <a:ext cx="11067535" cy="1340418"/>
          </a:xfrm>
        </p:spPr>
        <p:txBody>
          <a:bodyPr>
            <a:normAutofit fontScale="90000"/>
          </a:bodyPr>
          <a:lstStyle/>
          <a:p>
            <a:r>
              <a:rPr lang="en-US" sz="3600" b="1" dirty="0">
                <a:solidFill>
                  <a:srgbClr val="00B050"/>
                </a:solidFill>
                <a:latin typeface="Tahoma" panose="020B0604030504040204" pitchFamily="34" charset="0"/>
                <a:cs typeface="Tahoma" panose="020B0604030504040204" pitchFamily="34" charset="0"/>
              </a:rPr>
              <a:t>Bonk's 20 "Last" Principles of Instruction </a:t>
            </a:r>
            <a:br>
              <a:rPr lang="en-US" sz="3600" b="1" dirty="0">
                <a:solidFill>
                  <a:srgbClr val="00B050"/>
                </a:solidFill>
                <a:latin typeface="Tahoma" panose="020B0604030504040204" pitchFamily="34" charset="0"/>
                <a:cs typeface="Tahoma" panose="020B0604030504040204" pitchFamily="34" charset="0"/>
              </a:rPr>
            </a:br>
            <a:r>
              <a:rPr lang="en-US" sz="3600" b="1" dirty="0">
                <a:solidFill>
                  <a:srgbClr val="00B050"/>
                </a:solidFill>
                <a:latin typeface="Tahoma" panose="020B0604030504040204" pitchFamily="34" charset="0"/>
                <a:cs typeface="Tahoma" panose="020B0604030504040204" pitchFamily="34" charset="0"/>
              </a:rPr>
              <a:t>(LAST = Learning Activation System Template)</a:t>
            </a:r>
            <a:br>
              <a:rPr lang="en-US" sz="3600" b="1" dirty="0">
                <a:solidFill>
                  <a:srgbClr val="00B050"/>
                </a:solidFill>
                <a:latin typeface="Tahoma" panose="020B0604030504040204" pitchFamily="34" charset="0"/>
                <a:cs typeface="Tahoma" panose="020B0604030504040204" pitchFamily="34" charset="0"/>
              </a:rPr>
            </a:br>
            <a:r>
              <a:rPr lang="en-US" altLang="en-US" sz="1600" b="1" dirty="0">
                <a:latin typeface="Tahoma" panose="020B0604030504040204" pitchFamily="34" charset="0"/>
                <a:cs typeface="Tahoma" panose="020B0604030504040204" pitchFamily="34" charset="0"/>
                <a:hlinkClick r:id="rId2"/>
              </a:rPr>
              <a:t>http://travelinedman.blogspot.com/2011/05/bonks-last-principles-of-instruction.html</a:t>
            </a:r>
            <a:endParaRPr lang="en-US" sz="3600" b="1" dirty="0">
              <a:solidFill>
                <a:srgbClr val="00B050"/>
              </a:solidFill>
              <a:latin typeface="Tahoma" panose="020B0604030504040204" pitchFamily="34" charset="0"/>
              <a:cs typeface="Tahoma" panose="020B0604030504040204" pitchFamily="34" charset="0"/>
            </a:endParaRPr>
          </a:p>
        </p:txBody>
      </p:sp>
      <p:sp>
        <p:nvSpPr>
          <p:cNvPr id="5" name="TextBox 4"/>
          <p:cNvSpPr txBox="1"/>
          <p:nvPr/>
        </p:nvSpPr>
        <p:spPr>
          <a:xfrm rot="21367875">
            <a:off x="1572268" y="2300649"/>
            <a:ext cx="17902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Flexibility</a:t>
            </a:r>
          </a:p>
        </p:txBody>
      </p:sp>
      <p:sp>
        <p:nvSpPr>
          <p:cNvPr id="6" name="TextBox 5"/>
          <p:cNvSpPr txBox="1"/>
          <p:nvPr/>
        </p:nvSpPr>
        <p:spPr>
          <a:xfrm>
            <a:off x="1143000" y="2895600"/>
            <a:ext cx="250643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Convenience</a:t>
            </a:r>
          </a:p>
        </p:txBody>
      </p:sp>
      <p:sp>
        <p:nvSpPr>
          <p:cNvPr id="7" name="TextBox 6"/>
          <p:cNvSpPr txBox="1"/>
          <p:nvPr/>
        </p:nvSpPr>
        <p:spPr>
          <a:xfrm rot="-180000">
            <a:off x="1504320" y="3506341"/>
            <a:ext cx="25812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Collegiality</a:t>
            </a:r>
          </a:p>
        </p:txBody>
      </p:sp>
      <p:sp>
        <p:nvSpPr>
          <p:cNvPr id="8" name="TextBox 7"/>
          <p:cNvSpPr txBox="1"/>
          <p:nvPr/>
        </p:nvSpPr>
        <p:spPr>
          <a:xfrm>
            <a:off x="934130" y="4247675"/>
            <a:ext cx="452437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Cheerfulness and Optimism</a:t>
            </a:r>
          </a:p>
        </p:txBody>
      </p:sp>
      <p:sp>
        <p:nvSpPr>
          <p:cNvPr id="9" name="TextBox 8"/>
          <p:cNvSpPr txBox="1"/>
          <p:nvPr/>
        </p:nvSpPr>
        <p:spPr>
          <a:xfrm rot="-60000">
            <a:off x="1250499" y="4838669"/>
            <a:ext cx="25812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High Expectations</a:t>
            </a:r>
          </a:p>
        </p:txBody>
      </p:sp>
      <p:sp>
        <p:nvSpPr>
          <p:cNvPr id="10" name="TextBox 9"/>
          <p:cNvSpPr txBox="1"/>
          <p:nvPr/>
        </p:nvSpPr>
        <p:spPr>
          <a:xfrm rot="60000">
            <a:off x="1494434" y="5482347"/>
            <a:ext cx="5007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Empowerment and Autonomy</a:t>
            </a:r>
          </a:p>
        </p:txBody>
      </p:sp>
      <p:sp>
        <p:nvSpPr>
          <p:cNvPr id="11" name="TextBox 10"/>
          <p:cNvSpPr txBox="1"/>
          <p:nvPr/>
        </p:nvSpPr>
        <p:spPr>
          <a:xfrm>
            <a:off x="3515235" y="2096652"/>
            <a:ext cx="3312319"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Support and Feedback</a:t>
            </a:r>
          </a:p>
        </p:txBody>
      </p:sp>
      <p:sp>
        <p:nvSpPr>
          <p:cNvPr id="12" name="TextBox 11"/>
          <p:cNvSpPr txBox="1"/>
          <p:nvPr/>
        </p:nvSpPr>
        <p:spPr>
          <a:xfrm>
            <a:off x="3649436" y="2725220"/>
            <a:ext cx="238125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Spontaneity</a:t>
            </a:r>
          </a:p>
        </p:txBody>
      </p:sp>
      <p:sp>
        <p:nvSpPr>
          <p:cNvPr id="13" name="TextBox 12"/>
          <p:cNvSpPr txBox="1"/>
          <p:nvPr/>
        </p:nvSpPr>
        <p:spPr>
          <a:xfrm rot="60000">
            <a:off x="4176712" y="3381167"/>
            <a:ext cx="2743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Organization</a:t>
            </a:r>
          </a:p>
        </p:txBody>
      </p:sp>
      <p:sp>
        <p:nvSpPr>
          <p:cNvPr id="14" name="TextBox 13"/>
          <p:cNvSpPr txBox="1"/>
          <p:nvPr/>
        </p:nvSpPr>
        <p:spPr>
          <a:xfrm rot="-60000">
            <a:off x="4790499" y="3819631"/>
            <a:ext cx="24003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Sharing</a:t>
            </a:r>
          </a:p>
        </p:txBody>
      </p:sp>
      <p:sp>
        <p:nvSpPr>
          <p:cNvPr id="16" name="TextBox 15"/>
          <p:cNvSpPr txBox="1"/>
          <p:nvPr/>
        </p:nvSpPr>
        <p:spPr>
          <a:xfrm>
            <a:off x="6770994" y="2354863"/>
            <a:ext cx="3685605"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Nontraditional Learning</a:t>
            </a:r>
          </a:p>
        </p:txBody>
      </p:sp>
      <p:sp>
        <p:nvSpPr>
          <p:cNvPr id="17" name="TextBox 16"/>
          <p:cNvSpPr txBox="1"/>
          <p:nvPr/>
        </p:nvSpPr>
        <p:spPr>
          <a:xfrm rot="120000">
            <a:off x="6365889" y="2789485"/>
            <a:ext cx="3690619"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Passion and Inspiration</a:t>
            </a:r>
          </a:p>
        </p:txBody>
      </p:sp>
      <p:sp>
        <p:nvSpPr>
          <p:cNvPr id="18" name="TextBox 17"/>
          <p:cNvSpPr txBox="1"/>
          <p:nvPr/>
        </p:nvSpPr>
        <p:spPr>
          <a:xfrm>
            <a:off x="6505575" y="3357265"/>
            <a:ext cx="43249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Relevance and Meaningfulness</a:t>
            </a:r>
          </a:p>
        </p:txBody>
      </p:sp>
      <p:sp>
        <p:nvSpPr>
          <p:cNvPr id="19" name="TextBox 18"/>
          <p:cNvSpPr txBox="1"/>
          <p:nvPr/>
        </p:nvSpPr>
        <p:spPr>
          <a:xfrm rot="-240000">
            <a:off x="6687677" y="3958114"/>
            <a:ext cx="45837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Trial and Error (i.e., it is ok to fail)</a:t>
            </a:r>
          </a:p>
        </p:txBody>
      </p:sp>
      <p:sp>
        <p:nvSpPr>
          <p:cNvPr id="20" name="TextBox 19"/>
          <p:cNvSpPr txBox="1"/>
          <p:nvPr/>
        </p:nvSpPr>
        <p:spPr>
          <a:xfrm rot="-60000">
            <a:off x="7929720" y="4500703"/>
            <a:ext cx="3410920"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Expanded Resources</a:t>
            </a:r>
          </a:p>
        </p:txBody>
      </p:sp>
      <p:sp>
        <p:nvSpPr>
          <p:cNvPr id="21" name="TextBox 20"/>
          <p:cNvSpPr txBox="1"/>
          <p:nvPr/>
        </p:nvSpPr>
        <p:spPr>
          <a:xfrm rot="120000">
            <a:off x="6036600" y="5136110"/>
            <a:ext cx="35039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Human Connectedness</a:t>
            </a:r>
          </a:p>
        </p:txBody>
      </p:sp>
      <p:sp>
        <p:nvSpPr>
          <p:cNvPr id="22" name="TextBox 21"/>
          <p:cNvSpPr txBox="1"/>
          <p:nvPr/>
        </p:nvSpPr>
        <p:spPr>
          <a:xfrm rot="-120000">
            <a:off x="6443120" y="5525980"/>
            <a:ext cx="35361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Cognitive Apprenticeship</a:t>
            </a:r>
          </a:p>
        </p:txBody>
      </p:sp>
      <p:sp>
        <p:nvSpPr>
          <p:cNvPr id="23" name="TextBox 22"/>
          <p:cNvSpPr txBox="1"/>
          <p:nvPr/>
        </p:nvSpPr>
        <p:spPr>
          <a:xfrm rot="-120000">
            <a:off x="3992207" y="4663087"/>
            <a:ext cx="3112211" cy="4462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Purpose and Vision</a:t>
            </a:r>
          </a:p>
        </p:txBody>
      </p:sp>
      <p:sp>
        <p:nvSpPr>
          <p:cNvPr id="24" name="TextBox 23"/>
          <p:cNvSpPr txBox="1"/>
          <p:nvPr/>
        </p:nvSpPr>
        <p:spPr>
          <a:xfrm rot="20945485">
            <a:off x="9466310" y="4986036"/>
            <a:ext cx="18451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#20 ???</a:t>
            </a:r>
          </a:p>
        </p:txBody>
      </p:sp>
      <p:sp>
        <p:nvSpPr>
          <p:cNvPr id="25" name="Rounded Rectangle 24"/>
          <p:cNvSpPr/>
          <p:nvPr/>
        </p:nvSpPr>
        <p:spPr>
          <a:xfrm>
            <a:off x="847725" y="1800225"/>
            <a:ext cx="10496550" cy="43719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TextBox 2"/>
          <p:cNvSpPr txBox="1"/>
          <p:nvPr/>
        </p:nvSpPr>
        <p:spPr>
          <a:xfrm rot="338849">
            <a:off x="8214594" y="1716647"/>
            <a:ext cx="28411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Choice and Options</a:t>
            </a:r>
          </a:p>
        </p:txBody>
      </p:sp>
      <p:pic>
        <p:nvPicPr>
          <p:cNvPr id="26" name="Picture 2">
            <a:extLst>
              <a:ext uri="{FF2B5EF4-FFF2-40B4-BE49-F238E27FC236}">
                <a16:creationId xmlns:a16="http://schemas.microsoft.com/office/drawing/2014/main" id="{3CCCCD7E-9CDA-4E11-8154-4655988478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536424"/>
            <a:ext cx="1561937" cy="1196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
            <a:extLst>
              <a:ext uri="{FF2B5EF4-FFF2-40B4-BE49-F238E27FC236}">
                <a16:creationId xmlns:a16="http://schemas.microsoft.com/office/drawing/2014/main" id="{991868AB-99C1-404B-80AE-0E2D3DEBFF4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05112" y="5597241"/>
            <a:ext cx="1704338" cy="1135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34386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6" descr="DSC_008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24220"/>
            <a:ext cx="5913780" cy="3815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4" name="Title 1"/>
          <p:cNvSpPr>
            <a:spLocks noGrp="1"/>
          </p:cNvSpPr>
          <p:nvPr>
            <p:ph type="title"/>
          </p:nvPr>
        </p:nvSpPr>
        <p:spPr>
          <a:xfrm>
            <a:off x="2016087" y="432486"/>
            <a:ext cx="8400659" cy="1878227"/>
          </a:xfrm>
        </p:spPr>
        <p:txBody>
          <a:bodyPr/>
          <a:lstStyle/>
          <a:p>
            <a:r>
              <a:rPr lang="en-US" altLang="en-US" sz="6000" b="1" dirty="0">
                <a:solidFill>
                  <a:srgbClr val="FF0000"/>
                </a:solidFill>
                <a:latin typeface="Tahoma" panose="020B0604030504040204" pitchFamily="34" charset="0"/>
                <a:cs typeface="Tahoma" panose="020B0604030504040204" pitchFamily="34" charset="0"/>
              </a:rPr>
              <a:t>Clearly…</a:t>
            </a:r>
            <a:br>
              <a:rPr lang="en-US" altLang="en-US" sz="4800" b="1" dirty="0">
                <a:solidFill>
                  <a:srgbClr val="FF0000"/>
                </a:solidFill>
                <a:latin typeface="Tahoma" panose="020B0604030504040204" pitchFamily="34" charset="0"/>
                <a:cs typeface="Tahoma" panose="020B0604030504040204" pitchFamily="34" charset="0"/>
              </a:rPr>
            </a:br>
            <a:r>
              <a:rPr lang="en-US" altLang="en-US" sz="4800" b="1" dirty="0">
                <a:solidFill>
                  <a:srgbClr val="FF0000"/>
                </a:solidFill>
                <a:latin typeface="Tahoma" panose="020B0604030504040204" pitchFamily="34" charset="0"/>
                <a:cs typeface="Tahoma" panose="020B0604030504040204" pitchFamily="34" charset="0"/>
              </a:rPr>
              <a:t>Learning is Changing!</a:t>
            </a:r>
          </a:p>
        </p:txBody>
      </p:sp>
      <p:pic>
        <p:nvPicPr>
          <p:cNvPr id="3" name="Picture 2">
            <a:extLst>
              <a:ext uri="{FF2B5EF4-FFF2-40B4-BE49-F238E27FC236}">
                <a16:creationId xmlns:a16="http://schemas.microsoft.com/office/drawing/2014/main" id="{A37C633A-3070-4F2C-A97B-54851AAC0C81}"/>
              </a:ext>
            </a:extLst>
          </p:cNvPr>
          <p:cNvPicPr>
            <a:picLocks noChangeAspect="1"/>
          </p:cNvPicPr>
          <p:nvPr/>
        </p:nvPicPr>
        <p:blipFill rotWithShape="1">
          <a:blip r:embed="rId3"/>
          <a:srcRect l="28241" t="30420" r="30278" b="18285"/>
          <a:stretch/>
        </p:blipFill>
        <p:spPr>
          <a:xfrm>
            <a:off x="6206538" y="2494843"/>
            <a:ext cx="6109639" cy="4064001"/>
          </a:xfrm>
          <a:prstGeom prst="rect">
            <a:avLst/>
          </a:prstGeom>
        </p:spPr>
      </p:pic>
    </p:spTree>
    <p:extLst>
      <p:ext uri="{BB962C8B-B14F-4D97-AF65-F5344CB8AC3E}">
        <p14:creationId xmlns:p14="http://schemas.microsoft.com/office/powerpoint/2010/main" val="28814567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588767"/>
            <a:ext cx="10972800" cy="1996924"/>
          </a:xfrm>
        </p:spPr>
        <p:txBody>
          <a:bodyPr>
            <a:normAutofit/>
          </a:bodyPr>
          <a:lstStyle/>
          <a:p>
            <a:r>
              <a:rPr lang="en-US" altLang="en-US" sz="4000" b="1" dirty="0">
                <a:solidFill>
                  <a:srgbClr val="FF0000"/>
                </a:solidFill>
                <a:latin typeface="Tahoma" panose="020B0604030504040204" pitchFamily="34" charset="0"/>
                <a:cs typeface="Tahoma" panose="020B0604030504040204" pitchFamily="34" charset="0"/>
              </a:rPr>
              <a:t>Part 4. </a:t>
            </a:r>
            <a:r>
              <a:rPr lang="en-US" altLang="en-US" sz="4000" b="1" dirty="0">
                <a:solidFill>
                  <a:srgbClr val="0070C0"/>
                </a:solidFill>
                <a:latin typeface="Tahoma" panose="020B0604030504040204" pitchFamily="34" charset="0"/>
                <a:cs typeface="Tahoma" panose="020B0604030504040204" pitchFamily="34" charset="0"/>
              </a:rPr>
              <a:t>Thirty Ways</a:t>
            </a:r>
            <a:br>
              <a:rPr lang="en-US" altLang="en-US" sz="4000" b="1" dirty="0">
                <a:solidFill>
                  <a:srgbClr val="0070C0"/>
                </a:solidFill>
                <a:latin typeface="Tahoma" panose="020B0604030504040204" pitchFamily="34" charset="0"/>
                <a:cs typeface="Tahoma" panose="020B0604030504040204" pitchFamily="34" charset="0"/>
              </a:rPr>
            </a:br>
            <a:r>
              <a:rPr lang="en-US" altLang="en-US" sz="4000" b="1" dirty="0">
                <a:solidFill>
                  <a:srgbClr val="0070C0"/>
                </a:solidFill>
                <a:latin typeface="Tahoma" panose="020B0604030504040204" pitchFamily="34" charset="0"/>
                <a:cs typeface="Tahoma" panose="020B0604030504040204" pitchFamily="34" charset="0"/>
              </a:rPr>
              <a:t>Learning is Changing…</a:t>
            </a:r>
            <a:br>
              <a:rPr lang="en-US" altLang="en-US" sz="3600" b="1" dirty="0">
                <a:solidFill>
                  <a:srgbClr val="FF0000"/>
                </a:solidFill>
                <a:latin typeface="Tahoma" panose="020B0604030504040204" pitchFamily="34" charset="0"/>
                <a:cs typeface="Tahoma" panose="020B0604030504040204" pitchFamily="34" charset="0"/>
              </a:rPr>
            </a:br>
            <a:r>
              <a:rPr lang="en-US" altLang="en-US" sz="2200" b="1" dirty="0">
                <a:latin typeface="Tahoma" panose="020B0604030504040204" pitchFamily="34" charset="0"/>
                <a:cs typeface="Tahoma" panose="020B0604030504040204" pitchFamily="34" charset="0"/>
              </a:rPr>
              <a:t>(i.e., it’s more informal, video-based, ubiquitous, collaborative, self-directed, global, mobile, open, massive, etc.)</a:t>
            </a:r>
            <a:endParaRPr lang="en-US" sz="1600"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5732E869-4A2C-442E-B02F-F17D9244E4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5635" y="2929054"/>
            <a:ext cx="4879035" cy="2751935"/>
          </a:xfrm>
          <a:prstGeom prst="rect">
            <a:avLst/>
          </a:prstGeom>
        </p:spPr>
      </p:pic>
      <p:pic>
        <p:nvPicPr>
          <p:cNvPr id="10" name="Picture 9">
            <a:extLst>
              <a:ext uri="{FF2B5EF4-FFF2-40B4-BE49-F238E27FC236}">
                <a16:creationId xmlns:a16="http://schemas.microsoft.com/office/drawing/2014/main" id="{9A24DA81-790E-4135-AE68-90017011D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4671" y="2988045"/>
            <a:ext cx="3767329" cy="2692944"/>
          </a:xfrm>
          <a:prstGeom prst="rect">
            <a:avLst/>
          </a:prstGeom>
        </p:spPr>
      </p:pic>
      <p:pic>
        <p:nvPicPr>
          <p:cNvPr id="12" name="Picture 11">
            <a:extLst>
              <a:ext uri="{FF2B5EF4-FFF2-40B4-BE49-F238E27FC236}">
                <a16:creationId xmlns:a16="http://schemas.microsoft.com/office/drawing/2014/main" id="{84C2DA69-2248-4FB7-BCAE-05997DE30D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29054"/>
            <a:ext cx="3545635" cy="2662546"/>
          </a:xfrm>
          <a:prstGeom prst="rect">
            <a:avLst/>
          </a:prstGeom>
        </p:spPr>
      </p:pic>
    </p:spTree>
    <p:extLst>
      <p:ext uri="{BB962C8B-B14F-4D97-AF65-F5344CB8AC3E}">
        <p14:creationId xmlns:p14="http://schemas.microsoft.com/office/powerpoint/2010/main" val="826201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5DAE0-22A9-42C0-96CF-7BF6F1314F28}"/>
              </a:ext>
            </a:extLst>
          </p:cNvPr>
          <p:cNvSpPr>
            <a:spLocks noGrp="1"/>
          </p:cNvSpPr>
          <p:nvPr>
            <p:ph type="title"/>
          </p:nvPr>
        </p:nvSpPr>
        <p:spPr>
          <a:xfrm>
            <a:off x="1981200" y="274638"/>
            <a:ext cx="8305800" cy="2087562"/>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11, 2020</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Educational technology is coming of age during the pandemic: Nowhere more so than in India</a:t>
            </a:r>
            <a:br>
              <a:rPr lang="en-US" sz="8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2"/>
              </a:rPr>
              <a:t>https://www.economist.com/international/2020/11/11/educational-technology-is-coming-of-age-during-the-pandemic</a:t>
            </a:r>
            <a:r>
              <a:rPr lang="en-US" sz="1200" b="1" dirty="0">
                <a:latin typeface="Tahoma" panose="020B0604030504040204" pitchFamily="34" charset="0"/>
                <a:ea typeface="Tahoma" panose="020B0604030504040204" pitchFamily="34" charset="0"/>
                <a:cs typeface="Tahoma" panose="020B0604030504040204" pitchFamily="34" charset="0"/>
              </a:rPr>
              <a:t> </a:t>
            </a:r>
            <a:br>
              <a:rPr lang="en-US" sz="1200" b="1" dirty="0"/>
            </a:br>
            <a:endParaRPr lang="en-US" sz="2400" b="1" dirty="0"/>
          </a:p>
        </p:txBody>
      </p:sp>
      <p:pic>
        <p:nvPicPr>
          <p:cNvPr id="4" name="Picture 3">
            <a:extLst>
              <a:ext uri="{FF2B5EF4-FFF2-40B4-BE49-F238E27FC236}">
                <a16:creationId xmlns:a16="http://schemas.microsoft.com/office/drawing/2014/main" id="{105E2A3B-7D31-4259-9B32-B914ACB40557}"/>
              </a:ext>
            </a:extLst>
          </p:cNvPr>
          <p:cNvPicPr>
            <a:picLocks noChangeAspect="1"/>
          </p:cNvPicPr>
          <p:nvPr/>
        </p:nvPicPr>
        <p:blipFill rotWithShape="1">
          <a:blip r:embed="rId3"/>
          <a:srcRect l="20000" t="14870" r="28333" b="557"/>
          <a:stretch/>
        </p:blipFill>
        <p:spPr>
          <a:xfrm>
            <a:off x="7803292" y="2139131"/>
            <a:ext cx="4495800" cy="4713340"/>
          </a:xfrm>
          <a:prstGeom prst="rect">
            <a:avLst/>
          </a:prstGeom>
        </p:spPr>
      </p:pic>
      <p:pic>
        <p:nvPicPr>
          <p:cNvPr id="5" name="Picture 4">
            <a:extLst>
              <a:ext uri="{FF2B5EF4-FFF2-40B4-BE49-F238E27FC236}">
                <a16:creationId xmlns:a16="http://schemas.microsoft.com/office/drawing/2014/main" id="{6E15B6F2-FC73-4B9D-8F47-BAA319195B89}"/>
              </a:ext>
            </a:extLst>
          </p:cNvPr>
          <p:cNvPicPr>
            <a:picLocks noChangeAspect="1"/>
          </p:cNvPicPr>
          <p:nvPr/>
        </p:nvPicPr>
        <p:blipFill rotWithShape="1">
          <a:blip r:embed="rId4"/>
          <a:srcRect t="10220" r="833" b="2950"/>
          <a:stretch/>
        </p:blipFill>
        <p:spPr>
          <a:xfrm>
            <a:off x="1509860" y="2826692"/>
            <a:ext cx="6047617" cy="3939076"/>
          </a:xfrm>
          <a:prstGeom prst="rect">
            <a:avLst/>
          </a:prstGeom>
        </p:spPr>
      </p:pic>
      <p:pic>
        <p:nvPicPr>
          <p:cNvPr id="6" name="Picture 5">
            <a:extLst>
              <a:ext uri="{FF2B5EF4-FFF2-40B4-BE49-F238E27FC236}">
                <a16:creationId xmlns:a16="http://schemas.microsoft.com/office/drawing/2014/main" id="{518023A1-733F-44D3-898E-DFCB221A6E29}"/>
              </a:ext>
            </a:extLst>
          </p:cNvPr>
          <p:cNvPicPr>
            <a:picLocks noChangeAspect="1"/>
          </p:cNvPicPr>
          <p:nvPr/>
        </p:nvPicPr>
        <p:blipFill>
          <a:blip r:embed="rId5"/>
          <a:stretch>
            <a:fillRect/>
          </a:stretch>
        </p:blipFill>
        <p:spPr>
          <a:xfrm>
            <a:off x="25847" y="3746675"/>
            <a:ext cx="7682285" cy="3111325"/>
          </a:xfrm>
          <a:prstGeom prst="rect">
            <a:avLst/>
          </a:prstGeom>
        </p:spPr>
      </p:pic>
      <p:pic>
        <p:nvPicPr>
          <p:cNvPr id="7" name="Picture 6">
            <a:extLst>
              <a:ext uri="{FF2B5EF4-FFF2-40B4-BE49-F238E27FC236}">
                <a16:creationId xmlns:a16="http://schemas.microsoft.com/office/drawing/2014/main" id="{4ADFF389-564A-44B6-85C1-4D787B2D2F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44" y="1996404"/>
            <a:ext cx="2656921" cy="1660575"/>
          </a:xfrm>
          <a:prstGeom prst="rect">
            <a:avLst/>
          </a:prstGeom>
        </p:spPr>
      </p:pic>
    </p:spTree>
    <p:extLst>
      <p:ext uri="{BB962C8B-B14F-4D97-AF65-F5344CB8AC3E}">
        <p14:creationId xmlns:p14="http://schemas.microsoft.com/office/powerpoint/2010/main" val="5243214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97102" y="441790"/>
            <a:ext cx="10822970" cy="1535552"/>
          </a:xfrm>
        </p:spPr>
        <p:txBody>
          <a:bodyPr>
            <a:noAutofit/>
          </a:bodyPr>
          <a:lstStyle/>
          <a:p>
            <a:pPr algn="ctr"/>
            <a:r>
              <a:rPr lang="en-NZ" b="1" dirty="0">
                <a:solidFill>
                  <a:srgbClr val="FF0000"/>
                </a:solidFill>
                <a:latin typeface="Tahoma" panose="020B0604030504040204" pitchFamily="34" charset="0"/>
                <a:ea typeface="Tahoma" panose="020B0604030504040204" pitchFamily="34" charset="0"/>
                <a:cs typeface="Tahoma" panose="020B0604030504040204" pitchFamily="34" charset="0"/>
              </a:rPr>
              <a:t>30+ Ways Learning is Changing: </a:t>
            </a:r>
            <a:br>
              <a:rPr lang="en-NZ"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NZ" b="1" dirty="0">
                <a:solidFill>
                  <a:srgbClr val="0070C0"/>
                </a:solidFill>
                <a:latin typeface="Tahoma" panose="020B0604030504040204" pitchFamily="34" charset="0"/>
                <a:ea typeface="Tahoma" panose="020B0604030504040204" pitchFamily="34" charset="0"/>
                <a:cs typeface="Tahoma" panose="020B0604030504040204" pitchFamily="34" charset="0"/>
              </a:rPr>
              <a:t>The Mega Trends</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5603" y="2147905"/>
            <a:ext cx="6862947" cy="4616245"/>
          </a:xfrm>
          <a:prstGeom prst="rect">
            <a:avLst/>
          </a:prstGeom>
        </p:spPr>
      </p:pic>
    </p:spTree>
    <p:extLst>
      <p:ext uri="{BB962C8B-B14F-4D97-AF65-F5344CB8AC3E}">
        <p14:creationId xmlns:p14="http://schemas.microsoft.com/office/powerpoint/2010/main" val="35968551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Title 1">
            <a:extLst>
              <a:ext uri="{FF2B5EF4-FFF2-40B4-BE49-F238E27FC236}">
                <a16:creationId xmlns:a16="http://schemas.microsoft.com/office/drawing/2014/main" id="{CCA3FCDE-991D-46E3-A954-5DEA5775AEED}"/>
              </a:ext>
            </a:extLst>
          </p:cNvPr>
          <p:cNvSpPr>
            <a:spLocks noGrp="1" noChangeArrowheads="1"/>
          </p:cNvSpPr>
          <p:nvPr>
            <p:ph type="title"/>
          </p:nvPr>
        </p:nvSpPr>
        <p:spPr>
          <a:xfrm>
            <a:off x="0" y="774699"/>
            <a:ext cx="8358675" cy="3250949"/>
          </a:xfrm>
        </p:spPr>
        <p:txBody>
          <a:bodyPr/>
          <a:lstStyle/>
          <a:p>
            <a:r>
              <a:rPr lang="en-US" altLang="en-US" sz="3600" b="1" dirty="0">
                <a:solidFill>
                  <a:srgbClr val="FF0000"/>
                </a:solidFill>
                <a:latin typeface="Tahoma" panose="020B0604030504040204" pitchFamily="34" charset="0"/>
                <a:cs typeface="Tahoma" panose="020B0604030504040204" pitchFamily="34" charset="0"/>
              </a:rPr>
              <a:t>Polling Question #1:</a:t>
            </a:r>
            <a:br>
              <a:rPr lang="en-US" altLang="en-US" sz="3000" b="1" dirty="0">
                <a:solidFill>
                  <a:srgbClr val="0070C0"/>
                </a:solidFill>
                <a:latin typeface="Tahoma" panose="020B0604030504040204" pitchFamily="34" charset="0"/>
                <a:cs typeface="Tahoma" panose="020B0604030504040204" pitchFamily="34" charset="0"/>
              </a:rPr>
            </a:br>
            <a:r>
              <a:rPr lang="en-US" altLang="en-US" sz="3000" b="1" dirty="0">
                <a:solidFill>
                  <a:srgbClr val="0070C0"/>
                </a:solidFill>
                <a:latin typeface="Tahoma" panose="020B0604030504040204" pitchFamily="34" charset="0"/>
                <a:cs typeface="Tahoma" panose="020B0604030504040204" pitchFamily="34" charset="0"/>
              </a:rPr>
              <a:t>Are we in the midst of a: </a:t>
            </a:r>
            <a:br>
              <a:rPr lang="en-US" altLang="en-US" sz="3000" b="1" dirty="0">
                <a:solidFill>
                  <a:srgbClr val="0070C0"/>
                </a:solidFill>
                <a:latin typeface="Tahoma" panose="020B0604030504040204" pitchFamily="34" charset="0"/>
                <a:cs typeface="Tahoma" panose="020B0604030504040204" pitchFamily="34" charset="0"/>
              </a:rPr>
            </a:br>
            <a:r>
              <a:rPr lang="en-US" altLang="en-US" sz="3000" b="1" dirty="0">
                <a:solidFill>
                  <a:srgbClr val="0070C0"/>
                </a:solidFill>
                <a:latin typeface="Tahoma" panose="020B0604030504040204" pitchFamily="34" charset="0"/>
                <a:cs typeface="Tahoma" panose="020B0604030504040204" pitchFamily="34" charset="0"/>
              </a:rPr>
              <a:t>A. Learning Evolution or </a:t>
            </a:r>
            <a:br>
              <a:rPr lang="en-US" altLang="en-US" sz="3000" b="1" dirty="0">
                <a:solidFill>
                  <a:srgbClr val="0070C0"/>
                </a:solidFill>
                <a:latin typeface="Tahoma" panose="020B0604030504040204" pitchFamily="34" charset="0"/>
                <a:cs typeface="Tahoma" panose="020B0604030504040204" pitchFamily="34" charset="0"/>
              </a:rPr>
            </a:br>
            <a:r>
              <a:rPr lang="en-US" altLang="en-US" sz="3000" b="1" dirty="0">
                <a:solidFill>
                  <a:srgbClr val="0070C0"/>
                </a:solidFill>
                <a:latin typeface="Tahoma" panose="020B0604030504040204" pitchFamily="34" charset="0"/>
                <a:cs typeface="Tahoma" panose="020B0604030504040204" pitchFamily="34" charset="0"/>
              </a:rPr>
              <a:t>B. Learning Revolution…</a:t>
            </a:r>
            <a:br>
              <a:rPr lang="en-US" altLang="en-US" sz="3000" b="1" dirty="0">
                <a:solidFill>
                  <a:srgbClr val="0070C0"/>
                </a:solidFill>
                <a:latin typeface="Tahoma" panose="020B0604030504040204" pitchFamily="34" charset="0"/>
                <a:cs typeface="Tahoma" panose="020B0604030504040204" pitchFamily="34" charset="0"/>
              </a:rPr>
            </a:br>
            <a:r>
              <a:rPr lang="en-US" altLang="en-US" sz="3000" b="1" dirty="0">
                <a:solidFill>
                  <a:srgbClr val="0070C0"/>
                </a:solidFill>
                <a:latin typeface="Tahoma" panose="020B0604030504040204" pitchFamily="34" charset="0"/>
                <a:cs typeface="Tahoma" panose="020B0604030504040204" pitchFamily="34" charset="0"/>
              </a:rPr>
              <a:t>C. Neither</a:t>
            </a:r>
            <a:endParaRPr lang="en-US" altLang="en-US" b="1" dirty="0">
              <a:solidFill>
                <a:srgbClr val="0070C0"/>
              </a:solidFill>
              <a:latin typeface="Tahoma" panose="020B0604030504040204" pitchFamily="34" charset="0"/>
              <a:cs typeface="Tahoma" panose="020B0604030504040204" pitchFamily="34" charset="0"/>
            </a:endParaRPr>
          </a:p>
        </p:txBody>
      </p:sp>
      <p:pic>
        <p:nvPicPr>
          <p:cNvPr id="3" name="Picture 2" descr="Text&#10;&#10;Description automatically generated">
            <a:extLst>
              <a:ext uri="{FF2B5EF4-FFF2-40B4-BE49-F238E27FC236}">
                <a16:creationId xmlns:a16="http://schemas.microsoft.com/office/drawing/2014/main" id="{42E3BB7E-8CA5-4DFC-9C4C-651715921D7B}"/>
              </a:ext>
            </a:extLst>
          </p:cNvPr>
          <p:cNvPicPr>
            <a:picLocks noChangeAspect="1"/>
          </p:cNvPicPr>
          <p:nvPr/>
        </p:nvPicPr>
        <p:blipFill rotWithShape="1">
          <a:blip r:embed="rId2">
            <a:extLst>
              <a:ext uri="{28A0092B-C50C-407E-A947-70E740481C1C}">
                <a14:useLocalDpi xmlns:a14="http://schemas.microsoft.com/office/drawing/2010/main" val="0"/>
              </a:ext>
            </a:extLst>
          </a:blip>
          <a:srcRect r="365" b="6296"/>
          <a:stretch/>
        </p:blipFill>
        <p:spPr>
          <a:xfrm>
            <a:off x="7696200" y="419351"/>
            <a:ext cx="4313724" cy="4493306"/>
          </a:xfrm>
          <a:prstGeom prst="rect">
            <a:avLst/>
          </a:prstGeom>
        </p:spPr>
      </p:pic>
    </p:spTree>
    <p:extLst>
      <p:ext uri="{BB962C8B-B14F-4D97-AF65-F5344CB8AC3E}">
        <p14:creationId xmlns:p14="http://schemas.microsoft.com/office/powerpoint/2010/main" val="42167016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Title 1">
            <a:extLst>
              <a:ext uri="{FF2B5EF4-FFF2-40B4-BE49-F238E27FC236}">
                <a16:creationId xmlns:a16="http://schemas.microsoft.com/office/drawing/2014/main" id="{CCA3FCDE-991D-46E3-A954-5DEA5775AEED}"/>
              </a:ext>
            </a:extLst>
          </p:cNvPr>
          <p:cNvSpPr>
            <a:spLocks noGrp="1" noChangeArrowheads="1"/>
          </p:cNvSpPr>
          <p:nvPr>
            <p:ph type="title"/>
          </p:nvPr>
        </p:nvSpPr>
        <p:spPr>
          <a:xfrm>
            <a:off x="1052370" y="1006054"/>
            <a:ext cx="8358675" cy="3250949"/>
          </a:xfrm>
        </p:spPr>
        <p:txBody>
          <a:bodyPr/>
          <a:lstStyle/>
          <a:p>
            <a:pPr marR="0" lvl="0">
              <a:spcBef>
                <a:spcPts val="0"/>
              </a:spcBef>
              <a:spcAft>
                <a:spcPts val="0"/>
              </a:spcAft>
            </a:pPr>
            <a:r>
              <a:rPr lang="en-US" altLang="en-US" sz="3600" b="1" dirty="0">
                <a:solidFill>
                  <a:srgbClr val="FF0000"/>
                </a:solidFill>
                <a:latin typeface="Tahoma" panose="020B0604030504040204" pitchFamily="34" charset="0"/>
                <a:cs typeface="Tahoma" panose="020B0604030504040204" pitchFamily="34" charset="0"/>
              </a:rPr>
              <a:t>Polling Question #2:</a:t>
            </a:r>
            <a:br>
              <a:rPr lang="en-US" altLang="en-US" sz="3000" b="1" dirty="0">
                <a:solidFill>
                  <a:srgbClr val="0070C0"/>
                </a:solidFill>
                <a:latin typeface="Tahoma" panose="020B0604030504040204" pitchFamily="34" charset="0"/>
                <a:cs typeface="Tahoma" panose="020B0604030504040204" pitchFamily="34" charset="0"/>
              </a:rPr>
            </a:br>
            <a:r>
              <a:rPr lang="en-US" sz="3200" b="1" dirty="0">
                <a:effectLst/>
                <a:latin typeface="Tahoma" panose="020B0604030504040204" pitchFamily="34" charset="0"/>
                <a:ea typeface="Tahoma" panose="020B0604030504040204" pitchFamily="34" charset="0"/>
                <a:cs typeface="Tahoma" panose="020B0604030504040204" pitchFamily="34" charset="0"/>
              </a:rPr>
              <a:t>Which is the most important trend?</a:t>
            </a:r>
            <a:br>
              <a:rPr lang="en-US" sz="3200" b="1" dirty="0">
                <a:effectLst/>
                <a:latin typeface="Tahoma" panose="020B0604030504040204" pitchFamily="34" charset="0"/>
                <a:ea typeface="Tahoma" panose="020B0604030504040204" pitchFamily="34" charset="0"/>
                <a:cs typeface="Tahoma" panose="020B0604030504040204" pitchFamily="34" charset="0"/>
              </a:rPr>
            </a:br>
            <a:r>
              <a:rPr lang="en-US" sz="3200" b="1" dirty="0">
                <a:effectLst/>
                <a:latin typeface="Tahoma" panose="020B0604030504040204" pitchFamily="34" charset="0"/>
                <a:ea typeface="Tahoma" panose="020B0604030504040204" pitchFamily="34" charset="0"/>
                <a:cs typeface="Tahoma" panose="020B0604030504040204" pitchFamily="34" charset="0"/>
              </a:rPr>
              <a:t>a. </a:t>
            </a:r>
            <a:r>
              <a:rPr lang="en-NZ" sz="3200" b="1" dirty="0">
                <a:effectLst/>
                <a:latin typeface="Tahoma" panose="020B0604030504040204" pitchFamily="34" charset="0"/>
                <a:ea typeface="Tahoma" panose="020B0604030504040204" pitchFamily="34" charset="0"/>
                <a:cs typeface="Tahoma" panose="020B0604030504040204" pitchFamily="34" charset="0"/>
              </a:rPr>
              <a:t>Mega Trend #1. Learner Engagement</a:t>
            </a:r>
            <a:br>
              <a:rPr lang="en-US" sz="3200" b="1" dirty="0">
                <a:effectLst/>
                <a:latin typeface="Tahoma" panose="020B0604030504040204" pitchFamily="34" charset="0"/>
                <a:ea typeface="Tahoma" panose="020B0604030504040204" pitchFamily="34" charset="0"/>
                <a:cs typeface="Tahoma" panose="020B0604030504040204" pitchFamily="34" charset="0"/>
              </a:rPr>
            </a:br>
            <a:r>
              <a:rPr lang="en-US" sz="3200" b="1" dirty="0">
                <a:effectLst/>
                <a:latin typeface="Tahoma" panose="020B0604030504040204" pitchFamily="34" charset="0"/>
                <a:ea typeface="Tahoma" panose="020B0604030504040204" pitchFamily="34" charset="0"/>
                <a:cs typeface="Tahoma" panose="020B0604030504040204" pitchFamily="34" charset="0"/>
              </a:rPr>
              <a:t>b. </a:t>
            </a:r>
            <a:r>
              <a:rPr lang="en-NZ" sz="3200" b="1" dirty="0">
                <a:effectLst/>
                <a:latin typeface="Tahoma" panose="020B0604030504040204" pitchFamily="34" charset="0"/>
                <a:ea typeface="Tahoma" panose="020B0604030504040204" pitchFamily="34" charset="0"/>
                <a:cs typeface="Tahoma" panose="020B0604030504040204" pitchFamily="34" charset="0"/>
              </a:rPr>
              <a:t>Mega Trend #2. Pervasive Access</a:t>
            </a:r>
            <a:br>
              <a:rPr lang="en-US" sz="3200" b="1" dirty="0">
                <a:effectLst/>
                <a:latin typeface="Tahoma" panose="020B0604030504040204" pitchFamily="34" charset="0"/>
                <a:ea typeface="Tahoma" panose="020B0604030504040204" pitchFamily="34" charset="0"/>
                <a:cs typeface="Tahoma" panose="020B0604030504040204" pitchFamily="34" charset="0"/>
              </a:rPr>
            </a:br>
            <a:r>
              <a:rPr lang="en-US" sz="3200" b="1" dirty="0">
                <a:effectLst/>
                <a:latin typeface="Tahoma" panose="020B0604030504040204" pitchFamily="34" charset="0"/>
                <a:ea typeface="Tahoma" panose="020B0604030504040204" pitchFamily="34" charset="0"/>
                <a:cs typeface="Tahoma" panose="020B0604030504040204" pitchFamily="34" charset="0"/>
              </a:rPr>
              <a:t>c. </a:t>
            </a:r>
            <a:r>
              <a:rPr lang="en-NZ" sz="3200" b="1" dirty="0">
                <a:effectLst/>
                <a:latin typeface="Tahoma" panose="020B0604030504040204" pitchFamily="34" charset="0"/>
                <a:ea typeface="Tahoma" panose="020B0604030504040204" pitchFamily="34" charset="0"/>
                <a:cs typeface="Tahoma" panose="020B0604030504040204" pitchFamily="34" charset="0"/>
              </a:rPr>
              <a:t>Mega Trend #3. Customization</a:t>
            </a:r>
            <a:br>
              <a:rPr lang="en-US" sz="1800" dirty="0">
                <a:effectLst/>
                <a:latin typeface="Calibri" panose="020F0502020204030204" pitchFamily="34" charset="0"/>
                <a:ea typeface="Calibri" panose="020F0502020204030204" pitchFamily="34" charset="0"/>
                <a:cs typeface="Calibri" panose="020F0502020204030204" pitchFamily="34" charset="0"/>
              </a:rPr>
            </a:br>
            <a:endParaRPr lang="en-US" altLang="en-US" b="1" dirty="0">
              <a:solidFill>
                <a:srgbClr val="0070C0"/>
              </a:solidFill>
              <a:latin typeface="Tahoma" panose="020B0604030504040204" pitchFamily="34" charset="0"/>
              <a:cs typeface="Tahoma" panose="020B0604030504040204" pitchFamily="34" charset="0"/>
            </a:endParaRPr>
          </a:p>
        </p:txBody>
      </p:sp>
      <p:pic>
        <p:nvPicPr>
          <p:cNvPr id="3" name="Picture 2" descr="Text&#10;&#10;Description automatically generated">
            <a:extLst>
              <a:ext uri="{FF2B5EF4-FFF2-40B4-BE49-F238E27FC236}">
                <a16:creationId xmlns:a16="http://schemas.microsoft.com/office/drawing/2014/main" id="{42E3BB7E-8CA5-4DFC-9C4C-651715921D7B}"/>
              </a:ext>
            </a:extLst>
          </p:cNvPr>
          <p:cNvPicPr>
            <a:picLocks noChangeAspect="1"/>
          </p:cNvPicPr>
          <p:nvPr/>
        </p:nvPicPr>
        <p:blipFill rotWithShape="1">
          <a:blip r:embed="rId2">
            <a:extLst>
              <a:ext uri="{28A0092B-C50C-407E-A947-70E740481C1C}">
                <a14:useLocalDpi xmlns:a14="http://schemas.microsoft.com/office/drawing/2010/main" val="0"/>
              </a:ext>
            </a:extLst>
          </a:blip>
          <a:srcRect r="365" b="6296"/>
          <a:stretch/>
        </p:blipFill>
        <p:spPr>
          <a:xfrm>
            <a:off x="9411045" y="320200"/>
            <a:ext cx="2780954" cy="2896726"/>
          </a:xfrm>
          <a:prstGeom prst="rect">
            <a:avLst/>
          </a:prstGeom>
        </p:spPr>
      </p:pic>
    </p:spTree>
    <p:extLst>
      <p:ext uri="{BB962C8B-B14F-4D97-AF65-F5344CB8AC3E}">
        <p14:creationId xmlns:p14="http://schemas.microsoft.com/office/powerpoint/2010/main" val="15686145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97102" y="441789"/>
            <a:ext cx="10781873" cy="1941815"/>
          </a:xfrm>
        </p:spPr>
        <p:txBody>
          <a:bodyPr>
            <a:noAutofit/>
          </a:bodyPr>
          <a:lstStyle/>
          <a:p>
            <a:pPr algn="ctr"/>
            <a:r>
              <a:rPr lang="en-NZ" b="1" dirty="0">
                <a:solidFill>
                  <a:srgbClr val="FF0000"/>
                </a:solidFill>
                <a:latin typeface="Tahoma" panose="020B0604030504040204" pitchFamily="34" charset="0"/>
                <a:ea typeface="Tahoma" panose="020B0604030504040204" pitchFamily="34" charset="0"/>
                <a:cs typeface="Tahoma" panose="020B0604030504040204" pitchFamily="34" charset="0"/>
              </a:rPr>
              <a:t>How Learning is Changing: </a:t>
            </a:r>
            <a:br>
              <a:rPr lang="en-NZ"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NZ" b="1" dirty="0">
                <a:solidFill>
                  <a:srgbClr val="0070C0"/>
                </a:solidFill>
                <a:latin typeface="Tahoma" panose="020B0604030504040204" pitchFamily="34" charset="0"/>
                <a:ea typeface="Tahoma" panose="020B0604030504040204" pitchFamily="34" charset="0"/>
                <a:cs typeface="Tahoma" panose="020B0604030504040204" pitchFamily="34" charset="0"/>
              </a:rPr>
              <a:t>Mega Trend #1. Learner Engagement</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2492" y="2383604"/>
            <a:ext cx="6000353" cy="4409766"/>
          </a:xfrm>
          <a:prstGeom prst="rect">
            <a:avLst/>
          </a:prstGeom>
        </p:spPr>
      </p:pic>
    </p:spTree>
    <p:extLst>
      <p:ext uri="{BB962C8B-B14F-4D97-AF65-F5344CB8AC3E}">
        <p14:creationId xmlns:p14="http://schemas.microsoft.com/office/powerpoint/2010/main" val="8782138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4B0888-338F-4DF4-A587-738166B5288E}"/>
              </a:ext>
            </a:extLst>
          </p:cNvPr>
          <p:cNvSpPr>
            <a:spLocks noGrp="1"/>
          </p:cNvSpPr>
          <p:nvPr>
            <p:ph type="title"/>
          </p:nvPr>
        </p:nvSpPr>
        <p:spPr>
          <a:xfrm>
            <a:off x="418641" y="310098"/>
            <a:ext cx="11127035" cy="2667000"/>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March 2021</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Mobile</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Best small phone 2021: The top tiny, compact smartphone choices</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James Rogerson, TechRadar</a:t>
            </a:r>
            <a:br>
              <a:rPr lang="en-US" sz="1600" b="1" dirty="0">
                <a:latin typeface="Tahoma" panose="020B0604030504040204" pitchFamily="34" charset="0"/>
                <a:ea typeface="Tahoma" panose="020B0604030504040204" pitchFamily="34" charset="0"/>
                <a:cs typeface="Tahoma" panose="020B0604030504040204" pitchFamily="34" charset="0"/>
              </a:rPr>
            </a:br>
            <a:r>
              <a:rPr lang="en-US" sz="900" b="1" dirty="0">
                <a:latin typeface="Tahoma" panose="020B0604030504040204" pitchFamily="34" charset="0"/>
                <a:ea typeface="Tahoma" panose="020B0604030504040204" pitchFamily="34" charset="0"/>
                <a:cs typeface="Tahoma" panose="020B0604030504040204" pitchFamily="34" charset="0"/>
                <a:hlinkClick r:id="rId2"/>
              </a:rPr>
              <a:t>https://www.techradar.com/best/best-small-phone</a:t>
            </a:r>
            <a:r>
              <a:rPr lang="en-US" sz="900" b="1"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359B86F6-9BEB-48D0-9423-C9E3ACED938B}"/>
              </a:ext>
            </a:extLst>
          </p:cNvPr>
          <p:cNvSpPr txBox="1"/>
          <p:nvPr/>
        </p:nvSpPr>
        <p:spPr>
          <a:xfrm>
            <a:off x="5151408" y="3453124"/>
            <a:ext cx="34290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Octopus watch from Joy, an icon-based watch for kids to have good habits is on display during CES.</a:t>
            </a:r>
          </a:p>
        </p:txBody>
      </p:sp>
      <p:pic>
        <p:nvPicPr>
          <p:cNvPr id="8" name="Picture 7">
            <a:extLst>
              <a:ext uri="{FF2B5EF4-FFF2-40B4-BE49-F238E27FC236}">
                <a16:creationId xmlns:a16="http://schemas.microsoft.com/office/drawing/2014/main" id="{AF920882-2F8E-4642-82C1-186D8CC48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0508" y="4800599"/>
            <a:ext cx="2590800" cy="1943100"/>
          </a:xfrm>
          <a:prstGeom prst="rect">
            <a:avLst/>
          </a:prstGeom>
        </p:spPr>
      </p:pic>
      <p:pic>
        <p:nvPicPr>
          <p:cNvPr id="4" name="Picture 3">
            <a:extLst>
              <a:ext uri="{FF2B5EF4-FFF2-40B4-BE49-F238E27FC236}">
                <a16:creationId xmlns:a16="http://schemas.microsoft.com/office/drawing/2014/main" id="{1D80810C-10AA-4108-AA1D-C527375C3779}"/>
              </a:ext>
            </a:extLst>
          </p:cNvPr>
          <p:cNvPicPr>
            <a:picLocks noChangeAspect="1"/>
          </p:cNvPicPr>
          <p:nvPr/>
        </p:nvPicPr>
        <p:blipFill>
          <a:blip r:embed="rId4"/>
          <a:stretch>
            <a:fillRect/>
          </a:stretch>
        </p:blipFill>
        <p:spPr>
          <a:xfrm>
            <a:off x="8503266" y="3524233"/>
            <a:ext cx="3509681" cy="3314699"/>
          </a:xfrm>
          <a:prstGeom prst="rect">
            <a:avLst/>
          </a:prstGeom>
        </p:spPr>
      </p:pic>
      <p:pic>
        <p:nvPicPr>
          <p:cNvPr id="10" name="Picture 9">
            <a:extLst>
              <a:ext uri="{FF2B5EF4-FFF2-40B4-BE49-F238E27FC236}">
                <a16:creationId xmlns:a16="http://schemas.microsoft.com/office/drawing/2014/main" id="{089552F6-6EA6-462D-85D2-C8C2E2925277}"/>
              </a:ext>
            </a:extLst>
          </p:cNvPr>
          <p:cNvPicPr>
            <a:picLocks noChangeAspect="1"/>
          </p:cNvPicPr>
          <p:nvPr/>
        </p:nvPicPr>
        <p:blipFill rotWithShape="1">
          <a:blip r:embed="rId5"/>
          <a:srcRect l="27676" t="18873" r="43538" b="29457"/>
          <a:stretch/>
        </p:blipFill>
        <p:spPr>
          <a:xfrm>
            <a:off x="538499" y="3196065"/>
            <a:ext cx="3994906" cy="3642867"/>
          </a:xfrm>
          <a:prstGeom prst="rect">
            <a:avLst/>
          </a:prstGeom>
        </p:spPr>
      </p:pic>
    </p:spTree>
    <p:extLst>
      <p:ext uri="{BB962C8B-B14F-4D97-AF65-F5344CB8AC3E}">
        <p14:creationId xmlns:p14="http://schemas.microsoft.com/office/powerpoint/2010/main" val="27167636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Title 1">
            <a:extLst>
              <a:ext uri="{FF2B5EF4-FFF2-40B4-BE49-F238E27FC236}">
                <a16:creationId xmlns:a16="http://schemas.microsoft.com/office/drawing/2014/main" id="{78AECB3E-63C7-4C2D-8B5E-A560B80588F3}"/>
              </a:ext>
            </a:extLst>
          </p:cNvPr>
          <p:cNvSpPr>
            <a:spLocks noGrp="1" noChangeArrowheads="1"/>
          </p:cNvSpPr>
          <p:nvPr>
            <p:ph type="title"/>
          </p:nvPr>
        </p:nvSpPr>
        <p:spPr>
          <a:xfrm>
            <a:off x="1147314" y="533401"/>
            <a:ext cx="9913036" cy="2777792"/>
          </a:xfrm>
        </p:spPr>
        <p:txBody>
          <a:bodyPr/>
          <a:lstStyle/>
          <a:p>
            <a:r>
              <a:rPr lang="en-US" altLang="en-US" sz="3600" b="1" dirty="0">
                <a:solidFill>
                  <a:srgbClr val="FF0000"/>
                </a:solidFill>
                <a:latin typeface="Tahoma" panose="020B0604030504040204" pitchFamily="34" charset="0"/>
                <a:cs typeface="Tahoma" panose="020B0604030504040204" pitchFamily="34" charset="0"/>
              </a:rPr>
              <a:t>March 1, 2021</a:t>
            </a:r>
            <a:br>
              <a:rPr lang="en-US" altLang="en-US" sz="3600" b="1" dirty="0">
                <a:solidFill>
                  <a:srgbClr val="FF0000"/>
                </a:solidFill>
                <a:latin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Hands-on</a:t>
            </a:r>
            <a:br>
              <a:rPr lang="en-US" altLang="en-US" sz="3600" b="1" dirty="0">
                <a:solidFill>
                  <a:srgbClr val="FF0000"/>
                </a:solidFill>
                <a:latin typeface="Tahoma" panose="020B0604030504040204" pitchFamily="34" charset="0"/>
                <a:cs typeface="Tahoma" panose="020B0604030504040204" pitchFamily="34" charset="0"/>
              </a:rPr>
            </a:br>
            <a:r>
              <a:rPr lang="en-US" altLang="en-US" sz="2800" b="1" dirty="0">
                <a:solidFill>
                  <a:schemeClr val="tx1"/>
                </a:solidFill>
                <a:latin typeface="Tahoma" panose="020B0604030504040204" pitchFamily="34" charset="0"/>
                <a:cs typeface="Tahoma" panose="020B0604030504040204" pitchFamily="34" charset="0"/>
              </a:rPr>
              <a:t>Student Designed Videos</a:t>
            </a:r>
            <a:br>
              <a:rPr lang="en-US" altLang="en-US" sz="2800" b="1" dirty="0">
                <a:solidFill>
                  <a:srgbClr val="FF0000"/>
                </a:solidFill>
                <a:latin typeface="Tahoma" panose="020B0604030504040204" pitchFamily="34" charset="0"/>
                <a:cs typeface="Tahoma" panose="020B0604030504040204" pitchFamily="34" charset="0"/>
              </a:rPr>
            </a:br>
            <a:r>
              <a:rPr lang="en-US" altLang="en-US" sz="2400" b="1" dirty="0">
                <a:latin typeface="Tahoma" panose="020B0604030504040204" pitchFamily="34" charset="0"/>
                <a:cs typeface="Tahoma" panose="020B0604030504040204" pitchFamily="34" charset="0"/>
              </a:rPr>
              <a:t>M-Learning for K-12 Education</a:t>
            </a:r>
            <a:br>
              <a:rPr lang="en-US" altLang="en-US" sz="3200" b="1" dirty="0">
                <a:latin typeface="Tahoma" panose="020B0604030504040204" pitchFamily="34" charset="0"/>
                <a:cs typeface="Tahoma" panose="020B0604030504040204" pitchFamily="34" charset="0"/>
              </a:rPr>
            </a:br>
            <a:r>
              <a:rPr lang="en-US" altLang="en-US" sz="1200" b="1" dirty="0">
                <a:latin typeface="Tahoma" panose="020B0604030504040204" pitchFamily="34" charset="0"/>
                <a:cs typeface="Tahoma" panose="020B0604030504040204" pitchFamily="34" charset="0"/>
              </a:rPr>
              <a:t>Terri and Terri </a:t>
            </a:r>
            <a:r>
              <a:rPr lang="en-US" altLang="en-US" sz="1200" b="1" dirty="0">
                <a:latin typeface="Tahoma" panose="020B0604030504040204" pitchFamily="34" charset="0"/>
                <a:cs typeface="Tahoma" panose="020B0604030504040204" pitchFamily="34" charset="0"/>
                <a:hlinkClick r:id="rId2"/>
              </a:rPr>
              <a:t>https://www.youtube.com/watch?app=desktop&amp;v=4gv_mc7D6vo</a:t>
            </a:r>
            <a:br>
              <a:rPr lang="en-US" altLang="en-US" sz="1200" b="1" dirty="0">
                <a:latin typeface="Tahoma" panose="020B0604030504040204" pitchFamily="34" charset="0"/>
                <a:cs typeface="Tahoma" panose="020B0604030504040204" pitchFamily="34" charset="0"/>
              </a:rPr>
            </a:br>
            <a:r>
              <a:rPr lang="en-US" altLang="en-US" sz="1200" b="1" dirty="0">
                <a:latin typeface="Tahoma" panose="020B0604030504040204" pitchFamily="34" charset="0"/>
                <a:cs typeface="Tahoma" panose="020B0604030504040204" pitchFamily="34" charset="0"/>
              </a:rPr>
              <a:t>Amy </a:t>
            </a:r>
            <a:r>
              <a:rPr lang="en-US" altLang="en-US" sz="1200" b="1" dirty="0" err="1">
                <a:latin typeface="Tahoma" panose="020B0604030504040204" pitchFamily="34" charset="0"/>
                <a:cs typeface="Tahoma" panose="020B0604030504040204" pitchFamily="34" charset="0"/>
              </a:rPr>
              <a:t>Papst</a:t>
            </a:r>
            <a:r>
              <a:rPr lang="en-US" altLang="en-US" sz="1200" b="1" dirty="0">
                <a:latin typeface="Tahoma" panose="020B0604030504040204" pitchFamily="34" charset="0"/>
                <a:cs typeface="Tahoma" panose="020B0604030504040204" pitchFamily="34" charset="0"/>
              </a:rPr>
              <a:t>: </a:t>
            </a:r>
            <a:r>
              <a:rPr lang="en-US" altLang="en-US" sz="1200" u="sng" dirty="0">
                <a:latin typeface="Tahoma" panose="020B0604030504040204" pitchFamily="34" charset="0"/>
                <a:cs typeface="Tahoma" panose="020B0604030504040204" pitchFamily="34" charset="0"/>
                <a:hlinkClick r:id="rId3"/>
              </a:rPr>
              <a:t>https://www.youtube.com/watch?v=jJcaqGoSspE&amp;feature=youtu.be</a:t>
            </a:r>
            <a:r>
              <a:rPr lang="en-US" altLang="en-US" sz="1200" b="1" dirty="0">
                <a:latin typeface="Tahoma" panose="020B0604030504040204" pitchFamily="34" charset="0"/>
                <a:cs typeface="Tahoma" panose="020B0604030504040204" pitchFamily="34" charset="0"/>
              </a:rPr>
              <a:t> </a:t>
            </a:r>
            <a:br>
              <a:rPr lang="en-US" altLang="en-US" sz="1200" b="1" dirty="0">
                <a:latin typeface="Tahoma" panose="020B0604030504040204" pitchFamily="34" charset="0"/>
                <a:cs typeface="Tahoma" panose="020B0604030504040204" pitchFamily="34" charset="0"/>
              </a:rPr>
            </a:br>
            <a:r>
              <a:rPr lang="en-US" altLang="en-US" sz="1200" b="1" dirty="0">
                <a:latin typeface="Tahoma" panose="020B0604030504040204" pitchFamily="34" charset="0"/>
                <a:cs typeface="Tahoma" panose="020B0604030504040204" pitchFamily="34" charset="0"/>
              </a:rPr>
              <a:t>Qi Li, Gangnam: </a:t>
            </a:r>
            <a:r>
              <a:rPr lang="en-US" altLang="en-US" sz="1200" b="1" u="sng" dirty="0">
                <a:latin typeface="Tahoma" panose="020B0604030504040204" pitchFamily="34" charset="0"/>
                <a:cs typeface="Tahoma" panose="020B0604030504040204" pitchFamily="34" charset="0"/>
                <a:hlinkClick r:id="rId4"/>
              </a:rPr>
              <a:t>http://www.youtube.com/watch?v=7Q429lqxZaU&amp;feature=youtu.be</a:t>
            </a:r>
            <a:br>
              <a:rPr lang="en-US" altLang="en-US" sz="1200" b="1" dirty="0">
                <a:latin typeface="Tahoma" panose="020B0604030504040204" pitchFamily="34" charset="0"/>
                <a:cs typeface="Tahoma" panose="020B0604030504040204" pitchFamily="34" charset="0"/>
              </a:rPr>
            </a:br>
            <a:r>
              <a:rPr lang="en-US" altLang="en-US" sz="1200" b="1" dirty="0">
                <a:latin typeface="Tahoma" panose="020B0604030504040204" pitchFamily="34" charset="0"/>
                <a:cs typeface="Tahoma" panose="020B0604030504040204" pitchFamily="34" charset="0"/>
              </a:rPr>
              <a:t>Miguel Lara (Web 2.0 FREEDOM): </a:t>
            </a:r>
            <a:r>
              <a:rPr lang="en-US" altLang="en-US" sz="1200" b="1" u="sng" dirty="0">
                <a:latin typeface="Tahoma" panose="020B0604030504040204" pitchFamily="34" charset="0"/>
                <a:cs typeface="Tahoma" panose="020B0604030504040204" pitchFamily="34" charset="0"/>
                <a:hlinkClick r:id="rId5"/>
              </a:rPr>
              <a:t>http://www.youtube.com/watch?v=8cmCFWi9lW8</a:t>
            </a:r>
            <a:br>
              <a:rPr lang="en-US" altLang="en-US" sz="1200" b="1" dirty="0">
                <a:latin typeface="Tahoma" panose="020B0604030504040204" pitchFamily="34" charset="0"/>
                <a:cs typeface="Tahoma" panose="020B0604030504040204" pitchFamily="34" charset="0"/>
              </a:rPr>
            </a:br>
            <a:r>
              <a:rPr lang="en-US" altLang="en-US" sz="1200" b="1" dirty="0">
                <a:latin typeface="Tahoma" panose="020B0604030504040204" pitchFamily="34" charset="0"/>
                <a:cs typeface="Tahoma" panose="020B0604030504040204" pitchFamily="34" charset="0"/>
              </a:rPr>
              <a:t>Kimberly Vincent-Layton: </a:t>
            </a:r>
            <a:r>
              <a:rPr lang="en-US" altLang="en-US" sz="1200" b="1" dirty="0">
                <a:latin typeface="Tahoma" panose="020B0604030504040204" pitchFamily="34" charset="0"/>
                <a:cs typeface="Tahoma" panose="020B0604030504040204" pitchFamily="34" charset="0"/>
                <a:hlinkClick r:id="rId6"/>
              </a:rPr>
              <a:t>https://www.youtube.com/watch?v=4Ic39_rYLII&amp;feature=youtu.be</a:t>
            </a:r>
            <a:r>
              <a:rPr lang="en-US" altLang="en-US" sz="1200" b="1" dirty="0">
                <a:latin typeface="Tahoma" panose="020B0604030504040204" pitchFamily="34" charset="0"/>
                <a:cs typeface="Tahoma" panose="020B0604030504040204" pitchFamily="34" charset="0"/>
              </a:rPr>
              <a:t> </a:t>
            </a:r>
            <a:br>
              <a:rPr lang="en-US" altLang="en-US" sz="1200" b="1" dirty="0">
                <a:latin typeface="Tahoma" panose="020B0604030504040204" pitchFamily="34" charset="0"/>
                <a:cs typeface="Tahoma" panose="020B0604030504040204" pitchFamily="34" charset="0"/>
              </a:rPr>
            </a:br>
            <a:endParaRPr lang="en-US" altLang="en-US" sz="1200" b="1" dirty="0">
              <a:latin typeface="Tahoma" panose="020B0604030504040204" pitchFamily="34" charset="0"/>
              <a:cs typeface="Tahoma" panose="020B0604030504040204" pitchFamily="34" charset="0"/>
            </a:endParaRPr>
          </a:p>
        </p:txBody>
      </p:sp>
      <p:pic>
        <p:nvPicPr>
          <p:cNvPr id="466947" name="Picture 2">
            <a:extLst>
              <a:ext uri="{FF2B5EF4-FFF2-40B4-BE49-F238E27FC236}">
                <a16:creationId xmlns:a16="http://schemas.microsoft.com/office/drawing/2014/main" id="{3B93609B-873B-4777-A744-3DE01DBF1E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835" t="12544" r="27499" b="507"/>
          <a:stretch>
            <a:fillRect/>
          </a:stretch>
        </p:blipFill>
        <p:spPr bwMode="auto">
          <a:xfrm>
            <a:off x="1147313" y="3429000"/>
            <a:ext cx="4408478" cy="333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6948" name="Picture 5">
            <a:extLst>
              <a:ext uri="{FF2B5EF4-FFF2-40B4-BE49-F238E27FC236}">
                <a16:creationId xmlns:a16="http://schemas.microsoft.com/office/drawing/2014/main" id="{E5FCA977-4544-4DF9-8D90-13BA884351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835" t="12294" r="28333" b="9869"/>
          <a:stretch>
            <a:fillRect/>
          </a:stretch>
        </p:blipFill>
        <p:spPr bwMode="auto">
          <a:xfrm>
            <a:off x="5940724" y="3311193"/>
            <a:ext cx="5213230" cy="356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1943100" y="585132"/>
            <a:ext cx="8305800" cy="2269496"/>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August 6, 2020</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Millions of Americans Have Lost Jobs in the Pandemic—And Robots and AI Are Replacing Them Faster Than Ever</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Alana Semuels, Time</a:t>
            </a:r>
            <a:br>
              <a:rPr lang="en-US" sz="800" b="1" dirty="0">
                <a:latin typeface="Tahoma" panose="020B0604030504040204" pitchFamily="34" charset="0"/>
                <a:ea typeface="Tahoma" panose="020B0604030504040204" pitchFamily="34" charset="0"/>
                <a:cs typeface="Tahoma" panose="020B0604030504040204" pitchFamily="34" charset="0"/>
              </a:rPr>
            </a:br>
            <a:r>
              <a:rPr lang="en-US" sz="600" b="1" u="sng" dirty="0">
                <a:latin typeface="Tahoma" panose="020B0604030504040204" pitchFamily="34" charset="0"/>
                <a:ea typeface="Tahoma" panose="020B0604030504040204" pitchFamily="34" charset="0"/>
                <a:cs typeface="Tahoma" panose="020B0604030504040204" pitchFamily="34" charset="0"/>
                <a:hlinkClick r:id="rId2"/>
              </a:rPr>
              <a:t>https://time.com/5876604/machines-jobs-coronavirus/</a:t>
            </a:r>
            <a:r>
              <a:rPr lang="en-US" sz="600" b="1" u="sng" dirty="0">
                <a:latin typeface="Tahoma" panose="020B0604030504040204" pitchFamily="34" charset="0"/>
                <a:ea typeface="Tahoma" panose="020B0604030504040204" pitchFamily="34" charset="0"/>
                <a:cs typeface="Tahoma" panose="020B0604030504040204" pitchFamily="34" charset="0"/>
              </a:rPr>
              <a: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2DE78F2C-0019-425F-A9CC-6F693E132463}"/>
              </a:ext>
            </a:extLst>
          </p:cNvPr>
          <p:cNvSpPr txBox="1"/>
          <p:nvPr/>
        </p:nvSpPr>
        <p:spPr>
          <a:xfrm>
            <a:off x="2667001" y="6172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7EAD5B7-74E2-46FE-9126-BABC4340BF58}"/>
              </a:ext>
            </a:extLst>
          </p:cNvPr>
          <p:cNvPicPr>
            <a:picLocks noChangeAspect="1"/>
          </p:cNvPicPr>
          <p:nvPr/>
        </p:nvPicPr>
        <p:blipFill rotWithShape="1">
          <a:blip r:embed="rId3"/>
          <a:srcRect l="31382" t="21761" r="30890" b="64670"/>
          <a:stretch/>
        </p:blipFill>
        <p:spPr>
          <a:xfrm>
            <a:off x="1316061" y="2938515"/>
            <a:ext cx="6137859" cy="1374693"/>
          </a:xfrm>
          <a:prstGeom prst="rect">
            <a:avLst/>
          </a:prstGeom>
        </p:spPr>
      </p:pic>
      <p:pic>
        <p:nvPicPr>
          <p:cNvPr id="5" name="Picture 4">
            <a:extLst>
              <a:ext uri="{FF2B5EF4-FFF2-40B4-BE49-F238E27FC236}">
                <a16:creationId xmlns:a16="http://schemas.microsoft.com/office/drawing/2014/main" id="{EF099972-47C3-4570-8A0A-CD854581122E}"/>
              </a:ext>
            </a:extLst>
          </p:cNvPr>
          <p:cNvPicPr>
            <a:picLocks noChangeAspect="1"/>
          </p:cNvPicPr>
          <p:nvPr/>
        </p:nvPicPr>
        <p:blipFill>
          <a:blip r:embed="rId4"/>
          <a:stretch>
            <a:fillRect/>
          </a:stretch>
        </p:blipFill>
        <p:spPr>
          <a:xfrm>
            <a:off x="8826681" y="2792171"/>
            <a:ext cx="2365671" cy="3107900"/>
          </a:xfrm>
          <a:prstGeom prst="rect">
            <a:avLst/>
          </a:prstGeom>
        </p:spPr>
      </p:pic>
      <p:sp>
        <p:nvSpPr>
          <p:cNvPr id="8" name="TextBox 7">
            <a:extLst>
              <a:ext uri="{FF2B5EF4-FFF2-40B4-BE49-F238E27FC236}">
                <a16:creationId xmlns:a16="http://schemas.microsoft.com/office/drawing/2014/main" id="{7150E82E-C95C-44CF-9DAC-DB87D8784882}"/>
              </a:ext>
            </a:extLst>
          </p:cNvPr>
          <p:cNvSpPr txBox="1"/>
          <p:nvPr/>
        </p:nvSpPr>
        <p:spPr>
          <a:xfrm>
            <a:off x="7827034" y="5966705"/>
            <a:ext cx="4364966" cy="923330"/>
          </a:xfrm>
          <a:prstGeom prst="rect">
            <a:avLst/>
          </a:prstGeom>
          <a:noFill/>
        </p:spPr>
        <p:txBody>
          <a:bodyPr wrap="square" rtlCol="0">
            <a:spAutoFit/>
          </a:bodyPr>
          <a:lstStyle/>
          <a:p>
            <a:r>
              <a:rPr lang="en-US" dirty="0"/>
              <a:t>Jarvis the robotic butler on duty at the Grand Hotel in Sunnyvale, Calif., on July 30</a:t>
            </a:r>
          </a:p>
          <a:p>
            <a:endParaRPr lang="en-US" dirty="0"/>
          </a:p>
        </p:txBody>
      </p:sp>
      <p:pic>
        <p:nvPicPr>
          <p:cNvPr id="11" name="Picture 10">
            <a:extLst>
              <a:ext uri="{FF2B5EF4-FFF2-40B4-BE49-F238E27FC236}">
                <a16:creationId xmlns:a16="http://schemas.microsoft.com/office/drawing/2014/main" id="{477E0854-A6DA-4903-AD6D-FB54558B8E0B}"/>
              </a:ext>
            </a:extLst>
          </p:cNvPr>
          <p:cNvPicPr>
            <a:picLocks noChangeAspect="1"/>
          </p:cNvPicPr>
          <p:nvPr/>
        </p:nvPicPr>
        <p:blipFill>
          <a:blip r:embed="rId5"/>
          <a:stretch>
            <a:fillRect/>
          </a:stretch>
        </p:blipFill>
        <p:spPr>
          <a:xfrm>
            <a:off x="2215910" y="4646146"/>
            <a:ext cx="3693184" cy="2099209"/>
          </a:xfrm>
          <a:prstGeom prst="rect">
            <a:avLst/>
          </a:prstGeom>
        </p:spPr>
      </p:pic>
    </p:spTree>
    <p:extLst>
      <p:ext uri="{BB962C8B-B14F-4D97-AF65-F5344CB8AC3E}">
        <p14:creationId xmlns:p14="http://schemas.microsoft.com/office/powerpoint/2010/main" val="9586799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9DEC4-B289-40B3-9D72-191BBE4DAA2F}"/>
              </a:ext>
            </a:extLst>
          </p:cNvPr>
          <p:cNvSpPr>
            <a:spLocks noGrp="1"/>
          </p:cNvSpPr>
          <p:nvPr>
            <p:ph type="title"/>
          </p:nvPr>
        </p:nvSpPr>
        <p:spPr>
          <a:xfrm>
            <a:off x="805757" y="228600"/>
            <a:ext cx="10023824" cy="2284492"/>
          </a:xfrm>
        </p:spPr>
        <p:txBody>
          <a:bodyPr rtlCol="0">
            <a:normAutofit fontScale="90000"/>
          </a:bodyPr>
          <a:lstStyle/>
          <a:p>
            <a:pPr eaLnBrk="1" fontAlgn="auto" hangingPunct="1">
              <a:spcAft>
                <a:spcPts val="0"/>
              </a:spcAft>
              <a:defRPr/>
            </a:pP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July 2, 2021</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9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Hands-on</a:t>
            </a:r>
            <a:br>
              <a:rPr lang="en-US" sz="5400" b="1"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444444"/>
                </a:solidFill>
                <a:latin typeface="Tahoma" panose="020B0604030504040204" pitchFamily="34" charset="0"/>
                <a:ea typeface="Tahoma" panose="020B0604030504040204" pitchFamily="34" charset="0"/>
                <a:cs typeface="Tahoma" panose="020B0604030504040204" pitchFamily="34" charset="0"/>
              </a:rPr>
              <a:t>Teaching coding and design can lead to tech literacy</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Jean Sharp, </a:t>
            </a:r>
            <a:r>
              <a:rPr lang="en-US" sz="2800" b="1" dirty="0" err="1">
                <a:latin typeface="Tahoma" panose="020B0604030504040204" pitchFamily="34" charset="0"/>
                <a:ea typeface="Tahoma" panose="020B0604030504040204" pitchFamily="34" charset="0"/>
                <a:cs typeface="Tahoma" panose="020B0604030504040204" pitchFamily="34" charset="0"/>
              </a:rPr>
              <a:t>eCampus</a:t>
            </a:r>
            <a:r>
              <a:rPr lang="en-US" sz="2800" b="1" dirty="0">
                <a:latin typeface="Tahoma" panose="020B0604030504040204" pitchFamily="34" charset="0"/>
                <a:ea typeface="Tahoma" panose="020B0604030504040204" pitchFamily="34" charset="0"/>
                <a:cs typeface="Tahoma" panose="020B0604030504040204" pitchFamily="34" charset="0"/>
              </a:rPr>
              <a:t> News</a:t>
            </a:r>
            <a:br>
              <a:rPr lang="en-US" b="1" dirty="0"/>
            </a:br>
            <a:r>
              <a:rPr lang="en-US" sz="825" b="1" dirty="0">
                <a:latin typeface="Tahoma" panose="020B0604030504040204" pitchFamily="34" charset="0"/>
                <a:ea typeface="Tahoma" panose="020B0604030504040204" pitchFamily="34" charset="0"/>
                <a:cs typeface="Tahoma" panose="020B0604030504040204" pitchFamily="34" charset="0"/>
                <a:hlinkClick r:id="rId2"/>
              </a:rPr>
              <a:t>https://www.eschoolnews.com/2021/07/02/teaching-coding-and-design-can-lead-to-tech-literacy/?ps=999999999-0013000000j08pF-0033000000q5TNf&amp;esmc=202252</a:t>
            </a:r>
            <a:r>
              <a:rPr lang="en-US" sz="825" b="1" dirty="0">
                <a:latin typeface="Tahoma" panose="020B0604030504040204" pitchFamily="34" charset="0"/>
                <a:ea typeface="Tahoma" panose="020B0604030504040204" pitchFamily="34" charset="0"/>
                <a:cs typeface="Tahoma" panose="020B0604030504040204" pitchFamily="34" charset="0"/>
              </a:rPr>
              <a:t> </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369667" name="Picture 3">
            <a:extLst>
              <a:ext uri="{FF2B5EF4-FFF2-40B4-BE49-F238E27FC236}">
                <a16:creationId xmlns:a16="http://schemas.microsoft.com/office/drawing/2014/main" id="{F3066ED4-0B51-4C65-89A9-CB9AB4C446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33" t="31177" r="5833" b="26469"/>
          <a:stretch>
            <a:fillRect/>
          </a:stretch>
        </p:blipFill>
        <p:spPr bwMode="auto">
          <a:xfrm>
            <a:off x="1828799" y="2646803"/>
            <a:ext cx="8305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668" name="TextBox 4">
            <a:extLst>
              <a:ext uri="{FF2B5EF4-FFF2-40B4-BE49-F238E27FC236}">
                <a16:creationId xmlns:a16="http://schemas.microsoft.com/office/drawing/2014/main" id="{8CCBDE47-7E5B-42F7-B5A5-E85A73F6B5CB}"/>
              </a:ext>
            </a:extLst>
          </p:cNvPr>
          <p:cNvSpPr txBox="1">
            <a:spLocks noChangeArrowheads="1"/>
          </p:cNvSpPr>
          <p:nvPr/>
        </p:nvSpPr>
        <p:spPr bwMode="auto">
          <a:xfrm>
            <a:off x="1957387" y="4704203"/>
            <a:ext cx="7946778"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defRPr/>
            </a:pPr>
            <a:r>
              <a:rPr lang="en-US" altLang="en-US" sz="1600" b="1" dirty="0">
                <a:solidFill>
                  <a:srgbClr val="444444"/>
                </a:solidFill>
                <a:latin typeface="Tahoma" panose="020B0604030504040204" pitchFamily="34" charset="0"/>
                <a:cs typeface="Tahoma" panose="020B0604030504040204" pitchFamily="34" charset="0"/>
              </a:rPr>
              <a:t>Encouraging technology creators means engaging students in project-based technology courses that introduce them to coding, design, gaming, and animation. </a:t>
            </a:r>
            <a:r>
              <a:rPr lang="en-US" altLang="en-US" sz="1600" b="1" dirty="0">
                <a:solidFill>
                  <a:srgbClr val="FF0000"/>
                </a:solidFill>
                <a:latin typeface="Tahoma" panose="020B0604030504040204" pitchFamily="34" charset="0"/>
                <a:cs typeface="Tahoma" panose="020B0604030504040204" pitchFamily="34" charset="0"/>
              </a:rPr>
              <a:t>And as students complete projects such as developing an app, creating a 3D video game, or designing a collection, they gain relevant, hands-on </a:t>
            </a:r>
            <a:r>
              <a:rPr lang="en-US" altLang="en-US" sz="1600" b="1" dirty="0">
                <a:solidFill>
                  <a:srgbClr val="FF0000"/>
                </a:solidFill>
                <a:latin typeface="Tahoma" panose="020B0604030504040204" pitchFamily="34" charset="0"/>
                <a:cs typeface="Tahoma" panose="020B0604030504040204" pitchFamily="34" charset="0"/>
                <a:hlinkClick r:id="rId4"/>
              </a:rPr>
              <a:t>experience</a:t>
            </a:r>
            <a:r>
              <a:rPr lang="en-US" altLang="en-US" sz="1600" b="1" dirty="0">
                <a:solidFill>
                  <a:srgbClr val="FF0000"/>
                </a:solidFill>
                <a:latin typeface="Tahoma" panose="020B0604030504040204" pitchFamily="34" charset="0"/>
                <a:cs typeface="Tahoma" panose="020B0604030504040204" pitchFamily="34" charset="0"/>
              </a:rPr>
              <a:t> using industry-standard tools professionals use. </a:t>
            </a:r>
            <a:r>
              <a:rPr lang="en-US" altLang="en-US" sz="1600" b="1" dirty="0">
                <a:solidFill>
                  <a:srgbClr val="444444"/>
                </a:solidFill>
                <a:latin typeface="Tahoma" panose="020B0604030504040204" pitchFamily="34" charset="0"/>
                <a:cs typeface="Tahoma" panose="020B0604030504040204" pitchFamily="34" charset="0"/>
              </a:rPr>
              <a:t>Students apply creativity, problem-solving, and critical thinking skills–competencies that are important in preparing students for the future and are applicable to any career, whether it’s in technology or not.</a:t>
            </a:r>
            <a:endParaRPr lang="en-US" altLang="en-US" sz="1600" b="1" dirty="0">
              <a:solidFill>
                <a:prstClr val="black"/>
              </a:solidFill>
              <a:latin typeface="Tahoma" panose="020B0604030504040204" pitchFamily="34" charset="0"/>
              <a:cs typeface="Tahoma" panose="020B060403050404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D0411-5645-4070-B111-58ECE5BE9AB2}"/>
              </a:ext>
            </a:extLst>
          </p:cNvPr>
          <p:cNvSpPr>
            <a:spLocks noGrp="1"/>
          </p:cNvSpPr>
          <p:nvPr>
            <p:ph type="title"/>
          </p:nvPr>
        </p:nvSpPr>
        <p:spPr>
          <a:xfrm>
            <a:off x="1057620" y="423246"/>
            <a:ext cx="10642294" cy="1980553"/>
          </a:xfrm>
        </p:spPr>
        <p:txBody>
          <a:bodyPr rtlCol="0">
            <a:noAutofit/>
          </a:bodyPr>
          <a:lstStyle/>
          <a:p>
            <a:pPr eaLnBrk="1" fontAlgn="auto" hangingPunct="1">
              <a:spcAft>
                <a:spcPts val="0"/>
              </a:spcAft>
              <a:defRPr/>
            </a:pP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June 27, 2020</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Hands-on</a:t>
            </a:r>
            <a:br>
              <a:rPr lang="en-US" altLang="zh-CN" sz="2400" b="1" dirty="0">
                <a:latin typeface="Tahoma" panose="020B0604030504040204" pitchFamily="34" charset="0"/>
                <a:cs typeface="Tahoma" panose="020B0604030504040204" pitchFamily="34" charset="0"/>
              </a:rPr>
            </a:br>
            <a:r>
              <a:rPr lang="en-US" altLang="en-US" sz="2200" b="1" dirty="0">
                <a:solidFill>
                  <a:srgbClr val="0070C0"/>
                </a:solidFill>
                <a:latin typeface="Tahoma" panose="020B0604030504040204" pitchFamily="34" charset="0"/>
                <a:ea typeface="SimSun" panose="02010600030101010101" pitchFamily="2" charset="-122"/>
                <a:cs typeface="Tahoma" panose="020B0604030504040204" pitchFamily="34" charset="0"/>
              </a:rPr>
              <a:t>Design Products (students created infographics, brochures, timelines)</a:t>
            </a:r>
            <a:br>
              <a:rPr lang="en-US" sz="1100" dirty="0"/>
            </a:br>
            <a:r>
              <a:rPr lang="en-US" sz="2000" b="1" dirty="0">
                <a:latin typeface="Tahoma" panose="020B0604030504040204" pitchFamily="34" charset="0"/>
                <a:ea typeface="Tahoma" panose="020B0604030504040204" pitchFamily="34" charset="0"/>
                <a:cs typeface="Tahoma" panose="020B0604030504040204" pitchFamily="34" charset="0"/>
              </a:rPr>
              <a:t>Canva is an online design program that does not require much design skills. You can design professional looking brochures, infographics, PPTs, flyers, and syllabus for free.</a:t>
            </a:r>
            <a:br>
              <a:rPr lang="en-US" sz="2000" dirty="0"/>
            </a:br>
            <a:endParaRPr lang="en-US" sz="11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04483" name="Picture 7" descr="A close up of a logo&#10;&#10;Description automatically generated">
            <a:extLst>
              <a:ext uri="{FF2B5EF4-FFF2-40B4-BE49-F238E27FC236}">
                <a16:creationId xmlns:a16="http://schemas.microsoft.com/office/drawing/2014/main" id="{22128A7C-06EE-4E47-B98E-20A20FF768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2265" y="5136824"/>
            <a:ext cx="2895600"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7570" name="Picture 2" descr="98fccb49-dccc-4961-a663-047dbda52b75">
            <a:extLst>
              <a:ext uri="{FF2B5EF4-FFF2-40B4-BE49-F238E27FC236}">
                <a16:creationId xmlns:a16="http://schemas.microsoft.com/office/drawing/2014/main" id="{E8F29A47-1B62-4C01-B8F1-5E6120132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3741"/>
          <a:stretch>
            <a:fillRect/>
          </a:stretch>
        </p:blipFill>
        <p:spPr bwMode="auto">
          <a:xfrm>
            <a:off x="9176301" y="2699132"/>
            <a:ext cx="2991494" cy="423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8C72A93-2775-4E52-99D5-782505331D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6049" y="2637520"/>
            <a:ext cx="4442271" cy="249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B2CA1DD-AFD7-457A-9755-C903A93E7E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415" t="22617" r="40691" b="29391"/>
          <a:stretch>
            <a:fillRect/>
          </a:stretch>
        </p:blipFill>
        <p:spPr bwMode="auto">
          <a:xfrm>
            <a:off x="1" y="2268218"/>
            <a:ext cx="3047710" cy="2925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screenshot of a cell phone&#10;&#10;Description automatically generated">
            <a:extLst>
              <a:ext uri="{FF2B5EF4-FFF2-40B4-BE49-F238E27FC236}">
                <a16:creationId xmlns:a16="http://schemas.microsoft.com/office/drawing/2014/main" id="{267FC903-4775-4758-81AC-46E6278792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4" y="5136824"/>
            <a:ext cx="3047709" cy="1714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1F63D-3783-4667-8767-8AEA85C2D307}"/>
              </a:ext>
            </a:extLst>
          </p:cNvPr>
          <p:cNvSpPr>
            <a:spLocks noGrp="1"/>
          </p:cNvSpPr>
          <p:nvPr>
            <p:ph type="title"/>
          </p:nvPr>
        </p:nvSpPr>
        <p:spPr>
          <a:xfrm>
            <a:off x="2043113" y="457201"/>
            <a:ext cx="8153400" cy="1477963"/>
          </a:xfrm>
        </p:spPr>
        <p:txBody>
          <a:bodyPr rtlCol="0">
            <a:noAutofit/>
          </a:bodyPr>
          <a:lstStyle/>
          <a:p>
            <a:pPr eaLnBrk="1" fontAlgn="auto" hangingPunct="1">
              <a:spcAft>
                <a:spcPts val="0"/>
              </a:spcAft>
              <a:defRPr/>
            </a:pP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Hands-on</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Video, Podcast Show, Documentary, Website, Animation, Song, etc.</a:t>
            </a:r>
            <a:br>
              <a:rPr lang="en-US" sz="105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https://app.animaker.com/animo/2h5b0Hz2gxURJ5x4/?shareid=view%7C2h5b0Hz2gxURJ5x4</a:t>
            </a:r>
            <a:r>
              <a:rPr lang="en-US" sz="1050" b="1" dirty="0">
                <a:latin typeface="Tahoma" panose="020B0604030504040204" pitchFamily="34" charset="0"/>
                <a:ea typeface="Tahoma" panose="020B0604030504040204" pitchFamily="34" charset="0"/>
                <a:cs typeface="Tahoma" panose="020B0604030504040204" pitchFamily="34" charset="0"/>
              </a:rPr>
              <a:t> </a:t>
            </a:r>
            <a:br>
              <a:rPr lang="en-US" sz="1050" dirty="0">
                <a:latin typeface="Tahoma" panose="020B0604030504040204" pitchFamily="34" charset="0"/>
                <a:ea typeface="Tahoma" panose="020B0604030504040204" pitchFamily="34" charset="0"/>
                <a:cs typeface="Tahoma" panose="020B0604030504040204" pitchFamily="34" charset="0"/>
              </a:rPr>
            </a:br>
            <a:endParaRPr lang="en-US" sz="1200" dirty="0">
              <a:latin typeface="Tahoma" panose="020B0604030504040204" pitchFamily="34" charset="0"/>
              <a:ea typeface="Tahoma" panose="020B0604030504040204" pitchFamily="34" charset="0"/>
              <a:cs typeface="Tahoma" panose="020B0604030504040204" pitchFamily="34" charset="0"/>
            </a:endParaRPr>
          </a:p>
        </p:txBody>
      </p:sp>
      <p:pic>
        <p:nvPicPr>
          <p:cNvPr id="402435" name="Picture 4">
            <a:extLst>
              <a:ext uri="{FF2B5EF4-FFF2-40B4-BE49-F238E27FC236}">
                <a16:creationId xmlns:a16="http://schemas.microsoft.com/office/drawing/2014/main" id="{152ED188-64FA-41C0-BC68-22889B2F3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500" t="36832" r="34071" b="16258"/>
          <a:stretch>
            <a:fillRect/>
          </a:stretch>
        </p:blipFill>
        <p:spPr bwMode="auto">
          <a:xfrm>
            <a:off x="7807504" y="4542195"/>
            <a:ext cx="3733800"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436" name="Picture 8">
            <a:extLst>
              <a:ext uri="{FF2B5EF4-FFF2-40B4-BE49-F238E27FC236}">
                <a16:creationId xmlns:a16="http://schemas.microsoft.com/office/drawing/2014/main" id="{24B62DBA-EFE1-4C9C-8F00-452762495B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500" t="36504" r="34166" b="17326"/>
          <a:stretch>
            <a:fillRect/>
          </a:stretch>
        </p:blipFill>
        <p:spPr bwMode="auto">
          <a:xfrm>
            <a:off x="7715035" y="2382838"/>
            <a:ext cx="3492500"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437" name="Picture 8">
            <a:extLst>
              <a:ext uri="{FF2B5EF4-FFF2-40B4-BE49-F238E27FC236}">
                <a16:creationId xmlns:a16="http://schemas.microsoft.com/office/drawing/2014/main" id="{D6E46A2E-9E5A-4ED5-B9B0-06B398AD2A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935" y="2382838"/>
            <a:ext cx="6373029" cy="3493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2130" name="Title 1">
            <a:extLst>
              <a:ext uri="{FF2B5EF4-FFF2-40B4-BE49-F238E27FC236}">
                <a16:creationId xmlns:a16="http://schemas.microsoft.com/office/drawing/2014/main" id="{5B99B025-91CF-4900-B67E-CDBDDFD3B5E2}"/>
              </a:ext>
            </a:extLst>
          </p:cNvPr>
          <p:cNvSpPr>
            <a:spLocks noGrp="1" noChangeArrowheads="1"/>
          </p:cNvSpPr>
          <p:nvPr>
            <p:ph type="title"/>
          </p:nvPr>
        </p:nvSpPr>
        <p:spPr>
          <a:xfrm>
            <a:off x="1904999" y="228600"/>
            <a:ext cx="8296619" cy="2698750"/>
          </a:xfrm>
        </p:spPr>
        <p:txBody>
          <a:bodyPr/>
          <a:lstStyle/>
          <a:p>
            <a:pPr eaLnBrk="1" hangingPunct="1"/>
            <a:r>
              <a:rPr lang="en-US" altLang="en-US" sz="4000" b="1" dirty="0">
                <a:solidFill>
                  <a:srgbClr val="FF0000"/>
                </a:solidFill>
                <a:latin typeface="Tahoma" panose="020B0604030504040204" pitchFamily="34" charset="0"/>
                <a:cs typeface="Tahoma" panose="020B0604030504040204" pitchFamily="34" charset="0"/>
              </a:rPr>
              <a:t>May 11, 2020</a:t>
            </a:r>
            <a:br>
              <a:rPr lang="en-US" altLang="en-US" sz="2800" b="1" dirty="0">
                <a:latin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Game-based</a:t>
            </a:r>
            <a:br>
              <a:rPr lang="en-US" altLang="zh-CN" sz="3200" b="1" dirty="0">
                <a:solidFill>
                  <a:srgbClr val="000000"/>
                </a:solidFill>
                <a:latin typeface="Tahoma" panose="020B0604030504040204" pitchFamily="34" charset="0"/>
                <a:cs typeface="Tahoma" panose="020B0604030504040204" pitchFamily="34" charset="0"/>
              </a:rPr>
            </a:br>
            <a:r>
              <a:rPr lang="en-US" altLang="en-US" sz="3600" b="1" dirty="0">
                <a:latin typeface="Tahoma" panose="020B0604030504040204" pitchFamily="34" charset="0"/>
                <a:cs typeface="Tahoma" panose="020B0604030504040204" pitchFamily="34" charset="0"/>
              </a:rPr>
              <a:t>What is </a:t>
            </a:r>
            <a:r>
              <a:rPr lang="en-US" altLang="en-US" sz="3600" b="1" dirty="0" err="1">
                <a:latin typeface="Tahoma" panose="020B0604030504040204" pitchFamily="34" charset="0"/>
                <a:cs typeface="Tahoma" panose="020B0604030504040204" pitchFamily="34" charset="0"/>
              </a:rPr>
              <a:t>smileUP</a:t>
            </a:r>
            <a:r>
              <a:rPr lang="en-US" altLang="en-US" sz="3600" b="1" dirty="0">
                <a:latin typeface="Tahoma" panose="020B0604030504040204" pitchFamily="34" charset="0"/>
                <a:cs typeface="Tahoma" panose="020B0604030504040204" pitchFamily="34" charset="0"/>
              </a:rPr>
              <a:t> &amp; How to use it?</a:t>
            </a:r>
            <a:br>
              <a:rPr lang="en-US" altLang="en-US" sz="2800" b="1" dirty="0">
                <a:latin typeface="Tahoma" panose="020B0604030504040204" pitchFamily="34" charset="0"/>
                <a:cs typeface="Tahoma" panose="020B0604030504040204" pitchFamily="34" charset="0"/>
              </a:rPr>
            </a:br>
            <a:r>
              <a:rPr lang="en-US" altLang="en-US" sz="2800" b="1" dirty="0">
                <a:latin typeface="Tahoma" panose="020B0604030504040204" pitchFamily="34" charset="0"/>
                <a:cs typeface="Tahoma" panose="020B0604030504040204" pitchFamily="34" charset="0"/>
              </a:rPr>
              <a:t>SMILE, Paul Kim at Stanford</a:t>
            </a:r>
            <a:br>
              <a:rPr lang="en-US" altLang="en-US" sz="1100" b="1" dirty="0">
                <a:latin typeface="Tahoma" panose="020B0604030504040204" pitchFamily="34" charset="0"/>
                <a:cs typeface="Tahoma" panose="020B0604030504040204" pitchFamily="34" charset="0"/>
              </a:rPr>
            </a:br>
            <a:r>
              <a:rPr lang="en-US" altLang="en-US" sz="2000" b="1" u="sng" dirty="0">
                <a:latin typeface="Tahoma" panose="020B0604030504040204" pitchFamily="34" charset="0"/>
                <a:cs typeface="Tahoma" panose="020B0604030504040204" pitchFamily="34" charset="0"/>
                <a:hlinkClick r:id="rId2"/>
              </a:rPr>
              <a:t>https://www.youtube.com/watch?v=pblU8sSALWo</a:t>
            </a:r>
            <a:r>
              <a:rPr lang="en-US" altLang="en-US" sz="2000" b="1" dirty="0">
                <a:latin typeface="Tahoma" panose="020B0604030504040204" pitchFamily="34" charset="0"/>
                <a:cs typeface="Tahoma" panose="020B0604030504040204" pitchFamily="34" charset="0"/>
              </a:rPr>
              <a:t>  </a:t>
            </a:r>
            <a:endParaRPr lang="en-US" altLang="en-US" sz="2400" dirty="0">
              <a:latin typeface="Tahoma" panose="020B0604030504040204" pitchFamily="34" charset="0"/>
              <a:cs typeface="Tahoma" panose="020B0604030504040204" pitchFamily="34" charset="0"/>
            </a:endParaRPr>
          </a:p>
        </p:txBody>
      </p:sp>
      <p:pic>
        <p:nvPicPr>
          <p:cNvPr id="432131" name="Picture 3">
            <a:extLst>
              <a:ext uri="{FF2B5EF4-FFF2-40B4-BE49-F238E27FC236}">
                <a16:creationId xmlns:a16="http://schemas.microsoft.com/office/drawing/2014/main" id="{C88D1C33-942F-4DCD-99DE-454B1DD66D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0" t="11111" r="38242" b="18889"/>
          <a:stretch>
            <a:fillRect/>
          </a:stretch>
        </p:blipFill>
        <p:spPr bwMode="auto">
          <a:xfrm>
            <a:off x="5867401" y="3106756"/>
            <a:ext cx="4347249" cy="375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2132" name="Picture 5">
            <a:extLst>
              <a:ext uri="{FF2B5EF4-FFF2-40B4-BE49-F238E27FC236}">
                <a16:creationId xmlns:a16="http://schemas.microsoft.com/office/drawing/2014/main" id="{D8030FE4-0A51-4FA2-B36D-F3333DF0A1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086" t="18890" r="44962" b="34444"/>
          <a:stretch>
            <a:fillRect/>
          </a:stretch>
        </p:blipFill>
        <p:spPr bwMode="auto">
          <a:xfrm>
            <a:off x="1676400" y="3106756"/>
            <a:ext cx="3850623" cy="3675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1981200" y="228600"/>
            <a:ext cx="8246533" cy="2633133"/>
          </a:xfrm>
        </p:spPr>
        <p:txBody>
          <a:bodyPr vert="horz" lIns="91440" tIns="45720" rIns="91440" bIns="45720" rtlCol="0" anchor="ctr">
            <a:noAutofit/>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March 21, 2021</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Digitally Rich</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ELCL 6270: Teaching Physical Science with the STEAM Approach</a:t>
            </a:r>
            <a:br>
              <a:rPr lang="en-US" sz="1800" b="1" dirty="0">
                <a:latin typeface="Tahoma" panose="020B0604030504040204" pitchFamily="34" charset="0"/>
                <a:ea typeface="Tahoma" panose="020B0604030504040204" pitchFamily="34" charset="0"/>
                <a:cs typeface="Tahoma" panose="020B0604030504040204" pitchFamily="34" charset="0"/>
              </a:rPr>
            </a:br>
            <a:r>
              <a:rPr lang="de-DE" sz="1800" b="1" dirty="0">
                <a:latin typeface="Tahoma" panose="020B0604030504040204" pitchFamily="34" charset="0"/>
                <a:ea typeface="Tahoma" panose="020B0604030504040204" pitchFamily="34" charset="0"/>
                <a:cs typeface="Tahoma" panose="020B0604030504040204" pitchFamily="34" charset="0"/>
              </a:rPr>
              <a:t>Heejung An: </a:t>
            </a:r>
            <a:r>
              <a:rPr lang="de-DE" sz="1800" b="1" dirty="0">
                <a:latin typeface="Tahoma" panose="020B0604030504040204" pitchFamily="34" charset="0"/>
                <a:ea typeface="Tahoma" panose="020B0604030504040204" pitchFamily="34" charset="0"/>
                <a:cs typeface="Tahoma" panose="020B0604030504040204" pitchFamily="34" charset="0"/>
                <a:hlinkClick r:id="rId2"/>
              </a:rPr>
              <a:t>ANH2@wpunj.edu</a:t>
            </a:r>
            <a:r>
              <a:rPr lang="de-DE" sz="1800" b="1" dirty="0">
                <a:latin typeface="Tahoma" panose="020B0604030504040204" pitchFamily="34" charset="0"/>
                <a:ea typeface="Tahoma" panose="020B0604030504040204" pitchFamily="34" charset="0"/>
                <a:cs typeface="Tahoma" panose="020B0604030504040204" pitchFamily="34" charset="0"/>
              </a:rPr>
              <a:t>, William Paterson University </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u="sng" dirty="0">
                <a:latin typeface="Tahoma" panose="020B0604030504040204" pitchFamily="34" charset="0"/>
                <a:ea typeface="Tahoma" panose="020B0604030504040204" pitchFamily="34" charset="0"/>
                <a:cs typeface="Tahoma" panose="020B0604030504040204" pitchFamily="34" charset="0"/>
                <a:hlinkClick r:id="rId3"/>
              </a:rPr>
              <a:t>https://padlet.com/anh21/4haa7swcscf1r77s</a:t>
            </a:r>
            <a:endParaRPr lang="en-US" sz="16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484C144E-417B-4708-B15E-99DD3A70020D}"/>
              </a:ext>
            </a:extLst>
          </p:cNvPr>
          <p:cNvPicPr>
            <a:picLocks noChangeAspect="1"/>
          </p:cNvPicPr>
          <p:nvPr/>
        </p:nvPicPr>
        <p:blipFill rotWithShape="1">
          <a:blip r:embed="rId4"/>
          <a:srcRect t="15670"/>
          <a:stretch/>
        </p:blipFill>
        <p:spPr>
          <a:xfrm>
            <a:off x="1354348" y="2698980"/>
            <a:ext cx="9707592" cy="4159020"/>
          </a:xfrm>
          <a:prstGeom prst="rect">
            <a:avLst/>
          </a:prstGeom>
        </p:spPr>
      </p:pic>
    </p:spTree>
    <p:extLst>
      <p:ext uri="{BB962C8B-B14F-4D97-AF65-F5344CB8AC3E}">
        <p14:creationId xmlns:p14="http://schemas.microsoft.com/office/powerpoint/2010/main" val="31357110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Title 1">
            <a:extLst>
              <a:ext uri="{FF2B5EF4-FFF2-40B4-BE49-F238E27FC236}">
                <a16:creationId xmlns:a16="http://schemas.microsoft.com/office/drawing/2014/main" id="{DEFEC62A-31C4-4E72-B14F-C1D5DEF0613B}"/>
              </a:ext>
            </a:extLst>
          </p:cNvPr>
          <p:cNvSpPr>
            <a:spLocks noGrp="1" noChangeArrowheads="1"/>
          </p:cNvSpPr>
          <p:nvPr>
            <p:ph type="title"/>
          </p:nvPr>
        </p:nvSpPr>
        <p:spPr>
          <a:xfrm>
            <a:off x="1878834" y="644487"/>
            <a:ext cx="8610600" cy="1828800"/>
          </a:xfrm>
        </p:spPr>
        <p:txBody>
          <a:bodyPr/>
          <a:lstStyle/>
          <a:p>
            <a:r>
              <a:rPr lang="en-US" altLang="en-US" sz="3600" b="1" dirty="0">
                <a:solidFill>
                  <a:srgbClr val="FF0000"/>
                </a:solidFill>
                <a:latin typeface="Tahoma" panose="020B0604030504040204" pitchFamily="34" charset="0"/>
                <a:cs typeface="Tahoma" panose="020B0604030504040204" pitchFamily="34" charset="0"/>
              </a:rPr>
              <a:t>April 11, 2021</a:t>
            </a:r>
            <a:br>
              <a:rPr lang="en-US" altLang="en-US" sz="3600" b="1" dirty="0">
                <a:solidFill>
                  <a:srgbClr val="FF0000"/>
                </a:solidFill>
                <a:latin typeface="Tahoma" panose="020B0604030504040204" pitchFamily="34" charset="0"/>
                <a:cs typeface="Tahoma" panose="020B0604030504040204" pitchFamily="34" charset="0"/>
              </a:rPr>
            </a:b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Collaborative</a:t>
            </a:r>
            <a:br>
              <a:rPr lang="en-US" altLang="en-US" sz="4000" b="1" dirty="0">
                <a:latin typeface="Tahoma" panose="020B0604030504040204" pitchFamily="34" charset="0"/>
                <a:cs typeface="Tahoma" panose="020B0604030504040204" pitchFamily="34" charset="0"/>
              </a:rPr>
            </a:br>
            <a:r>
              <a:rPr lang="en-US" altLang="en-US" sz="3200" b="1" dirty="0">
                <a:latin typeface="Tahoma" panose="020B0604030504040204" pitchFamily="34" charset="0"/>
                <a:cs typeface="Tahoma" panose="020B0604030504040204" pitchFamily="34" charset="0"/>
              </a:rPr>
              <a:t>Brainstorming in Jamboard or Miro</a:t>
            </a:r>
            <a:br>
              <a:rPr lang="en-US" altLang="en-US" sz="3200" dirty="0">
                <a:latin typeface="Tahoma" panose="020B0604030504040204" pitchFamily="34" charset="0"/>
                <a:cs typeface="Tahoma" panose="020B0604030504040204" pitchFamily="34" charset="0"/>
              </a:rPr>
            </a:br>
            <a:br>
              <a:rPr lang="en-US" altLang="en-US" sz="600" dirty="0">
                <a:latin typeface="Tahoma" panose="020B0604030504040204" pitchFamily="34" charset="0"/>
                <a:cs typeface="Tahoma" panose="020B0604030504040204" pitchFamily="34" charset="0"/>
              </a:rPr>
            </a:br>
            <a:r>
              <a:rPr lang="en-US" altLang="en-US" sz="1800" b="1" u="sng" dirty="0">
                <a:latin typeface="Tahoma" panose="020B0604030504040204" pitchFamily="34" charset="0"/>
                <a:cs typeface="Tahoma" panose="020B0604030504040204" pitchFamily="34" charset="0"/>
                <a:hlinkClick r:id="rId3"/>
              </a:rPr>
              <a:t>https://jamboard.google.com/</a:t>
            </a:r>
            <a:endParaRPr lang="en-US" altLang="en-US" sz="1300" b="1" dirty="0">
              <a:latin typeface="Tahoma" panose="020B0604030504040204" pitchFamily="34" charset="0"/>
              <a:cs typeface="Tahoma" panose="020B0604030504040204" pitchFamily="34" charset="0"/>
            </a:endParaRPr>
          </a:p>
        </p:txBody>
      </p:sp>
      <p:pic>
        <p:nvPicPr>
          <p:cNvPr id="348163" name="Picture 4">
            <a:extLst>
              <a:ext uri="{FF2B5EF4-FFF2-40B4-BE49-F238E27FC236}">
                <a16:creationId xmlns:a16="http://schemas.microsoft.com/office/drawing/2014/main" id="{3CDA7B98-0DA5-4AC1-9891-7144CC13D1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16" t="20610" r="4167" b="4787"/>
          <a:stretch>
            <a:fillRect/>
          </a:stretch>
        </p:blipFill>
        <p:spPr bwMode="auto">
          <a:xfrm>
            <a:off x="2980064" y="2710103"/>
            <a:ext cx="6769864" cy="400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22692-CBE2-4B25-9DCE-06CDF18C2AAA}"/>
              </a:ext>
            </a:extLst>
          </p:cNvPr>
          <p:cNvSpPr>
            <a:spLocks noGrp="1"/>
          </p:cNvSpPr>
          <p:nvPr>
            <p:ph type="title"/>
          </p:nvPr>
        </p:nvSpPr>
        <p:spPr>
          <a:xfrm>
            <a:off x="1288973" y="400051"/>
            <a:ext cx="9738911" cy="2266949"/>
          </a:xfrm>
        </p:spPr>
        <p:txBody>
          <a:bodyPr rtlCol="0">
            <a:normAutofit fontScale="90000"/>
          </a:bodyPr>
          <a:lstStyle/>
          <a:p>
            <a:pPr eaLnBrk="1" fontAlgn="auto" hangingPunct="1">
              <a:spcAft>
                <a:spcPts val="0"/>
              </a:spcAft>
              <a:defRPr/>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Fall 2019, R511</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Collaborative</a:t>
            </a:r>
            <a:br>
              <a:rPr lang="en-US" sz="2800" b="1" dirty="0">
                <a:latin typeface="Tahoma" panose="020B0604030504040204" pitchFamily="34" charset="0"/>
                <a:ea typeface="Tahoma" panose="020B0604030504040204" pitchFamily="34" charset="0"/>
                <a:cs typeface="Tahoma" panose="020B0604030504040204" pitchFamily="34" charset="0"/>
              </a:rPr>
            </a:br>
            <a:r>
              <a:rPr lang="en-US" altLang="zh-CN" sz="3100" b="1" dirty="0">
                <a:latin typeface="Tahoma" panose="020B0604030504040204" pitchFamily="34" charset="0"/>
                <a:ea typeface="Tahoma" panose="020B0604030504040204" pitchFamily="34" charset="0"/>
                <a:cs typeface="Tahoma" panose="020B0604030504040204" pitchFamily="34" charset="0"/>
              </a:rPr>
              <a:t>Team Article Debates</a:t>
            </a:r>
            <a:br>
              <a:rPr lang="en-US" altLang="zh-CN" sz="2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800" b="1" dirty="0" err="1">
                <a:latin typeface="Tahoma" panose="020B0604030504040204" pitchFamily="34" charset="0"/>
                <a:ea typeface="Tahoma" panose="020B0604030504040204" pitchFamily="34" charset="0"/>
                <a:cs typeface="Tahoma" panose="020B0604030504040204" pitchFamily="34" charset="0"/>
              </a:rPr>
              <a:t>Nuclino</a:t>
            </a:r>
            <a:r>
              <a:rPr lang="en-US" sz="2800" b="1" dirty="0">
                <a:latin typeface="Tahoma" panose="020B0604030504040204" pitchFamily="34" charset="0"/>
                <a:ea typeface="Tahoma" panose="020B0604030504040204" pitchFamily="34" charset="0"/>
                <a:cs typeface="Tahoma" panose="020B0604030504040204" pitchFamily="34" charset="0"/>
              </a:rPr>
              <a:t> (like a wiki…may delete by mistake, trial version, limited)</a:t>
            </a:r>
            <a:br>
              <a:rPr lang="en-US" sz="28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hlinkClick r:id="rId2"/>
              </a:rPr>
              <a:t>https://www.nuclino.com/</a:t>
            </a:r>
            <a:r>
              <a:rPr lang="en-US" sz="1600" b="1" dirty="0">
                <a:latin typeface="Tahoma" panose="020B0604030504040204" pitchFamily="34" charset="0"/>
                <a:ea typeface="Tahoma" panose="020B0604030504040204" pitchFamily="34" charset="0"/>
                <a:cs typeface="Tahoma" panose="020B0604030504040204" pitchFamily="34" charset="0"/>
              </a:rPr>
              <a:t> </a:t>
            </a:r>
            <a:endParaRPr lang="en-US" sz="14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87075" name="Picture 2">
            <a:extLst>
              <a:ext uri="{FF2B5EF4-FFF2-40B4-BE49-F238E27FC236}">
                <a16:creationId xmlns:a16="http://schemas.microsoft.com/office/drawing/2014/main" id="{71C415F3-B32A-47D7-900B-9ABA1ABCD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142" t="10001" r="21220" b="31111"/>
          <a:stretch>
            <a:fillRect/>
          </a:stretch>
        </p:blipFill>
        <p:spPr bwMode="auto">
          <a:xfrm>
            <a:off x="1676400" y="2887932"/>
            <a:ext cx="5330328" cy="3817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7076" name="Picture 3">
            <a:extLst>
              <a:ext uri="{FF2B5EF4-FFF2-40B4-BE49-F238E27FC236}">
                <a16:creationId xmlns:a16="http://schemas.microsoft.com/office/drawing/2014/main" id="{A07040C9-9A36-44E9-8600-86FA78B7BD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4374" y="2587533"/>
            <a:ext cx="3196728" cy="782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7077" name="Picture 6" descr="A screenshot of a cell phone&#10;&#10;Description automatically generated">
            <a:extLst>
              <a:ext uri="{FF2B5EF4-FFF2-40B4-BE49-F238E27FC236}">
                <a16:creationId xmlns:a16="http://schemas.microsoft.com/office/drawing/2014/main" id="{A79C1024-E479-4F38-A8F6-84A6ACD475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6829" y="3482974"/>
            <a:ext cx="2743200"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screenshot of a cell phone&#10;&#10;Description automatically generated">
            <a:extLst>
              <a:ext uri="{FF2B5EF4-FFF2-40B4-BE49-F238E27FC236}">
                <a16:creationId xmlns:a16="http://schemas.microsoft.com/office/drawing/2014/main" id="{4833F575-679A-42E8-9D2D-4A2ADDD2ED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424" y="2922587"/>
            <a:ext cx="8001000" cy="378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05FF7790-1C43-4CFC-9CD1-59F57282A5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2738" y="4186410"/>
            <a:ext cx="2361118" cy="2361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B036C-C7F5-406C-B813-7D8E792D1E79}"/>
              </a:ext>
            </a:extLst>
          </p:cNvPr>
          <p:cNvSpPr>
            <a:spLocks noGrp="1"/>
          </p:cNvSpPr>
          <p:nvPr>
            <p:ph type="title"/>
          </p:nvPr>
        </p:nvSpPr>
        <p:spPr>
          <a:xfrm>
            <a:off x="462709" y="457201"/>
            <a:ext cx="11314322" cy="2590801"/>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July 23, 2021</a:t>
            </a:r>
            <a:br>
              <a:rPr lang="en-US" sz="8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Collaborative</a:t>
            </a:r>
            <a:br>
              <a:rPr lang="en-US" sz="5300" b="1" dirty="0">
                <a:solidFill>
                  <a:srgbClr val="000000"/>
                </a:solidFill>
                <a:latin typeface="Tahoma" panose="020B0604030504040204" pitchFamily="34" charset="0"/>
                <a:ea typeface="Tahoma" panose="020B0604030504040204" pitchFamily="34" charset="0"/>
                <a:cs typeface="Tahoma" panose="020B0604030504040204" pitchFamily="34" charset="0"/>
              </a:rPr>
            </a:br>
            <a:r>
              <a:rPr lang="en-US" sz="4000" b="1" dirty="0" err="1"/>
              <a:t>Kritik</a:t>
            </a:r>
            <a:r>
              <a:rPr lang="en-US" sz="4000" b="1" dirty="0"/>
              <a:t> is a peer-grading platform</a:t>
            </a:r>
            <a:br>
              <a:rPr lang="en-US" sz="1800" b="1" dirty="0"/>
            </a:br>
            <a:r>
              <a:rPr lang="en-US" sz="2400" b="1" dirty="0"/>
              <a:t>Authentic peer-to-peer interaction for a New Era of Education.</a:t>
            </a:r>
            <a:br>
              <a:rPr lang="en-US" sz="2400" b="1" dirty="0"/>
            </a:br>
            <a:r>
              <a:rPr lang="en-US" sz="2000" b="1" dirty="0">
                <a:hlinkClick r:id="rId2"/>
              </a:rPr>
              <a:t>Carine Marette</a:t>
            </a:r>
            <a:br>
              <a:rPr lang="en-US" sz="2000" b="1" dirty="0"/>
            </a:br>
            <a:r>
              <a:rPr lang="en-US" sz="2000" b="1" dirty="0">
                <a:hlinkClick r:id="rId3"/>
              </a:rPr>
              <a:t>https://www.linkedin.com/in/carinemarette/</a:t>
            </a:r>
            <a:r>
              <a:rPr lang="en-US" sz="2000" b="1" dirty="0"/>
              <a:t> </a:t>
            </a:r>
            <a:br>
              <a:rPr lang="en-US" sz="2000" b="1" dirty="0"/>
            </a:br>
            <a:r>
              <a:rPr lang="en-US" sz="2000" b="1" dirty="0">
                <a:latin typeface="Tahoma" panose="020B0604030504040204" pitchFamily="34" charset="0"/>
                <a:ea typeface="Tahoma" panose="020B0604030504040204" pitchFamily="34" charset="0"/>
                <a:cs typeface="Tahoma" panose="020B0604030504040204" pitchFamily="34" charset="0"/>
                <a:hlinkClick r:id="rId4"/>
              </a:rPr>
              <a:t>https://www.kritik.io/</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dirty="0">
                <a:hlinkClick r:id="rId5"/>
              </a:rPr>
              <a:t>Carine@kritik.io</a:t>
            </a:r>
            <a:r>
              <a:rPr lang="en-US" sz="2000" b="1" dirty="0">
                <a:latin typeface="Tahoma" panose="020B0604030504040204" pitchFamily="34" charset="0"/>
                <a:ea typeface="Tahoma" panose="020B0604030504040204" pitchFamily="34" charset="0"/>
                <a:cs typeface="Tahoma" panose="020B0604030504040204" pitchFamily="34" charset="0"/>
              </a:rPr>
              <a:t> </a:t>
            </a: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D438FD26-EC8E-4092-8BBB-F14DE1B7B1C6}"/>
              </a:ext>
            </a:extLst>
          </p:cNvPr>
          <p:cNvPicPr>
            <a:picLocks noChangeAspect="1"/>
          </p:cNvPicPr>
          <p:nvPr/>
        </p:nvPicPr>
        <p:blipFill rotWithShape="1">
          <a:blip r:embed="rId6"/>
          <a:srcRect l="17702" t="17779" r="26431" b="11110"/>
          <a:stretch/>
        </p:blipFill>
        <p:spPr>
          <a:xfrm>
            <a:off x="4903696" y="3376300"/>
            <a:ext cx="3402106" cy="3402106"/>
          </a:xfrm>
          <a:prstGeom prst="rect">
            <a:avLst/>
          </a:prstGeom>
        </p:spPr>
      </p:pic>
      <p:pic>
        <p:nvPicPr>
          <p:cNvPr id="4" name="Picture 3">
            <a:extLst>
              <a:ext uri="{FF2B5EF4-FFF2-40B4-BE49-F238E27FC236}">
                <a16:creationId xmlns:a16="http://schemas.microsoft.com/office/drawing/2014/main" id="{E661B5EF-12FD-47BD-B1BB-52F25949FE48}"/>
              </a:ext>
            </a:extLst>
          </p:cNvPr>
          <p:cNvPicPr>
            <a:picLocks noChangeAspect="1"/>
          </p:cNvPicPr>
          <p:nvPr/>
        </p:nvPicPr>
        <p:blipFill rotWithShape="1">
          <a:blip r:embed="rId7"/>
          <a:srcRect l="13333" t="12563" r="28334" b="8690"/>
          <a:stretch/>
        </p:blipFill>
        <p:spPr>
          <a:xfrm>
            <a:off x="8305802" y="3429001"/>
            <a:ext cx="3783104" cy="3296705"/>
          </a:xfrm>
          <a:prstGeom prst="rect">
            <a:avLst/>
          </a:prstGeom>
        </p:spPr>
      </p:pic>
      <p:pic>
        <p:nvPicPr>
          <p:cNvPr id="7" name="Picture 6">
            <a:extLst>
              <a:ext uri="{FF2B5EF4-FFF2-40B4-BE49-F238E27FC236}">
                <a16:creationId xmlns:a16="http://schemas.microsoft.com/office/drawing/2014/main" id="{DEADAAAA-F91C-4D99-A48E-235AFEA12C91}"/>
              </a:ext>
            </a:extLst>
          </p:cNvPr>
          <p:cNvPicPr>
            <a:picLocks noChangeAspect="1"/>
          </p:cNvPicPr>
          <p:nvPr/>
        </p:nvPicPr>
        <p:blipFill rotWithShape="1">
          <a:blip r:embed="rId8"/>
          <a:srcRect l="11667" t="22310" r="31667" b="19900"/>
          <a:stretch/>
        </p:blipFill>
        <p:spPr>
          <a:xfrm>
            <a:off x="103475" y="3195853"/>
            <a:ext cx="5181600" cy="3657600"/>
          </a:xfrm>
          <a:prstGeom prst="rect">
            <a:avLst/>
          </a:prstGeom>
        </p:spPr>
      </p:pic>
    </p:spTree>
    <p:extLst>
      <p:ext uri="{BB962C8B-B14F-4D97-AF65-F5344CB8AC3E}">
        <p14:creationId xmlns:p14="http://schemas.microsoft.com/office/powerpoint/2010/main" val="20848723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5DAE0-22A9-42C0-96CF-7BF6F1314F28}"/>
              </a:ext>
            </a:extLst>
          </p:cNvPr>
          <p:cNvSpPr>
            <a:spLocks noGrp="1"/>
          </p:cNvSpPr>
          <p:nvPr>
            <p:ph type="title"/>
          </p:nvPr>
        </p:nvSpPr>
        <p:spPr>
          <a:xfrm>
            <a:off x="1981200" y="274638"/>
            <a:ext cx="8305800" cy="2087562"/>
          </a:xfrm>
        </p:spPr>
        <p:txBody>
          <a:bodyPr>
            <a:noAutofit/>
          </a:bodyPr>
          <a:lstStyle/>
          <a:p>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October 20, 2020</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Visual</a:t>
            </a:r>
            <a:br>
              <a:rPr lang="en-US" sz="32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The British Museum</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2"/>
              </a:rPr>
              <a:t>https://britishmuseum.withgoogle.com/</a:t>
            </a:r>
            <a:r>
              <a:rPr lang="en-US" sz="1800" b="1" dirty="0">
                <a:latin typeface="Tahoma" panose="020B0604030504040204" pitchFamily="34" charset="0"/>
                <a:ea typeface="Tahoma" panose="020B0604030504040204" pitchFamily="34" charset="0"/>
                <a:cs typeface="Tahoma" panose="020B0604030504040204" pitchFamily="34" charset="0"/>
              </a:rPr>
              <a:t> </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92447B4B-0EF3-4A8C-94FE-EFED77800E68}"/>
              </a:ext>
            </a:extLst>
          </p:cNvPr>
          <p:cNvPicPr>
            <a:picLocks noChangeAspect="1"/>
          </p:cNvPicPr>
          <p:nvPr/>
        </p:nvPicPr>
        <p:blipFill rotWithShape="1">
          <a:blip r:embed="rId3"/>
          <a:srcRect t="11308"/>
          <a:stretch/>
        </p:blipFill>
        <p:spPr>
          <a:xfrm>
            <a:off x="2401503" y="2623602"/>
            <a:ext cx="7388994" cy="4234398"/>
          </a:xfrm>
          <a:prstGeom prst="rect">
            <a:avLst/>
          </a:prstGeom>
        </p:spPr>
      </p:pic>
    </p:spTree>
    <p:extLst>
      <p:ext uri="{BB962C8B-B14F-4D97-AF65-F5344CB8AC3E}">
        <p14:creationId xmlns:p14="http://schemas.microsoft.com/office/powerpoint/2010/main" val="35281733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1393902" y="395288"/>
            <a:ext cx="9813073" cy="2881312"/>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April 22, 2018</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Visual</a:t>
            </a:r>
            <a:br>
              <a:rPr lang="en-US" dirty="0">
                <a:latin typeface="Tahoma" panose="020B0604030504040204" pitchFamily="34" charset="0"/>
                <a:ea typeface="Tahoma" panose="020B0604030504040204" pitchFamily="34" charset="0"/>
                <a:cs typeface="Tahoma" panose="020B0604030504040204" pitchFamily="34" charset="0"/>
              </a:rPr>
            </a:br>
            <a:r>
              <a:rPr lang="it-IT" b="1" dirty="0">
                <a:latin typeface="Tahoma" panose="020B0604030504040204" pitchFamily="34" charset="0"/>
                <a:ea typeface="Tahoma" panose="020B0604030504040204" pitchFamily="34" charset="0"/>
                <a:cs typeface="Tahoma" panose="020B0604030504040204" pitchFamily="34" charset="0"/>
              </a:rPr>
              <a:t>Microsoft AI Commercial ft. Common</a:t>
            </a:r>
            <a:br>
              <a:rPr lang="en-US"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rPr>
              <a:t>Video 1:00: </a:t>
            </a:r>
            <a:r>
              <a:rPr lang="it-IT" sz="1400" b="1" dirty="0">
                <a:latin typeface="Tahoma" panose="020B0604030504040204" pitchFamily="34" charset="0"/>
                <a:ea typeface="Tahoma" panose="020B0604030504040204" pitchFamily="34" charset="0"/>
                <a:cs typeface="Tahoma" panose="020B0604030504040204" pitchFamily="34" charset="0"/>
              </a:rPr>
              <a:t>Microsoft AI Commercial ft: </a:t>
            </a:r>
            <a:r>
              <a:rPr lang="en-US" sz="1400" b="1" dirty="0">
                <a:latin typeface="Tahoma" panose="020B0604030504040204" pitchFamily="34" charset="0"/>
                <a:ea typeface="Tahoma" panose="020B0604030504040204" pitchFamily="34" charset="0"/>
                <a:cs typeface="Tahoma" panose="020B0604030504040204" pitchFamily="34" charset="0"/>
                <a:hlinkClick r:id="rId2"/>
              </a:rPr>
              <a:t>https://www.youtube.com/watch?v=9tucY7Jhhs4 /</a:t>
            </a:r>
            <a:r>
              <a:rPr lang="en-US" sz="1400" b="1" dirty="0">
                <a:latin typeface="Tahoma" panose="020B0604030504040204" pitchFamily="34" charset="0"/>
                <a:ea typeface="Tahoma" panose="020B0604030504040204" pitchFamily="34" charset="0"/>
                <a:cs typeface="Tahoma" panose="020B0604030504040204" pitchFamily="34" charset="0"/>
              </a:rPr>
              <a:t> (Feb 11, 2018)</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rPr>
              <a:t>Video 1:48: Microsoft AI: Amplifying Human Ingenuity: </a:t>
            </a:r>
            <a:r>
              <a:rPr lang="en-US" sz="1400" b="1" dirty="0">
                <a:latin typeface="Tahoma" panose="020B0604030504040204" pitchFamily="34" charset="0"/>
                <a:ea typeface="Tahoma" panose="020B0604030504040204" pitchFamily="34" charset="0"/>
                <a:cs typeface="Tahoma" panose="020B0604030504040204" pitchFamily="34" charset="0"/>
                <a:hlinkClick r:id="rId3"/>
              </a:rPr>
              <a:t>https://www.youtube.com/watch?v=NDmu7Z5NPXo</a:t>
            </a:r>
            <a:r>
              <a:rPr lang="en-US" sz="1400" b="1" dirty="0">
                <a:latin typeface="Tahoma" panose="020B0604030504040204" pitchFamily="34" charset="0"/>
                <a:ea typeface="Tahoma" panose="020B0604030504040204" pitchFamily="34" charset="0"/>
                <a:cs typeface="Tahoma" panose="020B0604030504040204" pitchFamily="34" charset="0"/>
              </a:rPr>
              <a:t> </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Video 1:00: Microsoft AI: Empowering Innovators ft. Common: </a:t>
            </a:r>
            <a:r>
              <a:rPr lang="en-US" sz="1200" b="1" dirty="0">
                <a:latin typeface="Tahoma" panose="020B0604030504040204" pitchFamily="34" charset="0"/>
                <a:ea typeface="Tahoma" panose="020B0604030504040204" pitchFamily="34" charset="0"/>
                <a:cs typeface="Tahoma" panose="020B0604030504040204" pitchFamily="34" charset="0"/>
                <a:hlinkClick r:id="rId4"/>
              </a:rPr>
              <a:t>https://www.youtube.com/watch?v=Z5OWdqfAYfw</a:t>
            </a:r>
            <a:r>
              <a:rPr lang="en-US" sz="1200" b="1" dirty="0">
                <a:latin typeface="Tahoma" panose="020B0604030504040204" pitchFamily="34" charset="0"/>
                <a:ea typeface="Tahoma" panose="020B0604030504040204" pitchFamily="34" charset="0"/>
                <a:cs typeface="Tahoma" panose="020B0604030504040204" pitchFamily="34" charset="0"/>
              </a:rPr>
              <a:t> (April 22, 2018)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Video: 1:00 </a:t>
            </a:r>
            <a:r>
              <a:rPr lang="en-US" sz="1400" b="1" dirty="0">
                <a:latin typeface="Tahoma" panose="020B0604030504040204" pitchFamily="34" charset="0"/>
                <a:ea typeface="Tahoma" panose="020B0604030504040204" pitchFamily="34" charset="0"/>
                <a:cs typeface="Tahoma" panose="020B0604030504040204" pitchFamily="34" charset="0"/>
              </a:rPr>
              <a:t>Microsoft AI + </a:t>
            </a:r>
            <a:r>
              <a:rPr lang="en-US" sz="1400" b="1" dirty="0" err="1">
                <a:latin typeface="Tahoma" panose="020B0604030504040204" pitchFamily="34" charset="0"/>
                <a:ea typeface="Tahoma" panose="020B0604030504040204" pitchFamily="34" charset="0"/>
                <a:cs typeface="Tahoma" panose="020B0604030504040204" pitchFamily="34" charset="0"/>
              </a:rPr>
              <a:t>Iconem</a:t>
            </a:r>
            <a:r>
              <a:rPr lang="en-US" sz="1400" b="1" dirty="0">
                <a:latin typeface="Tahoma" panose="020B0604030504040204" pitchFamily="34" charset="0"/>
                <a:ea typeface="Tahoma" panose="020B0604030504040204" pitchFamily="34" charset="0"/>
                <a:cs typeface="Tahoma" panose="020B0604030504040204" pitchFamily="34" charset="0"/>
              </a:rPr>
              <a:t>: Preserving History ft. Common: </a:t>
            </a:r>
            <a:r>
              <a:rPr lang="en-US" sz="1400" b="1" dirty="0">
                <a:latin typeface="Tahoma" panose="020B0604030504040204" pitchFamily="34" charset="0"/>
                <a:ea typeface="Tahoma" panose="020B0604030504040204" pitchFamily="34" charset="0"/>
                <a:cs typeface="Tahoma" panose="020B0604030504040204" pitchFamily="34" charset="0"/>
                <a:hlinkClick r:id="rId5"/>
              </a:rPr>
              <a:t>https://www.youtube.com/watch?v=ZDZjaIhzMSM</a:t>
            </a:r>
            <a:r>
              <a:rPr lang="en-US" sz="1400" b="1" dirty="0">
                <a:latin typeface="Tahoma" panose="020B0604030504040204" pitchFamily="34" charset="0"/>
                <a:ea typeface="Tahoma" panose="020B0604030504040204" pitchFamily="34" charset="0"/>
                <a:cs typeface="Tahoma" panose="020B0604030504040204" pitchFamily="34" charset="0"/>
              </a:rPr>
              <a:t> (April 22, 2018)</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rPr>
              <a:t>Video: 0:44:  Microsoft AI + The Yield: Taking the guesswork out of farming ft. Common: </a:t>
            </a:r>
            <a:r>
              <a:rPr lang="en-US" sz="1400" b="1" dirty="0">
                <a:latin typeface="Tahoma" panose="020B0604030504040204" pitchFamily="34" charset="0"/>
                <a:ea typeface="Tahoma" panose="020B0604030504040204" pitchFamily="34" charset="0"/>
                <a:cs typeface="Tahoma" panose="020B0604030504040204" pitchFamily="34" charset="0"/>
                <a:hlinkClick r:id="rId6"/>
              </a:rPr>
              <a:t>https://www.youtube.com/watch?v=7rzufxlGH4o</a:t>
            </a:r>
            <a:r>
              <a:rPr lang="en-US" sz="1400" b="1" dirty="0">
                <a:latin typeface="Tahoma" panose="020B0604030504040204" pitchFamily="34" charset="0"/>
                <a:ea typeface="Tahoma" panose="020B0604030504040204" pitchFamily="34" charset="0"/>
                <a:cs typeface="Tahoma" panose="020B0604030504040204" pitchFamily="34" charset="0"/>
              </a:rPr>
              <a:t> (April 22, 2018)</a:t>
            </a:r>
            <a:br>
              <a:rPr lang="en-US" sz="1400" b="1" dirty="0">
                <a:latin typeface="Tahoma" panose="020B0604030504040204" pitchFamily="34" charset="0"/>
                <a:ea typeface="Tahoma" panose="020B0604030504040204" pitchFamily="34" charset="0"/>
                <a:cs typeface="Tahoma" panose="020B0604030504040204" pitchFamily="34" charset="0"/>
              </a:rPr>
            </a:br>
            <a:endParaRPr lang="en-US" sz="1400" b="1" dirty="0">
              <a:latin typeface="Tahoma" panose="020B0604030504040204" pitchFamily="34" charset="0"/>
              <a:ea typeface="Tahoma" panose="020B0604030504040204" pitchFamily="34" charset="0"/>
              <a:cs typeface="Tahoma" panose="020B0604030504040204" pitchFamily="34" charset="0"/>
            </a:endParaRPr>
          </a:p>
        </p:txBody>
      </p:sp>
      <p:sp>
        <p:nvSpPr>
          <p:cNvPr id="5" name="AutoShape 2" descr="Image result for The Digital Campus: The Robot Has Arrived">
            <a:extLst>
              <a:ext uri="{FF2B5EF4-FFF2-40B4-BE49-F238E27FC236}">
                <a16:creationId xmlns:a16="http://schemas.microsoft.com/office/drawing/2014/main" id="{70764C48-4FD3-4C2C-B354-616EEADC2EDC}"/>
              </a:ext>
            </a:extLst>
          </p:cNvPr>
          <p:cNvSpPr>
            <a:spLocks noChangeAspect="1" noChangeArrowheads="1"/>
          </p:cNvSpPr>
          <p:nvPr/>
        </p:nvSpPr>
        <p:spPr bwMode="auto">
          <a:xfrm>
            <a:off x="4071939" y="395289"/>
            <a:ext cx="4048125" cy="6067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3" name="Picture 2">
            <a:extLst>
              <a:ext uri="{FF2B5EF4-FFF2-40B4-BE49-F238E27FC236}">
                <a16:creationId xmlns:a16="http://schemas.microsoft.com/office/drawing/2014/main" id="{386639F7-68EA-458E-8E57-E90C374F6A49}"/>
              </a:ext>
            </a:extLst>
          </p:cNvPr>
          <p:cNvPicPr>
            <a:picLocks noChangeAspect="1"/>
          </p:cNvPicPr>
          <p:nvPr/>
        </p:nvPicPr>
        <p:blipFill rotWithShape="1">
          <a:blip r:embed="rId7"/>
          <a:srcRect l="5000" t="12568" r="35833" b="4823"/>
          <a:stretch/>
        </p:blipFill>
        <p:spPr>
          <a:xfrm>
            <a:off x="1518745" y="3352800"/>
            <a:ext cx="3871090" cy="3489434"/>
          </a:xfrm>
          <a:prstGeom prst="rect">
            <a:avLst/>
          </a:prstGeom>
        </p:spPr>
      </p:pic>
      <p:pic>
        <p:nvPicPr>
          <p:cNvPr id="6" name="Picture 5">
            <a:extLst>
              <a:ext uri="{FF2B5EF4-FFF2-40B4-BE49-F238E27FC236}">
                <a16:creationId xmlns:a16="http://schemas.microsoft.com/office/drawing/2014/main" id="{5E0CAC70-33F5-4B2E-BFC0-BBA18B3B897D}"/>
              </a:ext>
            </a:extLst>
          </p:cNvPr>
          <p:cNvPicPr>
            <a:picLocks noChangeAspect="1"/>
          </p:cNvPicPr>
          <p:nvPr/>
        </p:nvPicPr>
        <p:blipFill rotWithShape="1">
          <a:blip r:embed="rId8"/>
          <a:srcRect l="3333" t="12568" r="35833" b="3532"/>
          <a:stretch/>
        </p:blipFill>
        <p:spPr>
          <a:xfrm>
            <a:off x="6444299" y="3352800"/>
            <a:ext cx="3918902" cy="3489434"/>
          </a:xfrm>
          <a:prstGeom prst="rect">
            <a:avLst/>
          </a:prstGeom>
        </p:spPr>
      </p:pic>
    </p:spTree>
    <p:extLst>
      <p:ext uri="{BB962C8B-B14F-4D97-AF65-F5344CB8AC3E}">
        <p14:creationId xmlns:p14="http://schemas.microsoft.com/office/powerpoint/2010/main" val="1805594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776377" y="585132"/>
            <a:ext cx="9989389" cy="2269496"/>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October 27, 2020</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U.S. Lost Over 60 Million Jobs—Now Robots, Tech And Artificial Intelligence Will Take Millions More</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Jack Kelly, Forbes</a:t>
            </a:r>
            <a:br>
              <a:rPr lang="en-US" sz="800" b="1" dirty="0">
                <a:latin typeface="Tahoma" panose="020B0604030504040204" pitchFamily="34" charset="0"/>
                <a:ea typeface="Tahoma" panose="020B0604030504040204" pitchFamily="34" charset="0"/>
                <a:cs typeface="Tahoma" panose="020B0604030504040204" pitchFamily="34" charset="0"/>
              </a:rPr>
            </a:br>
            <a:r>
              <a:rPr lang="en-US" sz="600" b="1" u="sng" dirty="0">
                <a:latin typeface="Tahoma" panose="020B0604030504040204" pitchFamily="34" charset="0"/>
                <a:ea typeface="Tahoma" panose="020B0604030504040204" pitchFamily="34" charset="0"/>
                <a:cs typeface="Tahoma" panose="020B0604030504040204" pitchFamily="34" charset="0"/>
                <a:hlinkClick r:id="rId2"/>
              </a:rPr>
              <a:t>https://www.forbes.com/sites/jackkelly/2020/10/27/us-lost-over-60-million-jobs-now-robots-tech-and-artificial-intelligence-will-take-millions-more/?sh=2ddf5f951a52</a:t>
            </a:r>
            <a:r>
              <a:rPr lang="en-US" sz="600" b="1" u="sng" dirty="0">
                <a:latin typeface="Tahoma" panose="020B0604030504040204" pitchFamily="34" charset="0"/>
                <a:ea typeface="Tahoma" panose="020B0604030504040204" pitchFamily="34" charset="0"/>
                <a:cs typeface="Tahoma" panose="020B0604030504040204" pitchFamily="34" charset="0"/>
              </a:rPr>
              <a:t> </a:t>
            </a:r>
            <a:br>
              <a:rPr lang="en-US" sz="600" b="1" u="sng"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Video (1:20): </a:t>
            </a:r>
            <a:r>
              <a:rPr lang="en-US" sz="1200" b="1" u="sng" dirty="0">
                <a:latin typeface="Tahoma" panose="020B0604030504040204" pitchFamily="34" charset="0"/>
                <a:ea typeface="Tahoma" panose="020B0604030504040204" pitchFamily="34" charset="0"/>
                <a:cs typeface="Tahoma" panose="020B0604030504040204" pitchFamily="34" charset="0"/>
                <a:hlinkClick r:id="rId3"/>
              </a:rPr>
              <a:t>http://curtbonk.com/automation.html</a:t>
            </a:r>
            <a:br>
              <a:rPr lang="en-US" sz="1200" b="1" u="sng"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Video (1:20): </a:t>
            </a:r>
            <a:r>
              <a:rPr lang="en-US" sz="1200" b="1" u="sng" dirty="0">
                <a:latin typeface="Tahoma" panose="020B0604030504040204" pitchFamily="34" charset="0"/>
                <a:ea typeface="Tahoma" panose="020B0604030504040204" pitchFamily="34" charset="0"/>
                <a:cs typeface="Tahoma" panose="020B0604030504040204" pitchFamily="34" charset="0"/>
                <a:hlinkClick r:id="rId4"/>
              </a:rPr>
              <a:t>http://curtbonk.com/automation2.html</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2DE78F2C-0019-425F-A9CC-6F693E132463}"/>
              </a:ext>
            </a:extLst>
          </p:cNvPr>
          <p:cNvSpPr txBox="1"/>
          <p:nvPr/>
        </p:nvSpPr>
        <p:spPr>
          <a:xfrm>
            <a:off x="2667001" y="6172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8F9FFDA1-C3B8-4417-8208-B02C30C8EDCB}"/>
              </a:ext>
            </a:extLst>
          </p:cNvPr>
          <p:cNvPicPr>
            <a:picLocks noChangeAspect="1"/>
          </p:cNvPicPr>
          <p:nvPr/>
        </p:nvPicPr>
        <p:blipFill rotWithShape="1">
          <a:blip r:embed="rId5"/>
          <a:srcRect l="27593" t="21838" r="44647" b="53442"/>
          <a:stretch/>
        </p:blipFill>
        <p:spPr>
          <a:xfrm>
            <a:off x="457918" y="3276805"/>
            <a:ext cx="6128823" cy="2996063"/>
          </a:xfrm>
          <a:prstGeom prst="rect">
            <a:avLst/>
          </a:prstGeom>
        </p:spPr>
      </p:pic>
      <p:pic>
        <p:nvPicPr>
          <p:cNvPr id="10" name="Picture 9">
            <a:extLst>
              <a:ext uri="{FF2B5EF4-FFF2-40B4-BE49-F238E27FC236}">
                <a16:creationId xmlns:a16="http://schemas.microsoft.com/office/drawing/2014/main" id="{77E6F797-DB06-4D57-8F69-FCCBD52CC50A}"/>
              </a:ext>
            </a:extLst>
          </p:cNvPr>
          <p:cNvPicPr>
            <a:picLocks noChangeAspect="1"/>
          </p:cNvPicPr>
          <p:nvPr/>
        </p:nvPicPr>
        <p:blipFill>
          <a:blip r:embed="rId6"/>
          <a:stretch>
            <a:fillRect/>
          </a:stretch>
        </p:blipFill>
        <p:spPr>
          <a:xfrm>
            <a:off x="6235462" y="3429000"/>
            <a:ext cx="4845170" cy="3230113"/>
          </a:xfrm>
          <a:prstGeom prst="rect">
            <a:avLst/>
          </a:prstGeom>
        </p:spPr>
      </p:pic>
    </p:spTree>
    <p:extLst>
      <p:ext uri="{BB962C8B-B14F-4D97-AF65-F5344CB8AC3E}">
        <p14:creationId xmlns:p14="http://schemas.microsoft.com/office/powerpoint/2010/main" val="26568369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5DAE0-22A9-42C0-96CF-7BF6F1314F28}"/>
              </a:ext>
            </a:extLst>
          </p:cNvPr>
          <p:cNvSpPr>
            <a:spLocks noGrp="1"/>
          </p:cNvSpPr>
          <p:nvPr>
            <p:ph type="title"/>
          </p:nvPr>
        </p:nvSpPr>
        <p:spPr>
          <a:xfrm>
            <a:off x="577970" y="457200"/>
            <a:ext cx="10895162" cy="2665562"/>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23, 2020</a:t>
            </a: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 </a:t>
            </a:r>
            <a:b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Immersive</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t>Can AR be the antidote to virtual classroom shortcomings?</a:t>
            </a:r>
            <a:br>
              <a:rPr lang="en-US" sz="2400" b="1" dirty="0"/>
            </a:br>
            <a:r>
              <a:rPr lang="en-US" sz="2400" b="1" dirty="0"/>
              <a:t>Parker </a:t>
            </a:r>
            <a:r>
              <a:rPr lang="en-US" sz="2400" b="1" dirty="0" err="1"/>
              <a:t>McDonnough</a:t>
            </a:r>
            <a:r>
              <a:rPr lang="en-US" sz="2400" b="1" dirty="0"/>
              <a:t>, </a:t>
            </a:r>
            <a:r>
              <a:rPr lang="en-US" sz="2400" b="1" dirty="0" err="1"/>
              <a:t>eSchool</a:t>
            </a:r>
            <a:r>
              <a:rPr lang="en-US" sz="2400" b="1" dirty="0"/>
              <a:t> News</a:t>
            </a:r>
            <a:br>
              <a:rPr lang="en-US" sz="105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https://www.eschoolnews.com/2020/11/23/can-ar-be-the-antidote-to-virtual-classroom-shortcomings/2/</a:t>
            </a:r>
            <a:r>
              <a:rPr lang="en-US" sz="1100" b="1" dirty="0">
                <a:latin typeface="Tahoma" panose="020B0604030504040204" pitchFamily="34" charset="0"/>
                <a:ea typeface="Tahoma" panose="020B0604030504040204" pitchFamily="34" charset="0"/>
                <a:cs typeface="Tahoma" panose="020B0604030504040204" pitchFamily="34" charset="0"/>
              </a:rPr>
              <a:t> </a:t>
            </a:r>
            <a:br>
              <a:rPr lang="en-US" sz="11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3"/>
              </a:rPr>
              <a:t>https://www.zdnet.com/article/view-pyramids-of-ancient-egypt-via-this-360-degree-vr-capture/</a:t>
            </a:r>
            <a:r>
              <a:rPr lang="en-US" sz="1100" b="1" dirty="0">
                <a:latin typeface="Tahoma" panose="020B0604030504040204" pitchFamily="34" charset="0"/>
                <a:ea typeface="Tahoma" panose="020B0604030504040204" pitchFamily="34" charset="0"/>
                <a:cs typeface="Tahoma" panose="020B0604030504040204" pitchFamily="34" charset="0"/>
              </a:rPr>
              <a:t> </a:t>
            </a:r>
            <a:br>
              <a:rPr lang="en-US" sz="1100" b="1" dirty="0">
                <a:latin typeface="Tahoma" panose="020B0604030504040204" pitchFamily="34" charset="0"/>
                <a:ea typeface="Tahoma" panose="020B0604030504040204" pitchFamily="34" charset="0"/>
                <a:cs typeface="Tahoma" panose="020B0604030504040204" pitchFamily="34" charset="0"/>
              </a:rPr>
            </a:br>
            <a:r>
              <a:rPr lang="en-US" sz="1100" dirty="0">
                <a:latin typeface="Tahoma" panose="020B0604030504040204" pitchFamily="34" charset="0"/>
                <a:ea typeface="Tahoma" panose="020B0604030504040204" pitchFamily="34" charset="0"/>
                <a:cs typeface="Tahoma" panose="020B0604030504040204" pitchFamily="34" charset="0"/>
              </a:rPr>
              <a:t>AR brings learning to life and allows students to experience education during distance learning. </a:t>
            </a:r>
            <a:r>
              <a:rPr lang="en-US" sz="1100" b="1" dirty="0">
                <a:solidFill>
                  <a:srgbClr val="FF0000"/>
                </a:solidFill>
                <a:latin typeface="Tahoma" panose="020B0604030504040204" pitchFamily="34" charset="0"/>
                <a:ea typeface="Tahoma" panose="020B0604030504040204" pitchFamily="34" charset="0"/>
                <a:cs typeface="Tahoma" panose="020B0604030504040204" pitchFamily="34" charset="0"/>
              </a:rPr>
              <a:t>With AR, students can walk through Stonehenge, tour the Egyptian pyramids, go on a virtual field trip of the Louvre Museum, or explore the cavities of the human heart – all from the comfort of their homes</a:t>
            </a:r>
            <a:r>
              <a:rPr lang="en-US" sz="1100" dirty="0">
                <a:latin typeface="Tahoma" panose="020B0604030504040204" pitchFamily="34" charset="0"/>
                <a:ea typeface="Tahoma" panose="020B0604030504040204" pitchFamily="34" charset="0"/>
                <a:cs typeface="Tahoma" panose="020B0604030504040204" pitchFamily="34" charset="0"/>
              </a:rPr>
              <a:t>. Students can even take a journey to outer space or visit UNESCO world heritage sites….</a:t>
            </a:r>
            <a:r>
              <a:rPr lang="en-US" sz="1100" b="1" dirty="0">
                <a:solidFill>
                  <a:srgbClr val="FF0000"/>
                </a:solidFill>
                <a:latin typeface="Tahoma" panose="020B0604030504040204" pitchFamily="34" charset="0"/>
                <a:ea typeface="Tahoma" panose="020B0604030504040204" pitchFamily="34" charset="0"/>
                <a:cs typeface="Tahoma" panose="020B0604030504040204" pitchFamily="34" charset="0"/>
              </a:rPr>
              <a:t>explore Mount Rushmore or the muscular system </a:t>
            </a:r>
            <a:r>
              <a:rPr lang="en-US" sz="1100" dirty="0">
                <a:latin typeface="Tahoma" panose="020B0604030504040204" pitchFamily="34" charset="0"/>
                <a:ea typeface="Tahoma" panose="020B0604030504040204" pitchFamily="34" charset="0"/>
                <a:cs typeface="Tahoma" panose="020B0604030504040204" pitchFamily="34" charset="0"/>
              </a:rPr>
              <a:t>in AR.</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676A8E5F-09DB-4AF4-BF5A-5F3F8C2905DD}"/>
              </a:ext>
            </a:extLst>
          </p:cNvPr>
          <p:cNvPicPr>
            <a:picLocks noChangeAspect="1"/>
          </p:cNvPicPr>
          <p:nvPr/>
        </p:nvPicPr>
        <p:blipFill>
          <a:blip r:embed="rId4"/>
          <a:stretch>
            <a:fillRect/>
          </a:stretch>
        </p:blipFill>
        <p:spPr>
          <a:xfrm>
            <a:off x="0" y="3122762"/>
            <a:ext cx="5488736" cy="3659157"/>
          </a:xfrm>
          <a:prstGeom prst="rect">
            <a:avLst/>
          </a:prstGeom>
        </p:spPr>
      </p:pic>
      <p:pic>
        <p:nvPicPr>
          <p:cNvPr id="4" name="Picture 3">
            <a:extLst>
              <a:ext uri="{FF2B5EF4-FFF2-40B4-BE49-F238E27FC236}">
                <a16:creationId xmlns:a16="http://schemas.microsoft.com/office/drawing/2014/main" id="{AB4C4E3D-B398-45F4-BF1A-FE950ABD56BF}"/>
              </a:ext>
            </a:extLst>
          </p:cNvPr>
          <p:cNvPicPr>
            <a:picLocks noChangeAspect="1"/>
          </p:cNvPicPr>
          <p:nvPr/>
        </p:nvPicPr>
        <p:blipFill rotWithShape="1">
          <a:blip r:embed="rId5"/>
          <a:srcRect l="21580" t="17481" r="27406" b="9681"/>
          <a:stretch/>
        </p:blipFill>
        <p:spPr>
          <a:xfrm>
            <a:off x="5650302" y="3172367"/>
            <a:ext cx="5080958" cy="3685633"/>
          </a:xfrm>
          <a:prstGeom prst="rect">
            <a:avLst/>
          </a:prstGeom>
        </p:spPr>
      </p:pic>
      <p:pic>
        <p:nvPicPr>
          <p:cNvPr id="7" name="Picture 6">
            <a:extLst>
              <a:ext uri="{FF2B5EF4-FFF2-40B4-BE49-F238E27FC236}">
                <a16:creationId xmlns:a16="http://schemas.microsoft.com/office/drawing/2014/main" id="{FEF90608-8C79-4DA1-84FD-21F0D1E91E91}"/>
              </a:ext>
            </a:extLst>
          </p:cNvPr>
          <p:cNvPicPr>
            <a:picLocks noChangeAspect="1"/>
          </p:cNvPicPr>
          <p:nvPr/>
        </p:nvPicPr>
        <p:blipFill rotWithShape="1">
          <a:blip r:embed="rId6"/>
          <a:srcRect l="22359" t="45857" r="41415" b="9402"/>
          <a:stretch/>
        </p:blipFill>
        <p:spPr>
          <a:xfrm>
            <a:off x="9016079" y="4865298"/>
            <a:ext cx="3175921" cy="1992702"/>
          </a:xfrm>
          <a:prstGeom prst="rect">
            <a:avLst/>
          </a:prstGeom>
        </p:spPr>
      </p:pic>
    </p:spTree>
    <p:extLst>
      <p:ext uri="{BB962C8B-B14F-4D97-AF65-F5344CB8AC3E}">
        <p14:creationId xmlns:p14="http://schemas.microsoft.com/office/powerpoint/2010/main" val="27682529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28A148-4066-4033-ABA0-D48A4F03EA98}"/>
              </a:ext>
            </a:extLst>
          </p:cNvPr>
          <p:cNvSpPr>
            <a:spLocks noGrp="1"/>
          </p:cNvSpPr>
          <p:nvPr>
            <p:ph type="title"/>
          </p:nvPr>
        </p:nvSpPr>
        <p:spPr>
          <a:xfrm>
            <a:off x="2209800" y="609600"/>
            <a:ext cx="7696200" cy="2876550"/>
          </a:xfrm>
        </p:spPr>
        <p:txBody>
          <a:bodyPr rtlCol="0">
            <a:normAutofit fontScale="90000"/>
          </a:bodyPr>
          <a:lstStyle/>
          <a:p>
            <a:pPr eaLnBrk="1" fontAlgn="auto" hangingPunct="1">
              <a:spcAft>
                <a:spcPts val="0"/>
              </a:spcAft>
              <a:defRPr/>
            </a:pP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July 17, 2017</a:t>
            </a:r>
            <a:br>
              <a:rPr lang="en-US" sz="1000" b="1" dirty="0">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Immersive</a:t>
            </a:r>
            <a:br>
              <a:rPr lang="en-US" altLang="zh-CN" sz="1500" b="1" dirty="0">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Learning Chemistry in Virtual Reality, </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Sarah Hardman, New Learning Times</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4"/>
              </a:rPr>
              <a:t>https://newlearningtimes.com/cms/article/4519/learning-chemistry-in-virtual-reality</a:t>
            </a:r>
            <a:r>
              <a:rPr lang="en-US" sz="1200" b="1" dirty="0">
                <a:latin typeface="Tahoma" panose="020B0604030504040204" pitchFamily="34" charset="0"/>
                <a:ea typeface="Tahoma" panose="020B0604030504040204" pitchFamily="34" charset="0"/>
                <a:cs typeface="Tahoma" panose="020B0604030504040204" pitchFamily="34" charset="0"/>
              </a:rPr>
              <a:t>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1:38 video: </a:t>
            </a:r>
            <a:r>
              <a:rPr lang="en-US" sz="1200" b="1" dirty="0">
                <a:latin typeface="Tahoma" panose="020B0604030504040204" pitchFamily="34" charset="0"/>
                <a:ea typeface="Tahoma" panose="020B0604030504040204" pitchFamily="34" charset="0"/>
                <a:cs typeface="Tahoma" panose="020B0604030504040204" pitchFamily="34" charset="0"/>
                <a:hlinkClick r:id="rId5"/>
              </a:rPr>
              <a:t>https://vialogues.com/vialogues/play/38337/</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All: </a:t>
            </a:r>
            <a:r>
              <a:rPr lang="en-US" sz="975" b="1" u="sng" dirty="0">
                <a:latin typeface="Tahoma" panose="020B0604030504040204" pitchFamily="34" charset="0"/>
                <a:ea typeface="Tahoma" panose="020B0604030504040204" pitchFamily="34" charset="0"/>
                <a:cs typeface="Tahoma" panose="020B0604030504040204" pitchFamily="34" charset="0"/>
                <a:hlinkClick r:id="rId6"/>
              </a:rPr>
              <a:t>http://curtbonk.com/chemistry-vr.html</a:t>
            </a:r>
            <a:br>
              <a:rPr lang="en-US" sz="975" b="1" dirty="0">
                <a:latin typeface="Tahoma" panose="020B0604030504040204" pitchFamily="34" charset="0"/>
                <a:ea typeface="Tahoma" panose="020B0604030504040204" pitchFamily="34" charset="0"/>
                <a:cs typeface="Tahoma" panose="020B0604030504040204" pitchFamily="34" charset="0"/>
              </a:rPr>
            </a:br>
            <a:r>
              <a:rPr lang="en-US" sz="975" b="1" dirty="0">
                <a:latin typeface="Tahoma" panose="020B0604030504040204" pitchFamily="34" charset="0"/>
                <a:ea typeface="Tahoma" panose="020B0604030504040204" pitchFamily="34" charset="0"/>
                <a:cs typeface="Tahoma" panose="020B0604030504040204" pitchFamily="34" charset="0"/>
              </a:rPr>
              <a:t>01.-.41: </a:t>
            </a:r>
            <a:r>
              <a:rPr lang="en-US" sz="975" b="1" u="sng" dirty="0">
                <a:latin typeface="Tahoma" panose="020B0604030504040204" pitchFamily="34" charset="0"/>
                <a:ea typeface="Tahoma" panose="020B0604030504040204" pitchFamily="34" charset="0"/>
                <a:cs typeface="Tahoma" panose="020B0604030504040204" pitchFamily="34" charset="0"/>
                <a:hlinkClick r:id="rId7"/>
              </a:rPr>
              <a:t>http://curtbonk.com/chemistry-vr-1.html</a:t>
            </a:r>
            <a:br>
              <a:rPr lang="en-US" sz="975" b="1" dirty="0">
                <a:latin typeface="Tahoma" panose="020B0604030504040204" pitchFamily="34" charset="0"/>
                <a:ea typeface="Tahoma" panose="020B0604030504040204" pitchFamily="34" charset="0"/>
                <a:cs typeface="Tahoma" panose="020B0604030504040204" pitchFamily="34" charset="0"/>
              </a:rPr>
            </a:br>
            <a:r>
              <a:rPr lang="en-US" sz="975" b="1" dirty="0">
                <a:latin typeface="Tahoma" panose="020B0604030504040204" pitchFamily="34" charset="0"/>
                <a:ea typeface="Tahoma" panose="020B0604030504040204" pitchFamily="34" charset="0"/>
                <a:cs typeface="Tahoma" panose="020B0604030504040204" pitchFamily="34" charset="0"/>
              </a:rPr>
              <a:t>.41-1:16: </a:t>
            </a:r>
            <a:r>
              <a:rPr lang="en-US" sz="975" b="1" u="sng" dirty="0">
                <a:latin typeface="Tahoma" panose="020B0604030504040204" pitchFamily="34" charset="0"/>
                <a:ea typeface="Tahoma" panose="020B0604030504040204" pitchFamily="34" charset="0"/>
                <a:cs typeface="Tahoma" panose="020B0604030504040204" pitchFamily="34" charset="0"/>
                <a:hlinkClick r:id="rId8"/>
              </a:rPr>
              <a:t>http://curtbonk.com/chemistry-vr-2.html</a:t>
            </a:r>
            <a:br>
              <a:rPr lang="en-US" sz="975" b="1" dirty="0">
                <a:latin typeface="Tahoma" panose="020B0604030504040204" pitchFamily="34" charset="0"/>
                <a:ea typeface="Tahoma" panose="020B0604030504040204" pitchFamily="34" charset="0"/>
                <a:cs typeface="Tahoma" panose="020B0604030504040204" pitchFamily="34" charset="0"/>
              </a:rPr>
            </a:br>
            <a:r>
              <a:rPr lang="en-US" sz="975" b="1" dirty="0">
                <a:latin typeface="Tahoma" panose="020B0604030504040204" pitchFamily="34" charset="0"/>
                <a:ea typeface="Tahoma" panose="020B0604030504040204" pitchFamily="34" charset="0"/>
                <a:cs typeface="Tahoma" panose="020B0604030504040204" pitchFamily="34" charset="0"/>
              </a:rPr>
              <a:t>1:16-1:36: </a:t>
            </a:r>
            <a:r>
              <a:rPr lang="en-US" sz="975" b="1" u="sng" dirty="0">
                <a:latin typeface="Tahoma" panose="020B0604030504040204" pitchFamily="34" charset="0"/>
                <a:ea typeface="Tahoma" panose="020B0604030504040204" pitchFamily="34" charset="0"/>
                <a:cs typeface="Tahoma" panose="020B0604030504040204" pitchFamily="34" charset="0"/>
                <a:hlinkClick r:id="rId9"/>
              </a:rPr>
              <a:t>http://curtbonk.com/chemistry-vr-3.html</a:t>
            </a:r>
            <a:br>
              <a:rPr lang="en-US" sz="2700" dirty="0">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 </a:t>
            </a:r>
            <a:endParaRPr lang="en-US" sz="750" b="1" dirty="0">
              <a:latin typeface="Tahoma" panose="020B0604030504040204" pitchFamily="34" charset="0"/>
              <a:ea typeface="Tahoma" panose="020B0604030504040204" pitchFamily="34" charset="0"/>
              <a:cs typeface="Tahoma" panose="020B0604030504040204" pitchFamily="34" charset="0"/>
            </a:endParaRPr>
          </a:p>
        </p:txBody>
      </p:sp>
      <p:pic>
        <p:nvPicPr>
          <p:cNvPr id="878595" name="Picture 4">
            <a:extLst>
              <a:ext uri="{FF2B5EF4-FFF2-40B4-BE49-F238E27FC236}">
                <a16:creationId xmlns:a16="http://schemas.microsoft.com/office/drawing/2014/main" id="{4EAEEF33-F298-4ED4-ABD4-788414D354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30000" t="29555" r="35834" b="10966"/>
          <a:stretch>
            <a:fillRect/>
          </a:stretch>
        </p:blipFill>
        <p:spPr bwMode="auto">
          <a:xfrm>
            <a:off x="452843" y="3735387"/>
            <a:ext cx="3701016" cy="288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8596" name="Picture 6">
            <a:extLst>
              <a:ext uri="{FF2B5EF4-FFF2-40B4-BE49-F238E27FC236}">
                <a16:creationId xmlns:a16="http://schemas.microsoft.com/office/drawing/2014/main" id="{975D2017-FC3E-43A3-A642-ED37F69260C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30000" t="31412" r="36665" b="10966"/>
          <a:stretch>
            <a:fillRect/>
          </a:stretch>
        </p:blipFill>
        <p:spPr bwMode="auto">
          <a:xfrm>
            <a:off x="4326727" y="3770311"/>
            <a:ext cx="3711416"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8597" name="Picture 5">
            <a:extLst>
              <a:ext uri="{FF2B5EF4-FFF2-40B4-BE49-F238E27FC236}">
                <a16:creationId xmlns:a16="http://schemas.microsoft.com/office/drawing/2014/main" id="{E57D6E2B-597A-4B3E-B83C-9CA31AA784C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31667" t="12825" r="20833" b="3531"/>
          <a:stretch>
            <a:fillRect/>
          </a:stretch>
        </p:blipFill>
        <p:spPr bwMode="auto">
          <a:xfrm>
            <a:off x="8166805" y="3805237"/>
            <a:ext cx="3572352" cy="2818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engage">
            <a:hlinkClick r:id="" action="ppaction://media"/>
            <a:extLst>
              <a:ext uri="{FF2B5EF4-FFF2-40B4-BE49-F238E27FC236}">
                <a16:creationId xmlns:a16="http://schemas.microsoft.com/office/drawing/2014/main" id="{08B53647-03FC-4430-98E5-C23DD29CCC20}"/>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3">
            <a:extLst>
              <a:ext uri="{28A0092B-C50C-407E-A947-70E740481C1C}">
                <a14:useLocalDpi xmlns:a14="http://schemas.microsoft.com/office/drawing/2010/main" val="0"/>
              </a:ext>
            </a:extLst>
          </a:blip>
          <a:srcRect/>
          <a:stretch>
            <a:fillRect/>
          </a:stretch>
        </p:blipFill>
        <p:spPr bwMode="auto">
          <a:xfrm>
            <a:off x="9601200" y="3603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5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1905000" y="514350"/>
            <a:ext cx="8467725" cy="2300099"/>
          </a:xfrm>
        </p:spPr>
        <p:txBody>
          <a:bodyPr>
            <a:normAutofit fontScale="90000"/>
          </a:bodyPr>
          <a:lstStyle/>
          <a:p>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May 1, 2018</a:t>
            </a:r>
            <a:b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Immersive</a:t>
            </a:r>
            <a:br>
              <a:rPr lang="en-US"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3 ways districts can use AR and AI</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Justin </a:t>
            </a:r>
            <a:r>
              <a:rPr lang="en-US" b="1" dirty="0" err="1">
                <a:latin typeface="Tahoma" panose="020B0604030504040204" pitchFamily="34" charset="0"/>
                <a:ea typeface="Tahoma" panose="020B0604030504040204" pitchFamily="34" charset="0"/>
                <a:cs typeface="Tahoma" panose="020B0604030504040204" pitchFamily="34" charset="0"/>
              </a:rPr>
              <a:t>Anglio</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eSchool</a:t>
            </a:r>
            <a:r>
              <a:rPr lang="en-US" b="1" dirty="0">
                <a:latin typeface="Tahoma" panose="020B0604030504040204" pitchFamily="34" charset="0"/>
                <a:ea typeface="Tahoma" panose="020B0604030504040204" pitchFamily="34" charset="0"/>
                <a:cs typeface="Tahoma" panose="020B0604030504040204" pitchFamily="34" charset="0"/>
              </a:rPr>
              <a:t> News</a:t>
            </a:r>
            <a:br>
              <a:rPr lang="en-US" sz="130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https://www.eschoolnews.com/2018/05/01/3-amazing-ways-our-district-is-using-ar-and-vr/</a:t>
            </a:r>
            <a:r>
              <a:rPr lang="en-US" sz="1050" b="1" dirty="0">
                <a:latin typeface="Tahoma" panose="020B0604030504040204" pitchFamily="34" charset="0"/>
                <a:ea typeface="Tahoma" panose="020B0604030504040204" pitchFamily="34" charset="0"/>
                <a:cs typeface="Tahoma" panose="020B0604030504040204" pitchFamily="34" charset="0"/>
              </a:rPr>
              <a:t> </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5" name="AutoShape 2" descr="Image result for The Digital Campus: The Robot Has Arrived">
            <a:extLst>
              <a:ext uri="{FF2B5EF4-FFF2-40B4-BE49-F238E27FC236}">
                <a16:creationId xmlns:a16="http://schemas.microsoft.com/office/drawing/2014/main" id="{70764C48-4FD3-4C2C-B354-616EEADC2EDC}"/>
              </a:ext>
            </a:extLst>
          </p:cNvPr>
          <p:cNvSpPr>
            <a:spLocks noChangeAspect="1" noChangeArrowheads="1"/>
          </p:cNvSpPr>
          <p:nvPr/>
        </p:nvSpPr>
        <p:spPr bwMode="auto">
          <a:xfrm>
            <a:off x="4071939" y="395289"/>
            <a:ext cx="4048125" cy="6067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7" name="TextBox 6">
            <a:extLst>
              <a:ext uri="{FF2B5EF4-FFF2-40B4-BE49-F238E27FC236}">
                <a16:creationId xmlns:a16="http://schemas.microsoft.com/office/drawing/2014/main" id="{0230872B-0AC5-4230-BC00-FE2B958C1D2F}"/>
              </a:ext>
            </a:extLst>
          </p:cNvPr>
          <p:cNvSpPr txBox="1"/>
          <p:nvPr/>
        </p:nvSpPr>
        <p:spPr>
          <a:xfrm>
            <a:off x="1743077" y="5107860"/>
            <a:ext cx="8305800" cy="1477328"/>
          </a:xfrm>
          <a:prstGeom prst="rect">
            <a:avLst/>
          </a:prstGeom>
          <a:noFill/>
        </p:spPr>
        <p:txBody>
          <a:bodyPr wrap="square" rtlCol="0">
            <a:spAutoFit/>
          </a:bodyPr>
          <a:lstStyle/>
          <a:p>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When a teacher glances around her classroom,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Lumilo</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allows her to see real-time analytics (in the form of icons) floating directly above each student’s head. The teacher can glance directly at a student or “click” on a student’s icon to see more detailed information about where and how that student might be struggling.</a:t>
            </a:r>
          </a:p>
        </p:txBody>
      </p:sp>
      <p:pic>
        <p:nvPicPr>
          <p:cNvPr id="6" name="Picture 5">
            <a:extLst>
              <a:ext uri="{FF2B5EF4-FFF2-40B4-BE49-F238E27FC236}">
                <a16:creationId xmlns:a16="http://schemas.microsoft.com/office/drawing/2014/main" id="{95CE062B-1F86-42C8-B027-3F3003995E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3036" y="2932903"/>
            <a:ext cx="1625586" cy="2115730"/>
          </a:xfrm>
          <a:prstGeom prst="rect">
            <a:avLst/>
          </a:prstGeom>
        </p:spPr>
      </p:pic>
      <p:pic>
        <p:nvPicPr>
          <p:cNvPr id="8" name="Picture 7">
            <a:extLst>
              <a:ext uri="{FF2B5EF4-FFF2-40B4-BE49-F238E27FC236}">
                <a16:creationId xmlns:a16="http://schemas.microsoft.com/office/drawing/2014/main" id="{327279AC-AEEE-4FEA-BB45-774865F39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8622" y="2932903"/>
            <a:ext cx="6770255" cy="2234184"/>
          </a:xfrm>
          <a:prstGeom prst="rect">
            <a:avLst/>
          </a:prstGeom>
        </p:spPr>
      </p:pic>
    </p:spTree>
    <p:extLst>
      <p:ext uri="{BB962C8B-B14F-4D97-AF65-F5344CB8AC3E}">
        <p14:creationId xmlns:p14="http://schemas.microsoft.com/office/powerpoint/2010/main" val="20170031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C7D584-449D-499F-8A5F-092CA8E07CA8}"/>
              </a:ext>
            </a:extLst>
          </p:cNvPr>
          <p:cNvSpPr>
            <a:spLocks noGrp="1"/>
          </p:cNvSpPr>
          <p:nvPr>
            <p:ph type="title"/>
          </p:nvPr>
        </p:nvSpPr>
        <p:spPr>
          <a:xfrm>
            <a:off x="1981199" y="274637"/>
            <a:ext cx="8363639" cy="2082973"/>
          </a:xfrm>
        </p:spPr>
        <p:txBody>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June 24, 2021</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Immersive</a:t>
            </a:r>
            <a:br>
              <a:rPr lang="en-US" sz="24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This Week In XR: VR Ad Excitement, Tencent Invests $50M In </a:t>
            </a:r>
            <a:r>
              <a:rPr lang="en-US" sz="1800" b="1" dirty="0" err="1">
                <a:latin typeface="Tahoma" panose="020B0604030504040204" pitchFamily="34" charset="0"/>
                <a:ea typeface="Tahoma" panose="020B0604030504040204" pitchFamily="34" charset="0"/>
                <a:cs typeface="Tahoma" panose="020B0604030504040204" pitchFamily="34" charset="0"/>
              </a:rPr>
              <a:t>Ultraleap</a:t>
            </a:r>
            <a:r>
              <a:rPr lang="en-US" sz="1800" b="1" dirty="0">
                <a:latin typeface="Tahoma" panose="020B0604030504040204" pitchFamily="34" charset="0"/>
                <a:ea typeface="Tahoma" panose="020B0604030504040204" pitchFamily="34" charset="0"/>
                <a:cs typeface="Tahoma" panose="020B0604030504040204" pitchFamily="34" charset="0"/>
              </a:rPr>
              <a:t>, The </a:t>
            </a:r>
            <a:r>
              <a:rPr lang="en-US" sz="1800" b="1" dirty="0" err="1">
                <a:latin typeface="Tahoma" panose="020B0604030504040204" pitchFamily="34" charset="0"/>
                <a:ea typeface="Tahoma" panose="020B0604030504040204" pitchFamily="34" charset="0"/>
                <a:cs typeface="Tahoma" panose="020B0604030504040204" pitchFamily="34" charset="0"/>
              </a:rPr>
              <a:t>Linkedin</a:t>
            </a:r>
            <a:r>
              <a:rPr lang="en-US" sz="1800" b="1" dirty="0">
                <a:latin typeface="Tahoma" panose="020B0604030504040204" pitchFamily="34" charset="0"/>
                <a:ea typeface="Tahoma" panose="020B0604030504040204" pitchFamily="34" charset="0"/>
                <a:cs typeface="Tahoma" panose="020B0604030504040204" pitchFamily="34" charset="0"/>
              </a:rPr>
              <a:t> Of VR</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Charlie Fink, Forbes</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 </a:t>
            </a:r>
            <a:r>
              <a:rPr lang="en-US" sz="1800" b="1" u="sng" dirty="0">
                <a:solidFill>
                  <a:srgbClr val="0000FF"/>
                </a:solidFill>
                <a:latin typeface="Tahoma" panose="020B0604030504040204" pitchFamily="34" charset="0"/>
                <a:ea typeface="Tahoma" panose="020B0604030504040204" pitchFamily="34" charset="0"/>
                <a:cs typeface="Tahoma" panose="020B0604030504040204" pitchFamily="34" charset="0"/>
                <a:hlinkClick r:id="rId2"/>
              </a:rPr>
              <a:t>https://apple.news/A0dVCTuPtQsu0VdrQccHb6A</a:t>
            </a:r>
            <a:r>
              <a:rPr lang="en-US" sz="1800" b="1" u="sng" dirty="0">
                <a:solidFill>
                  <a:srgbClr val="0000FF"/>
                </a:solidFill>
                <a:latin typeface="Tahoma" panose="020B0604030504040204" pitchFamily="34" charset="0"/>
                <a:ea typeface="Tahoma" panose="020B0604030504040204" pitchFamily="34" charset="0"/>
                <a:cs typeface="Tahoma" panose="020B0604030504040204" pitchFamily="34" charset="0"/>
              </a:rPr>
              <a:t> </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a:extLst>
              <a:ext uri="{FF2B5EF4-FFF2-40B4-BE49-F238E27FC236}">
                <a16:creationId xmlns:a16="http://schemas.microsoft.com/office/drawing/2014/main" id="{622720A9-02E5-42FC-B8A9-8BBAC0820568}"/>
              </a:ext>
            </a:extLst>
          </p:cNvPr>
          <p:cNvSpPr>
            <a:spLocks noGrp="1"/>
          </p:cNvSpPr>
          <p:nvPr>
            <p:ph idx="1"/>
          </p:nvPr>
        </p:nvSpPr>
        <p:spPr>
          <a:xfrm>
            <a:off x="1079653" y="2489812"/>
            <a:ext cx="10642293" cy="1795749"/>
          </a:xfrm>
        </p:spPr>
        <p:txBody>
          <a:bodyPr/>
          <a:lstStyle/>
          <a:p>
            <a:pPr marL="0" indent="0">
              <a:spcBef>
                <a:spcPts val="0"/>
              </a:spcBef>
              <a:spcAft>
                <a:spcPts val="0"/>
              </a:spcAft>
              <a:buNone/>
            </a:pPr>
            <a:r>
              <a:rPr lang="en-US" sz="1800" b="1" dirty="0">
                <a:latin typeface="Calibri" panose="020F0502020204030204" pitchFamily="34" charset="0"/>
                <a:ea typeface="Calibri" panose="020F0502020204030204" pitchFamily="34" charset="0"/>
                <a:cs typeface="Calibri" panose="020F0502020204030204" pitchFamily="34" charset="0"/>
              </a:rPr>
              <a:t>A New World Awaits – </a:t>
            </a:r>
            <a:r>
              <a:rPr lang="en-US" sz="1800" b="1" dirty="0" err="1">
                <a:latin typeface="Calibri" panose="020F0502020204030204" pitchFamily="34" charset="0"/>
                <a:ea typeface="Calibri" panose="020F0502020204030204" pitchFamily="34" charset="0"/>
                <a:cs typeface="Calibri" panose="020F0502020204030204" pitchFamily="34" charset="0"/>
              </a:rPr>
              <a:t>Varjo's</a:t>
            </a:r>
            <a:r>
              <a:rPr lang="en-US" sz="1800" b="1" dirty="0">
                <a:latin typeface="Calibri" panose="020F0502020204030204" pitchFamily="34" charset="0"/>
                <a:ea typeface="Calibri" panose="020F0502020204030204" pitchFamily="34" charset="0"/>
                <a:cs typeface="Calibri" panose="020F0502020204030204" pitchFamily="34" charset="0"/>
              </a:rPr>
              <a:t> Special Event on June 24, 2021</a:t>
            </a:r>
          </a:p>
          <a:p>
            <a:pPr marL="0" indent="0">
              <a:spcBef>
                <a:spcPts val="0"/>
              </a:spcBef>
              <a:spcAft>
                <a:spcPts val="0"/>
              </a:spcAft>
              <a:buNone/>
            </a:pPr>
            <a:r>
              <a:rPr lang="en-US" sz="1800" b="1" dirty="0">
                <a:latin typeface="Calibri" panose="020F0502020204030204" pitchFamily="34" charset="0"/>
                <a:ea typeface="Calibri" panose="020F0502020204030204" pitchFamily="34" charset="0"/>
                <a:cs typeface="Calibri" panose="020F0502020204030204" pitchFamily="34" charset="0"/>
              </a:rPr>
              <a:t>Metaverse explained (22:50): </a:t>
            </a:r>
            <a:r>
              <a:rPr lang="en-US" sz="1800" b="1" dirty="0">
                <a:latin typeface="Calibri" panose="020F0502020204030204" pitchFamily="34" charset="0"/>
                <a:ea typeface="Calibri" panose="020F0502020204030204" pitchFamily="34" charset="0"/>
                <a:cs typeface="Calibri" panose="020F0502020204030204" pitchFamily="34" charset="0"/>
                <a:hlinkClick r:id="rId3"/>
              </a:rPr>
              <a:t>https://www.youtube.com/watch?v=MHDFNr0MNek</a:t>
            </a:r>
            <a:r>
              <a:rPr lang="en-US" sz="1800" b="1" dirty="0">
                <a:latin typeface="Calibri" panose="020F0502020204030204" pitchFamily="34" charset="0"/>
                <a:ea typeface="Calibri" panose="020F0502020204030204" pitchFamily="34" charset="0"/>
                <a:cs typeface="Calibri" panose="020F0502020204030204" pitchFamily="34" charset="0"/>
              </a:rPr>
              <a:t> </a:t>
            </a:r>
          </a:p>
          <a:p>
            <a:pPr marL="0" indent="0">
              <a:spcBef>
                <a:spcPts val="0"/>
              </a:spcBef>
              <a:spcAft>
                <a:spcPts val="0"/>
              </a:spcAft>
              <a:buNone/>
            </a:pPr>
            <a:r>
              <a:rPr lang="en-US" sz="1800" b="1" u="sng" dirty="0">
                <a:solidFill>
                  <a:srgbClr val="0000FF"/>
                </a:solidFill>
                <a:latin typeface="Arial" panose="020B0604020202020204" pitchFamily="34" charset="0"/>
                <a:ea typeface="Calibri" panose="020F0502020204030204" pitchFamily="34" charset="0"/>
                <a:cs typeface="Calibri" panose="020F0502020204030204" pitchFamily="34" charset="0"/>
                <a:hlinkClick r:id="rId4"/>
              </a:rPr>
              <a:t>http://curtbonk.com/vr3.html</a:t>
            </a:r>
            <a:endParaRPr lang="en-US" sz="1800" b="1" u="sng" dirty="0">
              <a:solidFill>
                <a:srgbClr val="0000FF"/>
              </a:solidFill>
              <a:latin typeface="Arial" panose="020B0604020202020204" pitchFamily="34" charset="0"/>
              <a:ea typeface="Calibri" panose="020F0502020204030204" pitchFamily="34" charset="0"/>
              <a:cs typeface="Calibri" panose="020F0502020204030204" pitchFamily="34" charset="0"/>
            </a:endParaRPr>
          </a:p>
          <a:p>
            <a:pPr marL="0" indent="0">
              <a:spcBef>
                <a:spcPts val="0"/>
              </a:spcBef>
              <a:spcAft>
                <a:spcPts val="0"/>
              </a:spcAft>
              <a:buNone/>
            </a:pPr>
            <a:r>
              <a:rPr lang="en-US" sz="1800" b="1" dirty="0">
                <a:latin typeface="Arial" panose="020B0604020202020204" pitchFamily="34" charset="0"/>
                <a:ea typeface="Calibri" panose="020F0502020204030204" pitchFamily="34" charset="0"/>
                <a:cs typeface="Calibri" panose="020F0502020204030204" pitchFamily="34" charset="0"/>
              </a:rPr>
              <a:t>Mixed Reality Hand Tracking with </a:t>
            </a:r>
            <a:r>
              <a:rPr lang="en-US" sz="1800" b="1" dirty="0" err="1">
                <a:latin typeface="Arial" panose="020B0604020202020204" pitchFamily="34" charset="0"/>
                <a:ea typeface="Calibri" panose="020F0502020204030204" pitchFamily="34" charset="0"/>
                <a:cs typeface="Calibri" panose="020F0502020204030204" pitchFamily="34" charset="0"/>
              </a:rPr>
              <a:t>Varjo</a:t>
            </a:r>
            <a:r>
              <a:rPr lang="en-US" sz="1800" b="1" dirty="0">
                <a:latin typeface="Arial" panose="020B0604020202020204" pitchFamily="34" charset="0"/>
                <a:ea typeface="Calibri" panose="020F0502020204030204" pitchFamily="34" charset="0"/>
                <a:cs typeface="Calibri" panose="020F0502020204030204" pitchFamily="34" charset="0"/>
              </a:rPr>
              <a:t> XR-1 and </a:t>
            </a:r>
            <a:r>
              <a:rPr lang="en-US" sz="1800" b="1" dirty="0" err="1">
                <a:latin typeface="Arial" panose="020B0604020202020204" pitchFamily="34" charset="0"/>
                <a:ea typeface="Calibri" panose="020F0502020204030204" pitchFamily="34" charset="0"/>
                <a:cs typeface="Calibri" panose="020F0502020204030204" pitchFamily="34" charset="0"/>
              </a:rPr>
              <a:t>Ultraleap</a:t>
            </a:r>
            <a:r>
              <a:rPr lang="en-US" sz="1800" b="1" dirty="0">
                <a:latin typeface="Arial" panose="020B0604020202020204" pitchFamily="34" charset="0"/>
                <a:ea typeface="Calibri" panose="020F0502020204030204" pitchFamily="34" charset="0"/>
                <a:cs typeface="Calibri" panose="020F0502020204030204" pitchFamily="34" charset="0"/>
              </a:rPr>
              <a:t> (solar system/Earth):</a:t>
            </a:r>
          </a:p>
          <a:p>
            <a:pPr marL="0" indent="0">
              <a:spcBef>
                <a:spcPts val="0"/>
              </a:spcBef>
              <a:spcAft>
                <a:spcPts val="0"/>
              </a:spcAft>
              <a:buNone/>
            </a:pPr>
            <a:r>
              <a:rPr lang="en-US" sz="1800" b="1" dirty="0">
                <a:latin typeface="Arial" panose="020B0604020202020204" pitchFamily="34" charset="0"/>
                <a:ea typeface="Calibri" panose="020F0502020204030204" pitchFamily="34" charset="0"/>
                <a:cs typeface="Calibri" panose="020F0502020204030204" pitchFamily="34" charset="0"/>
              </a:rPr>
              <a:t>Video (1:20): </a:t>
            </a:r>
            <a:r>
              <a:rPr lang="en-US" sz="1800" b="1" u="sng" dirty="0">
                <a:solidFill>
                  <a:srgbClr val="0000FF"/>
                </a:solidFill>
                <a:latin typeface="Arial" panose="020B0604020202020204" pitchFamily="34" charset="0"/>
                <a:ea typeface="Calibri" panose="020F0502020204030204" pitchFamily="34" charset="0"/>
                <a:cs typeface="Calibri" panose="020F0502020204030204" pitchFamily="34" charset="0"/>
                <a:hlinkClick r:id="rId5"/>
              </a:rPr>
              <a:t>http://curtbonk.com/vr1.html</a:t>
            </a:r>
            <a:endParaRPr lang="en-US" sz="1800" b="1" dirty="0">
              <a:latin typeface="Calibri" panose="020F0502020204030204" pitchFamily="34" charset="0"/>
              <a:ea typeface="Calibri" panose="020F0502020204030204" pitchFamily="34" charset="0"/>
              <a:cs typeface="Calibri" panose="020F0502020204030204" pitchFamily="34" charset="0"/>
            </a:endParaRPr>
          </a:p>
          <a:p>
            <a:pPr marL="0" indent="0">
              <a:spcBef>
                <a:spcPts val="0"/>
              </a:spcBef>
              <a:spcAft>
                <a:spcPts val="0"/>
              </a:spcAft>
              <a:buNone/>
            </a:pPr>
            <a:endParaRPr lang="en-US" sz="1800" b="1" u="sng" dirty="0">
              <a:solidFill>
                <a:srgbClr val="0000FF"/>
              </a:solidFill>
              <a:latin typeface="Arial" panose="020B0604020202020204" pitchFamily="34" charset="0"/>
              <a:ea typeface="Calibri" panose="020F0502020204030204" pitchFamily="34" charset="0"/>
              <a:cs typeface="Calibri" panose="020F0502020204030204" pitchFamily="34" charset="0"/>
            </a:endParaRPr>
          </a:p>
          <a:p>
            <a:pPr marL="0" indent="0">
              <a:spcBef>
                <a:spcPts val="0"/>
              </a:spcBef>
              <a:spcAft>
                <a:spcPts val="0"/>
              </a:spcAft>
              <a:buNone/>
            </a:pPr>
            <a:r>
              <a:rPr lang="en-US" sz="1800" dirty="0">
                <a:latin typeface="Arial" panose="020B0604020202020204" pitchFamily="34" charset="0"/>
                <a:ea typeface="Calibri" panose="020F0502020204030204" pitchFamily="34" charset="0"/>
                <a:cs typeface="Calibri" panose="020F0502020204030204" pitchFamily="34" charset="0"/>
              </a:rPr>
              <a:t> </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3E54C80F-D715-49A4-B8AC-59F9335A1CFF}"/>
              </a:ext>
            </a:extLst>
          </p:cNvPr>
          <p:cNvPicPr>
            <a:picLocks noChangeAspect="1"/>
          </p:cNvPicPr>
          <p:nvPr/>
        </p:nvPicPr>
        <p:blipFill rotWithShape="1">
          <a:blip r:embed="rId6"/>
          <a:srcRect l="3333" t="12053" r="26667" b="3296"/>
          <a:stretch/>
        </p:blipFill>
        <p:spPr>
          <a:xfrm>
            <a:off x="7673098" y="3847722"/>
            <a:ext cx="4359712" cy="3010277"/>
          </a:xfrm>
          <a:prstGeom prst="rect">
            <a:avLst/>
          </a:prstGeom>
        </p:spPr>
      </p:pic>
      <p:pic>
        <p:nvPicPr>
          <p:cNvPr id="2" name="Picture 1">
            <a:extLst>
              <a:ext uri="{FF2B5EF4-FFF2-40B4-BE49-F238E27FC236}">
                <a16:creationId xmlns:a16="http://schemas.microsoft.com/office/drawing/2014/main" id="{426FBF08-349B-44BB-AA9B-7094CB247F35}"/>
              </a:ext>
            </a:extLst>
          </p:cNvPr>
          <p:cNvPicPr>
            <a:picLocks noChangeAspect="1"/>
          </p:cNvPicPr>
          <p:nvPr/>
        </p:nvPicPr>
        <p:blipFill>
          <a:blip r:embed="rId7"/>
          <a:stretch>
            <a:fillRect/>
          </a:stretch>
        </p:blipFill>
        <p:spPr>
          <a:xfrm>
            <a:off x="0" y="3936546"/>
            <a:ext cx="4237022" cy="2814315"/>
          </a:xfrm>
          <a:prstGeom prst="rect">
            <a:avLst/>
          </a:prstGeom>
        </p:spPr>
      </p:pic>
    </p:spTree>
    <p:extLst>
      <p:ext uri="{BB962C8B-B14F-4D97-AF65-F5344CB8AC3E}">
        <p14:creationId xmlns:p14="http://schemas.microsoft.com/office/powerpoint/2010/main" val="35193886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2133600" y="533400"/>
            <a:ext cx="8077200" cy="1600200"/>
          </a:xfrm>
        </p:spPr>
        <p:txBody>
          <a:bodyPr vert="horz" lIns="91440" tIns="45720" rIns="91440" bIns="45720" rtlCol="0" anchor="ctr">
            <a:noAutofit/>
          </a:bodyPr>
          <a:lstStyle/>
          <a:p>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April 15, 2021</a:t>
            </a:r>
            <a:b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400" b="1" dirty="0">
                <a:solidFill>
                  <a:srgbClr val="0070C0"/>
                </a:solidFill>
                <a:latin typeface="Tahoma" panose="020B0604030504040204" pitchFamily="34" charset="0"/>
                <a:ea typeface="Tahoma" panose="020B0604030504040204" pitchFamily="34" charset="0"/>
                <a:cs typeface="Tahoma" panose="020B0604030504040204" pitchFamily="34" charset="0"/>
              </a:rPr>
              <a:t>Learning is More Visual</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400" b="1" dirty="0"/>
              <a:t>Google Earth's New 3D Time-Lapse Feature Shows How Humans Are Affecting the Planet</a:t>
            </a:r>
            <a:br>
              <a:rPr lang="en-US" sz="2400" b="1" dirty="0"/>
            </a:br>
            <a:r>
              <a:rPr lang="en-US" sz="2400" b="1" dirty="0"/>
              <a:t>Sam Rutherford, Gizmodo</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000" b="1" u="sng" dirty="0">
                <a:latin typeface="Tahoma" panose="020B0604030504040204" pitchFamily="34" charset="0"/>
                <a:ea typeface="Tahoma" panose="020B0604030504040204" pitchFamily="34" charset="0"/>
                <a:cs typeface="Tahoma" panose="020B0604030504040204" pitchFamily="34" charset="0"/>
                <a:hlinkClick r:id="rId2"/>
              </a:rPr>
              <a:t>https://gizmodo.com/google-earths-new-3d-time-lapse-feature-shows-how-human-1846685339</a:t>
            </a:r>
            <a:r>
              <a:rPr lang="en-US" sz="1000" b="1" u="sng" dirty="0">
                <a:latin typeface="Tahoma" panose="020B0604030504040204" pitchFamily="34" charset="0"/>
                <a:ea typeface="Tahoma" panose="020B0604030504040204" pitchFamily="34" charset="0"/>
                <a:cs typeface="Tahoma" panose="020B0604030504040204" pitchFamily="34" charset="0"/>
              </a:rPr>
              <a:t> </a:t>
            </a:r>
            <a:endParaRPr lang="en-US" sz="16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D0ADF7B4-E3CE-4DD7-BE18-6F4235423EF2}"/>
              </a:ext>
            </a:extLst>
          </p:cNvPr>
          <p:cNvPicPr>
            <a:picLocks noChangeAspect="1"/>
          </p:cNvPicPr>
          <p:nvPr/>
        </p:nvPicPr>
        <p:blipFill rotWithShape="1">
          <a:blip r:embed="rId3"/>
          <a:srcRect l="15833" t="20626" r="29166" b="28535"/>
          <a:stretch/>
        </p:blipFill>
        <p:spPr>
          <a:xfrm>
            <a:off x="1600200" y="2514601"/>
            <a:ext cx="6324600" cy="4312227"/>
          </a:xfrm>
          <a:prstGeom prst="rect">
            <a:avLst/>
          </a:prstGeom>
        </p:spPr>
      </p:pic>
      <p:pic>
        <p:nvPicPr>
          <p:cNvPr id="7" name="Picture 6">
            <a:extLst>
              <a:ext uri="{FF2B5EF4-FFF2-40B4-BE49-F238E27FC236}">
                <a16:creationId xmlns:a16="http://schemas.microsoft.com/office/drawing/2014/main" id="{45748E4D-38DA-4DBD-B42C-3EDA98B00494}"/>
              </a:ext>
            </a:extLst>
          </p:cNvPr>
          <p:cNvPicPr>
            <a:picLocks noChangeAspect="1"/>
          </p:cNvPicPr>
          <p:nvPr/>
        </p:nvPicPr>
        <p:blipFill rotWithShape="1">
          <a:blip r:embed="rId4"/>
          <a:srcRect l="15833" t="36065" r="40833" b="28535"/>
          <a:stretch/>
        </p:blipFill>
        <p:spPr>
          <a:xfrm>
            <a:off x="6666600" y="2841418"/>
            <a:ext cx="3962400" cy="2387636"/>
          </a:xfrm>
          <a:prstGeom prst="rect">
            <a:avLst/>
          </a:prstGeom>
        </p:spPr>
      </p:pic>
      <p:pic>
        <p:nvPicPr>
          <p:cNvPr id="9" name="Picture 8">
            <a:extLst>
              <a:ext uri="{FF2B5EF4-FFF2-40B4-BE49-F238E27FC236}">
                <a16:creationId xmlns:a16="http://schemas.microsoft.com/office/drawing/2014/main" id="{2D7CE20D-5D78-4EE9-88E1-494C71616387}"/>
              </a:ext>
            </a:extLst>
          </p:cNvPr>
          <p:cNvPicPr>
            <a:picLocks noChangeAspect="1"/>
          </p:cNvPicPr>
          <p:nvPr/>
        </p:nvPicPr>
        <p:blipFill rotWithShape="1">
          <a:blip r:embed="rId5"/>
          <a:srcRect l="15000" t="20626" r="29166" b="27405"/>
          <a:stretch/>
        </p:blipFill>
        <p:spPr>
          <a:xfrm>
            <a:off x="7086600" y="4499365"/>
            <a:ext cx="3390000" cy="2327463"/>
          </a:xfrm>
          <a:prstGeom prst="rect">
            <a:avLst/>
          </a:prstGeom>
        </p:spPr>
      </p:pic>
    </p:spTree>
    <p:extLst>
      <p:ext uri="{BB962C8B-B14F-4D97-AF65-F5344CB8AC3E}">
        <p14:creationId xmlns:p14="http://schemas.microsoft.com/office/powerpoint/2010/main" val="32474902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Title 4">
            <a:extLst>
              <a:ext uri="{FF2B5EF4-FFF2-40B4-BE49-F238E27FC236}">
                <a16:creationId xmlns:a16="http://schemas.microsoft.com/office/drawing/2014/main" id="{92185C37-5CFC-44E5-BE28-B8D29D22CC12}"/>
              </a:ext>
            </a:extLst>
          </p:cNvPr>
          <p:cNvSpPr>
            <a:spLocks noGrp="1"/>
          </p:cNvSpPr>
          <p:nvPr>
            <p:ph type="title"/>
          </p:nvPr>
        </p:nvSpPr>
        <p:spPr>
          <a:xfrm>
            <a:off x="1790700" y="961221"/>
            <a:ext cx="7772400" cy="1066800"/>
          </a:xfrm>
        </p:spPr>
        <p:txBody>
          <a:bodyPr/>
          <a:lstStyle/>
          <a:p>
            <a:r>
              <a:rPr lang="en-US" altLang="en-US" sz="3600" b="1" dirty="0">
                <a:solidFill>
                  <a:srgbClr val="0070C0"/>
                </a:solidFill>
                <a:latin typeface="Tahoma" panose="020B0604030504040204" pitchFamily="34" charset="0"/>
                <a:ea typeface="Franklin Gothic Medium" panose="020B0603020102020204" pitchFamily="34" charset="0"/>
                <a:cs typeface="Franklin Gothic Medium" panose="020B0603020102020204" pitchFamily="34" charset="0"/>
              </a:rPr>
              <a:t>Poll #3: </a:t>
            </a:r>
            <a:r>
              <a:rPr lang="en-US" altLang="en-US" sz="3600" b="1" dirty="0">
                <a:solidFill>
                  <a:srgbClr val="FF0000"/>
                </a:solidFill>
                <a:latin typeface="Tahoma" panose="020B0604030504040204" pitchFamily="34" charset="0"/>
                <a:ea typeface="Franklin Gothic Medium" panose="020B0603020102020204" pitchFamily="34" charset="0"/>
                <a:cs typeface="Franklin Gothic Medium" panose="020B0603020102020204" pitchFamily="34" charset="0"/>
              </a:rPr>
              <a:t>Any light bulbs going off in you head so far?</a:t>
            </a:r>
            <a:endParaRPr lang="en-US" altLang="en-US" sz="800" b="1" dirty="0">
              <a:latin typeface="Tahoma" panose="020B0604030504040204" pitchFamily="34" charset="0"/>
              <a:cs typeface="Tahoma" panose="020B0604030504040204" pitchFamily="34" charset="0"/>
            </a:endParaRPr>
          </a:p>
        </p:txBody>
      </p:sp>
      <p:sp>
        <p:nvSpPr>
          <p:cNvPr id="508931" name="Rectangle 1">
            <a:extLst>
              <a:ext uri="{FF2B5EF4-FFF2-40B4-BE49-F238E27FC236}">
                <a16:creationId xmlns:a16="http://schemas.microsoft.com/office/drawing/2014/main" id="{ABD005F4-2556-4670-82EC-ABFB8E023F3C}"/>
              </a:ext>
            </a:extLst>
          </p:cNvPr>
          <p:cNvSpPr>
            <a:spLocks noChangeArrowheads="1"/>
          </p:cNvSpPr>
          <p:nvPr/>
        </p:nvSpPr>
        <p:spPr bwMode="auto">
          <a:xfrm>
            <a:off x="2214390" y="2223571"/>
            <a:ext cx="68745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Font typeface="Calibri" panose="020F0502020204030204" pitchFamily="34" charset="0"/>
              <a:buAutoNum type="alphaLcPeriod"/>
            </a:pPr>
            <a:r>
              <a:rPr lang="en-US" altLang="en-US" sz="2400" b="1" dirty="0">
                <a:solidFill>
                  <a:prstClr val="black"/>
                </a:solidFill>
                <a:latin typeface="Tahoma" panose="020B0604030504040204" pitchFamily="34" charset="0"/>
                <a:cs typeface="Tahoma" panose="020B0604030504040204" pitchFamily="34" charset="0"/>
              </a:rPr>
              <a:t>Yes definitely…many of them…pop…pop…pop!</a:t>
            </a:r>
          </a:p>
          <a:p>
            <a:pPr eaLnBrk="0" fontAlgn="base" hangingPunct="0">
              <a:spcBef>
                <a:spcPct val="0"/>
              </a:spcBef>
              <a:spcAft>
                <a:spcPct val="0"/>
              </a:spcAft>
              <a:buFont typeface="Calibri" panose="020F0502020204030204" pitchFamily="34" charset="0"/>
              <a:buAutoNum type="alphaLcPeriod"/>
            </a:pPr>
            <a:r>
              <a:rPr lang="en-US" altLang="en-US" sz="2400" b="1" dirty="0">
                <a:solidFill>
                  <a:prstClr val="black"/>
                </a:solidFill>
                <a:latin typeface="Tahoma" panose="020B0604030504040204" pitchFamily="34" charset="0"/>
                <a:cs typeface="Tahoma" panose="020B0604030504040204" pitchFamily="34" charset="0"/>
              </a:rPr>
              <a:t>Yes, several times.</a:t>
            </a:r>
          </a:p>
          <a:p>
            <a:pPr eaLnBrk="0" fontAlgn="base" hangingPunct="0">
              <a:spcBef>
                <a:spcPct val="0"/>
              </a:spcBef>
              <a:spcAft>
                <a:spcPct val="0"/>
              </a:spcAft>
              <a:buFont typeface="Calibri" panose="020F0502020204030204" pitchFamily="34" charset="0"/>
              <a:buAutoNum type="alphaLcPeriod"/>
            </a:pPr>
            <a:r>
              <a:rPr lang="en-US" altLang="en-US" sz="2400" b="1" dirty="0">
                <a:solidFill>
                  <a:prstClr val="black"/>
                </a:solidFill>
                <a:latin typeface="Tahoma" panose="020B0604030504040204" pitchFamily="34" charset="0"/>
                <a:cs typeface="Tahoma" panose="020B0604030504040204" pitchFamily="34" charset="0"/>
              </a:rPr>
              <a:t>Yes maybe!</a:t>
            </a:r>
          </a:p>
          <a:p>
            <a:pPr eaLnBrk="0" fontAlgn="base" hangingPunct="0">
              <a:spcBef>
                <a:spcPct val="0"/>
              </a:spcBef>
              <a:spcAft>
                <a:spcPct val="0"/>
              </a:spcAft>
              <a:buFont typeface="Calibri" panose="020F0502020204030204" pitchFamily="34" charset="0"/>
              <a:buAutoNum type="alphaLcPeriod"/>
            </a:pPr>
            <a:r>
              <a:rPr lang="en-US" altLang="en-US" sz="2400" b="1" dirty="0">
                <a:solidFill>
                  <a:prstClr val="black"/>
                </a:solidFill>
                <a:latin typeface="Tahoma" panose="020B0604030504040204" pitchFamily="34" charset="0"/>
                <a:cs typeface="Tahoma" panose="020B0604030504040204" pitchFamily="34" charset="0"/>
              </a:rPr>
              <a:t>Not yet (but hopefully soon…)</a:t>
            </a:r>
          </a:p>
          <a:p>
            <a:pPr eaLnBrk="0" fontAlgn="base" hangingPunct="0">
              <a:spcBef>
                <a:spcPct val="0"/>
              </a:spcBef>
              <a:spcAft>
                <a:spcPct val="0"/>
              </a:spcAft>
              <a:buFont typeface="Calibri" panose="020F0502020204030204" pitchFamily="34" charset="0"/>
              <a:buAutoNum type="alphaLcPeriod"/>
            </a:pPr>
            <a:r>
              <a:rPr lang="en-US" altLang="en-US" sz="2400" b="1" dirty="0">
                <a:solidFill>
                  <a:prstClr val="black"/>
                </a:solidFill>
                <a:latin typeface="Tahoma" panose="020B0604030504040204" pitchFamily="34" charset="0"/>
                <a:cs typeface="Tahoma" panose="020B0604030504040204" pitchFamily="34" charset="0"/>
              </a:rPr>
              <a:t>Nope. Darn it my brain is not working today.</a:t>
            </a:r>
          </a:p>
          <a:p>
            <a:pPr eaLnBrk="0" fontAlgn="base" hangingPunct="0">
              <a:spcBef>
                <a:spcPct val="0"/>
              </a:spcBef>
              <a:spcAft>
                <a:spcPct val="0"/>
              </a:spcAft>
              <a:buFont typeface="Calibri" panose="020F0502020204030204" pitchFamily="34" charset="0"/>
              <a:buAutoNum type="alphaLcPeriod"/>
            </a:pPr>
            <a:r>
              <a:rPr lang="en-US" altLang="en-US" sz="2400" b="1" dirty="0">
                <a:solidFill>
                  <a:prstClr val="black"/>
                </a:solidFill>
                <a:latin typeface="Tahoma" panose="020B0604030504040204" pitchFamily="34" charset="0"/>
                <a:cs typeface="Tahoma" panose="020B0604030504040204" pitchFamily="34" charset="0"/>
              </a:rPr>
              <a:t>There’s no hope with this idiot presenting.</a:t>
            </a:r>
            <a:endParaRPr lang="en-US" altLang="en-US" sz="3200" b="1" dirty="0">
              <a:solidFill>
                <a:srgbClr val="000000"/>
              </a:solidFill>
              <a:latin typeface="Tahoma" panose="020B0604030504040204" pitchFamily="34" charset="0"/>
            </a:endParaRPr>
          </a:p>
        </p:txBody>
      </p:sp>
      <p:pic>
        <p:nvPicPr>
          <p:cNvPr id="508932" name="Picture 7">
            <a:extLst>
              <a:ext uri="{FF2B5EF4-FFF2-40B4-BE49-F238E27FC236}">
                <a16:creationId xmlns:a16="http://schemas.microsoft.com/office/drawing/2014/main" id="{92CDA516-6038-4C33-A15F-F393B1482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874" t="2072" r="22223"/>
          <a:stretch>
            <a:fillRect/>
          </a:stretch>
        </p:blipFill>
        <p:spPr bwMode="auto">
          <a:xfrm>
            <a:off x="9088915" y="2133601"/>
            <a:ext cx="2874122" cy="3779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1147314" y="472988"/>
            <a:ext cx="10032520" cy="2269496"/>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27, 2020</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Robots on the rise as Americans experience record job losses amid pandemic</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Lauran </a:t>
            </a:r>
            <a:r>
              <a:rPr lang="en-US" sz="2000" b="1" dirty="0" err="1">
                <a:latin typeface="Tahoma" panose="020B0604030504040204" pitchFamily="34" charset="0"/>
                <a:ea typeface="Tahoma" panose="020B0604030504040204" pitchFamily="34" charset="0"/>
                <a:cs typeface="Tahoma" panose="020B0604030504040204" pitchFamily="34" charset="0"/>
              </a:rPr>
              <a:t>Arantani</a:t>
            </a:r>
            <a:r>
              <a:rPr lang="en-US" sz="2000" b="1" dirty="0">
                <a:latin typeface="Tahoma" panose="020B0604030504040204" pitchFamily="34" charset="0"/>
                <a:ea typeface="Tahoma" panose="020B0604030504040204" pitchFamily="34" charset="0"/>
                <a:cs typeface="Tahoma" panose="020B0604030504040204" pitchFamily="34" charset="0"/>
              </a:rPr>
              <a:t>, The Guardian</a:t>
            </a:r>
            <a:br>
              <a:rPr lang="en-US" sz="800" b="1" dirty="0">
                <a:latin typeface="Tahoma" panose="020B0604030504040204" pitchFamily="34" charset="0"/>
                <a:ea typeface="Tahoma" panose="020B0604030504040204" pitchFamily="34" charset="0"/>
                <a:cs typeface="Tahoma" panose="020B0604030504040204" pitchFamily="34" charset="0"/>
              </a:rPr>
            </a:br>
            <a:r>
              <a:rPr lang="en-US" sz="600" b="1" u="sng" dirty="0">
                <a:latin typeface="Tahoma" panose="020B0604030504040204" pitchFamily="34" charset="0"/>
                <a:ea typeface="Tahoma" panose="020B0604030504040204" pitchFamily="34" charset="0"/>
                <a:cs typeface="Tahoma" panose="020B0604030504040204" pitchFamily="34" charset="0"/>
                <a:hlinkClick r:id="rId2"/>
              </a:rPr>
              <a:t>https://www.theguardian.com/technology/2020/nov/27/robots-replacing-jobs-automation-unemployment-us</a:t>
            </a:r>
            <a:r>
              <a:rPr lang="en-US" sz="600" b="1" u="sng" dirty="0">
                <a:latin typeface="Tahoma" panose="020B0604030504040204" pitchFamily="34" charset="0"/>
                <a:ea typeface="Tahoma" panose="020B0604030504040204" pitchFamily="34" charset="0"/>
                <a:cs typeface="Tahoma" panose="020B0604030504040204" pitchFamily="34" charset="0"/>
              </a:rPr>
              <a:t> </a:t>
            </a:r>
            <a:endParaRPr lang="en-US" sz="1200"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2DE78F2C-0019-425F-A9CC-6F693E132463}"/>
              </a:ext>
            </a:extLst>
          </p:cNvPr>
          <p:cNvSpPr txBox="1"/>
          <p:nvPr/>
        </p:nvSpPr>
        <p:spPr>
          <a:xfrm>
            <a:off x="2667001" y="6172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CE309FFC-EDD3-4198-B978-AD0B29FF5BA4}"/>
              </a:ext>
            </a:extLst>
          </p:cNvPr>
          <p:cNvPicPr>
            <a:picLocks noChangeAspect="1"/>
          </p:cNvPicPr>
          <p:nvPr/>
        </p:nvPicPr>
        <p:blipFill rotWithShape="1">
          <a:blip r:embed="rId3"/>
          <a:srcRect l="31416" t="11368" r="39334" b="32619"/>
          <a:stretch/>
        </p:blipFill>
        <p:spPr>
          <a:xfrm>
            <a:off x="946732" y="2854628"/>
            <a:ext cx="3810000" cy="4005385"/>
          </a:xfrm>
          <a:prstGeom prst="rect">
            <a:avLst/>
          </a:prstGeom>
        </p:spPr>
      </p:pic>
      <p:pic>
        <p:nvPicPr>
          <p:cNvPr id="7" name="Picture 6" descr="A picture containing person, posing&#10;&#10;Description automatically generated">
            <a:extLst>
              <a:ext uri="{FF2B5EF4-FFF2-40B4-BE49-F238E27FC236}">
                <a16:creationId xmlns:a16="http://schemas.microsoft.com/office/drawing/2014/main" id="{7B824AA0-E0E7-4F16-94D1-C3D097C599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0093" y="2926244"/>
            <a:ext cx="6983580" cy="3931756"/>
          </a:xfrm>
          <a:prstGeom prst="rect">
            <a:avLst/>
          </a:prstGeom>
        </p:spPr>
      </p:pic>
    </p:spTree>
    <p:extLst>
      <p:ext uri="{BB962C8B-B14F-4D97-AF65-F5344CB8AC3E}">
        <p14:creationId xmlns:p14="http://schemas.microsoft.com/office/powerpoint/2010/main" val="37464797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3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4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6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8_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13114</TotalTime>
  <Words>3984</Words>
  <Application>Microsoft Office PowerPoint</Application>
  <PresentationFormat>Widescreen</PresentationFormat>
  <Paragraphs>156</Paragraphs>
  <Slides>85</Slides>
  <Notes>2</Notes>
  <HiddenSlides>0</HiddenSlides>
  <MMClips>1</MMClips>
  <ScaleCrop>false</ScaleCrop>
  <HeadingPairs>
    <vt:vector size="6" baseType="variant">
      <vt:variant>
        <vt:lpstr>Fonts Used</vt:lpstr>
      </vt:variant>
      <vt:variant>
        <vt:i4>7</vt:i4>
      </vt:variant>
      <vt:variant>
        <vt:lpstr>Theme</vt:lpstr>
      </vt:variant>
      <vt:variant>
        <vt:i4>29</vt:i4>
      </vt:variant>
      <vt:variant>
        <vt:lpstr>Slide Titles</vt:lpstr>
      </vt:variant>
      <vt:variant>
        <vt:i4>85</vt:i4>
      </vt:variant>
    </vt:vector>
  </HeadingPairs>
  <TitlesOfParts>
    <vt:vector size="121" baseType="lpstr">
      <vt:lpstr>Arial</vt:lpstr>
      <vt:lpstr>Calibri</vt:lpstr>
      <vt:lpstr>Calibri Light</vt:lpstr>
      <vt:lpstr>Franklin Gothic Medium</vt:lpstr>
      <vt:lpstr>Tahoma</vt:lpstr>
      <vt:lpstr>Times New Roman</vt:lpstr>
      <vt:lpstr>Wingdings</vt:lpstr>
      <vt:lpstr>1_Office Theme</vt:lpstr>
      <vt:lpstr>70_Office Theme</vt:lpstr>
      <vt:lpstr>3_Office Theme</vt:lpstr>
      <vt:lpstr>12_Office Theme</vt:lpstr>
      <vt:lpstr>19_Default Design</vt:lpstr>
      <vt:lpstr>3_Default Design</vt:lpstr>
      <vt:lpstr>19_Office Theme</vt:lpstr>
      <vt:lpstr>16_Professional</vt:lpstr>
      <vt:lpstr>18_Professional</vt:lpstr>
      <vt:lpstr>20_Office Theme</vt:lpstr>
      <vt:lpstr>Default Design</vt:lpstr>
      <vt:lpstr>21_Default Design</vt:lpstr>
      <vt:lpstr>11_Office Theme</vt:lpstr>
      <vt:lpstr>10_Office Theme</vt:lpstr>
      <vt:lpstr>13_Office Theme</vt:lpstr>
      <vt:lpstr>16_Office Theme</vt:lpstr>
      <vt:lpstr>14_Office Theme</vt:lpstr>
      <vt:lpstr>9_Office Theme</vt:lpstr>
      <vt:lpstr>15_Office Theme</vt:lpstr>
      <vt:lpstr>32_Default Design</vt:lpstr>
      <vt:lpstr>27_Default Design</vt:lpstr>
      <vt:lpstr>17_Office Theme</vt:lpstr>
      <vt:lpstr>21_Office Theme</vt:lpstr>
      <vt:lpstr>18_Office Theme</vt:lpstr>
      <vt:lpstr>42_Office Theme</vt:lpstr>
      <vt:lpstr>6_Default Design</vt:lpstr>
      <vt:lpstr>24_Office Theme</vt:lpstr>
      <vt:lpstr>25_Office Theme</vt:lpstr>
      <vt:lpstr>22_Office Theme</vt:lpstr>
      <vt:lpstr>Technology Today, Technology Tomorrow: Might Learning Evolutions lead to Learning Revolutions?</vt:lpstr>
      <vt:lpstr>Opening Activity #1: Type Answer in the Chat Window: What is your favorite type of learning technology today…?</vt:lpstr>
      <vt:lpstr>Opening Activity #2: Type Answer in the Chat Window: What is the technology that you think will most impact learning 10 years from now…</vt:lpstr>
      <vt:lpstr>Polling Question #1: Are we in the midst of a:  A. Learning Evolution or  B. Learning Revolution… C. Neither</vt:lpstr>
      <vt:lpstr>Talk Overview</vt:lpstr>
      <vt:lpstr>July 30, 2020 Part 1: Pandemic Pondering Disruptive Ecology: The New Normal of Education in Post COVID-19</vt:lpstr>
      <vt:lpstr>August 6, 2020 Millions of Americans Have Lost Jobs in the Pandemic—And Robots and AI Are Replacing Them Faster Than Ever Alana Semuels, Time https://time.com/5876604/machines-jobs-coronavirus/ </vt:lpstr>
      <vt:lpstr>October 27, 2020 U.S. Lost Over 60 Million Jobs—Now Robots, Tech And Artificial Intelligence Will Take Millions More Jack Kelly, Forbes https://www.forbes.com/sites/jackkelly/2020/10/27/us-lost-over-60-million-jobs-now-robots-tech-and-artificial-intelligence-will-take-millions-more/?sh=2ddf5f951a52  Video (1:20): http://curtbonk.com/automation.html Video (1:20): http://curtbonk.com/automation2.html</vt:lpstr>
      <vt:lpstr>November 27, 2020 Robots on the rise as Americans experience record job losses amid pandemic Lauran Arantani, The Guardian https://www.theguardian.com/technology/2020/nov/27/robots-replacing-jobs-automation-unemployment-us </vt:lpstr>
      <vt:lpstr>March 26, 2021 100 million more children fail basic reading skills because of COVID-19 UN News https://news.un.org/en/story/2021/03/1088392 </vt:lpstr>
      <vt:lpstr>July 1, 2021 Online or in-person? Gen Z and millennials find digital life more memorable, study shows Kate Mabus, USA Today https://www.usatoday.com/story/news/nation/2021/07/01/generation-z-millennial-survey-shows-digital-life-more-memorable/7783597002/</vt:lpstr>
      <vt:lpstr>June 2, 2021 A Pandemic Silver Lining? More People Are Talking About Teaching  Beckie Supiano, The Chronicle of Higher Education https://www.chronicle.com/article/a-pandemic-silver-lining-more-people-are-talking-about-teaching </vt:lpstr>
      <vt:lpstr>July 12, 2021 Indiana suing virtual charter schools accused of defrauding the state for more than $150M Arika Herron, Indianapolis Star https://www.indystar.com/story/news/education/2021/07/12/indiana-virtual-charter-schools-state-suing-more-than-150-million/7938215002/ </vt:lpstr>
      <vt:lpstr>February 26, 2021 Ever have 'Zoom fatigue?' These are the causes and how to fix them, researchers say Brett Molina, USA Today https://www.usatoday.com/story/tech/2021/02/26/zoom-fatigue-causes-and-how-to-fix/6831569002/ </vt:lpstr>
      <vt:lpstr>June 11, 2021 Why I Will Miss Zoom Teaching  Samuel Abrams, The Chronicle of Higher Education https://www.chronicle.com/article/why-i-will-miss-zoom-teaching  </vt:lpstr>
      <vt:lpstr>March 8, 2021 As Many Parents Fret Over Remote Learning, Some Find Their Kids Are Thriving Eva Tedfaye, MindShift https://www.kqed.org/mindshift/57480/as-many-parents-fret-over-remote-learning-some-find-their-kids-are-thriving </vt:lpstr>
      <vt:lpstr>May 7, 2021 Why some black teens thrived with remote school Shaylah Brown, USA Today https://www.usatoday.com/story/news/education/2021/05/07/how-black-students-new-jersey-excel-school-remote-learning/4973789001/</vt:lpstr>
      <vt:lpstr>June 5, 2021 After a tough year, schools are axing virtual learning.  Some families want to stay online. Erin Richards, USA Today Video (1:27): NYC Mayor promised a return to normal for school system http://curtbonk.com/usa4.html Video (1:33) Students discuss what surprised them most hybrid learnings http://curtbonk.com/usa3.html https://www.usatoday.com/story/news/education/2021/06/05/covid-online-school-in-person/7523002002/ </vt:lpstr>
      <vt:lpstr>Part 2: Technology Yesterday</vt:lpstr>
      <vt:lpstr>October 5, 2020 Remote learning isn't new:  Radio instruction in the 1937 polio epidemic Katherine A. Foss, The Conversation https://theconversation.com/amp/remote-learning-isnt-new-radio-instruction-in-the-1937-polio-epidemic-143797 </vt:lpstr>
      <vt:lpstr>PowerPoint Presentation</vt:lpstr>
      <vt:lpstr>June 3, 2017 How PLATO changed the World…in 1960 Cait Etherington, ElearningInside News https://www.youtube.com/watch?v=tTmWcGhlXqA  https://news.elearninginside.com/how-plato-changed-the-world-in-1960/  PLATO was the first generalized computer-assisted instruction system. Starting in 1960, it ran on the University of Illinois' ILLIAC I computer. By the late 1970s, it supported several thousand graphics terminals distributed worldwide, running on nearly a dozen different networked mainframe computers. Many modern concepts in multi-user computing were originally developed on PLATO, including forums, message boards, online testing, e-mail, chat rooms, picture languages, instant messaging, remote screen sharing, and multiplayer games.</vt:lpstr>
      <vt:lpstr>Intelligence Augmentation and Amplification Douglas Engelbart’s “The Mother of All Inventions” (1968) Augmentation Research Center (ARC) (The live demonstration featured the introduction of the computer mouse, video conferencing, teleconferencing, hypertext, word processing, hypermedia, object addressing and dynamic file linking, bootstrapping, and a collaborative real-time editor.“) http://www.amazon.com/Machines-Loving-Grace-Common-Between/dp/0062266683 </vt:lpstr>
      <vt:lpstr>May 22, 2019 Who Remembers VisiCalc??? How computing's first 'killer app' changed everything Tom Harford, BBC News https://www.bbc.com/news/business-47802280 </vt:lpstr>
      <vt:lpstr>May 10, 2013 10 ed-tech tools of the 70s, 80s, and 90s  eSchool News, Meris Stansbury http://www.eschoolnews.com/2013/05/10/10-ed-tech-tools-of-the-70s-80s-and-90s/print/ </vt:lpstr>
      <vt:lpstr>Bob Clasen, University of Wisconsin https://www.youtube.com/watch?v=kCm1_MGaqec&amp;feature=youtu.be February 27, 1934-March 17, 2018 https://www.cressfuneralservice.com/obituary/249139/Robert-Clasen/ </vt:lpstr>
      <vt:lpstr>34 years ago… Knowledge Navigator (1987)  Apple Computer  http://www.youtube.com/watch?v=hb4AzF6wEoc </vt:lpstr>
      <vt:lpstr>August 6, 2021 The Web will be 30! http://info.cern.ch/ (First website) http://money.cnn.com/2016/08/06/technology/world-wide-web-25-years-old/index.html?iid=hp-stack-dom  https://webfoundation.org/about/vision/history-of-the-web/  https://home.cern/science/computing/birth-web/short-history-web </vt:lpstr>
      <vt:lpstr>PowerPoint Presentation</vt:lpstr>
      <vt:lpstr>January 15, 2021 Wikipedia is 20! Simon Garfield, Esquire: What We Know And Can Agree On: Wikipedia At 20 https://en.wikipedia.org/wiki/Wikipedia:20th_anniversary  https://www.esquire.com/uk/culture/a34412278/wikipedia-at-20/  https://wikipedia20.pubpub.org/ </vt:lpstr>
      <vt:lpstr>April 4, 2021 MIT OpenCourseWare is 20! https://www.youtube.com/watch?v=0aAEamhJHUI  https://ocw.mit.edu/about/milestones/  https://news.mit.edu/2021/mit-courseware-educational-resource-to-millions-0406 </vt:lpstr>
      <vt:lpstr>Fast Forward to 2021… “Anyone can now learn anything from anyone at any time.”</vt:lpstr>
      <vt:lpstr>Education 3.0</vt:lpstr>
      <vt:lpstr>Now What is Education 4.0? “Innovation-producing education. Learn more in: Development of Individual Agency within a Collaborative, Creative Learning Community” http://www.igi-global.com/dictionary/education-40/41755  https://thinc.in.th/engadmission/education4.html (Chula Engineering)</vt:lpstr>
      <vt:lpstr>July 24, 2018 The 100-Year Life: Living and Working in an Age of Longevity  Lynda Gratton and Andrew Scott http://www.100yearlife.com/  https://www.amazon.com/100-Year-Life-Living-Working-Longevity/dp/1543624634 </vt:lpstr>
      <vt:lpstr>March 13, 2019 The Career Curriculum Continuum Andrew Hermalyn, Inside Higher Ed https://www.insidehighered.com/digital-learning/views/2019/03/13/how-universities-can-stay-center-learners-lives-opinion </vt:lpstr>
      <vt:lpstr>February 25, 2020 The 60 Year Curriculum:  Developing New Educational Models to Serve the Agile Labor Market Chris Dede, Harvard University, The Evolllution https://evolllution.com/revenue-streams/professional_development/the-60-year-curriculum-developing-new-educational-models-to-serve-the-agile-labor-market/  219: The 60-Year Curriculum with Rovy Branon  https://teibelinc.com/podcast/219 </vt:lpstr>
      <vt:lpstr>July 11, 2017 The Rise of the Phigital Learner Going ‘phigital?’ 4 things schools need to know about Generation Z, Todd Kominiak, TrustEd http://trustedk12.com/phigital-digital-learning/  May 15, 2017 3 must know’s about the rising “phigital” student-and why their impact is enormous, Meris Stansbury, eCamous News https://www.ecampusnews.com/campus-administration/education-gen-z-phigital-student/  </vt:lpstr>
      <vt:lpstr>Part 3. Education 20/20</vt:lpstr>
      <vt:lpstr>PowerPoint Presentation</vt:lpstr>
      <vt:lpstr>20 New Roles of the Instructor</vt:lpstr>
      <vt:lpstr>PowerPoint Presentation</vt:lpstr>
      <vt:lpstr>Merrill’s First Principles of Teaching/Instruction http://travelinedman.blogspot.com/2011/05/bonks-last-principles-of-instruction.html </vt:lpstr>
      <vt:lpstr>Bonk's Last Principles of Teaching/Instruction (Education 4.0?) http://travelinedman.blogspot.com/2011/05/bonks-last-principles-of-instruction.html  http://www.applicadthai.com/articles/education-4-0/ </vt:lpstr>
      <vt:lpstr>1. The Principle of Flexibility http://travelinedman.blogspot.com/2011/05/bonks-last-principles-of-instruction.html  (e.g., multiple due dates, grace period, flexible agenda, etc.)</vt:lpstr>
      <vt:lpstr>2. The Principle of Convenience http://travelinedman.blogspot.com/2011/05/bonks-last-principles-of-instruction.html  (e.g., multiple ways to turn in, record the class, get student input on time to teach the class, etc.) </vt:lpstr>
      <vt:lpstr>6. The Principle of Choice and Options http://travelinedman.blogspot.com/2011/05/bonks-last-principles-of-instruction.html (e.g., sign up for weeks to present, have 10 midterm or final options and pick any 4, choose if want to work as a group/team or individually submit, etc.) </vt:lpstr>
      <vt:lpstr>7. The Principle of Empowerment and Autonomy http://travelinedman.blogspot.com/2011/05/bonks-last-principles-of-instruction.html  (e.g., build something for a wider audience, design, negotiate the syllabus in a wiki, students vote on agenda items, student presentations of final projects, etc.)</vt:lpstr>
      <vt:lpstr>8. The Principle of Support and Feedback http://travelinedman.blogspot.com/2011/05/bonks-last-principles-of-instruction.html  (e.g., offer extensive feedback, assign critical friends for feedback, offer summary feedback for common questions, use job aids and scaffolds, etc.)</vt:lpstr>
      <vt:lpstr>10. The Principle of Organization http://travelinedman.blogspot.com/2011/05/bonks-last-principles-of-instruction.html  (e.g., create and share agenda in advance, contact guest speakers in advance and share their bios and pics, arrange order of student presentations, etc.)</vt:lpstr>
      <vt:lpstr>11. The Principle of Sharing http://travelinedman.blogspot.com/2011/05/bonks-last-principles-of-instruction.html </vt:lpstr>
      <vt:lpstr>14. The Principle of Relevance and Meaningfulness http://travelinedman.blogspot.com/2011/05/bonks-last-principles-of-instruction.html </vt:lpstr>
      <vt:lpstr>16. The Principle of Expanded Resources http://travelinedman.blogspot.com/2011/05/bonks-last-principles-of-instruction.html </vt:lpstr>
      <vt:lpstr>The World of Open Education</vt:lpstr>
      <vt:lpstr>The World is Open: How Web Technology Is Revolutioning Education</vt:lpstr>
      <vt:lpstr>The World is Open</vt:lpstr>
      <vt:lpstr>The World is very open!  (South University of Science and Technology of China, Wednesday June 10, 2015)</vt:lpstr>
      <vt:lpstr>17. The Principle of Human Connectedness http://travelinedman.blogspot.com/2011/05/bonks-last-principles-of-instruction.html </vt:lpstr>
      <vt:lpstr>20. ??? (what is missing) http://travelinedman.blogspot.com/2011/05/bonks-last-principles-of-instruction.html </vt:lpstr>
      <vt:lpstr>Bonk's 20 "Last" Principles of Instruction  (LAST = Learning Activation System Template) http://travelinedman.blogspot.com/2011/05/bonks-last-principles-of-instruction.html</vt:lpstr>
      <vt:lpstr>Clearly… Learning is Changing!</vt:lpstr>
      <vt:lpstr>Part 4. Thirty Ways Learning is Changing… (i.e., it’s more informal, video-based, ubiquitous, collaborative, self-directed, global, mobile, open, massive, etc.)</vt:lpstr>
      <vt:lpstr>November 11, 2020 Educational technology is coming of age during the pandemic: Nowhere more so than in India https://www.economist.com/international/2020/11/11/educational-technology-is-coming-of-age-during-the-pandemic  </vt:lpstr>
      <vt:lpstr>30+ Ways Learning is Changing:  The Mega Trends</vt:lpstr>
      <vt:lpstr>Polling Question #1: Are we in the midst of a:  A. Learning Evolution or  B. Learning Revolution… C. Neither</vt:lpstr>
      <vt:lpstr>Polling Question #2: Which is the most important trend? a. Mega Trend #1. Learner Engagement b. Mega Trend #2. Pervasive Access c. Mega Trend #3. Customization </vt:lpstr>
      <vt:lpstr>How Learning is Changing:  Mega Trend #1. Learner Engagement</vt:lpstr>
      <vt:lpstr>March 2021 Learning is More Mobile Best small phone 2021: The top tiny, compact smartphone choices James Rogerson, TechRadar https://www.techradar.com/best/best-small-phone </vt:lpstr>
      <vt:lpstr>March 1, 2021 Learning is Hands-on Student Designed Videos M-Learning for K-12 Education Terri and Terri https://www.youtube.com/watch?app=desktop&amp;v=4gv_mc7D6vo Amy Papst: https://www.youtube.com/watch?v=jJcaqGoSspE&amp;feature=youtu.be  Qi Li, Gangnam: http://www.youtube.com/watch?v=7Q429lqxZaU&amp;feature=youtu.be Miguel Lara (Web 2.0 FREEDOM): http://www.youtube.com/watch?v=8cmCFWi9lW8 Kimberly Vincent-Layton: https://www.youtube.com/watch?v=4Ic39_rYLII&amp;feature=youtu.be  </vt:lpstr>
      <vt:lpstr>July 2, 2021 Learning is Hands-on Teaching coding and design can lead to tech literacy Jean Sharp, eCampus News https://www.eschoolnews.com/2021/07/02/teaching-coding-and-design-can-lead-to-tech-literacy/?ps=999999999-0013000000j08pF-0033000000q5TNf&amp;esmc=202252 </vt:lpstr>
      <vt:lpstr>June 27, 2020 Learning is Hands-on Design Products (students created infographics, brochures, timelines) Canva is an online design program that does not require much design skills. You can design professional looking brochures, infographics, PPTs, flyers, and syllabus for free. </vt:lpstr>
      <vt:lpstr>Learning is Hands-on Video, Podcast Show, Documentary, Website, Animation, Song, etc. https://app.animaker.com/animo/2h5b0Hz2gxURJ5x4/?shareid=view%7C2h5b0Hz2gxURJ5x4  </vt:lpstr>
      <vt:lpstr>May 11, 2020 Learning is More Game-based What is smileUP &amp; How to use it? SMILE, Paul Kim at Stanford https://www.youtube.com/watch?v=pblU8sSALWo  </vt:lpstr>
      <vt:lpstr>March 21, 2021 Learning is More Digitally Rich ELCL 6270: Teaching Physical Science with the STEAM Approach Heejung An: ANH2@wpunj.edu, William Paterson University  https://padlet.com/anh21/4haa7swcscf1r77s</vt:lpstr>
      <vt:lpstr>April 11, 2021 Learning is More Collaborative Brainstorming in Jamboard or Miro  https://jamboard.google.com/</vt:lpstr>
      <vt:lpstr>Fall 2019, R511 Learning is More Collaborative Team Article Debates Nuclino (like a wiki…may delete by mistake, trial version, limited) https://www.nuclino.com/ </vt:lpstr>
      <vt:lpstr>July 23, 2021 Learning is More Collaborative Kritik is a peer-grading platform Authentic peer-to-peer interaction for a New Era of Education. Carine Marette https://www.linkedin.com/in/carinemarette/  https://www.kritik.io/, Carine@kritik.io </vt:lpstr>
      <vt:lpstr>October 20, 2020 Learning is More Visual The British Museum https://britishmuseum.withgoogle.com/ </vt:lpstr>
      <vt:lpstr>April 22, 2018 Learning is More Visual Microsoft AI Commercial ft. Common Video 1:00: Microsoft AI Commercial ft: https://www.youtube.com/watch?v=9tucY7Jhhs4 / (Feb 11, 2018) Video 1:48: Microsoft AI: Amplifying Human Ingenuity: https://www.youtube.com/watch?v=NDmu7Z5NPXo  Video 1:00: Microsoft AI: Empowering Innovators ft. Common: https://www.youtube.com/watch?v=Z5OWdqfAYfw (April 22, 2018)  Video: 1:00 Microsoft AI + Iconem: Preserving History ft. Common: https://www.youtube.com/watch?v=ZDZjaIhzMSM (April 22, 2018) Video: 0:44:  Microsoft AI + The Yield: Taking the guesswork out of farming ft. Common: https://www.youtube.com/watch?v=7rzufxlGH4o (April 22, 2018) </vt:lpstr>
      <vt:lpstr>November 23, 2020  Learning is More Immersive Can AR be the antidote to virtual classroom shortcomings? Parker McDonnough, eSchool News https://www.eschoolnews.com/2020/11/23/can-ar-be-the-antidote-to-virtual-classroom-shortcomings/2/  https://www.zdnet.com/article/view-pyramids-of-ancient-egypt-via-this-360-degree-vr-capture/  AR brings learning to life and allows students to experience education during distance learning. With AR, students can walk through Stonehenge, tour the Egyptian pyramids, go on a virtual field trip of the Louvre Museum, or explore the cavities of the human heart – all from the comfort of their homes. Students can even take a journey to outer space or visit UNESCO world heritage sites….explore Mount Rushmore or the muscular system in AR.</vt:lpstr>
      <vt:lpstr>July 17, 2017 Learning is More Immersive Learning Chemistry in Virtual Reality,  Sarah Hardman, New Learning Times https://newlearningtimes.com/cms/article/4519/learning-chemistry-in-virtual-reality  1:38 video: https://vialogues.com/vialogues/play/38337/ All: http://curtbonk.com/chemistry-vr.html 01.-.41: http://curtbonk.com/chemistry-vr-1.html .41-1:16: http://curtbonk.com/chemistry-vr-2.html 1:16-1:36: http://curtbonk.com/chemistry-vr-3.html  </vt:lpstr>
      <vt:lpstr>May 1, 2018 Learning is More Immersive 3 ways districts can use AR and AI Justin Anglio, eSchool News https://www.eschoolnews.com/2018/05/01/3-amazing-ways-our-district-is-using-ar-and-vr/ </vt:lpstr>
      <vt:lpstr>June 24, 2021 Learning is More Immersive This Week In XR: VR Ad Excitement, Tencent Invests $50M In Ultraleap, The Linkedin Of VR Charlie Fink, Forbes  https://apple.news/A0dVCTuPtQsu0VdrQccHb6A </vt:lpstr>
      <vt:lpstr>April 15, 2021 Learning is More Visual Google Earth's New 3D Time-Lapse Feature Shows How Humans Are Affecting the Planet Sam Rutherford, Gizmodo https://gizmodo.com/google-earths-new-3d-time-lapse-feature-shows-how-human-1846685339 </vt:lpstr>
      <vt:lpstr>Poll #3: Any light bulbs going off in you head so far?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IS Changing: Thirty Ways, Many More Visions!</dc:title>
  <dc:creator>Curtis Bonk</dc:creator>
  <cp:lastModifiedBy>Bonk, Curtis Jay</cp:lastModifiedBy>
  <cp:revision>250</cp:revision>
  <dcterms:created xsi:type="dcterms:W3CDTF">2018-04-23T05:13:26Z</dcterms:created>
  <dcterms:modified xsi:type="dcterms:W3CDTF">2021-07-31T07:16:52Z</dcterms:modified>
</cp:coreProperties>
</file>