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1.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2.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3.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4.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5.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6.xml" ContentType="application/vnd.openxmlformats-officedocument.theme+xml"/>
  <Override PartName="/ppt/slideLayouts/slideLayout195.xml" ContentType="application/vnd.openxmlformats-officedocument.presentationml.slideLayout+xml"/>
  <Override PartName="/ppt/theme/theme17.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8.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9.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0.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1.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2.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3.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4.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5.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6.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7.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28.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29.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0.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1.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2.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33.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34.xml" ContentType="application/vnd.openxmlformats-officedocument.them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5.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6.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37.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38.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39.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40.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theme/theme41.xml" ContentType="application/vnd.openxmlformats-officedocument.theme+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42.xml" ContentType="application/vnd.openxmlformats-officedocument.theme+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theme/theme43.xml" ContentType="application/vnd.openxmlformats-officedocument.theme+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theme/theme44.xml" ContentType="application/vnd.openxmlformats-officedocument.theme+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45.xml" ContentType="application/vnd.openxmlformats-officedocument.theme+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theme/theme46.xml" ContentType="application/vnd.openxmlformats-officedocument.theme+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theme/theme47.xml" ContentType="application/vnd.openxmlformats-officedocument.theme+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theme/theme48.xml" ContentType="application/vnd.openxmlformats-officedocument.theme+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49.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theme/theme50.xml" ContentType="application/vnd.openxmlformats-officedocument.theme+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theme/theme51.xml" ContentType="application/vnd.openxmlformats-officedocument.theme+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theme/theme52.xml" ContentType="application/vnd.openxmlformats-officedocument.theme+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theme/theme53.xml" ContentType="application/vnd.openxmlformats-officedocument.theme+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theme/theme54.xml" ContentType="application/vnd.openxmlformats-officedocument.theme+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theme/theme55.xml" ContentType="application/vnd.openxmlformats-officedocument.theme+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theme/theme56.xml" ContentType="application/vnd.openxmlformats-officedocument.theme+xml"/>
  <Override PartName="/ppt/theme/theme57.xml" ContentType="application/vnd.openxmlformats-officedocument.theme+xml"/>
  <Override PartName="/ppt/theme/theme58.xml" ContentType="application/vnd.openxmlformats-officedocument.theme+xml"/>
  <Override PartName="/ppt/notesSlides/notesSlide1.xml" ContentType="application/vnd.openxmlformats-officedocument.presentationml.notesSlide+xml"/>
  <Override PartName="/ppt/media/audio4.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739" r:id="rId1"/>
    <p:sldMasterId id="2147485748" r:id="rId2"/>
    <p:sldMasterId id="2147500466" r:id="rId3"/>
    <p:sldMasterId id="2147500478" r:id="rId4"/>
    <p:sldMasterId id="2147500490" r:id="rId5"/>
    <p:sldMasterId id="2147500517" r:id="rId6"/>
    <p:sldMasterId id="2147500532" r:id="rId7"/>
    <p:sldMasterId id="2147500563" r:id="rId8"/>
    <p:sldMasterId id="2147500578" r:id="rId9"/>
    <p:sldMasterId id="2147500742" r:id="rId10"/>
    <p:sldMasterId id="2147500769" r:id="rId11"/>
    <p:sldMasterId id="2147500836" r:id="rId12"/>
    <p:sldMasterId id="2147500863" r:id="rId13"/>
    <p:sldMasterId id="2147500910" r:id="rId14"/>
    <p:sldMasterId id="2147500964" r:id="rId15"/>
    <p:sldMasterId id="2147501098" r:id="rId16"/>
    <p:sldMasterId id="2147501146" r:id="rId17"/>
    <p:sldMasterId id="2147501392" r:id="rId18"/>
    <p:sldMasterId id="2147501440" r:id="rId19"/>
    <p:sldMasterId id="2147501516" r:id="rId20"/>
    <p:sldMasterId id="2147501531" r:id="rId21"/>
    <p:sldMasterId id="2147501635" r:id="rId22"/>
    <p:sldMasterId id="2147501647" r:id="rId23"/>
    <p:sldMasterId id="2147501659" r:id="rId24"/>
    <p:sldMasterId id="2147501671" r:id="rId25"/>
    <p:sldMasterId id="2147501701" r:id="rId26"/>
    <p:sldMasterId id="2147501761" r:id="rId27"/>
    <p:sldMasterId id="2147501804" r:id="rId28"/>
    <p:sldMasterId id="2147501843" r:id="rId29"/>
    <p:sldMasterId id="2147501855" r:id="rId30"/>
    <p:sldMasterId id="2147501903" r:id="rId31"/>
    <p:sldMasterId id="2147501915" r:id="rId32"/>
    <p:sldMasterId id="2147501927" r:id="rId33"/>
    <p:sldMasterId id="2147501942" r:id="rId34"/>
    <p:sldMasterId id="2147501954" r:id="rId35"/>
    <p:sldMasterId id="2147501970" r:id="rId36"/>
    <p:sldMasterId id="2147501994" r:id="rId37"/>
    <p:sldMasterId id="2147502006" r:id="rId38"/>
    <p:sldMasterId id="2147502018" r:id="rId39"/>
    <p:sldMasterId id="2147502033" r:id="rId40"/>
    <p:sldMasterId id="2147502048" r:id="rId41"/>
    <p:sldMasterId id="2147502063" r:id="rId42"/>
    <p:sldMasterId id="2147502105" r:id="rId43"/>
    <p:sldMasterId id="2147502117" r:id="rId44"/>
    <p:sldMasterId id="2147502129" r:id="rId45"/>
    <p:sldMasterId id="2147502141" r:id="rId46"/>
    <p:sldMasterId id="2147502153" r:id="rId47"/>
    <p:sldMasterId id="2147502168" r:id="rId48"/>
    <p:sldMasterId id="2147502183" r:id="rId49"/>
    <p:sldMasterId id="2147502195" r:id="rId50"/>
    <p:sldMasterId id="2147502207" r:id="rId51"/>
    <p:sldMasterId id="2147502219" r:id="rId52"/>
    <p:sldMasterId id="2147502231" r:id="rId53"/>
    <p:sldMasterId id="2147502243" r:id="rId54"/>
    <p:sldMasterId id="2147502255" r:id="rId55"/>
    <p:sldMasterId id="2147502267" r:id="rId56"/>
  </p:sldMasterIdLst>
  <p:notesMasterIdLst>
    <p:notesMasterId r:id="rId181"/>
  </p:notesMasterIdLst>
  <p:handoutMasterIdLst>
    <p:handoutMasterId r:id="rId182"/>
  </p:handoutMasterIdLst>
  <p:sldIdLst>
    <p:sldId id="5003" r:id="rId57"/>
    <p:sldId id="5103" r:id="rId58"/>
    <p:sldId id="4790" r:id="rId59"/>
    <p:sldId id="4794" r:id="rId60"/>
    <p:sldId id="5257" r:id="rId61"/>
    <p:sldId id="4947" r:id="rId62"/>
    <p:sldId id="5030" r:id="rId63"/>
    <p:sldId id="4948" r:id="rId64"/>
    <p:sldId id="4902" r:id="rId65"/>
    <p:sldId id="5279" r:id="rId66"/>
    <p:sldId id="5280" r:id="rId67"/>
    <p:sldId id="5277" r:id="rId68"/>
    <p:sldId id="5278" r:id="rId69"/>
    <p:sldId id="5267" r:id="rId70"/>
    <p:sldId id="5272" r:id="rId71"/>
    <p:sldId id="5273" r:id="rId72"/>
    <p:sldId id="5274" r:id="rId73"/>
    <p:sldId id="5276" r:id="rId74"/>
    <p:sldId id="5275" r:id="rId75"/>
    <p:sldId id="5269" r:id="rId76"/>
    <p:sldId id="5270" r:id="rId77"/>
    <p:sldId id="5271" r:id="rId78"/>
    <p:sldId id="5268" r:id="rId79"/>
    <p:sldId id="5264" r:id="rId80"/>
    <p:sldId id="5265" r:id="rId81"/>
    <p:sldId id="5266" r:id="rId82"/>
    <p:sldId id="4793" r:id="rId83"/>
    <p:sldId id="5058" r:id="rId84"/>
    <p:sldId id="4796" r:id="rId85"/>
    <p:sldId id="4946" r:id="rId86"/>
    <p:sldId id="4797" r:id="rId87"/>
    <p:sldId id="5041" r:id="rId88"/>
    <p:sldId id="4955" r:id="rId89"/>
    <p:sldId id="5054" r:id="rId90"/>
    <p:sldId id="4830" r:id="rId91"/>
    <p:sldId id="4986" r:id="rId92"/>
    <p:sldId id="4958" r:id="rId93"/>
    <p:sldId id="4872" r:id="rId94"/>
    <p:sldId id="5207" r:id="rId95"/>
    <p:sldId id="4801" r:id="rId96"/>
    <p:sldId id="4802" r:id="rId97"/>
    <p:sldId id="5151" r:id="rId98"/>
    <p:sldId id="5248" r:id="rId99"/>
    <p:sldId id="4846" r:id="rId100"/>
    <p:sldId id="4953" r:id="rId101"/>
    <p:sldId id="5213" r:id="rId102"/>
    <p:sldId id="5214" r:id="rId103"/>
    <p:sldId id="5210" r:id="rId104"/>
    <p:sldId id="5212" r:id="rId105"/>
    <p:sldId id="5032" r:id="rId106"/>
    <p:sldId id="5185" r:id="rId107"/>
    <p:sldId id="5186" r:id="rId108"/>
    <p:sldId id="5216" r:id="rId109"/>
    <p:sldId id="5251" r:id="rId110"/>
    <p:sldId id="5217" r:id="rId111"/>
    <p:sldId id="5218" r:id="rId112"/>
    <p:sldId id="5034" r:id="rId113"/>
    <p:sldId id="4859" r:id="rId114"/>
    <p:sldId id="5037" r:id="rId115"/>
    <p:sldId id="5196" r:id="rId116"/>
    <p:sldId id="5197" r:id="rId117"/>
    <p:sldId id="5256" r:id="rId118"/>
    <p:sldId id="5252" r:id="rId119"/>
    <p:sldId id="5255" r:id="rId120"/>
    <p:sldId id="5198" r:id="rId121"/>
    <p:sldId id="5199" r:id="rId122"/>
    <p:sldId id="5200" r:id="rId123"/>
    <p:sldId id="5201" r:id="rId124"/>
    <p:sldId id="5202" r:id="rId125"/>
    <p:sldId id="5205" r:id="rId126"/>
    <p:sldId id="5206" r:id="rId127"/>
    <p:sldId id="5195" r:id="rId128"/>
    <p:sldId id="5258" r:id="rId129"/>
    <p:sldId id="5259" r:id="rId130"/>
    <p:sldId id="5260" r:id="rId131"/>
    <p:sldId id="5262" r:id="rId132"/>
    <p:sldId id="5263" r:id="rId133"/>
    <p:sldId id="5261" r:id="rId134"/>
    <p:sldId id="5230" r:id="rId135"/>
    <p:sldId id="5231" r:id="rId136"/>
    <p:sldId id="5181" r:id="rId137"/>
    <p:sldId id="4854" r:id="rId138"/>
    <p:sldId id="4855" r:id="rId139"/>
    <p:sldId id="5056" r:id="rId140"/>
    <p:sldId id="4860" r:id="rId141"/>
    <p:sldId id="4861" r:id="rId142"/>
    <p:sldId id="5068" r:id="rId143"/>
    <p:sldId id="5057" r:id="rId144"/>
    <p:sldId id="5072" r:id="rId145"/>
    <p:sldId id="5069" r:id="rId146"/>
    <p:sldId id="4863" r:id="rId147"/>
    <p:sldId id="5113" r:id="rId148"/>
    <p:sldId id="5114" r:id="rId149"/>
    <p:sldId id="5115" r:id="rId150"/>
    <p:sldId id="5116" r:id="rId151"/>
    <p:sldId id="5117" r:id="rId152"/>
    <p:sldId id="5244" r:id="rId153"/>
    <p:sldId id="5245" r:id="rId154"/>
    <p:sldId id="5118" r:id="rId155"/>
    <p:sldId id="5119" r:id="rId156"/>
    <p:sldId id="5120" r:id="rId157"/>
    <p:sldId id="5121" r:id="rId158"/>
    <p:sldId id="5122" r:id="rId159"/>
    <p:sldId id="5123" r:id="rId160"/>
    <p:sldId id="5236" r:id="rId161"/>
    <p:sldId id="5237" r:id="rId162"/>
    <p:sldId id="5238" r:id="rId163"/>
    <p:sldId id="5242" r:id="rId164"/>
    <p:sldId id="5127" r:id="rId165"/>
    <p:sldId id="5219" r:id="rId166"/>
    <p:sldId id="5220" r:id="rId167"/>
    <p:sldId id="5221" r:id="rId168"/>
    <p:sldId id="5222" r:id="rId169"/>
    <p:sldId id="5132" r:id="rId170"/>
    <p:sldId id="5224" r:id="rId171"/>
    <p:sldId id="5225" r:id="rId172"/>
    <p:sldId id="5226" r:id="rId173"/>
    <p:sldId id="5227" r:id="rId174"/>
    <p:sldId id="5228" r:id="rId175"/>
    <p:sldId id="5229" r:id="rId176"/>
    <p:sldId id="4868" r:id="rId177"/>
    <p:sldId id="4869" r:id="rId178"/>
    <p:sldId id="5139" r:id="rId179"/>
    <p:sldId id="5002" r:id="rId180"/>
  </p:sldIdLst>
  <p:sldSz cx="9144000" cy="6858000" type="screen4x3"/>
  <p:notesSz cx="7077075" cy="9363075"/>
  <p:custDataLst>
    <p:tags r:id="rId183"/>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33CC"/>
    <a:srgbClr val="FFFF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27" autoAdjust="0"/>
    <p:restoredTop sz="97176" autoAdjust="0"/>
  </p:normalViewPr>
  <p:slideViewPr>
    <p:cSldViewPr>
      <p:cViewPr varScale="1">
        <p:scale>
          <a:sx n="109" d="100"/>
          <a:sy n="109" d="100"/>
        </p:scale>
        <p:origin x="546" y="9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109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1.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7.xml"/><Relationship Id="rId84" Type="http://schemas.openxmlformats.org/officeDocument/2006/relationships/slide" Target="slides/slide28.xml"/><Relationship Id="rId138" Type="http://schemas.openxmlformats.org/officeDocument/2006/relationships/slide" Target="slides/slide82.xml"/><Relationship Id="rId159" Type="http://schemas.openxmlformats.org/officeDocument/2006/relationships/slide" Target="slides/slide103.xml"/><Relationship Id="rId170" Type="http://schemas.openxmlformats.org/officeDocument/2006/relationships/slide" Target="slides/slide114.xml"/><Relationship Id="rId107" Type="http://schemas.openxmlformats.org/officeDocument/2006/relationships/slide" Target="slides/slide5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8.xml"/><Relationship Id="rId128" Type="http://schemas.openxmlformats.org/officeDocument/2006/relationships/slide" Target="slides/slide72.xml"/><Relationship Id="rId149" Type="http://schemas.openxmlformats.org/officeDocument/2006/relationships/slide" Target="slides/slide93.xml"/><Relationship Id="rId5" Type="http://schemas.openxmlformats.org/officeDocument/2006/relationships/slideMaster" Target="slideMasters/slideMaster5.xml"/><Relationship Id="rId95" Type="http://schemas.openxmlformats.org/officeDocument/2006/relationships/slide" Target="slides/slide39.xml"/><Relationship Id="rId160" Type="http://schemas.openxmlformats.org/officeDocument/2006/relationships/slide" Target="slides/slide104.xml"/><Relationship Id="rId181" Type="http://schemas.openxmlformats.org/officeDocument/2006/relationships/notesMaster" Target="notesMasters/notesMaster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8.xml"/><Relationship Id="rId118" Type="http://schemas.openxmlformats.org/officeDocument/2006/relationships/slide" Target="slides/slide62.xml"/><Relationship Id="rId139" Type="http://schemas.openxmlformats.org/officeDocument/2006/relationships/slide" Target="slides/slide83.xml"/><Relationship Id="rId85" Type="http://schemas.openxmlformats.org/officeDocument/2006/relationships/slide" Target="slides/slide29.xml"/><Relationship Id="rId150" Type="http://schemas.openxmlformats.org/officeDocument/2006/relationships/slide" Target="slides/slide94.xml"/><Relationship Id="rId171" Type="http://schemas.openxmlformats.org/officeDocument/2006/relationships/slide" Target="slides/slide115.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2.xml"/><Relationship Id="rId129" Type="http://schemas.openxmlformats.org/officeDocument/2006/relationships/slide" Target="slides/slide73.xml"/><Relationship Id="rId54" Type="http://schemas.openxmlformats.org/officeDocument/2006/relationships/slideMaster" Target="slideMasters/slideMaster54.xml"/><Relationship Id="rId75" Type="http://schemas.openxmlformats.org/officeDocument/2006/relationships/slide" Target="slides/slide19.xml"/><Relationship Id="rId96" Type="http://schemas.openxmlformats.org/officeDocument/2006/relationships/slide" Target="slides/slide40.xml"/><Relationship Id="rId140" Type="http://schemas.openxmlformats.org/officeDocument/2006/relationships/slide" Target="slides/slide84.xml"/><Relationship Id="rId161" Type="http://schemas.openxmlformats.org/officeDocument/2006/relationships/slide" Target="slides/slide105.xml"/><Relationship Id="rId182" Type="http://schemas.openxmlformats.org/officeDocument/2006/relationships/handoutMaster" Target="handoutMasters/handout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63.xml"/><Relationship Id="rId44" Type="http://schemas.openxmlformats.org/officeDocument/2006/relationships/slideMaster" Target="slideMasters/slideMaster44.xml"/><Relationship Id="rId65" Type="http://schemas.openxmlformats.org/officeDocument/2006/relationships/slide" Target="slides/slide9.xml"/><Relationship Id="rId86" Type="http://schemas.openxmlformats.org/officeDocument/2006/relationships/slide" Target="slides/slide30.xml"/><Relationship Id="rId130" Type="http://schemas.openxmlformats.org/officeDocument/2006/relationships/slide" Target="slides/slide74.xml"/><Relationship Id="rId151" Type="http://schemas.openxmlformats.org/officeDocument/2006/relationships/slide" Target="slides/slide95.xml"/><Relationship Id="rId172" Type="http://schemas.openxmlformats.org/officeDocument/2006/relationships/slide" Target="slides/slide116.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3.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20.xml"/><Relationship Id="rId97" Type="http://schemas.openxmlformats.org/officeDocument/2006/relationships/slide" Target="slides/slide41.xml"/><Relationship Id="rId104" Type="http://schemas.openxmlformats.org/officeDocument/2006/relationships/slide" Target="slides/slide48.xml"/><Relationship Id="rId120" Type="http://schemas.openxmlformats.org/officeDocument/2006/relationships/slide" Target="slides/slide64.xml"/><Relationship Id="rId125" Type="http://schemas.openxmlformats.org/officeDocument/2006/relationships/slide" Target="slides/slide69.xml"/><Relationship Id="rId141" Type="http://schemas.openxmlformats.org/officeDocument/2006/relationships/slide" Target="slides/slide85.xml"/><Relationship Id="rId146" Type="http://schemas.openxmlformats.org/officeDocument/2006/relationships/slide" Target="slides/slide90.xml"/><Relationship Id="rId167" Type="http://schemas.openxmlformats.org/officeDocument/2006/relationships/slide" Target="slides/slide111.xml"/><Relationship Id="rId7" Type="http://schemas.openxmlformats.org/officeDocument/2006/relationships/slideMaster" Target="slideMasters/slideMaster7.xml"/><Relationship Id="rId71" Type="http://schemas.openxmlformats.org/officeDocument/2006/relationships/slide" Target="slides/slide15.xml"/><Relationship Id="rId92" Type="http://schemas.openxmlformats.org/officeDocument/2006/relationships/slide" Target="slides/slide36.xml"/><Relationship Id="rId162" Type="http://schemas.openxmlformats.org/officeDocument/2006/relationships/slide" Target="slides/slide106.xml"/><Relationship Id="rId183" Type="http://schemas.openxmlformats.org/officeDocument/2006/relationships/tags" Target="tags/tag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0.xml"/><Relationship Id="rId87" Type="http://schemas.openxmlformats.org/officeDocument/2006/relationships/slide" Target="slides/slide31.xml"/><Relationship Id="rId110" Type="http://schemas.openxmlformats.org/officeDocument/2006/relationships/slide" Target="slides/slide54.xml"/><Relationship Id="rId115" Type="http://schemas.openxmlformats.org/officeDocument/2006/relationships/slide" Target="slides/slide59.xml"/><Relationship Id="rId131" Type="http://schemas.openxmlformats.org/officeDocument/2006/relationships/slide" Target="slides/slide75.xml"/><Relationship Id="rId136" Type="http://schemas.openxmlformats.org/officeDocument/2006/relationships/slide" Target="slides/slide80.xml"/><Relationship Id="rId157" Type="http://schemas.openxmlformats.org/officeDocument/2006/relationships/slide" Target="slides/slide101.xml"/><Relationship Id="rId178" Type="http://schemas.openxmlformats.org/officeDocument/2006/relationships/slide" Target="slides/slide122.xml"/><Relationship Id="rId61" Type="http://schemas.openxmlformats.org/officeDocument/2006/relationships/slide" Target="slides/slide5.xml"/><Relationship Id="rId82" Type="http://schemas.openxmlformats.org/officeDocument/2006/relationships/slide" Target="slides/slide26.xml"/><Relationship Id="rId152" Type="http://schemas.openxmlformats.org/officeDocument/2006/relationships/slide" Target="slides/slide96.xml"/><Relationship Id="rId173" Type="http://schemas.openxmlformats.org/officeDocument/2006/relationships/slide" Target="slides/slide11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21.xml"/><Relationship Id="rId100" Type="http://schemas.openxmlformats.org/officeDocument/2006/relationships/slide" Target="slides/slide44.xml"/><Relationship Id="rId105" Type="http://schemas.openxmlformats.org/officeDocument/2006/relationships/slide" Target="slides/slide49.xml"/><Relationship Id="rId126" Type="http://schemas.openxmlformats.org/officeDocument/2006/relationships/slide" Target="slides/slide70.xml"/><Relationship Id="rId147" Type="http://schemas.openxmlformats.org/officeDocument/2006/relationships/slide" Target="slides/slide91.xml"/><Relationship Id="rId168" Type="http://schemas.openxmlformats.org/officeDocument/2006/relationships/slide" Target="slides/slide112.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6.xml"/><Relationship Id="rId93" Type="http://schemas.openxmlformats.org/officeDocument/2006/relationships/slide" Target="slides/slide37.xml"/><Relationship Id="rId98" Type="http://schemas.openxmlformats.org/officeDocument/2006/relationships/slide" Target="slides/slide42.xml"/><Relationship Id="rId121" Type="http://schemas.openxmlformats.org/officeDocument/2006/relationships/slide" Target="slides/slide65.xml"/><Relationship Id="rId142" Type="http://schemas.openxmlformats.org/officeDocument/2006/relationships/slide" Target="slides/slide86.xml"/><Relationship Id="rId163" Type="http://schemas.openxmlformats.org/officeDocument/2006/relationships/slide" Target="slides/slide107.xml"/><Relationship Id="rId184"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1.xml"/><Relationship Id="rId116" Type="http://schemas.openxmlformats.org/officeDocument/2006/relationships/slide" Target="slides/slide60.xml"/><Relationship Id="rId137" Type="http://schemas.openxmlformats.org/officeDocument/2006/relationships/slide" Target="slides/slide81.xml"/><Relationship Id="rId158" Type="http://schemas.openxmlformats.org/officeDocument/2006/relationships/slide" Target="slides/slide10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6.xml"/><Relationship Id="rId83" Type="http://schemas.openxmlformats.org/officeDocument/2006/relationships/slide" Target="slides/slide27.xml"/><Relationship Id="rId88" Type="http://schemas.openxmlformats.org/officeDocument/2006/relationships/slide" Target="slides/slide32.xml"/><Relationship Id="rId111" Type="http://schemas.openxmlformats.org/officeDocument/2006/relationships/slide" Target="slides/slide55.xml"/><Relationship Id="rId132" Type="http://schemas.openxmlformats.org/officeDocument/2006/relationships/slide" Target="slides/slide76.xml"/><Relationship Id="rId153" Type="http://schemas.openxmlformats.org/officeDocument/2006/relationships/slide" Target="slides/slide97.xml"/><Relationship Id="rId174" Type="http://schemas.openxmlformats.org/officeDocument/2006/relationships/slide" Target="slides/slide118.xml"/><Relationship Id="rId179" Type="http://schemas.openxmlformats.org/officeDocument/2006/relationships/slide" Target="slides/slide123.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xml"/><Relationship Id="rId106" Type="http://schemas.openxmlformats.org/officeDocument/2006/relationships/slide" Target="slides/slide50.xml"/><Relationship Id="rId127" Type="http://schemas.openxmlformats.org/officeDocument/2006/relationships/slide" Target="slides/slide7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7.xml"/><Relationship Id="rId78" Type="http://schemas.openxmlformats.org/officeDocument/2006/relationships/slide" Target="slides/slide22.xml"/><Relationship Id="rId94" Type="http://schemas.openxmlformats.org/officeDocument/2006/relationships/slide" Target="slides/slide38.xml"/><Relationship Id="rId99" Type="http://schemas.openxmlformats.org/officeDocument/2006/relationships/slide" Target="slides/slide43.xml"/><Relationship Id="rId101" Type="http://schemas.openxmlformats.org/officeDocument/2006/relationships/slide" Target="slides/slide45.xml"/><Relationship Id="rId122" Type="http://schemas.openxmlformats.org/officeDocument/2006/relationships/slide" Target="slides/slide66.xml"/><Relationship Id="rId143" Type="http://schemas.openxmlformats.org/officeDocument/2006/relationships/slide" Target="slides/slide87.xml"/><Relationship Id="rId148" Type="http://schemas.openxmlformats.org/officeDocument/2006/relationships/slide" Target="slides/slide92.xml"/><Relationship Id="rId164" Type="http://schemas.openxmlformats.org/officeDocument/2006/relationships/slide" Target="slides/slide108.xml"/><Relationship Id="rId169" Type="http://schemas.openxmlformats.org/officeDocument/2006/relationships/slide" Target="slides/slide113.xml"/><Relationship Id="rId18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4.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2.xml"/><Relationship Id="rId89" Type="http://schemas.openxmlformats.org/officeDocument/2006/relationships/slide" Target="slides/slide33.xml"/><Relationship Id="rId112" Type="http://schemas.openxmlformats.org/officeDocument/2006/relationships/slide" Target="slides/slide56.xml"/><Relationship Id="rId133" Type="http://schemas.openxmlformats.org/officeDocument/2006/relationships/slide" Target="slides/slide77.xml"/><Relationship Id="rId154" Type="http://schemas.openxmlformats.org/officeDocument/2006/relationships/slide" Target="slides/slide98.xml"/><Relationship Id="rId175" Type="http://schemas.openxmlformats.org/officeDocument/2006/relationships/slide" Target="slides/slide119.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2.xml"/><Relationship Id="rId79" Type="http://schemas.openxmlformats.org/officeDocument/2006/relationships/slide" Target="slides/slide23.xml"/><Relationship Id="rId102" Type="http://schemas.openxmlformats.org/officeDocument/2006/relationships/slide" Target="slides/slide46.xml"/><Relationship Id="rId123" Type="http://schemas.openxmlformats.org/officeDocument/2006/relationships/slide" Target="slides/slide67.xml"/><Relationship Id="rId144" Type="http://schemas.openxmlformats.org/officeDocument/2006/relationships/slide" Target="slides/slide88.xml"/><Relationship Id="rId90" Type="http://schemas.openxmlformats.org/officeDocument/2006/relationships/slide" Target="slides/slide34.xml"/><Relationship Id="rId165" Type="http://schemas.openxmlformats.org/officeDocument/2006/relationships/slide" Target="slides/slide109.xml"/><Relationship Id="rId186" Type="http://schemas.openxmlformats.org/officeDocument/2006/relationships/theme" Target="theme/theme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3.xml"/><Relationship Id="rId113" Type="http://schemas.openxmlformats.org/officeDocument/2006/relationships/slide" Target="slides/slide57.xml"/><Relationship Id="rId134" Type="http://schemas.openxmlformats.org/officeDocument/2006/relationships/slide" Target="slides/slide78.xml"/><Relationship Id="rId80" Type="http://schemas.openxmlformats.org/officeDocument/2006/relationships/slide" Target="slides/slide24.xml"/><Relationship Id="rId155" Type="http://schemas.openxmlformats.org/officeDocument/2006/relationships/slide" Target="slides/slide99.xml"/><Relationship Id="rId176" Type="http://schemas.openxmlformats.org/officeDocument/2006/relationships/slide" Target="slides/slide120.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3.xml"/><Relationship Id="rId103" Type="http://schemas.openxmlformats.org/officeDocument/2006/relationships/slide" Target="slides/slide47.xml"/><Relationship Id="rId124" Type="http://schemas.openxmlformats.org/officeDocument/2006/relationships/slide" Target="slides/slide68.xml"/><Relationship Id="rId70" Type="http://schemas.openxmlformats.org/officeDocument/2006/relationships/slide" Target="slides/slide14.xml"/><Relationship Id="rId91" Type="http://schemas.openxmlformats.org/officeDocument/2006/relationships/slide" Target="slides/slide35.xml"/><Relationship Id="rId145" Type="http://schemas.openxmlformats.org/officeDocument/2006/relationships/slide" Target="slides/slide89.xml"/><Relationship Id="rId166" Type="http://schemas.openxmlformats.org/officeDocument/2006/relationships/slide" Target="slides/slide110.xml"/><Relationship Id="rId187" Type="http://schemas.openxmlformats.org/officeDocument/2006/relationships/tableStyles" Target="tableStyles.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8.xml"/><Relationship Id="rId60" Type="http://schemas.openxmlformats.org/officeDocument/2006/relationships/slide" Target="slides/slide4.xml"/><Relationship Id="rId81" Type="http://schemas.openxmlformats.org/officeDocument/2006/relationships/slide" Target="slides/slide25.xml"/><Relationship Id="rId135" Type="http://schemas.openxmlformats.org/officeDocument/2006/relationships/slide" Target="slides/slide79.xml"/><Relationship Id="rId156" Type="http://schemas.openxmlformats.org/officeDocument/2006/relationships/slide" Target="slides/slide100.xml"/><Relationship Id="rId177" Type="http://schemas.openxmlformats.org/officeDocument/2006/relationships/slide" Target="slides/slide12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8313"/>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4008438" y="0"/>
            <a:ext cx="3067050" cy="468313"/>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EA21659B-CD2C-4063-85FF-78DF1BB23BC3}" type="datetimeFigureOut">
              <a:rPr lang="en-US"/>
              <a:pPr>
                <a:defRPr/>
              </a:pPr>
              <a:t>10/14/2015</a:t>
            </a:fld>
            <a:endParaRPr lang="en-US"/>
          </a:p>
        </p:txBody>
      </p:sp>
      <p:sp>
        <p:nvSpPr>
          <p:cNvPr id="4" name="Footer Placeholder 3"/>
          <p:cNvSpPr>
            <a:spLocks noGrp="1"/>
          </p:cNvSpPr>
          <p:nvPr>
            <p:ph type="ftr" sz="quarter" idx="2"/>
          </p:nvPr>
        </p:nvSpPr>
        <p:spPr>
          <a:xfrm>
            <a:off x="0" y="8893175"/>
            <a:ext cx="3067050" cy="468313"/>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4008438" y="8893175"/>
            <a:ext cx="3067050" cy="468313"/>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1E9E0A8F-1D4F-4F2C-ACBE-BDC4686995A4}" type="slidenum">
              <a:rPr lang="en-US"/>
              <a:pPr/>
              <a:t>‹#›</a:t>
            </a:fld>
            <a:endParaRPr lang="en-US"/>
          </a:p>
        </p:txBody>
      </p:sp>
    </p:spTree>
    <p:extLst>
      <p:ext uri="{BB962C8B-B14F-4D97-AF65-F5344CB8AC3E}">
        <p14:creationId xmlns:p14="http://schemas.microsoft.com/office/powerpoint/2010/main" val="15986477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067050" cy="4683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21507" name="Rectangle 3"/>
          <p:cNvSpPr>
            <a:spLocks noGrp="1" noChangeArrowheads="1"/>
          </p:cNvSpPr>
          <p:nvPr>
            <p:ph type="dt" idx="1"/>
          </p:nvPr>
        </p:nvSpPr>
        <p:spPr bwMode="auto">
          <a:xfrm>
            <a:off x="4008438" y="0"/>
            <a:ext cx="3067050" cy="4683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337924" name="Rectangle 4"/>
          <p:cNvSpPr>
            <a:spLocks noGrp="1" noRot="1" noChangeAspect="1" noChangeArrowheads="1" noTextEdit="1"/>
          </p:cNvSpPr>
          <p:nvPr>
            <p:ph type="sldImg" idx="2"/>
          </p:nvPr>
        </p:nvSpPr>
        <p:spPr bwMode="auto">
          <a:xfrm>
            <a:off x="1198563" y="703263"/>
            <a:ext cx="4679950" cy="35099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9" name="Rectangle 5"/>
          <p:cNvSpPr>
            <a:spLocks noGrp="1" noChangeArrowheads="1"/>
          </p:cNvSpPr>
          <p:nvPr>
            <p:ph type="body" sz="quarter" idx="3"/>
          </p:nvPr>
        </p:nvSpPr>
        <p:spPr bwMode="auto">
          <a:xfrm>
            <a:off x="708025" y="4446588"/>
            <a:ext cx="5661025" cy="4213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510" name="Rectangle 6"/>
          <p:cNvSpPr>
            <a:spLocks noGrp="1" noChangeArrowheads="1"/>
          </p:cNvSpPr>
          <p:nvPr>
            <p:ph type="ftr" sz="quarter" idx="4"/>
          </p:nvPr>
        </p:nvSpPr>
        <p:spPr bwMode="auto">
          <a:xfrm>
            <a:off x="0" y="8893175"/>
            <a:ext cx="3067050" cy="4683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21511" name="Rectangle 7"/>
          <p:cNvSpPr>
            <a:spLocks noGrp="1" noChangeArrowheads="1"/>
          </p:cNvSpPr>
          <p:nvPr>
            <p:ph type="sldNum" sz="quarter" idx="5"/>
          </p:nvPr>
        </p:nvSpPr>
        <p:spPr bwMode="auto">
          <a:xfrm>
            <a:off x="4008438" y="8893175"/>
            <a:ext cx="3067050" cy="4683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D531D097-DA93-407D-9EA6-D12AF9A46358}" type="slidenum">
              <a:rPr lang="en-US"/>
              <a:pPr/>
              <a:t>‹#›</a:t>
            </a:fld>
            <a:endParaRPr lang="en-US"/>
          </a:p>
        </p:txBody>
      </p:sp>
    </p:spTree>
    <p:extLst>
      <p:ext uri="{BB962C8B-B14F-4D97-AF65-F5344CB8AC3E}">
        <p14:creationId xmlns:p14="http://schemas.microsoft.com/office/powerpoint/2010/main" val="22291475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1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71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E2E57E0-A318-4588-ACDB-6E42BBEB22E6}" type="slidenum">
              <a:rPr lang="en-US" altLang="en-US" smtClean="0">
                <a:solidFill>
                  <a:srgbClr val="000000"/>
                </a:solidFill>
              </a:rPr>
              <a:pPr/>
              <a:t>3</a:t>
            </a:fld>
            <a:endParaRPr lang="en-US" altLang="en-US" smtClean="0">
              <a:solidFill>
                <a:srgbClr val="000000"/>
              </a:solidFill>
            </a:endParaRPr>
          </a:p>
        </p:txBody>
      </p:sp>
    </p:spTree>
    <p:extLst>
      <p:ext uri="{BB962C8B-B14F-4D97-AF65-F5344CB8AC3E}">
        <p14:creationId xmlns:p14="http://schemas.microsoft.com/office/powerpoint/2010/main" val="29957316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print"/>
          <a:srcRect/>
          <a:stretch>
            <a:fillRect/>
          </a:stretch>
        </p:blipFill>
        <p:spPr bwMode="auto">
          <a:xfrm>
            <a:off x="-1187" y="1"/>
            <a:ext cx="9145187" cy="1230351"/>
          </a:xfrm>
          <a:prstGeom prst="rect">
            <a:avLst/>
          </a:prstGeom>
          <a:noFill/>
          <a:ln w="9525">
            <a:noFill/>
            <a:miter lim="800000"/>
            <a:headEnd/>
            <a:tailEnd/>
          </a:ln>
          <a:effectLst/>
          <a:scene3d>
            <a:camera prst="orthographicFront"/>
            <a:lightRig rig="threePt" dir="t"/>
          </a:scene3d>
          <a:sp3d>
            <a:bevelT/>
          </a:sp3d>
        </p:spPr>
      </p:pic>
      <p:sp>
        <p:nvSpPr>
          <p:cNvPr id="3" name="Rectangle 5"/>
          <p:cNvSpPr>
            <a:spLocks noGrp="1" noChangeArrowheads="1"/>
          </p:cNvSpPr>
          <p:nvPr>
            <p:ph type="sldNum" sz="quarter" idx="10"/>
          </p:nvPr>
        </p:nvSpPr>
        <p:spPr/>
        <p:txBody>
          <a:bodyPr/>
          <a:lstStyle>
            <a:lvl1pPr>
              <a:defRPr>
                <a:latin typeface="Tahoma" pitchFamily="34" charset="0"/>
              </a:defRPr>
            </a:lvl1pPr>
          </a:lstStyle>
          <a:p>
            <a:fld id="{AF533CBB-AE06-4C00-97D9-4FBB8F963926}" type="slidenum">
              <a:rPr lang="en-US"/>
              <a:pPr/>
              <a:t>‹#›</a:t>
            </a:fld>
            <a:endParaRPr lang="en-US"/>
          </a:p>
        </p:txBody>
      </p:sp>
    </p:spTree>
    <p:extLst>
      <p:ext uri="{BB962C8B-B14F-4D97-AF65-F5344CB8AC3E}">
        <p14:creationId xmlns:p14="http://schemas.microsoft.com/office/powerpoint/2010/main" val="416257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Tahoma" pitchFamily="34" charset="0"/>
              </a:defRPr>
            </a:lvl1pPr>
          </a:lstStyle>
          <a:p>
            <a:fld id="{5F20FA4D-4955-471E-8D41-9EDF4DA5ED2E}" type="slidenum">
              <a:rPr lang="en-US"/>
              <a:pPr/>
              <a:t>‹#›</a:t>
            </a:fld>
            <a:endParaRPr lang="en-US"/>
          </a:p>
        </p:txBody>
      </p:sp>
    </p:spTree>
    <p:extLst>
      <p:ext uri="{BB962C8B-B14F-4D97-AF65-F5344CB8AC3E}">
        <p14:creationId xmlns:p14="http://schemas.microsoft.com/office/powerpoint/2010/main" val="15424910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E75DAAD-E6CA-49AE-800E-17682973BB27}" type="slidenum">
              <a:rPr lang="en-US"/>
              <a:pPr>
                <a:defRPr/>
              </a:pPr>
              <a:t>‹#›</a:t>
            </a:fld>
            <a:endParaRPr lang="en-US"/>
          </a:p>
        </p:txBody>
      </p:sp>
    </p:spTree>
    <p:extLst>
      <p:ext uri="{BB962C8B-B14F-4D97-AF65-F5344CB8AC3E}">
        <p14:creationId xmlns:p14="http://schemas.microsoft.com/office/powerpoint/2010/main" val="5041925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2F6DE749-B44D-431C-AA84-F4777CE7DED4}" type="slidenum">
              <a:rPr lang="en-US"/>
              <a:pPr>
                <a:defRPr/>
              </a:pPr>
              <a:t>‹#›</a:t>
            </a:fld>
            <a:endParaRPr lang="en-US"/>
          </a:p>
        </p:txBody>
      </p:sp>
    </p:spTree>
    <p:extLst>
      <p:ext uri="{BB962C8B-B14F-4D97-AF65-F5344CB8AC3E}">
        <p14:creationId xmlns:p14="http://schemas.microsoft.com/office/powerpoint/2010/main" val="24617942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5FBB5453-9318-43A7-8B6F-8D9DC259A194}" type="slidenum">
              <a:rPr lang="en-US"/>
              <a:pPr>
                <a:defRPr/>
              </a:pPr>
              <a:t>‹#›</a:t>
            </a:fld>
            <a:endParaRPr lang="en-US"/>
          </a:p>
        </p:txBody>
      </p:sp>
    </p:spTree>
    <p:extLst>
      <p:ext uri="{BB962C8B-B14F-4D97-AF65-F5344CB8AC3E}">
        <p14:creationId xmlns:p14="http://schemas.microsoft.com/office/powerpoint/2010/main" val="16459829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690CD65-376F-40C3-8699-6FB029845203}" type="slidenum">
              <a:rPr lang="en-US"/>
              <a:pPr>
                <a:defRPr/>
              </a:pPr>
              <a:t>‹#›</a:t>
            </a:fld>
            <a:endParaRPr lang="en-US"/>
          </a:p>
        </p:txBody>
      </p:sp>
    </p:spTree>
    <p:extLst>
      <p:ext uri="{BB962C8B-B14F-4D97-AF65-F5344CB8AC3E}">
        <p14:creationId xmlns:p14="http://schemas.microsoft.com/office/powerpoint/2010/main" val="2215498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C4CC6C6F-BD1C-4443-9813-BA502FB8ACC5}" type="slidenum">
              <a:rPr lang="en-US"/>
              <a:pPr>
                <a:defRPr/>
              </a:pPr>
              <a:t>‹#›</a:t>
            </a:fld>
            <a:endParaRPr lang="en-US"/>
          </a:p>
        </p:txBody>
      </p:sp>
    </p:spTree>
    <p:extLst>
      <p:ext uri="{BB962C8B-B14F-4D97-AF65-F5344CB8AC3E}">
        <p14:creationId xmlns:p14="http://schemas.microsoft.com/office/powerpoint/2010/main" val="4823061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8598136E-059D-4943-A9B4-1FB6A0BAABC8}" type="slidenum">
              <a:rPr lang="en-US"/>
              <a:pPr>
                <a:defRPr/>
              </a:pPr>
              <a:t>‹#›</a:t>
            </a:fld>
            <a:endParaRPr lang="en-US"/>
          </a:p>
        </p:txBody>
      </p:sp>
    </p:spTree>
    <p:extLst>
      <p:ext uri="{BB962C8B-B14F-4D97-AF65-F5344CB8AC3E}">
        <p14:creationId xmlns:p14="http://schemas.microsoft.com/office/powerpoint/2010/main" val="10205306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DA526994-782C-4E72-8F11-DD787B0426BA}" type="slidenum">
              <a:rPr lang="en-US"/>
              <a:pPr>
                <a:defRPr/>
              </a:pPr>
              <a:t>‹#›</a:t>
            </a:fld>
            <a:endParaRPr lang="en-US"/>
          </a:p>
        </p:txBody>
      </p:sp>
    </p:spTree>
    <p:extLst>
      <p:ext uri="{BB962C8B-B14F-4D97-AF65-F5344CB8AC3E}">
        <p14:creationId xmlns:p14="http://schemas.microsoft.com/office/powerpoint/2010/main" val="400493275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3A6CBFC1-3605-4351-AE8D-070828106B15}" type="slidenum">
              <a:rPr lang="en-US"/>
              <a:pPr>
                <a:defRPr/>
              </a:pPr>
              <a:t>‹#›</a:t>
            </a:fld>
            <a:endParaRPr lang="en-US"/>
          </a:p>
        </p:txBody>
      </p:sp>
    </p:spTree>
    <p:extLst>
      <p:ext uri="{BB962C8B-B14F-4D97-AF65-F5344CB8AC3E}">
        <p14:creationId xmlns:p14="http://schemas.microsoft.com/office/powerpoint/2010/main" val="26515816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D9573544-132F-439D-A57D-EA305CB9A1DA}" type="slidenum">
              <a:rPr lang="en-US"/>
              <a:pPr>
                <a:defRPr/>
              </a:pPr>
              <a:t>‹#›</a:t>
            </a:fld>
            <a:endParaRPr lang="en-US"/>
          </a:p>
        </p:txBody>
      </p:sp>
    </p:spTree>
    <p:extLst>
      <p:ext uri="{BB962C8B-B14F-4D97-AF65-F5344CB8AC3E}">
        <p14:creationId xmlns:p14="http://schemas.microsoft.com/office/powerpoint/2010/main" val="24037118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3200" b="1" smtClean="0">
                  <a:solidFill>
                    <a:srgbClr val="000000"/>
                  </a:solidFill>
                  <a:latin typeface="Tahoma" panose="020B0604030504040204" pitchFamily="34" charset="0"/>
                  <a:cs typeface="Arial" panose="020B060402020202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cs typeface="+mn-cs"/>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cs typeface="+mn-cs"/>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3200" b="1" smtClean="0">
                  <a:solidFill>
                    <a:srgbClr val="000000"/>
                  </a:solidFill>
                  <a:latin typeface="Tahoma" panose="020B0604030504040204" pitchFamily="34" charset="0"/>
                  <a:cs typeface="Arial" panose="020B060402020202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cs typeface="+mn-cs"/>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cs typeface="+mn-cs"/>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10"/>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3200" b="1" smtClean="0">
                  <a:solidFill>
                    <a:srgbClr val="000000"/>
                  </a:solidFill>
                  <a:latin typeface="Tahoma" panose="020B0604030504040204" pitchFamily="34" charset="0"/>
                  <a:cs typeface="Arial" panose="020B060402020202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cs typeface="+mn-cs"/>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cs typeface="+mn-cs"/>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ea typeface="MS PGothic" panose="020B0600070205080204" pitchFamily="34" charset="-128"/>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ea typeface="MS PGothic" panose="020B0600070205080204" pitchFamily="34" charset="-128"/>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ea typeface="MS PGothic" panose="020B0600070205080204" pitchFamily="34" charset="-128"/>
              </a:defRPr>
            </a:lvl1pPr>
          </a:lstStyle>
          <a:p>
            <a:pPr>
              <a:defRPr/>
            </a:pPr>
            <a:fld id="{278E1CBD-EFC2-430A-8FC3-F47B280A251D}" type="slidenum">
              <a:rPr lang="en-US"/>
              <a:pPr>
                <a:defRPr/>
              </a:pPr>
              <a:t>‹#›</a:t>
            </a:fld>
            <a:endParaRPr lang="en-US"/>
          </a:p>
        </p:txBody>
      </p:sp>
    </p:spTree>
    <p:extLst>
      <p:ext uri="{BB962C8B-B14F-4D97-AF65-F5344CB8AC3E}">
        <p14:creationId xmlns:p14="http://schemas.microsoft.com/office/powerpoint/2010/main" val="2433196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AB940C60-51E2-4A52-ADC9-E96A25CA2E00}" type="slidenum">
              <a:rPr lang="en-US"/>
              <a:pPr/>
              <a:t>‹#›</a:t>
            </a:fld>
            <a:endParaRPr lang="en-US"/>
          </a:p>
        </p:txBody>
      </p:sp>
    </p:spTree>
    <p:extLst>
      <p:ext uri="{BB962C8B-B14F-4D97-AF65-F5344CB8AC3E}">
        <p14:creationId xmlns:p14="http://schemas.microsoft.com/office/powerpoint/2010/main" val="37462756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defRPr>
            </a:lvl1pPr>
          </a:lstStyle>
          <a:p>
            <a:pPr>
              <a:defRPr/>
            </a:pPr>
            <a:fld id="{1F045A03-0A31-474A-A112-45BCD6CC278A}" type="slidenum">
              <a:rPr lang="en-US"/>
              <a:pPr>
                <a:defRPr/>
              </a:pPr>
              <a:t>‹#›</a:t>
            </a:fld>
            <a:endParaRPr lang="en-US"/>
          </a:p>
        </p:txBody>
      </p:sp>
    </p:spTree>
    <p:extLst>
      <p:ext uri="{BB962C8B-B14F-4D97-AF65-F5344CB8AC3E}">
        <p14:creationId xmlns:p14="http://schemas.microsoft.com/office/powerpoint/2010/main" val="20486812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defRPr>
            </a:lvl1pPr>
          </a:lstStyle>
          <a:p>
            <a:pPr>
              <a:defRPr/>
            </a:pPr>
            <a:fld id="{FA54297E-E186-4BFB-BE15-289655F12471}" type="slidenum">
              <a:rPr lang="en-US"/>
              <a:pPr>
                <a:defRPr/>
              </a:pPr>
              <a:t>‹#›</a:t>
            </a:fld>
            <a:endParaRPr lang="en-US"/>
          </a:p>
        </p:txBody>
      </p:sp>
    </p:spTree>
    <p:extLst>
      <p:ext uri="{BB962C8B-B14F-4D97-AF65-F5344CB8AC3E}">
        <p14:creationId xmlns:p14="http://schemas.microsoft.com/office/powerpoint/2010/main" val="1083705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defRPr>
            </a:lvl1pPr>
          </a:lstStyle>
          <a:p>
            <a:pPr>
              <a:defRPr/>
            </a:pPr>
            <a:fld id="{AFB1A006-D55C-447C-9516-0C7D6CD64915}" type="slidenum">
              <a:rPr lang="en-US"/>
              <a:pPr>
                <a:defRPr/>
              </a:pPr>
              <a:t>‹#›</a:t>
            </a:fld>
            <a:endParaRPr lang="en-US"/>
          </a:p>
        </p:txBody>
      </p:sp>
    </p:spTree>
    <p:extLst>
      <p:ext uri="{BB962C8B-B14F-4D97-AF65-F5344CB8AC3E}">
        <p14:creationId xmlns:p14="http://schemas.microsoft.com/office/powerpoint/2010/main" val="33419513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8"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9" name="Rectangle 19"/>
          <p:cNvSpPr>
            <a:spLocks noGrp="1" noChangeArrowheads="1"/>
          </p:cNvSpPr>
          <p:nvPr>
            <p:ph type="sldNum" sz="quarter" idx="12"/>
          </p:nvPr>
        </p:nvSpPr>
        <p:spPr/>
        <p:txBody>
          <a:bodyPr/>
          <a:lstStyle>
            <a:lvl1pPr>
              <a:defRPr>
                <a:ea typeface="MS PGothic" panose="020B0600070205080204" pitchFamily="34" charset="-128"/>
              </a:defRPr>
            </a:lvl1pPr>
          </a:lstStyle>
          <a:p>
            <a:pPr>
              <a:defRPr/>
            </a:pPr>
            <a:fld id="{B5C024CE-D1C6-4F71-AEA2-407836B789E7}" type="slidenum">
              <a:rPr lang="en-US"/>
              <a:pPr>
                <a:defRPr/>
              </a:pPr>
              <a:t>‹#›</a:t>
            </a:fld>
            <a:endParaRPr lang="en-US"/>
          </a:p>
        </p:txBody>
      </p:sp>
    </p:spTree>
    <p:extLst>
      <p:ext uri="{BB962C8B-B14F-4D97-AF65-F5344CB8AC3E}">
        <p14:creationId xmlns:p14="http://schemas.microsoft.com/office/powerpoint/2010/main" val="39626933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4"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5" name="Rectangle 19"/>
          <p:cNvSpPr>
            <a:spLocks noGrp="1" noChangeArrowheads="1"/>
          </p:cNvSpPr>
          <p:nvPr>
            <p:ph type="sldNum" sz="quarter" idx="12"/>
          </p:nvPr>
        </p:nvSpPr>
        <p:spPr/>
        <p:txBody>
          <a:bodyPr/>
          <a:lstStyle>
            <a:lvl1pPr>
              <a:defRPr>
                <a:ea typeface="MS PGothic" panose="020B0600070205080204" pitchFamily="34" charset="-128"/>
              </a:defRPr>
            </a:lvl1pPr>
          </a:lstStyle>
          <a:p>
            <a:pPr>
              <a:defRPr/>
            </a:pPr>
            <a:fld id="{B748E4AB-6A4B-4974-80FE-EF0B4DE1DE8D}" type="slidenum">
              <a:rPr lang="en-US"/>
              <a:pPr>
                <a:defRPr/>
              </a:pPr>
              <a:t>‹#›</a:t>
            </a:fld>
            <a:endParaRPr lang="en-US"/>
          </a:p>
        </p:txBody>
      </p:sp>
    </p:spTree>
    <p:extLst>
      <p:ext uri="{BB962C8B-B14F-4D97-AF65-F5344CB8AC3E}">
        <p14:creationId xmlns:p14="http://schemas.microsoft.com/office/powerpoint/2010/main" val="41460643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3"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Rectangle 19"/>
          <p:cNvSpPr>
            <a:spLocks noGrp="1" noChangeArrowheads="1"/>
          </p:cNvSpPr>
          <p:nvPr>
            <p:ph type="sldNum" sz="quarter" idx="12"/>
          </p:nvPr>
        </p:nvSpPr>
        <p:spPr/>
        <p:txBody>
          <a:bodyPr/>
          <a:lstStyle>
            <a:lvl1pPr>
              <a:defRPr>
                <a:ea typeface="MS PGothic" panose="020B0600070205080204" pitchFamily="34" charset="-128"/>
              </a:defRPr>
            </a:lvl1pPr>
          </a:lstStyle>
          <a:p>
            <a:pPr>
              <a:defRPr/>
            </a:pPr>
            <a:fld id="{AA3F60E5-6749-488C-97C3-F6A570CE5C69}" type="slidenum">
              <a:rPr lang="en-US"/>
              <a:pPr>
                <a:defRPr/>
              </a:pPr>
              <a:t>‹#›</a:t>
            </a:fld>
            <a:endParaRPr lang="en-US"/>
          </a:p>
        </p:txBody>
      </p:sp>
    </p:spTree>
    <p:extLst>
      <p:ext uri="{BB962C8B-B14F-4D97-AF65-F5344CB8AC3E}">
        <p14:creationId xmlns:p14="http://schemas.microsoft.com/office/powerpoint/2010/main" val="39661650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defRPr>
            </a:lvl1pPr>
          </a:lstStyle>
          <a:p>
            <a:pPr>
              <a:defRPr/>
            </a:pPr>
            <a:fld id="{83BB941F-871C-4319-A6B6-56DA78F98AB0}" type="slidenum">
              <a:rPr lang="en-US"/>
              <a:pPr>
                <a:defRPr/>
              </a:pPr>
              <a:t>‹#›</a:t>
            </a:fld>
            <a:endParaRPr lang="en-US"/>
          </a:p>
        </p:txBody>
      </p:sp>
    </p:spTree>
    <p:extLst>
      <p:ext uri="{BB962C8B-B14F-4D97-AF65-F5344CB8AC3E}">
        <p14:creationId xmlns:p14="http://schemas.microsoft.com/office/powerpoint/2010/main" val="381322990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defRPr>
            </a:lvl1pPr>
          </a:lstStyle>
          <a:p>
            <a:pPr>
              <a:defRPr/>
            </a:pPr>
            <a:fld id="{25E736D1-38FA-48C9-BF95-7F179F548020}" type="slidenum">
              <a:rPr lang="en-US"/>
              <a:pPr>
                <a:defRPr/>
              </a:pPr>
              <a:t>‹#›</a:t>
            </a:fld>
            <a:endParaRPr lang="en-US"/>
          </a:p>
        </p:txBody>
      </p:sp>
    </p:spTree>
    <p:extLst>
      <p:ext uri="{BB962C8B-B14F-4D97-AF65-F5344CB8AC3E}">
        <p14:creationId xmlns:p14="http://schemas.microsoft.com/office/powerpoint/2010/main" val="235533754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defRPr>
            </a:lvl1pPr>
          </a:lstStyle>
          <a:p>
            <a:pPr>
              <a:defRPr/>
            </a:pPr>
            <a:fld id="{BFA9F5F6-AC28-4D2D-8C5C-BA88FC527FA1}" type="slidenum">
              <a:rPr lang="en-US"/>
              <a:pPr>
                <a:defRPr/>
              </a:pPr>
              <a:t>‹#›</a:t>
            </a:fld>
            <a:endParaRPr lang="en-US"/>
          </a:p>
        </p:txBody>
      </p:sp>
    </p:spTree>
    <p:extLst>
      <p:ext uri="{BB962C8B-B14F-4D97-AF65-F5344CB8AC3E}">
        <p14:creationId xmlns:p14="http://schemas.microsoft.com/office/powerpoint/2010/main" val="24827854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defRPr>
            </a:lvl1pPr>
          </a:lstStyle>
          <a:p>
            <a:pPr>
              <a:defRPr/>
            </a:pPr>
            <a:fld id="{6764C118-304A-4338-A798-D38382CF743B}" type="slidenum">
              <a:rPr lang="en-US"/>
              <a:pPr>
                <a:defRPr/>
              </a:pPr>
              <a:t>‹#›</a:t>
            </a:fld>
            <a:endParaRPr lang="en-US"/>
          </a:p>
        </p:txBody>
      </p:sp>
    </p:spTree>
    <p:extLst>
      <p:ext uri="{BB962C8B-B14F-4D97-AF65-F5344CB8AC3E}">
        <p14:creationId xmlns:p14="http://schemas.microsoft.com/office/powerpoint/2010/main" val="1622741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601860E3-8A58-4564-A405-C354EF5AB2D8}" type="slidenum">
              <a:rPr lang="en-US"/>
              <a:pPr/>
              <a:t>‹#›</a:t>
            </a:fld>
            <a:endParaRPr lang="en-US"/>
          </a:p>
        </p:txBody>
      </p:sp>
    </p:spTree>
    <p:extLst>
      <p:ext uri="{BB962C8B-B14F-4D97-AF65-F5344CB8AC3E}">
        <p14:creationId xmlns:p14="http://schemas.microsoft.com/office/powerpoint/2010/main" val="27286112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752600"/>
            <a:ext cx="7772400" cy="4114800"/>
          </a:xfrm>
        </p:spPr>
        <p:txBody>
          <a:bodyPr/>
          <a:lstStyle/>
          <a:p>
            <a:pPr lvl="0"/>
            <a:endParaRPr lang="en-US" noProof="0" smtClean="0"/>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defRPr>
            </a:lvl1pPr>
          </a:lstStyle>
          <a:p>
            <a:pPr>
              <a:defRPr/>
            </a:pPr>
            <a:fld id="{22403559-AA44-4DD9-9DAF-012EAB326672}" type="slidenum">
              <a:rPr lang="en-US"/>
              <a:pPr>
                <a:defRPr/>
              </a:pPr>
              <a:t>‹#›</a:t>
            </a:fld>
            <a:endParaRPr lang="en-US"/>
          </a:p>
        </p:txBody>
      </p:sp>
    </p:spTree>
    <p:extLst>
      <p:ext uri="{BB962C8B-B14F-4D97-AF65-F5344CB8AC3E}">
        <p14:creationId xmlns:p14="http://schemas.microsoft.com/office/powerpoint/2010/main" val="38302778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defRPr>
            </a:lvl1pPr>
          </a:lstStyle>
          <a:p>
            <a:pPr>
              <a:defRPr/>
            </a:pPr>
            <a:fld id="{1F1D6640-505B-4987-BA62-D96B911F493E}" type="slidenum">
              <a:rPr lang="en-US"/>
              <a:pPr>
                <a:defRPr/>
              </a:pPr>
              <a:t>‹#›</a:t>
            </a:fld>
            <a:endParaRPr lang="en-US"/>
          </a:p>
        </p:txBody>
      </p:sp>
    </p:spTree>
    <p:extLst>
      <p:ext uri="{BB962C8B-B14F-4D97-AF65-F5344CB8AC3E}">
        <p14:creationId xmlns:p14="http://schemas.microsoft.com/office/powerpoint/2010/main" val="39953920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defRPr>
            </a:lvl1pPr>
          </a:lstStyle>
          <a:p>
            <a:pPr>
              <a:defRPr/>
            </a:pPr>
            <a:fld id="{E110DEDC-3B85-4FF9-B79F-9AE8838BBA19}" type="slidenum">
              <a:rPr lang="en-US"/>
              <a:pPr>
                <a:defRPr/>
              </a:pPr>
              <a:t>‹#›</a:t>
            </a:fld>
            <a:endParaRPr lang="en-US"/>
          </a:p>
        </p:txBody>
      </p:sp>
    </p:spTree>
    <p:extLst>
      <p:ext uri="{BB962C8B-B14F-4D97-AF65-F5344CB8AC3E}">
        <p14:creationId xmlns:p14="http://schemas.microsoft.com/office/powerpoint/2010/main" val="37276226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74098D12-4482-4CBC-8E84-766F76FE4A58}" type="slidenum">
              <a:rPr lang="en-US"/>
              <a:pPr>
                <a:defRPr/>
              </a:pPr>
              <a:t>‹#›</a:t>
            </a:fld>
            <a:endParaRPr lang="en-US"/>
          </a:p>
        </p:txBody>
      </p:sp>
    </p:spTree>
    <p:extLst>
      <p:ext uri="{BB962C8B-B14F-4D97-AF65-F5344CB8AC3E}">
        <p14:creationId xmlns:p14="http://schemas.microsoft.com/office/powerpoint/2010/main" val="35851517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E5B5123-9C9B-4E50-BA7D-FBC811104085}" type="slidenum">
              <a:rPr lang="en-US"/>
              <a:pPr>
                <a:defRPr/>
              </a:pPr>
              <a:t>‹#›</a:t>
            </a:fld>
            <a:endParaRPr lang="en-US"/>
          </a:p>
        </p:txBody>
      </p:sp>
    </p:spTree>
    <p:extLst>
      <p:ext uri="{BB962C8B-B14F-4D97-AF65-F5344CB8AC3E}">
        <p14:creationId xmlns:p14="http://schemas.microsoft.com/office/powerpoint/2010/main" val="249369471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EDD87C2-BBA3-4F39-A6B1-D1AD06AEE210}" type="slidenum">
              <a:rPr lang="en-US"/>
              <a:pPr>
                <a:defRPr/>
              </a:pPr>
              <a:t>‹#›</a:t>
            </a:fld>
            <a:endParaRPr lang="en-US"/>
          </a:p>
        </p:txBody>
      </p:sp>
    </p:spTree>
    <p:extLst>
      <p:ext uri="{BB962C8B-B14F-4D97-AF65-F5344CB8AC3E}">
        <p14:creationId xmlns:p14="http://schemas.microsoft.com/office/powerpoint/2010/main" val="39643614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E361D3AC-A5DC-4596-A593-670FD9C7254A}" type="slidenum">
              <a:rPr lang="en-US"/>
              <a:pPr>
                <a:defRPr/>
              </a:pPr>
              <a:t>‹#›</a:t>
            </a:fld>
            <a:endParaRPr lang="en-US"/>
          </a:p>
        </p:txBody>
      </p:sp>
    </p:spTree>
    <p:extLst>
      <p:ext uri="{BB962C8B-B14F-4D97-AF65-F5344CB8AC3E}">
        <p14:creationId xmlns:p14="http://schemas.microsoft.com/office/powerpoint/2010/main" val="34029051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7AA45D4-74C9-4D1F-B59F-0680AEDE9492}" type="slidenum">
              <a:rPr lang="en-US"/>
              <a:pPr>
                <a:defRPr/>
              </a:pPr>
              <a:t>‹#›</a:t>
            </a:fld>
            <a:endParaRPr lang="en-US"/>
          </a:p>
        </p:txBody>
      </p:sp>
    </p:spTree>
    <p:extLst>
      <p:ext uri="{BB962C8B-B14F-4D97-AF65-F5344CB8AC3E}">
        <p14:creationId xmlns:p14="http://schemas.microsoft.com/office/powerpoint/2010/main" val="15120413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CE4989A-F8B8-4D2C-9755-5F43F6C6FA57}" type="slidenum">
              <a:rPr lang="en-US"/>
              <a:pPr>
                <a:defRPr/>
              </a:pPr>
              <a:t>‹#›</a:t>
            </a:fld>
            <a:endParaRPr lang="en-US"/>
          </a:p>
        </p:txBody>
      </p:sp>
    </p:spTree>
    <p:extLst>
      <p:ext uri="{BB962C8B-B14F-4D97-AF65-F5344CB8AC3E}">
        <p14:creationId xmlns:p14="http://schemas.microsoft.com/office/powerpoint/2010/main" val="423593125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20DB4BC3-2AD8-4E5C-ABF5-B9DDE6BBF3EB}" type="slidenum">
              <a:rPr lang="en-US"/>
              <a:pPr>
                <a:defRPr/>
              </a:pPr>
              <a:t>‹#›</a:t>
            </a:fld>
            <a:endParaRPr lang="en-US"/>
          </a:p>
        </p:txBody>
      </p:sp>
    </p:spTree>
    <p:extLst>
      <p:ext uri="{BB962C8B-B14F-4D97-AF65-F5344CB8AC3E}">
        <p14:creationId xmlns:p14="http://schemas.microsoft.com/office/powerpoint/2010/main" val="3369280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atin typeface="Tahoma" pitchFamily="34" charset="0"/>
              </a:defRPr>
            </a:lvl1pPr>
          </a:lstStyle>
          <a:p>
            <a:fld id="{F3CC564F-A923-47CA-B085-B94E4899C8E9}" type="slidenum">
              <a:rPr lang="en-US"/>
              <a:pPr/>
              <a:t>‹#›</a:t>
            </a:fld>
            <a:endParaRPr lang="en-US"/>
          </a:p>
        </p:txBody>
      </p:sp>
    </p:spTree>
    <p:extLst>
      <p:ext uri="{BB962C8B-B14F-4D97-AF65-F5344CB8AC3E}">
        <p14:creationId xmlns:p14="http://schemas.microsoft.com/office/powerpoint/2010/main" val="10957658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D7CB286A-2128-48F8-8CCB-E65874281D23}" type="slidenum">
              <a:rPr lang="en-US"/>
              <a:pPr>
                <a:defRPr/>
              </a:pPr>
              <a:t>‹#›</a:t>
            </a:fld>
            <a:endParaRPr lang="en-US"/>
          </a:p>
        </p:txBody>
      </p:sp>
    </p:spTree>
    <p:extLst>
      <p:ext uri="{BB962C8B-B14F-4D97-AF65-F5344CB8AC3E}">
        <p14:creationId xmlns:p14="http://schemas.microsoft.com/office/powerpoint/2010/main" val="34995323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0366C920-B0FA-4DFD-BE01-458690CEF894}" type="slidenum">
              <a:rPr lang="en-US"/>
              <a:pPr>
                <a:defRPr/>
              </a:pPr>
              <a:t>‹#›</a:t>
            </a:fld>
            <a:endParaRPr lang="en-US"/>
          </a:p>
        </p:txBody>
      </p:sp>
    </p:spTree>
    <p:extLst>
      <p:ext uri="{BB962C8B-B14F-4D97-AF65-F5344CB8AC3E}">
        <p14:creationId xmlns:p14="http://schemas.microsoft.com/office/powerpoint/2010/main" val="24580981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62F9819-9AC4-4274-B7AA-23AAAB41F9CE}" type="slidenum">
              <a:rPr lang="en-US"/>
              <a:pPr>
                <a:defRPr/>
              </a:pPr>
              <a:t>‹#›</a:t>
            </a:fld>
            <a:endParaRPr lang="en-US"/>
          </a:p>
        </p:txBody>
      </p:sp>
    </p:spTree>
    <p:extLst>
      <p:ext uri="{BB962C8B-B14F-4D97-AF65-F5344CB8AC3E}">
        <p14:creationId xmlns:p14="http://schemas.microsoft.com/office/powerpoint/2010/main" val="1769258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40863292-432C-4C22-8BD7-C58C9F036336}" type="slidenum">
              <a:rPr lang="en-US"/>
              <a:pPr>
                <a:defRPr/>
              </a:pPr>
              <a:t>‹#›</a:t>
            </a:fld>
            <a:endParaRPr lang="en-US"/>
          </a:p>
        </p:txBody>
      </p:sp>
    </p:spTree>
    <p:extLst>
      <p:ext uri="{BB962C8B-B14F-4D97-AF65-F5344CB8AC3E}">
        <p14:creationId xmlns:p14="http://schemas.microsoft.com/office/powerpoint/2010/main" val="103804546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BEB5D36E-4DAC-4696-9FB8-28AAD263C96C}" type="slidenum">
              <a:rPr lang="en-US"/>
              <a:pPr>
                <a:defRPr/>
              </a:pPr>
              <a:t>‹#›</a:t>
            </a:fld>
            <a:endParaRPr lang="en-US"/>
          </a:p>
        </p:txBody>
      </p:sp>
    </p:spTree>
    <p:extLst>
      <p:ext uri="{BB962C8B-B14F-4D97-AF65-F5344CB8AC3E}">
        <p14:creationId xmlns:p14="http://schemas.microsoft.com/office/powerpoint/2010/main" val="20933919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3A6F23EC-3310-4179-8F1E-EA00CB84D872}" type="slidenum">
              <a:rPr lang="en-US"/>
              <a:pPr>
                <a:defRPr/>
              </a:pPr>
              <a:t>‹#›</a:t>
            </a:fld>
            <a:endParaRPr lang="en-US"/>
          </a:p>
        </p:txBody>
      </p:sp>
    </p:spTree>
    <p:extLst>
      <p:ext uri="{BB962C8B-B14F-4D97-AF65-F5344CB8AC3E}">
        <p14:creationId xmlns:p14="http://schemas.microsoft.com/office/powerpoint/2010/main" val="397780471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E7F7BEDC-ADDC-4FA0-8543-0078D36D12A6}" type="slidenum">
              <a:rPr lang="en-US"/>
              <a:pPr>
                <a:defRPr/>
              </a:pPr>
              <a:t>‹#›</a:t>
            </a:fld>
            <a:endParaRPr lang="en-US"/>
          </a:p>
        </p:txBody>
      </p:sp>
    </p:spTree>
    <p:extLst>
      <p:ext uri="{BB962C8B-B14F-4D97-AF65-F5344CB8AC3E}">
        <p14:creationId xmlns:p14="http://schemas.microsoft.com/office/powerpoint/2010/main" val="160218514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fld id="{AD3D8839-3F68-4BB6-9F44-B547CE27E31A}"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6B77B3BF-BD8D-48B7-A3CA-AB387A2F535D}" type="slidenum">
              <a:rPr lang="en-US" altLang="en-US"/>
              <a:pPr>
                <a:defRPr/>
              </a:pPr>
              <a:t>‹#›</a:t>
            </a:fld>
            <a:endParaRPr lang="en-US" altLang="en-US"/>
          </a:p>
        </p:txBody>
      </p:sp>
    </p:spTree>
    <p:extLst>
      <p:ext uri="{BB962C8B-B14F-4D97-AF65-F5344CB8AC3E}">
        <p14:creationId xmlns:p14="http://schemas.microsoft.com/office/powerpoint/2010/main" val="341335802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fld id="{EA0EB59B-5B65-42DB-8578-6BE053D10A67}"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7F3C6B66-8495-4D41-B203-80FAC1D520DD}" type="slidenum">
              <a:rPr lang="en-US" altLang="en-US"/>
              <a:pPr>
                <a:defRPr/>
              </a:pPr>
              <a:t>‹#›</a:t>
            </a:fld>
            <a:endParaRPr lang="en-US" altLang="en-US"/>
          </a:p>
        </p:txBody>
      </p:sp>
    </p:spTree>
    <p:extLst>
      <p:ext uri="{BB962C8B-B14F-4D97-AF65-F5344CB8AC3E}">
        <p14:creationId xmlns:p14="http://schemas.microsoft.com/office/powerpoint/2010/main" val="239049692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fld id="{7BAD0305-8744-4CF2-A0A2-13EAB1151A51}"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8AD1BC22-5DCA-4E0F-891B-CF2BF53C15DE}" type="slidenum">
              <a:rPr lang="en-US" altLang="en-US"/>
              <a:pPr>
                <a:defRPr/>
              </a:pPr>
              <a:t>‹#›</a:t>
            </a:fld>
            <a:endParaRPr lang="en-US" altLang="en-US"/>
          </a:p>
        </p:txBody>
      </p:sp>
    </p:spTree>
    <p:extLst>
      <p:ext uri="{BB962C8B-B14F-4D97-AF65-F5344CB8AC3E}">
        <p14:creationId xmlns:p14="http://schemas.microsoft.com/office/powerpoint/2010/main" val="4211756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1"/>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1"/>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9"/>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9"/>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atin typeface="Tahoma" pitchFamily="34" charset="0"/>
              </a:defRPr>
            </a:lvl1pPr>
          </a:lstStyle>
          <a:p>
            <a:fld id="{358F62AF-93E5-4530-8132-2C384129EE88}" type="slidenum">
              <a:rPr lang="en-US"/>
              <a:pPr/>
              <a:t>‹#›</a:t>
            </a:fld>
            <a:endParaRPr lang="en-US"/>
          </a:p>
        </p:txBody>
      </p:sp>
    </p:spTree>
    <p:extLst>
      <p:ext uri="{BB962C8B-B14F-4D97-AF65-F5344CB8AC3E}">
        <p14:creationId xmlns:p14="http://schemas.microsoft.com/office/powerpoint/2010/main" val="37539136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fld id="{07832F3B-7BCC-43D9-AAAE-449CA90CA418}"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3C76B5EA-1650-4A7A-8EDB-CFD26C74ED9B}" type="slidenum">
              <a:rPr lang="en-US" altLang="en-US"/>
              <a:pPr>
                <a:defRPr/>
              </a:pPr>
              <a:t>‹#›</a:t>
            </a:fld>
            <a:endParaRPr lang="en-US" altLang="en-US"/>
          </a:p>
        </p:txBody>
      </p:sp>
    </p:spTree>
    <p:extLst>
      <p:ext uri="{BB962C8B-B14F-4D97-AF65-F5344CB8AC3E}">
        <p14:creationId xmlns:p14="http://schemas.microsoft.com/office/powerpoint/2010/main" val="64732090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fld id="{856F7133-654B-4981-B15A-44D7F656A670}"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D35F80AC-99DB-48A5-A356-4ABCC28D0540}" type="slidenum">
              <a:rPr lang="en-US" altLang="en-US"/>
              <a:pPr>
                <a:defRPr/>
              </a:pPr>
              <a:t>‹#›</a:t>
            </a:fld>
            <a:endParaRPr lang="en-US" altLang="en-US"/>
          </a:p>
        </p:txBody>
      </p:sp>
    </p:spTree>
    <p:extLst>
      <p:ext uri="{BB962C8B-B14F-4D97-AF65-F5344CB8AC3E}">
        <p14:creationId xmlns:p14="http://schemas.microsoft.com/office/powerpoint/2010/main" val="116520771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fld id="{B274C497-2865-43B1-B0D9-62F49FB588C1}"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A5236D8A-400F-434B-8CA1-C0072EB34889}" type="slidenum">
              <a:rPr lang="en-US" altLang="en-US"/>
              <a:pPr>
                <a:defRPr/>
              </a:pPr>
              <a:t>‹#›</a:t>
            </a:fld>
            <a:endParaRPr lang="en-US" altLang="en-US"/>
          </a:p>
        </p:txBody>
      </p:sp>
    </p:spTree>
    <p:extLst>
      <p:ext uri="{BB962C8B-B14F-4D97-AF65-F5344CB8AC3E}">
        <p14:creationId xmlns:p14="http://schemas.microsoft.com/office/powerpoint/2010/main" val="21139388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fld id="{A296BC5A-839D-4730-8B0F-DFAFD6643B36}"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E5FC11F8-3605-4D91-842F-1426DF8BE0E8}" type="slidenum">
              <a:rPr lang="en-US" altLang="en-US"/>
              <a:pPr>
                <a:defRPr/>
              </a:pPr>
              <a:t>‹#›</a:t>
            </a:fld>
            <a:endParaRPr lang="en-US" altLang="en-US"/>
          </a:p>
        </p:txBody>
      </p:sp>
    </p:spTree>
    <p:extLst>
      <p:ext uri="{BB962C8B-B14F-4D97-AF65-F5344CB8AC3E}">
        <p14:creationId xmlns:p14="http://schemas.microsoft.com/office/powerpoint/2010/main" val="42044878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fld id="{C6F8D35A-CACD-4618-AF0F-74B1077D779D}"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B33BAADE-C4DD-4A61-A9A8-FABD56AE4E57}" type="slidenum">
              <a:rPr lang="en-US" altLang="en-US"/>
              <a:pPr>
                <a:defRPr/>
              </a:pPr>
              <a:t>‹#›</a:t>
            </a:fld>
            <a:endParaRPr lang="en-US" altLang="en-US"/>
          </a:p>
        </p:txBody>
      </p:sp>
    </p:spTree>
    <p:extLst>
      <p:ext uri="{BB962C8B-B14F-4D97-AF65-F5344CB8AC3E}">
        <p14:creationId xmlns:p14="http://schemas.microsoft.com/office/powerpoint/2010/main" val="38790076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fld id="{48B51055-9E3F-4A55-8D8A-7424DFF7A8B2}"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BB3F2F23-DD3A-43CA-B137-9E097FA88635}" type="slidenum">
              <a:rPr lang="en-US" altLang="en-US"/>
              <a:pPr>
                <a:defRPr/>
              </a:pPr>
              <a:t>‹#›</a:t>
            </a:fld>
            <a:endParaRPr lang="en-US" altLang="en-US"/>
          </a:p>
        </p:txBody>
      </p:sp>
    </p:spTree>
    <p:extLst>
      <p:ext uri="{BB962C8B-B14F-4D97-AF65-F5344CB8AC3E}">
        <p14:creationId xmlns:p14="http://schemas.microsoft.com/office/powerpoint/2010/main" val="424626056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fld id="{58139808-03B9-4464-8A85-D4A7ECDA1C8B}"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A9CCC5C5-6256-4E3E-9E32-AFC30175381A}" type="slidenum">
              <a:rPr lang="en-US" altLang="en-US"/>
              <a:pPr>
                <a:defRPr/>
              </a:pPr>
              <a:t>‹#›</a:t>
            </a:fld>
            <a:endParaRPr lang="en-US" altLang="en-US"/>
          </a:p>
        </p:txBody>
      </p:sp>
    </p:spTree>
    <p:extLst>
      <p:ext uri="{BB962C8B-B14F-4D97-AF65-F5344CB8AC3E}">
        <p14:creationId xmlns:p14="http://schemas.microsoft.com/office/powerpoint/2010/main" val="1496998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fld id="{9902C8E7-82FB-46D9-B4CC-92CADA226038}"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B97B66A5-8364-4D9A-8655-F07F5359E9D8}" type="slidenum">
              <a:rPr lang="en-US" altLang="en-US"/>
              <a:pPr>
                <a:defRPr/>
              </a:pPr>
              <a:t>‹#›</a:t>
            </a:fld>
            <a:endParaRPr lang="en-US" altLang="en-US"/>
          </a:p>
        </p:txBody>
      </p:sp>
    </p:spTree>
    <p:extLst>
      <p:ext uri="{BB962C8B-B14F-4D97-AF65-F5344CB8AC3E}">
        <p14:creationId xmlns:p14="http://schemas.microsoft.com/office/powerpoint/2010/main" val="43610392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061D0953-5F00-44EF-99BE-D9E09D64DBAF}" type="slidenum">
              <a:rPr lang="en-US"/>
              <a:pPr>
                <a:defRPr/>
              </a:pPr>
              <a:t>‹#›</a:t>
            </a:fld>
            <a:endParaRPr lang="en-US"/>
          </a:p>
        </p:txBody>
      </p:sp>
    </p:spTree>
    <p:extLst>
      <p:ext uri="{BB962C8B-B14F-4D97-AF65-F5344CB8AC3E}">
        <p14:creationId xmlns:p14="http://schemas.microsoft.com/office/powerpoint/2010/main" val="37207483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8624DA5B-0A41-4863-BE77-E4C9D6FF2BAA}" type="slidenum">
              <a:rPr lang="en-US"/>
              <a:pPr>
                <a:defRPr/>
              </a:pPr>
              <a:t>‹#›</a:t>
            </a:fld>
            <a:endParaRPr lang="en-US"/>
          </a:p>
        </p:txBody>
      </p:sp>
    </p:spTree>
    <p:extLst>
      <p:ext uri="{BB962C8B-B14F-4D97-AF65-F5344CB8AC3E}">
        <p14:creationId xmlns:p14="http://schemas.microsoft.com/office/powerpoint/2010/main" val="3445155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58175EB6-B169-4961-A43A-3EC81CA96A2A}" type="slidenum">
              <a:rPr lang="en-US"/>
              <a:pPr/>
              <a:t>‹#›</a:t>
            </a:fld>
            <a:endParaRPr lang="en-US"/>
          </a:p>
        </p:txBody>
      </p:sp>
    </p:spTree>
    <p:extLst>
      <p:ext uri="{BB962C8B-B14F-4D97-AF65-F5344CB8AC3E}">
        <p14:creationId xmlns:p14="http://schemas.microsoft.com/office/powerpoint/2010/main" val="29635141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042B9DA1-A40A-4756-BB82-926B6512DD7D}" type="slidenum">
              <a:rPr lang="en-US"/>
              <a:pPr>
                <a:defRPr/>
              </a:pPr>
              <a:t>‹#›</a:t>
            </a:fld>
            <a:endParaRPr lang="en-US"/>
          </a:p>
        </p:txBody>
      </p:sp>
    </p:spTree>
    <p:extLst>
      <p:ext uri="{BB962C8B-B14F-4D97-AF65-F5344CB8AC3E}">
        <p14:creationId xmlns:p14="http://schemas.microsoft.com/office/powerpoint/2010/main" val="110610990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59BA72AB-CDA7-4720-92A1-ED61E9296FD4}" type="slidenum">
              <a:rPr lang="en-US"/>
              <a:pPr>
                <a:defRPr/>
              </a:pPr>
              <a:t>‹#›</a:t>
            </a:fld>
            <a:endParaRPr lang="en-US"/>
          </a:p>
        </p:txBody>
      </p:sp>
    </p:spTree>
    <p:extLst>
      <p:ext uri="{BB962C8B-B14F-4D97-AF65-F5344CB8AC3E}">
        <p14:creationId xmlns:p14="http://schemas.microsoft.com/office/powerpoint/2010/main" val="339412190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A6379EEE-AB69-4227-BEDB-BBC369FEDF28}" type="slidenum">
              <a:rPr lang="en-US"/>
              <a:pPr>
                <a:defRPr/>
              </a:pPr>
              <a:t>‹#›</a:t>
            </a:fld>
            <a:endParaRPr lang="en-US"/>
          </a:p>
        </p:txBody>
      </p:sp>
    </p:spTree>
    <p:extLst>
      <p:ext uri="{BB962C8B-B14F-4D97-AF65-F5344CB8AC3E}">
        <p14:creationId xmlns:p14="http://schemas.microsoft.com/office/powerpoint/2010/main" val="190102651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D3EEFA1A-F819-4E82-B4EF-BB68CEC2DFAD}" type="slidenum">
              <a:rPr lang="en-US"/>
              <a:pPr>
                <a:defRPr/>
              </a:pPr>
              <a:t>‹#›</a:t>
            </a:fld>
            <a:endParaRPr lang="en-US"/>
          </a:p>
        </p:txBody>
      </p:sp>
    </p:spTree>
    <p:extLst>
      <p:ext uri="{BB962C8B-B14F-4D97-AF65-F5344CB8AC3E}">
        <p14:creationId xmlns:p14="http://schemas.microsoft.com/office/powerpoint/2010/main" val="242226555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B125751D-C06D-41B3-92BD-3C5EA53D385B}" type="slidenum">
              <a:rPr lang="en-US"/>
              <a:pPr>
                <a:defRPr/>
              </a:pPr>
              <a:t>‹#›</a:t>
            </a:fld>
            <a:endParaRPr lang="en-US"/>
          </a:p>
        </p:txBody>
      </p:sp>
    </p:spTree>
    <p:extLst>
      <p:ext uri="{BB962C8B-B14F-4D97-AF65-F5344CB8AC3E}">
        <p14:creationId xmlns:p14="http://schemas.microsoft.com/office/powerpoint/2010/main" val="23137637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4C844AB6-0D56-47A7-A963-D96E701E6AB0}" type="slidenum">
              <a:rPr lang="en-US"/>
              <a:pPr>
                <a:defRPr/>
              </a:pPr>
              <a:t>‹#›</a:t>
            </a:fld>
            <a:endParaRPr lang="en-US"/>
          </a:p>
        </p:txBody>
      </p:sp>
    </p:spTree>
    <p:extLst>
      <p:ext uri="{BB962C8B-B14F-4D97-AF65-F5344CB8AC3E}">
        <p14:creationId xmlns:p14="http://schemas.microsoft.com/office/powerpoint/2010/main" val="273839911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0298E777-47EE-483C-80B8-9B0CFC5D3B60}" type="slidenum">
              <a:rPr lang="en-US"/>
              <a:pPr>
                <a:defRPr/>
              </a:pPr>
              <a:t>‹#›</a:t>
            </a:fld>
            <a:endParaRPr lang="en-US"/>
          </a:p>
        </p:txBody>
      </p:sp>
    </p:spTree>
    <p:extLst>
      <p:ext uri="{BB962C8B-B14F-4D97-AF65-F5344CB8AC3E}">
        <p14:creationId xmlns:p14="http://schemas.microsoft.com/office/powerpoint/2010/main" val="26542536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D79211BC-EA7D-471E-8470-1B83EB17C962}" type="slidenum">
              <a:rPr lang="en-US"/>
              <a:pPr>
                <a:defRPr/>
              </a:pPr>
              <a:t>‹#›</a:t>
            </a:fld>
            <a:endParaRPr lang="en-US"/>
          </a:p>
        </p:txBody>
      </p:sp>
    </p:spTree>
    <p:extLst>
      <p:ext uri="{BB962C8B-B14F-4D97-AF65-F5344CB8AC3E}">
        <p14:creationId xmlns:p14="http://schemas.microsoft.com/office/powerpoint/2010/main" val="419229107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78FDEE48-9023-4191-B7B5-5FDFEC7FA55B}" type="slidenum">
              <a:rPr lang="en-US"/>
              <a:pPr>
                <a:defRPr/>
              </a:pPr>
              <a:t>‹#›</a:t>
            </a:fld>
            <a:endParaRPr lang="en-US"/>
          </a:p>
        </p:txBody>
      </p:sp>
    </p:spTree>
    <p:extLst>
      <p:ext uri="{BB962C8B-B14F-4D97-AF65-F5344CB8AC3E}">
        <p14:creationId xmlns:p14="http://schemas.microsoft.com/office/powerpoint/2010/main" val="311280608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08FBCE84-F723-409C-9573-C0D6D75AA264}" type="slidenum">
              <a:rPr lang="en-US"/>
              <a:pPr>
                <a:defRPr/>
              </a:pPr>
              <a:t>‹#›</a:t>
            </a:fld>
            <a:endParaRPr lang="en-US"/>
          </a:p>
        </p:txBody>
      </p:sp>
    </p:spTree>
    <p:extLst>
      <p:ext uri="{BB962C8B-B14F-4D97-AF65-F5344CB8AC3E}">
        <p14:creationId xmlns:p14="http://schemas.microsoft.com/office/powerpoint/2010/main" val="561862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1"/>
            <a:ext cx="4038600" cy="4525963"/>
          </a:xfrm>
          <a:prstGeom prst="rect">
            <a:avLst/>
          </a:prstGeom>
        </p:spPr>
        <p:txBody>
          <a:bodyPr/>
          <a:lstStyle/>
          <a:p>
            <a:pPr lvl="0"/>
            <a:endParaRPr lang="en-US" noProof="0"/>
          </a:p>
        </p:txBody>
      </p:sp>
      <p:sp>
        <p:nvSpPr>
          <p:cNvPr id="4" name="Text Placeholder 3"/>
          <p:cNvSpPr>
            <a:spLocks noGrp="1"/>
          </p:cNvSpPr>
          <p:nvPr>
            <p:ph type="body" sz="half" idx="2"/>
          </p:nvPr>
        </p:nvSpPr>
        <p:spPr>
          <a:xfrm>
            <a:off x="4648200" y="1600201"/>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B93B95F8-94A6-4857-8D86-2AE37F4F7FED}" type="slidenum">
              <a:rPr lang="en-US"/>
              <a:pPr/>
              <a:t>‹#›</a:t>
            </a:fld>
            <a:endParaRPr lang="en-US"/>
          </a:p>
        </p:txBody>
      </p:sp>
    </p:spTree>
    <p:extLst>
      <p:ext uri="{BB962C8B-B14F-4D97-AF65-F5344CB8AC3E}">
        <p14:creationId xmlns:p14="http://schemas.microsoft.com/office/powerpoint/2010/main" val="390740656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D15AB0F5-E2D8-408F-AB4B-91539FB942D3}" type="slidenum">
              <a:rPr lang="en-US"/>
              <a:pPr>
                <a:defRPr/>
              </a:pPr>
              <a:t>‹#›</a:t>
            </a:fld>
            <a:endParaRPr lang="en-US"/>
          </a:p>
        </p:txBody>
      </p:sp>
    </p:spTree>
    <p:extLst>
      <p:ext uri="{BB962C8B-B14F-4D97-AF65-F5344CB8AC3E}">
        <p14:creationId xmlns:p14="http://schemas.microsoft.com/office/powerpoint/2010/main" val="291401827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F16BF993-AB7D-4C04-8861-A4B677BB3D43}" type="slidenum">
              <a:rPr lang="en-US"/>
              <a:pPr>
                <a:defRPr/>
              </a:pPr>
              <a:t>‹#›</a:t>
            </a:fld>
            <a:endParaRPr lang="en-US"/>
          </a:p>
        </p:txBody>
      </p:sp>
    </p:spTree>
    <p:extLst>
      <p:ext uri="{BB962C8B-B14F-4D97-AF65-F5344CB8AC3E}">
        <p14:creationId xmlns:p14="http://schemas.microsoft.com/office/powerpoint/2010/main" val="374565820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919B792-A7EF-43F9-BACF-C91AD5B192BB}"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1E6DB6E0-9194-4A49-AF3D-C5AACC3361F3}" type="slidenum">
              <a:rPr lang="en-US"/>
              <a:pPr/>
              <a:t>‹#›</a:t>
            </a:fld>
            <a:endParaRPr lang="en-US"/>
          </a:p>
        </p:txBody>
      </p:sp>
    </p:spTree>
    <p:extLst>
      <p:ext uri="{BB962C8B-B14F-4D97-AF65-F5344CB8AC3E}">
        <p14:creationId xmlns:p14="http://schemas.microsoft.com/office/powerpoint/2010/main" val="409500459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FD47CA2-3F56-499E-A2E2-D65D478D0D9C}"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3850D046-8CF8-41AE-82C6-0A3BCF374365}" type="slidenum">
              <a:rPr lang="en-US"/>
              <a:pPr/>
              <a:t>‹#›</a:t>
            </a:fld>
            <a:endParaRPr lang="en-US"/>
          </a:p>
        </p:txBody>
      </p:sp>
    </p:spTree>
    <p:extLst>
      <p:ext uri="{BB962C8B-B14F-4D97-AF65-F5344CB8AC3E}">
        <p14:creationId xmlns:p14="http://schemas.microsoft.com/office/powerpoint/2010/main" val="119590584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A737AB9-1A0B-4234-8995-43533D397AC1}"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266A3F8-FC14-438C-8151-19D69EDDC6C9}" type="slidenum">
              <a:rPr lang="en-US"/>
              <a:pPr/>
              <a:t>‹#›</a:t>
            </a:fld>
            <a:endParaRPr lang="en-US"/>
          </a:p>
        </p:txBody>
      </p:sp>
    </p:spTree>
    <p:extLst>
      <p:ext uri="{BB962C8B-B14F-4D97-AF65-F5344CB8AC3E}">
        <p14:creationId xmlns:p14="http://schemas.microsoft.com/office/powerpoint/2010/main" val="352649945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EEAC05F-7767-4AF2-9695-0B8ED6B36263}"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E4756247-9EA6-4AEE-A64B-51AE06859E4B}" type="slidenum">
              <a:rPr lang="en-US"/>
              <a:pPr/>
              <a:t>‹#›</a:t>
            </a:fld>
            <a:endParaRPr lang="en-US"/>
          </a:p>
        </p:txBody>
      </p:sp>
    </p:spTree>
    <p:extLst>
      <p:ext uri="{BB962C8B-B14F-4D97-AF65-F5344CB8AC3E}">
        <p14:creationId xmlns:p14="http://schemas.microsoft.com/office/powerpoint/2010/main" val="152150652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362618F-8A78-4D46-8383-9743E69B52A7}"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E58DF3B9-0309-4475-83EF-257ED94DDC67}" type="slidenum">
              <a:rPr lang="en-US"/>
              <a:pPr/>
              <a:t>‹#›</a:t>
            </a:fld>
            <a:endParaRPr lang="en-US"/>
          </a:p>
        </p:txBody>
      </p:sp>
    </p:spTree>
    <p:extLst>
      <p:ext uri="{BB962C8B-B14F-4D97-AF65-F5344CB8AC3E}">
        <p14:creationId xmlns:p14="http://schemas.microsoft.com/office/powerpoint/2010/main" val="179254356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632A8B5-DF45-45D5-8174-9877067E1E4E}"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4709626A-371E-4178-BC2E-C2295144EE95}" type="slidenum">
              <a:rPr lang="en-US"/>
              <a:pPr/>
              <a:t>‹#›</a:t>
            </a:fld>
            <a:endParaRPr lang="en-US"/>
          </a:p>
        </p:txBody>
      </p:sp>
    </p:spTree>
    <p:extLst>
      <p:ext uri="{BB962C8B-B14F-4D97-AF65-F5344CB8AC3E}">
        <p14:creationId xmlns:p14="http://schemas.microsoft.com/office/powerpoint/2010/main" val="262010313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9BD7FDE4-9D94-448E-8BDC-0C1084E606AC}"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8F97D616-FB41-44B3-B8A1-35FD83AE3B54}" type="slidenum">
              <a:rPr lang="en-US"/>
              <a:pPr/>
              <a:t>‹#›</a:t>
            </a:fld>
            <a:endParaRPr lang="en-US"/>
          </a:p>
        </p:txBody>
      </p:sp>
    </p:spTree>
    <p:extLst>
      <p:ext uri="{BB962C8B-B14F-4D97-AF65-F5344CB8AC3E}">
        <p14:creationId xmlns:p14="http://schemas.microsoft.com/office/powerpoint/2010/main" val="76228876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1E41DA6E-FE28-47C1-9A3A-310F9B8287AF}"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940F765F-A0EB-4B9A-AD3B-9F4B32013665}" type="slidenum">
              <a:rPr lang="en-US"/>
              <a:pPr/>
              <a:t>‹#›</a:t>
            </a:fld>
            <a:endParaRPr lang="en-US"/>
          </a:p>
        </p:txBody>
      </p:sp>
    </p:spTree>
    <p:extLst>
      <p:ext uri="{BB962C8B-B14F-4D97-AF65-F5344CB8AC3E}">
        <p14:creationId xmlns:p14="http://schemas.microsoft.com/office/powerpoint/2010/main" val="2910847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fld id="{2FEA8EFE-5A23-4F3C-BF05-82956BADB037}"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73158336-8596-482F-8C3A-1C859ED2E78B}" type="slidenum">
              <a:rPr lang="en-US"/>
              <a:pPr>
                <a:defRPr/>
              </a:pPr>
              <a:t>‹#›</a:t>
            </a:fld>
            <a:endParaRPr lang="en-US"/>
          </a:p>
        </p:txBody>
      </p:sp>
    </p:spTree>
    <p:extLst>
      <p:ext uri="{BB962C8B-B14F-4D97-AF65-F5344CB8AC3E}">
        <p14:creationId xmlns:p14="http://schemas.microsoft.com/office/powerpoint/2010/main" val="1332223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AC455EB-CDD3-47AC-BF54-9AD1A7028937}"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A42E4208-4978-4508-9C7D-CA1643A84B13}" type="slidenum">
              <a:rPr lang="en-US"/>
              <a:pPr/>
              <a:t>‹#›</a:t>
            </a:fld>
            <a:endParaRPr lang="en-US"/>
          </a:p>
        </p:txBody>
      </p:sp>
    </p:spTree>
    <p:extLst>
      <p:ext uri="{BB962C8B-B14F-4D97-AF65-F5344CB8AC3E}">
        <p14:creationId xmlns:p14="http://schemas.microsoft.com/office/powerpoint/2010/main" val="252902257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BDBAC12A-4374-4983-995B-6E65F4B50C86}"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9B69262C-96BE-4889-8CFE-44A0CA4A5D06}" type="slidenum">
              <a:rPr lang="en-US"/>
              <a:pPr/>
              <a:t>‹#›</a:t>
            </a:fld>
            <a:endParaRPr lang="en-US"/>
          </a:p>
        </p:txBody>
      </p:sp>
    </p:spTree>
    <p:extLst>
      <p:ext uri="{BB962C8B-B14F-4D97-AF65-F5344CB8AC3E}">
        <p14:creationId xmlns:p14="http://schemas.microsoft.com/office/powerpoint/2010/main" val="102485858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EF39643E-3F24-456B-B305-225C317E60E5}"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AF8E183B-2DF8-4604-B78E-846991C90A3C}" type="slidenum">
              <a:rPr lang="en-US"/>
              <a:pPr/>
              <a:t>‹#›</a:t>
            </a:fld>
            <a:endParaRPr lang="en-US"/>
          </a:p>
        </p:txBody>
      </p:sp>
    </p:spTree>
    <p:extLst>
      <p:ext uri="{BB962C8B-B14F-4D97-AF65-F5344CB8AC3E}">
        <p14:creationId xmlns:p14="http://schemas.microsoft.com/office/powerpoint/2010/main" val="225533609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320388811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11964003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20512452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216241617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15706173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86813383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1071408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fld id="{F40E7D56-5DB6-4B74-BCBF-8228E3AECF55}"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F73D9156-EA6E-45DA-8244-5A2ECCD96A60}" type="slidenum">
              <a:rPr lang="en-US"/>
              <a:pPr>
                <a:defRPr/>
              </a:pPr>
              <a:t>‹#›</a:t>
            </a:fld>
            <a:endParaRPr lang="en-US"/>
          </a:p>
        </p:txBody>
      </p:sp>
    </p:spTree>
    <p:extLst>
      <p:ext uri="{BB962C8B-B14F-4D97-AF65-F5344CB8AC3E}">
        <p14:creationId xmlns:p14="http://schemas.microsoft.com/office/powerpoint/2010/main" val="222412649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278805722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248241440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427316746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418603242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0D1652C-A44E-4D72-A5C6-3F2E12F284C2}"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42687E0-78C3-4382-8D90-98089FD06E22}" type="slidenum">
              <a:rPr lang="en-US"/>
              <a:pPr>
                <a:defRPr/>
              </a:pPr>
              <a:t>‹#›</a:t>
            </a:fld>
            <a:endParaRPr lang="en-US"/>
          </a:p>
        </p:txBody>
      </p:sp>
    </p:spTree>
    <p:extLst>
      <p:ext uri="{BB962C8B-B14F-4D97-AF65-F5344CB8AC3E}">
        <p14:creationId xmlns:p14="http://schemas.microsoft.com/office/powerpoint/2010/main" val="24279618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660C3B-4CC2-4F6D-A1C8-C86EA3DB4A5A}"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410D173-A34F-40D2-B517-A9F878773E80}" type="slidenum">
              <a:rPr lang="en-US"/>
              <a:pPr>
                <a:defRPr/>
              </a:pPr>
              <a:t>‹#›</a:t>
            </a:fld>
            <a:endParaRPr lang="en-US"/>
          </a:p>
        </p:txBody>
      </p:sp>
    </p:spTree>
    <p:extLst>
      <p:ext uri="{BB962C8B-B14F-4D97-AF65-F5344CB8AC3E}">
        <p14:creationId xmlns:p14="http://schemas.microsoft.com/office/powerpoint/2010/main" val="369545617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2F32F05-4607-4323-ADB8-0FA92B9E538B}"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8BD868A-3D5C-4F4A-8D11-635676603023}" type="slidenum">
              <a:rPr lang="en-US"/>
              <a:pPr>
                <a:defRPr/>
              </a:pPr>
              <a:t>‹#›</a:t>
            </a:fld>
            <a:endParaRPr lang="en-US"/>
          </a:p>
        </p:txBody>
      </p:sp>
    </p:spTree>
    <p:extLst>
      <p:ext uri="{BB962C8B-B14F-4D97-AF65-F5344CB8AC3E}">
        <p14:creationId xmlns:p14="http://schemas.microsoft.com/office/powerpoint/2010/main" val="131506263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785A305-EF9F-4423-A25E-CF23BF7FCCF7}"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CD529D4-4C9A-486D-A277-6753AF22043A}" type="slidenum">
              <a:rPr lang="en-US"/>
              <a:pPr>
                <a:defRPr/>
              </a:pPr>
              <a:t>‹#›</a:t>
            </a:fld>
            <a:endParaRPr lang="en-US"/>
          </a:p>
        </p:txBody>
      </p:sp>
    </p:spTree>
    <p:extLst>
      <p:ext uri="{BB962C8B-B14F-4D97-AF65-F5344CB8AC3E}">
        <p14:creationId xmlns:p14="http://schemas.microsoft.com/office/powerpoint/2010/main" val="307813326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2825D4D-482E-401E-88D3-851790BF6780}"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AD823C9-C398-44A3-AB7C-03F59E6EFAF5}" type="slidenum">
              <a:rPr lang="en-US"/>
              <a:pPr>
                <a:defRPr/>
              </a:pPr>
              <a:t>‹#›</a:t>
            </a:fld>
            <a:endParaRPr lang="en-US"/>
          </a:p>
        </p:txBody>
      </p:sp>
    </p:spTree>
    <p:extLst>
      <p:ext uri="{BB962C8B-B14F-4D97-AF65-F5344CB8AC3E}">
        <p14:creationId xmlns:p14="http://schemas.microsoft.com/office/powerpoint/2010/main" val="136542197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711472F-C58C-40EF-BC8C-4C5BFE0C1FC4}"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8A0EDAB-8F9E-4427-A320-5DF54C462343}" type="slidenum">
              <a:rPr lang="en-US"/>
              <a:pPr>
                <a:defRPr/>
              </a:pPr>
              <a:t>‹#›</a:t>
            </a:fld>
            <a:endParaRPr lang="en-US"/>
          </a:p>
        </p:txBody>
      </p:sp>
    </p:spTree>
    <p:extLst>
      <p:ext uri="{BB962C8B-B14F-4D97-AF65-F5344CB8AC3E}">
        <p14:creationId xmlns:p14="http://schemas.microsoft.com/office/powerpoint/2010/main" val="775047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fld id="{CBDCF774-4AD7-4F63-90BF-2DE9BE013774}"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9163DA58-8E44-40DB-8D2F-F79F0690DFB6}" type="slidenum">
              <a:rPr lang="en-US"/>
              <a:pPr>
                <a:defRPr/>
              </a:pPr>
              <a:t>‹#›</a:t>
            </a:fld>
            <a:endParaRPr lang="en-US"/>
          </a:p>
        </p:txBody>
      </p:sp>
    </p:spTree>
    <p:extLst>
      <p:ext uri="{BB962C8B-B14F-4D97-AF65-F5344CB8AC3E}">
        <p14:creationId xmlns:p14="http://schemas.microsoft.com/office/powerpoint/2010/main" val="74854847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9CF6333-7F0C-4703-9D4F-ACC9C3A768E0}"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591B1D1-AE73-4615-820B-9DE076B88FE5}" type="slidenum">
              <a:rPr lang="en-US"/>
              <a:pPr>
                <a:defRPr/>
              </a:pPr>
              <a:t>‹#›</a:t>
            </a:fld>
            <a:endParaRPr lang="en-US"/>
          </a:p>
        </p:txBody>
      </p:sp>
    </p:spTree>
    <p:extLst>
      <p:ext uri="{BB962C8B-B14F-4D97-AF65-F5344CB8AC3E}">
        <p14:creationId xmlns:p14="http://schemas.microsoft.com/office/powerpoint/2010/main" val="92628210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7A17A7-91B3-4E43-BDE5-D3965BE54718}"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2825D30-4C9D-40F4-B883-1F7245F0C187}" type="slidenum">
              <a:rPr lang="en-US"/>
              <a:pPr>
                <a:defRPr/>
              </a:pPr>
              <a:t>‹#›</a:t>
            </a:fld>
            <a:endParaRPr lang="en-US"/>
          </a:p>
        </p:txBody>
      </p:sp>
    </p:spTree>
    <p:extLst>
      <p:ext uri="{BB962C8B-B14F-4D97-AF65-F5344CB8AC3E}">
        <p14:creationId xmlns:p14="http://schemas.microsoft.com/office/powerpoint/2010/main" val="48952935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B853C3E-314F-4579-BBEB-D8B5C8942EAB}"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6A25C51-5229-418F-8C44-C9F9A0324ACE}" type="slidenum">
              <a:rPr lang="en-US"/>
              <a:pPr>
                <a:defRPr/>
              </a:pPr>
              <a:t>‹#›</a:t>
            </a:fld>
            <a:endParaRPr lang="en-US"/>
          </a:p>
        </p:txBody>
      </p:sp>
    </p:spTree>
    <p:extLst>
      <p:ext uri="{BB962C8B-B14F-4D97-AF65-F5344CB8AC3E}">
        <p14:creationId xmlns:p14="http://schemas.microsoft.com/office/powerpoint/2010/main" val="63525741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6BE3142-53B0-4004-BD49-DFA0E793B1D4}"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6042F22-5E6E-4A6C-A37C-14AC801000A3}" type="slidenum">
              <a:rPr lang="en-US"/>
              <a:pPr>
                <a:defRPr/>
              </a:pPr>
              <a:t>‹#›</a:t>
            </a:fld>
            <a:endParaRPr lang="en-US"/>
          </a:p>
        </p:txBody>
      </p:sp>
    </p:spTree>
    <p:extLst>
      <p:ext uri="{BB962C8B-B14F-4D97-AF65-F5344CB8AC3E}">
        <p14:creationId xmlns:p14="http://schemas.microsoft.com/office/powerpoint/2010/main" val="60432834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1BEFBA3-29A3-49EC-B664-7B7B54382671}"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E3C22AD-D66B-4745-ADE4-83D533BC14C8}" type="slidenum">
              <a:rPr lang="en-US"/>
              <a:pPr>
                <a:defRPr/>
              </a:pPr>
              <a:t>‹#›</a:t>
            </a:fld>
            <a:endParaRPr lang="en-US"/>
          </a:p>
        </p:txBody>
      </p:sp>
    </p:spTree>
    <p:extLst>
      <p:ext uri="{BB962C8B-B14F-4D97-AF65-F5344CB8AC3E}">
        <p14:creationId xmlns:p14="http://schemas.microsoft.com/office/powerpoint/2010/main" val="43776656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5102" y="4595813"/>
            <a:ext cx="5615247"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pic>
        <p:nvPicPr>
          <p:cNvPr id="7"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938"/>
            <a:ext cx="9144000"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userDrawn="1"/>
        </p:nvSpPr>
        <p:spPr bwMode="gray">
          <a:xfrm>
            <a:off x="0" y="6629400"/>
            <a:ext cx="9144000" cy="228600"/>
          </a:xfrm>
          <a:prstGeom prst="rect">
            <a:avLst/>
          </a:prstGeom>
          <a:solidFill>
            <a:srgbClr val="15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endParaRPr lang="en-US" altLang="en-US" smtClean="0">
              <a:solidFill>
                <a:prstClr val="black"/>
              </a:solidFill>
              <a:cs typeface="+mn-cs"/>
            </a:endParaRPr>
          </a:p>
        </p:txBody>
      </p:sp>
      <p:pic>
        <p:nvPicPr>
          <p:cNvPr id="9" name="Picture 15" descr="CL_Logo_RGB_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15000" y="4595813"/>
            <a:ext cx="32766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userDrawn="1"/>
        </p:nvSpPr>
        <p:spPr bwMode="gray">
          <a:xfrm>
            <a:off x="0" y="3174510"/>
            <a:ext cx="9144000" cy="914400"/>
          </a:xfrm>
          <a:prstGeom prst="rect">
            <a:avLst/>
          </a:prstGeom>
          <a:solidFill>
            <a:srgbClr val="15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endParaRPr lang="en-US" altLang="en-US" dirty="0" smtClean="0">
              <a:solidFill>
                <a:prstClr val="black"/>
              </a:solidFill>
              <a:cs typeface="+mn-cs"/>
            </a:endParaRPr>
          </a:p>
        </p:txBody>
      </p:sp>
      <p:sp>
        <p:nvSpPr>
          <p:cNvPr id="2" name="Title 1"/>
          <p:cNvSpPr>
            <a:spLocks noGrp="1"/>
          </p:cNvSpPr>
          <p:nvPr>
            <p:ph type="ctrTitle"/>
          </p:nvPr>
        </p:nvSpPr>
        <p:spPr>
          <a:xfrm>
            <a:off x="295102" y="3187700"/>
            <a:ext cx="8624454" cy="888366"/>
          </a:xfrm>
          <a:prstGeom prst="rect">
            <a:avLst/>
          </a:prstGeom>
        </p:spPr>
        <p:txBody>
          <a:bodyPr anchor="ctr">
            <a:normAutofit/>
          </a:bodyPr>
          <a:lstStyle>
            <a:lvl1pPr algn="ctr">
              <a:defRPr sz="4800" b="1">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0868421"/>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205318384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255053448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229688372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958307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Tahoma" pitchFamily="34" charset="0"/>
              </a:defRPr>
            </a:lvl1pPr>
          </a:lstStyle>
          <a:p>
            <a:fld id="{5618055F-F271-4A0D-BBF6-0A3A6A2ECD07}" type="slidenum">
              <a:rPr lang="en-US"/>
              <a:pPr/>
              <a:t>‹#›</a:t>
            </a:fld>
            <a:endParaRPr lang="en-US"/>
          </a:p>
        </p:txBody>
      </p:sp>
    </p:spTree>
    <p:extLst>
      <p:ext uri="{BB962C8B-B14F-4D97-AF65-F5344CB8AC3E}">
        <p14:creationId xmlns:p14="http://schemas.microsoft.com/office/powerpoint/2010/main" val="1661873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fld id="{4C996C61-D97A-481D-AF35-08BDCE7D58A7}"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A5BA3C0A-A3A4-46E8-9080-48DAB6926CAD}" type="slidenum">
              <a:rPr lang="en-US"/>
              <a:pPr>
                <a:defRPr/>
              </a:pPr>
              <a:t>‹#›</a:t>
            </a:fld>
            <a:endParaRPr lang="en-US"/>
          </a:p>
        </p:txBody>
      </p:sp>
    </p:spTree>
    <p:extLst>
      <p:ext uri="{BB962C8B-B14F-4D97-AF65-F5344CB8AC3E}">
        <p14:creationId xmlns:p14="http://schemas.microsoft.com/office/powerpoint/2010/main" val="298369270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63488288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160668819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358241645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16026406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78827595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17587623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73917056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261457287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05158069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569839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fld id="{8D5AD824-2E53-4AFB-B539-5D8E7600C31A}"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DB92A61E-AFD4-4DF8-A70E-B9BE30144D64}" type="slidenum">
              <a:rPr lang="en-US"/>
              <a:pPr>
                <a:defRPr/>
              </a:pPr>
              <a:t>‹#›</a:t>
            </a:fld>
            <a:endParaRPr lang="en-US"/>
          </a:p>
        </p:txBody>
      </p:sp>
    </p:spTree>
    <p:extLst>
      <p:ext uri="{BB962C8B-B14F-4D97-AF65-F5344CB8AC3E}">
        <p14:creationId xmlns:p14="http://schemas.microsoft.com/office/powerpoint/2010/main" val="292228466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22514498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415577591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97450124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157827715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218347884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52511991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59383326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62657312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17738A-E6E0-4C16-8762-9CBFFA04676B}" type="slidenum">
              <a:rPr lang="en-US"/>
              <a:pPr>
                <a:defRPr/>
              </a:pPr>
              <a:t>‹#›</a:t>
            </a:fld>
            <a:endParaRPr lang="en-US"/>
          </a:p>
        </p:txBody>
      </p:sp>
    </p:spTree>
    <p:extLst>
      <p:ext uri="{BB962C8B-B14F-4D97-AF65-F5344CB8AC3E}">
        <p14:creationId xmlns:p14="http://schemas.microsoft.com/office/powerpoint/2010/main" val="154650983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17DB4D-1158-4F14-B388-CDCD037F06DD}" type="slidenum">
              <a:rPr lang="en-US"/>
              <a:pPr>
                <a:defRPr/>
              </a:pPr>
              <a:t>‹#›</a:t>
            </a:fld>
            <a:endParaRPr lang="en-US"/>
          </a:p>
        </p:txBody>
      </p:sp>
    </p:spTree>
    <p:extLst>
      <p:ext uri="{BB962C8B-B14F-4D97-AF65-F5344CB8AC3E}">
        <p14:creationId xmlns:p14="http://schemas.microsoft.com/office/powerpoint/2010/main" val="3681634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fld id="{F277839F-2848-4C16-9A20-09DA729CC9FE}"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B07D6660-6577-452C-A2EF-3B402D2241E3}" type="slidenum">
              <a:rPr lang="en-US"/>
              <a:pPr>
                <a:defRPr/>
              </a:pPr>
              <a:t>‹#›</a:t>
            </a:fld>
            <a:endParaRPr lang="en-US"/>
          </a:p>
        </p:txBody>
      </p:sp>
    </p:spTree>
    <p:extLst>
      <p:ext uri="{BB962C8B-B14F-4D97-AF65-F5344CB8AC3E}">
        <p14:creationId xmlns:p14="http://schemas.microsoft.com/office/powerpoint/2010/main" val="387829117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DE4664-1FEE-4617-8CD2-18058316D669}" type="slidenum">
              <a:rPr lang="en-US"/>
              <a:pPr>
                <a:defRPr/>
              </a:pPr>
              <a:t>‹#›</a:t>
            </a:fld>
            <a:endParaRPr lang="en-US"/>
          </a:p>
        </p:txBody>
      </p:sp>
    </p:spTree>
    <p:extLst>
      <p:ext uri="{BB962C8B-B14F-4D97-AF65-F5344CB8AC3E}">
        <p14:creationId xmlns:p14="http://schemas.microsoft.com/office/powerpoint/2010/main" val="208201704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C4F5F0-AD2E-4C94-A5C2-25D31BA563E0}" type="slidenum">
              <a:rPr lang="en-US"/>
              <a:pPr>
                <a:defRPr/>
              </a:pPr>
              <a:t>‹#›</a:t>
            </a:fld>
            <a:endParaRPr lang="en-US"/>
          </a:p>
        </p:txBody>
      </p:sp>
    </p:spTree>
    <p:extLst>
      <p:ext uri="{BB962C8B-B14F-4D97-AF65-F5344CB8AC3E}">
        <p14:creationId xmlns:p14="http://schemas.microsoft.com/office/powerpoint/2010/main" val="1796898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2CCDB18-6146-4BFC-B228-6C08CAB79CB1}" type="slidenum">
              <a:rPr lang="en-US"/>
              <a:pPr>
                <a:defRPr/>
              </a:pPr>
              <a:t>‹#›</a:t>
            </a:fld>
            <a:endParaRPr lang="en-US"/>
          </a:p>
        </p:txBody>
      </p:sp>
    </p:spTree>
    <p:extLst>
      <p:ext uri="{BB962C8B-B14F-4D97-AF65-F5344CB8AC3E}">
        <p14:creationId xmlns:p14="http://schemas.microsoft.com/office/powerpoint/2010/main" val="397514010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45877E-B639-4FB9-A68C-544993FD341F}" type="slidenum">
              <a:rPr lang="en-US"/>
              <a:pPr>
                <a:defRPr/>
              </a:pPr>
              <a:t>‹#›</a:t>
            </a:fld>
            <a:endParaRPr lang="en-US"/>
          </a:p>
        </p:txBody>
      </p:sp>
    </p:spTree>
    <p:extLst>
      <p:ext uri="{BB962C8B-B14F-4D97-AF65-F5344CB8AC3E}">
        <p14:creationId xmlns:p14="http://schemas.microsoft.com/office/powerpoint/2010/main" val="130774560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E158347-6B0C-48BF-99AF-7F879F90027D}" type="slidenum">
              <a:rPr lang="en-US"/>
              <a:pPr>
                <a:defRPr/>
              </a:pPr>
              <a:t>‹#›</a:t>
            </a:fld>
            <a:endParaRPr lang="en-US"/>
          </a:p>
        </p:txBody>
      </p:sp>
    </p:spTree>
    <p:extLst>
      <p:ext uri="{BB962C8B-B14F-4D97-AF65-F5344CB8AC3E}">
        <p14:creationId xmlns:p14="http://schemas.microsoft.com/office/powerpoint/2010/main" val="259464088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05EA04-62A0-4CB9-841D-F0C056C712BC}" type="slidenum">
              <a:rPr lang="en-US"/>
              <a:pPr>
                <a:defRPr/>
              </a:pPr>
              <a:t>‹#›</a:t>
            </a:fld>
            <a:endParaRPr lang="en-US"/>
          </a:p>
        </p:txBody>
      </p:sp>
    </p:spTree>
    <p:extLst>
      <p:ext uri="{BB962C8B-B14F-4D97-AF65-F5344CB8AC3E}">
        <p14:creationId xmlns:p14="http://schemas.microsoft.com/office/powerpoint/2010/main" val="128750691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A5AB4D-CA8E-4A4D-836C-64EC9BF99670}" type="slidenum">
              <a:rPr lang="en-US"/>
              <a:pPr>
                <a:defRPr/>
              </a:pPr>
              <a:t>‹#›</a:t>
            </a:fld>
            <a:endParaRPr lang="en-US"/>
          </a:p>
        </p:txBody>
      </p:sp>
    </p:spTree>
    <p:extLst>
      <p:ext uri="{BB962C8B-B14F-4D97-AF65-F5344CB8AC3E}">
        <p14:creationId xmlns:p14="http://schemas.microsoft.com/office/powerpoint/2010/main" val="145714064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FAAF55-B261-42F6-B2E5-53836C41C523}" type="slidenum">
              <a:rPr lang="en-US"/>
              <a:pPr>
                <a:defRPr/>
              </a:pPr>
              <a:t>‹#›</a:t>
            </a:fld>
            <a:endParaRPr lang="en-US"/>
          </a:p>
        </p:txBody>
      </p:sp>
    </p:spTree>
    <p:extLst>
      <p:ext uri="{BB962C8B-B14F-4D97-AF65-F5344CB8AC3E}">
        <p14:creationId xmlns:p14="http://schemas.microsoft.com/office/powerpoint/2010/main" val="366506959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E09FA7-8BBE-48E2-A077-F4A0E773E461}" type="slidenum">
              <a:rPr lang="en-US"/>
              <a:pPr>
                <a:defRPr/>
              </a:pPr>
              <a:t>‹#›</a:t>
            </a:fld>
            <a:endParaRPr lang="en-US"/>
          </a:p>
        </p:txBody>
      </p:sp>
    </p:spTree>
    <p:extLst>
      <p:ext uri="{BB962C8B-B14F-4D97-AF65-F5344CB8AC3E}">
        <p14:creationId xmlns:p14="http://schemas.microsoft.com/office/powerpoint/2010/main" val="42334271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668AB03-060C-488F-BC5F-7A3F1FCC08FF}" type="slidenum">
              <a:rPr lang="en-US"/>
              <a:pPr>
                <a:defRPr/>
              </a:pPr>
              <a:t>‹#›</a:t>
            </a:fld>
            <a:endParaRPr lang="en-US"/>
          </a:p>
        </p:txBody>
      </p:sp>
    </p:spTree>
    <p:extLst>
      <p:ext uri="{BB962C8B-B14F-4D97-AF65-F5344CB8AC3E}">
        <p14:creationId xmlns:p14="http://schemas.microsoft.com/office/powerpoint/2010/main" val="30491917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fld id="{81D67D0A-BBAA-42F0-ACCC-1655411DF306}"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80B24160-E23B-43DB-A0F9-4E204D08BCBD}" type="slidenum">
              <a:rPr lang="en-US"/>
              <a:pPr>
                <a:defRPr/>
              </a:pPr>
              <a:t>‹#›</a:t>
            </a:fld>
            <a:endParaRPr lang="en-US"/>
          </a:p>
        </p:txBody>
      </p:sp>
    </p:spTree>
    <p:extLst>
      <p:ext uri="{BB962C8B-B14F-4D97-AF65-F5344CB8AC3E}">
        <p14:creationId xmlns:p14="http://schemas.microsoft.com/office/powerpoint/2010/main" val="300322844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7B1697-6095-4CBA-B881-C32EB7602E1C}" type="slidenum">
              <a:rPr lang="en-US"/>
              <a:pPr>
                <a:defRPr/>
              </a:pPr>
              <a:t>‹#›</a:t>
            </a:fld>
            <a:endParaRPr lang="en-US"/>
          </a:p>
        </p:txBody>
      </p:sp>
    </p:spTree>
    <p:extLst>
      <p:ext uri="{BB962C8B-B14F-4D97-AF65-F5344CB8AC3E}">
        <p14:creationId xmlns:p14="http://schemas.microsoft.com/office/powerpoint/2010/main" val="97215060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C00DD8-BB76-4D60-8421-945F884783E3}" type="slidenum">
              <a:rPr lang="en-US"/>
              <a:pPr>
                <a:defRPr/>
              </a:pPr>
              <a:t>‹#›</a:t>
            </a:fld>
            <a:endParaRPr lang="en-US"/>
          </a:p>
        </p:txBody>
      </p:sp>
    </p:spTree>
    <p:extLst>
      <p:ext uri="{BB962C8B-B14F-4D97-AF65-F5344CB8AC3E}">
        <p14:creationId xmlns:p14="http://schemas.microsoft.com/office/powerpoint/2010/main" val="395060375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4EABA1-740D-4830-AC8F-AB487F7EEBDD}" type="slidenum">
              <a:rPr lang="en-US"/>
              <a:pPr>
                <a:defRPr/>
              </a:pPr>
              <a:t>‹#›</a:t>
            </a:fld>
            <a:endParaRPr lang="en-US"/>
          </a:p>
        </p:txBody>
      </p:sp>
    </p:spTree>
    <p:extLst>
      <p:ext uri="{BB962C8B-B14F-4D97-AF65-F5344CB8AC3E}">
        <p14:creationId xmlns:p14="http://schemas.microsoft.com/office/powerpoint/2010/main" val="324188057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5E4A4E-4160-4CD7-9DC4-CAE415D86439}" type="slidenum">
              <a:rPr lang="en-US"/>
              <a:pPr>
                <a:defRPr/>
              </a:pPr>
              <a:t>‹#›</a:t>
            </a:fld>
            <a:endParaRPr lang="en-US"/>
          </a:p>
        </p:txBody>
      </p:sp>
    </p:spTree>
    <p:extLst>
      <p:ext uri="{BB962C8B-B14F-4D97-AF65-F5344CB8AC3E}">
        <p14:creationId xmlns:p14="http://schemas.microsoft.com/office/powerpoint/2010/main" val="383121029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24DF69-0E98-4B15-82BE-9EDDB5545A66}" type="slidenum">
              <a:rPr lang="en-US"/>
              <a:pPr>
                <a:defRPr/>
              </a:pPr>
              <a:t>‹#›</a:t>
            </a:fld>
            <a:endParaRPr lang="en-US"/>
          </a:p>
        </p:txBody>
      </p:sp>
    </p:spTree>
    <p:extLst>
      <p:ext uri="{BB962C8B-B14F-4D97-AF65-F5344CB8AC3E}">
        <p14:creationId xmlns:p14="http://schemas.microsoft.com/office/powerpoint/2010/main" val="358476825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73BDBC-1B53-4A25-80F4-9415D3A4A238}" type="slidenum">
              <a:rPr lang="en-US"/>
              <a:pPr>
                <a:defRPr/>
              </a:pPr>
              <a:t>‹#›</a:t>
            </a:fld>
            <a:endParaRPr lang="en-US"/>
          </a:p>
        </p:txBody>
      </p:sp>
    </p:spTree>
    <p:extLst>
      <p:ext uri="{BB962C8B-B14F-4D97-AF65-F5344CB8AC3E}">
        <p14:creationId xmlns:p14="http://schemas.microsoft.com/office/powerpoint/2010/main" val="253277397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FA5C9FF-ABD0-43F3-BE23-8A30B76431DF}" type="slidenum">
              <a:rPr lang="en-US"/>
              <a:pPr>
                <a:defRPr/>
              </a:pPr>
              <a:t>‹#›</a:t>
            </a:fld>
            <a:endParaRPr lang="en-US"/>
          </a:p>
        </p:txBody>
      </p:sp>
    </p:spTree>
    <p:extLst>
      <p:ext uri="{BB962C8B-B14F-4D97-AF65-F5344CB8AC3E}">
        <p14:creationId xmlns:p14="http://schemas.microsoft.com/office/powerpoint/2010/main" val="126726611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A952260-DE1D-4278-BB2F-C4F82FEF5AC1}" type="slidenum">
              <a:rPr lang="en-US"/>
              <a:pPr>
                <a:defRPr/>
              </a:pPr>
              <a:t>‹#›</a:t>
            </a:fld>
            <a:endParaRPr lang="en-US"/>
          </a:p>
        </p:txBody>
      </p:sp>
    </p:spTree>
    <p:extLst>
      <p:ext uri="{BB962C8B-B14F-4D97-AF65-F5344CB8AC3E}">
        <p14:creationId xmlns:p14="http://schemas.microsoft.com/office/powerpoint/2010/main" val="224598572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CB0A335-E3A9-4DE0-A60B-EA9BBD1F5D13}" type="slidenum">
              <a:rPr lang="en-US"/>
              <a:pPr>
                <a:defRPr/>
              </a:pPr>
              <a:t>‹#›</a:t>
            </a:fld>
            <a:endParaRPr lang="en-US"/>
          </a:p>
        </p:txBody>
      </p:sp>
    </p:spTree>
    <p:extLst>
      <p:ext uri="{BB962C8B-B14F-4D97-AF65-F5344CB8AC3E}">
        <p14:creationId xmlns:p14="http://schemas.microsoft.com/office/powerpoint/2010/main" val="363308829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ABCEC3-9C9D-4F31-ACD7-298151C7FE53}" type="slidenum">
              <a:rPr lang="en-US"/>
              <a:pPr>
                <a:defRPr/>
              </a:pPr>
              <a:t>‹#›</a:t>
            </a:fld>
            <a:endParaRPr lang="en-US"/>
          </a:p>
        </p:txBody>
      </p:sp>
    </p:spTree>
    <p:extLst>
      <p:ext uri="{BB962C8B-B14F-4D97-AF65-F5344CB8AC3E}">
        <p14:creationId xmlns:p14="http://schemas.microsoft.com/office/powerpoint/2010/main" val="21105669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fld id="{E7F376D1-6458-46A5-890D-FDCFA39379F7}"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EDAC5092-10B8-403B-A9A5-ABF01DCBFB41}" type="slidenum">
              <a:rPr lang="en-US"/>
              <a:pPr>
                <a:defRPr/>
              </a:pPr>
              <a:t>‹#›</a:t>
            </a:fld>
            <a:endParaRPr lang="en-US"/>
          </a:p>
        </p:txBody>
      </p:sp>
    </p:spTree>
    <p:extLst>
      <p:ext uri="{BB962C8B-B14F-4D97-AF65-F5344CB8AC3E}">
        <p14:creationId xmlns:p14="http://schemas.microsoft.com/office/powerpoint/2010/main" val="101767355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97AC61-178F-4036-BD83-4B46816E3AD5}" type="slidenum">
              <a:rPr lang="en-US"/>
              <a:pPr>
                <a:defRPr/>
              </a:pPr>
              <a:t>‹#›</a:t>
            </a:fld>
            <a:endParaRPr lang="en-US"/>
          </a:p>
        </p:txBody>
      </p:sp>
    </p:spTree>
    <p:extLst>
      <p:ext uri="{BB962C8B-B14F-4D97-AF65-F5344CB8AC3E}">
        <p14:creationId xmlns:p14="http://schemas.microsoft.com/office/powerpoint/2010/main" val="410110105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9E3A94-1DE9-49F5-B601-C09C4CB40849}" type="slidenum">
              <a:rPr lang="en-US"/>
              <a:pPr>
                <a:defRPr/>
              </a:pPr>
              <a:t>‹#›</a:t>
            </a:fld>
            <a:endParaRPr lang="en-US"/>
          </a:p>
        </p:txBody>
      </p:sp>
    </p:spTree>
    <p:extLst>
      <p:ext uri="{BB962C8B-B14F-4D97-AF65-F5344CB8AC3E}">
        <p14:creationId xmlns:p14="http://schemas.microsoft.com/office/powerpoint/2010/main" val="326484234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A627A5-8177-4BE2-ADAB-C4C2A9F643A4}" type="slidenum">
              <a:rPr lang="en-US"/>
              <a:pPr>
                <a:defRPr/>
              </a:pPr>
              <a:t>‹#›</a:t>
            </a:fld>
            <a:endParaRPr lang="en-US"/>
          </a:p>
        </p:txBody>
      </p:sp>
    </p:spTree>
    <p:extLst>
      <p:ext uri="{BB962C8B-B14F-4D97-AF65-F5344CB8AC3E}">
        <p14:creationId xmlns:p14="http://schemas.microsoft.com/office/powerpoint/2010/main" val="282755906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EBEE467-CAF9-4B4F-B240-3C87E249C02A}" type="slidenum">
              <a:rPr lang="en-US"/>
              <a:pPr>
                <a:defRPr/>
              </a:pPr>
              <a:t>‹#›</a:t>
            </a:fld>
            <a:endParaRPr lang="en-US"/>
          </a:p>
        </p:txBody>
      </p:sp>
    </p:spTree>
    <p:extLst>
      <p:ext uri="{BB962C8B-B14F-4D97-AF65-F5344CB8AC3E}">
        <p14:creationId xmlns:p14="http://schemas.microsoft.com/office/powerpoint/2010/main" val="206267809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7DA1A9-A442-4E1C-9A82-D7F920D6AD27}" type="slidenum">
              <a:rPr lang="en-US"/>
              <a:pPr>
                <a:defRPr/>
              </a:pPr>
              <a:t>‹#›</a:t>
            </a:fld>
            <a:endParaRPr lang="en-US"/>
          </a:p>
        </p:txBody>
      </p:sp>
    </p:spTree>
    <p:extLst>
      <p:ext uri="{BB962C8B-B14F-4D97-AF65-F5344CB8AC3E}">
        <p14:creationId xmlns:p14="http://schemas.microsoft.com/office/powerpoint/2010/main" val="213781384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7BFC80-AB7E-462B-B47F-4E1AB7818B29}" type="slidenum">
              <a:rPr lang="en-US"/>
              <a:pPr>
                <a:defRPr/>
              </a:pPr>
              <a:t>‹#›</a:t>
            </a:fld>
            <a:endParaRPr lang="en-US"/>
          </a:p>
        </p:txBody>
      </p:sp>
    </p:spTree>
    <p:extLst>
      <p:ext uri="{BB962C8B-B14F-4D97-AF65-F5344CB8AC3E}">
        <p14:creationId xmlns:p14="http://schemas.microsoft.com/office/powerpoint/2010/main" val="35623859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405983572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121027938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100067550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42058001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fld id="{FA0F24AB-D6AB-46C4-951F-4C33D0B8DEE3}"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9EE1213F-2782-4206-B3E0-2E66AD006311}" type="slidenum">
              <a:rPr lang="en-US"/>
              <a:pPr>
                <a:defRPr/>
              </a:pPr>
              <a:t>‹#›</a:t>
            </a:fld>
            <a:endParaRPr lang="en-US"/>
          </a:p>
        </p:txBody>
      </p:sp>
    </p:spTree>
    <p:extLst>
      <p:ext uri="{BB962C8B-B14F-4D97-AF65-F5344CB8AC3E}">
        <p14:creationId xmlns:p14="http://schemas.microsoft.com/office/powerpoint/2010/main" val="386765761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270749778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72219297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172592474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346973117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03821714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27557677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67474769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311368078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05922402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24287628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fld id="{6729BAC1-9720-4CB3-9FE1-F5C9E8798B08}"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9637F4B7-1BE2-4489-9505-81F6A2793C2B}" type="slidenum">
              <a:rPr lang="en-US"/>
              <a:pPr>
                <a:defRPr/>
              </a:pPr>
              <a:t>‹#›</a:t>
            </a:fld>
            <a:endParaRPr lang="en-US"/>
          </a:p>
        </p:txBody>
      </p:sp>
    </p:spTree>
    <p:extLst>
      <p:ext uri="{BB962C8B-B14F-4D97-AF65-F5344CB8AC3E}">
        <p14:creationId xmlns:p14="http://schemas.microsoft.com/office/powerpoint/2010/main" val="20170373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6003558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286404666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407255703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248439166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345836645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323128987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182546291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384218152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4903176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8435095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fld id="{870D6882-4185-432B-B2AE-4F7F47D51A31}"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ea typeface="MS PGothic" panose="020B0600070205080204" pitchFamily="34" charset="-128"/>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MS PGothic" panose="020B0600070205080204" pitchFamily="34" charset="-128"/>
                <a:cs typeface="+mn-cs"/>
              </a:defRPr>
            </a:lvl1pPr>
          </a:lstStyle>
          <a:p>
            <a:pPr>
              <a:defRPr/>
            </a:pPr>
            <a:fld id="{21D5334B-145A-4A14-957B-E8CFEAD56021}" type="slidenum">
              <a:rPr lang="en-US"/>
              <a:pPr>
                <a:defRPr/>
              </a:pPr>
              <a:t>‹#›</a:t>
            </a:fld>
            <a:endParaRPr lang="en-US"/>
          </a:p>
        </p:txBody>
      </p:sp>
    </p:spTree>
    <p:extLst>
      <p:ext uri="{BB962C8B-B14F-4D97-AF65-F5344CB8AC3E}">
        <p14:creationId xmlns:p14="http://schemas.microsoft.com/office/powerpoint/2010/main" val="290172175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62093628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193728949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10266294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426165941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93056729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3947255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55890789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211249808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415454550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itchFamily="34"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itchFamily="34" charset="0"/>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lvl1pPr>
          </a:lstStyle>
          <a:p>
            <a:pPr>
              <a:defRPr/>
            </a:pPr>
            <a:fld id="{1051C4A9-E0B4-439D-9632-CA9F07A37547}" type="slidenum">
              <a:rPr lang="en-US"/>
              <a:pPr>
                <a:defRPr/>
              </a:pPr>
              <a:t>‹#›</a:t>
            </a:fld>
            <a:endParaRPr lang="en-US"/>
          </a:p>
        </p:txBody>
      </p:sp>
    </p:spTree>
    <p:extLst>
      <p:ext uri="{BB962C8B-B14F-4D97-AF65-F5344CB8AC3E}">
        <p14:creationId xmlns:p14="http://schemas.microsoft.com/office/powerpoint/2010/main" val="20030487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CD59C12-9B4C-478D-B555-B33B8B2B849E}"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57D06B0-A636-4036-A207-86AEBD9749D1}" type="slidenum">
              <a:rPr lang="en-US"/>
              <a:pPr>
                <a:defRPr/>
              </a:pPr>
              <a:t>‹#›</a:t>
            </a:fld>
            <a:endParaRPr lang="en-US"/>
          </a:p>
        </p:txBody>
      </p:sp>
    </p:spTree>
    <p:extLst>
      <p:ext uri="{BB962C8B-B14F-4D97-AF65-F5344CB8AC3E}">
        <p14:creationId xmlns:p14="http://schemas.microsoft.com/office/powerpoint/2010/main" val="256302408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3EA25018-9EF9-4B61-9A4A-FAD1A12DEA5A}" type="slidenum">
              <a:rPr lang="en-US"/>
              <a:pPr>
                <a:defRPr/>
              </a:pPr>
              <a:t>‹#›</a:t>
            </a:fld>
            <a:endParaRPr lang="en-US"/>
          </a:p>
        </p:txBody>
      </p:sp>
    </p:spTree>
    <p:extLst>
      <p:ext uri="{BB962C8B-B14F-4D97-AF65-F5344CB8AC3E}">
        <p14:creationId xmlns:p14="http://schemas.microsoft.com/office/powerpoint/2010/main" val="242909802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C397E2BF-E8A0-4082-9841-7A481BB5B996}" type="slidenum">
              <a:rPr lang="en-US"/>
              <a:pPr>
                <a:defRPr/>
              </a:pPr>
              <a:t>‹#›</a:t>
            </a:fld>
            <a:endParaRPr lang="en-US"/>
          </a:p>
        </p:txBody>
      </p:sp>
    </p:spTree>
    <p:extLst>
      <p:ext uri="{BB962C8B-B14F-4D97-AF65-F5344CB8AC3E}">
        <p14:creationId xmlns:p14="http://schemas.microsoft.com/office/powerpoint/2010/main" val="331721440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56928C25-AFDC-4D4A-B729-48CA163BF633}" type="slidenum">
              <a:rPr lang="en-US"/>
              <a:pPr>
                <a:defRPr/>
              </a:pPr>
              <a:t>‹#›</a:t>
            </a:fld>
            <a:endParaRPr lang="en-US"/>
          </a:p>
        </p:txBody>
      </p:sp>
    </p:spTree>
    <p:extLst>
      <p:ext uri="{BB962C8B-B14F-4D97-AF65-F5344CB8AC3E}">
        <p14:creationId xmlns:p14="http://schemas.microsoft.com/office/powerpoint/2010/main" val="18521959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D6769F29-7D66-4914-812F-4E886F137AED}" type="slidenum">
              <a:rPr lang="en-US"/>
              <a:pPr>
                <a:defRPr/>
              </a:pPr>
              <a:t>‹#›</a:t>
            </a:fld>
            <a:endParaRPr lang="en-US"/>
          </a:p>
        </p:txBody>
      </p:sp>
    </p:spTree>
    <p:extLst>
      <p:ext uri="{BB962C8B-B14F-4D97-AF65-F5344CB8AC3E}">
        <p14:creationId xmlns:p14="http://schemas.microsoft.com/office/powerpoint/2010/main" val="35998871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14D6583A-CB63-4A3B-99A0-684F25CCC092}" type="slidenum">
              <a:rPr lang="en-US"/>
              <a:pPr>
                <a:defRPr/>
              </a:pPr>
              <a:t>‹#›</a:t>
            </a:fld>
            <a:endParaRPr lang="en-US"/>
          </a:p>
        </p:txBody>
      </p:sp>
    </p:spTree>
    <p:extLst>
      <p:ext uri="{BB962C8B-B14F-4D97-AF65-F5344CB8AC3E}">
        <p14:creationId xmlns:p14="http://schemas.microsoft.com/office/powerpoint/2010/main" val="307440789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28C6F562-CF89-41D3-8080-0D90EF084102}" type="slidenum">
              <a:rPr lang="en-US"/>
              <a:pPr>
                <a:defRPr/>
              </a:pPr>
              <a:t>‹#›</a:t>
            </a:fld>
            <a:endParaRPr lang="en-US"/>
          </a:p>
        </p:txBody>
      </p:sp>
    </p:spTree>
    <p:extLst>
      <p:ext uri="{BB962C8B-B14F-4D97-AF65-F5344CB8AC3E}">
        <p14:creationId xmlns:p14="http://schemas.microsoft.com/office/powerpoint/2010/main" val="319527373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01970A71-4631-46ED-A527-56F8B7D3FEE7}" type="slidenum">
              <a:rPr lang="en-US"/>
              <a:pPr>
                <a:defRPr/>
              </a:pPr>
              <a:t>‹#›</a:t>
            </a:fld>
            <a:endParaRPr lang="en-US"/>
          </a:p>
        </p:txBody>
      </p:sp>
    </p:spTree>
    <p:extLst>
      <p:ext uri="{BB962C8B-B14F-4D97-AF65-F5344CB8AC3E}">
        <p14:creationId xmlns:p14="http://schemas.microsoft.com/office/powerpoint/2010/main" val="334594204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A17B70D3-83AF-426C-8703-D68ECD950A21}" type="slidenum">
              <a:rPr lang="en-US"/>
              <a:pPr>
                <a:defRPr/>
              </a:pPr>
              <a:t>‹#›</a:t>
            </a:fld>
            <a:endParaRPr lang="en-US"/>
          </a:p>
        </p:txBody>
      </p:sp>
    </p:spTree>
    <p:extLst>
      <p:ext uri="{BB962C8B-B14F-4D97-AF65-F5344CB8AC3E}">
        <p14:creationId xmlns:p14="http://schemas.microsoft.com/office/powerpoint/2010/main" val="429026778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81C9929A-BEE3-4784-9EB8-4FDFA5E58741}" type="slidenum">
              <a:rPr lang="en-US"/>
              <a:pPr>
                <a:defRPr/>
              </a:pPr>
              <a:t>‹#›</a:t>
            </a:fld>
            <a:endParaRPr lang="en-US"/>
          </a:p>
        </p:txBody>
      </p:sp>
    </p:spTree>
    <p:extLst>
      <p:ext uri="{BB962C8B-B14F-4D97-AF65-F5344CB8AC3E}">
        <p14:creationId xmlns:p14="http://schemas.microsoft.com/office/powerpoint/2010/main" val="69414471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981BCE76-E4E8-4AA5-9716-A6E6C0979439}" type="slidenum">
              <a:rPr lang="en-US"/>
              <a:pPr>
                <a:defRPr/>
              </a:pPr>
              <a:t>‹#›</a:t>
            </a:fld>
            <a:endParaRPr lang="en-US"/>
          </a:p>
        </p:txBody>
      </p:sp>
    </p:spTree>
    <p:extLst>
      <p:ext uri="{BB962C8B-B14F-4D97-AF65-F5344CB8AC3E}">
        <p14:creationId xmlns:p14="http://schemas.microsoft.com/office/powerpoint/2010/main" val="14753755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57F4B3B-A2B4-4590-8CB1-1F767C0FA8F0}"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26C2D63-AE57-41FC-A382-0FC146469BED}" type="slidenum">
              <a:rPr lang="en-US"/>
              <a:pPr>
                <a:defRPr/>
              </a:pPr>
              <a:t>‹#›</a:t>
            </a:fld>
            <a:endParaRPr lang="en-US"/>
          </a:p>
        </p:txBody>
      </p:sp>
    </p:spTree>
    <p:extLst>
      <p:ext uri="{BB962C8B-B14F-4D97-AF65-F5344CB8AC3E}">
        <p14:creationId xmlns:p14="http://schemas.microsoft.com/office/powerpoint/2010/main" val="100667005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752600"/>
            <a:ext cx="77724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6C8DC6D2-B147-49CC-B3C3-42038FC1B9B0}" type="slidenum">
              <a:rPr lang="en-US"/>
              <a:pPr>
                <a:defRPr/>
              </a:pPr>
              <a:t>‹#›</a:t>
            </a:fld>
            <a:endParaRPr lang="en-US"/>
          </a:p>
        </p:txBody>
      </p:sp>
    </p:spTree>
    <p:extLst>
      <p:ext uri="{BB962C8B-B14F-4D97-AF65-F5344CB8AC3E}">
        <p14:creationId xmlns:p14="http://schemas.microsoft.com/office/powerpoint/2010/main" val="236699292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DCFD54DF-A336-4D07-8EB3-1BEF063323F2}" type="slidenum">
              <a:rPr lang="en-US"/>
              <a:pPr>
                <a:defRPr/>
              </a:pPr>
              <a:t>‹#›</a:t>
            </a:fld>
            <a:endParaRPr lang="en-US"/>
          </a:p>
        </p:txBody>
      </p:sp>
    </p:spTree>
    <p:extLst>
      <p:ext uri="{BB962C8B-B14F-4D97-AF65-F5344CB8AC3E}">
        <p14:creationId xmlns:p14="http://schemas.microsoft.com/office/powerpoint/2010/main" val="52984688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1190E983-9993-4102-9333-4035760D13B2}" type="slidenum">
              <a:rPr lang="en-US"/>
              <a:pPr>
                <a:defRPr/>
              </a:pPr>
              <a:t>‹#›</a:t>
            </a:fld>
            <a:endParaRPr lang="en-US"/>
          </a:p>
        </p:txBody>
      </p:sp>
    </p:spTree>
    <p:extLst>
      <p:ext uri="{BB962C8B-B14F-4D97-AF65-F5344CB8AC3E}">
        <p14:creationId xmlns:p14="http://schemas.microsoft.com/office/powerpoint/2010/main" val="147351011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itchFamily="34"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itchFamily="34" charset="0"/>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1"/>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lvl1pPr>
          </a:lstStyle>
          <a:p>
            <a:pPr>
              <a:defRPr/>
            </a:pPr>
            <a:fld id="{74BF893F-81DB-4451-8499-B2E0F10A268C}" type="slidenum">
              <a:rPr lang="en-US"/>
              <a:pPr>
                <a:defRPr/>
              </a:pPr>
              <a:t>‹#›</a:t>
            </a:fld>
            <a:endParaRPr lang="en-US"/>
          </a:p>
        </p:txBody>
      </p:sp>
    </p:spTree>
    <p:extLst>
      <p:ext uri="{BB962C8B-B14F-4D97-AF65-F5344CB8AC3E}">
        <p14:creationId xmlns:p14="http://schemas.microsoft.com/office/powerpoint/2010/main" val="46962400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07274534-A28E-46DE-9826-3399F33D976D}" type="slidenum">
              <a:rPr lang="en-US"/>
              <a:pPr>
                <a:defRPr/>
              </a:pPr>
              <a:t>‹#›</a:t>
            </a:fld>
            <a:endParaRPr lang="en-US"/>
          </a:p>
        </p:txBody>
      </p:sp>
    </p:spTree>
    <p:extLst>
      <p:ext uri="{BB962C8B-B14F-4D97-AF65-F5344CB8AC3E}">
        <p14:creationId xmlns:p14="http://schemas.microsoft.com/office/powerpoint/2010/main" val="427584163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58886976-8EEA-4BF9-800F-E08641EC509C}" type="slidenum">
              <a:rPr lang="en-US"/>
              <a:pPr>
                <a:defRPr/>
              </a:pPr>
              <a:t>‹#›</a:t>
            </a:fld>
            <a:endParaRPr lang="en-US"/>
          </a:p>
        </p:txBody>
      </p:sp>
    </p:spTree>
    <p:extLst>
      <p:ext uri="{BB962C8B-B14F-4D97-AF65-F5344CB8AC3E}">
        <p14:creationId xmlns:p14="http://schemas.microsoft.com/office/powerpoint/2010/main" val="130911301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A4056480-D40D-4F2A-8011-0540866DD0DA}" type="slidenum">
              <a:rPr lang="en-US"/>
              <a:pPr>
                <a:defRPr/>
              </a:pPr>
              <a:t>‹#›</a:t>
            </a:fld>
            <a:endParaRPr lang="en-US"/>
          </a:p>
        </p:txBody>
      </p:sp>
    </p:spTree>
    <p:extLst>
      <p:ext uri="{BB962C8B-B14F-4D97-AF65-F5344CB8AC3E}">
        <p14:creationId xmlns:p14="http://schemas.microsoft.com/office/powerpoint/2010/main" val="112917763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AC24E32B-DD88-453C-A84C-C146DC91E6AA}" type="slidenum">
              <a:rPr lang="en-US"/>
              <a:pPr>
                <a:defRPr/>
              </a:pPr>
              <a:t>‹#›</a:t>
            </a:fld>
            <a:endParaRPr lang="en-US"/>
          </a:p>
        </p:txBody>
      </p:sp>
    </p:spTree>
    <p:extLst>
      <p:ext uri="{BB962C8B-B14F-4D97-AF65-F5344CB8AC3E}">
        <p14:creationId xmlns:p14="http://schemas.microsoft.com/office/powerpoint/2010/main" val="153548453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8A9F9B69-7D93-4EBE-9734-34205397FD11}" type="slidenum">
              <a:rPr lang="en-US"/>
              <a:pPr>
                <a:defRPr/>
              </a:pPr>
              <a:t>‹#›</a:t>
            </a:fld>
            <a:endParaRPr lang="en-US"/>
          </a:p>
        </p:txBody>
      </p:sp>
    </p:spTree>
    <p:extLst>
      <p:ext uri="{BB962C8B-B14F-4D97-AF65-F5344CB8AC3E}">
        <p14:creationId xmlns:p14="http://schemas.microsoft.com/office/powerpoint/2010/main" val="363784285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E860BFFC-91EF-4F39-B6B1-86F605B9E6FF}" type="slidenum">
              <a:rPr lang="en-US"/>
              <a:pPr>
                <a:defRPr/>
              </a:pPr>
              <a:t>‹#›</a:t>
            </a:fld>
            <a:endParaRPr lang="en-US"/>
          </a:p>
        </p:txBody>
      </p:sp>
    </p:spTree>
    <p:extLst>
      <p:ext uri="{BB962C8B-B14F-4D97-AF65-F5344CB8AC3E}">
        <p14:creationId xmlns:p14="http://schemas.microsoft.com/office/powerpoint/2010/main" val="419161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92B7E039-DB56-4E07-BE1D-8CF8D596D03A}" type="slidenum">
              <a:rPr lang="en-US"/>
              <a:pPr/>
              <a:t>‹#›</a:t>
            </a:fld>
            <a:endParaRPr lang="en-US"/>
          </a:p>
        </p:txBody>
      </p:sp>
    </p:spTree>
    <p:extLst>
      <p:ext uri="{BB962C8B-B14F-4D97-AF65-F5344CB8AC3E}">
        <p14:creationId xmlns:p14="http://schemas.microsoft.com/office/powerpoint/2010/main" val="5562889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46ABC8BB-9228-46D4-9FB9-A73B72C7BBF3}"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58CEA5-A1FE-4A13-9D74-EC9FFC85240D}" type="slidenum">
              <a:rPr lang="en-US"/>
              <a:pPr>
                <a:defRPr/>
              </a:pPr>
              <a:t>‹#›</a:t>
            </a:fld>
            <a:endParaRPr lang="en-US"/>
          </a:p>
        </p:txBody>
      </p:sp>
    </p:spTree>
    <p:extLst>
      <p:ext uri="{BB962C8B-B14F-4D97-AF65-F5344CB8AC3E}">
        <p14:creationId xmlns:p14="http://schemas.microsoft.com/office/powerpoint/2010/main" val="150653587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3B755DC9-87C4-403B-8AE2-0095C24AD1DB}" type="slidenum">
              <a:rPr lang="en-US"/>
              <a:pPr>
                <a:defRPr/>
              </a:pPr>
              <a:t>‹#›</a:t>
            </a:fld>
            <a:endParaRPr lang="en-US"/>
          </a:p>
        </p:txBody>
      </p:sp>
    </p:spTree>
    <p:extLst>
      <p:ext uri="{BB962C8B-B14F-4D97-AF65-F5344CB8AC3E}">
        <p14:creationId xmlns:p14="http://schemas.microsoft.com/office/powerpoint/2010/main" val="31285061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97A6538F-815A-4548-BA97-1FB6478513BC}" type="slidenum">
              <a:rPr lang="en-US"/>
              <a:pPr>
                <a:defRPr/>
              </a:pPr>
              <a:t>‹#›</a:t>
            </a:fld>
            <a:endParaRPr lang="en-US"/>
          </a:p>
        </p:txBody>
      </p:sp>
    </p:spTree>
    <p:extLst>
      <p:ext uri="{BB962C8B-B14F-4D97-AF65-F5344CB8AC3E}">
        <p14:creationId xmlns:p14="http://schemas.microsoft.com/office/powerpoint/2010/main" val="296001633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64A7FCE9-B05F-41A8-9A31-FC0F3E260E36}" type="slidenum">
              <a:rPr lang="en-US"/>
              <a:pPr>
                <a:defRPr/>
              </a:pPr>
              <a:t>‹#›</a:t>
            </a:fld>
            <a:endParaRPr lang="en-US"/>
          </a:p>
        </p:txBody>
      </p:sp>
    </p:spTree>
    <p:extLst>
      <p:ext uri="{BB962C8B-B14F-4D97-AF65-F5344CB8AC3E}">
        <p14:creationId xmlns:p14="http://schemas.microsoft.com/office/powerpoint/2010/main" val="160088352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0F6A0DBE-2FCF-481A-9285-824E067E609B}" type="slidenum">
              <a:rPr lang="en-US"/>
              <a:pPr>
                <a:defRPr/>
              </a:pPr>
              <a:t>‹#›</a:t>
            </a:fld>
            <a:endParaRPr lang="en-US"/>
          </a:p>
        </p:txBody>
      </p:sp>
    </p:spTree>
    <p:extLst>
      <p:ext uri="{BB962C8B-B14F-4D97-AF65-F5344CB8AC3E}">
        <p14:creationId xmlns:p14="http://schemas.microsoft.com/office/powerpoint/2010/main" val="278518154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752600"/>
            <a:ext cx="77724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74CF430A-46F4-4B22-9A8E-6F6383FFBEBA}" type="slidenum">
              <a:rPr lang="en-US"/>
              <a:pPr>
                <a:defRPr/>
              </a:pPr>
              <a:t>‹#›</a:t>
            </a:fld>
            <a:endParaRPr lang="en-US"/>
          </a:p>
        </p:txBody>
      </p:sp>
    </p:spTree>
    <p:extLst>
      <p:ext uri="{BB962C8B-B14F-4D97-AF65-F5344CB8AC3E}">
        <p14:creationId xmlns:p14="http://schemas.microsoft.com/office/powerpoint/2010/main" val="337880197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5EF7CD7F-7A8D-4D08-BF9D-F7DB0B040C3C}" type="slidenum">
              <a:rPr lang="en-US"/>
              <a:pPr>
                <a:defRPr/>
              </a:pPr>
              <a:t>‹#›</a:t>
            </a:fld>
            <a:endParaRPr lang="en-US"/>
          </a:p>
        </p:txBody>
      </p:sp>
    </p:spTree>
    <p:extLst>
      <p:ext uri="{BB962C8B-B14F-4D97-AF65-F5344CB8AC3E}">
        <p14:creationId xmlns:p14="http://schemas.microsoft.com/office/powerpoint/2010/main" val="232515575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64FFAD3D-17A6-4DD2-AC8C-5D8C8BBBBEEA}" type="slidenum">
              <a:rPr lang="en-US"/>
              <a:pPr>
                <a:defRPr/>
              </a:pPr>
              <a:t>‹#›</a:t>
            </a:fld>
            <a:endParaRPr lang="en-US"/>
          </a:p>
        </p:txBody>
      </p:sp>
    </p:spTree>
    <p:extLst>
      <p:ext uri="{BB962C8B-B14F-4D97-AF65-F5344CB8AC3E}">
        <p14:creationId xmlns:p14="http://schemas.microsoft.com/office/powerpoint/2010/main" val="104151598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lvl1pPr>
          </a:lstStyle>
          <a:p>
            <a:pPr>
              <a:defRPr/>
            </a:pPr>
            <a:fld id="{357BB971-5D36-4E9E-88B8-91E53E920992}" type="slidenum">
              <a:rPr lang="en-US"/>
              <a:pPr>
                <a:defRPr/>
              </a:pPr>
              <a:t>‹#›</a:t>
            </a:fld>
            <a:endParaRPr lang="en-US"/>
          </a:p>
        </p:txBody>
      </p:sp>
    </p:spTree>
    <p:extLst>
      <p:ext uri="{BB962C8B-B14F-4D97-AF65-F5344CB8AC3E}">
        <p14:creationId xmlns:p14="http://schemas.microsoft.com/office/powerpoint/2010/main" val="253140154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C5535AA0-E53C-4A14-8102-183094E6FD22}" type="slidenum">
              <a:rPr lang="en-US"/>
              <a:pPr>
                <a:defRPr/>
              </a:pPr>
              <a:t>‹#›</a:t>
            </a:fld>
            <a:endParaRPr lang="en-US"/>
          </a:p>
        </p:txBody>
      </p:sp>
    </p:spTree>
    <p:extLst>
      <p:ext uri="{BB962C8B-B14F-4D97-AF65-F5344CB8AC3E}">
        <p14:creationId xmlns:p14="http://schemas.microsoft.com/office/powerpoint/2010/main" val="275047249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658587C7-F223-4AB7-B904-DCAC4DBD9084}" type="slidenum">
              <a:rPr lang="en-US"/>
              <a:pPr>
                <a:defRPr/>
              </a:pPr>
              <a:t>‹#›</a:t>
            </a:fld>
            <a:endParaRPr lang="en-US"/>
          </a:p>
        </p:txBody>
      </p:sp>
    </p:spTree>
    <p:extLst>
      <p:ext uri="{BB962C8B-B14F-4D97-AF65-F5344CB8AC3E}">
        <p14:creationId xmlns:p14="http://schemas.microsoft.com/office/powerpoint/2010/main" val="23525335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7704FFC-6140-40CB-99C8-5C25EC2A0C0A}"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08D780-A173-4975-B155-813ACFF2A598}" type="slidenum">
              <a:rPr lang="en-US"/>
              <a:pPr>
                <a:defRPr/>
              </a:pPr>
              <a:t>‹#›</a:t>
            </a:fld>
            <a:endParaRPr lang="en-US"/>
          </a:p>
        </p:txBody>
      </p:sp>
    </p:spTree>
    <p:extLst>
      <p:ext uri="{BB962C8B-B14F-4D97-AF65-F5344CB8AC3E}">
        <p14:creationId xmlns:p14="http://schemas.microsoft.com/office/powerpoint/2010/main" val="386099436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5788259F-C2CB-48BD-B7E6-C0CB2BFCEC82}" type="slidenum">
              <a:rPr lang="en-US"/>
              <a:pPr>
                <a:defRPr/>
              </a:pPr>
              <a:t>‹#›</a:t>
            </a:fld>
            <a:endParaRPr lang="en-US"/>
          </a:p>
        </p:txBody>
      </p:sp>
    </p:spTree>
    <p:extLst>
      <p:ext uri="{BB962C8B-B14F-4D97-AF65-F5344CB8AC3E}">
        <p14:creationId xmlns:p14="http://schemas.microsoft.com/office/powerpoint/2010/main" val="308129063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FB39D480-4CF3-40B1-AD81-A80D521D761F}" type="slidenum">
              <a:rPr lang="en-US"/>
              <a:pPr>
                <a:defRPr/>
              </a:pPr>
              <a:t>‹#›</a:t>
            </a:fld>
            <a:endParaRPr lang="en-US"/>
          </a:p>
        </p:txBody>
      </p:sp>
    </p:spTree>
    <p:extLst>
      <p:ext uri="{BB962C8B-B14F-4D97-AF65-F5344CB8AC3E}">
        <p14:creationId xmlns:p14="http://schemas.microsoft.com/office/powerpoint/2010/main" val="298850313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3C3F6CB5-30B3-499C-B65E-21182830A881}" type="slidenum">
              <a:rPr lang="en-US"/>
              <a:pPr>
                <a:defRPr/>
              </a:pPr>
              <a:t>‹#›</a:t>
            </a:fld>
            <a:endParaRPr lang="en-US"/>
          </a:p>
        </p:txBody>
      </p:sp>
    </p:spTree>
    <p:extLst>
      <p:ext uri="{BB962C8B-B14F-4D97-AF65-F5344CB8AC3E}">
        <p14:creationId xmlns:p14="http://schemas.microsoft.com/office/powerpoint/2010/main" val="319022270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B01C66D3-E663-4A61-A8B3-1F1E76831D4A}" type="slidenum">
              <a:rPr lang="en-US"/>
              <a:pPr>
                <a:defRPr/>
              </a:pPr>
              <a:t>‹#›</a:t>
            </a:fld>
            <a:endParaRPr lang="en-US"/>
          </a:p>
        </p:txBody>
      </p:sp>
    </p:spTree>
    <p:extLst>
      <p:ext uri="{BB962C8B-B14F-4D97-AF65-F5344CB8AC3E}">
        <p14:creationId xmlns:p14="http://schemas.microsoft.com/office/powerpoint/2010/main" val="51735408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059693D0-304F-4D69-8ABC-891B1CB826EA}" type="slidenum">
              <a:rPr lang="en-US"/>
              <a:pPr>
                <a:defRPr/>
              </a:pPr>
              <a:t>‹#›</a:t>
            </a:fld>
            <a:endParaRPr lang="en-US"/>
          </a:p>
        </p:txBody>
      </p:sp>
    </p:spTree>
    <p:extLst>
      <p:ext uri="{BB962C8B-B14F-4D97-AF65-F5344CB8AC3E}">
        <p14:creationId xmlns:p14="http://schemas.microsoft.com/office/powerpoint/2010/main" val="164585076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FE788466-FC32-4BF5-BDFE-FD8077A757D8}" type="slidenum">
              <a:rPr lang="en-US"/>
              <a:pPr>
                <a:defRPr/>
              </a:pPr>
              <a:t>‹#›</a:t>
            </a:fld>
            <a:endParaRPr lang="en-US"/>
          </a:p>
        </p:txBody>
      </p:sp>
    </p:spTree>
    <p:extLst>
      <p:ext uri="{BB962C8B-B14F-4D97-AF65-F5344CB8AC3E}">
        <p14:creationId xmlns:p14="http://schemas.microsoft.com/office/powerpoint/2010/main" val="160468723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EF0C8F47-A2C2-406D-BA04-ED19BD8A3E41}" type="slidenum">
              <a:rPr lang="en-US"/>
              <a:pPr>
                <a:defRPr/>
              </a:pPr>
              <a:t>‹#›</a:t>
            </a:fld>
            <a:endParaRPr lang="en-US"/>
          </a:p>
        </p:txBody>
      </p:sp>
    </p:spTree>
    <p:extLst>
      <p:ext uri="{BB962C8B-B14F-4D97-AF65-F5344CB8AC3E}">
        <p14:creationId xmlns:p14="http://schemas.microsoft.com/office/powerpoint/2010/main" val="400881239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3BFD6A73-0B3A-4E42-9E92-8C87C96C732A}" type="slidenum">
              <a:rPr lang="en-US"/>
              <a:pPr>
                <a:defRPr/>
              </a:pPr>
              <a:t>‹#›</a:t>
            </a:fld>
            <a:endParaRPr lang="en-US"/>
          </a:p>
        </p:txBody>
      </p:sp>
    </p:spTree>
    <p:extLst>
      <p:ext uri="{BB962C8B-B14F-4D97-AF65-F5344CB8AC3E}">
        <p14:creationId xmlns:p14="http://schemas.microsoft.com/office/powerpoint/2010/main" val="273942362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752600"/>
            <a:ext cx="77724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BA5A81A6-EDDF-46BA-A8F1-6BA8C85A493A}" type="slidenum">
              <a:rPr lang="en-US"/>
              <a:pPr>
                <a:defRPr/>
              </a:pPr>
              <a:t>‹#›</a:t>
            </a:fld>
            <a:endParaRPr lang="en-US"/>
          </a:p>
        </p:txBody>
      </p:sp>
    </p:spTree>
    <p:extLst>
      <p:ext uri="{BB962C8B-B14F-4D97-AF65-F5344CB8AC3E}">
        <p14:creationId xmlns:p14="http://schemas.microsoft.com/office/powerpoint/2010/main" val="48093530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0BA8CC10-7901-4BF2-90CF-AE1C7F6B0806}" type="slidenum">
              <a:rPr lang="en-US"/>
              <a:pPr>
                <a:defRPr/>
              </a:pPr>
              <a:t>‹#›</a:t>
            </a:fld>
            <a:endParaRPr lang="en-US"/>
          </a:p>
        </p:txBody>
      </p:sp>
    </p:spTree>
    <p:extLst>
      <p:ext uri="{BB962C8B-B14F-4D97-AF65-F5344CB8AC3E}">
        <p14:creationId xmlns:p14="http://schemas.microsoft.com/office/powerpoint/2010/main" val="4480621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417701-449F-4090-9E14-2BE8BE381E3D}"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88B07FC-E1CF-46D9-A825-DA1B42FC350C}" type="slidenum">
              <a:rPr lang="en-US"/>
              <a:pPr>
                <a:defRPr/>
              </a:pPr>
              <a:t>‹#›</a:t>
            </a:fld>
            <a:endParaRPr lang="en-US"/>
          </a:p>
        </p:txBody>
      </p:sp>
    </p:spTree>
    <p:extLst>
      <p:ext uri="{BB962C8B-B14F-4D97-AF65-F5344CB8AC3E}">
        <p14:creationId xmlns:p14="http://schemas.microsoft.com/office/powerpoint/2010/main" val="397978278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2A5647BD-0976-456B-963C-7093A9FDBA66}" type="slidenum">
              <a:rPr lang="en-US"/>
              <a:pPr>
                <a:defRPr/>
              </a:pPr>
              <a:t>‹#›</a:t>
            </a:fld>
            <a:endParaRPr lang="en-US"/>
          </a:p>
        </p:txBody>
      </p:sp>
    </p:spTree>
    <p:extLst>
      <p:ext uri="{BB962C8B-B14F-4D97-AF65-F5344CB8AC3E}">
        <p14:creationId xmlns:p14="http://schemas.microsoft.com/office/powerpoint/2010/main" val="260390320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2400" b="1">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2400" b="1">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2400" b="1">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lvl1pPr>
          </a:lstStyle>
          <a:p>
            <a:pPr>
              <a:defRPr/>
            </a:pPr>
            <a:fld id="{327770B3-0624-4BDD-943E-8982F878DCC8}" type="slidenum">
              <a:rPr lang="en-US"/>
              <a:pPr>
                <a:defRPr/>
              </a:pPr>
              <a:t>‹#›</a:t>
            </a:fld>
            <a:endParaRPr lang="en-US"/>
          </a:p>
        </p:txBody>
      </p:sp>
    </p:spTree>
    <p:extLst>
      <p:ext uri="{BB962C8B-B14F-4D97-AF65-F5344CB8AC3E}">
        <p14:creationId xmlns:p14="http://schemas.microsoft.com/office/powerpoint/2010/main" val="140302614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F81BB90E-EA12-4D04-9CDD-76C814EE3E01}" type="slidenum">
              <a:rPr lang="en-US"/>
              <a:pPr>
                <a:defRPr/>
              </a:pPr>
              <a:t>‹#›</a:t>
            </a:fld>
            <a:endParaRPr lang="en-US"/>
          </a:p>
        </p:txBody>
      </p:sp>
    </p:spTree>
    <p:extLst>
      <p:ext uri="{BB962C8B-B14F-4D97-AF65-F5344CB8AC3E}">
        <p14:creationId xmlns:p14="http://schemas.microsoft.com/office/powerpoint/2010/main" val="335395617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CA779B8D-28B3-4A15-BAED-C4CA52D8E2C4}" type="slidenum">
              <a:rPr lang="en-US"/>
              <a:pPr>
                <a:defRPr/>
              </a:pPr>
              <a:t>‹#›</a:t>
            </a:fld>
            <a:endParaRPr lang="en-US"/>
          </a:p>
        </p:txBody>
      </p:sp>
    </p:spTree>
    <p:extLst>
      <p:ext uri="{BB962C8B-B14F-4D97-AF65-F5344CB8AC3E}">
        <p14:creationId xmlns:p14="http://schemas.microsoft.com/office/powerpoint/2010/main" val="389662500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31E567B1-5E92-4E42-A479-CDE7D0CEC9D3}" type="slidenum">
              <a:rPr lang="en-US"/>
              <a:pPr>
                <a:defRPr/>
              </a:pPr>
              <a:t>‹#›</a:t>
            </a:fld>
            <a:endParaRPr lang="en-US"/>
          </a:p>
        </p:txBody>
      </p:sp>
    </p:spTree>
    <p:extLst>
      <p:ext uri="{BB962C8B-B14F-4D97-AF65-F5344CB8AC3E}">
        <p14:creationId xmlns:p14="http://schemas.microsoft.com/office/powerpoint/2010/main" val="66990190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EC277CA5-0397-4497-B95F-6AC0DAC4F9C1}" type="slidenum">
              <a:rPr lang="en-US"/>
              <a:pPr>
                <a:defRPr/>
              </a:pPr>
              <a:t>‹#›</a:t>
            </a:fld>
            <a:endParaRPr lang="en-US"/>
          </a:p>
        </p:txBody>
      </p:sp>
    </p:spTree>
    <p:extLst>
      <p:ext uri="{BB962C8B-B14F-4D97-AF65-F5344CB8AC3E}">
        <p14:creationId xmlns:p14="http://schemas.microsoft.com/office/powerpoint/2010/main" val="419081953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83406C1F-A842-4AD7-94CE-6C1D9AFE71E0}" type="slidenum">
              <a:rPr lang="en-US"/>
              <a:pPr>
                <a:defRPr/>
              </a:pPr>
              <a:t>‹#›</a:t>
            </a:fld>
            <a:endParaRPr lang="en-US"/>
          </a:p>
        </p:txBody>
      </p:sp>
    </p:spTree>
    <p:extLst>
      <p:ext uri="{BB962C8B-B14F-4D97-AF65-F5344CB8AC3E}">
        <p14:creationId xmlns:p14="http://schemas.microsoft.com/office/powerpoint/2010/main" val="69696678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3F07AEDE-D66C-4BF4-9ADC-994414B4D6E2}" type="slidenum">
              <a:rPr lang="en-US"/>
              <a:pPr>
                <a:defRPr/>
              </a:pPr>
              <a:t>‹#›</a:t>
            </a:fld>
            <a:endParaRPr lang="en-US"/>
          </a:p>
        </p:txBody>
      </p:sp>
    </p:spTree>
    <p:extLst>
      <p:ext uri="{BB962C8B-B14F-4D97-AF65-F5344CB8AC3E}">
        <p14:creationId xmlns:p14="http://schemas.microsoft.com/office/powerpoint/2010/main" val="20059176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1422904A-3E4C-4D51-B129-20B232B5F928}" type="slidenum">
              <a:rPr lang="en-US"/>
              <a:pPr>
                <a:defRPr/>
              </a:pPr>
              <a:t>‹#›</a:t>
            </a:fld>
            <a:endParaRPr lang="en-US"/>
          </a:p>
        </p:txBody>
      </p:sp>
    </p:spTree>
    <p:extLst>
      <p:ext uri="{BB962C8B-B14F-4D97-AF65-F5344CB8AC3E}">
        <p14:creationId xmlns:p14="http://schemas.microsoft.com/office/powerpoint/2010/main" val="341939556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E58928E0-7FBE-4933-84F1-6ABA968364D0}" type="slidenum">
              <a:rPr lang="en-US"/>
              <a:pPr>
                <a:defRPr/>
              </a:pPr>
              <a:t>‹#›</a:t>
            </a:fld>
            <a:endParaRPr lang="en-US"/>
          </a:p>
        </p:txBody>
      </p:sp>
    </p:spTree>
    <p:extLst>
      <p:ext uri="{BB962C8B-B14F-4D97-AF65-F5344CB8AC3E}">
        <p14:creationId xmlns:p14="http://schemas.microsoft.com/office/powerpoint/2010/main" val="37263927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63CD32-863B-4234-B866-4F600B7A7B0B}"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396468B-7B31-4217-AF00-72B8BC2D9DF3}" type="slidenum">
              <a:rPr lang="en-US"/>
              <a:pPr>
                <a:defRPr/>
              </a:pPr>
              <a:t>‹#›</a:t>
            </a:fld>
            <a:endParaRPr lang="en-US"/>
          </a:p>
        </p:txBody>
      </p:sp>
    </p:spTree>
    <p:extLst>
      <p:ext uri="{BB962C8B-B14F-4D97-AF65-F5344CB8AC3E}">
        <p14:creationId xmlns:p14="http://schemas.microsoft.com/office/powerpoint/2010/main" val="142667142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EEC031F0-1C72-4503-835E-CF45AC05CF68}" type="slidenum">
              <a:rPr lang="en-US"/>
              <a:pPr>
                <a:defRPr/>
              </a:pPr>
              <a:t>‹#›</a:t>
            </a:fld>
            <a:endParaRPr lang="en-US"/>
          </a:p>
        </p:txBody>
      </p:sp>
    </p:spTree>
    <p:extLst>
      <p:ext uri="{BB962C8B-B14F-4D97-AF65-F5344CB8AC3E}">
        <p14:creationId xmlns:p14="http://schemas.microsoft.com/office/powerpoint/2010/main" val="112893018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A19FCCAF-CFE7-41EE-BE0C-B4EFAC0A611B}" type="slidenum">
              <a:rPr lang="en-US"/>
              <a:pPr>
                <a:defRPr/>
              </a:pPr>
              <a:t>‹#›</a:t>
            </a:fld>
            <a:endParaRPr lang="en-US"/>
          </a:p>
        </p:txBody>
      </p:sp>
    </p:spTree>
    <p:extLst>
      <p:ext uri="{BB962C8B-B14F-4D97-AF65-F5344CB8AC3E}">
        <p14:creationId xmlns:p14="http://schemas.microsoft.com/office/powerpoint/2010/main" val="273502310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752600"/>
            <a:ext cx="77724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550556F7-1B49-4B84-8F37-544C3802E9DD}" type="slidenum">
              <a:rPr lang="en-US"/>
              <a:pPr>
                <a:defRPr/>
              </a:pPr>
              <a:t>‹#›</a:t>
            </a:fld>
            <a:endParaRPr lang="en-US"/>
          </a:p>
        </p:txBody>
      </p:sp>
    </p:spTree>
    <p:extLst>
      <p:ext uri="{BB962C8B-B14F-4D97-AF65-F5344CB8AC3E}">
        <p14:creationId xmlns:p14="http://schemas.microsoft.com/office/powerpoint/2010/main" val="8730060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3CE49C00-D688-468B-9D67-09C1F33C2A46}" type="slidenum">
              <a:rPr lang="en-US"/>
              <a:pPr>
                <a:defRPr/>
              </a:pPr>
              <a:t>‹#›</a:t>
            </a:fld>
            <a:endParaRPr lang="en-US"/>
          </a:p>
        </p:txBody>
      </p:sp>
    </p:spTree>
    <p:extLst>
      <p:ext uri="{BB962C8B-B14F-4D97-AF65-F5344CB8AC3E}">
        <p14:creationId xmlns:p14="http://schemas.microsoft.com/office/powerpoint/2010/main" val="323518677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D93E97CD-BF00-4E88-9351-2ECFABCDD1ED}" type="slidenum">
              <a:rPr lang="en-US"/>
              <a:pPr>
                <a:defRPr/>
              </a:pPr>
              <a:t>‹#›</a:t>
            </a:fld>
            <a:endParaRPr lang="en-US"/>
          </a:p>
        </p:txBody>
      </p:sp>
    </p:spTree>
    <p:extLst>
      <p:ext uri="{BB962C8B-B14F-4D97-AF65-F5344CB8AC3E}">
        <p14:creationId xmlns:p14="http://schemas.microsoft.com/office/powerpoint/2010/main" val="1163108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42" indent="0" algn="ctr">
              <a:buNone/>
              <a:defRPr>
                <a:solidFill>
                  <a:schemeClr val="tx1">
                    <a:tint val="75000"/>
                  </a:schemeClr>
                </a:solidFill>
              </a:defRPr>
            </a:lvl2pPr>
            <a:lvl3pPr marL="914484" indent="0" algn="ctr">
              <a:buNone/>
              <a:defRPr>
                <a:solidFill>
                  <a:schemeClr val="tx1">
                    <a:tint val="75000"/>
                  </a:schemeClr>
                </a:solidFill>
              </a:defRPr>
            </a:lvl3pPr>
            <a:lvl4pPr marL="1371726" indent="0" algn="ctr">
              <a:buNone/>
              <a:defRPr>
                <a:solidFill>
                  <a:schemeClr val="tx1">
                    <a:tint val="75000"/>
                  </a:schemeClr>
                </a:solidFill>
              </a:defRPr>
            </a:lvl4pPr>
            <a:lvl5pPr marL="1828967" indent="0" algn="ctr">
              <a:buNone/>
              <a:defRPr>
                <a:solidFill>
                  <a:schemeClr val="tx1">
                    <a:tint val="75000"/>
                  </a:schemeClr>
                </a:solidFill>
              </a:defRPr>
            </a:lvl5pPr>
            <a:lvl6pPr marL="2286210" indent="0" algn="ctr">
              <a:buNone/>
              <a:defRPr>
                <a:solidFill>
                  <a:schemeClr val="tx1">
                    <a:tint val="75000"/>
                  </a:schemeClr>
                </a:solidFill>
              </a:defRPr>
            </a:lvl6pPr>
            <a:lvl7pPr marL="2743451" indent="0" algn="ctr">
              <a:buNone/>
              <a:defRPr>
                <a:solidFill>
                  <a:schemeClr val="tx1">
                    <a:tint val="75000"/>
                  </a:schemeClr>
                </a:solidFill>
              </a:defRPr>
            </a:lvl7pPr>
            <a:lvl8pPr marL="3200693" indent="0" algn="ctr">
              <a:buNone/>
              <a:defRPr>
                <a:solidFill>
                  <a:schemeClr val="tx1">
                    <a:tint val="75000"/>
                  </a:schemeClr>
                </a:solidFill>
              </a:defRPr>
            </a:lvl8pPr>
            <a:lvl9pPr marL="3657935"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F8AAC5B4-F807-42E3-A50A-751FDCC17B2E}"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EEB9B2E4-3580-4A60-A7B6-5405BD48C135}" type="slidenum">
              <a:rPr lang="en-US"/>
              <a:pPr>
                <a:defRPr/>
              </a:pPr>
              <a:t>‹#›</a:t>
            </a:fld>
            <a:endParaRPr lang="en-US"/>
          </a:p>
        </p:txBody>
      </p:sp>
    </p:spTree>
    <p:extLst>
      <p:ext uri="{BB962C8B-B14F-4D97-AF65-F5344CB8AC3E}">
        <p14:creationId xmlns:p14="http://schemas.microsoft.com/office/powerpoint/2010/main" val="36580063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55FCDC22-334A-4526-AC79-3F147784AB73}"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6F4C8270-06DF-4073-98DB-AEDFFFF54F06}" type="slidenum">
              <a:rPr lang="en-US"/>
              <a:pPr>
                <a:defRPr/>
              </a:pPr>
              <a:t>‹#›</a:t>
            </a:fld>
            <a:endParaRPr lang="en-US"/>
          </a:p>
        </p:txBody>
      </p:sp>
    </p:spTree>
    <p:extLst>
      <p:ext uri="{BB962C8B-B14F-4D97-AF65-F5344CB8AC3E}">
        <p14:creationId xmlns:p14="http://schemas.microsoft.com/office/powerpoint/2010/main" val="98519380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976"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26">
                <a:solidFill>
                  <a:schemeClr val="tx1">
                    <a:tint val="75000"/>
                  </a:schemeClr>
                </a:solidFill>
              </a:defRPr>
            </a:lvl1pPr>
            <a:lvl2pPr marL="457242" indent="0">
              <a:buNone/>
              <a:defRPr sz="1800">
                <a:solidFill>
                  <a:schemeClr val="tx1">
                    <a:tint val="75000"/>
                  </a:schemeClr>
                </a:solidFill>
              </a:defRPr>
            </a:lvl2pPr>
            <a:lvl3pPr marL="914484" indent="0">
              <a:buNone/>
              <a:defRPr sz="1575">
                <a:solidFill>
                  <a:schemeClr val="tx1">
                    <a:tint val="75000"/>
                  </a:schemeClr>
                </a:solidFill>
              </a:defRPr>
            </a:lvl3pPr>
            <a:lvl4pPr marL="1371726" indent="0">
              <a:buNone/>
              <a:defRPr sz="1425">
                <a:solidFill>
                  <a:schemeClr val="tx1">
                    <a:tint val="75000"/>
                  </a:schemeClr>
                </a:solidFill>
              </a:defRPr>
            </a:lvl4pPr>
            <a:lvl5pPr marL="1828967" indent="0">
              <a:buNone/>
              <a:defRPr sz="1425">
                <a:solidFill>
                  <a:schemeClr val="tx1">
                    <a:tint val="75000"/>
                  </a:schemeClr>
                </a:solidFill>
              </a:defRPr>
            </a:lvl5pPr>
            <a:lvl6pPr marL="2286210" indent="0">
              <a:buNone/>
              <a:defRPr sz="1425">
                <a:solidFill>
                  <a:schemeClr val="tx1">
                    <a:tint val="75000"/>
                  </a:schemeClr>
                </a:solidFill>
              </a:defRPr>
            </a:lvl6pPr>
            <a:lvl7pPr marL="2743451" indent="0">
              <a:buNone/>
              <a:defRPr sz="1425">
                <a:solidFill>
                  <a:schemeClr val="tx1">
                    <a:tint val="75000"/>
                  </a:schemeClr>
                </a:solidFill>
              </a:defRPr>
            </a:lvl7pPr>
            <a:lvl8pPr marL="3200693" indent="0">
              <a:buNone/>
              <a:defRPr sz="1425">
                <a:solidFill>
                  <a:schemeClr val="tx1">
                    <a:tint val="75000"/>
                  </a:schemeClr>
                </a:solidFill>
              </a:defRPr>
            </a:lvl8pPr>
            <a:lvl9pPr marL="3657935" indent="0">
              <a:buNone/>
              <a:defRPr sz="1425">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23599F82-A85D-453E-8871-D8BDE5B6F7FB}"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E9FF0DD4-EEEF-4190-B86C-2DA5973BD272}" type="slidenum">
              <a:rPr lang="en-US"/>
              <a:pPr>
                <a:defRPr/>
              </a:pPr>
              <a:t>‹#›</a:t>
            </a:fld>
            <a:endParaRPr lang="en-US"/>
          </a:p>
        </p:txBody>
      </p:sp>
    </p:spTree>
    <p:extLst>
      <p:ext uri="{BB962C8B-B14F-4D97-AF65-F5344CB8AC3E}">
        <p14:creationId xmlns:p14="http://schemas.microsoft.com/office/powerpoint/2010/main" val="423387992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200152"/>
            <a:ext cx="4038600" cy="3394075"/>
          </a:xfrm>
        </p:spPr>
        <p:txBody>
          <a:bodyPr/>
          <a:lstStyle>
            <a:lvl1pPr>
              <a:defRPr sz="2776"/>
            </a:lvl1pPr>
            <a:lvl2pPr>
              <a:defRPr sz="2401"/>
            </a:lvl2pPr>
            <a:lvl3pPr>
              <a:defRPr sz="2026"/>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200152"/>
            <a:ext cx="4038600" cy="3394075"/>
          </a:xfrm>
        </p:spPr>
        <p:txBody>
          <a:bodyPr/>
          <a:lstStyle>
            <a:lvl1pPr>
              <a:defRPr sz="2776"/>
            </a:lvl1pPr>
            <a:lvl2pPr>
              <a:defRPr sz="2401"/>
            </a:lvl2pPr>
            <a:lvl3pPr>
              <a:defRPr sz="2026"/>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F435F9EA-630A-4501-BD0A-B8DB272D4A9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D644CA8B-4E4D-4445-85D5-F3278214F96C}" type="slidenum">
              <a:rPr lang="en-US"/>
              <a:pPr>
                <a:defRPr/>
              </a:pPr>
              <a:t>‹#›</a:t>
            </a:fld>
            <a:endParaRPr lang="en-US"/>
          </a:p>
        </p:txBody>
      </p:sp>
    </p:spTree>
    <p:extLst>
      <p:ext uri="{BB962C8B-B14F-4D97-AF65-F5344CB8AC3E}">
        <p14:creationId xmlns:p14="http://schemas.microsoft.com/office/powerpoint/2010/main" val="129232747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4"/>
            <a:ext cx="4040188" cy="639763"/>
          </a:xfrm>
        </p:spPr>
        <p:txBody>
          <a:bodyPr anchor="b"/>
          <a:lstStyle>
            <a:lvl1pPr marL="0" indent="0">
              <a:buNone/>
              <a:defRPr sz="2401" b="1"/>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1"/>
            </a:lvl1pPr>
            <a:lvl2pPr>
              <a:defRPr sz="2026"/>
            </a:lvl2pPr>
            <a:lvl3pPr>
              <a:defRPr sz="1800"/>
            </a:lvl3pPr>
            <a:lvl4pPr>
              <a:defRPr sz="1575"/>
            </a:lvl4pPr>
            <a:lvl5pPr>
              <a:defRPr sz="1575"/>
            </a:lvl5pPr>
            <a:lvl6pPr>
              <a:defRPr sz="1575"/>
            </a:lvl6pPr>
            <a:lvl7pPr>
              <a:defRPr sz="1575"/>
            </a:lvl7pPr>
            <a:lvl8pPr>
              <a:defRPr sz="1575"/>
            </a:lvl8pPr>
            <a:lvl9pPr>
              <a:defRPr sz="1575"/>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7" y="1535114"/>
            <a:ext cx="4041775" cy="639763"/>
          </a:xfrm>
        </p:spPr>
        <p:txBody>
          <a:bodyPr anchor="b"/>
          <a:lstStyle>
            <a:lvl1pPr marL="0" indent="0">
              <a:buNone/>
              <a:defRPr sz="2401" b="1"/>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GB"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1"/>
            </a:lvl1pPr>
            <a:lvl2pPr>
              <a:defRPr sz="2026"/>
            </a:lvl2pPr>
            <a:lvl3pPr>
              <a:defRPr sz="1800"/>
            </a:lvl3pPr>
            <a:lvl4pPr>
              <a:defRPr sz="1575"/>
            </a:lvl4pPr>
            <a:lvl5pPr>
              <a:defRPr sz="1575"/>
            </a:lvl5pPr>
            <a:lvl6pPr>
              <a:defRPr sz="1575"/>
            </a:lvl6pPr>
            <a:lvl7pPr>
              <a:defRPr sz="1575"/>
            </a:lvl7pPr>
            <a:lvl8pPr>
              <a:defRPr sz="1575"/>
            </a:lvl8pPr>
            <a:lvl9pPr>
              <a:defRPr sz="1575"/>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09523019-C8D3-4752-805D-8F26B134EC26}"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0A98A353-8411-4A07-88A8-52D549B3A5B0}" type="slidenum">
              <a:rPr lang="en-US"/>
              <a:pPr>
                <a:defRPr/>
              </a:pPr>
              <a:t>‹#›</a:t>
            </a:fld>
            <a:endParaRPr lang="en-US"/>
          </a:p>
        </p:txBody>
      </p:sp>
    </p:spTree>
    <p:extLst>
      <p:ext uri="{BB962C8B-B14F-4D97-AF65-F5344CB8AC3E}">
        <p14:creationId xmlns:p14="http://schemas.microsoft.com/office/powerpoint/2010/main" val="19958221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EABB19F-ECE1-435A-A73D-C32CE0855676}"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4EA2916-96F7-47E7-A4D5-7269D578BCB9}" type="slidenum">
              <a:rPr lang="en-US"/>
              <a:pPr>
                <a:defRPr/>
              </a:pPr>
              <a:t>‹#›</a:t>
            </a:fld>
            <a:endParaRPr lang="en-US"/>
          </a:p>
        </p:txBody>
      </p:sp>
    </p:spTree>
    <p:extLst>
      <p:ext uri="{BB962C8B-B14F-4D97-AF65-F5344CB8AC3E}">
        <p14:creationId xmlns:p14="http://schemas.microsoft.com/office/powerpoint/2010/main" val="173441383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EBA6EF6D-5C8F-4252-862D-EB8DF79AF3C9}"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6CE4DEE7-B06F-4047-91E9-CC5E5E37C696}" type="slidenum">
              <a:rPr lang="en-US"/>
              <a:pPr>
                <a:defRPr/>
              </a:pPr>
              <a:t>‹#›</a:t>
            </a:fld>
            <a:endParaRPr lang="en-US"/>
          </a:p>
        </p:txBody>
      </p:sp>
    </p:spTree>
    <p:extLst>
      <p:ext uri="{BB962C8B-B14F-4D97-AF65-F5344CB8AC3E}">
        <p14:creationId xmlns:p14="http://schemas.microsoft.com/office/powerpoint/2010/main" val="377173598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FFEF0B55-E684-4D6A-BBD6-DB1A3B86395D}"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B8F3DF1F-0582-42B3-9B6A-32B9FAD88104}" type="slidenum">
              <a:rPr lang="en-US"/>
              <a:pPr>
                <a:defRPr/>
              </a:pPr>
              <a:t>‹#›</a:t>
            </a:fld>
            <a:endParaRPr lang="en-US"/>
          </a:p>
        </p:txBody>
      </p:sp>
    </p:spTree>
    <p:extLst>
      <p:ext uri="{BB962C8B-B14F-4D97-AF65-F5344CB8AC3E}">
        <p14:creationId xmlns:p14="http://schemas.microsoft.com/office/powerpoint/2010/main" val="233493406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1"/>
          </a:xfrm>
        </p:spPr>
        <p:txBody>
          <a:bodyPr anchor="b"/>
          <a:lstStyle>
            <a:lvl1pPr algn="l">
              <a:defRPr sz="2026" b="1"/>
            </a:lvl1pPr>
          </a:lstStyle>
          <a:p>
            <a:r>
              <a:rPr lang="en-GB"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26"/>
            </a:lvl1pPr>
            <a:lvl2pPr>
              <a:defRPr sz="2776"/>
            </a:lvl2pPr>
            <a:lvl3pPr>
              <a:defRPr sz="2401"/>
            </a:lvl3pPr>
            <a:lvl4pPr>
              <a:defRPr sz="2026"/>
            </a:lvl4pPr>
            <a:lvl5pPr>
              <a:defRPr sz="2026"/>
            </a:lvl5pPr>
            <a:lvl6pPr>
              <a:defRPr sz="2026"/>
            </a:lvl6pPr>
            <a:lvl7pPr>
              <a:defRPr sz="2026"/>
            </a:lvl7pPr>
            <a:lvl8pPr>
              <a:defRPr sz="2026"/>
            </a:lvl8pPr>
            <a:lvl9pPr>
              <a:defRPr sz="2026"/>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25"/>
            </a:lvl1pPr>
            <a:lvl2pPr marL="457242" indent="0">
              <a:buNone/>
              <a:defRPr sz="1200"/>
            </a:lvl2pPr>
            <a:lvl3pPr marL="914484" indent="0">
              <a:buNone/>
              <a:defRPr sz="975"/>
            </a:lvl3pPr>
            <a:lvl4pPr marL="1371726" indent="0">
              <a:buNone/>
              <a:defRPr sz="900"/>
            </a:lvl4pPr>
            <a:lvl5pPr marL="1828967" indent="0">
              <a:buNone/>
              <a:defRPr sz="900"/>
            </a:lvl5pPr>
            <a:lvl6pPr marL="2286210" indent="0">
              <a:buNone/>
              <a:defRPr sz="900"/>
            </a:lvl6pPr>
            <a:lvl7pPr marL="2743451" indent="0">
              <a:buNone/>
              <a:defRPr sz="900"/>
            </a:lvl7pPr>
            <a:lvl8pPr marL="3200693" indent="0">
              <a:buNone/>
              <a:defRPr sz="900"/>
            </a:lvl8pPr>
            <a:lvl9pPr marL="3657935"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41777842-7838-4A33-BCF9-8BEAAE7CCCA7}"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61D98A98-A28C-4703-8AC9-E66BBC1B87B7}" type="slidenum">
              <a:rPr lang="en-US"/>
              <a:pPr>
                <a:defRPr/>
              </a:pPr>
              <a:t>‹#›</a:t>
            </a:fld>
            <a:endParaRPr lang="en-US"/>
          </a:p>
        </p:txBody>
      </p:sp>
    </p:spTree>
    <p:extLst>
      <p:ext uri="{BB962C8B-B14F-4D97-AF65-F5344CB8AC3E}">
        <p14:creationId xmlns:p14="http://schemas.microsoft.com/office/powerpoint/2010/main" val="174693682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26"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26"/>
            </a:lvl1pPr>
            <a:lvl2pPr marL="457242" indent="0">
              <a:buNone/>
              <a:defRPr sz="2776"/>
            </a:lvl2pPr>
            <a:lvl3pPr marL="914484" indent="0">
              <a:buNone/>
              <a:defRPr sz="2401"/>
            </a:lvl3pPr>
            <a:lvl4pPr marL="1371726" indent="0">
              <a:buNone/>
              <a:defRPr sz="2026"/>
            </a:lvl4pPr>
            <a:lvl5pPr marL="1828967" indent="0">
              <a:buNone/>
              <a:defRPr sz="2026"/>
            </a:lvl5pPr>
            <a:lvl6pPr marL="2286210" indent="0">
              <a:buNone/>
              <a:defRPr sz="2026"/>
            </a:lvl6pPr>
            <a:lvl7pPr marL="2743451" indent="0">
              <a:buNone/>
              <a:defRPr sz="2026"/>
            </a:lvl7pPr>
            <a:lvl8pPr marL="3200693" indent="0">
              <a:buNone/>
              <a:defRPr sz="2026"/>
            </a:lvl8pPr>
            <a:lvl9pPr marL="3657935" indent="0">
              <a:buNone/>
              <a:defRPr sz="2026"/>
            </a:lvl9pPr>
          </a:lstStyle>
          <a:p>
            <a:pPr lvl="0"/>
            <a:endParaRPr lang="en-US" noProof="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25"/>
            </a:lvl1pPr>
            <a:lvl2pPr marL="457242" indent="0">
              <a:buNone/>
              <a:defRPr sz="1200"/>
            </a:lvl2pPr>
            <a:lvl3pPr marL="914484" indent="0">
              <a:buNone/>
              <a:defRPr sz="975"/>
            </a:lvl3pPr>
            <a:lvl4pPr marL="1371726" indent="0">
              <a:buNone/>
              <a:defRPr sz="900"/>
            </a:lvl4pPr>
            <a:lvl5pPr marL="1828967" indent="0">
              <a:buNone/>
              <a:defRPr sz="900"/>
            </a:lvl5pPr>
            <a:lvl6pPr marL="2286210" indent="0">
              <a:buNone/>
              <a:defRPr sz="900"/>
            </a:lvl6pPr>
            <a:lvl7pPr marL="2743451" indent="0">
              <a:buNone/>
              <a:defRPr sz="900"/>
            </a:lvl7pPr>
            <a:lvl8pPr marL="3200693" indent="0">
              <a:buNone/>
              <a:defRPr sz="900"/>
            </a:lvl8pPr>
            <a:lvl9pPr marL="3657935"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A2704568-B012-4F4A-9DAC-877F118432AF}"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3A3D1C39-B050-4E97-A451-B5AC08B345A8}" type="slidenum">
              <a:rPr lang="en-US"/>
              <a:pPr>
                <a:defRPr/>
              </a:pPr>
              <a:t>‹#›</a:t>
            </a:fld>
            <a:endParaRPr lang="en-US"/>
          </a:p>
        </p:txBody>
      </p:sp>
    </p:spTree>
    <p:extLst>
      <p:ext uri="{BB962C8B-B14F-4D97-AF65-F5344CB8AC3E}">
        <p14:creationId xmlns:p14="http://schemas.microsoft.com/office/powerpoint/2010/main" val="93765897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B95B2CFD-490B-4ECF-93CF-47FC059F0460}"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A417FDDB-8AC8-40A1-9118-3ECE7E06088B}" type="slidenum">
              <a:rPr lang="en-US"/>
              <a:pPr>
                <a:defRPr/>
              </a:pPr>
              <a:t>‹#›</a:t>
            </a:fld>
            <a:endParaRPr lang="en-US"/>
          </a:p>
        </p:txBody>
      </p:sp>
    </p:spTree>
    <p:extLst>
      <p:ext uri="{BB962C8B-B14F-4D97-AF65-F5344CB8AC3E}">
        <p14:creationId xmlns:p14="http://schemas.microsoft.com/office/powerpoint/2010/main" val="256984604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6"/>
            <a:ext cx="2057400" cy="4387851"/>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06376"/>
            <a:ext cx="6019800" cy="4387851"/>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A432DCF5-0B34-4FFF-93E1-EFD037EBB747}"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394D25BD-D3E6-41CC-9189-B60A9FCC702E}" type="slidenum">
              <a:rPr lang="en-US"/>
              <a:pPr>
                <a:defRPr/>
              </a:pPr>
              <a:t>‹#›</a:t>
            </a:fld>
            <a:endParaRPr lang="en-US"/>
          </a:p>
        </p:txBody>
      </p:sp>
    </p:spTree>
    <p:extLst>
      <p:ext uri="{BB962C8B-B14F-4D97-AF65-F5344CB8AC3E}">
        <p14:creationId xmlns:p14="http://schemas.microsoft.com/office/powerpoint/2010/main" val="412901509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7CCE84C-6F2C-4B60-859A-6504A6E466F5}"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9F52DD32-6F31-4BE2-B3A4-A54F48D0696B}" type="slidenum">
              <a:rPr lang="en-US"/>
              <a:pPr>
                <a:defRPr/>
              </a:pPr>
              <a:t>‹#›</a:t>
            </a:fld>
            <a:endParaRPr lang="en-US"/>
          </a:p>
        </p:txBody>
      </p:sp>
    </p:spTree>
    <p:extLst>
      <p:ext uri="{BB962C8B-B14F-4D97-AF65-F5344CB8AC3E}">
        <p14:creationId xmlns:p14="http://schemas.microsoft.com/office/powerpoint/2010/main" val="273471766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81C4AC1-831B-4ACB-8A51-33954C741400}"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1A27A362-99E1-44CF-83D7-D7BAC33EE5A2}" type="slidenum">
              <a:rPr lang="en-US"/>
              <a:pPr>
                <a:defRPr/>
              </a:pPr>
              <a:t>‹#›</a:t>
            </a:fld>
            <a:endParaRPr lang="en-US"/>
          </a:p>
        </p:txBody>
      </p:sp>
    </p:spTree>
    <p:extLst>
      <p:ext uri="{BB962C8B-B14F-4D97-AF65-F5344CB8AC3E}">
        <p14:creationId xmlns:p14="http://schemas.microsoft.com/office/powerpoint/2010/main" val="63241264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E433C1C-FFFD-4AFB-9034-ECBBB1FC5D6C}"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7114A6A3-F179-4A1E-9351-E02C657A7CD2}" type="slidenum">
              <a:rPr lang="en-US"/>
              <a:pPr>
                <a:defRPr/>
              </a:pPr>
              <a:t>‹#›</a:t>
            </a:fld>
            <a:endParaRPr lang="en-US"/>
          </a:p>
        </p:txBody>
      </p:sp>
    </p:spTree>
    <p:extLst>
      <p:ext uri="{BB962C8B-B14F-4D97-AF65-F5344CB8AC3E}">
        <p14:creationId xmlns:p14="http://schemas.microsoft.com/office/powerpoint/2010/main" val="48922426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30630247-B362-4F16-89FB-B6B2E979BA6A}"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A49B46EC-88D5-4BA2-BC66-B8617F6C7BB2}" type="slidenum">
              <a:rPr lang="en-US"/>
              <a:pPr>
                <a:defRPr/>
              </a:pPr>
              <a:t>‹#›</a:t>
            </a:fld>
            <a:endParaRPr lang="en-US"/>
          </a:p>
        </p:txBody>
      </p:sp>
    </p:spTree>
    <p:extLst>
      <p:ext uri="{BB962C8B-B14F-4D97-AF65-F5344CB8AC3E}">
        <p14:creationId xmlns:p14="http://schemas.microsoft.com/office/powerpoint/2010/main" val="27920383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ED32336-D112-4AFB-942C-84C9BFDD88A0}"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CC47C11-540C-4012-A7DD-B209B0E2982A}" type="slidenum">
              <a:rPr lang="en-US"/>
              <a:pPr>
                <a:defRPr/>
              </a:pPr>
              <a:t>‹#›</a:t>
            </a:fld>
            <a:endParaRPr lang="en-US"/>
          </a:p>
        </p:txBody>
      </p:sp>
    </p:spTree>
    <p:extLst>
      <p:ext uri="{BB962C8B-B14F-4D97-AF65-F5344CB8AC3E}">
        <p14:creationId xmlns:p14="http://schemas.microsoft.com/office/powerpoint/2010/main" val="180305330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25D4EE5-E9E4-4D5B-B43C-4357E483D24B}"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a:defRPr/>
            </a:pPr>
            <a:fld id="{4C7EDC11-8D0B-4562-A6E7-01FB2A7B9D3F}" type="slidenum">
              <a:rPr lang="en-US"/>
              <a:pPr>
                <a:defRPr/>
              </a:pPr>
              <a:t>‹#›</a:t>
            </a:fld>
            <a:endParaRPr lang="en-US"/>
          </a:p>
        </p:txBody>
      </p:sp>
    </p:spTree>
    <p:extLst>
      <p:ext uri="{BB962C8B-B14F-4D97-AF65-F5344CB8AC3E}">
        <p14:creationId xmlns:p14="http://schemas.microsoft.com/office/powerpoint/2010/main" val="324334703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C5EDB3B2-C439-4060-9DFD-9D137F052F07}"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a:defRPr/>
            </a:pPr>
            <a:fld id="{D4B182D9-D55D-46F2-BBE1-03BAA03FFF4C}" type="slidenum">
              <a:rPr lang="en-US"/>
              <a:pPr>
                <a:defRPr/>
              </a:pPr>
              <a:t>‹#›</a:t>
            </a:fld>
            <a:endParaRPr lang="en-US"/>
          </a:p>
        </p:txBody>
      </p:sp>
    </p:spTree>
    <p:extLst>
      <p:ext uri="{BB962C8B-B14F-4D97-AF65-F5344CB8AC3E}">
        <p14:creationId xmlns:p14="http://schemas.microsoft.com/office/powerpoint/2010/main" val="64439524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1D5CE60E-8876-4BC1-99AA-6E28F7097D69}"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a:defRPr/>
            </a:pPr>
            <a:fld id="{B6262DF7-D1DD-4F71-96DB-1DCFA2BEC757}" type="slidenum">
              <a:rPr lang="en-US"/>
              <a:pPr>
                <a:defRPr/>
              </a:pPr>
              <a:t>‹#›</a:t>
            </a:fld>
            <a:endParaRPr lang="en-US"/>
          </a:p>
        </p:txBody>
      </p:sp>
    </p:spTree>
    <p:extLst>
      <p:ext uri="{BB962C8B-B14F-4D97-AF65-F5344CB8AC3E}">
        <p14:creationId xmlns:p14="http://schemas.microsoft.com/office/powerpoint/2010/main" val="79634919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8038C23F-BDA2-4063-8D09-31E1C37CD224}"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8CB5756F-318D-4F87-978B-D327471462E1}" type="slidenum">
              <a:rPr lang="en-US"/>
              <a:pPr>
                <a:defRPr/>
              </a:pPr>
              <a:t>‹#›</a:t>
            </a:fld>
            <a:endParaRPr lang="en-US"/>
          </a:p>
        </p:txBody>
      </p:sp>
    </p:spTree>
    <p:extLst>
      <p:ext uri="{BB962C8B-B14F-4D97-AF65-F5344CB8AC3E}">
        <p14:creationId xmlns:p14="http://schemas.microsoft.com/office/powerpoint/2010/main" val="367617383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73FC712-E689-466C-8DF2-AA3EEFA77B3E}"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A84D13A9-8B7B-403F-97A1-50CEC7C98E01}" type="slidenum">
              <a:rPr lang="en-US"/>
              <a:pPr>
                <a:defRPr/>
              </a:pPr>
              <a:t>‹#›</a:t>
            </a:fld>
            <a:endParaRPr lang="en-US"/>
          </a:p>
        </p:txBody>
      </p:sp>
    </p:spTree>
    <p:extLst>
      <p:ext uri="{BB962C8B-B14F-4D97-AF65-F5344CB8AC3E}">
        <p14:creationId xmlns:p14="http://schemas.microsoft.com/office/powerpoint/2010/main" val="48951679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2C713EC-871B-4E21-911D-3E40407DCED1}"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D8065C4B-4EFB-4D5B-AB01-A9C3CAA39CEB}" type="slidenum">
              <a:rPr lang="en-US"/>
              <a:pPr>
                <a:defRPr/>
              </a:pPr>
              <a:t>‹#›</a:t>
            </a:fld>
            <a:endParaRPr lang="en-US"/>
          </a:p>
        </p:txBody>
      </p:sp>
    </p:spTree>
    <p:extLst>
      <p:ext uri="{BB962C8B-B14F-4D97-AF65-F5344CB8AC3E}">
        <p14:creationId xmlns:p14="http://schemas.microsoft.com/office/powerpoint/2010/main" val="69297902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998E623-9295-4B57-AEA9-878BD025B8B1}"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E8B44183-A4B1-4A5F-B689-E7C57B07EBA3}" type="slidenum">
              <a:rPr lang="en-US"/>
              <a:pPr>
                <a:defRPr/>
              </a:pPr>
              <a:t>‹#›</a:t>
            </a:fld>
            <a:endParaRPr lang="en-US"/>
          </a:p>
        </p:txBody>
      </p:sp>
    </p:spTree>
    <p:extLst>
      <p:ext uri="{BB962C8B-B14F-4D97-AF65-F5344CB8AC3E}">
        <p14:creationId xmlns:p14="http://schemas.microsoft.com/office/powerpoint/2010/main" val="237461464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175162793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47724564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7412662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1CA4495-5538-4075-A7F9-0F43B314986E}"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01ECA84E-0937-4A1C-B926-CDD7A108A91A}" type="slidenum">
              <a:rPr lang="en-US"/>
              <a:pPr>
                <a:defRPr/>
              </a:pPr>
              <a:t>‹#›</a:t>
            </a:fld>
            <a:endParaRPr lang="en-US"/>
          </a:p>
        </p:txBody>
      </p:sp>
    </p:spTree>
    <p:extLst>
      <p:ext uri="{BB962C8B-B14F-4D97-AF65-F5344CB8AC3E}">
        <p14:creationId xmlns:p14="http://schemas.microsoft.com/office/powerpoint/2010/main" val="372489382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416681642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15054462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42423932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397727802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292606931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88185438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332717041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28506503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F471A-8D06-49CF-9769-17D9478742B2}"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209C6F0-EE10-47F9-980E-0AD3B0C0C607}" type="slidenum">
              <a:rPr lang="en-US"/>
              <a:pPr>
                <a:defRPr/>
              </a:pPr>
              <a:t>‹#›</a:t>
            </a:fld>
            <a:endParaRPr lang="en-US"/>
          </a:p>
        </p:txBody>
      </p:sp>
    </p:spTree>
    <p:extLst>
      <p:ext uri="{BB962C8B-B14F-4D97-AF65-F5344CB8AC3E}">
        <p14:creationId xmlns:p14="http://schemas.microsoft.com/office/powerpoint/2010/main" val="186589248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D3893AD-89D5-44F9-BF3A-680FAE51BC1B}"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09EF459-F5EE-44C7-B81D-5D214B1DDCE5}" type="slidenum">
              <a:rPr lang="en-US"/>
              <a:pPr>
                <a:defRPr/>
              </a:pPr>
              <a:t>‹#›</a:t>
            </a:fld>
            <a:endParaRPr lang="en-US"/>
          </a:p>
        </p:txBody>
      </p:sp>
    </p:spTree>
    <p:extLst>
      <p:ext uri="{BB962C8B-B14F-4D97-AF65-F5344CB8AC3E}">
        <p14:creationId xmlns:p14="http://schemas.microsoft.com/office/powerpoint/2010/main" val="21455821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B0FC83C-BABB-411E-A012-B9330488346B}"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1C10EE4-FCA8-46F7-88F0-DF8BF0DDBDE6}" type="slidenum">
              <a:rPr lang="en-US"/>
              <a:pPr>
                <a:defRPr/>
              </a:pPr>
              <a:t>‹#›</a:t>
            </a:fld>
            <a:endParaRPr lang="en-US"/>
          </a:p>
        </p:txBody>
      </p:sp>
    </p:spTree>
    <p:extLst>
      <p:ext uri="{BB962C8B-B14F-4D97-AF65-F5344CB8AC3E}">
        <p14:creationId xmlns:p14="http://schemas.microsoft.com/office/powerpoint/2010/main" val="402678802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4ECE7A7-0E4D-47D5-B61E-833700FC0BAE}"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F55542A-DBE5-4F44-8813-7A0380878E72}" type="slidenum">
              <a:rPr lang="en-US"/>
              <a:pPr>
                <a:defRPr/>
              </a:pPr>
              <a:t>‹#›</a:t>
            </a:fld>
            <a:endParaRPr lang="en-US"/>
          </a:p>
        </p:txBody>
      </p:sp>
    </p:spTree>
    <p:extLst>
      <p:ext uri="{BB962C8B-B14F-4D97-AF65-F5344CB8AC3E}">
        <p14:creationId xmlns:p14="http://schemas.microsoft.com/office/powerpoint/2010/main" val="337667013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F8C6000-0214-4FA6-9BC1-062DAB70D562}"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E3E1573-B100-45E7-9874-B21A6A23755A}" type="slidenum">
              <a:rPr lang="en-US"/>
              <a:pPr>
                <a:defRPr/>
              </a:pPr>
              <a:t>‹#›</a:t>
            </a:fld>
            <a:endParaRPr lang="en-US"/>
          </a:p>
        </p:txBody>
      </p:sp>
    </p:spTree>
    <p:extLst>
      <p:ext uri="{BB962C8B-B14F-4D97-AF65-F5344CB8AC3E}">
        <p14:creationId xmlns:p14="http://schemas.microsoft.com/office/powerpoint/2010/main" val="300892258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2FEEFBC-7C48-45A0-8892-B2A34C99B201}"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621118A-F5FC-4890-B562-0F7A8B4690F1}" type="slidenum">
              <a:rPr lang="en-US"/>
              <a:pPr>
                <a:defRPr/>
              </a:pPr>
              <a:t>‹#›</a:t>
            </a:fld>
            <a:endParaRPr lang="en-US"/>
          </a:p>
        </p:txBody>
      </p:sp>
    </p:spTree>
    <p:extLst>
      <p:ext uri="{BB962C8B-B14F-4D97-AF65-F5344CB8AC3E}">
        <p14:creationId xmlns:p14="http://schemas.microsoft.com/office/powerpoint/2010/main" val="315445432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996F8CF-57AE-41BF-8288-4F759B3A64A8}"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3700999-6615-4333-A0B2-8D6C6BCBF580}" type="slidenum">
              <a:rPr lang="en-US"/>
              <a:pPr>
                <a:defRPr/>
              </a:pPr>
              <a:t>‹#›</a:t>
            </a:fld>
            <a:endParaRPr lang="en-US"/>
          </a:p>
        </p:txBody>
      </p:sp>
    </p:spTree>
    <p:extLst>
      <p:ext uri="{BB962C8B-B14F-4D97-AF65-F5344CB8AC3E}">
        <p14:creationId xmlns:p14="http://schemas.microsoft.com/office/powerpoint/2010/main" val="57539407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2E6C6F5-A7C0-4253-B3FA-E593F2EB54E8}"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BC619B1-0BBC-4E22-8E9C-814CEA9C729D}" type="slidenum">
              <a:rPr lang="en-US"/>
              <a:pPr>
                <a:defRPr/>
              </a:pPr>
              <a:t>‹#›</a:t>
            </a:fld>
            <a:endParaRPr lang="en-US"/>
          </a:p>
        </p:txBody>
      </p:sp>
    </p:spTree>
    <p:extLst>
      <p:ext uri="{BB962C8B-B14F-4D97-AF65-F5344CB8AC3E}">
        <p14:creationId xmlns:p14="http://schemas.microsoft.com/office/powerpoint/2010/main" val="294353379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751E79F-BDFF-48F0-97EC-05EA3AA1E6A5}"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2076600-1A0C-414E-AACC-F595D3652B6C}" type="slidenum">
              <a:rPr lang="en-US"/>
              <a:pPr>
                <a:defRPr/>
              </a:pPr>
              <a:t>‹#›</a:t>
            </a:fld>
            <a:endParaRPr lang="en-US"/>
          </a:p>
        </p:txBody>
      </p:sp>
    </p:spTree>
    <p:extLst>
      <p:ext uri="{BB962C8B-B14F-4D97-AF65-F5344CB8AC3E}">
        <p14:creationId xmlns:p14="http://schemas.microsoft.com/office/powerpoint/2010/main" val="84649348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10C8649-82FE-4E1A-9EA2-E47DA389DFE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AA184B7-C36A-4E81-B4F7-498533754323}" type="slidenum">
              <a:rPr lang="en-US"/>
              <a:pPr>
                <a:defRPr/>
              </a:pPr>
              <a:t>‹#›</a:t>
            </a:fld>
            <a:endParaRPr lang="en-US"/>
          </a:p>
        </p:txBody>
      </p:sp>
    </p:spTree>
    <p:extLst>
      <p:ext uri="{BB962C8B-B14F-4D97-AF65-F5344CB8AC3E}">
        <p14:creationId xmlns:p14="http://schemas.microsoft.com/office/powerpoint/2010/main" val="317515696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D8D407-95D5-4607-B6F9-87CE8D9B11F2}"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F6B2CF-50A4-4CDF-AFC1-E98A262AEFAC}" type="slidenum">
              <a:rPr lang="en-US"/>
              <a:pPr>
                <a:defRPr/>
              </a:pPr>
              <a:t>‹#›</a:t>
            </a:fld>
            <a:endParaRPr lang="en-US"/>
          </a:p>
        </p:txBody>
      </p:sp>
    </p:spTree>
    <p:extLst>
      <p:ext uri="{BB962C8B-B14F-4D97-AF65-F5344CB8AC3E}">
        <p14:creationId xmlns:p14="http://schemas.microsoft.com/office/powerpoint/2010/main" val="199475168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2CBAB37-461A-43CB-846D-E0E2A9B41022}"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EC26E36-6D92-4F98-AB39-4E51F878F711}" type="slidenum">
              <a:rPr lang="en-US"/>
              <a:pPr>
                <a:defRPr/>
              </a:pPr>
              <a:t>‹#›</a:t>
            </a:fld>
            <a:endParaRPr lang="en-US"/>
          </a:p>
        </p:txBody>
      </p:sp>
    </p:spTree>
    <p:extLst>
      <p:ext uri="{BB962C8B-B14F-4D97-AF65-F5344CB8AC3E}">
        <p14:creationId xmlns:p14="http://schemas.microsoft.com/office/powerpoint/2010/main" val="27440660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lvl1pPr>
          </a:lstStyle>
          <a:p>
            <a:pPr>
              <a:defRPr/>
            </a:pPr>
            <a:fld id="{0DDCEE73-46D8-4498-BD56-6E55507A4EE3}" type="slidenum">
              <a:rPr lang="en-US"/>
              <a:pPr>
                <a:defRPr/>
              </a:pPr>
              <a:t>‹#›</a:t>
            </a:fld>
            <a:endParaRPr lang="en-US"/>
          </a:p>
        </p:txBody>
      </p:sp>
    </p:spTree>
    <p:extLst>
      <p:ext uri="{BB962C8B-B14F-4D97-AF65-F5344CB8AC3E}">
        <p14:creationId xmlns:p14="http://schemas.microsoft.com/office/powerpoint/2010/main" val="929200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647A422-E869-4EB4-BF58-DF2ABE427C70}"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692FA48-FB27-41C9-9D21-6807450010A6}" type="slidenum">
              <a:rPr lang="en-US"/>
              <a:pPr>
                <a:defRPr/>
              </a:pPr>
              <a:t>‹#›</a:t>
            </a:fld>
            <a:endParaRPr lang="en-US"/>
          </a:p>
        </p:txBody>
      </p:sp>
    </p:spTree>
    <p:extLst>
      <p:ext uri="{BB962C8B-B14F-4D97-AF65-F5344CB8AC3E}">
        <p14:creationId xmlns:p14="http://schemas.microsoft.com/office/powerpoint/2010/main" val="284126486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9EE114FD-133A-492C-9951-374DAB8F67CB}" type="slidenum">
              <a:rPr lang="en-US"/>
              <a:pPr>
                <a:defRPr/>
              </a:pPr>
              <a:t>‹#›</a:t>
            </a:fld>
            <a:endParaRPr lang="en-US"/>
          </a:p>
        </p:txBody>
      </p:sp>
    </p:spTree>
    <p:extLst>
      <p:ext uri="{BB962C8B-B14F-4D97-AF65-F5344CB8AC3E}">
        <p14:creationId xmlns:p14="http://schemas.microsoft.com/office/powerpoint/2010/main" val="414453471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59E318E4-C969-4ADB-A548-5C421DE8522D}" type="slidenum">
              <a:rPr lang="en-US"/>
              <a:pPr>
                <a:defRPr/>
              </a:pPr>
              <a:t>‹#›</a:t>
            </a:fld>
            <a:endParaRPr lang="en-US"/>
          </a:p>
        </p:txBody>
      </p:sp>
    </p:spTree>
    <p:extLst>
      <p:ext uri="{BB962C8B-B14F-4D97-AF65-F5344CB8AC3E}">
        <p14:creationId xmlns:p14="http://schemas.microsoft.com/office/powerpoint/2010/main" val="118089802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3D3A49EC-D9A4-404B-A802-BA9043C9B7CA}" type="slidenum">
              <a:rPr lang="en-US"/>
              <a:pPr>
                <a:defRPr/>
              </a:pPr>
              <a:t>‹#›</a:t>
            </a:fld>
            <a:endParaRPr lang="en-US"/>
          </a:p>
        </p:txBody>
      </p:sp>
    </p:spTree>
    <p:extLst>
      <p:ext uri="{BB962C8B-B14F-4D97-AF65-F5344CB8AC3E}">
        <p14:creationId xmlns:p14="http://schemas.microsoft.com/office/powerpoint/2010/main" val="45204092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3C487753-47F7-49E9-A7E7-8B1F9E8E7D84}" type="slidenum">
              <a:rPr lang="en-US"/>
              <a:pPr>
                <a:defRPr/>
              </a:pPr>
              <a:t>‹#›</a:t>
            </a:fld>
            <a:endParaRPr lang="en-US"/>
          </a:p>
        </p:txBody>
      </p:sp>
    </p:spTree>
    <p:extLst>
      <p:ext uri="{BB962C8B-B14F-4D97-AF65-F5344CB8AC3E}">
        <p14:creationId xmlns:p14="http://schemas.microsoft.com/office/powerpoint/2010/main" val="341930896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713D2A07-55BC-41B7-A342-2B74496B49E5}" type="slidenum">
              <a:rPr lang="en-US"/>
              <a:pPr>
                <a:defRPr/>
              </a:pPr>
              <a:t>‹#›</a:t>
            </a:fld>
            <a:endParaRPr lang="en-US"/>
          </a:p>
        </p:txBody>
      </p:sp>
    </p:spTree>
    <p:extLst>
      <p:ext uri="{BB962C8B-B14F-4D97-AF65-F5344CB8AC3E}">
        <p14:creationId xmlns:p14="http://schemas.microsoft.com/office/powerpoint/2010/main" val="72972014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32E3AAF6-060E-4B7C-AD0B-A6CEC8480ECD}" type="slidenum">
              <a:rPr lang="en-US"/>
              <a:pPr>
                <a:defRPr/>
              </a:pPr>
              <a:t>‹#›</a:t>
            </a:fld>
            <a:endParaRPr lang="en-US"/>
          </a:p>
        </p:txBody>
      </p:sp>
    </p:spTree>
    <p:extLst>
      <p:ext uri="{BB962C8B-B14F-4D97-AF65-F5344CB8AC3E}">
        <p14:creationId xmlns:p14="http://schemas.microsoft.com/office/powerpoint/2010/main" val="313589600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66A0CDC3-8FC0-421E-B448-F684696A91AD}" type="slidenum">
              <a:rPr lang="en-US"/>
              <a:pPr>
                <a:defRPr/>
              </a:pPr>
              <a:t>‹#›</a:t>
            </a:fld>
            <a:endParaRPr lang="en-US"/>
          </a:p>
        </p:txBody>
      </p:sp>
    </p:spTree>
    <p:extLst>
      <p:ext uri="{BB962C8B-B14F-4D97-AF65-F5344CB8AC3E}">
        <p14:creationId xmlns:p14="http://schemas.microsoft.com/office/powerpoint/2010/main" val="136164552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9DC4AC37-F7F7-45B4-BC71-B84A0953894E}" type="slidenum">
              <a:rPr lang="en-US"/>
              <a:pPr>
                <a:defRPr/>
              </a:pPr>
              <a:t>‹#›</a:t>
            </a:fld>
            <a:endParaRPr lang="en-US"/>
          </a:p>
        </p:txBody>
      </p:sp>
    </p:spTree>
    <p:extLst>
      <p:ext uri="{BB962C8B-B14F-4D97-AF65-F5344CB8AC3E}">
        <p14:creationId xmlns:p14="http://schemas.microsoft.com/office/powerpoint/2010/main" val="20731240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73C1C638-E1A0-45E5-9BC9-30CB595EC0D0}" type="slidenum">
              <a:rPr lang="en-US"/>
              <a:pPr>
                <a:defRPr/>
              </a:pPr>
              <a:t>‹#›</a:t>
            </a:fld>
            <a:endParaRPr lang="en-US"/>
          </a:p>
        </p:txBody>
      </p:sp>
    </p:spTree>
    <p:extLst>
      <p:ext uri="{BB962C8B-B14F-4D97-AF65-F5344CB8AC3E}">
        <p14:creationId xmlns:p14="http://schemas.microsoft.com/office/powerpoint/2010/main" val="309836465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8BF027CC-5DDD-423B-B7D0-6FFAEE35E3DC}" type="slidenum">
              <a:rPr lang="en-US"/>
              <a:pPr>
                <a:defRPr/>
              </a:pPr>
              <a:t>‹#›</a:t>
            </a:fld>
            <a:endParaRPr lang="en-US"/>
          </a:p>
        </p:txBody>
      </p:sp>
    </p:spTree>
    <p:extLst>
      <p:ext uri="{BB962C8B-B14F-4D97-AF65-F5344CB8AC3E}">
        <p14:creationId xmlns:p14="http://schemas.microsoft.com/office/powerpoint/2010/main" val="375041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a typeface="MS PGothic" panose="020B0600070205080204" pitchFamily="34" charset="-128"/>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cs typeface="+mn-cs"/>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cs typeface="+mn-cs"/>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a typeface="MS PGothic" panose="020B0600070205080204" pitchFamily="34" charset="-128"/>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cs typeface="+mn-cs"/>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cs typeface="+mn-cs"/>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a typeface="MS PGothic" panose="020B0600070205080204" pitchFamily="34" charset="-128"/>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cs typeface="+mn-cs"/>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cs typeface="+mn-cs"/>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ea typeface="MS PGothic" panose="020B0600070205080204" pitchFamily="34" charset="-128"/>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ea typeface="MS PGothic" panose="020B0600070205080204" pitchFamily="34" charset="-128"/>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ea typeface="MS PGothic" panose="020B0600070205080204" pitchFamily="34" charset="-128"/>
                <a:cs typeface="+mn-cs"/>
              </a:defRPr>
            </a:lvl1pPr>
          </a:lstStyle>
          <a:p>
            <a:pPr>
              <a:defRPr/>
            </a:pPr>
            <a:fld id="{476AD390-2AFB-486B-8318-2D51B36A3F02}" type="slidenum">
              <a:rPr lang="en-US"/>
              <a:pPr>
                <a:defRPr/>
              </a:pPr>
              <a:t>‹#›</a:t>
            </a:fld>
            <a:endParaRPr lang="en-US"/>
          </a:p>
        </p:txBody>
      </p:sp>
    </p:spTree>
    <p:extLst>
      <p:ext uri="{BB962C8B-B14F-4D97-AF65-F5344CB8AC3E}">
        <p14:creationId xmlns:p14="http://schemas.microsoft.com/office/powerpoint/2010/main" val="425296796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752600"/>
            <a:ext cx="77724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4CE4A05D-A22B-4468-8953-0FEB6D1EE3F8}" type="slidenum">
              <a:rPr lang="en-US"/>
              <a:pPr>
                <a:defRPr/>
              </a:pPr>
              <a:t>‹#›</a:t>
            </a:fld>
            <a:endParaRPr lang="en-US"/>
          </a:p>
        </p:txBody>
      </p:sp>
    </p:spTree>
    <p:extLst>
      <p:ext uri="{BB962C8B-B14F-4D97-AF65-F5344CB8AC3E}">
        <p14:creationId xmlns:p14="http://schemas.microsoft.com/office/powerpoint/2010/main" val="425826063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1C1C533C-4425-4631-9FD0-E3DCBD756183}" type="slidenum">
              <a:rPr lang="en-US"/>
              <a:pPr>
                <a:defRPr/>
              </a:pPr>
              <a:t>‹#›</a:t>
            </a:fld>
            <a:endParaRPr lang="en-US"/>
          </a:p>
        </p:txBody>
      </p:sp>
    </p:spTree>
    <p:extLst>
      <p:ext uri="{BB962C8B-B14F-4D97-AF65-F5344CB8AC3E}">
        <p14:creationId xmlns:p14="http://schemas.microsoft.com/office/powerpoint/2010/main" val="318580326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8056EA98-0277-47AA-BEDB-F56231A84E94}" type="slidenum">
              <a:rPr lang="en-US"/>
              <a:pPr>
                <a:defRPr/>
              </a:pPr>
              <a:t>‹#›</a:t>
            </a:fld>
            <a:endParaRPr lang="en-US"/>
          </a:p>
        </p:txBody>
      </p:sp>
    </p:spTree>
    <p:extLst>
      <p:ext uri="{BB962C8B-B14F-4D97-AF65-F5344CB8AC3E}">
        <p14:creationId xmlns:p14="http://schemas.microsoft.com/office/powerpoint/2010/main" val="319754085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B01844-F806-4BD6-80EF-AD2600130A29}"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FD5C38A-4C97-4C88-9747-C0B79E1C92FB}" type="slidenum">
              <a:rPr lang="en-US"/>
              <a:pPr>
                <a:defRPr/>
              </a:pPr>
              <a:t>‹#›</a:t>
            </a:fld>
            <a:endParaRPr lang="en-US"/>
          </a:p>
        </p:txBody>
      </p:sp>
    </p:spTree>
    <p:extLst>
      <p:ext uri="{BB962C8B-B14F-4D97-AF65-F5344CB8AC3E}">
        <p14:creationId xmlns:p14="http://schemas.microsoft.com/office/powerpoint/2010/main" val="255173029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60A5904-30BE-4A59-BA4D-2B36D01536A2}"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9540AB-9BDD-4F8B-81FC-05F4C4F5E68D}" type="slidenum">
              <a:rPr lang="en-US"/>
              <a:pPr>
                <a:defRPr/>
              </a:pPr>
              <a:t>‹#›</a:t>
            </a:fld>
            <a:endParaRPr lang="en-US"/>
          </a:p>
        </p:txBody>
      </p:sp>
    </p:spTree>
    <p:extLst>
      <p:ext uri="{BB962C8B-B14F-4D97-AF65-F5344CB8AC3E}">
        <p14:creationId xmlns:p14="http://schemas.microsoft.com/office/powerpoint/2010/main" val="324230351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1949DFA-9235-4764-82C2-FACE15F5E817}"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E69E89F-5B9C-4188-BDEF-5609B375CA23}" type="slidenum">
              <a:rPr lang="en-US"/>
              <a:pPr>
                <a:defRPr/>
              </a:pPr>
              <a:t>‹#›</a:t>
            </a:fld>
            <a:endParaRPr lang="en-US"/>
          </a:p>
        </p:txBody>
      </p:sp>
    </p:spTree>
    <p:extLst>
      <p:ext uri="{BB962C8B-B14F-4D97-AF65-F5344CB8AC3E}">
        <p14:creationId xmlns:p14="http://schemas.microsoft.com/office/powerpoint/2010/main" val="59120283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B81ADD4-1DCB-43AF-B515-77BD2B63689F}"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5DDCD42-E685-49A0-B266-C128B20B3BEB}" type="slidenum">
              <a:rPr lang="en-US"/>
              <a:pPr>
                <a:defRPr/>
              </a:pPr>
              <a:t>‹#›</a:t>
            </a:fld>
            <a:endParaRPr lang="en-US"/>
          </a:p>
        </p:txBody>
      </p:sp>
    </p:spTree>
    <p:extLst>
      <p:ext uri="{BB962C8B-B14F-4D97-AF65-F5344CB8AC3E}">
        <p14:creationId xmlns:p14="http://schemas.microsoft.com/office/powerpoint/2010/main" val="355867671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815BB14-7369-44B6-B230-9149EA03882B}"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0E9A0B-46A5-43D8-A7DF-95DB3B3D5F01}" type="slidenum">
              <a:rPr lang="en-US"/>
              <a:pPr>
                <a:defRPr/>
              </a:pPr>
              <a:t>‹#›</a:t>
            </a:fld>
            <a:endParaRPr lang="en-US"/>
          </a:p>
        </p:txBody>
      </p:sp>
    </p:spTree>
    <p:extLst>
      <p:ext uri="{BB962C8B-B14F-4D97-AF65-F5344CB8AC3E}">
        <p14:creationId xmlns:p14="http://schemas.microsoft.com/office/powerpoint/2010/main" val="316314865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9FE0368-870E-4700-9D37-1050BD20A18E}"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FA8D258-7363-4F10-973B-3012EEFC4143}" type="slidenum">
              <a:rPr lang="en-US"/>
              <a:pPr>
                <a:defRPr/>
              </a:pPr>
              <a:t>‹#›</a:t>
            </a:fld>
            <a:endParaRPr lang="en-US"/>
          </a:p>
        </p:txBody>
      </p:sp>
    </p:spTree>
    <p:extLst>
      <p:ext uri="{BB962C8B-B14F-4D97-AF65-F5344CB8AC3E}">
        <p14:creationId xmlns:p14="http://schemas.microsoft.com/office/powerpoint/2010/main" val="368773440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FC49945-0838-492E-BA52-489A29694770}"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D158F2D-33F6-4FFB-8BF6-129CD38451CF}" type="slidenum">
              <a:rPr lang="en-US"/>
              <a:pPr>
                <a:defRPr/>
              </a:pPr>
              <a:t>‹#›</a:t>
            </a:fld>
            <a:endParaRPr lang="en-US"/>
          </a:p>
        </p:txBody>
      </p:sp>
    </p:spTree>
    <p:extLst>
      <p:ext uri="{BB962C8B-B14F-4D97-AF65-F5344CB8AC3E}">
        <p14:creationId xmlns:p14="http://schemas.microsoft.com/office/powerpoint/2010/main" val="171658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BEE495FB-8EEE-41C6-A5A4-C698ABB094C9}" type="slidenum">
              <a:rPr lang="en-US"/>
              <a:pPr/>
              <a:t>‹#›</a:t>
            </a:fld>
            <a:endParaRPr lang="en-US"/>
          </a:p>
        </p:txBody>
      </p:sp>
    </p:spTree>
    <p:extLst>
      <p:ext uri="{BB962C8B-B14F-4D97-AF65-F5344CB8AC3E}">
        <p14:creationId xmlns:p14="http://schemas.microsoft.com/office/powerpoint/2010/main" val="25018007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B5283D2-B1D6-4AB3-A469-3B214ACD2694}" type="slidenum">
              <a:rPr lang="en-US"/>
              <a:pPr>
                <a:defRPr/>
              </a:pPr>
              <a:t>‹#›</a:t>
            </a:fld>
            <a:endParaRPr lang="en-US"/>
          </a:p>
        </p:txBody>
      </p:sp>
    </p:spTree>
    <p:extLst>
      <p:ext uri="{BB962C8B-B14F-4D97-AF65-F5344CB8AC3E}">
        <p14:creationId xmlns:p14="http://schemas.microsoft.com/office/powerpoint/2010/main" val="202445690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7C1A6E5-ABBD-47AA-AA96-6D466F5D7484}"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FE4CB8D-5B3C-4412-BAB3-E75C12FD3A54}" type="slidenum">
              <a:rPr lang="en-US"/>
              <a:pPr>
                <a:defRPr/>
              </a:pPr>
              <a:t>‹#›</a:t>
            </a:fld>
            <a:endParaRPr lang="en-US"/>
          </a:p>
        </p:txBody>
      </p:sp>
    </p:spTree>
    <p:extLst>
      <p:ext uri="{BB962C8B-B14F-4D97-AF65-F5344CB8AC3E}">
        <p14:creationId xmlns:p14="http://schemas.microsoft.com/office/powerpoint/2010/main" val="218983505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D63C677-6C46-406A-9F75-4E930B5A64DB}"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47C3BB9-6B8F-49EB-BD7B-EF38839A5B4A}" type="slidenum">
              <a:rPr lang="en-US"/>
              <a:pPr>
                <a:defRPr/>
              </a:pPr>
              <a:t>‹#›</a:t>
            </a:fld>
            <a:endParaRPr lang="en-US"/>
          </a:p>
        </p:txBody>
      </p:sp>
    </p:spTree>
    <p:extLst>
      <p:ext uri="{BB962C8B-B14F-4D97-AF65-F5344CB8AC3E}">
        <p14:creationId xmlns:p14="http://schemas.microsoft.com/office/powerpoint/2010/main" val="150714443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6829F56-2B28-4D56-8A27-A3D839092889}"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40F1A9D-F2FA-4C3D-84CD-244275017EC4}" type="slidenum">
              <a:rPr lang="en-US"/>
              <a:pPr>
                <a:defRPr/>
              </a:pPr>
              <a:t>‹#›</a:t>
            </a:fld>
            <a:endParaRPr lang="en-US"/>
          </a:p>
        </p:txBody>
      </p:sp>
    </p:spTree>
    <p:extLst>
      <p:ext uri="{BB962C8B-B14F-4D97-AF65-F5344CB8AC3E}">
        <p14:creationId xmlns:p14="http://schemas.microsoft.com/office/powerpoint/2010/main" val="374966786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74FF7A2-DE25-432A-AB21-C964BC56C1FB}"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F20D2A3-81E0-4D06-9CE7-E3895525A573}" type="slidenum">
              <a:rPr lang="en-US"/>
              <a:pPr>
                <a:defRPr/>
              </a:pPr>
              <a:t>‹#›</a:t>
            </a:fld>
            <a:endParaRPr lang="en-US"/>
          </a:p>
        </p:txBody>
      </p:sp>
    </p:spTree>
    <p:extLst>
      <p:ext uri="{BB962C8B-B14F-4D97-AF65-F5344CB8AC3E}">
        <p14:creationId xmlns:p14="http://schemas.microsoft.com/office/powerpoint/2010/main" val="246954694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2FF52BC-E6D2-4419-A0AD-035441BD9610}" type="slidenum">
              <a:rPr lang="en-US"/>
              <a:pPr>
                <a:defRPr/>
              </a:pPr>
              <a:t>‹#›</a:t>
            </a:fld>
            <a:endParaRPr lang="en-US"/>
          </a:p>
        </p:txBody>
      </p:sp>
    </p:spTree>
    <p:extLst>
      <p:ext uri="{BB962C8B-B14F-4D97-AF65-F5344CB8AC3E}">
        <p14:creationId xmlns:p14="http://schemas.microsoft.com/office/powerpoint/2010/main" val="47653865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0DEDE570-1377-4BD2-9828-C9C3C9527213}" type="slidenum">
              <a:rPr lang="en-US"/>
              <a:pPr>
                <a:defRPr/>
              </a:pPr>
              <a:t>‹#›</a:t>
            </a:fld>
            <a:endParaRPr lang="en-US"/>
          </a:p>
        </p:txBody>
      </p:sp>
    </p:spTree>
    <p:extLst>
      <p:ext uri="{BB962C8B-B14F-4D97-AF65-F5344CB8AC3E}">
        <p14:creationId xmlns:p14="http://schemas.microsoft.com/office/powerpoint/2010/main" val="120177549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1F7A659B-D8EA-4CDD-B4ED-BAF46483AF89}" type="slidenum">
              <a:rPr lang="en-US"/>
              <a:pPr>
                <a:defRPr/>
              </a:pPr>
              <a:t>‹#›</a:t>
            </a:fld>
            <a:endParaRPr lang="en-US"/>
          </a:p>
        </p:txBody>
      </p:sp>
    </p:spTree>
    <p:extLst>
      <p:ext uri="{BB962C8B-B14F-4D97-AF65-F5344CB8AC3E}">
        <p14:creationId xmlns:p14="http://schemas.microsoft.com/office/powerpoint/2010/main" val="10614803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F1886B44-727E-40A1-A4F1-804B5D1DF079}" type="slidenum">
              <a:rPr lang="en-US"/>
              <a:pPr>
                <a:defRPr/>
              </a:pPr>
              <a:t>‹#›</a:t>
            </a:fld>
            <a:endParaRPr lang="en-US"/>
          </a:p>
        </p:txBody>
      </p:sp>
    </p:spTree>
    <p:extLst>
      <p:ext uri="{BB962C8B-B14F-4D97-AF65-F5344CB8AC3E}">
        <p14:creationId xmlns:p14="http://schemas.microsoft.com/office/powerpoint/2010/main" val="18009964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2015DC42-C390-44F2-8E3F-D6FF4C31DC78}" type="slidenum">
              <a:rPr lang="en-US"/>
              <a:pPr>
                <a:defRPr/>
              </a:pPr>
              <a:t>‹#›</a:t>
            </a:fld>
            <a:endParaRPr lang="en-US"/>
          </a:p>
        </p:txBody>
      </p:sp>
    </p:spTree>
    <p:extLst>
      <p:ext uri="{BB962C8B-B14F-4D97-AF65-F5344CB8AC3E}">
        <p14:creationId xmlns:p14="http://schemas.microsoft.com/office/powerpoint/2010/main" val="351015062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10F3DD70-D53A-4B78-ABB7-57FDBED4FA6E}" type="slidenum">
              <a:rPr lang="en-US"/>
              <a:pPr>
                <a:defRPr/>
              </a:pPr>
              <a:t>‹#›</a:t>
            </a:fld>
            <a:endParaRPr lang="en-US"/>
          </a:p>
        </p:txBody>
      </p:sp>
    </p:spTree>
    <p:extLst>
      <p:ext uri="{BB962C8B-B14F-4D97-AF65-F5344CB8AC3E}">
        <p14:creationId xmlns:p14="http://schemas.microsoft.com/office/powerpoint/2010/main" val="13941561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0A5031D-71D3-45F6-9103-46B913FFFD4D}" type="slidenum">
              <a:rPr lang="en-US"/>
              <a:pPr>
                <a:defRPr/>
              </a:pPr>
              <a:t>‹#›</a:t>
            </a:fld>
            <a:endParaRPr lang="en-US"/>
          </a:p>
        </p:txBody>
      </p:sp>
    </p:spTree>
    <p:extLst>
      <p:ext uri="{BB962C8B-B14F-4D97-AF65-F5344CB8AC3E}">
        <p14:creationId xmlns:p14="http://schemas.microsoft.com/office/powerpoint/2010/main" val="271283341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DA636458-1658-4E60-AC20-B4A88087502D}" type="slidenum">
              <a:rPr lang="en-US"/>
              <a:pPr>
                <a:defRPr/>
              </a:pPr>
              <a:t>‹#›</a:t>
            </a:fld>
            <a:endParaRPr lang="en-US"/>
          </a:p>
        </p:txBody>
      </p:sp>
    </p:spTree>
    <p:extLst>
      <p:ext uri="{BB962C8B-B14F-4D97-AF65-F5344CB8AC3E}">
        <p14:creationId xmlns:p14="http://schemas.microsoft.com/office/powerpoint/2010/main" val="424946985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78086621-5B44-4F39-8131-23E0E7153E25}" type="slidenum">
              <a:rPr lang="en-US"/>
              <a:pPr>
                <a:defRPr/>
              </a:pPr>
              <a:t>‹#›</a:t>
            </a:fld>
            <a:endParaRPr lang="en-US"/>
          </a:p>
        </p:txBody>
      </p:sp>
    </p:spTree>
    <p:extLst>
      <p:ext uri="{BB962C8B-B14F-4D97-AF65-F5344CB8AC3E}">
        <p14:creationId xmlns:p14="http://schemas.microsoft.com/office/powerpoint/2010/main" val="427436024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F606E484-2760-4AD0-A621-A875814DC9BA}" type="slidenum">
              <a:rPr lang="en-US"/>
              <a:pPr>
                <a:defRPr/>
              </a:pPr>
              <a:t>‹#›</a:t>
            </a:fld>
            <a:endParaRPr lang="en-US"/>
          </a:p>
        </p:txBody>
      </p:sp>
    </p:spTree>
    <p:extLst>
      <p:ext uri="{BB962C8B-B14F-4D97-AF65-F5344CB8AC3E}">
        <p14:creationId xmlns:p14="http://schemas.microsoft.com/office/powerpoint/2010/main" val="31930212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13C0F61-5DB2-4AF8-949C-A51EF1D0694C}" type="slidenum">
              <a:rPr lang="en-US"/>
              <a:pPr>
                <a:defRPr/>
              </a:pPr>
              <a:t>‹#›</a:t>
            </a:fld>
            <a:endParaRPr lang="en-US"/>
          </a:p>
        </p:txBody>
      </p:sp>
    </p:spTree>
    <p:extLst>
      <p:ext uri="{BB962C8B-B14F-4D97-AF65-F5344CB8AC3E}">
        <p14:creationId xmlns:p14="http://schemas.microsoft.com/office/powerpoint/2010/main" val="25722413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9ABD087A-9DB7-47E1-BDEE-8558DA0639A9}" type="slidenum">
              <a:rPr lang="en-US"/>
              <a:pPr>
                <a:defRPr/>
              </a:pPr>
              <a:t>‹#›</a:t>
            </a:fld>
            <a:endParaRPr lang="en-US"/>
          </a:p>
        </p:txBody>
      </p:sp>
    </p:spTree>
    <p:extLst>
      <p:ext uri="{BB962C8B-B14F-4D97-AF65-F5344CB8AC3E}">
        <p14:creationId xmlns:p14="http://schemas.microsoft.com/office/powerpoint/2010/main" val="398141521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b="1"/>
            </a:lvl1pPr>
          </a:lstStyle>
          <a:p>
            <a:pPr>
              <a:defRPr/>
            </a:pPr>
            <a:endParaRPr lang="en-US"/>
          </a:p>
        </p:txBody>
      </p:sp>
      <p:sp>
        <p:nvSpPr>
          <p:cNvPr id="7" name="Rectangle 5"/>
          <p:cNvSpPr>
            <a:spLocks noGrp="1" noChangeArrowheads="1"/>
          </p:cNvSpPr>
          <p:nvPr>
            <p:ph type="ftr" sz="quarter" idx="11"/>
          </p:nvPr>
        </p:nvSpPr>
        <p:spPr/>
        <p:txBody>
          <a:bodyPr/>
          <a:lstStyle>
            <a:lvl1pPr>
              <a:defRPr b="1"/>
            </a:lvl1pPr>
          </a:lstStyle>
          <a:p>
            <a:pPr>
              <a:defRPr/>
            </a:pPr>
            <a:endParaRPr lang="en-US"/>
          </a:p>
        </p:txBody>
      </p:sp>
      <p:sp>
        <p:nvSpPr>
          <p:cNvPr id="8" name="Rectangle 6"/>
          <p:cNvSpPr>
            <a:spLocks noGrp="1" noChangeArrowheads="1"/>
          </p:cNvSpPr>
          <p:nvPr>
            <p:ph type="sldNum" sz="quarter" idx="12"/>
          </p:nvPr>
        </p:nvSpPr>
        <p:spPr/>
        <p:txBody>
          <a:bodyPr/>
          <a:lstStyle>
            <a:lvl1pPr>
              <a:defRPr b="1"/>
            </a:lvl1pPr>
          </a:lstStyle>
          <a:p>
            <a:pPr>
              <a:defRPr/>
            </a:pPr>
            <a:fld id="{C891B012-4562-4FDA-9411-ED63FA585A0A}" type="slidenum">
              <a:rPr lang="en-US"/>
              <a:pPr>
                <a:defRPr/>
              </a:pPr>
              <a:t>‹#›</a:t>
            </a:fld>
            <a:endParaRPr lang="en-US"/>
          </a:p>
        </p:txBody>
      </p:sp>
    </p:spTree>
    <p:extLst>
      <p:ext uri="{BB962C8B-B14F-4D97-AF65-F5344CB8AC3E}">
        <p14:creationId xmlns:p14="http://schemas.microsoft.com/office/powerpoint/2010/main" val="125237133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3792F48B-D526-49C8-8BCC-1D64F8EF9762}" type="slidenum">
              <a:rPr lang="en-US"/>
              <a:pPr>
                <a:defRPr/>
              </a:pPr>
              <a:t>‹#›</a:t>
            </a:fld>
            <a:endParaRPr lang="en-US"/>
          </a:p>
        </p:txBody>
      </p:sp>
    </p:spTree>
    <p:extLst>
      <p:ext uri="{BB962C8B-B14F-4D97-AF65-F5344CB8AC3E}">
        <p14:creationId xmlns:p14="http://schemas.microsoft.com/office/powerpoint/2010/main" val="178221608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5F2445A1-D334-43B4-BE01-F3523F4CA458}" type="slidenum">
              <a:rPr lang="en-US"/>
              <a:pPr>
                <a:defRPr/>
              </a:pPr>
              <a:t>‹#›</a:t>
            </a:fld>
            <a:endParaRPr lang="en-US"/>
          </a:p>
        </p:txBody>
      </p:sp>
    </p:spTree>
    <p:extLst>
      <p:ext uri="{BB962C8B-B14F-4D97-AF65-F5344CB8AC3E}">
        <p14:creationId xmlns:p14="http://schemas.microsoft.com/office/powerpoint/2010/main" val="158168849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b="1"/>
            </a:lvl1pPr>
          </a:lstStyle>
          <a:p>
            <a:pPr>
              <a:defRPr/>
            </a:pPr>
            <a:endParaRPr lang="en-US"/>
          </a:p>
        </p:txBody>
      </p:sp>
      <p:sp>
        <p:nvSpPr>
          <p:cNvPr id="7" name="Rectangle 5"/>
          <p:cNvSpPr>
            <a:spLocks noGrp="1" noChangeArrowheads="1"/>
          </p:cNvSpPr>
          <p:nvPr>
            <p:ph type="ftr" sz="quarter" idx="11"/>
          </p:nvPr>
        </p:nvSpPr>
        <p:spPr/>
        <p:txBody>
          <a:bodyPr/>
          <a:lstStyle>
            <a:lvl1pPr>
              <a:defRPr b="1"/>
            </a:lvl1pPr>
          </a:lstStyle>
          <a:p>
            <a:pPr>
              <a:defRPr/>
            </a:pPr>
            <a:endParaRPr lang="en-US"/>
          </a:p>
        </p:txBody>
      </p:sp>
      <p:sp>
        <p:nvSpPr>
          <p:cNvPr id="8" name="Rectangle 6"/>
          <p:cNvSpPr>
            <a:spLocks noGrp="1" noChangeArrowheads="1"/>
          </p:cNvSpPr>
          <p:nvPr>
            <p:ph type="sldNum" sz="quarter" idx="12"/>
          </p:nvPr>
        </p:nvSpPr>
        <p:spPr/>
        <p:txBody>
          <a:bodyPr/>
          <a:lstStyle>
            <a:lvl1pPr>
              <a:defRPr b="1"/>
            </a:lvl1pPr>
          </a:lstStyle>
          <a:p>
            <a:pPr>
              <a:defRPr/>
            </a:pPr>
            <a:fld id="{A37C28C7-4AF7-4CDD-A1A4-E93CDB10924E}" type="slidenum">
              <a:rPr lang="en-US"/>
              <a:pPr>
                <a:defRPr/>
              </a:pPr>
              <a:t>‹#›</a:t>
            </a:fld>
            <a:endParaRPr lang="en-US"/>
          </a:p>
        </p:txBody>
      </p:sp>
    </p:spTree>
    <p:extLst>
      <p:ext uri="{BB962C8B-B14F-4D97-AF65-F5344CB8AC3E}">
        <p14:creationId xmlns:p14="http://schemas.microsoft.com/office/powerpoint/2010/main" val="123661900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03E031BE-27B3-477E-A904-11262A16A402}"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C3C0E12A-1499-4073-A937-A93BA2F79F41}" type="slidenum">
              <a:rPr lang="en-US" altLang="en-US"/>
              <a:pPr>
                <a:defRPr/>
              </a:pPr>
              <a:t>‹#›</a:t>
            </a:fld>
            <a:endParaRPr lang="en-US" altLang="en-US"/>
          </a:p>
        </p:txBody>
      </p:sp>
    </p:spTree>
    <p:extLst>
      <p:ext uri="{BB962C8B-B14F-4D97-AF65-F5344CB8AC3E}">
        <p14:creationId xmlns:p14="http://schemas.microsoft.com/office/powerpoint/2010/main" val="3651438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1FECF38-9690-4C28-BB0E-C250081D2A4C}" type="slidenum">
              <a:rPr lang="en-US"/>
              <a:pPr>
                <a:defRPr/>
              </a:pPr>
              <a:t>‹#›</a:t>
            </a:fld>
            <a:endParaRPr lang="en-US"/>
          </a:p>
        </p:txBody>
      </p:sp>
    </p:spTree>
    <p:extLst>
      <p:ext uri="{BB962C8B-B14F-4D97-AF65-F5344CB8AC3E}">
        <p14:creationId xmlns:p14="http://schemas.microsoft.com/office/powerpoint/2010/main" val="349590024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0528FCD9-9C01-443C-842D-95F5CFB8F1FE}"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4A7252E9-4325-4A1B-A190-215774E72476}" type="slidenum">
              <a:rPr lang="en-US" altLang="en-US"/>
              <a:pPr>
                <a:defRPr/>
              </a:pPr>
              <a:t>‹#›</a:t>
            </a:fld>
            <a:endParaRPr lang="en-US" altLang="en-US"/>
          </a:p>
        </p:txBody>
      </p:sp>
    </p:spTree>
    <p:extLst>
      <p:ext uri="{BB962C8B-B14F-4D97-AF65-F5344CB8AC3E}">
        <p14:creationId xmlns:p14="http://schemas.microsoft.com/office/powerpoint/2010/main" val="353456242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26E2A9D0-582B-4288-9312-134831F0F4AB}"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AB67E4EE-5E97-4506-8513-3FB912D3C3AA}" type="slidenum">
              <a:rPr lang="en-US" altLang="en-US"/>
              <a:pPr>
                <a:defRPr/>
              </a:pPr>
              <a:t>‹#›</a:t>
            </a:fld>
            <a:endParaRPr lang="en-US" altLang="en-US"/>
          </a:p>
        </p:txBody>
      </p:sp>
    </p:spTree>
    <p:extLst>
      <p:ext uri="{BB962C8B-B14F-4D97-AF65-F5344CB8AC3E}">
        <p14:creationId xmlns:p14="http://schemas.microsoft.com/office/powerpoint/2010/main" val="229221531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725012E3-C9AC-4CAE-A4F2-3216A2083EE8}"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662D921B-9630-4FDD-B039-FFEBAAE7E588}" type="slidenum">
              <a:rPr lang="en-US" altLang="en-US"/>
              <a:pPr>
                <a:defRPr/>
              </a:pPr>
              <a:t>‹#›</a:t>
            </a:fld>
            <a:endParaRPr lang="en-US" altLang="en-US"/>
          </a:p>
        </p:txBody>
      </p:sp>
    </p:spTree>
    <p:extLst>
      <p:ext uri="{BB962C8B-B14F-4D97-AF65-F5344CB8AC3E}">
        <p14:creationId xmlns:p14="http://schemas.microsoft.com/office/powerpoint/2010/main" val="266346969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00912CA3-D5B8-410F-8FAA-148E7E886BAE}"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337DAB96-CB98-47FD-9F71-B9342FFEEDB3}" type="slidenum">
              <a:rPr lang="en-US" altLang="en-US"/>
              <a:pPr>
                <a:defRPr/>
              </a:pPr>
              <a:t>‹#›</a:t>
            </a:fld>
            <a:endParaRPr lang="en-US" altLang="en-US"/>
          </a:p>
        </p:txBody>
      </p:sp>
    </p:spTree>
    <p:extLst>
      <p:ext uri="{BB962C8B-B14F-4D97-AF65-F5344CB8AC3E}">
        <p14:creationId xmlns:p14="http://schemas.microsoft.com/office/powerpoint/2010/main" val="151620668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C7216A79-2B92-49DF-87F3-F33DA2680EE5}"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8577A330-6C02-42E6-A883-ED8E6AF0FDB2}" type="slidenum">
              <a:rPr lang="en-US" altLang="en-US"/>
              <a:pPr>
                <a:defRPr/>
              </a:pPr>
              <a:t>‹#›</a:t>
            </a:fld>
            <a:endParaRPr lang="en-US" altLang="en-US"/>
          </a:p>
        </p:txBody>
      </p:sp>
    </p:spTree>
    <p:extLst>
      <p:ext uri="{BB962C8B-B14F-4D97-AF65-F5344CB8AC3E}">
        <p14:creationId xmlns:p14="http://schemas.microsoft.com/office/powerpoint/2010/main" val="125193167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70E9F6E1-6295-4206-B5B2-E0B173B0F7CC}"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9E1DD360-B2D9-48CC-A0E9-C96B4E2401C2}" type="slidenum">
              <a:rPr lang="en-US" altLang="en-US"/>
              <a:pPr>
                <a:defRPr/>
              </a:pPr>
              <a:t>‹#›</a:t>
            </a:fld>
            <a:endParaRPr lang="en-US" altLang="en-US"/>
          </a:p>
        </p:txBody>
      </p:sp>
    </p:spTree>
    <p:extLst>
      <p:ext uri="{BB962C8B-B14F-4D97-AF65-F5344CB8AC3E}">
        <p14:creationId xmlns:p14="http://schemas.microsoft.com/office/powerpoint/2010/main" val="167046687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B154C760-C864-4C3E-AFF9-247D4A946383}"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877CC906-A32C-45F0-BEDD-2E5C827484F6}" type="slidenum">
              <a:rPr lang="en-US" altLang="en-US"/>
              <a:pPr>
                <a:defRPr/>
              </a:pPr>
              <a:t>‹#›</a:t>
            </a:fld>
            <a:endParaRPr lang="en-US" altLang="en-US"/>
          </a:p>
        </p:txBody>
      </p:sp>
    </p:spTree>
    <p:extLst>
      <p:ext uri="{BB962C8B-B14F-4D97-AF65-F5344CB8AC3E}">
        <p14:creationId xmlns:p14="http://schemas.microsoft.com/office/powerpoint/2010/main" val="346915552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90F3FB85-F4BA-4FA5-918A-51C31E9557C9}"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23E48350-3F47-4BBA-BC32-B512ADCD3BD1}" type="slidenum">
              <a:rPr lang="en-US" altLang="en-US"/>
              <a:pPr>
                <a:defRPr/>
              </a:pPr>
              <a:t>‹#›</a:t>
            </a:fld>
            <a:endParaRPr lang="en-US" altLang="en-US"/>
          </a:p>
        </p:txBody>
      </p:sp>
    </p:spTree>
    <p:extLst>
      <p:ext uri="{BB962C8B-B14F-4D97-AF65-F5344CB8AC3E}">
        <p14:creationId xmlns:p14="http://schemas.microsoft.com/office/powerpoint/2010/main" val="217751236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2942C2DF-CAC1-43A3-8528-85893036576D}"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ED1E6D34-C855-42D4-AA0F-F70F2BE61529}" type="slidenum">
              <a:rPr lang="en-US" altLang="en-US"/>
              <a:pPr>
                <a:defRPr/>
              </a:pPr>
              <a:t>‹#›</a:t>
            </a:fld>
            <a:endParaRPr lang="en-US" altLang="en-US"/>
          </a:p>
        </p:txBody>
      </p:sp>
    </p:spTree>
    <p:extLst>
      <p:ext uri="{BB962C8B-B14F-4D97-AF65-F5344CB8AC3E}">
        <p14:creationId xmlns:p14="http://schemas.microsoft.com/office/powerpoint/2010/main" val="19654562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D3074793-894A-4B37-AE47-3C41F85DF194}"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1DA09A4C-8D99-4CB5-ACDD-26EB222F3DA5}" type="slidenum">
              <a:rPr lang="en-US" altLang="en-US"/>
              <a:pPr>
                <a:defRPr/>
              </a:pPr>
              <a:t>‹#›</a:t>
            </a:fld>
            <a:endParaRPr lang="en-US" altLang="en-US"/>
          </a:p>
        </p:txBody>
      </p:sp>
    </p:spTree>
    <p:extLst>
      <p:ext uri="{BB962C8B-B14F-4D97-AF65-F5344CB8AC3E}">
        <p14:creationId xmlns:p14="http://schemas.microsoft.com/office/powerpoint/2010/main" val="32475587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8"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9"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3D92645-D6E6-42BE-B02A-7A13C6AD3707}" type="slidenum">
              <a:rPr lang="en-US"/>
              <a:pPr>
                <a:defRPr/>
              </a:pPr>
              <a:t>‹#›</a:t>
            </a:fld>
            <a:endParaRPr lang="en-US"/>
          </a:p>
        </p:txBody>
      </p:sp>
    </p:spTree>
    <p:extLst>
      <p:ext uri="{BB962C8B-B14F-4D97-AF65-F5344CB8AC3E}">
        <p14:creationId xmlns:p14="http://schemas.microsoft.com/office/powerpoint/2010/main" val="2792796933"/>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1121B70-1BB1-4E40-AE60-846721F7A4E7}"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91742B8-633B-4AE4-85F1-0062FCA616D1}" type="slidenum">
              <a:rPr lang="en-US" altLang="en-US"/>
              <a:pPr>
                <a:defRPr/>
              </a:pPr>
              <a:t>‹#›</a:t>
            </a:fld>
            <a:endParaRPr lang="en-US" altLang="en-US"/>
          </a:p>
        </p:txBody>
      </p:sp>
    </p:spTree>
    <p:extLst>
      <p:ext uri="{BB962C8B-B14F-4D97-AF65-F5344CB8AC3E}">
        <p14:creationId xmlns:p14="http://schemas.microsoft.com/office/powerpoint/2010/main" val="296337013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18A1148-2121-409A-95C6-3770E9529684}"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37AF2F4-670D-436F-B2E6-6231E5C0DB6F}" type="slidenum">
              <a:rPr lang="en-US" altLang="en-US"/>
              <a:pPr>
                <a:defRPr/>
              </a:pPr>
              <a:t>‹#›</a:t>
            </a:fld>
            <a:endParaRPr lang="en-US" altLang="en-US"/>
          </a:p>
        </p:txBody>
      </p:sp>
    </p:spTree>
    <p:extLst>
      <p:ext uri="{BB962C8B-B14F-4D97-AF65-F5344CB8AC3E}">
        <p14:creationId xmlns:p14="http://schemas.microsoft.com/office/powerpoint/2010/main" val="274581062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3D3A75A-8DC2-452F-8232-066DDE1F3BCE}"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284703EA-40C1-4810-BAF7-6923494F6D15}" type="slidenum">
              <a:rPr lang="en-US" altLang="en-US"/>
              <a:pPr>
                <a:defRPr/>
              </a:pPr>
              <a:t>‹#›</a:t>
            </a:fld>
            <a:endParaRPr lang="en-US" altLang="en-US"/>
          </a:p>
        </p:txBody>
      </p:sp>
    </p:spTree>
    <p:extLst>
      <p:ext uri="{BB962C8B-B14F-4D97-AF65-F5344CB8AC3E}">
        <p14:creationId xmlns:p14="http://schemas.microsoft.com/office/powerpoint/2010/main" val="100904392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47A655D-F59F-43AC-BF51-6DF33C6B0414}"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43DFB8F-022E-4207-9B98-4E06A8F6348D}" type="slidenum">
              <a:rPr lang="en-US" altLang="en-US"/>
              <a:pPr>
                <a:defRPr/>
              </a:pPr>
              <a:t>‹#›</a:t>
            </a:fld>
            <a:endParaRPr lang="en-US" altLang="en-US"/>
          </a:p>
        </p:txBody>
      </p:sp>
    </p:spTree>
    <p:extLst>
      <p:ext uri="{BB962C8B-B14F-4D97-AF65-F5344CB8AC3E}">
        <p14:creationId xmlns:p14="http://schemas.microsoft.com/office/powerpoint/2010/main" val="998099454"/>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A146022-034F-4389-80DE-9E0BD46768D4}"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2B3E27D-1184-400D-B2F7-5494EE7A002E}" type="slidenum">
              <a:rPr lang="en-US" altLang="en-US"/>
              <a:pPr>
                <a:defRPr/>
              </a:pPr>
              <a:t>‹#›</a:t>
            </a:fld>
            <a:endParaRPr lang="en-US" altLang="en-US"/>
          </a:p>
        </p:txBody>
      </p:sp>
    </p:spTree>
    <p:extLst>
      <p:ext uri="{BB962C8B-B14F-4D97-AF65-F5344CB8AC3E}">
        <p14:creationId xmlns:p14="http://schemas.microsoft.com/office/powerpoint/2010/main" val="348549325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E0C1B92-55D9-4105-B7FB-F04B1933F517}"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1482459-B7DE-4B8B-AD8D-C593203EBBF2}" type="slidenum">
              <a:rPr lang="en-US" altLang="en-US"/>
              <a:pPr>
                <a:defRPr/>
              </a:pPr>
              <a:t>‹#›</a:t>
            </a:fld>
            <a:endParaRPr lang="en-US" altLang="en-US"/>
          </a:p>
        </p:txBody>
      </p:sp>
    </p:spTree>
    <p:extLst>
      <p:ext uri="{BB962C8B-B14F-4D97-AF65-F5344CB8AC3E}">
        <p14:creationId xmlns:p14="http://schemas.microsoft.com/office/powerpoint/2010/main" val="361817390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3A9B21D-48D1-4989-84E6-95B34B027ACD}"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948D4D2E-2E31-40EA-A842-5FCE947828AF}" type="slidenum">
              <a:rPr lang="en-US" altLang="en-US"/>
              <a:pPr>
                <a:defRPr/>
              </a:pPr>
              <a:t>‹#›</a:t>
            </a:fld>
            <a:endParaRPr lang="en-US" altLang="en-US"/>
          </a:p>
        </p:txBody>
      </p:sp>
    </p:spTree>
    <p:extLst>
      <p:ext uri="{BB962C8B-B14F-4D97-AF65-F5344CB8AC3E}">
        <p14:creationId xmlns:p14="http://schemas.microsoft.com/office/powerpoint/2010/main" val="264501576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66349EE-FC35-41D5-8CBC-C7045F0B0DA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E7332D2-9AAF-41F4-8F07-BE792D6C8D5C}" type="slidenum">
              <a:rPr lang="en-US" altLang="en-US"/>
              <a:pPr>
                <a:defRPr/>
              </a:pPr>
              <a:t>‹#›</a:t>
            </a:fld>
            <a:endParaRPr lang="en-US" altLang="en-US"/>
          </a:p>
        </p:txBody>
      </p:sp>
    </p:spTree>
    <p:extLst>
      <p:ext uri="{BB962C8B-B14F-4D97-AF65-F5344CB8AC3E}">
        <p14:creationId xmlns:p14="http://schemas.microsoft.com/office/powerpoint/2010/main" val="165680951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FDF4AD7-2109-4B06-A9A1-F42859D352AF}"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020BA0B-C4A1-4B0D-BC51-A58E0B28D328}" type="slidenum">
              <a:rPr lang="en-US" altLang="en-US"/>
              <a:pPr>
                <a:defRPr/>
              </a:pPr>
              <a:t>‹#›</a:t>
            </a:fld>
            <a:endParaRPr lang="en-US" altLang="en-US"/>
          </a:p>
        </p:txBody>
      </p:sp>
    </p:spTree>
    <p:extLst>
      <p:ext uri="{BB962C8B-B14F-4D97-AF65-F5344CB8AC3E}">
        <p14:creationId xmlns:p14="http://schemas.microsoft.com/office/powerpoint/2010/main" val="235571596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CE684B-1418-427A-A6E7-4FF43CBD059C}"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D1EB9CB-1D87-44DE-97BF-409064F9FE9F}" type="slidenum">
              <a:rPr lang="en-US" altLang="en-US"/>
              <a:pPr>
                <a:defRPr/>
              </a:pPr>
              <a:t>‹#›</a:t>
            </a:fld>
            <a:endParaRPr lang="en-US" altLang="en-US"/>
          </a:p>
        </p:txBody>
      </p:sp>
    </p:spTree>
    <p:extLst>
      <p:ext uri="{BB962C8B-B14F-4D97-AF65-F5344CB8AC3E}">
        <p14:creationId xmlns:p14="http://schemas.microsoft.com/office/powerpoint/2010/main" val="21536141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4"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5"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10BF7D49-C9D6-41AB-A8CA-5766D477F648}" type="slidenum">
              <a:rPr lang="en-US"/>
              <a:pPr>
                <a:defRPr/>
              </a:pPr>
              <a:t>‹#›</a:t>
            </a:fld>
            <a:endParaRPr lang="en-US"/>
          </a:p>
        </p:txBody>
      </p:sp>
    </p:spTree>
    <p:extLst>
      <p:ext uri="{BB962C8B-B14F-4D97-AF65-F5344CB8AC3E}">
        <p14:creationId xmlns:p14="http://schemas.microsoft.com/office/powerpoint/2010/main" val="297695040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C5F31CF-A5E9-4E17-AD23-92A59B1FD6F1}"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44985B9-400D-481D-9AE0-B79C3FC0495D}" type="slidenum">
              <a:rPr lang="en-US" altLang="en-US"/>
              <a:pPr>
                <a:defRPr/>
              </a:pPr>
              <a:t>‹#›</a:t>
            </a:fld>
            <a:endParaRPr lang="en-US" altLang="en-US"/>
          </a:p>
        </p:txBody>
      </p:sp>
    </p:spTree>
    <p:extLst>
      <p:ext uri="{BB962C8B-B14F-4D97-AF65-F5344CB8AC3E}">
        <p14:creationId xmlns:p14="http://schemas.microsoft.com/office/powerpoint/2010/main" val="108604022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10/14/2015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507437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10/14/2015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459811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10/14/2015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18272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10/14/2015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432680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5B16D8-E2A0-4C4C-B2DF-DC9997890EC6}" type="datetimeFigureOut">
              <a:rPr lang="en-US" smtClean="0">
                <a:solidFill>
                  <a:prstClr val="black">
                    <a:tint val="75000"/>
                  </a:prstClr>
                </a:solidFill>
              </a:rPr>
              <a:pPr/>
              <a:t>10/14/2015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7178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5B16D8-E2A0-4C4C-B2DF-DC9997890EC6}" type="datetimeFigureOut">
              <a:rPr lang="en-US" smtClean="0">
                <a:solidFill>
                  <a:prstClr val="black">
                    <a:tint val="75000"/>
                  </a:prstClr>
                </a:solidFill>
              </a:rPr>
              <a:pPr/>
              <a:t>10/14/2015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776953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5B16D8-E2A0-4C4C-B2DF-DC9997890EC6}" type="datetimeFigureOut">
              <a:rPr lang="en-US" smtClean="0">
                <a:solidFill>
                  <a:prstClr val="black">
                    <a:tint val="75000"/>
                  </a:prstClr>
                </a:solidFill>
              </a:rPr>
              <a:pPr/>
              <a:t>10/14/2015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058486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10/14/2015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002498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10/14/2015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7802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3"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A223040-9AB5-47EA-896A-04ED030709E8}" type="slidenum">
              <a:rPr lang="en-US"/>
              <a:pPr>
                <a:defRPr/>
              </a:pPr>
              <a:t>‹#›</a:t>
            </a:fld>
            <a:endParaRPr lang="en-US"/>
          </a:p>
        </p:txBody>
      </p:sp>
    </p:spTree>
    <p:extLst>
      <p:ext uri="{BB962C8B-B14F-4D97-AF65-F5344CB8AC3E}">
        <p14:creationId xmlns:p14="http://schemas.microsoft.com/office/powerpoint/2010/main" val="1528584937"/>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10/14/2015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116152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10/14/2015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233822"/>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lvl1pPr>
          </a:lstStyle>
          <a:p>
            <a:pPr>
              <a:defRPr/>
            </a:pPr>
            <a:fld id="{F4F67342-E058-470C-B035-EFF9427F757F}" type="slidenum">
              <a:rPr lang="en-US"/>
              <a:pPr>
                <a:defRPr/>
              </a:pPr>
              <a:t>‹#›</a:t>
            </a:fld>
            <a:endParaRPr lang="en-US"/>
          </a:p>
        </p:txBody>
      </p:sp>
    </p:spTree>
    <p:extLst>
      <p:ext uri="{BB962C8B-B14F-4D97-AF65-F5344CB8AC3E}">
        <p14:creationId xmlns:p14="http://schemas.microsoft.com/office/powerpoint/2010/main" val="233224351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D05790DD-4392-40EE-B05B-9A530B71551E}" type="slidenum">
              <a:rPr lang="en-US"/>
              <a:pPr>
                <a:defRPr/>
              </a:pPr>
              <a:t>‹#›</a:t>
            </a:fld>
            <a:endParaRPr lang="en-US"/>
          </a:p>
        </p:txBody>
      </p:sp>
    </p:spTree>
    <p:extLst>
      <p:ext uri="{BB962C8B-B14F-4D97-AF65-F5344CB8AC3E}">
        <p14:creationId xmlns:p14="http://schemas.microsoft.com/office/powerpoint/2010/main" val="1677701759"/>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BBC7EF77-8DC0-49B3-98B0-1BCDDAACFC30}" type="slidenum">
              <a:rPr lang="en-US"/>
              <a:pPr>
                <a:defRPr/>
              </a:pPr>
              <a:t>‹#›</a:t>
            </a:fld>
            <a:endParaRPr lang="en-US"/>
          </a:p>
        </p:txBody>
      </p:sp>
    </p:spTree>
    <p:extLst>
      <p:ext uri="{BB962C8B-B14F-4D97-AF65-F5344CB8AC3E}">
        <p14:creationId xmlns:p14="http://schemas.microsoft.com/office/powerpoint/2010/main" val="2678800298"/>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6918A415-6A2F-4313-B2C7-505673C48547}" type="slidenum">
              <a:rPr lang="en-US"/>
              <a:pPr>
                <a:defRPr/>
              </a:pPr>
              <a:t>‹#›</a:t>
            </a:fld>
            <a:endParaRPr lang="en-US"/>
          </a:p>
        </p:txBody>
      </p:sp>
    </p:spTree>
    <p:extLst>
      <p:ext uri="{BB962C8B-B14F-4D97-AF65-F5344CB8AC3E}">
        <p14:creationId xmlns:p14="http://schemas.microsoft.com/office/powerpoint/2010/main" val="1055919803"/>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2A583B43-EF8E-4C07-99D5-BCE047ED8C86}" type="slidenum">
              <a:rPr lang="en-US"/>
              <a:pPr>
                <a:defRPr/>
              </a:pPr>
              <a:t>‹#›</a:t>
            </a:fld>
            <a:endParaRPr lang="en-US"/>
          </a:p>
        </p:txBody>
      </p:sp>
    </p:spTree>
    <p:extLst>
      <p:ext uri="{BB962C8B-B14F-4D97-AF65-F5344CB8AC3E}">
        <p14:creationId xmlns:p14="http://schemas.microsoft.com/office/powerpoint/2010/main" val="1705012484"/>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20C65B00-7FF0-4DD8-BDE7-B0177328411B}" type="slidenum">
              <a:rPr lang="en-US"/>
              <a:pPr>
                <a:defRPr/>
              </a:pPr>
              <a:t>‹#›</a:t>
            </a:fld>
            <a:endParaRPr lang="en-US"/>
          </a:p>
        </p:txBody>
      </p:sp>
    </p:spTree>
    <p:extLst>
      <p:ext uri="{BB962C8B-B14F-4D97-AF65-F5344CB8AC3E}">
        <p14:creationId xmlns:p14="http://schemas.microsoft.com/office/powerpoint/2010/main" val="1135411632"/>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5EBD04CD-2A5E-4DD2-8BEA-7D4D61B9615E}" type="slidenum">
              <a:rPr lang="en-US"/>
              <a:pPr>
                <a:defRPr/>
              </a:pPr>
              <a:t>‹#›</a:t>
            </a:fld>
            <a:endParaRPr lang="en-US"/>
          </a:p>
        </p:txBody>
      </p:sp>
    </p:spTree>
    <p:extLst>
      <p:ext uri="{BB962C8B-B14F-4D97-AF65-F5344CB8AC3E}">
        <p14:creationId xmlns:p14="http://schemas.microsoft.com/office/powerpoint/2010/main" val="365591966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611C3708-A628-491B-B14A-E3C8FE4C644E}" type="slidenum">
              <a:rPr lang="en-US"/>
              <a:pPr>
                <a:defRPr/>
              </a:pPr>
              <a:t>‹#›</a:t>
            </a:fld>
            <a:endParaRPr lang="en-US"/>
          </a:p>
        </p:txBody>
      </p:sp>
    </p:spTree>
    <p:extLst>
      <p:ext uri="{BB962C8B-B14F-4D97-AF65-F5344CB8AC3E}">
        <p14:creationId xmlns:p14="http://schemas.microsoft.com/office/powerpoint/2010/main" val="30425474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241E2EE-0EFD-4CA5-93FB-8FD38449AB2B}" type="slidenum">
              <a:rPr lang="en-US"/>
              <a:pPr>
                <a:defRPr/>
              </a:pPr>
              <a:t>‹#›</a:t>
            </a:fld>
            <a:endParaRPr lang="en-US"/>
          </a:p>
        </p:txBody>
      </p:sp>
    </p:spTree>
    <p:extLst>
      <p:ext uri="{BB962C8B-B14F-4D97-AF65-F5344CB8AC3E}">
        <p14:creationId xmlns:p14="http://schemas.microsoft.com/office/powerpoint/2010/main" val="951720242"/>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3D0CFE80-7C50-499E-B7BE-258505E4445D}" type="slidenum">
              <a:rPr lang="en-US"/>
              <a:pPr>
                <a:defRPr/>
              </a:pPr>
              <a:t>‹#›</a:t>
            </a:fld>
            <a:endParaRPr lang="en-US"/>
          </a:p>
        </p:txBody>
      </p:sp>
    </p:spTree>
    <p:extLst>
      <p:ext uri="{BB962C8B-B14F-4D97-AF65-F5344CB8AC3E}">
        <p14:creationId xmlns:p14="http://schemas.microsoft.com/office/powerpoint/2010/main" val="1529482229"/>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5D957163-70E8-462F-86F7-01146B25BC7A}" type="slidenum">
              <a:rPr lang="en-US"/>
              <a:pPr>
                <a:defRPr/>
              </a:pPr>
              <a:t>‹#›</a:t>
            </a:fld>
            <a:endParaRPr lang="en-US"/>
          </a:p>
        </p:txBody>
      </p:sp>
    </p:spTree>
    <p:extLst>
      <p:ext uri="{BB962C8B-B14F-4D97-AF65-F5344CB8AC3E}">
        <p14:creationId xmlns:p14="http://schemas.microsoft.com/office/powerpoint/2010/main" val="138270547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C4736CA4-0033-497C-A829-54B18787BA2E}" type="slidenum">
              <a:rPr lang="en-US"/>
              <a:pPr>
                <a:defRPr/>
              </a:pPr>
              <a:t>‹#›</a:t>
            </a:fld>
            <a:endParaRPr lang="en-US"/>
          </a:p>
        </p:txBody>
      </p:sp>
    </p:spTree>
    <p:extLst>
      <p:ext uri="{BB962C8B-B14F-4D97-AF65-F5344CB8AC3E}">
        <p14:creationId xmlns:p14="http://schemas.microsoft.com/office/powerpoint/2010/main" val="12568395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752600"/>
            <a:ext cx="77724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6D86B964-FD61-415C-9975-637FD3759403}" type="slidenum">
              <a:rPr lang="en-US"/>
              <a:pPr>
                <a:defRPr/>
              </a:pPr>
              <a:t>‹#›</a:t>
            </a:fld>
            <a:endParaRPr lang="en-US"/>
          </a:p>
        </p:txBody>
      </p:sp>
    </p:spTree>
    <p:extLst>
      <p:ext uri="{BB962C8B-B14F-4D97-AF65-F5344CB8AC3E}">
        <p14:creationId xmlns:p14="http://schemas.microsoft.com/office/powerpoint/2010/main" val="258259897"/>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B0B446EA-20EB-4439-A6A7-EB8E05DABDD6}" type="slidenum">
              <a:rPr lang="en-US"/>
              <a:pPr>
                <a:defRPr/>
              </a:pPr>
              <a:t>‹#›</a:t>
            </a:fld>
            <a:endParaRPr lang="en-US"/>
          </a:p>
        </p:txBody>
      </p:sp>
    </p:spTree>
    <p:extLst>
      <p:ext uri="{BB962C8B-B14F-4D97-AF65-F5344CB8AC3E}">
        <p14:creationId xmlns:p14="http://schemas.microsoft.com/office/powerpoint/2010/main" val="406218086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A10EFB8F-712D-449E-86EB-9C7E0FCD3316}" type="slidenum">
              <a:rPr lang="en-US"/>
              <a:pPr>
                <a:defRPr/>
              </a:pPr>
              <a:t>‹#›</a:t>
            </a:fld>
            <a:endParaRPr lang="en-US"/>
          </a:p>
        </p:txBody>
      </p:sp>
    </p:spTree>
    <p:extLst>
      <p:ext uri="{BB962C8B-B14F-4D97-AF65-F5344CB8AC3E}">
        <p14:creationId xmlns:p14="http://schemas.microsoft.com/office/powerpoint/2010/main" val="3329416448"/>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lvl1pPr>
          </a:lstStyle>
          <a:p>
            <a:fld id="{FAB2E048-51E6-4CC1-AD2A-0EDAF6FC950C}" type="slidenum">
              <a:rPr lang="en-US" altLang="en-US"/>
              <a:pPr/>
              <a:t>‹#›</a:t>
            </a:fld>
            <a:endParaRPr lang="en-US" altLang="en-US"/>
          </a:p>
        </p:txBody>
      </p:sp>
    </p:spTree>
    <p:extLst>
      <p:ext uri="{BB962C8B-B14F-4D97-AF65-F5344CB8AC3E}">
        <p14:creationId xmlns:p14="http://schemas.microsoft.com/office/powerpoint/2010/main" val="990182542"/>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680CE3D8-9156-4C50-866A-133366EAC745}" type="slidenum">
              <a:rPr lang="en-US" altLang="en-US"/>
              <a:pPr/>
              <a:t>‹#›</a:t>
            </a:fld>
            <a:endParaRPr lang="en-US" altLang="en-US"/>
          </a:p>
        </p:txBody>
      </p:sp>
    </p:spTree>
    <p:extLst>
      <p:ext uri="{BB962C8B-B14F-4D97-AF65-F5344CB8AC3E}">
        <p14:creationId xmlns:p14="http://schemas.microsoft.com/office/powerpoint/2010/main" val="374717860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C2064203-26CF-40EC-9365-C63CC4DB6E9E}" type="slidenum">
              <a:rPr lang="en-US" altLang="en-US"/>
              <a:pPr/>
              <a:t>‹#›</a:t>
            </a:fld>
            <a:endParaRPr lang="en-US" altLang="en-US"/>
          </a:p>
        </p:txBody>
      </p:sp>
    </p:spTree>
    <p:extLst>
      <p:ext uri="{BB962C8B-B14F-4D97-AF65-F5344CB8AC3E}">
        <p14:creationId xmlns:p14="http://schemas.microsoft.com/office/powerpoint/2010/main" val="322668309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C6963942-6C9F-400E-8EC2-4D39A10554DA}" type="slidenum">
              <a:rPr lang="en-US" altLang="en-US"/>
              <a:pPr/>
              <a:t>‹#›</a:t>
            </a:fld>
            <a:endParaRPr lang="en-US" altLang="en-US"/>
          </a:p>
        </p:txBody>
      </p:sp>
    </p:spTree>
    <p:extLst>
      <p:ext uri="{BB962C8B-B14F-4D97-AF65-F5344CB8AC3E}">
        <p14:creationId xmlns:p14="http://schemas.microsoft.com/office/powerpoint/2010/main" val="17736923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BD0D6014-BA5D-4D47-AE8B-5C0B90F55E1F}" type="slidenum">
              <a:rPr lang="en-US"/>
              <a:pPr>
                <a:defRPr/>
              </a:pPr>
              <a:t>‹#›</a:t>
            </a:fld>
            <a:endParaRPr lang="en-US"/>
          </a:p>
        </p:txBody>
      </p:sp>
    </p:spTree>
    <p:extLst>
      <p:ext uri="{BB962C8B-B14F-4D97-AF65-F5344CB8AC3E}">
        <p14:creationId xmlns:p14="http://schemas.microsoft.com/office/powerpoint/2010/main" val="3082882728"/>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fld id="{017BB917-53D1-4F6C-BB77-8C6556CBB0D7}" type="slidenum">
              <a:rPr lang="en-US" altLang="en-US"/>
              <a:pPr/>
              <a:t>‹#›</a:t>
            </a:fld>
            <a:endParaRPr lang="en-US" altLang="en-US"/>
          </a:p>
        </p:txBody>
      </p:sp>
    </p:spTree>
    <p:extLst>
      <p:ext uri="{BB962C8B-B14F-4D97-AF65-F5344CB8AC3E}">
        <p14:creationId xmlns:p14="http://schemas.microsoft.com/office/powerpoint/2010/main" val="109099722"/>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fld id="{0DFB066C-6E2C-4610-AEF4-A4DCF00B2D1B}" type="slidenum">
              <a:rPr lang="en-US" altLang="en-US"/>
              <a:pPr/>
              <a:t>‹#›</a:t>
            </a:fld>
            <a:endParaRPr lang="en-US" altLang="en-US"/>
          </a:p>
        </p:txBody>
      </p:sp>
    </p:spTree>
    <p:extLst>
      <p:ext uri="{BB962C8B-B14F-4D97-AF65-F5344CB8AC3E}">
        <p14:creationId xmlns:p14="http://schemas.microsoft.com/office/powerpoint/2010/main" val="1986211272"/>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fld id="{5C2B69A8-0C2B-4964-91C1-DE535F15C1D1}" type="slidenum">
              <a:rPr lang="en-US" altLang="en-US"/>
              <a:pPr/>
              <a:t>‹#›</a:t>
            </a:fld>
            <a:endParaRPr lang="en-US" altLang="en-US"/>
          </a:p>
        </p:txBody>
      </p:sp>
    </p:spTree>
    <p:extLst>
      <p:ext uri="{BB962C8B-B14F-4D97-AF65-F5344CB8AC3E}">
        <p14:creationId xmlns:p14="http://schemas.microsoft.com/office/powerpoint/2010/main" val="3855162264"/>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D236AA61-B220-45AE-BC5D-BDBCE362C3B9}" type="slidenum">
              <a:rPr lang="en-US" altLang="en-US"/>
              <a:pPr/>
              <a:t>‹#›</a:t>
            </a:fld>
            <a:endParaRPr lang="en-US" altLang="en-US"/>
          </a:p>
        </p:txBody>
      </p:sp>
    </p:spTree>
    <p:extLst>
      <p:ext uri="{BB962C8B-B14F-4D97-AF65-F5344CB8AC3E}">
        <p14:creationId xmlns:p14="http://schemas.microsoft.com/office/powerpoint/2010/main" val="232366205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B2F71754-6BEA-4553-94D5-0941DC76F0E7}" type="slidenum">
              <a:rPr lang="en-US" altLang="en-US"/>
              <a:pPr/>
              <a:t>‹#›</a:t>
            </a:fld>
            <a:endParaRPr lang="en-US" altLang="en-US"/>
          </a:p>
        </p:txBody>
      </p:sp>
    </p:spTree>
    <p:extLst>
      <p:ext uri="{BB962C8B-B14F-4D97-AF65-F5344CB8AC3E}">
        <p14:creationId xmlns:p14="http://schemas.microsoft.com/office/powerpoint/2010/main" val="1681072707"/>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427C1349-1AF2-453B-9B73-50CB177D6BBE}" type="slidenum">
              <a:rPr lang="en-US" altLang="en-US"/>
              <a:pPr/>
              <a:t>‹#›</a:t>
            </a:fld>
            <a:endParaRPr lang="en-US" altLang="en-US"/>
          </a:p>
        </p:txBody>
      </p:sp>
    </p:spTree>
    <p:extLst>
      <p:ext uri="{BB962C8B-B14F-4D97-AF65-F5344CB8AC3E}">
        <p14:creationId xmlns:p14="http://schemas.microsoft.com/office/powerpoint/2010/main" val="324757716"/>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5812CD8F-E452-4703-A4D2-8524A220C12A}" type="slidenum">
              <a:rPr lang="en-US" altLang="en-US"/>
              <a:pPr/>
              <a:t>‹#›</a:t>
            </a:fld>
            <a:endParaRPr lang="en-US" altLang="en-US"/>
          </a:p>
        </p:txBody>
      </p:sp>
    </p:spTree>
    <p:extLst>
      <p:ext uri="{BB962C8B-B14F-4D97-AF65-F5344CB8AC3E}">
        <p14:creationId xmlns:p14="http://schemas.microsoft.com/office/powerpoint/2010/main" val="2697510189"/>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752600"/>
            <a:ext cx="77724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444EB531-18E9-4B2E-974E-5E10781704E6}" type="slidenum">
              <a:rPr lang="en-US" altLang="en-US"/>
              <a:pPr/>
              <a:t>‹#›</a:t>
            </a:fld>
            <a:endParaRPr lang="en-US" altLang="en-US"/>
          </a:p>
        </p:txBody>
      </p:sp>
    </p:spTree>
    <p:extLst>
      <p:ext uri="{BB962C8B-B14F-4D97-AF65-F5344CB8AC3E}">
        <p14:creationId xmlns:p14="http://schemas.microsoft.com/office/powerpoint/2010/main" val="107571462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E455F441-EBED-4F06-B66A-B5FFE76E44EA}" type="slidenum">
              <a:rPr lang="en-US" altLang="en-US"/>
              <a:pPr/>
              <a:t>‹#›</a:t>
            </a:fld>
            <a:endParaRPr lang="en-US" altLang="en-US"/>
          </a:p>
        </p:txBody>
      </p:sp>
    </p:spTree>
    <p:extLst>
      <p:ext uri="{BB962C8B-B14F-4D97-AF65-F5344CB8AC3E}">
        <p14:creationId xmlns:p14="http://schemas.microsoft.com/office/powerpoint/2010/main" val="3259492997"/>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503B4198-D8CB-47A9-B65A-3279C1B50E4F}" type="slidenum">
              <a:rPr lang="en-US" altLang="en-US"/>
              <a:pPr/>
              <a:t>‹#›</a:t>
            </a:fld>
            <a:endParaRPr lang="en-US" altLang="en-US"/>
          </a:p>
        </p:txBody>
      </p:sp>
    </p:spTree>
    <p:extLst>
      <p:ext uri="{BB962C8B-B14F-4D97-AF65-F5344CB8AC3E}">
        <p14:creationId xmlns:p14="http://schemas.microsoft.com/office/powerpoint/2010/main" val="9335175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CB34102A-0678-4544-BB21-574EC3664BDA}" type="slidenum">
              <a:rPr lang="en-US"/>
              <a:pPr>
                <a:defRPr/>
              </a:pPr>
              <a:t>‹#›</a:t>
            </a:fld>
            <a:endParaRPr lang="en-US"/>
          </a:p>
        </p:txBody>
      </p:sp>
    </p:spTree>
    <p:extLst>
      <p:ext uri="{BB962C8B-B14F-4D97-AF65-F5344CB8AC3E}">
        <p14:creationId xmlns:p14="http://schemas.microsoft.com/office/powerpoint/2010/main" val="1686612857"/>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lvl1pPr>
          </a:lstStyle>
          <a:p>
            <a:fld id="{FAB2E048-51E6-4CC1-AD2A-0EDAF6FC950C}" type="slidenum">
              <a:rPr lang="en-US" altLang="en-US"/>
              <a:pPr/>
              <a:t>‹#›</a:t>
            </a:fld>
            <a:endParaRPr lang="en-US" altLang="en-US"/>
          </a:p>
        </p:txBody>
      </p:sp>
    </p:spTree>
    <p:extLst>
      <p:ext uri="{BB962C8B-B14F-4D97-AF65-F5344CB8AC3E}">
        <p14:creationId xmlns:p14="http://schemas.microsoft.com/office/powerpoint/2010/main" val="28511108"/>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680CE3D8-9156-4C50-866A-133366EAC745}" type="slidenum">
              <a:rPr lang="en-US" altLang="en-US"/>
              <a:pPr/>
              <a:t>‹#›</a:t>
            </a:fld>
            <a:endParaRPr lang="en-US" altLang="en-US"/>
          </a:p>
        </p:txBody>
      </p:sp>
    </p:spTree>
    <p:extLst>
      <p:ext uri="{BB962C8B-B14F-4D97-AF65-F5344CB8AC3E}">
        <p14:creationId xmlns:p14="http://schemas.microsoft.com/office/powerpoint/2010/main" val="198091051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C2064203-26CF-40EC-9365-C63CC4DB6E9E}" type="slidenum">
              <a:rPr lang="en-US" altLang="en-US"/>
              <a:pPr/>
              <a:t>‹#›</a:t>
            </a:fld>
            <a:endParaRPr lang="en-US" altLang="en-US"/>
          </a:p>
        </p:txBody>
      </p:sp>
    </p:spTree>
    <p:extLst>
      <p:ext uri="{BB962C8B-B14F-4D97-AF65-F5344CB8AC3E}">
        <p14:creationId xmlns:p14="http://schemas.microsoft.com/office/powerpoint/2010/main" val="2907514784"/>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C6963942-6C9F-400E-8EC2-4D39A10554DA}" type="slidenum">
              <a:rPr lang="en-US" altLang="en-US"/>
              <a:pPr/>
              <a:t>‹#›</a:t>
            </a:fld>
            <a:endParaRPr lang="en-US" altLang="en-US"/>
          </a:p>
        </p:txBody>
      </p:sp>
    </p:spTree>
    <p:extLst>
      <p:ext uri="{BB962C8B-B14F-4D97-AF65-F5344CB8AC3E}">
        <p14:creationId xmlns:p14="http://schemas.microsoft.com/office/powerpoint/2010/main" val="777775537"/>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fld id="{017BB917-53D1-4F6C-BB77-8C6556CBB0D7}" type="slidenum">
              <a:rPr lang="en-US" altLang="en-US"/>
              <a:pPr/>
              <a:t>‹#›</a:t>
            </a:fld>
            <a:endParaRPr lang="en-US" altLang="en-US"/>
          </a:p>
        </p:txBody>
      </p:sp>
    </p:spTree>
    <p:extLst>
      <p:ext uri="{BB962C8B-B14F-4D97-AF65-F5344CB8AC3E}">
        <p14:creationId xmlns:p14="http://schemas.microsoft.com/office/powerpoint/2010/main" val="365084866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fld id="{0DFB066C-6E2C-4610-AEF4-A4DCF00B2D1B}" type="slidenum">
              <a:rPr lang="en-US" altLang="en-US"/>
              <a:pPr/>
              <a:t>‹#›</a:t>
            </a:fld>
            <a:endParaRPr lang="en-US" altLang="en-US"/>
          </a:p>
        </p:txBody>
      </p:sp>
    </p:spTree>
    <p:extLst>
      <p:ext uri="{BB962C8B-B14F-4D97-AF65-F5344CB8AC3E}">
        <p14:creationId xmlns:p14="http://schemas.microsoft.com/office/powerpoint/2010/main" val="3073654702"/>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fld id="{5C2B69A8-0C2B-4964-91C1-DE535F15C1D1}" type="slidenum">
              <a:rPr lang="en-US" altLang="en-US"/>
              <a:pPr/>
              <a:t>‹#›</a:t>
            </a:fld>
            <a:endParaRPr lang="en-US" altLang="en-US"/>
          </a:p>
        </p:txBody>
      </p:sp>
    </p:spTree>
    <p:extLst>
      <p:ext uri="{BB962C8B-B14F-4D97-AF65-F5344CB8AC3E}">
        <p14:creationId xmlns:p14="http://schemas.microsoft.com/office/powerpoint/2010/main" val="30776816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D236AA61-B220-45AE-BC5D-BDBCE362C3B9}" type="slidenum">
              <a:rPr lang="en-US" altLang="en-US"/>
              <a:pPr/>
              <a:t>‹#›</a:t>
            </a:fld>
            <a:endParaRPr lang="en-US" altLang="en-US"/>
          </a:p>
        </p:txBody>
      </p:sp>
    </p:spTree>
    <p:extLst>
      <p:ext uri="{BB962C8B-B14F-4D97-AF65-F5344CB8AC3E}">
        <p14:creationId xmlns:p14="http://schemas.microsoft.com/office/powerpoint/2010/main" val="170248069"/>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B2F71754-6BEA-4553-94D5-0941DC76F0E7}" type="slidenum">
              <a:rPr lang="en-US" altLang="en-US"/>
              <a:pPr/>
              <a:t>‹#›</a:t>
            </a:fld>
            <a:endParaRPr lang="en-US" altLang="en-US"/>
          </a:p>
        </p:txBody>
      </p:sp>
    </p:spTree>
    <p:extLst>
      <p:ext uri="{BB962C8B-B14F-4D97-AF65-F5344CB8AC3E}">
        <p14:creationId xmlns:p14="http://schemas.microsoft.com/office/powerpoint/2010/main" val="741338979"/>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427C1349-1AF2-453B-9B73-50CB177D6BBE}" type="slidenum">
              <a:rPr lang="en-US" altLang="en-US"/>
              <a:pPr/>
              <a:t>‹#›</a:t>
            </a:fld>
            <a:endParaRPr lang="en-US" altLang="en-US"/>
          </a:p>
        </p:txBody>
      </p:sp>
    </p:spTree>
    <p:extLst>
      <p:ext uri="{BB962C8B-B14F-4D97-AF65-F5344CB8AC3E}">
        <p14:creationId xmlns:p14="http://schemas.microsoft.com/office/powerpoint/2010/main" val="10393911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DDC3FC9D-A158-4CFE-8278-76C0F056D347}" type="slidenum">
              <a:rPr lang="en-US"/>
              <a:pPr>
                <a:defRPr/>
              </a:pPr>
              <a:t>‹#›</a:t>
            </a:fld>
            <a:endParaRPr lang="en-US"/>
          </a:p>
        </p:txBody>
      </p:sp>
    </p:spTree>
    <p:extLst>
      <p:ext uri="{BB962C8B-B14F-4D97-AF65-F5344CB8AC3E}">
        <p14:creationId xmlns:p14="http://schemas.microsoft.com/office/powerpoint/2010/main" val="2584524629"/>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5812CD8F-E452-4703-A4D2-8524A220C12A}" type="slidenum">
              <a:rPr lang="en-US" altLang="en-US"/>
              <a:pPr/>
              <a:t>‹#›</a:t>
            </a:fld>
            <a:endParaRPr lang="en-US" altLang="en-US"/>
          </a:p>
        </p:txBody>
      </p:sp>
    </p:spTree>
    <p:extLst>
      <p:ext uri="{BB962C8B-B14F-4D97-AF65-F5344CB8AC3E}">
        <p14:creationId xmlns:p14="http://schemas.microsoft.com/office/powerpoint/2010/main" val="46117713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752600"/>
            <a:ext cx="77724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444EB531-18E9-4B2E-974E-5E10781704E6}" type="slidenum">
              <a:rPr lang="en-US" altLang="en-US"/>
              <a:pPr/>
              <a:t>‹#›</a:t>
            </a:fld>
            <a:endParaRPr lang="en-US" altLang="en-US"/>
          </a:p>
        </p:txBody>
      </p:sp>
    </p:spTree>
    <p:extLst>
      <p:ext uri="{BB962C8B-B14F-4D97-AF65-F5344CB8AC3E}">
        <p14:creationId xmlns:p14="http://schemas.microsoft.com/office/powerpoint/2010/main" val="1036982381"/>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E455F441-EBED-4F06-B66A-B5FFE76E44EA}" type="slidenum">
              <a:rPr lang="en-US" altLang="en-US"/>
              <a:pPr/>
              <a:t>‹#›</a:t>
            </a:fld>
            <a:endParaRPr lang="en-US" altLang="en-US"/>
          </a:p>
        </p:txBody>
      </p:sp>
    </p:spTree>
    <p:extLst>
      <p:ext uri="{BB962C8B-B14F-4D97-AF65-F5344CB8AC3E}">
        <p14:creationId xmlns:p14="http://schemas.microsoft.com/office/powerpoint/2010/main" val="3981467887"/>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503B4198-D8CB-47A9-B65A-3279C1B50E4F}" type="slidenum">
              <a:rPr lang="en-US" altLang="en-US"/>
              <a:pPr/>
              <a:t>‹#›</a:t>
            </a:fld>
            <a:endParaRPr lang="en-US" altLang="en-US"/>
          </a:p>
        </p:txBody>
      </p:sp>
    </p:spTree>
    <p:extLst>
      <p:ext uri="{BB962C8B-B14F-4D97-AF65-F5344CB8AC3E}">
        <p14:creationId xmlns:p14="http://schemas.microsoft.com/office/powerpoint/2010/main" val="1150675032"/>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lvl1pPr>
          </a:lstStyle>
          <a:p>
            <a:pPr>
              <a:defRPr/>
            </a:pPr>
            <a:fld id="{2C76829E-3A22-4E92-81DD-6C914E6627B5}" type="slidenum">
              <a:rPr lang="en-US"/>
              <a:pPr>
                <a:defRPr/>
              </a:pPr>
              <a:t>‹#›</a:t>
            </a:fld>
            <a:endParaRPr lang="en-US"/>
          </a:p>
        </p:txBody>
      </p:sp>
    </p:spTree>
    <p:extLst>
      <p:ext uri="{BB962C8B-B14F-4D97-AF65-F5344CB8AC3E}">
        <p14:creationId xmlns:p14="http://schemas.microsoft.com/office/powerpoint/2010/main" val="1948374999"/>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BDEABFA5-78A9-4683-A26A-595F138F00D1}" type="slidenum">
              <a:rPr lang="en-US"/>
              <a:pPr>
                <a:defRPr/>
              </a:pPr>
              <a:t>‹#›</a:t>
            </a:fld>
            <a:endParaRPr lang="en-US"/>
          </a:p>
        </p:txBody>
      </p:sp>
    </p:spTree>
    <p:extLst>
      <p:ext uri="{BB962C8B-B14F-4D97-AF65-F5344CB8AC3E}">
        <p14:creationId xmlns:p14="http://schemas.microsoft.com/office/powerpoint/2010/main" val="4203961703"/>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B8C2AFFD-CF55-4FF9-B62F-4AD3F58C2E97}" type="slidenum">
              <a:rPr lang="en-US"/>
              <a:pPr>
                <a:defRPr/>
              </a:pPr>
              <a:t>‹#›</a:t>
            </a:fld>
            <a:endParaRPr lang="en-US"/>
          </a:p>
        </p:txBody>
      </p:sp>
    </p:spTree>
    <p:extLst>
      <p:ext uri="{BB962C8B-B14F-4D97-AF65-F5344CB8AC3E}">
        <p14:creationId xmlns:p14="http://schemas.microsoft.com/office/powerpoint/2010/main" val="427936808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FBE9E740-03A8-4181-BCF9-4E570F681FCF}" type="slidenum">
              <a:rPr lang="en-US"/>
              <a:pPr>
                <a:defRPr/>
              </a:pPr>
              <a:t>‹#›</a:t>
            </a:fld>
            <a:endParaRPr lang="en-US"/>
          </a:p>
        </p:txBody>
      </p:sp>
    </p:spTree>
    <p:extLst>
      <p:ext uri="{BB962C8B-B14F-4D97-AF65-F5344CB8AC3E}">
        <p14:creationId xmlns:p14="http://schemas.microsoft.com/office/powerpoint/2010/main" val="212649330"/>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50FEAFCC-F830-49B0-B32B-2C42D5A35CA2}" type="slidenum">
              <a:rPr lang="en-US"/>
              <a:pPr>
                <a:defRPr/>
              </a:pPr>
              <a:t>‹#›</a:t>
            </a:fld>
            <a:endParaRPr lang="en-US"/>
          </a:p>
        </p:txBody>
      </p:sp>
    </p:spTree>
    <p:extLst>
      <p:ext uri="{BB962C8B-B14F-4D97-AF65-F5344CB8AC3E}">
        <p14:creationId xmlns:p14="http://schemas.microsoft.com/office/powerpoint/2010/main" val="549287978"/>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09AD7CAB-C0FB-4528-A559-28DEA441B400}" type="slidenum">
              <a:rPr lang="en-US"/>
              <a:pPr>
                <a:defRPr/>
              </a:pPr>
              <a:t>‹#›</a:t>
            </a:fld>
            <a:endParaRPr lang="en-US"/>
          </a:p>
        </p:txBody>
      </p:sp>
    </p:spTree>
    <p:extLst>
      <p:ext uri="{BB962C8B-B14F-4D97-AF65-F5344CB8AC3E}">
        <p14:creationId xmlns:p14="http://schemas.microsoft.com/office/powerpoint/2010/main" val="2078904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atin typeface="Tahoma" pitchFamily="34" charset="0"/>
              </a:defRPr>
            </a:lvl1pPr>
          </a:lstStyle>
          <a:p>
            <a:fld id="{133CCD6F-2DE7-4510-82FB-5C6E7A724EB0}" type="slidenum">
              <a:rPr lang="en-US"/>
              <a:pPr/>
              <a:t>‹#›</a:t>
            </a:fld>
            <a:endParaRPr lang="en-US"/>
          </a:p>
        </p:txBody>
      </p:sp>
    </p:spTree>
    <p:extLst>
      <p:ext uri="{BB962C8B-B14F-4D97-AF65-F5344CB8AC3E}">
        <p14:creationId xmlns:p14="http://schemas.microsoft.com/office/powerpoint/2010/main" val="32855659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752600"/>
            <a:ext cx="7772400" cy="4114800"/>
          </a:xfrm>
        </p:spPr>
        <p:txBody>
          <a:bodyPr/>
          <a:lstStyle/>
          <a:p>
            <a:pPr lvl="0"/>
            <a:endParaRPr lang="en-US" noProof="0" smtClean="0"/>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1B27220E-088F-480B-A621-1E47AD686C70}" type="slidenum">
              <a:rPr lang="en-US"/>
              <a:pPr>
                <a:defRPr/>
              </a:pPr>
              <a:t>‹#›</a:t>
            </a:fld>
            <a:endParaRPr lang="en-US"/>
          </a:p>
        </p:txBody>
      </p:sp>
    </p:spTree>
    <p:extLst>
      <p:ext uri="{BB962C8B-B14F-4D97-AF65-F5344CB8AC3E}">
        <p14:creationId xmlns:p14="http://schemas.microsoft.com/office/powerpoint/2010/main" val="3818132923"/>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E0ECAFCF-22DE-4F8C-95A9-5A4837FECCCA}" type="slidenum">
              <a:rPr lang="en-US"/>
              <a:pPr>
                <a:defRPr/>
              </a:pPr>
              <a:t>‹#›</a:t>
            </a:fld>
            <a:endParaRPr lang="en-US"/>
          </a:p>
        </p:txBody>
      </p:sp>
    </p:spTree>
    <p:extLst>
      <p:ext uri="{BB962C8B-B14F-4D97-AF65-F5344CB8AC3E}">
        <p14:creationId xmlns:p14="http://schemas.microsoft.com/office/powerpoint/2010/main" val="76567712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92710612-524C-4444-B81A-CB0E54926BAF}" type="slidenum">
              <a:rPr lang="en-US"/>
              <a:pPr>
                <a:defRPr/>
              </a:pPr>
              <a:t>‹#›</a:t>
            </a:fld>
            <a:endParaRPr lang="en-US"/>
          </a:p>
        </p:txBody>
      </p:sp>
    </p:spTree>
    <p:extLst>
      <p:ext uri="{BB962C8B-B14F-4D97-AF65-F5344CB8AC3E}">
        <p14:creationId xmlns:p14="http://schemas.microsoft.com/office/powerpoint/2010/main" val="2331135614"/>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F7DE770A-9BF8-43DD-9812-EA644CFBAAFF}" type="slidenum">
              <a:rPr lang="en-US"/>
              <a:pPr>
                <a:defRPr/>
              </a:pPr>
              <a:t>‹#›</a:t>
            </a:fld>
            <a:endParaRPr lang="en-US"/>
          </a:p>
        </p:txBody>
      </p:sp>
    </p:spTree>
    <p:extLst>
      <p:ext uri="{BB962C8B-B14F-4D97-AF65-F5344CB8AC3E}">
        <p14:creationId xmlns:p14="http://schemas.microsoft.com/office/powerpoint/2010/main" val="43456473"/>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A678A9B8-D1DE-4ACB-8CBE-E0A0BE35E722}" type="slidenum">
              <a:rPr lang="en-US"/>
              <a:pPr>
                <a:defRPr/>
              </a:pPr>
              <a:t>‹#›</a:t>
            </a:fld>
            <a:endParaRPr lang="en-US"/>
          </a:p>
        </p:txBody>
      </p:sp>
    </p:spTree>
    <p:extLst>
      <p:ext uri="{BB962C8B-B14F-4D97-AF65-F5344CB8AC3E}">
        <p14:creationId xmlns:p14="http://schemas.microsoft.com/office/powerpoint/2010/main" val="600319542"/>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423927EC-FA85-4495-85C8-6937B3BD4532}" type="slidenum">
              <a:rPr lang="en-US"/>
              <a:pPr>
                <a:defRPr/>
              </a:pPr>
              <a:t>‹#›</a:t>
            </a:fld>
            <a:endParaRPr lang="en-US"/>
          </a:p>
        </p:txBody>
      </p:sp>
    </p:spTree>
    <p:extLst>
      <p:ext uri="{BB962C8B-B14F-4D97-AF65-F5344CB8AC3E}">
        <p14:creationId xmlns:p14="http://schemas.microsoft.com/office/powerpoint/2010/main" val="151028721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752600"/>
            <a:ext cx="77724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706E3ED7-113C-48EF-81C3-2E29E48EDE9A}" type="slidenum">
              <a:rPr lang="en-US"/>
              <a:pPr>
                <a:defRPr/>
              </a:pPr>
              <a:t>‹#›</a:t>
            </a:fld>
            <a:endParaRPr lang="en-US"/>
          </a:p>
        </p:txBody>
      </p:sp>
    </p:spTree>
    <p:extLst>
      <p:ext uri="{BB962C8B-B14F-4D97-AF65-F5344CB8AC3E}">
        <p14:creationId xmlns:p14="http://schemas.microsoft.com/office/powerpoint/2010/main" val="3215669801"/>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305C554C-0178-4213-9AA3-F7E09EBA08F5}" type="slidenum">
              <a:rPr lang="en-US"/>
              <a:pPr>
                <a:defRPr/>
              </a:pPr>
              <a:t>‹#›</a:t>
            </a:fld>
            <a:endParaRPr lang="en-US"/>
          </a:p>
        </p:txBody>
      </p:sp>
    </p:spTree>
    <p:extLst>
      <p:ext uri="{BB962C8B-B14F-4D97-AF65-F5344CB8AC3E}">
        <p14:creationId xmlns:p14="http://schemas.microsoft.com/office/powerpoint/2010/main" val="370705710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C31B4D3F-644C-4E30-B2C6-95D1F2134FF0}" type="slidenum">
              <a:rPr lang="en-US"/>
              <a:pPr>
                <a:defRPr/>
              </a:pPr>
              <a:t>‹#›</a:t>
            </a:fld>
            <a:endParaRPr lang="en-US"/>
          </a:p>
        </p:txBody>
      </p:sp>
    </p:spTree>
    <p:extLst>
      <p:ext uri="{BB962C8B-B14F-4D97-AF65-F5344CB8AC3E}">
        <p14:creationId xmlns:p14="http://schemas.microsoft.com/office/powerpoint/2010/main" val="489968556"/>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3D19EF2-704F-4D4D-8C71-B152F3D18104}"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762061B-CC00-4F26-B42F-0DEF9F9BB751}" type="slidenum">
              <a:rPr lang="en-US"/>
              <a:pPr>
                <a:defRPr/>
              </a:pPr>
              <a:t>‹#›</a:t>
            </a:fld>
            <a:endParaRPr lang="en-US"/>
          </a:p>
        </p:txBody>
      </p:sp>
    </p:spTree>
    <p:extLst>
      <p:ext uri="{BB962C8B-B14F-4D97-AF65-F5344CB8AC3E}">
        <p14:creationId xmlns:p14="http://schemas.microsoft.com/office/powerpoint/2010/main" val="4285636597"/>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B98EAEC-15C4-43A1-B428-75D509B0DD52}"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D678C75-AF6B-45CF-80C2-512F8283C335}" type="slidenum">
              <a:rPr lang="en-US"/>
              <a:pPr>
                <a:defRPr/>
              </a:pPr>
              <a:t>‹#›</a:t>
            </a:fld>
            <a:endParaRPr lang="en-US"/>
          </a:p>
        </p:txBody>
      </p:sp>
    </p:spTree>
    <p:extLst>
      <p:ext uri="{BB962C8B-B14F-4D97-AF65-F5344CB8AC3E}">
        <p14:creationId xmlns:p14="http://schemas.microsoft.com/office/powerpoint/2010/main" val="5153817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26A76422-D156-47FA-8621-EEC9699CB9DA}" type="slidenum">
              <a:rPr lang="en-US"/>
              <a:pPr>
                <a:defRPr/>
              </a:pPr>
              <a:t>‹#›</a:t>
            </a:fld>
            <a:endParaRPr lang="en-US"/>
          </a:p>
        </p:txBody>
      </p:sp>
    </p:spTree>
    <p:extLst>
      <p:ext uri="{BB962C8B-B14F-4D97-AF65-F5344CB8AC3E}">
        <p14:creationId xmlns:p14="http://schemas.microsoft.com/office/powerpoint/2010/main" val="190627448"/>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D2F03B6-9601-438C-8274-F323DBC3862D}"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A2303A9-74BD-405B-8CE3-65587C936997}" type="slidenum">
              <a:rPr lang="en-US"/>
              <a:pPr>
                <a:defRPr/>
              </a:pPr>
              <a:t>‹#›</a:t>
            </a:fld>
            <a:endParaRPr lang="en-US"/>
          </a:p>
        </p:txBody>
      </p:sp>
    </p:spTree>
    <p:extLst>
      <p:ext uri="{BB962C8B-B14F-4D97-AF65-F5344CB8AC3E}">
        <p14:creationId xmlns:p14="http://schemas.microsoft.com/office/powerpoint/2010/main" val="1189480141"/>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D825FF-345E-4B6C-A427-AAF9170B1EAB}"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69A906F-DB06-4BB5-BC78-058CBD5109F0}" type="slidenum">
              <a:rPr lang="en-US"/>
              <a:pPr>
                <a:defRPr/>
              </a:pPr>
              <a:t>‹#›</a:t>
            </a:fld>
            <a:endParaRPr lang="en-US"/>
          </a:p>
        </p:txBody>
      </p:sp>
    </p:spTree>
    <p:extLst>
      <p:ext uri="{BB962C8B-B14F-4D97-AF65-F5344CB8AC3E}">
        <p14:creationId xmlns:p14="http://schemas.microsoft.com/office/powerpoint/2010/main" val="3980011417"/>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4C1A1A0-80C2-4A94-8E94-43340F2ECD6B}"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3D1B170-7768-4C93-A7FE-CA53612E7C50}" type="slidenum">
              <a:rPr lang="en-US"/>
              <a:pPr>
                <a:defRPr/>
              </a:pPr>
              <a:t>‹#›</a:t>
            </a:fld>
            <a:endParaRPr lang="en-US"/>
          </a:p>
        </p:txBody>
      </p:sp>
    </p:spTree>
    <p:extLst>
      <p:ext uri="{BB962C8B-B14F-4D97-AF65-F5344CB8AC3E}">
        <p14:creationId xmlns:p14="http://schemas.microsoft.com/office/powerpoint/2010/main" val="1588391472"/>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B3BB1F8-67C2-413D-A031-0FFCFCF76080}"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B252812-2801-4A64-835C-52F52A79375C}" type="slidenum">
              <a:rPr lang="en-US"/>
              <a:pPr>
                <a:defRPr/>
              </a:pPr>
              <a:t>‹#›</a:t>
            </a:fld>
            <a:endParaRPr lang="en-US"/>
          </a:p>
        </p:txBody>
      </p:sp>
    </p:spTree>
    <p:extLst>
      <p:ext uri="{BB962C8B-B14F-4D97-AF65-F5344CB8AC3E}">
        <p14:creationId xmlns:p14="http://schemas.microsoft.com/office/powerpoint/2010/main" val="39897981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04001D7-3AD2-4A33-8508-1CB2CB69A2F6}"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2AB5AB0-8250-446E-AF83-4BEF4613C632}" type="slidenum">
              <a:rPr lang="en-US"/>
              <a:pPr>
                <a:defRPr/>
              </a:pPr>
              <a:t>‹#›</a:t>
            </a:fld>
            <a:endParaRPr lang="en-US"/>
          </a:p>
        </p:txBody>
      </p:sp>
    </p:spTree>
    <p:extLst>
      <p:ext uri="{BB962C8B-B14F-4D97-AF65-F5344CB8AC3E}">
        <p14:creationId xmlns:p14="http://schemas.microsoft.com/office/powerpoint/2010/main" val="3857211518"/>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2942EF6-F507-4D79-AF17-7F93FE3EA5FA}"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58FE546-25DD-43EC-9DBA-DF8FEBF1ACBC}" type="slidenum">
              <a:rPr lang="en-US"/>
              <a:pPr>
                <a:defRPr/>
              </a:pPr>
              <a:t>‹#›</a:t>
            </a:fld>
            <a:endParaRPr lang="en-US"/>
          </a:p>
        </p:txBody>
      </p:sp>
    </p:spTree>
    <p:extLst>
      <p:ext uri="{BB962C8B-B14F-4D97-AF65-F5344CB8AC3E}">
        <p14:creationId xmlns:p14="http://schemas.microsoft.com/office/powerpoint/2010/main" val="2963053122"/>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23261E5-B1D7-45ED-AE31-BFBB8B7C3901}"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47D33DC-3774-4718-931E-7DA4E2380C7D}" type="slidenum">
              <a:rPr lang="en-US"/>
              <a:pPr>
                <a:defRPr/>
              </a:pPr>
              <a:t>‹#›</a:t>
            </a:fld>
            <a:endParaRPr lang="en-US"/>
          </a:p>
        </p:txBody>
      </p:sp>
    </p:spTree>
    <p:extLst>
      <p:ext uri="{BB962C8B-B14F-4D97-AF65-F5344CB8AC3E}">
        <p14:creationId xmlns:p14="http://schemas.microsoft.com/office/powerpoint/2010/main" val="1867065369"/>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EB6754C-2677-47BF-AE7D-2180A866B9A3}"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C9F4A78-74BC-4F0E-87EE-7981E91B6D84}" type="slidenum">
              <a:rPr lang="en-US"/>
              <a:pPr>
                <a:defRPr/>
              </a:pPr>
              <a:t>‹#›</a:t>
            </a:fld>
            <a:endParaRPr lang="en-US"/>
          </a:p>
        </p:txBody>
      </p:sp>
    </p:spTree>
    <p:extLst>
      <p:ext uri="{BB962C8B-B14F-4D97-AF65-F5344CB8AC3E}">
        <p14:creationId xmlns:p14="http://schemas.microsoft.com/office/powerpoint/2010/main" val="2912985245"/>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3F5208-9852-4C13-879E-711AF7FB3749}"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05D4ED-E03A-4B71-BBD5-83B70C54EF48}" type="slidenum">
              <a:rPr lang="en-US"/>
              <a:pPr>
                <a:defRPr/>
              </a:pPr>
              <a:t>‹#›</a:t>
            </a:fld>
            <a:endParaRPr lang="en-US"/>
          </a:p>
        </p:txBody>
      </p:sp>
    </p:spTree>
    <p:extLst>
      <p:ext uri="{BB962C8B-B14F-4D97-AF65-F5344CB8AC3E}">
        <p14:creationId xmlns:p14="http://schemas.microsoft.com/office/powerpoint/2010/main" val="829133635"/>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BF69BC53-2530-462E-B3D7-185B92BB8B3D}"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BA1A3A0B-1915-4F86-8D20-E9F14A2E5988}" type="slidenum">
              <a:rPr lang="en-US"/>
              <a:pPr>
                <a:defRPr/>
              </a:pPr>
              <a:t>‹#›</a:t>
            </a:fld>
            <a:endParaRPr lang="en-US"/>
          </a:p>
        </p:txBody>
      </p:sp>
    </p:spTree>
    <p:extLst>
      <p:ext uri="{BB962C8B-B14F-4D97-AF65-F5344CB8AC3E}">
        <p14:creationId xmlns:p14="http://schemas.microsoft.com/office/powerpoint/2010/main" val="9692152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5D6CE222-40C6-4622-89DB-112E0F9DB0B0}" type="slidenum">
              <a:rPr lang="en-US"/>
              <a:pPr>
                <a:defRPr/>
              </a:pPr>
              <a:t>‹#›</a:t>
            </a:fld>
            <a:endParaRPr lang="en-US"/>
          </a:p>
        </p:txBody>
      </p:sp>
    </p:spTree>
    <p:extLst>
      <p:ext uri="{BB962C8B-B14F-4D97-AF65-F5344CB8AC3E}">
        <p14:creationId xmlns:p14="http://schemas.microsoft.com/office/powerpoint/2010/main" val="3409326457"/>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19F192C7-1E54-4680-BA55-1BEAAF90D39F}"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9FB733D1-650B-4384-B4BA-B22BAC959739}" type="slidenum">
              <a:rPr lang="en-US"/>
              <a:pPr>
                <a:defRPr/>
              </a:pPr>
              <a:t>‹#›</a:t>
            </a:fld>
            <a:endParaRPr lang="en-US"/>
          </a:p>
        </p:txBody>
      </p:sp>
    </p:spTree>
    <p:extLst>
      <p:ext uri="{BB962C8B-B14F-4D97-AF65-F5344CB8AC3E}">
        <p14:creationId xmlns:p14="http://schemas.microsoft.com/office/powerpoint/2010/main" val="616389562"/>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10179D9-9511-4F4E-B681-95D5B2BCDCB9}"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ADCACA43-5538-46DF-ACCC-B61B038D2113}" type="slidenum">
              <a:rPr lang="en-US"/>
              <a:pPr>
                <a:defRPr/>
              </a:pPr>
              <a:t>‹#›</a:t>
            </a:fld>
            <a:endParaRPr lang="en-US"/>
          </a:p>
        </p:txBody>
      </p:sp>
    </p:spTree>
    <p:extLst>
      <p:ext uri="{BB962C8B-B14F-4D97-AF65-F5344CB8AC3E}">
        <p14:creationId xmlns:p14="http://schemas.microsoft.com/office/powerpoint/2010/main" val="70919681"/>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810E5361-FA05-47AB-946A-DBE590C5B71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864A62B0-64FF-4336-AB96-C4399F49DC04}" type="slidenum">
              <a:rPr lang="en-US"/>
              <a:pPr>
                <a:defRPr/>
              </a:pPr>
              <a:t>‹#›</a:t>
            </a:fld>
            <a:endParaRPr lang="en-US"/>
          </a:p>
        </p:txBody>
      </p:sp>
    </p:spTree>
    <p:extLst>
      <p:ext uri="{BB962C8B-B14F-4D97-AF65-F5344CB8AC3E}">
        <p14:creationId xmlns:p14="http://schemas.microsoft.com/office/powerpoint/2010/main" val="3644382033"/>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135CD143-D625-41F6-9144-8B98B9CED5C1}"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a:defRPr/>
            </a:pPr>
            <a:fld id="{9AD7D735-4883-49AB-9D21-D4821E521F67}" type="slidenum">
              <a:rPr lang="en-US"/>
              <a:pPr>
                <a:defRPr/>
              </a:pPr>
              <a:t>‹#›</a:t>
            </a:fld>
            <a:endParaRPr lang="en-US"/>
          </a:p>
        </p:txBody>
      </p:sp>
    </p:spTree>
    <p:extLst>
      <p:ext uri="{BB962C8B-B14F-4D97-AF65-F5344CB8AC3E}">
        <p14:creationId xmlns:p14="http://schemas.microsoft.com/office/powerpoint/2010/main" val="4148622222"/>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80027FA-C1FF-4FDA-9D0F-20943783929A}"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a:defRPr/>
            </a:pPr>
            <a:fld id="{F98C79CF-F017-463B-B718-3F1729D9F083}" type="slidenum">
              <a:rPr lang="en-US"/>
              <a:pPr>
                <a:defRPr/>
              </a:pPr>
              <a:t>‹#›</a:t>
            </a:fld>
            <a:endParaRPr lang="en-US"/>
          </a:p>
        </p:txBody>
      </p:sp>
    </p:spTree>
    <p:extLst>
      <p:ext uri="{BB962C8B-B14F-4D97-AF65-F5344CB8AC3E}">
        <p14:creationId xmlns:p14="http://schemas.microsoft.com/office/powerpoint/2010/main" val="2741299525"/>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68EB6E2-98BA-45EF-BD38-FDCFBD9886B8}"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a:defRPr/>
            </a:pPr>
            <a:fld id="{5C88A0F9-9126-40A1-B76E-0CDF4A235305}" type="slidenum">
              <a:rPr lang="en-US"/>
              <a:pPr>
                <a:defRPr/>
              </a:pPr>
              <a:t>‹#›</a:t>
            </a:fld>
            <a:endParaRPr lang="en-US"/>
          </a:p>
        </p:txBody>
      </p:sp>
    </p:spTree>
    <p:extLst>
      <p:ext uri="{BB962C8B-B14F-4D97-AF65-F5344CB8AC3E}">
        <p14:creationId xmlns:p14="http://schemas.microsoft.com/office/powerpoint/2010/main" val="4162005023"/>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BB607DA-6451-4BE6-8B55-CC202D1FBB4F}"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8AED3801-A3E8-4E12-A613-71D30768F2DB}" type="slidenum">
              <a:rPr lang="en-US"/>
              <a:pPr>
                <a:defRPr/>
              </a:pPr>
              <a:t>‹#›</a:t>
            </a:fld>
            <a:endParaRPr lang="en-US"/>
          </a:p>
        </p:txBody>
      </p:sp>
    </p:spTree>
    <p:extLst>
      <p:ext uri="{BB962C8B-B14F-4D97-AF65-F5344CB8AC3E}">
        <p14:creationId xmlns:p14="http://schemas.microsoft.com/office/powerpoint/2010/main" val="445391239"/>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4610F50-BF9D-40D9-B40B-5F04EB39C5F6}"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DC5A5C53-7E52-495D-AFCA-EB7678DFC466}" type="slidenum">
              <a:rPr lang="en-US"/>
              <a:pPr>
                <a:defRPr/>
              </a:pPr>
              <a:t>‹#›</a:t>
            </a:fld>
            <a:endParaRPr lang="en-US"/>
          </a:p>
        </p:txBody>
      </p:sp>
    </p:spTree>
    <p:extLst>
      <p:ext uri="{BB962C8B-B14F-4D97-AF65-F5344CB8AC3E}">
        <p14:creationId xmlns:p14="http://schemas.microsoft.com/office/powerpoint/2010/main" val="1545411582"/>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11582D57-41E3-4758-8CB0-481FE2BC04B8}"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F3F1F7C9-01BA-4826-B9AC-F41725D37FB9}" type="slidenum">
              <a:rPr lang="en-US"/>
              <a:pPr>
                <a:defRPr/>
              </a:pPr>
              <a:t>‹#›</a:t>
            </a:fld>
            <a:endParaRPr lang="en-US"/>
          </a:p>
        </p:txBody>
      </p:sp>
    </p:spTree>
    <p:extLst>
      <p:ext uri="{BB962C8B-B14F-4D97-AF65-F5344CB8AC3E}">
        <p14:creationId xmlns:p14="http://schemas.microsoft.com/office/powerpoint/2010/main" val="322515606"/>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C72DEFA4-7CA9-4E3A-8285-3EFE8D1EBEE2}"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D3CA1327-3D81-4E2D-ACF4-7912A83C7296}" type="slidenum">
              <a:rPr lang="en-US"/>
              <a:pPr>
                <a:defRPr/>
              </a:pPr>
              <a:t>‹#›</a:t>
            </a:fld>
            <a:endParaRPr lang="en-US"/>
          </a:p>
        </p:txBody>
      </p:sp>
    </p:spTree>
    <p:extLst>
      <p:ext uri="{BB962C8B-B14F-4D97-AF65-F5344CB8AC3E}">
        <p14:creationId xmlns:p14="http://schemas.microsoft.com/office/powerpoint/2010/main" val="8239329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CEAC47D-F7CD-4D65-B690-FB7CFE04A35E}" type="slidenum">
              <a:rPr lang="en-US"/>
              <a:pPr>
                <a:defRPr/>
              </a:pPr>
              <a:t>‹#›</a:t>
            </a:fld>
            <a:endParaRPr lang="en-US"/>
          </a:p>
        </p:txBody>
      </p:sp>
    </p:spTree>
    <p:extLst>
      <p:ext uri="{BB962C8B-B14F-4D97-AF65-F5344CB8AC3E}">
        <p14:creationId xmlns:p14="http://schemas.microsoft.com/office/powerpoint/2010/main" val="599346551"/>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09FF7D8-1D56-4CC9-AC2B-DCEB280D1E6D}"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D3C8A17A-64F3-4D00-A18E-B0E6A66B893F}" type="slidenum">
              <a:rPr lang="en-US"/>
              <a:pPr>
                <a:defRPr/>
              </a:pPr>
              <a:t>‹#›</a:t>
            </a:fld>
            <a:endParaRPr lang="en-US"/>
          </a:p>
        </p:txBody>
      </p:sp>
    </p:spTree>
    <p:extLst>
      <p:ext uri="{BB962C8B-B14F-4D97-AF65-F5344CB8AC3E}">
        <p14:creationId xmlns:p14="http://schemas.microsoft.com/office/powerpoint/2010/main" val="2485638397"/>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A68BD6F4-D7CC-4971-88BD-D81F63739690}"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1FE03814-D830-4E79-BAE2-B3087355CCD7}" type="slidenum">
              <a:rPr lang="en-US"/>
              <a:pPr>
                <a:defRPr/>
              </a:pPr>
              <a:t>‹#›</a:t>
            </a:fld>
            <a:endParaRPr lang="en-US"/>
          </a:p>
        </p:txBody>
      </p:sp>
    </p:spTree>
    <p:extLst>
      <p:ext uri="{BB962C8B-B14F-4D97-AF65-F5344CB8AC3E}">
        <p14:creationId xmlns:p14="http://schemas.microsoft.com/office/powerpoint/2010/main" val="1104656184"/>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DA1CE6AF-8272-4016-BDD3-F09BA742AFC7}"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4A079725-9360-42E3-B223-EE4F3C96305D}" type="slidenum">
              <a:rPr lang="en-US"/>
              <a:pPr>
                <a:defRPr/>
              </a:pPr>
              <a:t>‹#›</a:t>
            </a:fld>
            <a:endParaRPr lang="en-US"/>
          </a:p>
        </p:txBody>
      </p:sp>
    </p:spTree>
    <p:extLst>
      <p:ext uri="{BB962C8B-B14F-4D97-AF65-F5344CB8AC3E}">
        <p14:creationId xmlns:p14="http://schemas.microsoft.com/office/powerpoint/2010/main" val="2196718161"/>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708A085-D326-4308-A964-9887455017A0}"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124B5F8B-B8FE-4F56-B627-8FF265525E99}" type="slidenum">
              <a:rPr lang="en-US"/>
              <a:pPr>
                <a:defRPr/>
              </a:pPr>
              <a:t>‹#›</a:t>
            </a:fld>
            <a:endParaRPr lang="en-US"/>
          </a:p>
        </p:txBody>
      </p:sp>
    </p:spTree>
    <p:extLst>
      <p:ext uri="{BB962C8B-B14F-4D97-AF65-F5344CB8AC3E}">
        <p14:creationId xmlns:p14="http://schemas.microsoft.com/office/powerpoint/2010/main" val="2392611052"/>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854F7B06-0DB1-4AA8-A111-86E058521659}"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a:defRPr/>
            </a:pPr>
            <a:fld id="{18B02822-53C4-442E-9019-EB49DB5A71AB}" type="slidenum">
              <a:rPr lang="en-US"/>
              <a:pPr>
                <a:defRPr/>
              </a:pPr>
              <a:t>‹#›</a:t>
            </a:fld>
            <a:endParaRPr lang="en-US"/>
          </a:p>
        </p:txBody>
      </p:sp>
    </p:spTree>
    <p:extLst>
      <p:ext uri="{BB962C8B-B14F-4D97-AF65-F5344CB8AC3E}">
        <p14:creationId xmlns:p14="http://schemas.microsoft.com/office/powerpoint/2010/main" val="4149809267"/>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CCF6155-49FE-48D3-8276-2BD696E741AD}"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a:defRPr/>
            </a:pPr>
            <a:fld id="{6476AB3D-5329-4ED7-A6D9-C2E193F4EF80}" type="slidenum">
              <a:rPr lang="en-US"/>
              <a:pPr>
                <a:defRPr/>
              </a:pPr>
              <a:t>‹#›</a:t>
            </a:fld>
            <a:endParaRPr lang="en-US"/>
          </a:p>
        </p:txBody>
      </p:sp>
    </p:spTree>
    <p:extLst>
      <p:ext uri="{BB962C8B-B14F-4D97-AF65-F5344CB8AC3E}">
        <p14:creationId xmlns:p14="http://schemas.microsoft.com/office/powerpoint/2010/main" val="516459404"/>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2ECB953-4332-4C11-A09F-4274BE9B0302}"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a:defRPr/>
            </a:pPr>
            <a:fld id="{E5F9AC38-033F-4F42-B7F8-9357575AF0B1}" type="slidenum">
              <a:rPr lang="en-US"/>
              <a:pPr>
                <a:defRPr/>
              </a:pPr>
              <a:t>‹#›</a:t>
            </a:fld>
            <a:endParaRPr lang="en-US"/>
          </a:p>
        </p:txBody>
      </p:sp>
    </p:spTree>
    <p:extLst>
      <p:ext uri="{BB962C8B-B14F-4D97-AF65-F5344CB8AC3E}">
        <p14:creationId xmlns:p14="http://schemas.microsoft.com/office/powerpoint/2010/main" val="2266808885"/>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734C618C-C51F-4954-94C8-E555B1CB8206}"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D23FFEE0-BEB2-48B3-9F6F-AB56155DCF69}" type="slidenum">
              <a:rPr lang="en-US"/>
              <a:pPr>
                <a:defRPr/>
              </a:pPr>
              <a:t>‹#›</a:t>
            </a:fld>
            <a:endParaRPr lang="en-US"/>
          </a:p>
        </p:txBody>
      </p:sp>
    </p:spTree>
    <p:extLst>
      <p:ext uri="{BB962C8B-B14F-4D97-AF65-F5344CB8AC3E}">
        <p14:creationId xmlns:p14="http://schemas.microsoft.com/office/powerpoint/2010/main" val="1462601171"/>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259EC72-309A-4A4E-9B05-EE68E517D183}"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56C8BBB6-481E-4850-AC52-F4E307B22066}" type="slidenum">
              <a:rPr lang="en-US"/>
              <a:pPr>
                <a:defRPr/>
              </a:pPr>
              <a:t>‹#›</a:t>
            </a:fld>
            <a:endParaRPr lang="en-US"/>
          </a:p>
        </p:txBody>
      </p:sp>
    </p:spTree>
    <p:extLst>
      <p:ext uri="{BB962C8B-B14F-4D97-AF65-F5344CB8AC3E}">
        <p14:creationId xmlns:p14="http://schemas.microsoft.com/office/powerpoint/2010/main" val="3145105234"/>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3F2402E8-8B9D-4B99-8E05-E1B369BCBEF8}"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2E4F53A5-0510-4509-8F82-FD97AE2F7038}" type="slidenum">
              <a:rPr lang="en-US"/>
              <a:pPr>
                <a:defRPr/>
              </a:pPr>
              <a:t>‹#›</a:t>
            </a:fld>
            <a:endParaRPr lang="en-US"/>
          </a:p>
        </p:txBody>
      </p:sp>
    </p:spTree>
    <p:extLst>
      <p:ext uri="{BB962C8B-B14F-4D97-AF65-F5344CB8AC3E}">
        <p14:creationId xmlns:p14="http://schemas.microsoft.com/office/powerpoint/2010/main" val="27949595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3C16CAA4-F427-4E9C-952C-AB4BD04FF0BC}" type="slidenum">
              <a:rPr lang="en-US"/>
              <a:pPr>
                <a:defRPr/>
              </a:pPr>
              <a:t>‹#›</a:t>
            </a:fld>
            <a:endParaRPr lang="en-US"/>
          </a:p>
        </p:txBody>
      </p:sp>
    </p:spTree>
    <p:extLst>
      <p:ext uri="{BB962C8B-B14F-4D97-AF65-F5344CB8AC3E}">
        <p14:creationId xmlns:p14="http://schemas.microsoft.com/office/powerpoint/2010/main" val="1470556475"/>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2155A086-9335-4B36-A533-B0D0B26E0174}"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6E52B259-9D30-4DBB-8AD5-ECEF1D616BB6}" type="slidenum">
              <a:rPr lang="en-US"/>
              <a:pPr>
                <a:defRPr/>
              </a:pPr>
              <a:t>‹#›</a:t>
            </a:fld>
            <a:endParaRPr lang="en-US"/>
          </a:p>
        </p:txBody>
      </p:sp>
    </p:spTree>
    <p:extLst>
      <p:ext uri="{BB962C8B-B14F-4D97-AF65-F5344CB8AC3E}">
        <p14:creationId xmlns:p14="http://schemas.microsoft.com/office/powerpoint/2010/main" val="636344254"/>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21C4E880-2AD8-4EE4-92C9-65E597ED2983}"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EF9A5564-51FE-4A9C-B316-AF0AD2108C97}" type="slidenum">
              <a:rPr lang="en-US"/>
              <a:pPr>
                <a:defRPr/>
              </a:pPr>
              <a:t>‹#›</a:t>
            </a:fld>
            <a:endParaRPr lang="en-US"/>
          </a:p>
        </p:txBody>
      </p:sp>
    </p:spTree>
    <p:extLst>
      <p:ext uri="{BB962C8B-B14F-4D97-AF65-F5344CB8AC3E}">
        <p14:creationId xmlns:p14="http://schemas.microsoft.com/office/powerpoint/2010/main" val="177540081"/>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EA1FEB70-CABB-442D-883B-CCE29A863B18}"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0746E8B8-452D-455C-A3C5-DE132840A9B8}" type="slidenum">
              <a:rPr lang="en-US"/>
              <a:pPr>
                <a:defRPr/>
              </a:pPr>
              <a:t>‹#›</a:t>
            </a:fld>
            <a:endParaRPr lang="en-US"/>
          </a:p>
        </p:txBody>
      </p:sp>
    </p:spTree>
    <p:extLst>
      <p:ext uri="{BB962C8B-B14F-4D97-AF65-F5344CB8AC3E}">
        <p14:creationId xmlns:p14="http://schemas.microsoft.com/office/powerpoint/2010/main" val="1915212401"/>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65D224FE-7766-498A-9950-732B8A6806D5}"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AFEFA35B-A7AA-4DCE-8991-B3E715C301B1}" type="slidenum">
              <a:rPr lang="en-US"/>
              <a:pPr>
                <a:defRPr/>
              </a:pPr>
              <a:t>‹#›</a:t>
            </a:fld>
            <a:endParaRPr lang="en-US"/>
          </a:p>
        </p:txBody>
      </p:sp>
    </p:spTree>
    <p:extLst>
      <p:ext uri="{BB962C8B-B14F-4D97-AF65-F5344CB8AC3E}">
        <p14:creationId xmlns:p14="http://schemas.microsoft.com/office/powerpoint/2010/main" val="3142992469"/>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54B8D3BE-EC6C-43F3-AAC6-D8E4093799F4}"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5EBA212E-CC41-448D-9AE0-93FB9101982A}" type="slidenum">
              <a:rPr lang="en-US"/>
              <a:pPr>
                <a:defRPr/>
              </a:pPr>
              <a:t>‹#›</a:t>
            </a:fld>
            <a:endParaRPr lang="en-US"/>
          </a:p>
        </p:txBody>
      </p:sp>
    </p:spTree>
    <p:extLst>
      <p:ext uri="{BB962C8B-B14F-4D97-AF65-F5344CB8AC3E}">
        <p14:creationId xmlns:p14="http://schemas.microsoft.com/office/powerpoint/2010/main" val="2812090760"/>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3BDCA8FA-9AA3-4E1A-B952-D00F7D213C59}"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EC0E4FDD-EACA-4E7C-A14C-2ECE0AE826F5}" type="slidenum">
              <a:rPr lang="en-US"/>
              <a:pPr>
                <a:defRPr/>
              </a:pPr>
              <a:t>‹#›</a:t>
            </a:fld>
            <a:endParaRPr lang="en-US"/>
          </a:p>
        </p:txBody>
      </p:sp>
    </p:spTree>
    <p:extLst>
      <p:ext uri="{BB962C8B-B14F-4D97-AF65-F5344CB8AC3E}">
        <p14:creationId xmlns:p14="http://schemas.microsoft.com/office/powerpoint/2010/main" val="3930472240"/>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808AD4B8-5DBC-4529-BC51-FF49FF08AF99}"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296551F6-3799-483C-9C80-D92AF31CB0F2}" type="slidenum">
              <a:rPr lang="en-US"/>
              <a:pPr>
                <a:defRPr/>
              </a:pPr>
              <a:t>‹#›</a:t>
            </a:fld>
            <a:endParaRPr lang="en-US"/>
          </a:p>
        </p:txBody>
      </p:sp>
    </p:spTree>
    <p:extLst>
      <p:ext uri="{BB962C8B-B14F-4D97-AF65-F5344CB8AC3E}">
        <p14:creationId xmlns:p14="http://schemas.microsoft.com/office/powerpoint/2010/main" val="649508186"/>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31FA23D4-5C44-43D9-996C-7F76771771C8}"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E46BAA77-386E-4CB4-8588-9D84FBC79E7B}" type="slidenum">
              <a:rPr lang="en-US"/>
              <a:pPr>
                <a:defRPr/>
              </a:pPr>
              <a:t>‹#›</a:t>
            </a:fld>
            <a:endParaRPr lang="en-US"/>
          </a:p>
        </p:txBody>
      </p:sp>
    </p:spTree>
    <p:extLst>
      <p:ext uri="{BB962C8B-B14F-4D97-AF65-F5344CB8AC3E}">
        <p14:creationId xmlns:p14="http://schemas.microsoft.com/office/powerpoint/2010/main" val="2033659827"/>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3FC2D914-C213-4AD7-9E1C-D1F9A10BB2CA}"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9268D2B8-2F70-4AB7-BC57-8AA1710E7A8B}" type="slidenum">
              <a:rPr lang="en-US"/>
              <a:pPr>
                <a:defRPr/>
              </a:pPr>
              <a:t>‹#›</a:t>
            </a:fld>
            <a:endParaRPr lang="en-US"/>
          </a:p>
        </p:txBody>
      </p:sp>
    </p:spTree>
    <p:extLst>
      <p:ext uri="{BB962C8B-B14F-4D97-AF65-F5344CB8AC3E}">
        <p14:creationId xmlns:p14="http://schemas.microsoft.com/office/powerpoint/2010/main" val="3091911183"/>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F52ECDB3-6599-44C8-ADF8-8B911DC4B5DE}"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FA7C2F3C-4CF1-4B48-80A2-249289808486}" type="slidenum">
              <a:rPr lang="en-US"/>
              <a:pPr>
                <a:defRPr/>
              </a:pPr>
              <a:t>‹#›</a:t>
            </a:fld>
            <a:endParaRPr lang="en-US"/>
          </a:p>
        </p:txBody>
      </p:sp>
    </p:spTree>
    <p:extLst>
      <p:ext uri="{BB962C8B-B14F-4D97-AF65-F5344CB8AC3E}">
        <p14:creationId xmlns:p14="http://schemas.microsoft.com/office/powerpoint/2010/main" val="14163723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773D2472-7B25-418E-AE69-7926E864D2E7}" type="slidenum">
              <a:rPr lang="en-US"/>
              <a:pPr>
                <a:defRPr/>
              </a:pPr>
              <a:t>‹#›</a:t>
            </a:fld>
            <a:endParaRPr lang="en-US"/>
          </a:p>
        </p:txBody>
      </p:sp>
    </p:spTree>
    <p:extLst>
      <p:ext uri="{BB962C8B-B14F-4D97-AF65-F5344CB8AC3E}">
        <p14:creationId xmlns:p14="http://schemas.microsoft.com/office/powerpoint/2010/main" val="2106126928"/>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78608E38-A15B-4631-A815-D11DDC056047}"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360CEF78-549E-49AE-8254-E930DE22666D}" type="slidenum">
              <a:rPr lang="en-US"/>
              <a:pPr>
                <a:defRPr/>
              </a:pPr>
              <a:t>‹#›</a:t>
            </a:fld>
            <a:endParaRPr lang="en-US"/>
          </a:p>
        </p:txBody>
      </p:sp>
    </p:spTree>
    <p:extLst>
      <p:ext uri="{BB962C8B-B14F-4D97-AF65-F5344CB8AC3E}">
        <p14:creationId xmlns:p14="http://schemas.microsoft.com/office/powerpoint/2010/main" val="4283181892"/>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B53DE940-C72D-4CA1-BEAD-9E6BC1328A8B}"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FE1232BF-96EC-4543-A03B-86842F702CBD}" type="slidenum">
              <a:rPr lang="en-US"/>
              <a:pPr>
                <a:defRPr/>
              </a:pPr>
              <a:t>‹#›</a:t>
            </a:fld>
            <a:endParaRPr lang="en-US"/>
          </a:p>
        </p:txBody>
      </p:sp>
    </p:spTree>
    <p:extLst>
      <p:ext uri="{BB962C8B-B14F-4D97-AF65-F5344CB8AC3E}">
        <p14:creationId xmlns:p14="http://schemas.microsoft.com/office/powerpoint/2010/main" val="2201519160"/>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48B27D-F47E-4B22-9085-2F0418B48A0C}" type="slidenum">
              <a:rPr lang="en-US"/>
              <a:pPr>
                <a:defRPr/>
              </a:pPr>
              <a:t>‹#›</a:t>
            </a:fld>
            <a:endParaRPr lang="en-US"/>
          </a:p>
        </p:txBody>
      </p:sp>
    </p:spTree>
    <p:extLst>
      <p:ext uri="{BB962C8B-B14F-4D97-AF65-F5344CB8AC3E}">
        <p14:creationId xmlns:p14="http://schemas.microsoft.com/office/powerpoint/2010/main" val="2295153729"/>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EF7D8B-5C0D-4024-B3D9-3F9CB52BBE6A}" type="slidenum">
              <a:rPr lang="en-US"/>
              <a:pPr>
                <a:defRPr/>
              </a:pPr>
              <a:t>‹#›</a:t>
            </a:fld>
            <a:endParaRPr lang="en-US"/>
          </a:p>
        </p:txBody>
      </p:sp>
    </p:spTree>
    <p:extLst>
      <p:ext uri="{BB962C8B-B14F-4D97-AF65-F5344CB8AC3E}">
        <p14:creationId xmlns:p14="http://schemas.microsoft.com/office/powerpoint/2010/main" val="3871405183"/>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D4DDFF-7AD9-49A5-A506-25DE26673A90}" type="slidenum">
              <a:rPr lang="en-US"/>
              <a:pPr>
                <a:defRPr/>
              </a:pPr>
              <a:t>‹#›</a:t>
            </a:fld>
            <a:endParaRPr lang="en-US"/>
          </a:p>
        </p:txBody>
      </p:sp>
    </p:spTree>
    <p:extLst>
      <p:ext uri="{BB962C8B-B14F-4D97-AF65-F5344CB8AC3E}">
        <p14:creationId xmlns:p14="http://schemas.microsoft.com/office/powerpoint/2010/main" val="338244632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458E79-F159-4867-AB7D-E7FA5232E586}" type="slidenum">
              <a:rPr lang="en-US"/>
              <a:pPr>
                <a:defRPr/>
              </a:pPr>
              <a:t>‹#›</a:t>
            </a:fld>
            <a:endParaRPr lang="en-US"/>
          </a:p>
        </p:txBody>
      </p:sp>
    </p:spTree>
    <p:extLst>
      <p:ext uri="{BB962C8B-B14F-4D97-AF65-F5344CB8AC3E}">
        <p14:creationId xmlns:p14="http://schemas.microsoft.com/office/powerpoint/2010/main" val="192421109"/>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9B3E882-F80C-42C1-86EC-4F4D14A0CA62}" type="slidenum">
              <a:rPr lang="en-US"/>
              <a:pPr>
                <a:defRPr/>
              </a:pPr>
              <a:t>‹#›</a:t>
            </a:fld>
            <a:endParaRPr lang="en-US"/>
          </a:p>
        </p:txBody>
      </p:sp>
    </p:spTree>
    <p:extLst>
      <p:ext uri="{BB962C8B-B14F-4D97-AF65-F5344CB8AC3E}">
        <p14:creationId xmlns:p14="http://schemas.microsoft.com/office/powerpoint/2010/main" val="4079911849"/>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0206A8F-889D-46A8-84C8-C2C7D06CE745}" type="slidenum">
              <a:rPr lang="en-US"/>
              <a:pPr>
                <a:defRPr/>
              </a:pPr>
              <a:t>‹#›</a:t>
            </a:fld>
            <a:endParaRPr lang="en-US"/>
          </a:p>
        </p:txBody>
      </p:sp>
    </p:spTree>
    <p:extLst>
      <p:ext uri="{BB962C8B-B14F-4D97-AF65-F5344CB8AC3E}">
        <p14:creationId xmlns:p14="http://schemas.microsoft.com/office/powerpoint/2010/main" val="2162787875"/>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5CE756C-9CEF-4307-94D3-40A420EA2DCB}" type="slidenum">
              <a:rPr lang="en-US"/>
              <a:pPr>
                <a:defRPr/>
              </a:pPr>
              <a:t>‹#›</a:t>
            </a:fld>
            <a:endParaRPr lang="en-US"/>
          </a:p>
        </p:txBody>
      </p:sp>
    </p:spTree>
    <p:extLst>
      <p:ext uri="{BB962C8B-B14F-4D97-AF65-F5344CB8AC3E}">
        <p14:creationId xmlns:p14="http://schemas.microsoft.com/office/powerpoint/2010/main" val="3814578444"/>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44D60C-A9DF-435E-9973-7C31605A00B5}" type="slidenum">
              <a:rPr lang="en-US"/>
              <a:pPr>
                <a:defRPr/>
              </a:pPr>
              <a:t>‹#›</a:t>
            </a:fld>
            <a:endParaRPr lang="en-US"/>
          </a:p>
        </p:txBody>
      </p:sp>
    </p:spTree>
    <p:extLst>
      <p:ext uri="{BB962C8B-B14F-4D97-AF65-F5344CB8AC3E}">
        <p14:creationId xmlns:p14="http://schemas.microsoft.com/office/powerpoint/2010/main" val="13332497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D78C1E28-B295-4062-BC38-312C7162E4B9}" type="slidenum">
              <a:rPr lang="en-US"/>
              <a:pPr>
                <a:defRPr/>
              </a:pPr>
              <a:t>‹#›</a:t>
            </a:fld>
            <a:endParaRPr lang="en-US"/>
          </a:p>
        </p:txBody>
      </p:sp>
    </p:spTree>
    <p:extLst>
      <p:ext uri="{BB962C8B-B14F-4D97-AF65-F5344CB8AC3E}">
        <p14:creationId xmlns:p14="http://schemas.microsoft.com/office/powerpoint/2010/main" val="3070308168"/>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97628A-6277-41C2-A4A3-51D588BDBDE0}" type="slidenum">
              <a:rPr lang="en-US"/>
              <a:pPr>
                <a:defRPr/>
              </a:pPr>
              <a:t>‹#›</a:t>
            </a:fld>
            <a:endParaRPr lang="en-US"/>
          </a:p>
        </p:txBody>
      </p:sp>
    </p:spTree>
    <p:extLst>
      <p:ext uri="{BB962C8B-B14F-4D97-AF65-F5344CB8AC3E}">
        <p14:creationId xmlns:p14="http://schemas.microsoft.com/office/powerpoint/2010/main" val="2790083120"/>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F97234-164F-42F7-800A-79CD64F3669D}" type="slidenum">
              <a:rPr lang="en-US"/>
              <a:pPr>
                <a:defRPr/>
              </a:pPr>
              <a:t>‹#›</a:t>
            </a:fld>
            <a:endParaRPr lang="en-US"/>
          </a:p>
        </p:txBody>
      </p:sp>
    </p:spTree>
    <p:extLst>
      <p:ext uri="{BB962C8B-B14F-4D97-AF65-F5344CB8AC3E}">
        <p14:creationId xmlns:p14="http://schemas.microsoft.com/office/powerpoint/2010/main" val="188040747"/>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38CD22-E697-41E8-AA7F-D1081FC65DD4}" type="slidenum">
              <a:rPr lang="en-US"/>
              <a:pPr>
                <a:defRPr/>
              </a:pPr>
              <a:t>‹#›</a:t>
            </a:fld>
            <a:endParaRPr lang="en-US"/>
          </a:p>
        </p:txBody>
      </p:sp>
    </p:spTree>
    <p:extLst>
      <p:ext uri="{BB962C8B-B14F-4D97-AF65-F5344CB8AC3E}">
        <p14:creationId xmlns:p14="http://schemas.microsoft.com/office/powerpoint/2010/main" val="2147226902"/>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27131C5-EDD1-4563-B421-ACB2C594AC52}" type="slidenum">
              <a:rPr lang="en-US"/>
              <a:pPr>
                <a:defRPr/>
              </a:pPr>
              <a:t>‹#›</a:t>
            </a:fld>
            <a:endParaRPr lang="en-US"/>
          </a:p>
        </p:txBody>
      </p:sp>
    </p:spTree>
    <p:extLst>
      <p:ext uri="{BB962C8B-B14F-4D97-AF65-F5344CB8AC3E}">
        <p14:creationId xmlns:p14="http://schemas.microsoft.com/office/powerpoint/2010/main" val="2032347605"/>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313CBB-42FD-493D-A0AD-11AD874D199C}" type="slidenum">
              <a:rPr lang="en-US"/>
              <a:pPr>
                <a:defRPr/>
              </a:pPr>
              <a:t>‹#›</a:t>
            </a:fld>
            <a:endParaRPr lang="en-US"/>
          </a:p>
        </p:txBody>
      </p:sp>
    </p:spTree>
    <p:extLst>
      <p:ext uri="{BB962C8B-B14F-4D97-AF65-F5344CB8AC3E}">
        <p14:creationId xmlns:p14="http://schemas.microsoft.com/office/powerpoint/2010/main" val="65156162"/>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56CC05-2279-49EF-ACBE-B3556F78EBF3}" type="slidenum">
              <a:rPr lang="en-US"/>
              <a:pPr>
                <a:defRPr/>
              </a:pPr>
              <a:t>‹#›</a:t>
            </a:fld>
            <a:endParaRPr lang="en-US"/>
          </a:p>
        </p:txBody>
      </p:sp>
    </p:spTree>
    <p:extLst>
      <p:ext uri="{BB962C8B-B14F-4D97-AF65-F5344CB8AC3E}">
        <p14:creationId xmlns:p14="http://schemas.microsoft.com/office/powerpoint/2010/main" val="1266244687"/>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48B27D-F47E-4B22-9085-2F0418B48A0C}" type="slidenum">
              <a:rPr lang="en-US"/>
              <a:pPr>
                <a:defRPr/>
              </a:pPr>
              <a:t>‹#›</a:t>
            </a:fld>
            <a:endParaRPr lang="en-US"/>
          </a:p>
        </p:txBody>
      </p:sp>
    </p:spTree>
    <p:extLst>
      <p:ext uri="{BB962C8B-B14F-4D97-AF65-F5344CB8AC3E}">
        <p14:creationId xmlns:p14="http://schemas.microsoft.com/office/powerpoint/2010/main" val="2242640853"/>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EF7D8B-5C0D-4024-B3D9-3F9CB52BBE6A}" type="slidenum">
              <a:rPr lang="en-US"/>
              <a:pPr>
                <a:defRPr/>
              </a:pPr>
              <a:t>‹#›</a:t>
            </a:fld>
            <a:endParaRPr lang="en-US"/>
          </a:p>
        </p:txBody>
      </p:sp>
    </p:spTree>
    <p:extLst>
      <p:ext uri="{BB962C8B-B14F-4D97-AF65-F5344CB8AC3E}">
        <p14:creationId xmlns:p14="http://schemas.microsoft.com/office/powerpoint/2010/main" val="2558400168"/>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D4DDFF-7AD9-49A5-A506-25DE26673A90}" type="slidenum">
              <a:rPr lang="en-US"/>
              <a:pPr>
                <a:defRPr/>
              </a:pPr>
              <a:t>‹#›</a:t>
            </a:fld>
            <a:endParaRPr lang="en-US"/>
          </a:p>
        </p:txBody>
      </p:sp>
    </p:spTree>
    <p:extLst>
      <p:ext uri="{BB962C8B-B14F-4D97-AF65-F5344CB8AC3E}">
        <p14:creationId xmlns:p14="http://schemas.microsoft.com/office/powerpoint/2010/main" val="2192253281"/>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458E79-F159-4867-AB7D-E7FA5232E586}" type="slidenum">
              <a:rPr lang="en-US"/>
              <a:pPr>
                <a:defRPr/>
              </a:pPr>
              <a:t>‹#›</a:t>
            </a:fld>
            <a:endParaRPr lang="en-US"/>
          </a:p>
        </p:txBody>
      </p:sp>
    </p:spTree>
    <p:extLst>
      <p:ext uri="{BB962C8B-B14F-4D97-AF65-F5344CB8AC3E}">
        <p14:creationId xmlns:p14="http://schemas.microsoft.com/office/powerpoint/2010/main" val="29421429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9FC8115-F3E7-471B-95D9-695162ED515D}" type="slidenum">
              <a:rPr lang="en-US"/>
              <a:pPr>
                <a:defRPr/>
              </a:pPr>
              <a:t>‹#›</a:t>
            </a:fld>
            <a:endParaRPr lang="en-US"/>
          </a:p>
        </p:txBody>
      </p:sp>
    </p:spTree>
    <p:extLst>
      <p:ext uri="{BB962C8B-B14F-4D97-AF65-F5344CB8AC3E}">
        <p14:creationId xmlns:p14="http://schemas.microsoft.com/office/powerpoint/2010/main" val="427506589"/>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9B3E882-F80C-42C1-86EC-4F4D14A0CA62}" type="slidenum">
              <a:rPr lang="en-US"/>
              <a:pPr>
                <a:defRPr/>
              </a:pPr>
              <a:t>‹#›</a:t>
            </a:fld>
            <a:endParaRPr lang="en-US"/>
          </a:p>
        </p:txBody>
      </p:sp>
    </p:spTree>
    <p:extLst>
      <p:ext uri="{BB962C8B-B14F-4D97-AF65-F5344CB8AC3E}">
        <p14:creationId xmlns:p14="http://schemas.microsoft.com/office/powerpoint/2010/main" val="417101422"/>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0206A8F-889D-46A8-84C8-C2C7D06CE745}" type="slidenum">
              <a:rPr lang="en-US"/>
              <a:pPr>
                <a:defRPr/>
              </a:pPr>
              <a:t>‹#›</a:t>
            </a:fld>
            <a:endParaRPr lang="en-US"/>
          </a:p>
        </p:txBody>
      </p:sp>
    </p:spTree>
    <p:extLst>
      <p:ext uri="{BB962C8B-B14F-4D97-AF65-F5344CB8AC3E}">
        <p14:creationId xmlns:p14="http://schemas.microsoft.com/office/powerpoint/2010/main" val="1748604922"/>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5CE756C-9CEF-4307-94D3-40A420EA2DCB}" type="slidenum">
              <a:rPr lang="en-US"/>
              <a:pPr>
                <a:defRPr/>
              </a:pPr>
              <a:t>‹#›</a:t>
            </a:fld>
            <a:endParaRPr lang="en-US"/>
          </a:p>
        </p:txBody>
      </p:sp>
    </p:spTree>
    <p:extLst>
      <p:ext uri="{BB962C8B-B14F-4D97-AF65-F5344CB8AC3E}">
        <p14:creationId xmlns:p14="http://schemas.microsoft.com/office/powerpoint/2010/main" val="2136425871"/>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44D60C-A9DF-435E-9973-7C31605A00B5}" type="slidenum">
              <a:rPr lang="en-US"/>
              <a:pPr>
                <a:defRPr/>
              </a:pPr>
              <a:t>‹#›</a:t>
            </a:fld>
            <a:endParaRPr lang="en-US"/>
          </a:p>
        </p:txBody>
      </p:sp>
    </p:spTree>
    <p:extLst>
      <p:ext uri="{BB962C8B-B14F-4D97-AF65-F5344CB8AC3E}">
        <p14:creationId xmlns:p14="http://schemas.microsoft.com/office/powerpoint/2010/main" val="2638064394"/>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97628A-6277-41C2-A4A3-51D588BDBDE0}" type="slidenum">
              <a:rPr lang="en-US"/>
              <a:pPr>
                <a:defRPr/>
              </a:pPr>
              <a:t>‹#›</a:t>
            </a:fld>
            <a:endParaRPr lang="en-US"/>
          </a:p>
        </p:txBody>
      </p:sp>
    </p:spTree>
    <p:extLst>
      <p:ext uri="{BB962C8B-B14F-4D97-AF65-F5344CB8AC3E}">
        <p14:creationId xmlns:p14="http://schemas.microsoft.com/office/powerpoint/2010/main" val="2216199125"/>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F97234-164F-42F7-800A-79CD64F3669D}" type="slidenum">
              <a:rPr lang="en-US"/>
              <a:pPr>
                <a:defRPr/>
              </a:pPr>
              <a:t>‹#›</a:t>
            </a:fld>
            <a:endParaRPr lang="en-US"/>
          </a:p>
        </p:txBody>
      </p:sp>
    </p:spTree>
    <p:extLst>
      <p:ext uri="{BB962C8B-B14F-4D97-AF65-F5344CB8AC3E}">
        <p14:creationId xmlns:p14="http://schemas.microsoft.com/office/powerpoint/2010/main" val="2951050267"/>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38CD22-E697-41E8-AA7F-D1081FC65DD4}" type="slidenum">
              <a:rPr lang="en-US"/>
              <a:pPr>
                <a:defRPr/>
              </a:pPr>
              <a:t>‹#›</a:t>
            </a:fld>
            <a:endParaRPr lang="en-US"/>
          </a:p>
        </p:txBody>
      </p:sp>
    </p:spTree>
    <p:extLst>
      <p:ext uri="{BB962C8B-B14F-4D97-AF65-F5344CB8AC3E}">
        <p14:creationId xmlns:p14="http://schemas.microsoft.com/office/powerpoint/2010/main" val="2443998361"/>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27131C5-EDD1-4563-B421-ACB2C594AC52}" type="slidenum">
              <a:rPr lang="en-US"/>
              <a:pPr>
                <a:defRPr/>
              </a:pPr>
              <a:t>‹#›</a:t>
            </a:fld>
            <a:endParaRPr lang="en-US"/>
          </a:p>
        </p:txBody>
      </p:sp>
    </p:spTree>
    <p:extLst>
      <p:ext uri="{BB962C8B-B14F-4D97-AF65-F5344CB8AC3E}">
        <p14:creationId xmlns:p14="http://schemas.microsoft.com/office/powerpoint/2010/main" val="1940413657"/>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313CBB-42FD-493D-A0AD-11AD874D199C}" type="slidenum">
              <a:rPr lang="en-US"/>
              <a:pPr>
                <a:defRPr/>
              </a:pPr>
              <a:t>‹#›</a:t>
            </a:fld>
            <a:endParaRPr lang="en-US"/>
          </a:p>
        </p:txBody>
      </p:sp>
    </p:spTree>
    <p:extLst>
      <p:ext uri="{BB962C8B-B14F-4D97-AF65-F5344CB8AC3E}">
        <p14:creationId xmlns:p14="http://schemas.microsoft.com/office/powerpoint/2010/main" val="2432565415"/>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56CC05-2279-49EF-ACBE-B3556F78EBF3}" type="slidenum">
              <a:rPr lang="en-US"/>
              <a:pPr>
                <a:defRPr/>
              </a:pPr>
              <a:t>‹#›</a:t>
            </a:fld>
            <a:endParaRPr lang="en-US"/>
          </a:p>
        </p:txBody>
      </p:sp>
    </p:spTree>
    <p:extLst>
      <p:ext uri="{BB962C8B-B14F-4D97-AF65-F5344CB8AC3E}">
        <p14:creationId xmlns:p14="http://schemas.microsoft.com/office/powerpoint/2010/main" val="30085279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AFB2B65-6968-44B4-83DB-DA79E6B12F03}" type="slidenum">
              <a:rPr lang="en-US"/>
              <a:pPr>
                <a:defRPr/>
              </a:pPr>
              <a:t>‹#›</a:t>
            </a:fld>
            <a:endParaRPr lang="en-US"/>
          </a:p>
        </p:txBody>
      </p:sp>
    </p:spTree>
    <p:extLst>
      <p:ext uri="{BB962C8B-B14F-4D97-AF65-F5344CB8AC3E}">
        <p14:creationId xmlns:p14="http://schemas.microsoft.com/office/powerpoint/2010/main" val="4023941199"/>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147210367"/>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4004695124"/>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918259902"/>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1798848251"/>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379040514"/>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553944745"/>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710698006"/>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953842245"/>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2169662637"/>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28196917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4124ED24-B0FE-4159-BCAD-4DA3B881B45A}" type="slidenum">
              <a:rPr lang="en-US"/>
              <a:pPr>
                <a:defRPr/>
              </a:pPr>
              <a:t>‹#›</a:t>
            </a:fld>
            <a:endParaRPr lang="en-US"/>
          </a:p>
        </p:txBody>
      </p:sp>
    </p:spTree>
    <p:extLst>
      <p:ext uri="{BB962C8B-B14F-4D97-AF65-F5344CB8AC3E}">
        <p14:creationId xmlns:p14="http://schemas.microsoft.com/office/powerpoint/2010/main" val="3459521535"/>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63187471"/>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2451540989"/>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540645714"/>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322210811"/>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942615596"/>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1873880276"/>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299605100"/>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3260909111"/>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2418772945"/>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4227283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1"/>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1"/>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9"/>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9"/>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atin typeface="Tahoma" pitchFamily="34" charset="0"/>
              </a:defRPr>
            </a:lvl1pPr>
          </a:lstStyle>
          <a:p>
            <a:fld id="{F089DEEF-CA15-4B6F-988D-3CB9A0210CD1}" type="slidenum">
              <a:rPr lang="en-US"/>
              <a:pPr/>
              <a:t>‹#›</a:t>
            </a:fld>
            <a:endParaRPr lang="en-US"/>
          </a:p>
        </p:txBody>
      </p:sp>
    </p:spTree>
    <p:extLst>
      <p:ext uri="{BB962C8B-B14F-4D97-AF65-F5344CB8AC3E}">
        <p14:creationId xmlns:p14="http://schemas.microsoft.com/office/powerpoint/2010/main" val="18899725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45B86D4E-174B-499C-8A19-7B1EC793BC5B}" type="slidenum">
              <a:rPr lang="en-US"/>
              <a:pPr>
                <a:defRPr/>
              </a:pPr>
              <a:t>‹#›</a:t>
            </a:fld>
            <a:endParaRPr lang="en-US"/>
          </a:p>
        </p:txBody>
      </p:sp>
    </p:spTree>
    <p:extLst>
      <p:ext uri="{BB962C8B-B14F-4D97-AF65-F5344CB8AC3E}">
        <p14:creationId xmlns:p14="http://schemas.microsoft.com/office/powerpoint/2010/main" val="1754584281"/>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3403302464"/>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4154087554"/>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2544098858"/>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895202593"/>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2392913716"/>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2929465107"/>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914679204"/>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871860993"/>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1348172723"/>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4037606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DD66FCB-C237-4969-B780-6AFA493951BF}" type="slidenum">
              <a:rPr lang="en-US"/>
              <a:pPr>
                <a:defRPr/>
              </a:pPr>
              <a:t>‹#›</a:t>
            </a:fld>
            <a:endParaRPr lang="en-US"/>
          </a:p>
        </p:txBody>
      </p:sp>
    </p:spTree>
    <p:extLst>
      <p:ext uri="{BB962C8B-B14F-4D97-AF65-F5344CB8AC3E}">
        <p14:creationId xmlns:p14="http://schemas.microsoft.com/office/powerpoint/2010/main" val="3822318648"/>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310275891"/>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3642462982"/>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4073474351"/>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3640229263"/>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695388892"/>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74384668"/>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466593818"/>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2363681917"/>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664464112"/>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5193154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D9EE140-327C-4665-B8D3-9E138219D51D}" type="slidenum">
              <a:rPr lang="en-US"/>
              <a:pPr>
                <a:defRPr/>
              </a:pPr>
              <a:t>‹#›</a:t>
            </a:fld>
            <a:endParaRPr lang="en-US"/>
          </a:p>
        </p:txBody>
      </p:sp>
    </p:spTree>
    <p:extLst>
      <p:ext uri="{BB962C8B-B14F-4D97-AF65-F5344CB8AC3E}">
        <p14:creationId xmlns:p14="http://schemas.microsoft.com/office/powerpoint/2010/main" val="2530149297"/>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213037924"/>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075938978"/>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3625880420"/>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4028484446"/>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2122765754"/>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2366644142"/>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275782717"/>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2725846776"/>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816089982"/>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1803895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039B1E9A-9348-454A-A0F6-71C9D9D91C72}" type="slidenum">
              <a:rPr lang="en-US"/>
              <a:pPr>
                <a:defRPr/>
              </a:pPr>
              <a:t>‹#›</a:t>
            </a:fld>
            <a:endParaRPr lang="en-US"/>
          </a:p>
        </p:txBody>
      </p:sp>
    </p:spTree>
    <p:extLst>
      <p:ext uri="{BB962C8B-B14F-4D97-AF65-F5344CB8AC3E}">
        <p14:creationId xmlns:p14="http://schemas.microsoft.com/office/powerpoint/2010/main" val="1406504622"/>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3931107966"/>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3414651513"/>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144735750"/>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2253303956"/>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519625019"/>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3544904298"/>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208511594"/>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546270018"/>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273106793"/>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29689413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A6DD83D1-1DD4-44B5-B1FB-8F6AE23790B0}" type="slidenum">
              <a:rPr lang="en-US"/>
              <a:pPr>
                <a:defRPr/>
              </a:pPr>
              <a:t>‹#›</a:t>
            </a:fld>
            <a:endParaRPr lang="en-US"/>
          </a:p>
        </p:txBody>
      </p:sp>
    </p:spTree>
    <p:extLst>
      <p:ext uri="{BB962C8B-B14F-4D97-AF65-F5344CB8AC3E}">
        <p14:creationId xmlns:p14="http://schemas.microsoft.com/office/powerpoint/2010/main" val="1342377793"/>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1729877371"/>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767961191"/>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1895320324"/>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2949141918"/>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3989808991"/>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2596918752"/>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4048938663"/>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583314035"/>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4177445200"/>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9240931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447FB66-DAD7-423A-BAA6-4868A8658A7B}" type="slidenum">
              <a:rPr lang="en-US"/>
              <a:pPr>
                <a:defRPr/>
              </a:pPr>
              <a:t>‹#›</a:t>
            </a:fld>
            <a:endParaRPr lang="en-US"/>
          </a:p>
        </p:txBody>
      </p:sp>
    </p:spTree>
    <p:extLst>
      <p:ext uri="{BB962C8B-B14F-4D97-AF65-F5344CB8AC3E}">
        <p14:creationId xmlns:p14="http://schemas.microsoft.com/office/powerpoint/2010/main" val="514183815"/>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159652324"/>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1681456317"/>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3550248696"/>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2432972471"/>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917306697"/>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254144524"/>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942570350"/>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2843834628"/>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076416641"/>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5792647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E61C2D62-70DC-4734-8698-A77FBBBF804C}" type="slidenum">
              <a:rPr lang="en-US"/>
              <a:pPr>
                <a:defRPr/>
              </a:pPr>
              <a:t>‹#›</a:t>
            </a:fld>
            <a:endParaRPr lang="en-US"/>
          </a:p>
        </p:txBody>
      </p:sp>
    </p:spTree>
    <p:extLst>
      <p:ext uri="{BB962C8B-B14F-4D97-AF65-F5344CB8AC3E}">
        <p14:creationId xmlns:p14="http://schemas.microsoft.com/office/powerpoint/2010/main" val="3045219288"/>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436554637"/>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10/14/2015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129534746"/>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10/14/2015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3694751347"/>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10/14/2015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1213311746"/>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1970656050"/>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10/14/2015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2366581301"/>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1557715410"/>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10/14/2015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29322104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a typeface="MS PGothic" panose="020B0600070205080204" pitchFamily="34" charset="-128"/>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cs typeface="+mn-cs"/>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cs typeface="+mn-cs"/>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a typeface="MS PGothic" panose="020B0600070205080204" pitchFamily="34" charset="-128"/>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cs typeface="+mn-cs"/>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cs typeface="+mn-cs"/>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a typeface="MS PGothic" panose="020B0600070205080204" pitchFamily="34" charset="-128"/>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cs typeface="+mn-cs"/>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cs typeface="+mn-cs"/>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1"/>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ea typeface="MS PGothic" panose="020B0600070205080204" pitchFamily="34" charset="-128"/>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ea typeface="MS PGothic" panose="020B0600070205080204" pitchFamily="34" charset="-128"/>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ea typeface="MS PGothic" panose="020B0600070205080204" pitchFamily="34" charset="-128"/>
                <a:cs typeface="+mn-cs"/>
              </a:defRPr>
            </a:lvl1pPr>
          </a:lstStyle>
          <a:p>
            <a:pPr>
              <a:defRPr/>
            </a:pPr>
            <a:fld id="{F62C9271-6EA8-4F03-8AD5-0355930B3451}" type="slidenum">
              <a:rPr lang="en-US"/>
              <a:pPr>
                <a:defRPr/>
              </a:pPr>
              <a:t>‹#›</a:t>
            </a:fld>
            <a:endParaRPr lang="en-US"/>
          </a:p>
        </p:txBody>
      </p:sp>
    </p:spTree>
    <p:extLst>
      <p:ext uri="{BB962C8B-B14F-4D97-AF65-F5344CB8AC3E}">
        <p14:creationId xmlns:p14="http://schemas.microsoft.com/office/powerpoint/2010/main" val="12130839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1DA40114-AE12-44C1-B592-7E033694CF1D}" type="slidenum">
              <a:rPr lang="en-US"/>
              <a:pPr>
                <a:defRPr/>
              </a:pPr>
              <a:t>‹#›</a:t>
            </a:fld>
            <a:endParaRPr lang="en-US"/>
          </a:p>
        </p:txBody>
      </p:sp>
    </p:spTree>
    <p:extLst>
      <p:ext uri="{BB962C8B-B14F-4D97-AF65-F5344CB8AC3E}">
        <p14:creationId xmlns:p14="http://schemas.microsoft.com/office/powerpoint/2010/main" val="30886854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B0A4B781-5CCA-48D3-9D00-03F59DCE5DE4}" type="slidenum">
              <a:rPr lang="en-US"/>
              <a:pPr>
                <a:defRPr/>
              </a:pPr>
              <a:t>‹#›</a:t>
            </a:fld>
            <a:endParaRPr lang="en-US"/>
          </a:p>
        </p:txBody>
      </p:sp>
    </p:spTree>
    <p:extLst>
      <p:ext uri="{BB962C8B-B14F-4D97-AF65-F5344CB8AC3E}">
        <p14:creationId xmlns:p14="http://schemas.microsoft.com/office/powerpoint/2010/main" val="3550646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A2ED3CDC-F4FB-484E-8E55-9FA686F7A58D}" type="slidenum">
              <a:rPr lang="en-US"/>
              <a:pPr/>
              <a:t>‹#›</a:t>
            </a:fld>
            <a:endParaRPr lang="en-US"/>
          </a:p>
        </p:txBody>
      </p:sp>
    </p:spTree>
    <p:extLst>
      <p:ext uri="{BB962C8B-B14F-4D97-AF65-F5344CB8AC3E}">
        <p14:creationId xmlns:p14="http://schemas.microsoft.com/office/powerpoint/2010/main" val="10747931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8C86E75A-B6F9-4F75-8323-CBE6A84A61BC}" type="slidenum">
              <a:rPr lang="en-US"/>
              <a:pPr>
                <a:defRPr/>
              </a:pPr>
              <a:t>‹#›</a:t>
            </a:fld>
            <a:endParaRPr lang="en-US"/>
          </a:p>
        </p:txBody>
      </p:sp>
    </p:spTree>
    <p:extLst>
      <p:ext uri="{BB962C8B-B14F-4D97-AF65-F5344CB8AC3E}">
        <p14:creationId xmlns:p14="http://schemas.microsoft.com/office/powerpoint/2010/main" val="11827627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8"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9"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31E5C555-146F-48A6-AF39-E5A02D3E9DCF}" type="slidenum">
              <a:rPr lang="en-US"/>
              <a:pPr>
                <a:defRPr/>
              </a:pPr>
              <a:t>‹#›</a:t>
            </a:fld>
            <a:endParaRPr lang="en-US"/>
          </a:p>
        </p:txBody>
      </p:sp>
    </p:spTree>
    <p:extLst>
      <p:ext uri="{BB962C8B-B14F-4D97-AF65-F5344CB8AC3E}">
        <p14:creationId xmlns:p14="http://schemas.microsoft.com/office/powerpoint/2010/main" val="28055475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4"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5"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B33A6189-BED1-41D3-A20A-CBACA702BB88}" type="slidenum">
              <a:rPr lang="en-US"/>
              <a:pPr>
                <a:defRPr/>
              </a:pPr>
              <a:t>‹#›</a:t>
            </a:fld>
            <a:endParaRPr lang="en-US"/>
          </a:p>
        </p:txBody>
      </p:sp>
    </p:spTree>
    <p:extLst>
      <p:ext uri="{BB962C8B-B14F-4D97-AF65-F5344CB8AC3E}">
        <p14:creationId xmlns:p14="http://schemas.microsoft.com/office/powerpoint/2010/main" val="5890548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3"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0A9BF4F3-9D45-4E49-BF4A-42A47BD70E6D}" type="slidenum">
              <a:rPr lang="en-US"/>
              <a:pPr>
                <a:defRPr/>
              </a:pPr>
              <a:t>‹#›</a:t>
            </a:fld>
            <a:endParaRPr lang="en-US"/>
          </a:p>
        </p:txBody>
      </p:sp>
    </p:spTree>
    <p:extLst>
      <p:ext uri="{BB962C8B-B14F-4D97-AF65-F5344CB8AC3E}">
        <p14:creationId xmlns:p14="http://schemas.microsoft.com/office/powerpoint/2010/main" val="18810697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8AA3774D-4684-4B92-A0BB-7A6EF78530DF}" type="slidenum">
              <a:rPr lang="en-US"/>
              <a:pPr>
                <a:defRPr/>
              </a:pPr>
              <a:t>‹#›</a:t>
            </a:fld>
            <a:endParaRPr lang="en-US"/>
          </a:p>
        </p:txBody>
      </p:sp>
    </p:spTree>
    <p:extLst>
      <p:ext uri="{BB962C8B-B14F-4D97-AF65-F5344CB8AC3E}">
        <p14:creationId xmlns:p14="http://schemas.microsoft.com/office/powerpoint/2010/main" val="21411781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AF9B4B35-5609-4925-A705-1F0140685699}" type="slidenum">
              <a:rPr lang="en-US"/>
              <a:pPr>
                <a:defRPr/>
              </a:pPr>
              <a:t>‹#›</a:t>
            </a:fld>
            <a:endParaRPr lang="en-US"/>
          </a:p>
        </p:txBody>
      </p:sp>
    </p:spTree>
    <p:extLst>
      <p:ext uri="{BB962C8B-B14F-4D97-AF65-F5344CB8AC3E}">
        <p14:creationId xmlns:p14="http://schemas.microsoft.com/office/powerpoint/2010/main" val="20150364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E34F56E9-5A83-42B3-908E-4F98F476BF9B}" type="slidenum">
              <a:rPr lang="en-US"/>
              <a:pPr>
                <a:defRPr/>
              </a:pPr>
              <a:t>‹#›</a:t>
            </a:fld>
            <a:endParaRPr lang="en-US"/>
          </a:p>
        </p:txBody>
      </p:sp>
    </p:spTree>
    <p:extLst>
      <p:ext uri="{BB962C8B-B14F-4D97-AF65-F5344CB8AC3E}">
        <p14:creationId xmlns:p14="http://schemas.microsoft.com/office/powerpoint/2010/main" val="1149207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D00031DB-6887-4FF5-8AFA-FF9A752D198C}" type="slidenum">
              <a:rPr lang="en-US"/>
              <a:pPr>
                <a:defRPr/>
              </a:pPr>
              <a:t>‹#›</a:t>
            </a:fld>
            <a:endParaRPr lang="en-US"/>
          </a:p>
        </p:txBody>
      </p:sp>
    </p:spTree>
    <p:extLst>
      <p:ext uri="{BB962C8B-B14F-4D97-AF65-F5344CB8AC3E}">
        <p14:creationId xmlns:p14="http://schemas.microsoft.com/office/powerpoint/2010/main" val="4840600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752600"/>
            <a:ext cx="7772400" cy="4114800"/>
          </a:xfrm>
        </p:spPr>
        <p:txBody>
          <a:bodyPr/>
          <a:lstStyle/>
          <a:p>
            <a:pPr lvl="0"/>
            <a:endParaRPr lang="en-US" noProof="0" smtClean="0"/>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73CB40E-3122-4E6A-9C95-323941F1E380}" type="slidenum">
              <a:rPr lang="en-US"/>
              <a:pPr>
                <a:defRPr/>
              </a:pPr>
              <a:t>‹#›</a:t>
            </a:fld>
            <a:endParaRPr lang="en-US"/>
          </a:p>
        </p:txBody>
      </p:sp>
    </p:spTree>
    <p:extLst>
      <p:ext uri="{BB962C8B-B14F-4D97-AF65-F5344CB8AC3E}">
        <p14:creationId xmlns:p14="http://schemas.microsoft.com/office/powerpoint/2010/main" val="26700970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00AF2FF0-C383-428F-AA18-6ED1B6804D70}" type="slidenum">
              <a:rPr lang="en-US"/>
              <a:pPr>
                <a:defRPr/>
              </a:pPr>
              <a:t>‹#›</a:t>
            </a:fld>
            <a:endParaRPr lang="en-US"/>
          </a:p>
        </p:txBody>
      </p:sp>
    </p:spTree>
    <p:extLst>
      <p:ext uri="{BB962C8B-B14F-4D97-AF65-F5344CB8AC3E}">
        <p14:creationId xmlns:p14="http://schemas.microsoft.com/office/powerpoint/2010/main" val="99465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1"/>
            <a:ext cx="4038600" cy="4525963"/>
          </a:xfrm>
          <a:prstGeom prst="rect">
            <a:avLst/>
          </a:prstGeom>
        </p:spPr>
        <p:txBody>
          <a:bodyPr/>
          <a:lstStyle/>
          <a:p>
            <a:pPr lvl="0"/>
            <a:endParaRPr lang="en-US" noProof="0"/>
          </a:p>
        </p:txBody>
      </p:sp>
      <p:sp>
        <p:nvSpPr>
          <p:cNvPr id="4" name="Text Placeholder 3"/>
          <p:cNvSpPr>
            <a:spLocks noGrp="1"/>
          </p:cNvSpPr>
          <p:nvPr>
            <p:ph type="body" sz="half" idx="2"/>
          </p:nvPr>
        </p:nvSpPr>
        <p:spPr>
          <a:xfrm>
            <a:off x="4648200" y="1600201"/>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69208E4E-8563-4114-A313-998A46488890}" type="slidenum">
              <a:rPr lang="en-US"/>
              <a:pPr/>
              <a:t>‹#›</a:t>
            </a:fld>
            <a:endParaRPr lang="en-US"/>
          </a:p>
        </p:txBody>
      </p:sp>
    </p:spTree>
    <p:extLst>
      <p:ext uri="{BB962C8B-B14F-4D97-AF65-F5344CB8AC3E}">
        <p14:creationId xmlns:p14="http://schemas.microsoft.com/office/powerpoint/2010/main" val="1894782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400ECB7A-C0EE-412D-A514-9C4719F62384}" type="slidenum">
              <a:rPr lang="en-US"/>
              <a:pPr>
                <a:defRPr/>
              </a:pPr>
              <a:t>‹#›</a:t>
            </a:fld>
            <a:endParaRPr lang="en-US"/>
          </a:p>
        </p:txBody>
      </p:sp>
    </p:spTree>
    <p:extLst>
      <p:ext uri="{BB962C8B-B14F-4D97-AF65-F5344CB8AC3E}">
        <p14:creationId xmlns:p14="http://schemas.microsoft.com/office/powerpoint/2010/main" val="12908188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C2C9C783-3473-4B72-94A4-FEA7F6E5EFA8}" type="slidenum">
              <a:rPr lang="en-US"/>
              <a:pPr>
                <a:defRPr/>
              </a:pPr>
              <a:t>‹#›</a:t>
            </a:fld>
            <a:endParaRPr lang="en-US"/>
          </a:p>
        </p:txBody>
      </p:sp>
    </p:spTree>
    <p:extLst>
      <p:ext uri="{BB962C8B-B14F-4D97-AF65-F5344CB8AC3E}">
        <p14:creationId xmlns:p14="http://schemas.microsoft.com/office/powerpoint/2010/main" val="6398057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D1FB771D-64EE-4ADD-B4D8-C4043302EE03}" type="slidenum">
              <a:rPr lang="en-US"/>
              <a:pPr>
                <a:defRPr/>
              </a:pPr>
              <a:t>‹#›</a:t>
            </a:fld>
            <a:endParaRPr lang="en-US"/>
          </a:p>
        </p:txBody>
      </p:sp>
    </p:spTree>
    <p:extLst>
      <p:ext uri="{BB962C8B-B14F-4D97-AF65-F5344CB8AC3E}">
        <p14:creationId xmlns:p14="http://schemas.microsoft.com/office/powerpoint/2010/main" val="25449544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DFE751DA-D5AF-4ACB-85F3-0D54144E7DBA}" type="slidenum">
              <a:rPr lang="en-US"/>
              <a:pPr>
                <a:defRPr/>
              </a:pPr>
              <a:t>‹#›</a:t>
            </a:fld>
            <a:endParaRPr lang="en-US"/>
          </a:p>
        </p:txBody>
      </p:sp>
    </p:spTree>
    <p:extLst>
      <p:ext uri="{BB962C8B-B14F-4D97-AF65-F5344CB8AC3E}">
        <p14:creationId xmlns:p14="http://schemas.microsoft.com/office/powerpoint/2010/main" val="8206556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8DB2E79A-9FFC-4115-8E1E-535244AC5170}" type="slidenum">
              <a:rPr lang="en-US"/>
              <a:pPr>
                <a:defRPr/>
              </a:pPr>
              <a:t>‹#›</a:t>
            </a:fld>
            <a:endParaRPr lang="en-US"/>
          </a:p>
        </p:txBody>
      </p:sp>
    </p:spTree>
    <p:extLst>
      <p:ext uri="{BB962C8B-B14F-4D97-AF65-F5344CB8AC3E}">
        <p14:creationId xmlns:p14="http://schemas.microsoft.com/office/powerpoint/2010/main" val="11221242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4D7E0BED-BEB8-49A4-BFEF-A21F638F7C1C}" type="slidenum">
              <a:rPr lang="en-US"/>
              <a:pPr>
                <a:defRPr/>
              </a:pPr>
              <a:t>‹#›</a:t>
            </a:fld>
            <a:endParaRPr lang="en-US"/>
          </a:p>
        </p:txBody>
      </p:sp>
    </p:spTree>
    <p:extLst>
      <p:ext uri="{BB962C8B-B14F-4D97-AF65-F5344CB8AC3E}">
        <p14:creationId xmlns:p14="http://schemas.microsoft.com/office/powerpoint/2010/main" val="36443711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856CF33-06BE-47BB-BE56-E0A4ACFFB0E2}" type="slidenum">
              <a:rPr lang="en-US"/>
              <a:pPr>
                <a:defRPr/>
              </a:pPr>
              <a:t>‹#›</a:t>
            </a:fld>
            <a:endParaRPr lang="en-US"/>
          </a:p>
        </p:txBody>
      </p:sp>
    </p:spTree>
    <p:extLst>
      <p:ext uri="{BB962C8B-B14F-4D97-AF65-F5344CB8AC3E}">
        <p14:creationId xmlns:p14="http://schemas.microsoft.com/office/powerpoint/2010/main" val="17702487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160A2E06-82D4-456F-AE1C-E311CEBC1D24}" type="slidenum">
              <a:rPr lang="en-US"/>
              <a:pPr>
                <a:defRPr/>
              </a:pPr>
              <a:t>‹#›</a:t>
            </a:fld>
            <a:endParaRPr lang="en-US"/>
          </a:p>
        </p:txBody>
      </p:sp>
    </p:spTree>
    <p:extLst>
      <p:ext uri="{BB962C8B-B14F-4D97-AF65-F5344CB8AC3E}">
        <p14:creationId xmlns:p14="http://schemas.microsoft.com/office/powerpoint/2010/main" val="5657673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BB979F9-C4A4-4780-BC8A-ADAA0815C266}" type="slidenum">
              <a:rPr lang="en-US"/>
              <a:pPr>
                <a:defRPr/>
              </a:pPr>
              <a:t>‹#›</a:t>
            </a:fld>
            <a:endParaRPr lang="en-US"/>
          </a:p>
        </p:txBody>
      </p:sp>
    </p:spTree>
    <p:extLst>
      <p:ext uri="{BB962C8B-B14F-4D97-AF65-F5344CB8AC3E}">
        <p14:creationId xmlns:p14="http://schemas.microsoft.com/office/powerpoint/2010/main" val="30248908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5A329DBF-F6D4-4DB0-989E-FC2FC93B19A0}" type="slidenum">
              <a:rPr lang="en-US"/>
              <a:pPr>
                <a:defRPr/>
              </a:pPr>
              <a:t>‹#›</a:t>
            </a:fld>
            <a:endParaRPr lang="en-US"/>
          </a:p>
        </p:txBody>
      </p:sp>
    </p:spTree>
    <p:extLst>
      <p:ext uri="{BB962C8B-B14F-4D97-AF65-F5344CB8AC3E}">
        <p14:creationId xmlns:p14="http://schemas.microsoft.com/office/powerpoint/2010/main" val="988056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print"/>
          <a:srcRect/>
          <a:stretch>
            <a:fillRect/>
          </a:stretch>
        </p:blipFill>
        <p:spPr bwMode="auto">
          <a:xfrm>
            <a:off x="-1187" y="1"/>
            <a:ext cx="9145187" cy="1230351"/>
          </a:xfrm>
          <a:prstGeom prst="rect">
            <a:avLst/>
          </a:prstGeom>
          <a:noFill/>
          <a:ln w="9525">
            <a:noFill/>
            <a:miter lim="800000"/>
            <a:headEnd/>
            <a:tailEnd/>
          </a:ln>
          <a:effectLst/>
          <a:scene3d>
            <a:camera prst="orthographicFront"/>
            <a:lightRig rig="threePt" dir="t"/>
          </a:scene3d>
          <a:sp3d>
            <a:bevelT/>
          </a:sp3d>
        </p:spPr>
      </p:pic>
      <p:sp>
        <p:nvSpPr>
          <p:cNvPr id="3" name="Rectangle 5"/>
          <p:cNvSpPr>
            <a:spLocks noGrp="1" noChangeArrowheads="1"/>
          </p:cNvSpPr>
          <p:nvPr>
            <p:ph type="sldNum" sz="quarter" idx="10"/>
          </p:nvPr>
        </p:nvSpPr>
        <p:spPr/>
        <p:txBody>
          <a:bodyPr/>
          <a:lstStyle>
            <a:lvl1pPr>
              <a:defRPr>
                <a:latin typeface="Tahoma" pitchFamily="34" charset="0"/>
              </a:defRPr>
            </a:lvl1pPr>
          </a:lstStyle>
          <a:p>
            <a:fld id="{D0D41E3A-1D91-444F-A5CC-9D0A618B674E}" type="slidenum">
              <a:rPr lang="en-US"/>
              <a:pPr/>
              <a:t>‹#›</a:t>
            </a:fld>
            <a:endParaRPr lang="en-US"/>
          </a:p>
        </p:txBody>
      </p:sp>
    </p:spTree>
    <p:extLst>
      <p:ext uri="{BB962C8B-B14F-4D97-AF65-F5344CB8AC3E}">
        <p14:creationId xmlns:p14="http://schemas.microsoft.com/office/powerpoint/2010/main" val="41718544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CD01AE8C-E31B-4096-AED0-B329C244B91C}" type="slidenum">
              <a:rPr lang="en-US"/>
              <a:pPr>
                <a:defRPr/>
              </a:pPr>
              <a:t>‹#›</a:t>
            </a:fld>
            <a:endParaRPr lang="en-US"/>
          </a:p>
        </p:txBody>
      </p:sp>
    </p:spTree>
    <p:extLst>
      <p:ext uri="{BB962C8B-B14F-4D97-AF65-F5344CB8AC3E}">
        <p14:creationId xmlns:p14="http://schemas.microsoft.com/office/powerpoint/2010/main" val="39471509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08D9895C-AAC9-468A-A287-2C27B5F0FDD2}" type="slidenum">
              <a:rPr lang="en-US"/>
              <a:pPr>
                <a:defRPr/>
              </a:pPr>
              <a:t>‹#›</a:t>
            </a:fld>
            <a:endParaRPr lang="en-US"/>
          </a:p>
        </p:txBody>
      </p:sp>
    </p:spTree>
    <p:extLst>
      <p:ext uri="{BB962C8B-B14F-4D97-AF65-F5344CB8AC3E}">
        <p14:creationId xmlns:p14="http://schemas.microsoft.com/office/powerpoint/2010/main" val="170705453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7D2B07CD-5E4D-4E1E-9DEF-85A66064BE8D}" type="slidenum">
              <a:rPr lang="en-US"/>
              <a:pPr>
                <a:defRPr/>
              </a:pPr>
              <a:t>‹#›</a:t>
            </a:fld>
            <a:endParaRPr lang="en-US"/>
          </a:p>
        </p:txBody>
      </p:sp>
    </p:spTree>
    <p:extLst>
      <p:ext uri="{BB962C8B-B14F-4D97-AF65-F5344CB8AC3E}">
        <p14:creationId xmlns:p14="http://schemas.microsoft.com/office/powerpoint/2010/main" val="28987389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DEF25A19-D9CB-423C-9C7B-03C69953821D}" type="slidenum">
              <a:rPr lang="en-US"/>
              <a:pPr>
                <a:defRPr/>
              </a:pPr>
              <a:t>‹#›</a:t>
            </a:fld>
            <a:endParaRPr lang="en-US"/>
          </a:p>
        </p:txBody>
      </p:sp>
    </p:spTree>
    <p:extLst>
      <p:ext uri="{BB962C8B-B14F-4D97-AF65-F5344CB8AC3E}">
        <p14:creationId xmlns:p14="http://schemas.microsoft.com/office/powerpoint/2010/main" val="41884321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095D5181-0D3C-457B-9F94-58C5F622F20C}" type="slidenum">
              <a:rPr lang="en-US"/>
              <a:pPr>
                <a:defRPr/>
              </a:pPr>
              <a:t>‹#›</a:t>
            </a:fld>
            <a:endParaRPr lang="en-US"/>
          </a:p>
        </p:txBody>
      </p:sp>
    </p:spTree>
    <p:extLst>
      <p:ext uri="{BB962C8B-B14F-4D97-AF65-F5344CB8AC3E}">
        <p14:creationId xmlns:p14="http://schemas.microsoft.com/office/powerpoint/2010/main" val="30648799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05A9D35C-F2C0-4EF5-9C44-D13795E9AE41}" type="slidenum">
              <a:rPr lang="en-US"/>
              <a:pPr>
                <a:defRPr/>
              </a:pPr>
              <a:t>‹#›</a:t>
            </a:fld>
            <a:endParaRPr lang="en-US"/>
          </a:p>
        </p:txBody>
      </p:sp>
    </p:spTree>
    <p:extLst>
      <p:ext uri="{BB962C8B-B14F-4D97-AF65-F5344CB8AC3E}">
        <p14:creationId xmlns:p14="http://schemas.microsoft.com/office/powerpoint/2010/main" val="28477153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B7EBD275-E77F-46D9-9817-8E72F4F0D871}" type="slidenum">
              <a:rPr lang="en-US"/>
              <a:pPr>
                <a:defRPr/>
              </a:pPr>
              <a:t>‹#›</a:t>
            </a:fld>
            <a:endParaRPr lang="en-US"/>
          </a:p>
        </p:txBody>
      </p:sp>
    </p:spTree>
    <p:extLst>
      <p:ext uri="{BB962C8B-B14F-4D97-AF65-F5344CB8AC3E}">
        <p14:creationId xmlns:p14="http://schemas.microsoft.com/office/powerpoint/2010/main" val="11675426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58B0D8BA-BA2E-4E56-9BA2-533481E5ABE8}" type="slidenum">
              <a:rPr lang="en-US"/>
              <a:pPr>
                <a:defRPr/>
              </a:pPr>
              <a:t>‹#›</a:t>
            </a:fld>
            <a:endParaRPr lang="en-US"/>
          </a:p>
        </p:txBody>
      </p:sp>
    </p:spTree>
    <p:extLst>
      <p:ext uri="{BB962C8B-B14F-4D97-AF65-F5344CB8AC3E}">
        <p14:creationId xmlns:p14="http://schemas.microsoft.com/office/powerpoint/2010/main" val="16536241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A3C074F7-AE9A-4FBB-B14D-B2B6D30DC9B7}" type="slidenum">
              <a:rPr lang="en-US"/>
              <a:pPr>
                <a:defRPr/>
              </a:pPr>
              <a:t>‹#›</a:t>
            </a:fld>
            <a:endParaRPr lang="en-US"/>
          </a:p>
        </p:txBody>
      </p:sp>
    </p:spTree>
    <p:extLst>
      <p:ext uri="{BB962C8B-B14F-4D97-AF65-F5344CB8AC3E}">
        <p14:creationId xmlns:p14="http://schemas.microsoft.com/office/powerpoint/2010/main" val="18390313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0CE4FF12-73FB-4BD4-B0C3-10D7ED0320EF}" type="slidenum">
              <a:rPr lang="en-US"/>
              <a:pPr>
                <a:defRPr/>
              </a:pPr>
              <a:t>‹#›</a:t>
            </a:fld>
            <a:endParaRPr lang="en-US"/>
          </a:p>
        </p:txBody>
      </p:sp>
    </p:spTree>
    <p:extLst>
      <p:ext uri="{BB962C8B-B14F-4D97-AF65-F5344CB8AC3E}">
        <p14:creationId xmlns:p14="http://schemas.microsoft.com/office/powerpoint/2010/main" val="573447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theme" Target="../theme/theme10.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theme" Target="../theme/theme11.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2.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theme" Target="../theme/theme13.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4.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5.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6.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7.xml"/><Relationship Id="rId1" Type="http://schemas.openxmlformats.org/officeDocument/2006/relationships/slideLayout" Target="../slideLayouts/slideLayout195.xml"/><Relationship Id="rId4" Type="http://schemas.openxmlformats.org/officeDocument/2006/relationships/image" Target="../media/image4.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18.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19.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1.jpe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slideLayout" Target="../slideLayouts/slideLayout230.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5" Type="http://schemas.openxmlformats.org/officeDocument/2006/relationships/theme" Target="../theme/theme20.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slideLayout" Target="../slideLayouts/slideLayout23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slideLayout" Target="../slideLayouts/slideLayout244.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5" Type="http://schemas.openxmlformats.org/officeDocument/2006/relationships/theme" Target="../theme/theme21.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slideLayout" Target="../slideLayouts/slideLayout24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2.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23.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4.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slideLayout" Target="../slideLayouts/slideLayout291.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slideLayout" Target="../slideLayouts/slideLayout290.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5" Type="http://schemas.openxmlformats.org/officeDocument/2006/relationships/theme" Target="../theme/theme25.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 Id="rId14" Type="http://schemas.openxmlformats.org/officeDocument/2006/relationships/slideLayout" Target="../slideLayouts/slideLayout29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slideLayout" Target="../slideLayouts/slideLayout305.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5" Type="http://schemas.openxmlformats.org/officeDocument/2006/relationships/theme" Target="../theme/theme26.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 Id="rId14" Type="http://schemas.openxmlformats.org/officeDocument/2006/relationships/slideLayout" Target="../slideLayouts/slideLayout30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slideLayout" Target="../slideLayouts/slideLayout319.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slideLayout" Target="../slideLayouts/slideLayout318.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5" Type="http://schemas.openxmlformats.org/officeDocument/2006/relationships/theme" Target="../theme/theme27.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 Id="rId14" Type="http://schemas.openxmlformats.org/officeDocument/2006/relationships/slideLayout" Target="../slideLayouts/slideLayout32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slideLayout" Target="../slideLayouts/slideLayout333.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slideLayout" Target="../slideLayouts/slideLayout332.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5" Type="http://schemas.openxmlformats.org/officeDocument/2006/relationships/theme" Target="../theme/theme28.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 Id="rId14" Type="http://schemas.openxmlformats.org/officeDocument/2006/relationships/slideLayout" Target="../slideLayouts/slideLayout334.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42.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29.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5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0.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64.xml"/><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1.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75.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2.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86.xml"/><Relationship Id="rId13" Type="http://schemas.openxmlformats.org/officeDocument/2006/relationships/slideLayout" Target="../slideLayouts/slideLayout391.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slideLayout" Target="../slideLayouts/slideLayout390.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5" Type="http://schemas.openxmlformats.org/officeDocument/2006/relationships/theme" Target="../theme/theme3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 Id="rId14" Type="http://schemas.openxmlformats.org/officeDocument/2006/relationships/slideLayout" Target="../slideLayouts/slideLayout39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400.xml"/><Relationship Id="rId3" Type="http://schemas.openxmlformats.org/officeDocument/2006/relationships/slideLayout" Target="../slideLayouts/slideLayout395.xml"/><Relationship Id="rId7" Type="http://schemas.openxmlformats.org/officeDocument/2006/relationships/slideLayout" Target="../slideLayouts/slideLayout399.xml"/><Relationship Id="rId12" Type="http://schemas.openxmlformats.org/officeDocument/2006/relationships/theme" Target="../theme/theme34.xml"/><Relationship Id="rId2" Type="http://schemas.openxmlformats.org/officeDocument/2006/relationships/slideLayout" Target="../slideLayouts/slideLayout394.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5" Type="http://schemas.openxmlformats.org/officeDocument/2006/relationships/slideLayout" Target="../slideLayouts/slideLayout397.xml"/><Relationship Id="rId10" Type="http://schemas.openxmlformats.org/officeDocument/2006/relationships/slideLayout" Target="../slideLayouts/slideLayout402.xml"/><Relationship Id="rId4" Type="http://schemas.openxmlformats.org/officeDocument/2006/relationships/slideLayout" Target="../slideLayouts/slideLayout396.xml"/><Relationship Id="rId9" Type="http://schemas.openxmlformats.org/officeDocument/2006/relationships/slideLayout" Target="../slideLayouts/slideLayout401.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11.xml"/><Relationship Id="rId13" Type="http://schemas.openxmlformats.org/officeDocument/2006/relationships/slideLayout" Target="../slideLayouts/slideLayout416.xml"/><Relationship Id="rId3" Type="http://schemas.openxmlformats.org/officeDocument/2006/relationships/slideLayout" Target="../slideLayouts/slideLayout406.xml"/><Relationship Id="rId7" Type="http://schemas.openxmlformats.org/officeDocument/2006/relationships/slideLayout" Target="../slideLayouts/slideLayout410.xml"/><Relationship Id="rId12" Type="http://schemas.openxmlformats.org/officeDocument/2006/relationships/slideLayout" Target="../slideLayouts/slideLayout415.xml"/><Relationship Id="rId2" Type="http://schemas.openxmlformats.org/officeDocument/2006/relationships/slideLayout" Target="../slideLayouts/slideLayout405.xml"/><Relationship Id="rId16" Type="http://schemas.openxmlformats.org/officeDocument/2006/relationships/theme" Target="../theme/theme35.xml"/><Relationship Id="rId1" Type="http://schemas.openxmlformats.org/officeDocument/2006/relationships/slideLayout" Target="../slideLayouts/slideLayout404.xml"/><Relationship Id="rId6" Type="http://schemas.openxmlformats.org/officeDocument/2006/relationships/slideLayout" Target="../slideLayouts/slideLayout409.xml"/><Relationship Id="rId11" Type="http://schemas.openxmlformats.org/officeDocument/2006/relationships/slideLayout" Target="../slideLayouts/slideLayout414.xml"/><Relationship Id="rId5" Type="http://schemas.openxmlformats.org/officeDocument/2006/relationships/slideLayout" Target="../slideLayouts/slideLayout408.xml"/><Relationship Id="rId15" Type="http://schemas.openxmlformats.org/officeDocument/2006/relationships/slideLayout" Target="../slideLayouts/slideLayout418.xml"/><Relationship Id="rId10" Type="http://schemas.openxmlformats.org/officeDocument/2006/relationships/slideLayout" Target="../slideLayouts/slideLayout413.xml"/><Relationship Id="rId4" Type="http://schemas.openxmlformats.org/officeDocument/2006/relationships/slideLayout" Target="../slideLayouts/slideLayout407.xml"/><Relationship Id="rId9" Type="http://schemas.openxmlformats.org/officeDocument/2006/relationships/slideLayout" Target="../slideLayouts/slideLayout412.xml"/><Relationship Id="rId14" Type="http://schemas.openxmlformats.org/officeDocument/2006/relationships/slideLayout" Target="../slideLayouts/slideLayout417.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26.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36.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37.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48.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38.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59.xml"/><Relationship Id="rId13" Type="http://schemas.openxmlformats.org/officeDocument/2006/relationships/slideLayout" Target="../slideLayouts/slideLayout464.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slideLayout" Target="../slideLayouts/slideLayout463.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5" Type="http://schemas.openxmlformats.org/officeDocument/2006/relationships/theme" Target="../theme/theme39.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 Id="rId14" Type="http://schemas.openxmlformats.org/officeDocument/2006/relationships/slideLayout" Target="../slideLayouts/slideLayout46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73.xml"/><Relationship Id="rId13" Type="http://schemas.openxmlformats.org/officeDocument/2006/relationships/slideLayout" Target="../slideLayouts/slideLayout478.xml"/><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slideLayout" Target="../slideLayouts/slideLayout477.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5" Type="http://schemas.openxmlformats.org/officeDocument/2006/relationships/theme" Target="../theme/theme4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 Id="rId14" Type="http://schemas.openxmlformats.org/officeDocument/2006/relationships/slideLayout" Target="../slideLayouts/slideLayout47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87.xml"/><Relationship Id="rId13" Type="http://schemas.openxmlformats.org/officeDocument/2006/relationships/slideLayout" Target="../slideLayouts/slideLayout492.xml"/><Relationship Id="rId3" Type="http://schemas.openxmlformats.org/officeDocument/2006/relationships/slideLayout" Target="../slideLayouts/slideLayout482.xml"/><Relationship Id="rId7" Type="http://schemas.openxmlformats.org/officeDocument/2006/relationships/slideLayout" Target="../slideLayouts/slideLayout486.xml"/><Relationship Id="rId12" Type="http://schemas.openxmlformats.org/officeDocument/2006/relationships/slideLayout" Target="../slideLayouts/slideLayout491.xml"/><Relationship Id="rId2" Type="http://schemas.openxmlformats.org/officeDocument/2006/relationships/slideLayout" Target="../slideLayouts/slideLayout481.xml"/><Relationship Id="rId1" Type="http://schemas.openxmlformats.org/officeDocument/2006/relationships/slideLayout" Target="../slideLayouts/slideLayout480.xml"/><Relationship Id="rId6" Type="http://schemas.openxmlformats.org/officeDocument/2006/relationships/slideLayout" Target="../slideLayouts/slideLayout485.xml"/><Relationship Id="rId11" Type="http://schemas.openxmlformats.org/officeDocument/2006/relationships/slideLayout" Target="../slideLayouts/slideLayout490.xml"/><Relationship Id="rId5" Type="http://schemas.openxmlformats.org/officeDocument/2006/relationships/slideLayout" Target="../slideLayouts/slideLayout484.xml"/><Relationship Id="rId15" Type="http://schemas.openxmlformats.org/officeDocument/2006/relationships/theme" Target="../theme/theme41.xml"/><Relationship Id="rId10" Type="http://schemas.openxmlformats.org/officeDocument/2006/relationships/slideLayout" Target="../slideLayouts/slideLayout489.xml"/><Relationship Id="rId4" Type="http://schemas.openxmlformats.org/officeDocument/2006/relationships/slideLayout" Target="../slideLayouts/slideLayout483.xml"/><Relationship Id="rId9" Type="http://schemas.openxmlformats.org/officeDocument/2006/relationships/slideLayout" Target="../slideLayouts/slideLayout488.xml"/><Relationship Id="rId14" Type="http://schemas.openxmlformats.org/officeDocument/2006/relationships/slideLayout" Target="../slideLayouts/slideLayout493.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501.xml"/><Relationship Id="rId13" Type="http://schemas.openxmlformats.org/officeDocument/2006/relationships/slideLayout" Target="../slideLayouts/slideLayout506.xml"/><Relationship Id="rId3" Type="http://schemas.openxmlformats.org/officeDocument/2006/relationships/slideLayout" Target="../slideLayouts/slideLayout496.xml"/><Relationship Id="rId7" Type="http://schemas.openxmlformats.org/officeDocument/2006/relationships/slideLayout" Target="../slideLayouts/slideLayout500.xml"/><Relationship Id="rId12" Type="http://schemas.openxmlformats.org/officeDocument/2006/relationships/slideLayout" Target="../slideLayouts/slideLayout505.xml"/><Relationship Id="rId2" Type="http://schemas.openxmlformats.org/officeDocument/2006/relationships/slideLayout" Target="../slideLayouts/slideLayout495.xml"/><Relationship Id="rId1" Type="http://schemas.openxmlformats.org/officeDocument/2006/relationships/slideLayout" Target="../slideLayouts/slideLayout494.xml"/><Relationship Id="rId6" Type="http://schemas.openxmlformats.org/officeDocument/2006/relationships/slideLayout" Target="../slideLayouts/slideLayout499.xml"/><Relationship Id="rId11" Type="http://schemas.openxmlformats.org/officeDocument/2006/relationships/slideLayout" Target="../slideLayouts/slideLayout504.xml"/><Relationship Id="rId5" Type="http://schemas.openxmlformats.org/officeDocument/2006/relationships/slideLayout" Target="../slideLayouts/slideLayout498.xml"/><Relationship Id="rId15" Type="http://schemas.openxmlformats.org/officeDocument/2006/relationships/theme" Target="../theme/theme42.xml"/><Relationship Id="rId10" Type="http://schemas.openxmlformats.org/officeDocument/2006/relationships/slideLayout" Target="../slideLayouts/slideLayout503.xml"/><Relationship Id="rId4" Type="http://schemas.openxmlformats.org/officeDocument/2006/relationships/slideLayout" Target="../slideLayouts/slideLayout497.xml"/><Relationship Id="rId9" Type="http://schemas.openxmlformats.org/officeDocument/2006/relationships/slideLayout" Target="../slideLayouts/slideLayout502.xml"/><Relationship Id="rId14" Type="http://schemas.openxmlformats.org/officeDocument/2006/relationships/slideLayout" Target="../slideLayouts/slideLayout507.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515.xml"/><Relationship Id="rId3" Type="http://schemas.openxmlformats.org/officeDocument/2006/relationships/slideLayout" Target="../slideLayouts/slideLayout510.xml"/><Relationship Id="rId7" Type="http://schemas.openxmlformats.org/officeDocument/2006/relationships/slideLayout" Target="../slideLayouts/slideLayout514.xml"/><Relationship Id="rId12" Type="http://schemas.openxmlformats.org/officeDocument/2006/relationships/theme" Target="../theme/theme43.xml"/><Relationship Id="rId2" Type="http://schemas.openxmlformats.org/officeDocument/2006/relationships/slideLayout" Target="../slideLayouts/slideLayout509.xml"/><Relationship Id="rId1" Type="http://schemas.openxmlformats.org/officeDocument/2006/relationships/slideLayout" Target="../slideLayouts/slideLayout508.xml"/><Relationship Id="rId6" Type="http://schemas.openxmlformats.org/officeDocument/2006/relationships/slideLayout" Target="../slideLayouts/slideLayout513.xml"/><Relationship Id="rId11" Type="http://schemas.openxmlformats.org/officeDocument/2006/relationships/slideLayout" Target="../slideLayouts/slideLayout518.xml"/><Relationship Id="rId5" Type="http://schemas.openxmlformats.org/officeDocument/2006/relationships/slideLayout" Target="../slideLayouts/slideLayout512.xml"/><Relationship Id="rId10" Type="http://schemas.openxmlformats.org/officeDocument/2006/relationships/slideLayout" Target="../slideLayouts/slideLayout517.xml"/><Relationship Id="rId4" Type="http://schemas.openxmlformats.org/officeDocument/2006/relationships/slideLayout" Target="../slideLayouts/slideLayout511.xml"/><Relationship Id="rId9" Type="http://schemas.openxmlformats.org/officeDocument/2006/relationships/slideLayout" Target="../slideLayouts/slideLayout516.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526.xml"/><Relationship Id="rId3" Type="http://schemas.openxmlformats.org/officeDocument/2006/relationships/slideLayout" Target="../slideLayouts/slideLayout521.xml"/><Relationship Id="rId7" Type="http://schemas.openxmlformats.org/officeDocument/2006/relationships/slideLayout" Target="../slideLayouts/slideLayout525.xml"/><Relationship Id="rId12" Type="http://schemas.openxmlformats.org/officeDocument/2006/relationships/theme" Target="../theme/theme44.xml"/><Relationship Id="rId2" Type="http://schemas.openxmlformats.org/officeDocument/2006/relationships/slideLayout" Target="../slideLayouts/slideLayout520.xml"/><Relationship Id="rId1" Type="http://schemas.openxmlformats.org/officeDocument/2006/relationships/slideLayout" Target="../slideLayouts/slideLayout519.xml"/><Relationship Id="rId6" Type="http://schemas.openxmlformats.org/officeDocument/2006/relationships/slideLayout" Target="../slideLayouts/slideLayout524.xml"/><Relationship Id="rId11" Type="http://schemas.openxmlformats.org/officeDocument/2006/relationships/slideLayout" Target="../slideLayouts/slideLayout529.xml"/><Relationship Id="rId5" Type="http://schemas.openxmlformats.org/officeDocument/2006/relationships/slideLayout" Target="../slideLayouts/slideLayout523.xml"/><Relationship Id="rId10" Type="http://schemas.openxmlformats.org/officeDocument/2006/relationships/slideLayout" Target="../slideLayouts/slideLayout528.xml"/><Relationship Id="rId4" Type="http://schemas.openxmlformats.org/officeDocument/2006/relationships/slideLayout" Target="../slideLayouts/slideLayout522.xml"/><Relationship Id="rId9" Type="http://schemas.openxmlformats.org/officeDocument/2006/relationships/slideLayout" Target="../slideLayouts/slideLayout527.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37.xml"/><Relationship Id="rId3" Type="http://schemas.openxmlformats.org/officeDocument/2006/relationships/slideLayout" Target="../slideLayouts/slideLayout532.xml"/><Relationship Id="rId7" Type="http://schemas.openxmlformats.org/officeDocument/2006/relationships/slideLayout" Target="../slideLayouts/slideLayout536.xml"/><Relationship Id="rId12" Type="http://schemas.openxmlformats.org/officeDocument/2006/relationships/theme" Target="../theme/theme45.xml"/><Relationship Id="rId2" Type="http://schemas.openxmlformats.org/officeDocument/2006/relationships/slideLayout" Target="../slideLayouts/slideLayout531.xml"/><Relationship Id="rId1" Type="http://schemas.openxmlformats.org/officeDocument/2006/relationships/slideLayout" Target="../slideLayouts/slideLayout530.xml"/><Relationship Id="rId6" Type="http://schemas.openxmlformats.org/officeDocument/2006/relationships/slideLayout" Target="../slideLayouts/slideLayout535.xml"/><Relationship Id="rId11" Type="http://schemas.openxmlformats.org/officeDocument/2006/relationships/slideLayout" Target="../slideLayouts/slideLayout540.xml"/><Relationship Id="rId5" Type="http://schemas.openxmlformats.org/officeDocument/2006/relationships/slideLayout" Target="../slideLayouts/slideLayout534.xml"/><Relationship Id="rId10" Type="http://schemas.openxmlformats.org/officeDocument/2006/relationships/slideLayout" Target="../slideLayouts/slideLayout539.xml"/><Relationship Id="rId4" Type="http://schemas.openxmlformats.org/officeDocument/2006/relationships/slideLayout" Target="../slideLayouts/slideLayout533.xml"/><Relationship Id="rId9" Type="http://schemas.openxmlformats.org/officeDocument/2006/relationships/slideLayout" Target="../slideLayouts/slideLayout538.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48.xml"/><Relationship Id="rId3" Type="http://schemas.openxmlformats.org/officeDocument/2006/relationships/slideLayout" Target="../slideLayouts/slideLayout543.xml"/><Relationship Id="rId7" Type="http://schemas.openxmlformats.org/officeDocument/2006/relationships/slideLayout" Target="../slideLayouts/slideLayout547.xml"/><Relationship Id="rId12" Type="http://schemas.openxmlformats.org/officeDocument/2006/relationships/theme" Target="../theme/theme46.xml"/><Relationship Id="rId2" Type="http://schemas.openxmlformats.org/officeDocument/2006/relationships/slideLayout" Target="../slideLayouts/slideLayout542.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5" Type="http://schemas.openxmlformats.org/officeDocument/2006/relationships/slideLayout" Target="../slideLayouts/slideLayout545.xml"/><Relationship Id="rId10" Type="http://schemas.openxmlformats.org/officeDocument/2006/relationships/slideLayout" Target="../slideLayouts/slideLayout550.xml"/><Relationship Id="rId4" Type="http://schemas.openxmlformats.org/officeDocument/2006/relationships/slideLayout" Target="../slideLayouts/slideLayout544.xml"/><Relationship Id="rId9" Type="http://schemas.openxmlformats.org/officeDocument/2006/relationships/slideLayout" Target="../slideLayouts/slideLayout549.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59.xml"/><Relationship Id="rId13" Type="http://schemas.openxmlformats.org/officeDocument/2006/relationships/slideLayout" Target="../slideLayouts/slideLayout564.xml"/><Relationship Id="rId3" Type="http://schemas.openxmlformats.org/officeDocument/2006/relationships/slideLayout" Target="../slideLayouts/slideLayout554.xml"/><Relationship Id="rId7" Type="http://schemas.openxmlformats.org/officeDocument/2006/relationships/slideLayout" Target="../slideLayouts/slideLayout558.xml"/><Relationship Id="rId12" Type="http://schemas.openxmlformats.org/officeDocument/2006/relationships/slideLayout" Target="../slideLayouts/slideLayout563.xml"/><Relationship Id="rId2" Type="http://schemas.openxmlformats.org/officeDocument/2006/relationships/slideLayout" Target="../slideLayouts/slideLayout553.xml"/><Relationship Id="rId1" Type="http://schemas.openxmlformats.org/officeDocument/2006/relationships/slideLayout" Target="../slideLayouts/slideLayout552.xml"/><Relationship Id="rId6" Type="http://schemas.openxmlformats.org/officeDocument/2006/relationships/slideLayout" Target="../slideLayouts/slideLayout557.xml"/><Relationship Id="rId11" Type="http://schemas.openxmlformats.org/officeDocument/2006/relationships/slideLayout" Target="../slideLayouts/slideLayout562.xml"/><Relationship Id="rId5" Type="http://schemas.openxmlformats.org/officeDocument/2006/relationships/slideLayout" Target="../slideLayouts/slideLayout556.xml"/><Relationship Id="rId15" Type="http://schemas.openxmlformats.org/officeDocument/2006/relationships/theme" Target="../theme/theme47.xml"/><Relationship Id="rId10" Type="http://schemas.openxmlformats.org/officeDocument/2006/relationships/slideLayout" Target="../slideLayouts/slideLayout561.xml"/><Relationship Id="rId4" Type="http://schemas.openxmlformats.org/officeDocument/2006/relationships/slideLayout" Target="../slideLayouts/slideLayout555.xml"/><Relationship Id="rId9" Type="http://schemas.openxmlformats.org/officeDocument/2006/relationships/slideLayout" Target="../slideLayouts/slideLayout560.xml"/><Relationship Id="rId14" Type="http://schemas.openxmlformats.org/officeDocument/2006/relationships/slideLayout" Target="../slideLayouts/slideLayout56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73.xml"/><Relationship Id="rId13" Type="http://schemas.openxmlformats.org/officeDocument/2006/relationships/slideLayout" Target="../slideLayouts/slideLayout578.xml"/><Relationship Id="rId3" Type="http://schemas.openxmlformats.org/officeDocument/2006/relationships/slideLayout" Target="../slideLayouts/slideLayout568.xml"/><Relationship Id="rId7" Type="http://schemas.openxmlformats.org/officeDocument/2006/relationships/slideLayout" Target="../slideLayouts/slideLayout572.xml"/><Relationship Id="rId12" Type="http://schemas.openxmlformats.org/officeDocument/2006/relationships/slideLayout" Target="../slideLayouts/slideLayout577.xml"/><Relationship Id="rId2" Type="http://schemas.openxmlformats.org/officeDocument/2006/relationships/slideLayout" Target="../slideLayouts/slideLayout567.xml"/><Relationship Id="rId1" Type="http://schemas.openxmlformats.org/officeDocument/2006/relationships/slideLayout" Target="../slideLayouts/slideLayout566.xml"/><Relationship Id="rId6" Type="http://schemas.openxmlformats.org/officeDocument/2006/relationships/slideLayout" Target="../slideLayouts/slideLayout571.xml"/><Relationship Id="rId11" Type="http://schemas.openxmlformats.org/officeDocument/2006/relationships/slideLayout" Target="../slideLayouts/slideLayout576.xml"/><Relationship Id="rId5" Type="http://schemas.openxmlformats.org/officeDocument/2006/relationships/slideLayout" Target="../slideLayouts/slideLayout570.xml"/><Relationship Id="rId15" Type="http://schemas.openxmlformats.org/officeDocument/2006/relationships/theme" Target="../theme/theme48.xml"/><Relationship Id="rId10" Type="http://schemas.openxmlformats.org/officeDocument/2006/relationships/slideLayout" Target="../slideLayouts/slideLayout575.xml"/><Relationship Id="rId4" Type="http://schemas.openxmlformats.org/officeDocument/2006/relationships/slideLayout" Target="../slideLayouts/slideLayout569.xml"/><Relationship Id="rId9" Type="http://schemas.openxmlformats.org/officeDocument/2006/relationships/slideLayout" Target="../slideLayouts/slideLayout574.xml"/><Relationship Id="rId14" Type="http://schemas.openxmlformats.org/officeDocument/2006/relationships/slideLayout" Target="../slideLayouts/slideLayout57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87.xml"/><Relationship Id="rId3" Type="http://schemas.openxmlformats.org/officeDocument/2006/relationships/slideLayout" Target="../slideLayouts/slideLayout582.xml"/><Relationship Id="rId7" Type="http://schemas.openxmlformats.org/officeDocument/2006/relationships/slideLayout" Target="../slideLayouts/slideLayout586.xml"/><Relationship Id="rId12" Type="http://schemas.openxmlformats.org/officeDocument/2006/relationships/theme" Target="../theme/theme49.xml"/><Relationship Id="rId2" Type="http://schemas.openxmlformats.org/officeDocument/2006/relationships/slideLayout" Target="../slideLayouts/slideLayout581.xml"/><Relationship Id="rId1" Type="http://schemas.openxmlformats.org/officeDocument/2006/relationships/slideLayout" Target="../slideLayouts/slideLayout580.xml"/><Relationship Id="rId6" Type="http://schemas.openxmlformats.org/officeDocument/2006/relationships/slideLayout" Target="../slideLayouts/slideLayout585.xml"/><Relationship Id="rId11" Type="http://schemas.openxmlformats.org/officeDocument/2006/relationships/slideLayout" Target="../slideLayouts/slideLayout590.xml"/><Relationship Id="rId5" Type="http://schemas.openxmlformats.org/officeDocument/2006/relationships/slideLayout" Target="../slideLayouts/slideLayout584.xml"/><Relationship Id="rId10" Type="http://schemas.openxmlformats.org/officeDocument/2006/relationships/slideLayout" Target="../slideLayouts/slideLayout589.xml"/><Relationship Id="rId4" Type="http://schemas.openxmlformats.org/officeDocument/2006/relationships/slideLayout" Target="../slideLayouts/slideLayout583.xml"/><Relationship Id="rId9" Type="http://schemas.openxmlformats.org/officeDocument/2006/relationships/slideLayout" Target="../slideLayouts/slideLayout58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5.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98.xml"/><Relationship Id="rId3" Type="http://schemas.openxmlformats.org/officeDocument/2006/relationships/slideLayout" Target="../slideLayouts/slideLayout593.xml"/><Relationship Id="rId7" Type="http://schemas.openxmlformats.org/officeDocument/2006/relationships/slideLayout" Target="../slideLayouts/slideLayout597.xml"/><Relationship Id="rId12" Type="http://schemas.openxmlformats.org/officeDocument/2006/relationships/theme" Target="../theme/theme50.xml"/><Relationship Id="rId2" Type="http://schemas.openxmlformats.org/officeDocument/2006/relationships/slideLayout" Target="../slideLayouts/slideLayout592.xml"/><Relationship Id="rId1" Type="http://schemas.openxmlformats.org/officeDocument/2006/relationships/slideLayout" Target="../slideLayouts/slideLayout591.xml"/><Relationship Id="rId6" Type="http://schemas.openxmlformats.org/officeDocument/2006/relationships/slideLayout" Target="../slideLayouts/slideLayout596.xml"/><Relationship Id="rId11" Type="http://schemas.openxmlformats.org/officeDocument/2006/relationships/slideLayout" Target="../slideLayouts/slideLayout601.xml"/><Relationship Id="rId5" Type="http://schemas.openxmlformats.org/officeDocument/2006/relationships/slideLayout" Target="../slideLayouts/slideLayout595.xml"/><Relationship Id="rId10" Type="http://schemas.openxmlformats.org/officeDocument/2006/relationships/slideLayout" Target="../slideLayouts/slideLayout600.xml"/><Relationship Id="rId4" Type="http://schemas.openxmlformats.org/officeDocument/2006/relationships/slideLayout" Target="../slideLayouts/slideLayout594.xml"/><Relationship Id="rId9" Type="http://schemas.openxmlformats.org/officeDocument/2006/relationships/slideLayout" Target="../slideLayouts/slideLayout599.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609.xml"/><Relationship Id="rId3" Type="http://schemas.openxmlformats.org/officeDocument/2006/relationships/slideLayout" Target="../slideLayouts/slideLayout604.xml"/><Relationship Id="rId7" Type="http://schemas.openxmlformats.org/officeDocument/2006/relationships/slideLayout" Target="../slideLayouts/slideLayout608.xml"/><Relationship Id="rId12" Type="http://schemas.openxmlformats.org/officeDocument/2006/relationships/theme" Target="../theme/theme51.xml"/><Relationship Id="rId2" Type="http://schemas.openxmlformats.org/officeDocument/2006/relationships/slideLayout" Target="../slideLayouts/slideLayout603.xml"/><Relationship Id="rId1" Type="http://schemas.openxmlformats.org/officeDocument/2006/relationships/slideLayout" Target="../slideLayouts/slideLayout602.xml"/><Relationship Id="rId6" Type="http://schemas.openxmlformats.org/officeDocument/2006/relationships/slideLayout" Target="../slideLayouts/slideLayout607.xml"/><Relationship Id="rId11" Type="http://schemas.openxmlformats.org/officeDocument/2006/relationships/slideLayout" Target="../slideLayouts/slideLayout612.xml"/><Relationship Id="rId5" Type="http://schemas.openxmlformats.org/officeDocument/2006/relationships/slideLayout" Target="../slideLayouts/slideLayout606.xml"/><Relationship Id="rId10" Type="http://schemas.openxmlformats.org/officeDocument/2006/relationships/slideLayout" Target="../slideLayouts/slideLayout611.xml"/><Relationship Id="rId4" Type="http://schemas.openxmlformats.org/officeDocument/2006/relationships/slideLayout" Target="../slideLayouts/slideLayout605.xml"/><Relationship Id="rId9" Type="http://schemas.openxmlformats.org/officeDocument/2006/relationships/slideLayout" Target="../slideLayouts/slideLayout610.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620.xml"/><Relationship Id="rId3" Type="http://schemas.openxmlformats.org/officeDocument/2006/relationships/slideLayout" Target="../slideLayouts/slideLayout615.xml"/><Relationship Id="rId7" Type="http://schemas.openxmlformats.org/officeDocument/2006/relationships/slideLayout" Target="../slideLayouts/slideLayout619.xml"/><Relationship Id="rId12" Type="http://schemas.openxmlformats.org/officeDocument/2006/relationships/theme" Target="../theme/theme52.xml"/><Relationship Id="rId2" Type="http://schemas.openxmlformats.org/officeDocument/2006/relationships/slideLayout" Target="../slideLayouts/slideLayout614.xml"/><Relationship Id="rId1" Type="http://schemas.openxmlformats.org/officeDocument/2006/relationships/slideLayout" Target="../slideLayouts/slideLayout613.xml"/><Relationship Id="rId6" Type="http://schemas.openxmlformats.org/officeDocument/2006/relationships/slideLayout" Target="../slideLayouts/slideLayout618.xml"/><Relationship Id="rId11" Type="http://schemas.openxmlformats.org/officeDocument/2006/relationships/slideLayout" Target="../slideLayouts/slideLayout623.xml"/><Relationship Id="rId5" Type="http://schemas.openxmlformats.org/officeDocument/2006/relationships/slideLayout" Target="../slideLayouts/slideLayout617.xml"/><Relationship Id="rId10" Type="http://schemas.openxmlformats.org/officeDocument/2006/relationships/slideLayout" Target="../slideLayouts/slideLayout622.xml"/><Relationship Id="rId4" Type="http://schemas.openxmlformats.org/officeDocument/2006/relationships/slideLayout" Target="../slideLayouts/slideLayout616.xml"/><Relationship Id="rId9" Type="http://schemas.openxmlformats.org/officeDocument/2006/relationships/slideLayout" Target="../slideLayouts/slideLayout621.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631.xml"/><Relationship Id="rId3" Type="http://schemas.openxmlformats.org/officeDocument/2006/relationships/slideLayout" Target="../slideLayouts/slideLayout626.xml"/><Relationship Id="rId7" Type="http://schemas.openxmlformats.org/officeDocument/2006/relationships/slideLayout" Target="../slideLayouts/slideLayout630.xml"/><Relationship Id="rId12" Type="http://schemas.openxmlformats.org/officeDocument/2006/relationships/theme" Target="../theme/theme53.xml"/><Relationship Id="rId2" Type="http://schemas.openxmlformats.org/officeDocument/2006/relationships/slideLayout" Target="../slideLayouts/slideLayout625.xml"/><Relationship Id="rId1" Type="http://schemas.openxmlformats.org/officeDocument/2006/relationships/slideLayout" Target="../slideLayouts/slideLayout624.xml"/><Relationship Id="rId6" Type="http://schemas.openxmlformats.org/officeDocument/2006/relationships/slideLayout" Target="../slideLayouts/slideLayout629.xml"/><Relationship Id="rId11" Type="http://schemas.openxmlformats.org/officeDocument/2006/relationships/slideLayout" Target="../slideLayouts/slideLayout634.xml"/><Relationship Id="rId5" Type="http://schemas.openxmlformats.org/officeDocument/2006/relationships/slideLayout" Target="../slideLayouts/slideLayout628.xml"/><Relationship Id="rId10" Type="http://schemas.openxmlformats.org/officeDocument/2006/relationships/slideLayout" Target="../slideLayouts/slideLayout633.xml"/><Relationship Id="rId4" Type="http://schemas.openxmlformats.org/officeDocument/2006/relationships/slideLayout" Target="../slideLayouts/slideLayout627.xml"/><Relationship Id="rId9" Type="http://schemas.openxmlformats.org/officeDocument/2006/relationships/slideLayout" Target="../slideLayouts/slideLayout632.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642.xml"/><Relationship Id="rId3" Type="http://schemas.openxmlformats.org/officeDocument/2006/relationships/slideLayout" Target="../slideLayouts/slideLayout637.xml"/><Relationship Id="rId7" Type="http://schemas.openxmlformats.org/officeDocument/2006/relationships/slideLayout" Target="../slideLayouts/slideLayout641.xml"/><Relationship Id="rId12" Type="http://schemas.openxmlformats.org/officeDocument/2006/relationships/theme" Target="../theme/theme54.xml"/><Relationship Id="rId2" Type="http://schemas.openxmlformats.org/officeDocument/2006/relationships/slideLayout" Target="../slideLayouts/slideLayout636.xml"/><Relationship Id="rId1" Type="http://schemas.openxmlformats.org/officeDocument/2006/relationships/slideLayout" Target="../slideLayouts/slideLayout635.xml"/><Relationship Id="rId6" Type="http://schemas.openxmlformats.org/officeDocument/2006/relationships/slideLayout" Target="../slideLayouts/slideLayout640.xml"/><Relationship Id="rId11" Type="http://schemas.openxmlformats.org/officeDocument/2006/relationships/slideLayout" Target="../slideLayouts/slideLayout645.xml"/><Relationship Id="rId5" Type="http://schemas.openxmlformats.org/officeDocument/2006/relationships/slideLayout" Target="../slideLayouts/slideLayout639.xml"/><Relationship Id="rId10" Type="http://schemas.openxmlformats.org/officeDocument/2006/relationships/slideLayout" Target="../slideLayouts/slideLayout644.xml"/><Relationship Id="rId4" Type="http://schemas.openxmlformats.org/officeDocument/2006/relationships/slideLayout" Target="../slideLayouts/slideLayout638.xml"/><Relationship Id="rId9" Type="http://schemas.openxmlformats.org/officeDocument/2006/relationships/slideLayout" Target="../slideLayouts/slideLayout643.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53.xml"/><Relationship Id="rId3" Type="http://schemas.openxmlformats.org/officeDocument/2006/relationships/slideLayout" Target="../slideLayouts/slideLayout648.xml"/><Relationship Id="rId7" Type="http://schemas.openxmlformats.org/officeDocument/2006/relationships/slideLayout" Target="../slideLayouts/slideLayout652.xml"/><Relationship Id="rId12" Type="http://schemas.openxmlformats.org/officeDocument/2006/relationships/theme" Target="../theme/theme55.xml"/><Relationship Id="rId2" Type="http://schemas.openxmlformats.org/officeDocument/2006/relationships/slideLayout" Target="../slideLayouts/slideLayout647.xml"/><Relationship Id="rId1" Type="http://schemas.openxmlformats.org/officeDocument/2006/relationships/slideLayout" Target="../slideLayouts/slideLayout646.xml"/><Relationship Id="rId6" Type="http://schemas.openxmlformats.org/officeDocument/2006/relationships/slideLayout" Target="../slideLayouts/slideLayout651.xml"/><Relationship Id="rId11" Type="http://schemas.openxmlformats.org/officeDocument/2006/relationships/slideLayout" Target="../slideLayouts/slideLayout656.xml"/><Relationship Id="rId5" Type="http://schemas.openxmlformats.org/officeDocument/2006/relationships/slideLayout" Target="../slideLayouts/slideLayout650.xml"/><Relationship Id="rId10" Type="http://schemas.openxmlformats.org/officeDocument/2006/relationships/slideLayout" Target="../slideLayouts/slideLayout655.xml"/><Relationship Id="rId4" Type="http://schemas.openxmlformats.org/officeDocument/2006/relationships/slideLayout" Target="../slideLayouts/slideLayout649.xml"/><Relationship Id="rId9" Type="http://schemas.openxmlformats.org/officeDocument/2006/relationships/slideLayout" Target="../slideLayouts/slideLayout654.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64.xml"/><Relationship Id="rId3" Type="http://schemas.openxmlformats.org/officeDocument/2006/relationships/slideLayout" Target="../slideLayouts/slideLayout659.xml"/><Relationship Id="rId7" Type="http://schemas.openxmlformats.org/officeDocument/2006/relationships/slideLayout" Target="../slideLayouts/slideLayout663.xml"/><Relationship Id="rId12" Type="http://schemas.openxmlformats.org/officeDocument/2006/relationships/theme" Target="../theme/theme56.xml"/><Relationship Id="rId2" Type="http://schemas.openxmlformats.org/officeDocument/2006/relationships/slideLayout" Target="../slideLayouts/slideLayout658.xml"/><Relationship Id="rId1" Type="http://schemas.openxmlformats.org/officeDocument/2006/relationships/slideLayout" Target="../slideLayouts/slideLayout657.xml"/><Relationship Id="rId6" Type="http://schemas.openxmlformats.org/officeDocument/2006/relationships/slideLayout" Target="../slideLayouts/slideLayout662.xml"/><Relationship Id="rId11" Type="http://schemas.openxmlformats.org/officeDocument/2006/relationships/slideLayout" Target="../slideLayouts/slideLayout667.xml"/><Relationship Id="rId5" Type="http://schemas.openxmlformats.org/officeDocument/2006/relationships/slideLayout" Target="../slideLayouts/slideLayout661.xml"/><Relationship Id="rId10" Type="http://schemas.openxmlformats.org/officeDocument/2006/relationships/slideLayout" Target="../slideLayouts/slideLayout666.xml"/><Relationship Id="rId4" Type="http://schemas.openxmlformats.org/officeDocument/2006/relationships/slideLayout" Target="../slideLayouts/slideLayout660.xml"/><Relationship Id="rId9" Type="http://schemas.openxmlformats.org/officeDocument/2006/relationships/slideLayout" Target="../slideLayouts/slideLayout6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6.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7.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theme" Target="../theme/theme8.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theme" Target="../theme/theme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4"/>
          <p:cNvSpPr>
            <a:spLocks noGrp="1" noChangeArrowheads="1"/>
          </p:cNvSpPr>
          <p:nvPr>
            <p:ph type="sldNum" sz="quarter" idx="4"/>
          </p:nvPr>
        </p:nvSpPr>
        <p:spPr bwMode="auto">
          <a:xfrm>
            <a:off x="8793163" y="6618288"/>
            <a:ext cx="350837" cy="2397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Arial Narrow" pitchFamily="34" charset="0"/>
              </a:defRPr>
            </a:lvl1pPr>
          </a:lstStyle>
          <a:p>
            <a:fld id="{A4A56F0E-9A2F-4282-B729-957CFD114FA5}" type="slidenum">
              <a:rPr lang="en-US"/>
              <a:pPr/>
              <a:t>‹#›</a:t>
            </a:fld>
            <a:endParaRPr lang="en-US"/>
          </a:p>
        </p:txBody>
      </p:sp>
      <p:pic>
        <p:nvPicPr>
          <p:cNvPr id="4099" name="Picture 5" descr="DAU-logo-onl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 y="274638"/>
            <a:ext cx="1295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Line 6"/>
          <p:cNvSpPr>
            <a:spLocks noChangeShapeType="1"/>
          </p:cNvSpPr>
          <p:nvPr/>
        </p:nvSpPr>
        <p:spPr bwMode="auto">
          <a:xfrm>
            <a:off x="0" y="1057275"/>
            <a:ext cx="9144000" cy="0"/>
          </a:xfrm>
          <a:prstGeom prst="line">
            <a:avLst/>
          </a:prstGeom>
          <a:noFill/>
          <a:ln w="28575">
            <a:solidFill>
              <a:srgbClr val="D2103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1" name="Line 7"/>
          <p:cNvSpPr>
            <a:spLocks noChangeShapeType="1"/>
          </p:cNvSpPr>
          <p:nvPr/>
        </p:nvSpPr>
        <p:spPr bwMode="auto">
          <a:xfrm>
            <a:off x="-6350" y="984250"/>
            <a:ext cx="9144000" cy="0"/>
          </a:xfrm>
          <a:prstGeom prst="line">
            <a:avLst/>
          </a:prstGeom>
          <a:noFill/>
          <a:ln w="57150">
            <a:solidFill>
              <a:srgbClr val="E4C19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97798" r:id="rId1"/>
    <p:sldLayoutId id="2147497799" r:id="rId2"/>
    <p:sldLayoutId id="2147497800" r:id="rId3"/>
    <p:sldLayoutId id="2147497801" r:id="rId4"/>
    <p:sldLayoutId id="2147497802" r:id="rId5"/>
    <p:sldLayoutId id="2147497803" r:id="rId6"/>
    <p:sldLayoutId id="2147497804" r:id="rId7"/>
    <p:sldLayoutId id="2147497805" r:id="rId8"/>
  </p:sldLayoutIdLst>
  <p:txStyles>
    <p:titleStyle>
      <a:lvl1pPr algn="ctr" rtl="0" eaLnBrk="0" fontAlgn="base" hangingPunct="0">
        <a:lnSpc>
          <a:spcPct val="85000"/>
        </a:lnSpc>
        <a:spcBef>
          <a:spcPct val="0"/>
        </a:spcBef>
        <a:spcAft>
          <a:spcPct val="0"/>
        </a:spcAft>
        <a:defRPr sz="4000" b="1">
          <a:solidFill>
            <a:schemeClr val="tx2"/>
          </a:solidFill>
          <a:latin typeface="+mj-lt"/>
          <a:ea typeface="+mj-ea"/>
          <a:cs typeface="+mj-cs"/>
        </a:defRPr>
      </a:lvl1pPr>
      <a:lvl2pPr algn="ctr" rtl="0" eaLnBrk="0" fontAlgn="base" hangingPunct="0">
        <a:lnSpc>
          <a:spcPct val="85000"/>
        </a:lnSpc>
        <a:spcBef>
          <a:spcPct val="0"/>
        </a:spcBef>
        <a:spcAft>
          <a:spcPct val="0"/>
        </a:spcAft>
        <a:defRPr sz="4000" b="1">
          <a:solidFill>
            <a:schemeClr val="tx2"/>
          </a:solidFill>
          <a:latin typeface="Arial Narrow" pitchFamily="34" charset="0"/>
        </a:defRPr>
      </a:lvl2pPr>
      <a:lvl3pPr algn="ctr" rtl="0" eaLnBrk="0" fontAlgn="base" hangingPunct="0">
        <a:lnSpc>
          <a:spcPct val="85000"/>
        </a:lnSpc>
        <a:spcBef>
          <a:spcPct val="0"/>
        </a:spcBef>
        <a:spcAft>
          <a:spcPct val="0"/>
        </a:spcAft>
        <a:defRPr sz="4000" b="1">
          <a:solidFill>
            <a:schemeClr val="tx2"/>
          </a:solidFill>
          <a:latin typeface="Arial Narrow" pitchFamily="34" charset="0"/>
        </a:defRPr>
      </a:lvl3pPr>
      <a:lvl4pPr algn="ctr" rtl="0" eaLnBrk="0" fontAlgn="base" hangingPunct="0">
        <a:lnSpc>
          <a:spcPct val="85000"/>
        </a:lnSpc>
        <a:spcBef>
          <a:spcPct val="0"/>
        </a:spcBef>
        <a:spcAft>
          <a:spcPct val="0"/>
        </a:spcAft>
        <a:defRPr sz="4000" b="1">
          <a:solidFill>
            <a:schemeClr val="tx2"/>
          </a:solidFill>
          <a:latin typeface="Arial Narrow" pitchFamily="34" charset="0"/>
        </a:defRPr>
      </a:lvl4pPr>
      <a:lvl5pPr algn="ctr" rtl="0" eaLnBrk="0" fontAlgn="base" hangingPunct="0">
        <a:lnSpc>
          <a:spcPct val="85000"/>
        </a:lnSpc>
        <a:spcBef>
          <a:spcPct val="0"/>
        </a:spcBef>
        <a:spcAft>
          <a:spcPct val="0"/>
        </a:spcAft>
        <a:defRPr sz="4000" b="1">
          <a:solidFill>
            <a:schemeClr val="tx2"/>
          </a:solidFill>
          <a:latin typeface="Arial Narrow" pitchFamily="34" charset="0"/>
        </a:defRPr>
      </a:lvl5pPr>
      <a:lvl6pPr marL="457200" algn="ctr" rtl="0" fontAlgn="base">
        <a:lnSpc>
          <a:spcPct val="85000"/>
        </a:lnSpc>
        <a:spcBef>
          <a:spcPct val="0"/>
        </a:spcBef>
        <a:spcAft>
          <a:spcPct val="0"/>
        </a:spcAft>
        <a:defRPr sz="4000" b="1">
          <a:solidFill>
            <a:schemeClr val="tx2"/>
          </a:solidFill>
          <a:latin typeface="Arial Narrow" pitchFamily="34" charset="0"/>
        </a:defRPr>
      </a:lvl6pPr>
      <a:lvl7pPr marL="914400" algn="ctr" rtl="0" fontAlgn="base">
        <a:lnSpc>
          <a:spcPct val="85000"/>
        </a:lnSpc>
        <a:spcBef>
          <a:spcPct val="0"/>
        </a:spcBef>
        <a:spcAft>
          <a:spcPct val="0"/>
        </a:spcAft>
        <a:defRPr sz="4000" b="1">
          <a:solidFill>
            <a:schemeClr val="tx2"/>
          </a:solidFill>
          <a:latin typeface="Arial Narrow" pitchFamily="34" charset="0"/>
        </a:defRPr>
      </a:lvl7pPr>
      <a:lvl8pPr marL="1371600" algn="ctr" rtl="0" fontAlgn="base">
        <a:lnSpc>
          <a:spcPct val="85000"/>
        </a:lnSpc>
        <a:spcBef>
          <a:spcPct val="0"/>
        </a:spcBef>
        <a:spcAft>
          <a:spcPct val="0"/>
        </a:spcAft>
        <a:defRPr sz="4000" b="1">
          <a:solidFill>
            <a:schemeClr val="tx2"/>
          </a:solidFill>
          <a:latin typeface="Arial Narrow" pitchFamily="34" charset="0"/>
        </a:defRPr>
      </a:lvl8pPr>
      <a:lvl9pPr marL="1828800" algn="ctr" rtl="0" fontAlgn="base">
        <a:lnSpc>
          <a:spcPct val="85000"/>
        </a:lnSpc>
        <a:spcBef>
          <a:spcPct val="0"/>
        </a:spcBef>
        <a:spcAft>
          <a:spcPct val="0"/>
        </a:spcAft>
        <a:defRPr sz="40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67586"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67587"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ea typeface="+mn-ea"/>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ea typeface="+mn-ea"/>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0">
                <a:solidFill>
                  <a:srgbClr val="000000"/>
                </a:solidFill>
                <a:latin typeface="Times New Roman" pitchFamily="18" charset="0"/>
                <a:ea typeface="+mn-ea"/>
                <a:cs typeface="+mn-cs"/>
              </a:defRPr>
            </a:lvl1pPr>
          </a:lstStyle>
          <a:p>
            <a:pPr>
              <a:defRPr/>
            </a:pPr>
            <a:fld id="{B03D1998-8554-456A-8BB1-361FCEE8AE73}" type="slidenum">
              <a:rPr lang="en-US"/>
              <a:pPr>
                <a:defRPr/>
              </a:pPr>
              <a:t>‹#›</a:t>
            </a:fld>
            <a:endParaRPr lang="en-US"/>
          </a:p>
        </p:txBody>
      </p:sp>
    </p:spTree>
    <p:extLst>
      <p:ext uri="{BB962C8B-B14F-4D97-AF65-F5344CB8AC3E}">
        <p14:creationId xmlns:p14="http://schemas.microsoft.com/office/powerpoint/2010/main" val="3434221980"/>
      </p:ext>
    </p:extLst>
  </p:cSld>
  <p:clrMap bg1="lt1" tx1="dk1" bg2="lt2" tx2="dk2" accent1="accent1" accent2="accent2" accent3="accent3" accent4="accent4" accent5="accent5" accent6="accent6" hlink="hlink" folHlink="folHlink"/>
  <p:sldLayoutIdLst>
    <p:sldLayoutId id="2147500743" r:id="rId1"/>
    <p:sldLayoutId id="2147500744" r:id="rId2"/>
    <p:sldLayoutId id="2147500745" r:id="rId3"/>
    <p:sldLayoutId id="2147500746" r:id="rId4"/>
    <p:sldLayoutId id="2147500747" r:id="rId5"/>
    <p:sldLayoutId id="2147500748" r:id="rId6"/>
    <p:sldLayoutId id="2147500749" r:id="rId7"/>
    <p:sldLayoutId id="2147500750" r:id="rId8"/>
    <p:sldLayoutId id="2147500751" r:id="rId9"/>
    <p:sldLayoutId id="2147500752" r:id="rId10"/>
    <p:sldLayoutId id="2147500753" r:id="rId11"/>
    <p:sldLayoutId id="2147500754" r:id="rId12"/>
    <p:sldLayoutId id="2147500755" r:id="rId13"/>
    <p:sldLayoutId id="2147500756"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198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mn-ea"/>
                <a:cs typeface="Arial" panose="020B0604020202020204" pitchFamily="34" charset="0"/>
              </a:defRPr>
            </a:lvl1pPr>
          </a:lstStyle>
          <a:p>
            <a:pPr>
              <a:defRPr/>
            </a:pPr>
            <a:fld id="{9229E2D9-6CA0-41E2-B7EC-1ECEF163DDD8}" type="slidenum">
              <a:rPr lang="en-US">
                <a:latin typeface="Arial" panose="020B0604020202020204" pitchFamily="34" charset="0"/>
              </a:rPr>
              <a:pPr>
                <a:defRPr/>
              </a:pPr>
              <a:t>‹#›</a:t>
            </a:fld>
            <a:endParaRPr lang="en-US">
              <a:latin typeface="Arial" panose="020B0604020202020204" pitchFamily="34" charset="0"/>
            </a:endParaRPr>
          </a:p>
        </p:txBody>
      </p:sp>
    </p:spTree>
    <p:extLst>
      <p:ext uri="{BB962C8B-B14F-4D97-AF65-F5344CB8AC3E}">
        <p14:creationId xmlns:p14="http://schemas.microsoft.com/office/powerpoint/2010/main" val="230510463"/>
      </p:ext>
    </p:extLst>
  </p:cSld>
  <p:clrMap bg1="lt1" tx1="dk1" bg2="lt2" tx2="dk2" accent1="accent1" accent2="accent2" accent3="accent3" accent4="accent4" accent5="accent5" accent6="accent6" hlink="hlink" folHlink="folHlink"/>
  <p:sldLayoutIdLst>
    <p:sldLayoutId id="2147500770" r:id="rId1"/>
    <p:sldLayoutId id="2147500771" r:id="rId2"/>
    <p:sldLayoutId id="2147500772" r:id="rId3"/>
    <p:sldLayoutId id="2147500773" r:id="rId4"/>
    <p:sldLayoutId id="2147500774" r:id="rId5"/>
    <p:sldLayoutId id="2147500775" r:id="rId6"/>
    <p:sldLayoutId id="2147500776" r:id="rId7"/>
    <p:sldLayoutId id="2147500777" r:id="rId8"/>
    <p:sldLayoutId id="2147500778" r:id="rId9"/>
    <p:sldLayoutId id="2147500779" r:id="rId10"/>
    <p:sldLayoutId id="2147500780" r:id="rId11"/>
    <p:sldLayoutId id="2147500781" r:id="rId12"/>
    <p:sldLayoutId id="2147500782" r:id="rId13"/>
    <p:sldLayoutId id="214750078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440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35" tIns="45718" rIns="91435" bIns="45718" rtlCol="0" anchor="ctr"/>
          <a:lstStyle>
            <a:lvl1pPr algn="l"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8DB9798E-33F5-48CC-A22C-0B238184D0F7}" type="datetimeFigureOut">
              <a:rPr lang="en-US"/>
              <a:pPr>
                <a:defRPr/>
              </a:pPr>
              <a:t>10/14/2015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35" tIns="45718" rIns="91435" bIns="45718"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35" tIns="45718" rIns="91435" bIns="45718"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n-ea"/>
                <a:cs typeface="Arial" panose="020B0604020202020204" pitchFamily="34" charset="0"/>
              </a:defRPr>
            </a:lvl1pPr>
          </a:lstStyle>
          <a:p>
            <a:pPr>
              <a:defRPr/>
            </a:pPr>
            <a:fld id="{699DC4F7-FA4D-43F5-8513-8ACFB45D2D49}" type="slidenum">
              <a:rPr lang="en-US" altLang="en-US"/>
              <a:pPr>
                <a:defRPr/>
              </a:pPr>
              <a:t>‹#›</a:t>
            </a:fld>
            <a:endParaRPr lang="en-US" altLang="en-US"/>
          </a:p>
        </p:txBody>
      </p:sp>
    </p:spTree>
    <p:extLst>
      <p:ext uri="{BB962C8B-B14F-4D97-AF65-F5344CB8AC3E}">
        <p14:creationId xmlns:p14="http://schemas.microsoft.com/office/powerpoint/2010/main" val="605168061"/>
      </p:ext>
    </p:extLst>
  </p:cSld>
  <p:clrMap bg1="lt1" tx1="dk1" bg2="lt2" tx2="dk2" accent1="accent1" accent2="accent2" accent3="accent3" accent4="accent4" accent5="accent5" accent6="accent6" hlink="hlink" folHlink="folHlink"/>
  <p:sldLayoutIdLst>
    <p:sldLayoutId id="2147500837" r:id="rId1"/>
    <p:sldLayoutId id="2147500838" r:id="rId2"/>
    <p:sldLayoutId id="2147500839" r:id="rId3"/>
    <p:sldLayoutId id="2147500840" r:id="rId4"/>
    <p:sldLayoutId id="2147500841" r:id="rId5"/>
    <p:sldLayoutId id="2147500842" r:id="rId6"/>
    <p:sldLayoutId id="2147500843" r:id="rId7"/>
    <p:sldLayoutId id="2147500844" r:id="rId8"/>
    <p:sldLayoutId id="2147500845" r:id="rId9"/>
    <p:sldLayoutId id="2147500846" r:id="rId10"/>
    <p:sldLayoutId id="214750084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77" algn="ctr" rtl="0" fontAlgn="base">
        <a:spcBef>
          <a:spcPct val="0"/>
        </a:spcBef>
        <a:spcAft>
          <a:spcPct val="0"/>
        </a:spcAft>
        <a:defRPr sz="4400">
          <a:solidFill>
            <a:schemeClr val="tx1"/>
          </a:solidFill>
          <a:latin typeface="Calibri" pitchFamily="34" charset="0"/>
        </a:defRPr>
      </a:lvl6pPr>
      <a:lvl7pPr marL="914353" algn="ctr" rtl="0" fontAlgn="base">
        <a:spcBef>
          <a:spcPct val="0"/>
        </a:spcBef>
        <a:spcAft>
          <a:spcPct val="0"/>
        </a:spcAft>
        <a:defRPr sz="4400">
          <a:solidFill>
            <a:schemeClr val="tx1"/>
          </a:solidFill>
          <a:latin typeface="Calibri" pitchFamily="34" charset="0"/>
        </a:defRPr>
      </a:lvl7pPr>
      <a:lvl8pPr marL="1371530" algn="ctr" rtl="0" fontAlgn="base">
        <a:spcBef>
          <a:spcPct val="0"/>
        </a:spcBef>
        <a:spcAft>
          <a:spcPct val="0"/>
        </a:spcAft>
        <a:defRPr sz="4400">
          <a:solidFill>
            <a:schemeClr val="tx1"/>
          </a:solidFill>
          <a:latin typeface="Calibri" pitchFamily="34" charset="0"/>
        </a:defRPr>
      </a:lvl8pPr>
      <a:lvl9pPr marL="1828706"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4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ea typeface="+mn-ea"/>
                <a:cs typeface="Arial" panose="020B0604020202020204" pitchFamily="34" charset="0"/>
              </a:defRPr>
            </a:lvl1pPr>
          </a:lstStyle>
          <a:p>
            <a:pPr>
              <a:defRPr/>
            </a:pPr>
            <a:fld id="{90052A97-CE40-4019-86F6-5D2707F5EF84}" type="slidenum">
              <a:rPr lang="en-US">
                <a:latin typeface="Arial" panose="020B0604020202020204" pitchFamily="34" charset="0"/>
              </a:rPr>
              <a:pPr>
                <a:defRPr/>
              </a:pPr>
              <a:t>‹#›</a:t>
            </a:fld>
            <a:endParaRPr lang="en-US">
              <a:latin typeface="Arial" panose="020B0604020202020204" pitchFamily="34" charset="0"/>
            </a:endParaRPr>
          </a:p>
        </p:txBody>
      </p:sp>
    </p:spTree>
    <p:extLst>
      <p:ext uri="{BB962C8B-B14F-4D97-AF65-F5344CB8AC3E}">
        <p14:creationId xmlns:p14="http://schemas.microsoft.com/office/powerpoint/2010/main" val="111400669"/>
      </p:ext>
    </p:extLst>
  </p:cSld>
  <p:clrMap bg1="lt1" tx1="dk1" bg2="lt2" tx2="dk2" accent1="accent1" accent2="accent2" accent3="accent3" accent4="accent4" accent5="accent5" accent6="accent6" hlink="hlink" folHlink="folHlink"/>
  <p:sldLayoutIdLst>
    <p:sldLayoutId id="2147500864" r:id="rId1"/>
    <p:sldLayoutId id="2147500865" r:id="rId2"/>
    <p:sldLayoutId id="2147500866" r:id="rId3"/>
    <p:sldLayoutId id="2147500867" r:id="rId4"/>
    <p:sldLayoutId id="2147500868" r:id="rId5"/>
    <p:sldLayoutId id="2147500869" r:id="rId6"/>
    <p:sldLayoutId id="2147500870" r:id="rId7"/>
    <p:sldLayoutId id="2147500871" r:id="rId8"/>
    <p:sldLayoutId id="2147500872" r:id="rId9"/>
    <p:sldLayoutId id="2147500873" r:id="rId10"/>
    <p:sldLayoutId id="2147500874" r:id="rId11"/>
    <p:sldLayoutId id="2147500875" r:id="rId12"/>
    <p:sldLayoutId id="2147500876" r:id="rId13"/>
    <p:sldLayoutId id="214750087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86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9674A63B-8E9F-4FA8-8F69-96F7F11E493F}" type="datetimeFigureOut">
              <a:rPr lang="en-US"/>
              <a:pPr>
                <a:defRPr/>
              </a:pPr>
              <a:t>10/14/2015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65C67240-F5E4-4246-8AF5-C0D36A22B26C}" type="slidenum">
              <a:rPr lang="en-US" smtClean="0">
                <a:cs typeface="Arial" pitchFamily="34" charset="0"/>
              </a:rPr>
              <a:pPr/>
              <a:t>‹#›</a:t>
            </a:fld>
            <a:endParaRPr lang="en-US" smtClean="0">
              <a:cs typeface="Arial" pitchFamily="34" charset="0"/>
            </a:endParaRPr>
          </a:p>
        </p:txBody>
      </p:sp>
    </p:spTree>
    <p:extLst>
      <p:ext uri="{BB962C8B-B14F-4D97-AF65-F5344CB8AC3E}">
        <p14:creationId xmlns:p14="http://schemas.microsoft.com/office/powerpoint/2010/main" val="1671221059"/>
      </p:ext>
    </p:extLst>
  </p:cSld>
  <p:clrMap bg1="lt1" tx1="dk1" bg2="lt2" tx2="dk2" accent1="accent1" accent2="accent2" accent3="accent3" accent4="accent4" accent5="accent5" accent6="accent6" hlink="hlink" folHlink="folHlink"/>
  <p:sldLayoutIdLst>
    <p:sldLayoutId id="2147500911" r:id="rId1"/>
    <p:sldLayoutId id="2147500912" r:id="rId2"/>
    <p:sldLayoutId id="2147500913" r:id="rId3"/>
    <p:sldLayoutId id="2147500914" r:id="rId4"/>
    <p:sldLayoutId id="2147500915" r:id="rId5"/>
    <p:sldLayoutId id="2147500916" r:id="rId6"/>
    <p:sldLayoutId id="2147500917" r:id="rId7"/>
    <p:sldLayoutId id="2147500918" r:id="rId8"/>
    <p:sldLayoutId id="2147500919" r:id="rId9"/>
    <p:sldLayoutId id="2147500920" r:id="rId10"/>
    <p:sldLayoutId id="214750092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10/14/2015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529803485"/>
      </p:ext>
    </p:extLst>
  </p:cSld>
  <p:clrMap bg1="lt1" tx1="dk1" bg2="lt2" tx2="dk2" accent1="accent1" accent2="accent2" accent3="accent3" accent4="accent4" accent5="accent5" accent6="accent6" hlink="hlink" folHlink="folHlink"/>
  <p:sldLayoutIdLst>
    <p:sldLayoutId id="2147500965" r:id="rId1"/>
    <p:sldLayoutId id="2147500966" r:id="rId2"/>
    <p:sldLayoutId id="2147500967" r:id="rId3"/>
    <p:sldLayoutId id="2147500968" r:id="rId4"/>
    <p:sldLayoutId id="2147500969" r:id="rId5"/>
    <p:sldLayoutId id="2147500970" r:id="rId6"/>
    <p:sldLayoutId id="2147500971" r:id="rId7"/>
    <p:sldLayoutId id="2147500972" r:id="rId8"/>
    <p:sldLayoutId id="2147500973" r:id="rId9"/>
    <p:sldLayoutId id="2147500974" r:id="rId10"/>
    <p:sldLayoutId id="214750097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43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72D15FE4-09C9-47D9-A92C-60DABB9086EB}" type="datetimeFigureOut">
              <a:rPr lang="en-US">
                <a:ea typeface="MS PGothic" panose="020B0600070205080204" pitchFamily="34" charset="-128"/>
                <a:cs typeface="Arial" panose="020B0604020202020204" pitchFamily="34" charset="0"/>
              </a:rPr>
              <a:pPr>
                <a:defRPr/>
              </a:pPr>
              <a:t>10/14/2015</a:t>
            </a:fld>
            <a:endParaRPr lang="en-US">
              <a:ea typeface="MS PGothic" panose="020B0600070205080204" pitchFamily="34" charset="-128"/>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ea typeface="MS PGothic" panose="020B0600070205080204" pitchFamily="34" charset="-128"/>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484A7ABF-6C9B-40EE-8C1A-00065B636997}" type="slidenum">
              <a:rPr lang="en-US">
                <a:ea typeface="MS PGothic" panose="020B0600070205080204" pitchFamily="34" charset="-128"/>
                <a:cs typeface="Arial" panose="020B0604020202020204" pitchFamily="34" charset="0"/>
              </a:rPr>
              <a:pPr>
                <a:defRPr/>
              </a:pPr>
              <a:t>‹#›</a:t>
            </a:fld>
            <a:endParaRPr lang="en-US">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135698061"/>
      </p:ext>
    </p:extLst>
  </p:cSld>
  <p:clrMap bg1="lt1" tx1="dk1" bg2="lt2" tx2="dk2" accent1="accent1" accent2="accent2" accent3="accent3" accent4="accent4" accent5="accent5" accent6="accent6" hlink="hlink" folHlink="folHlink"/>
  <p:sldLayoutIdLst>
    <p:sldLayoutId id="2147501099" r:id="rId1"/>
    <p:sldLayoutId id="2147501100" r:id="rId2"/>
    <p:sldLayoutId id="2147501101" r:id="rId3"/>
    <p:sldLayoutId id="2147501102" r:id="rId4"/>
    <p:sldLayoutId id="2147501103" r:id="rId5"/>
    <p:sldLayoutId id="2147501104" r:id="rId6"/>
    <p:sldLayoutId id="2147501105" r:id="rId7"/>
    <p:sldLayoutId id="2147501106" r:id="rId8"/>
    <p:sldLayoutId id="2147501107" r:id="rId9"/>
    <p:sldLayoutId id="2147501108" r:id="rId10"/>
    <p:sldLayoutId id="214750110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7938"/>
            <a:ext cx="9144000"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userDrawn="1"/>
        </p:nvSpPr>
        <p:spPr bwMode="gray">
          <a:xfrm>
            <a:off x="0" y="6629400"/>
            <a:ext cx="9144000" cy="228600"/>
          </a:xfrm>
          <a:prstGeom prst="rect">
            <a:avLst/>
          </a:prstGeom>
          <a:solidFill>
            <a:srgbClr val="15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endParaRPr lang="en-US" altLang="en-US" smtClean="0">
              <a:solidFill>
                <a:prstClr val="black"/>
              </a:solidFill>
              <a:cs typeface="+mn-cs"/>
            </a:endParaRPr>
          </a:p>
        </p:txBody>
      </p:sp>
      <p:pic>
        <p:nvPicPr>
          <p:cNvPr id="9" name="Picture 15" descr="CL_Logo_RGB_R.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715000" y="4595813"/>
            <a:ext cx="32766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userDrawn="1"/>
        </p:nvSpPr>
        <p:spPr bwMode="gray">
          <a:xfrm>
            <a:off x="0" y="3174510"/>
            <a:ext cx="9144000" cy="914400"/>
          </a:xfrm>
          <a:prstGeom prst="rect">
            <a:avLst/>
          </a:prstGeom>
          <a:solidFill>
            <a:srgbClr val="15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endParaRPr lang="en-US" altLang="en-US" dirty="0" smtClean="0">
              <a:solidFill>
                <a:prstClr val="black"/>
              </a:solidFill>
              <a:cs typeface="+mn-cs"/>
            </a:endParaRPr>
          </a:p>
        </p:txBody>
      </p:sp>
    </p:spTree>
    <p:extLst>
      <p:ext uri="{BB962C8B-B14F-4D97-AF65-F5344CB8AC3E}">
        <p14:creationId xmlns:p14="http://schemas.microsoft.com/office/powerpoint/2010/main" val="2864612458"/>
      </p:ext>
    </p:extLst>
  </p:cSld>
  <p:clrMap bg1="lt1" tx1="dk1" bg2="lt2" tx2="dk2" accent1="accent1" accent2="accent2" accent3="accent3" accent4="accent4" accent5="accent5" accent6="accent6" hlink="hlink" folHlink="folHlink"/>
  <p:sldLayoutIdLst>
    <p:sldLayoutId id="2147501147" r:id="rId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10/14/2015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527931832"/>
      </p:ext>
    </p:extLst>
  </p:cSld>
  <p:clrMap bg1="lt1" tx1="dk1" bg2="lt2" tx2="dk2" accent1="accent1" accent2="accent2" accent3="accent3" accent4="accent4" accent5="accent5" accent6="accent6" hlink="hlink" folHlink="folHlink"/>
  <p:sldLayoutIdLst>
    <p:sldLayoutId id="2147501393" r:id="rId1"/>
    <p:sldLayoutId id="2147501394" r:id="rId2"/>
    <p:sldLayoutId id="2147501395" r:id="rId3"/>
    <p:sldLayoutId id="2147501396" r:id="rId4"/>
    <p:sldLayoutId id="2147501397" r:id="rId5"/>
    <p:sldLayoutId id="2147501398" r:id="rId6"/>
    <p:sldLayoutId id="2147501399" r:id="rId7"/>
    <p:sldLayoutId id="2147501400" r:id="rId8"/>
    <p:sldLayoutId id="2147501401" r:id="rId9"/>
    <p:sldLayoutId id="2147501402" r:id="rId10"/>
    <p:sldLayoutId id="214750140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10/14/2015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320429827"/>
      </p:ext>
    </p:extLst>
  </p:cSld>
  <p:clrMap bg1="lt1" tx1="dk1" bg2="lt2" tx2="dk2" accent1="accent1" accent2="accent2" accent3="accent3" accent4="accent4" accent5="accent5" accent6="accent6" hlink="hlink" folHlink="folHlink"/>
  <p:sldLayoutIdLst>
    <p:sldLayoutId id="2147501441" r:id="rId1"/>
    <p:sldLayoutId id="2147501442" r:id="rId2"/>
    <p:sldLayoutId id="2147501443" r:id="rId3"/>
    <p:sldLayoutId id="2147501444" r:id="rId4"/>
    <p:sldLayoutId id="2147501445" r:id="rId5"/>
    <p:sldLayoutId id="2147501446" r:id="rId6"/>
    <p:sldLayoutId id="2147501447" r:id="rId7"/>
    <p:sldLayoutId id="2147501448" r:id="rId8"/>
    <p:sldLayoutId id="2147501449" r:id="rId9"/>
    <p:sldLayoutId id="2147501450" r:id="rId10"/>
    <p:sldLayoutId id="214750145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4"/>
          <p:cNvSpPr>
            <a:spLocks noGrp="1" noChangeArrowheads="1"/>
          </p:cNvSpPr>
          <p:nvPr>
            <p:ph type="sldNum" sz="quarter" idx="4"/>
          </p:nvPr>
        </p:nvSpPr>
        <p:spPr bwMode="auto">
          <a:xfrm>
            <a:off x="8793163" y="6618288"/>
            <a:ext cx="350837" cy="2397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Arial Narrow" pitchFamily="34" charset="0"/>
              </a:defRPr>
            </a:lvl1pPr>
          </a:lstStyle>
          <a:p>
            <a:fld id="{D10CB480-DE4F-4566-8AB9-419DCA263DCC}" type="slidenum">
              <a:rPr lang="en-US"/>
              <a:pPr/>
              <a:t>‹#›</a:t>
            </a:fld>
            <a:endParaRPr lang="en-US"/>
          </a:p>
        </p:txBody>
      </p:sp>
      <p:pic>
        <p:nvPicPr>
          <p:cNvPr id="5123" name="Picture 5" descr="DAU-logo-onl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 y="274638"/>
            <a:ext cx="1295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Line 6"/>
          <p:cNvSpPr>
            <a:spLocks noChangeShapeType="1"/>
          </p:cNvSpPr>
          <p:nvPr/>
        </p:nvSpPr>
        <p:spPr bwMode="auto">
          <a:xfrm>
            <a:off x="0" y="1057275"/>
            <a:ext cx="9144000" cy="0"/>
          </a:xfrm>
          <a:prstGeom prst="line">
            <a:avLst/>
          </a:prstGeom>
          <a:noFill/>
          <a:ln w="28575">
            <a:solidFill>
              <a:srgbClr val="D2103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5" name="Line 7"/>
          <p:cNvSpPr>
            <a:spLocks noChangeShapeType="1"/>
          </p:cNvSpPr>
          <p:nvPr/>
        </p:nvSpPr>
        <p:spPr bwMode="auto">
          <a:xfrm>
            <a:off x="-6350" y="984250"/>
            <a:ext cx="9144000" cy="0"/>
          </a:xfrm>
          <a:prstGeom prst="line">
            <a:avLst/>
          </a:prstGeom>
          <a:noFill/>
          <a:ln w="57150">
            <a:solidFill>
              <a:srgbClr val="E4C19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97806" r:id="rId1"/>
    <p:sldLayoutId id="2147497807" r:id="rId2"/>
    <p:sldLayoutId id="2147497808" r:id="rId3"/>
    <p:sldLayoutId id="2147497809" r:id="rId4"/>
    <p:sldLayoutId id="2147497810" r:id="rId5"/>
    <p:sldLayoutId id="2147497811" r:id="rId6"/>
    <p:sldLayoutId id="2147497812" r:id="rId7"/>
    <p:sldLayoutId id="2147497813" r:id="rId8"/>
  </p:sldLayoutIdLst>
  <p:txStyles>
    <p:titleStyle>
      <a:lvl1pPr algn="ctr" rtl="0" eaLnBrk="0" fontAlgn="base" hangingPunct="0">
        <a:lnSpc>
          <a:spcPct val="85000"/>
        </a:lnSpc>
        <a:spcBef>
          <a:spcPct val="0"/>
        </a:spcBef>
        <a:spcAft>
          <a:spcPct val="0"/>
        </a:spcAft>
        <a:defRPr sz="4000" b="1">
          <a:solidFill>
            <a:schemeClr val="tx2"/>
          </a:solidFill>
          <a:latin typeface="+mj-lt"/>
          <a:ea typeface="+mj-ea"/>
          <a:cs typeface="+mj-cs"/>
        </a:defRPr>
      </a:lvl1pPr>
      <a:lvl2pPr algn="ctr" rtl="0" eaLnBrk="0" fontAlgn="base" hangingPunct="0">
        <a:lnSpc>
          <a:spcPct val="85000"/>
        </a:lnSpc>
        <a:spcBef>
          <a:spcPct val="0"/>
        </a:spcBef>
        <a:spcAft>
          <a:spcPct val="0"/>
        </a:spcAft>
        <a:defRPr sz="4000" b="1">
          <a:solidFill>
            <a:schemeClr val="tx2"/>
          </a:solidFill>
          <a:latin typeface="Arial Narrow" pitchFamily="34" charset="0"/>
        </a:defRPr>
      </a:lvl2pPr>
      <a:lvl3pPr algn="ctr" rtl="0" eaLnBrk="0" fontAlgn="base" hangingPunct="0">
        <a:lnSpc>
          <a:spcPct val="85000"/>
        </a:lnSpc>
        <a:spcBef>
          <a:spcPct val="0"/>
        </a:spcBef>
        <a:spcAft>
          <a:spcPct val="0"/>
        </a:spcAft>
        <a:defRPr sz="4000" b="1">
          <a:solidFill>
            <a:schemeClr val="tx2"/>
          </a:solidFill>
          <a:latin typeface="Arial Narrow" pitchFamily="34" charset="0"/>
        </a:defRPr>
      </a:lvl3pPr>
      <a:lvl4pPr algn="ctr" rtl="0" eaLnBrk="0" fontAlgn="base" hangingPunct="0">
        <a:lnSpc>
          <a:spcPct val="85000"/>
        </a:lnSpc>
        <a:spcBef>
          <a:spcPct val="0"/>
        </a:spcBef>
        <a:spcAft>
          <a:spcPct val="0"/>
        </a:spcAft>
        <a:defRPr sz="4000" b="1">
          <a:solidFill>
            <a:schemeClr val="tx2"/>
          </a:solidFill>
          <a:latin typeface="Arial Narrow" pitchFamily="34" charset="0"/>
        </a:defRPr>
      </a:lvl4pPr>
      <a:lvl5pPr algn="ctr" rtl="0" eaLnBrk="0" fontAlgn="base" hangingPunct="0">
        <a:lnSpc>
          <a:spcPct val="85000"/>
        </a:lnSpc>
        <a:spcBef>
          <a:spcPct val="0"/>
        </a:spcBef>
        <a:spcAft>
          <a:spcPct val="0"/>
        </a:spcAft>
        <a:defRPr sz="4000" b="1">
          <a:solidFill>
            <a:schemeClr val="tx2"/>
          </a:solidFill>
          <a:latin typeface="Arial Narrow" pitchFamily="34" charset="0"/>
        </a:defRPr>
      </a:lvl5pPr>
      <a:lvl6pPr marL="457200" algn="ctr" rtl="0" fontAlgn="base">
        <a:lnSpc>
          <a:spcPct val="85000"/>
        </a:lnSpc>
        <a:spcBef>
          <a:spcPct val="0"/>
        </a:spcBef>
        <a:spcAft>
          <a:spcPct val="0"/>
        </a:spcAft>
        <a:defRPr sz="4000" b="1">
          <a:solidFill>
            <a:schemeClr val="tx2"/>
          </a:solidFill>
          <a:latin typeface="Arial Narrow" pitchFamily="34" charset="0"/>
        </a:defRPr>
      </a:lvl6pPr>
      <a:lvl7pPr marL="914400" algn="ctr" rtl="0" fontAlgn="base">
        <a:lnSpc>
          <a:spcPct val="85000"/>
        </a:lnSpc>
        <a:spcBef>
          <a:spcPct val="0"/>
        </a:spcBef>
        <a:spcAft>
          <a:spcPct val="0"/>
        </a:spcAft>
        <a:defRPr sz="4000" b="1">
          <a:solidFill>
            <a:schemeClr val="tx2"/>
          </a:solidFill>
          <a:latin typeface="Arial Narrow" pitchFamily="34" charset="0"/>
        </a:defRPr>
      </a:lvl7pPr>
      <a:lvl8pPr marL="1371600" algn="ctr" rtl="0" fontAlgn="base">
        <a:lnSpc>
          <a:spcPct val="85000"/>
        </a:lnSpc>
        <a:spcBef>
          <a:spcPct val="0"/>
        </a:spcBef>
        <a:spcAft>
          <a:spcPct val="0"/>
        </a:spcAft>
        <a:defRPr sz="4000" b="1">
          <a:solidFill>
            <a:schemeClr val="tx2"/>
          </a:solidFill>
          <a:latin typeface="Arial Narrow" pitchFamily="34" charset="0"/>
        </a:defRPr>
      </a:lvl8pPr>
      <a:lvl9pPr marL="1828800" algn="ctr" rtl="0" fontAlgn="base">
        <a:lnSpc>
          <a:spcPct val="85000"/>
        </a:lnSpc>
        <a:spcBef>
          <a:spcPct val="0"/>
        </a:spcBef>
        <a:spcAft>
          <a:spcPct val="0"/>
        </a:spcAft>
        <a:defRPr sz="40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solidFill>
                  <a:srgbClr val="000000"/>
                </a:solidFill>
                <a:latin typeface="Arial" charset="0"/>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Arial" charset="0"/>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Arial" charset="0"/>
                <a:cs typeface="+mn-cs"/>
              </a:defRPr>
            </a:lvl1pPr>
          </a:lstStyle>
          <a:p>
            <a:pPr eaLnBrk="1" hangingPunct="1">
              <a:defRPr/>
            </a:pPr>
            <a:fld id="{8FD10D87-595C-447C-B945-A57F12CC0BC4}" type="slidenum">
              <a:rPr lang="en-US"/>
              <a:pPr eaLnBrk="1" hangingPunct="1">
                <a:defRPr/>
              </a:pPr>
              <a:t>‹#›</a:t>
            </a:fld>
            <a:endParaRPr lang="en-US"/>
          </a:p>
        </p:txBody>
      </p:sp>
    </p:spTree>
    <p:extLst>
      <p:ext uri="{BB962C8B-B14F-4D97-AF65-F5344CB8AC3E}">
        <p14:creationId xmlns:p14="http://schemas.microsoft.com/office/powerpoint/2010/main" val="2001552388"/>
      </p:ext>
    </p:extLst>
  </p:cSld>
  <p:clrMap bg1="lt1" tx1="dk1" bg2="lt2" tx2="dk2" accent1="accent1" accent2="accent2" accent3="accent3" accent4="accent4" accent5="accent5" accent6="accent6" hlink="hlink" folHlink="folHlink"/>
  <p:sldLayoutIdLst>
    <p:sldLayoutId id="2147501517" r:id="rId1"/>
    <p:sldLayoutId id="2147501518" r:id="rId2"/>
    <p:sldLayoutId id="2147501519" r:id="rId3"/>
    <p:sldLayoutId id="2147501520" r:id="rId4"/>
    <p:sldLayoutId id="2147501521" r:id="rId5"/>
    <p:sldLayoutId id="2147501522" r:id="rId6"/>
    <p:sldLayoutId id="2147501523" r:id="rId7"/>
    <p:sldLayoutId id="2147501524" r:id="rId8"/>
    <p:sldLayoutId id="2147501525" r:id="rId9"/>
    <p:sldLayoutId id="2147501526" r:id="rId10"/>
    <p:sldLayoutId id="2147501527" r:id="rId11"/>
    <p:sldLayoutId id="2147501528" r:id="rId12"/>
    <p:sldLayoutId id="2147501529" r:id="rId13"/>
    <p:sldLayoutId id="214750153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solidFill>
                  <a:srgbClr val="000000"/>
                </a:solidFill>
                <a:latin typeface="Arial" charset="0"/>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Arial" charset="0"/>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Arial" charset="0"/>
                <a:cs typeface="+mn-cs"/>
              </a:defRPr>
            </a:lvl1pPr>
          </a:lstStyle>
          <a:p>
            <a:pPr eaLnBrk="1" hangingPunct="1">
              <a:defRPr/>
            </a:pPr>
            <a:fld id="{1A5CADD7-3335-4870-B3D1-0E44B36121F3}" type="slidenum">
              <a:rPr lang="en-US"/>
              <a:pPr eaLnBrk="1" hangingPunct="1">
                <a:defRPr/>
              </a:pPr>
              <a:t>‹#›</a:t>
            </a:fld>
            <a:endParaRPr lang="en-US"/>
          </a:p>
        </p:txBody>
      </p:sp>
    </p:spTree>
    <p:extLst>
      <p:ext uri="{BB962C8B-B14F-4D97-AF65-F5344CB8AC3E}">
        <p14:creationId xmlns:p14="http://schemas.microsoft.com/office/powerpoint/2010/main" val="703071757"/>
      </p:ext>
    </p:extLst>
  </p:cSld>
  <p:clrMap bg1="lt1" tx1="dk1" bg2="lt2" tx2="dk2" accent1="accent1" accent2="accent2" accent3="accent3" accent4="accent4" accent5="accent5" accent6="accent6" hlink="hlink" folHlink="folHlink"/>
  <p:sldLayoutIdLst>
    <p:sldLayoutId id="2147501532" r:id="rId1"/>
    <p:sldLayoutId id="2147501533" r:id="rId2"/>
    <p:sldLayoutId id="2147501534" r:id="rId3"/>
    <p:sldLayoutId id="2147501535" r:id="rId4"/>
    <p:sldLayoutId id="2147501536" r:id="rId5"/>
    <p:sldLayoutId id="2147501537" r:id="rId6"/>
    <p:sldLayoutId id="2147501538" r:id="rId7"/>
    <p:sldLayoutId id="2147501539" r:id="rId8"/>
    <p:sldLayoutId id="2147501540" r:id="rId9"/>
    <p:sldLayoutId id="2147501541" r:id="rId10"/>
    <p:sldLayoutId id="2147501542" r:id="rId11"/>
    <p:sldLayoutId id="2147501543" r:id="rId12"/>
    <p:sldLayoutId id="2147501544" r:id="rId13"/>
    <p:sldLayoutId id="214750154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10/14/2015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072691184"/>
      </p:ext>
    </p:extLst>
  </p:cSld>
  <p:clrMap bg1="lt1" tx1="dk1" bg2="lt2" tx2="dk2" accent1="accent1" accent2="accent2" accent3="accent3" accent4="accent4" accent5="accent5" accent6="accent6" hlink="hlink" folHlink="folHlink"/>
  <p:sldLayoutIdLst>
    <p:sldLayoutId id="2147501636" r:id="rId1"/>
    <p:sldLayoutId id="2147501637" r:id="rId2"/>
    <p:sldLayoutId id="2147501638" r:id="rId3"/>
    <p:sldLayoutId id="2147501639" r:id="rId4"/>
    <p:sldLayoutId id="2147501640" r:id="rId5"/>
    <p:sldLayoutId id="2147501641" r:id="rId6"/>
    <p:sldLayoutId id="2147501642" r:id="rId7"/>
    <p:sldLayoutId id="2147501643" r:id="rId8"/>
    <p:sldLayoutId id="2147501644" r:id="rId9"/>
    <p:sldLayoutId id="2147501645" r:id="rId10"/>
    <p:sldLayoutId id="214750164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10/14/2015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804852157"/>
      </p:ext>
    </p:extLst>
  </p:cSld>
  <p:clrMap bg1="lt1" tx1="dk1" bg2="lt2" tx2="dk2" accent1="accent1" accent2="accent2" accent3="accent3" accent4="accent4" accent5="accent5" accent6="accent6" hlink="hlink" folHlink="folHlink"/>
  <p:sldLayoutIdLst>
    <p:sldLayoutId id="2147501648" r:id="rId1"/>
    <p:sldLayoutId id="2147501649" r:id="rId2"/>
    <p:sldLayoutId id="2147501650" r:id="rId3"/>
    <p:sldLayoutId id="2147501651" r:id="rId4"/>
    <p:sldLayoutId id="2147501652" r:id="rId5"/>
    <p:sldLayoutId id="2147501653" r:id="rId6"/>
    <p:sldLayoutId id="2147501654" r:id="rId7"/>
    <p:sldLayoutId id="2147501655" r:id="rId8"/>
    <p:sldLayoutId id="2147501656" r:id="rId9"/>
    <p:sldLayoutId id="2147501657" r:id="rId10"/>
    <p:sldLayoutId id="214750165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10/14/2015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235221829"/>
      </p:ext>
    </p:extLst>
  </p:cSld>
  <p:clrMap bg1="lt1" tx1="dk1" bg2="lt2" tx2="dk2" accent1="accent1" accent2="accent2" accent3="accent3" accent4="accent4" accent5="accent5" accent6="accent6" hlink="hlink" folHlink="folHlink"/>
  <p:sldLayoutIdLst>
    <p:sldLayoutId id="2147501660" r:id="rId1"/>
    <p:sldLayoutId id="2147501661" r:id="rId2"/>
    <p:sldLayoutId id="2147501662" r:id="rId3"/>
    <p:sldLayoutId id="2147501663" r:id="rId4"/>
    <p:sldLayoutId id="2147501664" r:id="rId5"/>
    <p:sldLayoutId id="2147501665" r:id="rId6"/>
    <p:sldLayoutId id="2147501666" r:id="rId7"/>
    <p:sldLayoutId id="2147501667" r:id="rId8"/>
    <p:sldLayoutId id="2147501668" r:id="rId9"/>
    <p:sldLayoutId id="2147501669" r:id="rId10"/>
    <p:sldLayoutId id="214750167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43010"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43011"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pPr>
              <a:defRPr/>
            </a:pPr>
            <a:fld id="{E5A60EED-489C-4CB3-A608-4EA73088B7AC}" type="slidenum">
              <a:rPr lang="en-US">
                <a:cs typeface="Arial" pitchFamily="34" charset="0"/>
              </a:rPr>
              <a:pPr>
                <a:defRPr/>
              </a:pPr>
              <a:t>‹#›</a:t>
            </a:fld>
            <a:endParaRPr lang="en-US">
              <a:cs typeface="Arial" pitchFamily="34" charset="0"/>
            </a:endParaRPr>
          </a:p>
        </p:txBody>
      </p:sp>
    </p:spTree>
    <p:extLst>
      <p:ext uri="{BB962C8B-B14F-4D97-AF65-F5344CB8AC3E}">
        <p14:creationId xmlns:p14="http://schemas.microsoft.com/office/powerpoint/2010/main" val="2564392006"/>
      </p:ext>
    </p:extLst>
  </p:cSld>
  <p:clrMap bg1="lt1" tx1="dk1" bg2="lt2" tx2="dk2" accent1="accent1" accent2="accent2" accent3="accent3" accent4="accent4" accent5="accent5" accent6="accent6" hlink="hlink" folHlink="folHlink"/>
  <p:sldLayoutIdLst>
    <p:sldLayoutId id="2147501672" r:id="rId1"/>
    <p:sldLayoutId id="2147501673" r:id="rId2"/>
    <p:sldLayoutId id="2147501674" r:id="rId3"/>
    <p:sldLayoutId id="2147501675" r:id="rId4"/>
    <p:sldLayoutId id="2147501676" r:id="rId5"/>
    <p:sldLayoutId id="2147501677" r:id="rId6"/>
    <p:sldLayoutId id="2147501678" r:id="rId7"/>
    <p:sldLayoutId id="2147501679" r:id="rId8"/>
    <p:sldLayoutId id="2147501680" r:id="rId9"/>
    <p:sldLayoutId id="2147501681" r:id="rId10"/>
    <p:sldLayoutId id="2147501682" r:id="rId11"/>
    <p:sldLayoutId id="2147501683" r:id="rId12"/>
    <p:sldLayoutId id="2147501684" r:id="rId13"/>
    <p:sldLayoutId id="2147501685"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39938"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0" tIns="46035" rIns="92070" bIns="46035" numCol="1" anchor="ctr" anchorCtr="0" compatLnSpc="1">
            <a:prstTxWarp prst="textNoShape">
              <a:avLst/>
            </a:prstTxWarp>
          </a:bodyPr>
          <a:lstStyle/>
          <a:p>
            <a:pPr lvl="0"/>
            <a:r>
              <a:rPr lang="en-US" smtClean="0"/>
              <a:t>Click to edit Master title style</a:t>
            </a:r>
          </a:p>
        </p:txBody>
      </p:sp>
      <p:sp>
        <p:nvSpPr>
          <p:cNvPr id="39939"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0" tIns="46035" rIns="92070" bIns="4603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0" tIns="46035" rIns="92070" bIns="46035"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0" tIns="46035" rIns="92070" bIns="46035"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0" tIns="46035" rIns="92070" bIns="46035" numCol="1" anchor="ctr"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pPr>
              <a:defRPr/>
            </a:pPr>
            <a:fld id="{84EC467C-5DB2-423E-879F-82D7A16B6EC1}" type="slidenum">
              <a:rPr lang="en-US">
                <a:cs typeface="Arial" pitchFamily="34" charset="0"/>
              </a:rPr>
              <a:pPr>
                <a:defRPr/>
              </a:pPr>
              <a:t>‹#›</a:t>
            </a:fld>
            <a:endParaRPr lang="en-US">
              <a:cs typeface="Arial" pitchFamily="34" charset="0"/>
            </a:endParaRPr>
          </a:p>
        </p:txBody>
      </p:sp>
    </p:spTree>
    <p:extLst>
      <p:ext uri="{BB962C8B-B14F-4D97-AF65-F5344CB8AC3E}">
        <p14:creationId xmlns:p14="http://schemas.microsoft.com/office/powerpoint/2010/main" val="4266745734"/>
      </p:ext>
    </p:extLst>
  </p:cSld>
  <p:clrMap bg1="lt1" tx1="dk1" bg2="lt2" tx2="dk2" accent1="accent1" accent2="accent2" accent3="accent3" accent4="accent4" accent5="accent5" accent6="accent6" hlink="hlink" folHlink="folHlink"/>
  <p:sldLayoutIdLst>
    <p:sldLayoutId id="2147501702" r:id="rId1"/>
    <p:sldLayoutId id="2147501703" r:id="rId2"/>
    <p:sldLayoutId id="2147501704" r:id="rId3"/>
    <p:sldLayoutId id="2147501705" r:id="rId4"/>
    <p:sldLayoutId id="2147501706" r:id="rId5"/>
    <p:sldLayoutId id="2147501707" r:id="rId6"/>
    <p:sldLayoutId id="2147501708" r:id="rId7"/>
    <p:sldLayoutId id="2147501709" r:id="rId8"/>
    <p:sldLayoutId id="2147501710" r:id="rId9"/>
    <p:sldLayoutId id="2147501711" r:id="rId10"/>
    <p:sldLayoutId id="2147501712" r:id="rId11"/>
    <p:sldLayoutId id="2147501713" r:id="rId12"/>
    <p:sldLayoutId id="2147501714" r:id="rId13"/>
    <p:sldLayoutId id="2147501715"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177" algn="ctr" rtl="0" eaLnBrk="0" fontAlgn="base" hangingPunct="0">
        <a:spcBef>
          <a:spcPct val="0"/>
        </a:spcBef>
        <a:spcAft>
          <a:spcPct val="0"/>
        </a:spcAft>
        <a:defRPr sz="2800" b="1">
          <a:solidFill>
            <a:schemeClr val="tx2"/>
          </a:solidFill>
          <a:latin typeface="Arial" charset="0"/>
        </a:defRPr>
      </a:lvl6pPr>
      <a:lvl7pPr marL="914353" algn="ctr" rtl="0" eaLnBrk="0" fontAlgn="base" hangingPunct="0">
        <a:spcBef>
          <a:spcPct val="0"/>
        </a:spcBef>
        <a:spcAft>
          <a:spcPct val="0"/>
        </a:spcAft>
        <a:defRPr sz="2800" b="1">
          <a:solidFill>
            <a:schemeClr val="tx2"/>
          </a:solidFill>
          <a:latin typeface="Arial" charset="0"/>
        </a:defRPr>
      </a:lvl7pPr>
      <a:lvl8pPr marL="1371530" algn="ctr" rtl="0" eaLnBrk="0" fontAlgn="base" hangingPunct="0">
        <a:spcBef>
          <a:spcPct val="0"/>
        </a:spcBef>
        <a:spcAft>
          <a:spcPct val="0"/>
        </a:spcAft>
        <a:defRPr sz="2800" b="1">
          <a:solidFill>
            <a:schemeClr val="tx2"/>
          </a:solidFill>
          <a:latin typeface="Arial" charset="0"/>
        </a:defRPr>
      </a:lvl8pPr>
      <a:lvl9pPr marL="1828706" algn="ctr" rtl="0" eaLnBrk="0" fontAlgn="base" hangingPunct="0">
        <a:spcBef>
          <a:spcPct val="0"/>
        </a:spcBef>
        <a:spcAft>
          <a:spcPct val="0"/>
        </a:spcAft>
        <a:defRPr sz="2800" b="1">
          <a:solidFill>
            <a:schemeClr val="tx2"/>
          </a:solidFill>
          <a:latin typeface="Arial" charset="0"/>
        </a:defRPr>
      </a:lvl9pPr>
    </p:titleStyle>
    <p:bodyStyle>
      <a:lvl1pPr marL="341313" indent="-341313"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1363" indent="-284163"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1413" indent="-227013"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598613" indent="-227013"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5813" indent="-227013"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471" indent="-228588" algn="l" rtl="0" eaLnBrk="0" fontAlgn="base" hangingPunct="0">
        <a:spcBef>
          <a:spcPct val="20000"/>
        </a:spcBef>
        <a:spcAft>
          <a:spcPct val="0"/>
        </a:spcAft>
        <a:buClr>
          <a:schemeClr val="bg2"/>
        </a:buClr>
        <a:buSzPct val="75000"/>
        <a:buChar char="•"/>
        <a:defRPr b="1">
          <a:solidFill>
            <a:schemeClr val="tx1"/>
          </a:solidFill>
          <a:latin typeface="+mn-lt"/>
        </a:defRPr>
      </a:lvl6pPr>
      <a:lvl7pPr marL="2971648" indent="-228588" algn="l" rtl="0" eaLnBrk="0" fontAlgn="base" hangingPunct="0">
        <a:spcBef>
          <a:spcPct val="20000"/>
        </a:spcBef>
        <a:spcAft>
          <a:spcPct val="0"/>
        </a:spcAft>
        <a:buClr>
          <a:schemeClr val="bg2"/>
        </a:buClr>
        <a:buSzPct val="75000"/>
        <a:buChar char="•"/>
        <a:defRPr b="1">
          <a:solidFill>
            <a:schemeClr val="tx1"/>
          </a:solidFill>
          <a:latin typeface="+mn-lt"/>
        </a:defRPr>
      </a:lvl7pPr>
      <a:lvl8pPr marL="3428825" indent="-228588" algn="l" rtl="0" eaLnBrk="0" fontAlgn="base" hangingPunct="0">
        <a:spcBef>
          <a:spcPct val="20000"/>
        </a:spcBef>
        <a:spcAft>
          <a:spcPct val="0"/>
        </a:spcAft>
        <a:buClr>
          <a:schemeClr val="bg2"/>
        </a:buClr>
        <a:buSzPct val="75000"/>
        <a:buChar char="•"/>
        <a:defRPr b="1">
          <a:solidFill>
            <a:schemeClr val="tx1"/>
          </a:solidFill>
          <a:latin typeface="+mn-lt"/>
        </a:defRPr>
      </a:lvl8pPr>
      <a:lvl9pPr marL="3886001" indent="-228588"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9218"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9219"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00"/>
                </a:solidFill>
                <a:latin typeface="Times New Roman" panose="02020603050405020304" pitchFamily="18" charset="0"/>
              </a:defRPr>
            </a:lvl1pPr>
          </a:lstStyle>
          <a:p>
            <a:pPr>
              <a:defRPr/>
            </a:pPr>
            <a:fld id="{1C844F30-88E3-408B-A7BC-983B82375EED}"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923655538"/>
      </p:ext>
    </p:extLst>
  </p:cSld>
  <p:clrMap bg1="lt1" tx1="dk1" bg2="lt2" tx2="dk2" accent1="accent1" accent2="accent2" accent3="accent3" accent4="accent4" accent5="accent5" accent6="accent6" hlink="hlink" folHlink="folHlink"/>
  <p:sldLayoutIdLst>
    <p:sldLayoutId id="2147501762" r:id="rId1"/>
    <p:sldLayoutId id="2147501763" r:id="rId2"/>
    <p:sldLayoutId id="2147501764" r:id="rId3"/>
    <p:sldLayoutId id="2147501765" r:id="rId4"/>
    <p:sldLayoutId id="2147501766" r:id="rId5"/>
    <p:sldLayoutId id="2147501767" r:id="rId6"/>
    <p:sldLayoutId id="2147501768" r:id="rId7"/>
    <p:sldLayoutId id="2147501769" r:id="rId8"/>
    <p:sldLayoutId id="2147501770" r:id="rId9"/>
    <p:sldLayoutId id="2147501771" r:id="rId10"/>
    <p:sldLayoutId id="2147501772" r:id="rId11"/>
    <p:sldLayoutId id="2147501773" r:id="rId12"/>
    <p:sldLayoutId id="2147501774" r:id="rId13"/>
    <p:sldLayoutId id="2147501775"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24578"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24579"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050" b="0">
                <a:solidFill>
                  <a:srgbClr val="000000"/>
                </a:solidFill>
                <a:latin typeface="Times New Roman" pitchFamily="18" charset="0"/>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050" b="0">
                <a:solidFill>
                  <a:srgbClr val="000000"/>
                </a:solidFill>
                <a:latin typeface="Times New Roman" pitchFamily="18" charset="0"/>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050">
                <a:solidFill>
                  <a:srgbClr val="000000"/>
                </a:solidFill>
                <a:latin typeface="Times New Roman" panose="02020603050405020304" pitchFamily="18" charset="0"/>
              </a:defRPr>
            </a:lvl1pPr>
          </a:lstStyle>
          <a:p>
            <a:pPr>
              <a:defRPr/>
            </a:pPr>
            <a:fld id="{E5BB1E77-184F-4379-91F4-09D49E44A1D8}"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465359380"/>
      </p:ext>
    </p:extLst>
  </p:cSld>
  <p:clrMap bg1="lt1" tx1="dk1" bg2="lt2" tx2="dk2" accent1="accent1" accent2="accent2" accent3="accent3" accent4="accent4" accent5="accent5" accent6="accent6" hlink="hlink" folHlink="folHlink"/>
  <p:sldLayoutIdLst>
    <p:sldLayoutId id="2147501805" r:id="rId1"/>
    <p:sldLayoutId id="2147501806" r:id="rId2"/>
    <p:sldLayoutId id="2147501807" r:id="rId3"/>
    <p:sldLayoutId id="2147501808" r:id="rId4"/>
    <p:sldLayoutId id="2147501809" r:id="rId5"/>
    <p:sldLayoutId id="2147501810" r:id="rId6"/>
    <p:sldLayoutId id="2147501811" r:id="rId7"/>
    <p:sldLayoutId id="2147501812" r:id="rId8"/>
    <p:sldLayoutId id="2147501813" r:id="rId9"/>
    <p:sldLayoutId id="2147501814" r:id="rId10"/>
    <p:sldLayoutId id="2147501815" r:id="rId11"/>
    <p:sldLayoutId id="2147501816" r:id="rId12"/>
    <p:sldLayoutId id="2147501817" r:id="rId13"/>
    <p:sldLayoutId id="2147501818" r:id="rId14"/>
  </p:sldLayoutIdLst>
  <p:timing>
    <p:tnLst>
      <p:par>
        <p:cTn id="1" dur="indefinite" restart="never" nodeType="tmRoot"/>
      </p:par>
    </p:tnLst>
  </p:timing>
  <p:txStyles>
    <p:titleStyle>
      <a:lvl1pPr algn="ctr" rtl="0" eaLnBrk="0" fontAlgn="base" hangingPunct="0">
        <a:spcBef>
          <a:spcPct val="0"/>
        </a:spcBef>
        <a:spcAft>
          <a:spcPct val="0"/>
        </a:spcAft>
        <a:defRPr sz="2100" b="1">
          <a:solidFill>
            <a:schemeClr val="tx2"/>
          </a:solidFill>
          <a:latin typeface="+mj-lt"/>
          <a:ea typeface="+mj-ea"/>
          <a:cs typeface="+mj-cs"/>
        </a:defRPr>
      </a:lvl1pPr>
      <a:lvl2pPr algn="ctr" rtl="0" eaLnBrk="0" fontAlgn="base" hangingPunct="0">
        <a:spcBef>
          <a:spcPct val="0"/>
        </a:spcBef>
        <a:spcAft>
          <a:spcPct val="0"/>
        </a:spcAft>
        <a:defRPr sz="2100" b="1">
          <a:solidFill>
            <a:schemeClr val="tx2"/>
          </a:solidFill>
          <a:latin typeface="Arial" charset="0"/>
        </a:defRPr>
      </a:lvl2pPr>
      <a:lvl3pPr algn="ctr" rtl="0" eaLnBrk="0" fontAlgn="base" hangingPunct="0">
        <a:spcBef>
          <a:spcPct val="0"/>
        </a:spcBef>
        <a:spcAft>
          <a:spcPct val="0"/>
        </a:spcAft>
        <a:defRPr sz="2100" b="1">
          <a:solidFill>
            <a:schemeClr val="tx2"/>
          </a:solidFill>
          <a:latin typeface="Arial" charset="0"/>
        </a:defRPr>
      </a:lvl3pPr>
      <a:lvl4pPr algn="ctr" rtl="0" eaLnBrk="0" fontAlgn="base" hangingPunct="0">
        <a:spcBef>
          <a:spcPct val="0"/>
        </a:spcBef>
        <a:spcAft>
          <a:spcPct val="0"/>
        </a:spcAft>
        <a:defRPr sz="2100" b="1">
          <a:solidFill>
            <a:schemeClr val="tx2"/>
          </a:solidFill>
          <a:latin typeface="Arial" charset="0"/>
        </a:defRPr>
      </a:lvl4pPr>
      <a:lvl5pPr algn="ctr" rtl="0" eaLnBrk="0" fontAlgn="base" hangingPunct="0">
        <a:spcBef>
          <a:spcPct val="0"/>
        </a:spcBef>
        <a:spcAft>
          <a:spcPct val="0"/>
        </a:spcAft>
        <a:defRPr sz="2100" b="1">
          <a:solidFill>
            <a:schemeClr val="tx2"/>
          </a:solidFill>
          <a:latin typeface="Arial" charset="0"/>
        </a:defRPr>
      </a:lvl5pPr>
      <a:lvl6pPr marL="342900" algn="ctr" rtl="0" eaLnBrk="0" fontAlgn="base" hangingPunct="0">
        <a:spcBef>
          <a:spcPct val="0"/>
        </a:spcBef>
        <a:spcAft>
          <a:spcPct val="0"/>
        </a:spcAft>
        <a:defRPr sz="2100" b="1">
          <a:solidFill>
            <a:schemeClr val="tx2"/>
          </a:solidFill>
          <a:latin typeface="Arial" charset="0"/>
        </a:defRPr>
      </a:lvl6pPr>
      <a:lvl7pPr marL="685800" algn="ctr" rtl="0" eaLnBrk="0" fontAlgn="base" hangingPunct="0">
        <a:spcBef>
          <a:spcPct val="0"/>
        </a:spcBef>
        <a:spcAft>
          <a:spcPct val="0"/>
        </a:spcAft>
        <a:defRPr sz="2100" b="1">
          <a:solidFill>
            <a:schemeClr val="tx2"/>
          </a:solidFill>
          <a:latin typeface="Arial" charset="0"/>
        </a:defRPr>
      </a:lvl7pPr>
      <a:lvl8pPr marL="1028700" algn="ctr" rtl="0" eaLnBrk="0" fontAlgn="base" hangingPunct="0">
        <a:spcBef>
          <a:spcPct val="0"/>
        </a:spcBef>
        <a:spcAft>
          <a:spcPct val="0"/>
        </a:spcAft>
        <a:defRPr sz="2100" b="1">
          <a:solidFill>
            <a:schemeClr val="tx2"/>
          </a:solidFill>
          <a:latin typeface="Arial" charset="0"/>
        </a:defRPr>
      </a:lvl8pPr>
      <a:lvl9pPr marL="1371600" algn="ctr" rtl="0" eaLnBrk="0" fontAlgn="base" hangingPunct="0">
        <a:spcBef>
          <a:spcPct val="0"/>
        </a:spcBef>
        <a:spcAft>
          <a:spcPct val="0"/>
        </a:spcAft>
        <a:defRPr sz="2100" b="1">
          <a:solidFill>
            <a:schemeClr val="tx2"/>
          </a:solidFill>
          <a:latin typeface="Arial" charset="0"/>
        </a:defRPr>
      </a:lvl9pPr>
    </p:titleStyle>
    <p:bodyStyle>
      <a:lvl1pPr marL="257175" indent="-257175" algn="l" rtl="0" eaLnBrk="0" fontAlgn="base" hangingPunct="0">
        <a:spcBef>
          <a:spcPct val="20000"/>
        </a:spcBef>
        <a:spcAft>
          <a:spcPct val="0"/>
        </a:spcAft>
        <a:buClr>
          <a:schemeClr val="tx1"/>
        </a:buClr>
        <a:buSzPct val="75000"/>
        <a:buFont typeface="Wingdings" panose="05000000000000000000" pitchFamily="2" charset="2"/>
        <a:buChar char="n"/>
        <a:defRPr sz="2100" b="1">
          <a:solidFill>
            <a:schemeClr val="tx1"/>
          </a:solidFill>
          <a:latin typeface="+mn-lt"/>
          <a:ea typeface="+mn-ea"/>
          <a:cs typeface="+mn-cs"/>
        </a:defRPr>
      </a:lvl1pPr>
      <a:lvl2pPr marL="557213" indent="-214313" algn="l" rtl="0" eaLnBrk="0" fontAlgn="base" hangingPunct="0">
        <a:spcBef>
          <a:spcPct val="20000"/>
        </a:spcBef>
        <a:spcAft>
          <a:spcPct val="0"/>
        </a:spcAft>
        <a:buClr>
          <a:schemeClr val="tx1"/>
        </a:buClr>
        <a:buSzPct val="75000"/>
        <a:buFont typeface="Wingdings" panose="05000000000000000000" pitchFamily="2" charset="2"/>
        <a:buChar char="l"/>
        <a:defRPr b="1">
          <a:solidFill>
            <a:schemeClr val="tx1"/>
          </a:solidFill>
          <a:latin typeface="+mn-lt"/>
        </a:defRPr>
      </a:lvl2pPr>
      <a:lvl3pPr marL="857250" indent="-171450" algn="l" rtl="0" eaLnBrk="0" fontAlgn="base" hangingPunct="0">
        <a:spcBef>
          <a:spcPct val="20000"/>
        </a:spcBef>
        <a:spcAft>
          <a:spcPct val="0"/>
        </a:spcAft>
        <a:buClr>
          <a:schemeClr val="tx1"/>
        </a:buClr>
        <a:buSzPct val="75000"/>
        <a:buFont typeface="Wingdings" panose="05000000000000000000" pitchFamily="2" charset="2"/>
        <a:buChar char="u"/>
        <a:defRPr sz="1500" b="1">
          <a:solidFill>
            <a:schemeClr val="tx1"/>
          </a:solidFill>
          <a:latin typeface="+mn-lt"/>
        </a:defRPr>
      </a:lvl3pPr>
      <a:lvl4pPr marL="1200150" indent="-171450" algn="l" rtl="0" eaLnBrk="0" fontAlgn="base" hangingPunct="0">
        <a:spcBef>
          <a:spcPct val="20000"/>
        </a:spcBef>
        <a:spcAft>
          <a:spcPct val="0"/>
        </a:spcAft>
        <a:buClr>
          <a:schemeClr val="bg2"/>
        </a:buClr>
        <a:buSzPct val="75000"/>
        <a:buChar char="–"/>
        <a:defRPr sz="1500" b="1">
          <a:solidFill>
            <a:schemeClr val="tx1"/>
          </a:solidFill>
          <a:latin typeface="+mn-lt"/>
        </a:defRPr>
      </a:lvl4pPr>
      <a:lvl5pPr marL="1543050" indent="-171450" algn="l" rtl="0" eaLnBrk="0" fontAlgn="base" hangingPunct="0">
        <a:spcBef>
          <a:spcPct val="20000"/>
        </a:spcBef>
        <a:spcAft>
          <a:spcPct val="0"/>
        </a:spcAft>
        <a:buClr>
          <a:schemeClr val="bg2"/>
        </a:buClr>
        <a:buSzPct val="75000"/>
        <a:buChar char="•"/>
        <a:defRPr sz="1500" b="1">
          <a:solidFill>
            <a:schemeClr val="tx1"/>
          </a:solidFill>
          <a:latin typeface="+mn-lt"/>
        </a:defRPr>
      </a:lvl5pPr>
      <a:lvl6pPr marL="1885950" indent="-171450" algn="l" rtl="0" eaLnBrk="0" fontAlgn="base" hangingPunct="0">
        <a:spcBef>
          <a:spcPct val="20000"/>
        </a:spcBef>
        <a:spcAft>
          <a:spcPct val="0"/>
        </a:spcAft>
        <a:buClr>
          <a:schemeClr val="bg2"/>
        </a:buClr>
        <a:buSzPct val="75000"/>
        <a:buChar char="•"/>
        <a:defRPr b="1">
          <a:solidFill>
            <a:schemeClr val="tx1"/>
          </a:solidFill>
          <a:latin typeface="+mn-lt"/>
        </a:defRPr>
      </a:lvl6pPr>
      <a:lvl7pPr marL="2228850" indent="-171450" algn="l" rtl="0" eaLnBrk="0" fontAlgn="base" hangingPunct="0">
        <a:spcBef>
          <a:spcPct val="20000"/>
        </a:spcBef>
        <a:spcAft>
          <a:spcPct val="0"/>
        </a:spcAft>
        <a:buClr>
          <a:schemeClr val="bg2"/>
        </a:buClr>
        <a:buSzPct val="75000"/>
        <a:buChar char="•"/>
        <a:defRPr b="1">
          <a:solidFill>
            <a:schemeClr val="tx1"/>
          </a:solidFill>
          <a:latin typeface="+mn-lt"/>
        </a:defRPr>
      </a:lvl7pPr>
      <a:lvl8pPr marL="2571750" indent="-171450" algn="l" rtl="0" eaLnBrk="0" fontAlgn="base" hangingPunct="0">
        <a:spcBef>
          <a:spcPct val="20000"/>
        </a:spcBef>
        <a:spcAft>
          <a:spcPct val="0"/>
        </a:spcAft>
        <a:buClr>
          <a:schemeClr val="bg2"/>
        </a:buClr>
        <a:buSzPct val="75000"/>
        <a:buChar char="•"/>
        <a:defRPr b="1">
          <a:solidFill>
            <a:schemeClr val="tx1"/>
          </a:solidFill>
          <a:latin typeface="+mn-lt"/>
        </a:defRPr>
      </a:lvl8pPr>
      <a:lvl9pPr marL="2914650" indent="-17145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ctr" anchorCtr="0" compatLnSpc="1">
            <a:prstTxWarp prst="textNoShape">
              <a:avLst/>
            </a:prstTxWarp>
          </a:bodyPr>
          <a:lstStyle/>
          <a:p>
            <a:pPr lvl="0"/>
            <a:r>
              <a:rPr lang="en-GB" altLang="en-US" smtClean="0"/>
              <a:t>Click to edit Master title style</a:t>
            </a:r>
            <a:endParaRPr lang="en-US" altLang="en-US" smtClean="0"/>
          </a:p>
        </p:txBody>
      </p:sp>
      <p:sp>
        <p:nvSpPr>
          <p:cNvPr id="286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endParaRPr lang="en-US"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121899" tIns="60949" rIns="121899" bIns="60949" rtlCol="0" anchor="ctr"/>
          <a:lstStyle>
            <a:lvl1pPr algn="l" defTabSz="457242" eaLnBrk="1" fontAlgn="auto" hangingPunct="1">
              <a:spcBef>
                <a:spcPts val="0"/>
              </a:spcBef>
              <a:spcAft>
                <a:spcPts val="0"/>
              </a:spcAft>
              <a:defRPr sz="1200">
                <a:solidFill>
                  <a:prstClr val="black">
                    <a:tint val="75000"/>
                  </a:prstClr>
                </a:solidFill>
                <a:latin typeface="Calibri"/>
                <a:ea typeface="+mn-ea"/>
              </a:defRPr>
            </a:lvl1pPr>
          </a:lstStyle>
          <a:p>
            <a:pPr>
              <a:defRPr/>
            </a:pPr>
            <a:fld id="{8F87A85E-D93E-471C-973D-38A6B2C21082}" type="datetimeFigureOut">
              <a:rPr lang="en-US">
                <a:cs typeface="+mn-cs"/>
              </a:rPr>
              <a:pPr>
                <a:defRPr/>
              </a:pPr>
              <a:t>10/14/2015</a:t>
            </a:fld>
            <a:endParaRPr lang="en-US">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121899" tIns="60949" rIns="121899" bIns="60949" rtlCol="0" anchor="ctr"/>
          <a:lstStyle>
            <a:lvl1pPr algn="ctr" defTabSz="457242"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US">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121899" tIns="60949" rIns="121899" bIns="60949" rtlCol="0" anchor="ctr"/>
          <a:lstStyle>
            <a:lvl1pPr algn="r" defTabSz="457242" eaLnBrk="1" fontAlgn="auto" hangingPunct="1">
              <a:spcBef>
                <a:spcPts val="0"/>
              </a:spcBef>
              <a:spcAft>
                <a:spcPts val="0"/>
              </a:spcAft>
              <a:defRPr sz="1200">
                <a:solidFill>
                  <a:prstClr val="black">
                    <a:tint val="75000"/>
                  </a:prstClr>
                </a:solidFill>
                <a:latin typeface="Calibri"/>
                <a:ea typeface="+mn-ea"/>
              </a:defRPr>
            </a:lvl1pPr>
          </a:lstStyle>
          <a:p>
            <a:pPr>
              <a:defRPr/>
            </a:pPr>
            <a:fld id="{9108FCCA-874E-4494-9FE1-80E4A4E9F71F}" type="slidenum">
              <a:rPr lang="en-US">
                <a:cs typeface="+mn-cs"/>
              </a:rPr>
              <a:pPr>
                <a:defRPr/>
              </a:pPr>
              <a:t>‹#›</a:t>
            </a:fld>
            <a:endParaRPr lang="en-US">
              <a:cs typeface="+mn-cs"/>
            </a:endParaRPr>
          </a:p>
        </p:txBody>
      </p:sp>
    </p:spTree>
    <p:extLst>
      <p:ext uri="{BB962C8B-B14F-4D97-AF65-F5344CB8AC3E}">
        <p14:creationId xmlns:p14="http://schemas.microsoft.com/office/powerpoint/2010/main" val="1681981024"/>
      </p:ext>
    </p:extLst>
  </p:cSld>
  <p:clrMap bg1="lt1" tx1="dk1" bg2="lt2" tx2="dk2" accent1="accent1" accent2="accent2" accent3="accent3" accent4="accent4" accent5="accent5" accent6="accent6" hlink="hlink" folHlink="folHlink"/>
  <p:sldLayoutIdLst>
    <p:sldLayoutId id="2147501844" r:id="rId1"/>
    <p:sldLayoutId id="2147501845" r:id="rId2"/>
    <p:sldLayoutId id="2147501846" r:id="rId3"/>
    <p:sldLayoutId id="2147501847" r:id="rId4"/>
    <p:sldLayoutId id="2147501848" r:id="rId5"/>
    <p:sldLayoutId id="2147501849" r:id="rId6"/>
    <p:sldLayoutId id="2147501850" r:id="rId7"/>
    <p:sldLayoutId id="2147501851" r:id="rId8"/>
    <p:sldLayoutId id="2147501852" r:id="rId9"/>
    <p:sldLayoutId id="2147501853" r:id="rId10"/>
    <p:sldLayoutId id="2147501854"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830" indent="-228621" algn="l" defTabSz="457242" rtl="0" eaLnBrk="1" latinLnBrk="0" hangingPunct="1">
        <a:spcBef>
          <a:spcPct val="20000"/>
        </a:spcBef>
        <a:buFont typeface="Arial"/>
        <a:buChar char="•"/>
        <a:defRPr sz="2026" kern="1200">
          <a:solidFill>
            <a:schemeClr val="tx1"/>
          </a:solidFill>
          <a:latin typeface="+mn-lt"/>
          <a:ea typeface="+mn-ea"/>
          <a:cs typeface="+mn-cs"/>
        </a:defRPr>
      </a:lvl6pPr>
      <a:lvl7pPr marL="2972073" indent="-228621" algn="l" defTabSz="457242" rtl="0" eaLnBrk="1" latinLnBrk="0" hangingPunct="1">
        <a:spcBef>
          <a:spcPct val="20000"/>
        </a:spcBef>
        <a:buFont typeface="Arial"/>
        <a:buChar char="•"/>
        <a:defRPr sz="2026" kern="1200">
          <a:solidFill>
            <a:schemeClr val="tx1"/>
          </a:solidFill>
          <a:latin typeface="+mn-lt"/>
          <a:ea typeface="+mn-ea"/>
          <a:cs typeface="+mn-cs"/>
        </a:defRPr>
      </a:lvl7pPr>
      <a:lvl8pPr marL="3429314" indent="-228621" algn="l" defTabSz="457242" rtl="0" eaLnBrk="1" latinLnBrk="0" hangingPunct="1">
        <a:spcBef>
          <a:spcPct val="20000"/>
        </a:spcBef>
        <a:buFont typeface="Arial"/>
        <a:buChar char="•"/>
        <a:defRPr sz="2026" kern="1200">
          <a:solidFill>
            <a:schemeClr val="tx1"/>
          </a:solidFill>
          <a:latin typeface="+mn-lt"/>
          <a:ea typeface="+mn-ea"/>
          <a:cs typeface="+mn-cs"/>
        </a:defRPr>
      </a:lvl8pPr>
      <a:lvl9pPr marL="3886556" indent="-228621" algn="l" defTabSz="457242" rtl="0" eaLnBrk="1" latinLnBrk="0" hangingPunct="1">
        <a:spcBef>
          <a:spcPct val="20000"/>
        </a:spcBef>
        <a:buFont typeface="Arial"/>
        <a:buChar char="•"/>
        <a:defRPr sz="2026" kern="1200">
          <a:solidFill>
            <a:schemeClr val="tx1"/>
          </a:solidFill>
          <a:latin typeface="+mn-lt"/>
          <a:ea typeface="+mn-ea"/>
          <a:cs typeface="+mn-cs"/>
        </a:defRPr>
      </a:lvl9pPr>
    </p:bodyStyle>
    <p:otherStyle>
      <a:defPPr>
        <a:defRPr lang="en-US"/>
      </a:defPPr>
      <a:lvl1pPr marL="0" algn="l" defTabSz="457242" rtl="0" eaLnBrk="1" latinLnBrk="0" hangingPunct="1">
        <a:defRPr sz="1800" kern="1200">
          <a:solidFill>
            <a:schemeClr val="tx1"/>
          </a:solidFill>
          <a:latin typeface="+mn-lt"/>
          <a:ea typeface="+mn-ea"/>
          <a:cs typeface="+mn-cs"/>
        </a:defRPr>
      </a:lvl1pPr>
      <a:lvl2pPr marL="457242" algn="l" defTabSz="457242" rtl="0" eaLnBrk="1" latinLnBrk="0" hangingPunct="1">
        <a:defRPr sz="1800" kern="1200">
          <a:solidFill>
            <a:schemeClr val="tx1"/>
          </a:solidFill>
          <a:latin typeface="+mn-lt"/>
          <a:ea typeface="+mn-ea"/>
          <a:cs typeface="+mn-cs"/>
        </a:defRPr>
      </a:lvl2pPr>
      <a:lvl3pPr marL="914484" algn="l" defTabSz="457242" rtl="0" eaLnBrk="1" latinLnBrk="0" hangingPunct="1">
        <a:defRPr sz="1800" kern="1200">
          <a:solidFill>
            <a:schemeClr val="tx1"/>
          </a:solidFill>
          <a:latin typeface="+mn-lt"/>
          <a:ea typeface="+mn-ea"/>
          <a:cs typeface="+mn-cs"/>
        </a:defRPr>
      </a:lvl3pPr>
      <a:lvl4pPr marL="1371726" algn="l" defTabSz="457242" rtl="0" eaLnBrk="1" latinLnBrk="0" hangingPunct="1">
        <a:defRPr sz="1800" kern="1200">
          <a:solidFill>
            <a:schemeClr val="tx1"/>
          </a:solidFill>
          <a:latin typeface="+mn-lt"/>
          <a:ea typeface="+mn-ea"/>
          <a:cs typeface="+mn-cs"/>
        </a:defRPr>
      </a:lvl4pPr>
      <a:lvl5pPr marL="1828967" algn="l" defTabSz="457242" rtl="0" eaLnBrk="1" latinLnBrk="0" hangingPunct="1">
        <a:defRPr sz="1800" kern="1200">
          <a:solidFill>
            <a:schemeClr val="tx1"/>
          </a:solidFill>
          <a:latin typeface="+mn-lt"/>
          <a:ea typeface="+mn-ea"/>
          <a:cs typeface="+mn-cs"/>
        </a:defRPr>
      </a:lvl5pPr>
      <a:lvl6pPr marL="2286210" algn="l" defTabSz="457242" rtl="0" eaLnBrk="1" latinLnBrk="0" hangingPunct="1">
        <a:defRPr sz="1800" kern="1200">
          <a:solidFill>
            <a:schemeClr val="tx1"/>
          </a:solidFill>
          <a:latin typeface="+mn-lt"/>
          <a:ea typeface="+mn-ea"/>
          <a:cs typeface="+mn-cs"/>
        </a:defRPr>
      </a:lvl6pPr>
      <a:lvl7pPr marL="2743451" algn="l" defTabSz="457242" rtl="0" eaLnBrk="1" latinLnBrk="0" hangingPunct="1">
        <a:defRPr sz="1800" kern="1200">
          <a:solidFill>
            <a:schemeClr val="tx1"/>
          </a:solidFill>
          <a:latin typeface="+mn-lt"/>
          <a:ea typeface="+mn-ea"/>
          <a:cs typeface="+mn-cs"/>
        </a:defRPr>
      </a:lvl7pPr>
      <a:lvl8pPr marL="3200693" algn="l" defTabSz="457242" rtl="0" eaLnBrk="1" latinLnBrk="0" hangingPunct="1">
        <a:defRPr sz="1800" kern="1200">
          <a:solidFill>
            <a:schemeClr val="tx1"/>
          </a:solidFill>
          <a:latin typeface="+mn-lt"/>
          <a:ea typeface="+mn-ea"/>
          <a:cs typeface="+mn-cs"/>
        </a:defRPr>
      </a:lvl8pPr>
      <a:lvl9pPr marL="3657935" algn="l" defTabSz="45724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27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DDA531C4-8B82-4BDC-94AF-5E0B318C6BA6}" type="datetimeFigureOut">
              <a:rPr lang="en-US"/>
              <a:pPr>
                <a:defRPr/>
              </a:pPr>
              <a:t>10/14/2015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n-ea"/>
                <a:cs typeface="Arial" panose="020B0604020202020204" pitchFamily="34" charset="0"/>
              </a:defRPr>
            </a:lvl1pPr>
          </a:lstStyle>
          <a:p>
            <a:pPr>
              <a:defRPr/>
            </a:pPr>
            <a:fld id="{C8314E19-7327-44E4-9B8D-AAB7E04D8853}" type="slidenum">
              <a:rPr lang="en-US"/>
              <a:pPr>
                <a:defRPr/>
              </a:pPr>
              <a:t>‹#›</a:t>
            </a:fld>
            <a:endParaRPr lang="en-US"/>
          </a:p>
        </p:txBody>
      </p:sp>
    </p:spTree>
    <p:extLst>
      <p:ext uri="{BB962C8B-B14F-4D97-AF65-F5344CB8AC3E}">
        <p14:creationId xmlns:p14="http://schemas.microsoft.com/office/powerpoint/2010/main" val="228936260"/>
      </p:ext>
    </p:extLst>
  </p:cSld>
  <p:clrMap bg1="lt1" tx1="dk1" bg2="lt2" tx2="dk2" accent1="accent1" accent2="accent2" accent3="accent3" accent4="accent4" accent5="accent5" accent6="accent6" hlink="hlink" folHlink="folHlink"/>
  <p:sldLayoutIdLst>
    <p:sldLayoutId id="2147500467" r:id="rId1"/>
    <p:sldLayoutId id="2147500468" r:id="rId2"/>
    <p:sldLayoutId id="2147500469" r:id="rId3"/>
    <p:sldLayoutId id="2147500470" r:id="rId4"/>
    <p:sldLayoutId id="2147500471" r:id="rId5"/>
    <p:sldLayoutId id="2147500472" r:id="rId6"/>
    <p:sldLayoutId id="2147500473" r:id="rId7"/>
    <p:sldLayoutId id="2147500474" r:id="rId8"/>
    <p:sldLayoutId id="2147500475" r:id="rId9"/>
    <p:sldLayoutId id="2147500476" r:id="rId10"/>
    <p:sldLayoutId id="214750047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396D3299-5341-4197-87CC-84E987FC1BF2}" type="datetimeFigureOut">
              <a:rPr lang="en-US">
                <a:ea typeface="MS PGothic" panose="020B0600070205080204" pitchFamily="34" charset="-128"/>
              </a:rPr>
              <a:pPr>
                <a:defRPr/>
              </a:pPr>
              <a:t>10/14/2015</a:t>
            </a:fld>
            <a:endParaRPr lang="en-US">
              <a:ea typeface="MS PGothic" panose="020B0600070205080204"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ea typeface="MS PGothic" panose="020B0600070205080204"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pPr>
              <a:defRPr/>
            </a:pPr>
            <a:fld id="{2AB0F332-188B-4758-A214-F55D76747B4F}" type="slidenum">
              <a:rPr lang="en-US">
                <a:ea typeface="MS PGothic" panose="020B0600070205080204" pitchFamily="34" charset="-128"/>
              </a:rPr>
              <a:pPr>
                <a:defRPr/>
              </a:pPr>
              <a:t>‹#›</a:t>
            </a:fld>
            <a:endParaRPr lang="en-US">
              <a:ea typeface="MS PGothic" panose="020B0600070205080204" pitchFamily="34" charset="-128"/>
            </a:endParaRPr>
          </a:p>
        </p:txBody>
      </p:sp>
    </p:spTree>
    <p:extLst>
      <p:ext uri="{BB962C8B-B14F-4D97-AF65-F5344CB8AC3E}">
        <p14:creationId xmlns:p14="http://schemas.microsoft.com/office/powerpoint/2010/main" val="1449874363"/>
      </p:ext>
    </p:extLst>
  </p:cSld>
  <p:clrMap bg1="lt1" tx1="dk1" bg2="lt2" tx2="dk2" accent1="accent1" accent2="accent2" accent3="accent3" accent4="accent4" accent5="accent5" accent6="accent6" hlink="hlink" folHlink="folHlink"/>
  <p:sldLayoutIdLst>
    <p:sldLayoutId id="2147501856" r:id="rId1"/>
    <p:sldLayoutId id="2147501857" r:id="rId2"/>
    <p:sldLayoutId id="2147501858" r:id="rId3"/>
    <p:sldLayoutId id="2147501859" r:id="rId4"/>
    <p:sldLayoutId id="2147501860" r:id="rId5"/>
    <p:sldLayoutId id="2147501861" r:id="rId6"/>
    <p:sldLayoutId id="2147501862" r:id="rId7"/>
    <p:sldLayoutId id="2147501863" r:id="rId8"/>
    <p:sldLayoutId id="2147501864" r:id="rId9"/>
    <p:sldLayoutId id="2147501865" r:id="rId10"/>
    <p:sldLayoutId id="214750186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10/14/2015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2004669"/>
      </p:ext>
    </p:extLst>
  </p:cSld>
  <p:clrMap bg1="lt1" tx1="dk1" bg2="lt2" tx2="dk2" accent1="accent1" accent2="accent2" accent3="accent3" accent4="accent4" accent5="accent5" accent6="accent6" hlink="hlink" folHlink="folHlink"/>
  <p:sldLayoutIdLst>
    <p:sldLayoutId id="2147501904" r:id="rId1"/>
    <p:sldLayoutId id="2147501905" r:id="rId2"/>
    <p:sldLayoutId id="2147501906" r:id="rId3"/>
    <p:sldLayoutId id="2147501907" r:id="rId4"/>
    <p:sldLayoutId id="2147501908" r:id="rId5"/>
    <p:sldLayoutId id="2147501909" r:id="rId6"/>
    <p:sldLayoutId id="2147501910" r:id="rId7"/>
    <p:sldLayoutId id="2147501911" r:id="rId8"/>
    <p:sldLayoutId id="2147501912" r:id="rId9"/>
    <p:sldLayoutId id="2147501913" r:id="rId10"/>
    <p:sldLayoutId id="214750191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A56B4AE3-CC17-4C7F-BBD7-296D2DF1303A}" type="datetimeFigureOut">
              <a:rPr lang="en-US">
                <a:cs typeface="Arial" panose="020B0604020202020204" pitchFamily="34" charset="0"/>
              </a:rPr>
              <a:pPr>
                <a:defRPr/>
              </a:pPr>
              <a:t>10/14/2015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871C7EA7-90F2-4D4C-893D-299C71AFDA3E}"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819127891"/>
      </p:ext>
    </p:extLst>
  </p:cSld>
  <p:clrMap bg1="lt1" tx1="dk1" bg2="lt2" tx2="dk2" accent1="accent1" accent2="accent2" accent3="accent3" accent4="accent4" accent5="accent5" accent6="accent6" hlink="hlink" folHlink="folHlink"/>
  <p:sldLayoutIdLst>
    <p:sldLayoutId id="2147501916" r:id="rId1"/>
    <p:sldLayoutId id="2147501917" r:id="rId2"/>
    <p:sldLayoutId id="2147501918" r:id="rId3"/>
    <p:sldLayoutId id="2147501919" r:id="rId4"/>
    <p:sldLayoutId id="2147501920" r:id="rId5"/>
    <p:sldLayoutId id="2147501921" r:id="rId6"/>
    <p:sldLayoutId id="2147501922" r:id="rId7"/>
    <p:sldLayoutId id="2147501923" r:id="rId8"/>
    <p:sldLayoutId id="2147501924" r:id="rId9"/>
    <p:sldLayoutId id="2147501925" r:id="rId10"/>
    <p:sldLayoutId id="214750192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8194"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8195"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00"/>
                </a:solidFill>
                <a:latin typeface="Times New Roman" panose="02020603050405020304" pitchFamily="18" charset="0"/>
              </a:defRPr>
            </a:lvl1pPr>
          </a:lstStyle>
          <a:p>
            <a:pPr>
              <a:defRPr/>
            </a:pPr>
            <a:fld id="{C8C65F99-E6A2-411D-90A8-9005CDB1ABF4}"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693319462"/>
      </p:ext>
    </p:extLst>
  </p:cSld>
  <p:clrMap bg1="lt1" tx1="dk1" bg2="lt2" tx2="dk2" accent1="accent1" accent2="accent2" accent3="accent3" accent4="accent4" accent5="accent5" accent6="accent6" hlink="hlink" folHlink="folHlink"/>
  <p:sldLayoutIdLst>
    <p:sldLayoutId id="2147501928" r:id="rId1"/>
    <p:sldLayoutId id="2147501929" r:id="rId2"/>
    <p:sldLayoutId id="2147501930" r:id="rId3"/>
    <p:sldLayoutId id="2147501931" r:id="rId4"/>
    <p:sldLayoutId id="2147501932" r:id="rId5"/>
    <p:sldLayoutId id="2147501933" r:id="rId6"/>
    <p:sldLayoutId id="2147501934" r:id="rId7"/>
    <p:sldLayoutId id="2147501935" r:id="rId8"/>
    <p:sldLayoutId id="2147501936" r:id="rId9"/>
    <p:sldLayoutId id="2147501937" r:id="rId10"/>
    <p:sldLayoutId id="2147501938" r:id="rId11"/>
    <p:sldLayoutId id="2147501939" r:id="rId12"/>
    <p:sldLayoutId id="2147501940" r:id="rId13"/>
    <p:sldLayoutId id="2147501941"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63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AF7AABDD-84EA-43D5-8435-5C10F5BB6431}" type="datetimeFigureOut">
              <a:rPr lang="en-US"/>
              <a:pPr>
                <a:defRPr/>
              </a:pPr>
              <a:t>10/14/2015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cs typeface="+mn-cs"/>
              </a:defRPr>
            </a:lvl1pPr>
          </a:lstStyle>
          <a:p>
            <a:pPr>
              <a:defRPr/>
            </a:pPr>
            <a:fld id="{E87411C7-AC3F-426F-98A3-E9E3D42D41FC}" type="slidenum">
              <a:rPr lang="en-US"/>
              <a:pPr>
                <a:defRPr/>
              </a:pPr>
              <a:t>‹#›</a:t>
            </a:fld>
            <a:endParaRPr lang="en-US"/>
          </a:p>
        </p:txBody>
      </p:sp>
    </p:spTree>
    <p:extLst>
      <p:ext uri="{BB962C8B-B14F-4D97-AF65-F5344CB8AC3E}">
        <p14:creationId xmlns:p14="http://schemas.microsoft.com/office/powerpoint/2010/main" val="307360818"/>
      </p:ext>
    </p:extLst>
  </p:cSld>
  <p:clrMap bg1="lt1" tx1="dk1" bg2="lt2" tx2="dk2" accent1="accent1" accent2="accent2" accent3="accent3" accent4="accent4" accent5="accent5" accent6="accent6" hlink="hlink" folHlink="folHlink"/>
  <p:sldLayoutIdLst>
    <p:sldLayoutId id="2147501943" r:id="rId1"/>
    <p:sldLayoutId id="2147501944" r:id="rId2"/>
    <p:sldLayoutId id="2147501945" r:id="rId3"/>
    <p:sldLayoutId id="2147501946" r:id="rId4"/>
    <p:sldLayoutId id="2147501947" r:id="rId5"/>
    <p:sldLayoutId id="2147501948" r:id="rId6"/>
    <p:sldLayoutId id="2147501949" r:id="rId7"/>
    <p:sldLayoutId id="2147501950" r:id="rId8"/>
    <p:sldLayoutId id="2147501951" r:id="rId9"/>
    <p:sldLayoutId id="2147501952" r:id="rId10"/>
    <p:sldLayoutId id="214750195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741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panose="020B0604020202020204" pitchFamily="34" charset="0"/>
              </a:defRPr>
            </a:lvl1pPr>
          </a:lstStyle>
          <a:p>
            <a:pPr>
              <a:defRPr/>
            </a:pPr>
            <a:fld id="{CD8768D4-D72B-4BCB-939F-388AF5EDCD2D}"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106046211"/>
      </p:ext>
    </p:extLst>
  </p:cSld>
  <p:clrMap bg1="lt1" tx1="dk1" bg2="lt2" tx2="dk2" accent1="accent1" accent2="accent2" accent3="accent3" accent4="accent4" accent5="accent5" accent6="accent6" hlink="hlink" folHlink="folHlink"/>
  <p:sldLayoutIdLst>
    <p:sldLayoutId id="2147501955" r:id="rId1"/>
    <p:sldLayoutId id="2147501956" r:id="rId2"/>
    <p:sldLayoutId id="2147501957" r:id="rId3"/>
    <p:sldLayoutId id="2147501958" r:id="rId4"/>
    <p:sldLayoutId id="2147501959" r:id="rId5"/>
    <p:sldLayoutId id="2147501960" r:id="rId6"/>
    <p:sldLayoutId id="2147501961" r:id="rId7"/>
    <p:sldLayoutId id="2147501962" r:id="rId8"/>
    <p:sldLayoutId id="2147501963" r:id="rId9"/>
    <p:sldLayoutId id="2147501964" r:id="rId10"/>
    <p:sldLayoutId id="2147501965" r:id="rId11"/>
    <p:sldLayoutId id="2147501966" r:id="rId12"/>
    <p:sldLayoutId id="2147501967" r:id="rId13"/>
    <p:sldLayoutId id="2147501968" r:id="rId14"/>
    <p:sldLayoutId id="2147501969"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5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b="0">
                <a:solidFill>
                  <a:prstClr val="black">
                    <a:tint val="75000"/>
                  </a:prstClr>
                </a:solidFill>
                <a:latin typeface="Calibri"/>
              </a:defRPr>
            </a:lvl1pPr>
          </a:lstStyle>
          <a:p>
            <a:pPr>
              <a:defRPr/>
            </a:pPr>
            <a:fld id="{A75001DB-047F-42B0-A1D7-F789F3EBE348}" type="datetimeFigureOut">
              <a:rPr lang="en-US">
                <a:cs typeface="Arial" panose="020B0604020202020204" pitchFamily="34" charset="0"/>
              </a:rPr>
              <a:pPr>
                <a:defRPr/>
              </a:pPr>
              <a:t>10/14/2015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b="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b="0">
                <a:solidFill>
                  <a:srgbClr val="898989"/>
                </a:solidFill>
                <a:latin typeface="Calibri" panose="020F0502020204030204" pitchFamily="34" charset="0"/>
              </a:defRPr>
            </a:lvl1pPr>
          </a:lstStyle>
          <a:p>
            <a:pPr>
              <a:defRPr/>
            </a:pPr>
            <a:fld id="{8CB0A6F0-D0CA-476D-A428-4E1905BDD0AD}" type="slidenum">
              <a:rPr lang="en-US" altLang="en-US">
                <a:cs typeface="Arial" panose="020B0604020202020204" pitchFamily="34" charset="0"/>
              </a:rPr>
              <a:pPr>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4054633449"/>
      </p:ext>
    </p:extLst>
  </p:cSld>
  <p:clrMap bg1="lt1" tx1="dk1" bg2="lt2" tx2="dk2" accent1="accent1" accent2="accent2" accent3="accent3" accent4="accent4" accent5="accent5" accent6="accent6" hlink="hlink" folHlink="folHlink"/>
  <p:sldLayoutIdLst>
    <p:sldLayoutId id="2147501971" r:id="rId1"/>
    <p:sldLayoutId id="2147501972" r:id="rId2"/>
    <p:sldLayoutId id="2147501973" r:id="rId3"/>
    <p:sldLayoutId id="2147501974" r:id="rId4"/>
    <p:sldLayoutId id="2147501975" r:id="rId5"/>
    <p:sldLayoutId id="2147501976" r:id="rId6"/>
    <p:sldLayoutId id="2147501977" r:id="rId7"/>
    <p:sldLayoutId id="2147501978" r:id="rId8"/>
    <p:sldLayoutId id="2147501979" r:id="rId9"/>
    <p:sldLayoutId id="2147501980" r:id="rId10"/>
    <p:sldLayoutId id="2147501981"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A4FCFFA7-39EA-4E82-8CB6-A2A7009FEE6B}" type="datetimeFigureOut">
              <a:rPr lang="en-US">
                <a:cs typeface="Arial" panose="020B0604020202020204" pitchFamily="34" charset="0"/>
              </a:rPr>
              <a:pPr>
                <a:defRPr/>
              </a:pPr>
              <a:t>10/14/2015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F96B057D-DD19-49ED-A0D6-44DC4183DA48}" type="slidenum">
              <a:rPr lang="en-US" altLang="en-US">
                <a:cs typeface="Arial" panose="020B0604020202020204" pitchFamily="34" charset="0"/>
              </a:rPr>
              <a:pPr>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163337504"/>
      </p:ext>
    </p:extLst>
  </p:cSld>
  <p:clrMap bg1="lt1" tx1="dk1" bg2="lt2" tx2="dk2" accent1="accent1" accent2="accent2" accent3="accent3" accent4="accent4" accent5="accent5" accent6="accent6" hlink="hlink" folHlink="folHlink"/>
  <p:sldLayoutIdLst>
    <p:sldLayoutId id="2147501995" r:id="rId1"/>
    <p:sldLayoutId id="2147501996" r:id="rId2"/>
    <p:sldLayoutId id="2147501997" r:id="rId3"/>
    <p:sldLayoutId id="2147501998" r:id="rId4"/>
    <p:sldLayoutId id="2147501999" r:id="rId5"/>
    <p:sldLayoutId id="2147502000" r:id="rId6"/>
    <p:sldLayoutId id="2147502001" r:id="rId7"/>
    <p:sldLayoutId id="2147502002" r:id="rId8"/>
    <p:sldLayoutId id="2147502003" r:id="rId9"/>
    <p:sldLayoutId id="2147502004" r:id="rId10"/>
    <p:sldLayoutId id="214750200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2F5B16D8-E2A0-4C4C-B2DF-DC9997890EC6}" type="datetimeFigureOut">
              <a:rPr lang="en-US" smtClean="0">
                <a:solidFill>
                  <a:prstClr val="black">
                    <a:tint val="75000"/>
                  </a:prstClr>
                </a:solidFill>
                <a:latin typeface="Calibri" panose="020F0502020204030204"/>
                <a:cs typeface="+mn-cs"/>
              </a:rPr>
              <a:pPr eaLnBrk="1" fontAlgn="auto" hangingPunct="1">
                <a:spcBef>
                  <a:spcPts val="0"/>
                </a:spcBef>
                <a:spcAft>
                  <a:spcPts val="0"/>
                </a:spcAft>
              </a:pPr>
              <a:t>10/14/2015</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E59160A7-D42D-40E3-85D1-D8C13D575B95}" type="slidenum">
              <a:rPr lang="en-US" smtClean="0">
                <a:solidFill>
                  <a:prstClr val="black">
                    <a:tint val="75000"/>
                  </a:prstClr>
                </a:solidFill>
                <a:latin typeface="Calibri" panose="020F0502020204030204"/>
                <a:cs typeface="+mn-cs"/>
              </a:rPr>
              <a:pPr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477078411"/>
      </p:ext>
    </p:extLst>
  </p:cSld>
  <p:clrMap bg1="lt1" tx1="dk1" bg2="lt2" tx2="dk2" accent1="accent1" accent2="accent2" accent3="accent3" accent4="accent4" accent5="accent5" accent6="accent6" hlink="hlink" folHlink="folHlink"/>
  <p:sldLayoutIdLst>
    <p:sldLayoutId id="2147502007" r:id="rId1"/>
    <p:sldLayoutId id="2147502008" r:id="rId2"/>
    <p:sldLayoutId id="2147502009" r:id="rId3"/>
    <p:sldLayoutId id="2147502010" r:id="rId4"/>
    <p:sldLayoutId id="2147502011" r:id="rId5"/>
    <p:sldLayoutId id="2147502012" r:id="rId6"/>
    <p:sldLayoutId id="2147502013" r:id="rId7"/>
    <p:sldLayoutId id="2147502014" r:id="rId8"/>
    <p:sldLayoutId id="2147502015" r:id="rId9"/>
    <p:sldLayoutId id="2147502016" r:id="rId10"/>
    <p:sldLayoutId id="214750201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6146"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6147"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00"/>
                </a:solidFill>
                <a:latin typeface="Times New Roman" panose="02020603050405020304" pitchFamily="18" charset="0"/>
              </a:defRPr>
            </a:lvl1pPr>
          </a:lstStyle>
          <a:p>
            <a:pPr>
              <a:defRPr/>
            </a:pPr>
            <a:fld id="{14535998-56BF-45EC-BFB1-46C361F270F7}"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983805281"/>
      </p:ext>
    </p:extLst>
  </p:cSld>
  <p:clrMap bg1="lt1" tx1="dk1" bg2="lt2" tx2="dk2" accent1="accent1" accent2="accent2" accent3="accent3" accent4="accent4" accent5="accent5" accent6="accent6" hlink="hlink" folHlink="folHlink"/>
  <p:sldLayoutIdLst>
    <p:sldLayoutId id="2147502019" r:id="rId1"/>
    <p:sldLayoutId id="2147502020" r:id="rId2"/>
    <p:sldLayoutId id="2147502021" r:id="rId3"/>
    <p:sldLayoutId id="2147502022" r:id="rId4"/>
    <p:sldLayoutId id="2147502023" r:id="rId5"/>
    <p:sldLayoutId id="2147502024" r:id="rId6"/>
    <p:sldLayoutId id="2147502025" r:id="rId7"/>
    <p:sldLayoutId id="2147502026" r:id="rId8"/>
    <p:sldLayoutId id="2147502027" r:id="rId9"/>
    <p:sldLayoutId id="2147502028" r:id="rId10"/>
    <p:sldLayoutId id="2147502029" r:id="rId11"/>
    <p:sldLayoutId id="2147502030" r:id="rId12"/>
    <p:sldLayoutId id="2147502031" r:id="rId13"/>
    <p:sldLayoutId id="2147502032"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71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3A878891-4EDF-4802-AD16-EC41D4BE2F44}" type="datetimeFigureOut">
              <a:rPr lang="en-US"/>
              <a:pPr>
                <a:defRPr/>
              </a:pPr>
              <a:t>10/14/2015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71ECF4B8-BBB3-4C5D-8A4F-6C3B3E311B9B}" type="slidenum">
              <a:rPr lang="en-US"/>
              <a:pPr>
                <a:defRPr/>
              </a:pPr>
              <a:t>‹#›</a:t>
            </a:fld>
            <a:endParaRPr lang="en-US"/>
          </a:p>
        </p:txBody>
      </p:sp>
    </p:spTree>
    <p:extLst>
      <p:ext uri="{BB962C8B-B14F-4D97-AF65-F5344CB8AC3E}">
        <p14:creationId xmlns:p14="http://schemas.microsoft.com/office/powerpoint/2010/main" val="914222474"/>
      </p:ext>
    </p:extLst>
  </p:cSld>
  <p:clrMap bg1="lt1" tx1="dk1" bg2="lt2" tx2="dk2" accent1="accent1" accent2="accent2" accent3="accent3" accent4="accent4" accent5="accent5" accent6="accent6" hlink="hlink" folHlink="folHlink"/>
  <p:sldLayoutIdLst>
    <p:sldLayoutId id="2147500479" r:id="rId1"/>
    <p:sldLayoutId id="2147500480" r:id="rId2"/>
    <p:sldLayoutId id="2147500481" r:id="rId3"/>
    <p:sldLayoutId id="2147500482" r:id="rId4"/>
    <p:sldLayoutId id="2147500483" r:id="rId5"/>
    <p:sldLayoutId id="2147500484" r:id="rId6"/>
    <p:sldLayoutId id="2147500485" r:id="rId7"/>
    <p:sldLayoutId id="2147500486" r:id="rId8"/>
    <p:sldLayoutId id="2147500487" r:id="rId9"/>
    <p:sldLayoutId id="2147500488" r:id="rId10"/>
    <p:sldLayoutId id="214750048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10242"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10243"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00"/>
                </a:solidFill>
                <a:latin typeface="Times New Roman" panose="02020603050405020304" pitchFamily="18" charset="0"/>
              </a:defRPr>
            </a:lvl1pPr>
          </a:lstStyle>
          <a:p>
            <a:fld id="{AA8BB3D6-FFDB-4246-B039-01AE49B697E5}" type="slidenum">
              <a:rPr lang="en-US" altLang="en-US" smtClean="0">
                <a:cs typeface="Arial" panose="020B0604020202020204" pitchFamily="34" charset="0"/>
              </a:rPr>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4196790170"/>
      </p:ext>
    </p:extLst>
  </p:cSld>
  <p:clrMap bg1="lt1" tx1="dk1" bg2="lt2" tx2="dk2" accent1="accent1" accent2="accent2" accent3="accent3" accent4="accent4" accent5="accent5" accent6="accent6" hlink="hlink" folHlink="folHlink"/>
  <p:sldLayoutIdLst>
    <p:sldLayoutId id="2147502034" r:id="rId1"/>
    <p:sldLayoutId id="2147502035" r:id="rId2"/>
    <p:sldLayoutId id="2147502036" r:id="rId3"/>
    <p:sldLayoutId id="2147502037" r:id="rId4"/>
    <p:sldLayoutId id="2147502038" r:id="rId5"/>
    <p:sldLayoutId id="2147502039" r:id="rId6"/>
    <p:sldLayoutId id="2147502040" r:id="rId7"/>
    <p:sldLayoutId id="2147502041" r:id="rId8"/>
    <p:sldLayoutId id="2147502042" r:id="rId9"/>
    <p:sldLayoutId id="2147502043" r:id="rId10"/>
    <p:sldLayoutId id="2147502044" r:id="rId11"/>
    <p:sldLayoutId id="2147502045" r:id="rId12"/>
    <p:sldLayoutId id="2147502046" r:id="rId13"/>
    <p:sldLayoutId id="2147502047"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10242"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10243"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00"/>
                </a:solidFill>
                <a:latin typeface="Times New Roman" panose="02020603050405020304" pitchFamily="18" charset="0"/>
              </a:defRPr>
            </a:lvl1pPr>
          </a:lstStyle>
          <a:p>
            <a:fld id="{AA8BB3D6-FFDB-4246-B039-01AE49B697E5}" type="slidenum">
              <a:rPr lang="en-US" altLang="en-US" smtClean="0">
                <a:cs typeface="Arial" panose="020B0604020202020204" pitchFamily="34" charset="0"/>
              </a:rPr>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2074960592"/>
      </p:ext>
    </p:extLst>
  </p:cSld>
  <p:clrMap bg1="lt1" tx1="dk1" bg2="lt2" tx2="dk2" accent1="accent1" accent2="accent2" accent3="accent3" accent4="accent4" accent5="accent5" accent6="accent6" hlink="hlink" folHlink="folHlink"/>
  <p:sldLayoutIdLst>
    <p:sldLayoutId id="2147502049" r:id="rId1"/>
    <p:sldLayoutId id="2147502050" r:id="rId2"/>
    <p:sldLayoutId id="2147502051" r:id="rId3"/>
    <p:sldLayoutId id="2147502052" r:id="rId4"/>
    <p:sldLayoutId id="2147502053" r:id="rId5"/>
    <p:sldLayoutId id="2147502054" r:id="rId6"/>
    <p:sldLayoutId id="2147502055" r:id="rId7"/>
    <p:sldLayoutId id="2147502056" r:id="rId8"/>
    <p:sldLayoutId id="2147502057" r:id="rId9"/>
    <p:sldLayoutId id="2147502058" r:id="rId10"/>
    <p:sldLayoutId id="2147502059" r:id="rId11"/>
    <p:sldLayoutId id="2147502060" r:id="rId12"/>
    <p:sldLayoutId id="2147502061" r:id="rId13"/>
    <p:sldLayoutId id="2147502062"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6146"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6147"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00"/>
                </a:solidFill>
                <a:latin typeface="Times New Roman" panose="02020603050405020304" pitchFamily="18" charset="0"/>
              </a:defRPr>
            </a:lvl1pPr>
          </a:lstStyle>
          <a:p>
            <a:pPr>
              <a:defRPr/>
            </a:pPr>
            <a:fld id="{3B07A3E8-47C1-4F33-9DE0-DF8EFCAAA219}"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049115162"/>
      </p:ext>
    </p:extLst>
  </p:cSld>
  <p:clrMap bg1="lt1" tx1="dk1" bg2="lt2" tx2="dk2" accent1="accent1" accent2="accent2" accent3="accent3" accent4="accent4" accent5="accent5" accent6="accent6" hlink="hlink" folHlink="folHlink"/>
  <p:sldLayoutIdLst>
    <p:sldLayoutId id="2147502064" r:id="rId1"/>
    <p:sldLayoutId id="2147502065" r:id="rId2"/>
    <p:sldLayoutId id="2147502066" r:id="rId3"/>
    <p:sldLayoutId id="2147502067" r:id="rId4"/>
    <p:sldLayoutId id="2147502068" r:id="rId5"/>
    <p:sldLayoutId id="2147502069" r:id="rId6"/>
    <p:sldLayoutId id="2147502070" r:id="rId7"/>
    <p:sldLayoutId id="2147502071" r:id="rId8"/>
    <p:sldLayoutId id="2147502072" r:id="rId9"/>
    <p:sldLayoutId id="2147502073" r:id="rId10"/>
    <p:sldLayoutId id="2147502074" r:id="rId11"/>
    <p:sldLayoutId id="2147502075" r:id="rId12"/>
    <p:sldLayoutId id="2147502076" r:id="rId13"/>
    <p:sldLayoutId id="2147502077"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A361D5CB-CBBB-4EED-8CB4-F01C77B6950B}" type="datetimeFigureOut">
              <a:rPr lang="en-US">
                <a:cs typeface="Arial" panose="020B0604020202020204" pitchFamily="34" charset="0"/>
              </a:rPr>
              <a:pPr>
                <a:defRPr/>
              </a:pPr>
              <a:t>10/14/2015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AEB812CD-3810-479B-A91F-78B9CE822CF9}"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662033959"/>
      </p:ext>
    </p:extLst>
  </p:cSld>
  <p:clrMap bg1="lt1" tx1="dk1" bg2="lt2" tx2="dk2" accent1="accent1" accent2="accent2" accent3="accent3" accent4="accent4" accent5="accent5" accent6="accent6" hlink="hlink" folHlink="folHlink"/>
  <p:sldLayoutIdLst>
    <p:sldLayoutId id="2147502106" r:id="rId1"/>
    <p:sldLayoutId id="2147502107" r:id="rId2"/>
    <p:sldLayoutId id="2147502108" r:id="rId3"/>
    <p:sldLayoutId id="2147502109" r:id="rId4"/>
    <p:sldLayoutId id="2147502110" r:id="rId5"/>
    <p:sldLayoutId id="2147502111" r:id="rId6"/>
    <p:sldLayoutId id="2147502112" r:id="rId7"/>
    <p:sldLayoutId id="2147502113" r:id="rId8"/>
    <p:sldLayoutId id="2147502114" r:id="rId9"/>
    <p:sldLayoutId id="2147502115" r:id="rId10"/>
    <p:sldLayoutId id="214750211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Arial" pitchFamily="34" charset="0"/>
              </a:defRPr>
            </a:lvl1pPr>
          </a:lstStyle>
          <a:p>
            <a:pPr>
              <a:defRPr/>
            </a:pPr>
            <a:fld id="{671BB721-47CB-409F-9ABE-FD0E6BDC8301}" type="datetimeFigureOut">
              <a:rPr lang="en-US"/>
              <a:pPr>
                <a:defRPr/>
              </a:pPr>
              <a:t>10/14/2015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47FE8279-5F85-48CF-A58E-9F36ECA4225F}"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808531813"/>
      </p:ext>
    </p:extLst>
  </p:cSld>
  <p:clrMap bg1="lt1" tx1="dk1" bg2="lt2" tx2="dk2" accent1="accent1" accent2="accent2" accent3="accent3" accent4="accent4" accent5="accent5" accent6="accent6" hlink="hlink" folHlink="folHlink"/>
  <p:sldLayoutIdLst>
    <p:sldLayoutId id="2147502118" r:id="rId1"/>
    <p:sldLayoutId id="2147502119" r:id="rId2"/>
    <p:sldLayoutId id="2147502120" r:id="rId3"/>
    <p:sldLayoutId id="2147502121" r:id="rId4"/>
    <p:sldLayoutId id="2147502122" r:id="rId5"/>
    <p:sldLayoutId id="2147502123" r:id="rId6"/>
    <p:sldLayoutId id="2147502124" r:id="rId7"/>
    <p:sldLayoutId id="2147502125" r:id="rId8"/>
    <p:sldLayoutId id="2147502126" r:id="rId9"/>
    <p:sldLayoutId id="2147502127" r:id="rId10"/>
    <p:sldLayoutId id="214750212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35" tIns="45718" rIns="91435" bIns="45718"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0BE2F558-CC2A-4560-A1CD-E6503BB2F1DE}" type="datetimeFigureOut">
              <a:rPr lang="en-US"/>
              <a:pPr>
                <a:defRPr/>
              </a:pPr>
              <a:t>10/14/2015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35" tIns="45718" rIns="91435" bIns="45718"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35" tIns="45718" rIns="91435" bIns="45718"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DDF8CF8C-5BA4-4F69-9B73-DC64913093F3}"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160646437"/>
      </p:ext>
    </p:extLst>
  </p:cSld>
  <p:clrMap bg1="lt1" tx1="dk1" bg2="lt2" tx2="dk2" accent1="accent1" accent2="accent2" accent3="accent3" accent4="accent4" accent5="accent5" accent6="accent6" hlink="hlink" folHlink="folHlink"/>
  <p:sldLayoutIdLst>
    <p:sldLayoutId id="2147502130" r:id="rId1"/>
    <p:sldLayoutId id="2147502131" r:id="rId2"/>
    <p:sldLayoutId id="2147502132" r:id="rId3"/>
    <p:sldLayoutId id="2147502133" r:id="rId4"/>
    <p:sldLayoutId id="2147502134" r:id="rId5"/>
    <p:sldLayoutId id="2147502135" r:id="rId6"/>
    <p:sldLayoutId id="2147502136" r:id="rId7"/>
    <p:sldLayoutId id="2147502137" r:id="rId8"/>
    <p:sldLayoutId id="2147502138" r:id="rId9"/>
    <p:sldLayoutId id="2147502139" r:id="rId10"/>
    <p:sldLayoutId id="214750214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77" algn="ctr" rtl="0" fontAlgn="base">
        <a:spcBef>
          <a:spcPct val="0"/>
        </a:spcBef>
        <a:spcAft>
          <a:spcPct val="0"/>
        </a:spcAft>
        <a:defRPr sz="4400">
          <a:solidFill>
            <a:schemeClr val="tx1"/>
          </a:solidFill>
          <a:latin typeface="Calibri" pitchFamily="34" charset="0"/>
        </a:defRPr>
      </a:lvl6pPr>
      <a:lvl7pPr marL="914353" algn="ctr" rtl="0" fontAlgn="base">
        <a:spcBef>
          <a:spcPct val="0"/>
        </a:spcBef>
        <a:spcAft>
          <a:spcPct val="0"/>
        </a:spcAft>
        <a:defRPr sz="4400">
          <a:solidFill>
            <a:schemeClr val="tx1"/>
          </a:solidFill>
          <a:latin typeface="Calibri" pitchFamily="34" charset="0"/>
        </a:defRPr>
      </a:lvl7pPr>
      <a:lvl8pPr marL="1371530" algn="ctr" rtl="0" fontAlgn="base">
        <a:spcBef>
          <a:spcPct val="0"/>
        </a:spcBef>
        <a:spcAft>
          <a:spcPct val="0"/>
        </a:spcAft>
        <a:defRPr sz="4400">
          <a:solidFill>
            <a:schemeClr val="tx1"/>
          </a:solidFill>
          <a:latin typeface="Calibri" pitchFamily="34" charset="0"/>
        </a:defRPr>
      </a:lvl8pPr>
      <a:lvl9pPr marL="1828706"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4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74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S PGothic" panose="020B0600070205080204" pitchFamily="34" charset="-128"/>
                <a:cs typeface="Arial" panose="020B0604020202020204" pitchFamily="34" charset="0"/>
              </a:defRPr>
            </a:lvl1pPr>
          </a:lstStyle>
          <a:p>
            <a:pPr>
              <a:defRPr/>
            </a:pPr>
            <a:fld id="{41085D3D-F046-41FA-8A64-47C8BAFB1831}" type="datetimeFigureOut">
              <a:rPr lang="en-US"/>
              <a:pPr>
                <a:defRPr/>
              </a:pPr>
              <a:t>10/14/2015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S PGothic" panose="020B0600070205080204" pitchFamily="34" charset="-128"/>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S PGothic" panose="020B0600070205080204" pitchFamily="34" charset="-128"/>
                <a:cs typeface="Arial" panose="020B0604020202020204" pitchFamily="34" charset="0"/>
              </a:defRPr>
            </a:lvl1pPr>
          </a:lstStyle>
          <a:p>
            <a:pPr>
              <a:defRPr/>
            </a:pPr>
            <a:fld id="{84D2BD36-2B0A-4F6D-B687-423F584E521F}" type="slidenum">
              <a:rPr lang="en-US"/>
              <a:pPr>
                <a:defRPr/>
              </a:pPr>
              <a:t>‹#›</a:t>
            </a:fld>
            <a:endParaRPr lang="en-US"/>
          </a:p>
        </p:txBody>
      </p:sp>
    </p:spTree>
    <p:extLst>
      <p:ext uri="{BB962C8B-B14F-4D97-AF65-F5344CB8AC3E}">
        <p14:creationId xmlns:p14="http://schemas.microsoft.com/office/powerpoint/2010/main" val="3805284076"/>
      </p:ext>
    </p:extLst>
  </p:cSld>
  <p:clrMap bg1="lt1" tx1="dk1" bg2="lt2" tx2="dk2" accent1="accent1" accent2="accent2" accent3="accent3" accent4="accent4" accent5="accent5" accent6="accent6" hlink="hlink" folHlink="folHlink"/>
  <p:sldLayoutIdLst>
    <p:sldLayoutId id="2147502142" r:id="rId1"/>
    <p:sldLayoutId id="2147502143" r:id="rId2"/>
    <p:sldLayoutId id="2147502144" r:id="rId3"/>
    <p:sldLayoutId id="2147502145" r:id="rId4"/>
    <p:sldLayoutId id="2147502146" r:id="rId5"/>
    <p:sldLayoutId id="2147502147" r:id="rId6"/>
    <p:sldLayoutId id="2147502148" r:id="rId7"/>
    <p:sldLayoutId id="2147502149" r:id="rId8"/>
    <p:sldLayoutId id="2147502150" r:id="rId9"/>
    <p:sldLayoutId id="2147502151" r:id="rId10"/>
    <p:sldLayoutId id="214750215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defRPr>
            </a:lvl1pPr>
          </a:lstStyle>
          <a:p>
            <a:pPr>
              <a:defRPr/>
            </a:pPr>
            <a:fld id="{12536BD9-18D7-43EC-82FB-88EE2B9088D6}" type="slidenum">
              <a:rPr lang="en-US">
                <a:latin typeface="Arial" panose="020B0604020202020204" pitchFamily="34" charset="0"/>
                <a:cs typeface="Arial" panose="020B0604020202020204" pitchFamily="34" charset="0"/>
              </a:rPr>
              <a:pPr>
                <a:defRPr/>
              </a:p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30272"/>
      </p:ext>
    </p:extLst>
  </p:cSld>
  <p:clrMap bg1="lt1" tx1="dk1" bg2="lt2" tx2="dk2" accent1="accent1" accent2="accent2" accent3="accent3" accent4="accent4" accent5="accent5" accent6="accent6" hlink="hlink" folHlink="folHlink"/>
  <p:sldLayoutIdLst>
    <p:sldLayoutId id="2147502154" r:id="rId1"/>
    <p:sldLayoutId id="2147502155" r:id="rId2"/>
    <p:sldLayoutId id="2147502156" r:id="rId3"/>
    <p:sldLayoutId id="2147502157" r:id="rId4"/>
    <p:sldLayoutId id="2147502158" r:id="rId5"/>
    <p:sldLayoutId id="2147502159" r:id="rId6"/>
    <p:sldLayoutId id="2147502160" r:id="rId7"/>
    <p:sldLayoutId id="2147502161" r:id="rId8"/>
    <p:sldLayoutId id="2147502162" r:id="rId9"/>
    <p:sldLayoutId id="2147502163" r:id="rId10"/>
    <p:sldLayoutId id="2147502164" r:id="rId11"/>
    <p:sldLayoutId id="2147502165" r:id="rId12"/>
    <p:sldLayoutId id="2147502166" r:id="rId13"/>
    <p:sldLayoutId id="214750216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defRPr>
            </a:lvl1pPr>
          </a:lstStyle>
          <a:p>
            <a:pPr>
              <a:defRPr/>
            </a:pPr>
            <a:fld id="{12536BD9-18D7-43EC-82FB-88EE2B9088D6}" type="slidenum">
              <a:rPr lang="en-US">
                <a:latin typeface="Arial" panose="020B0604020202020204" pitchFamily="34" charset="0"/>
                <a:cs typeface="Arial" panose="020B0604020202020204" pitchFamily="34" charset="0"/>
              </a:rPr>
              <a:pPr>
                <a:defRPr/>
              </a:p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719127"/>
      </p:ext>
    </p:extLst>
  </p:cSld>
  <p:clrMap bg1="lt1" tx1="dk1" bg2="lt2" tx2="dk2" accent1="accent1" accent2="accent2" accent3="accent3" accent4="accent4" accent5="accent5" accent6="accent6" hlink="hlink" folHlink="folHlink"/>
  <p:sldLayoutIdLst>
    <p:sldLayoutId id="2147502169" r:id="rId1"/>
    <p:sldLayoutId id="2147502170" r:id="rId2"/>
    <p:sldLayoutId id="2147502171" r:id="rId3"/>
    <p:sldLayoutId id="2147502172" r:id="rId4"/>
    <p:sldLayoutId id="2147502173" r:id="rId5"/>
    <p:sldLayoutId id="2147502174" r:id="rId6"/>
    <p:sldLayoutId id="2147502175" r:id="rId7"/>
    <p:sldLayoutId id="2147502176" r:id="rId8"/>
    <p:sldLayoutId id="2147502177" r:id="rId9"/>
    <p:sldLayoutId id="2147502178" r:id="rId10"/>
    <p:sldLayoutId id="2147502179" r:id="rId11"/>
    <p:sldLayoutId id="2147502180" r:id="rId12"/>
    <p:sldLayoutId id="2147502181" r:id="rId13"/>
    <p:sldLayoutId id="214750218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10/14/2015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4236489886"/>
      </p:ext>
    </p:extLst>
  </p:cSld>
  <p:clrMap bg1="lt1" tx1="dk1" bg2="lt2" tx2="dk2" accent1="accent1" accent2="accent2" accent3="accent3" accent4="accent4" accent5="accent5" accent6="accent6" hlink="hlink" folHlink="folHlink"/>
  <p:sldLayoutIdLst>
    <p:sldLayoutId id="2147502184" r:id="rId1"/>
    <p:sldLayoutId id="2147502185" r:id="rId2"/>
    <p:sldLayoutId id="2147502186" r:id="rId3"/>
    <p:sldLayoutId id="2147502187" r:id="rId4"/>
    <p:sldLayoutId id="2147502188" r:id="rId5"/>
    <p:sldLayoutId id="2147502189" r:id="rId6"/>
    <p:sldLayoutId id="2147502190" r:id="rId7"/>
    <p:sldLayoutId id="2147502191" r:id="rId8"/>
    <p:sldLayoutId id="2147502192" r:id="rId9"/>
    <p:sldLayoutId id="2147502193" r:id="rId10"/>
    <p:sldLayoutId id="214750219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61442"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61443"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ea typeface="+mn-ea"/>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ea typeface="+mn-ea"/>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00"/>
                </a:solidFill>
                <a:latin typeface="Times New Roman" panose="02020603050405020304" pitchFamily="18" charset="0"/>
                <a:ea typeface="+mn-ea"/>
                <a:cs typeface="Arial" panose="020B0604020202020204" pitchFamily="34" charset="0"/>
              </a:defRPr>
            </a:lvl1pPr>
          </a:lstStyle>
          <a:p>
            <a:pPr>
              <a:defRPr/>
            </a:pPr>
            <a:fld id="{216176AE-C577-48E0-91B9-020155F67D3B}" type="slidenum">
              <a:rPr lang="en-US"/>
              <a:pPr>
                <a:defRPr/>
              </a:pPr>
              <a:t>‹#›</a:t>
            </a:fld>
            <a:endParaRPr lang="en-US"/>
          </a:p>
        </p:txBody>
      </p:sp>
    </p:spTree>
    <p:extLst>
      <p:ext uri="{BB962C8B-B14F-4D97-AF65-F5344CB8AC3E}">
        <p14:creationId xmlns:p14="http://schemas.microsoft.com/office/powerpoint/2010/main" val="711390661"/>
      </p:ext>
    </p:extLst>
  </p:cSld>
  <p:clrMap bg1="lt1" tx1="dk1" bg2="lt2" tx2="dk2" accent1="accent1" accent2="accent2" accent3="accent3" accent4="accent4" accent5="accent5" accent6="accent6" hlink="hlink" folHlink="folHlink"/>
  <p:sldLayoutIdLst>
    <p:sldLayoutId id="2147500491" r:id="rId1"/>
    <p:sldLayoutId id="2147500492" r:id="rId2"/>
    <p:sldLayoutId id="2147500493" r:id="rId3"/>
    <p:sldLayoutId id="2147500494" r:id="rId4"/>
    <p:sldLayoutId id="2147500495" r:id="rId5"/>
    <p:sldLayoutId id="2147500496" r:id="rId6"/>
    <p:sldLayoutId id="2147500497" r:id="rId7"/>
    <p:sldLayoutId id="2147500498" r:id="rId8"/>
    <p:sldLayoutId id="2147500499" r:id="rId9"/>
    <p:sldLayoutId id="2147500500" r:id="rId10"/>
    <p:sldLayoutId id="2147500501" r:id="rId11"/>
    <p:sldLayoutId id="2147500502" r:id="rId12"/>
    <p:sldLayoutId id="2147500503" r:id="rId13"/>
    <p:sldLayoutId id="2147500504"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10/14/2015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43429995"/>
      </p:ext>
    </p:extLst>
  </p:cSld>
  <p:clrMap bg1="lt1" tx1="dk1" bg2="lt2" tx2="dk2" accent1="accent1" accent2="accent2" accent3="accent3" accent4="accent4" accent5="accent5" accent6="accent6" hlink="hlink" folHlink="folHlink"/>
  <p:sldLayoutIdLst>
    <p:sldLayoutId id="2147502196" r:id="rId1"/>
    <p:sldLayoutId id="2147502197" r:id="rId2"/>
    <p:sldLayoutId id="2147502198" r:id="rId3"/>
    <p:sldLayoutId id="2147502199" r:id="rId4"/>
    <p:sldLayoutId id="2147502200" r:id="rId5"/>
    <p:sldLayoutId id="2147502201" r:id="rId6"/>
    <p:sldLayoutId id="2147502202" r:id="rId7"/>
    <p:sldLayoutId id="2147502203" r:id="rId8"/>
    <p:sldLayoutId id="2147502204" r:id="rId9"/>
    <p:sldLayoutId id="2147502205" r:id="rId10"/>
    <p:sldLayoutId id="214750220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10/14/2015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655370418"/>
      </p:ext>
    </p:extLst>
  </p:cSld>
  <p:clrMap bg1="lt1" tx1="dk1" bg2="lt2" tx2="dk2" accent1="accent1" accent2="accent2" accent3="accent3" accent4="accent4" accent5="accent5" accent6="accent6" hlink="hlink" folHlink="folHlink"/>
  <p:sldLayoutIdLst>
    <p:sldLayoutId id="2147502208" r:id="rId1"/>
    <p:sldLayoutId id="2147502209" r:id="rId2"/>
    <p:sldLayoutId id="2147502210" r:id="rId3"/>
    <p:sldLayoutId id="2147502211" r:id="rId4"/>
    <p:sldLayoutId id="2147502212" r:id="rId5"/>
    <p:sldLayoutId id="2147502213" r:id="rId6"/>
    <p:sldLayoutId id="2147502214" r:id="rId7"/>
    <p:sldLayoutId id="2147502215" r:id="rId8"/>
    <p:sldLayoutId id="2147502216" r:id="rId9"/>
    <p:sldLayoutId id="2147502217" r:id="rId10"/>
    <p:sldLayoutId id="214750221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10/14/2015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225864195"/>
      </p:ext>
    </p:extLst>
  </p:cSld>
  <p:clrMap bg1="lt1" tx1="dk1" bg2="lt2" tx2="dk2" accent1="accent1" accent2="accent2" accent3="accent3" accent4="accent4" accent5="accent5" accent6="accent6" hlink="hlink" folHlink="folHlink"/>
  <p:sldLayoutIdLst>
    <p:sldLayoutId id="2147502220" r:id="rId1"/>
    <p:sldLayoutId id="2147502221" r:id="rId2"/>
    <p:sldLayoutId id="2147502222" r:id="rId3"/>
    <p:sldLayoutId id="2147502223" r:id="rId4"/>
    <p:sldLayoutId id="2147502224" r:id="rId5"/>
    <p:sldLayoutId id="2147502225" r:id="rId6"/>
    <p:sldLayoutId id="2147502226" r:id="rId7"/>
    <p:sldLayoutId id="2147502227" r:id="rId8"/>
    <p:sldLayoutId id="2147502228" r:id="rId9"/>
    <p:sldLayoutId id="2147502229" r:id="rId10"/>
    <p:sldLayoutId id="214750223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10/14/2015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571344026"/>
      </p:ext>
    </p:extLst>
  </p:cSld>
  <p:clrMap bg1="lt1" tx1="dk1" bg2="lt2" tx2="dk2" accent1="accent1" accent2="accent2" accent3="accent3" accent4="accent4" accent5="accent5" accent6="accent6" hlink="hlink" folHlink="folHlink"/>
  <p:sldLayoutIdLst>
    <p:sldLayoutId id="2147502232" r:id="rId1"/>
    <p:sldLayoutId id="2147502233" r:id="rId2"/>
    <p:sldLayoutId id="2147502234" r:id="rId3"/>
    <p:sldLayoutId id="2147502235" r:id="rId4"/>
    <p:sldLayoutId id="2147502236" r:id="rId5"/>
    <p:sldLayoutId id="2147502237" r:id="rId6"/>
    <p:sldLayoutId id="2147502238" r:id="rId7"/>
    <p:sldLayoutId id="2147502239" r:id="rId8"/>
    <p:sldLayoutId id="2147502240" r:id="rId9"/>
    <p:sldLayoutId id="2147502241" r:id="rId10"/>
    <p:sldLayoutId id="214750224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10/14/2015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547809113"/>
      </p:ext>
    </p:extLst>
  </p:cSld>
  <p:clrMap bg1="lt1" tx1="dk1" bg2="lt2" tx2="dk2" accent1="accent1" accent2="accent2" accent3="accent3" accent4="accent4" accent5="accent5" accent6="accent6" hlink="hlink" folHlink="folHlink"/>
  <p:sldLayoutIdLst>
    <p:sldLayoutId id="2147502244" r:id="rId1"/>
    <p:sldLayoutId id="2147502245" r:id="rId2"/>
    <p:sldLayoutId id="2147502246" r:id="rId3"/>
    <p:sldLayoutId id="2147502247" r:id="rId4"/>
    <p:sldLayoutId id="2147502248" r:id="rId5"/>
    <p:sldLayoutId id="2147502249" r:id="rId6"/>
    <p:sldLayoutId id="2147502250" r:id="rId7"/>
    <p:sldLayoutId id="2147502251" r:id="rId8"/>
    <p:sldLayoutId id="2147502252" r:id="rId9"/>
    <p:sldLayoutId id="2147502253" r:id="rId10"/>
    <p:sldLayoutId id="214750225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10/14/2015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418617043"/>
      </p:ext>
    </p:extLst>
  </p:cSld>
  <p:clrMap bg1="lt1" tx1="dk1" bg2="lt2" tx2="dk2" accent1="accent1" accent2="accent2" accent3="accent3" accent4="accent4" accent5="accent5" accent6="accent6" hlink="hlink" folHlink="folHlink"/>
  <p:sldLayoutIdLst>
    <p:sldLayoutId id="2147502256" r:id="rId1"/>
    <p:sldLayoutId id="2147502257" r:id="rId2"/>
    <p:sldLayoutId id="2147502258" r:id="rId3"/>
    <p:sldLayoutId id="2147502259" r:id="rId4"/>
    <p:sldLayoutId id="2147502260" r:id="rId5"/>
    <p:sldLayoutId id="2147502261" r:id="rId6"/>
    <p:sldLayoutId id="2147502262" r:id="rId7"/>
    <p:sldLayoutId id="2147502263" r:id="rId8"/>
    <p:sldLayoutId id="2147502264" r:id="rId9"/>
    <p:sldLayoutId id="2147502265" r:id="rId10"/>
    <p:sldLayoutId id="214750226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10/14/2015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979818170"/>
      </p:ext>
    </p:extLst>
  </p:cSld>
  <p:clrMap bg1="lt1" tx1="dk1" bg2="lt2" tx2="dk2" accent1="accent1" accent2="accent2" accent3="accent3" accent4="accent4" accent5="accent5" accent6="accent6" hlink="hlink" folHlink="folHlink"/>
  <p:sldLayoutIdLst>
    <p:sldLayoutId id="2147502268" r:id="rId1"/>
    <p:sldLayoutId id="2147502269" r:id="rId2"/>
    <p:sldLayoutId id="2147502270" r:id="rId3"/>
    <p:sldLayoutId id="2147502271" r:id="rId4"/>
    <p:sldLayoutId id="2147502272" r:id="rId5"/>
    <p:sldLayoutId id="2147502273" r:id="rId6"/>
    <p:sldLayoutId id="2147502274" r:id="rId7"/>
    <p:sldLayoutId id="2147502275" r:id="rId8"/>
    <p:sldLayoutId id="2147502276" r:id="rId9"/>
    <p:sldLayoutId id="2147502277" r:id="rId10"/>
    <p:sldLayoutId id="214750227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62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ea typeface="+mn-ea"/>
                <a:cs typeface="Arial" panose="020B0604020202020204" pitchFamily="34" charset="0"/>
              </a:defRPr>
            </a:lvl1pPr>
          </a:lstStyle>
          <a:p>
            <a:pPr>
              <a:defRPr/>
            </a:pPr>
            <a:fld id="{5F53AC09-A9CB-4C7E-8808-2E5EA582BBD9}" type="slidenum">
              <a:rPr lang="en-US">
                <a:latin typeface="Arial" panose="020B0604020202020204" pitchFamily="34" charset="0"/>
              </a:rPr>
              <a:pPr>
                <a:defRPr/>
              </a:pPr>
              <a:t>‹#›</a:t>
            </a:fld>
            <a:endParaRPr lang="en-US">
              <a:latin typeface="Arial" panose="020B0604020202020204" pitchFamily="34" charset="0"/>
            </a:endParaRPr>
          </a:p>
        </p:txBody>
      </p:sp>
    </p:spTree>
    <p:extLst>
      <p:ext uri="{BB962C8B-B14F-4D97-AF65-F5344CB8AC3E}">
        <p14:creationId xmlns:p14="http://schemas.microsoft.com/office/powerpoint/2010/main" val="2451916278"/>
      </p:ext>
    </p:extLst>
  </p:cSld>
  <p:clrMap bg1="lt1" tx1="dk1" bg2="lt2" tx2="dk2" accent1="accent1" accent2="accent2" accent3="accent3" accent4="accent4" accent5="accent5" accent6="accent6" hlink="hlink" folHlink="folHlink"/>
  <p:sldLayoutIdLst>
    <p:sldLayoutId id="2147500518" r:id="rId1"/>
    <p:sldLayoutId id="2147500519" r:id="rId2"/>
    <p:sldLayoutId id="2147500520" r:id="rId3"/>
    <p:sldLayoutId id="2147500521" r:id="rId4"/>
    <p:sldLayoutId id="2147500522" r:id="rId5"/>
    <p:sldLayoutId id="2147500523" r:id="rId6"/>
    <p:sldLayoutId id="2147500524" r:id="rId7"/>
    <p:sldLayoutId id="2147500525" r:id="rId8"/>
    <p:sldLayoutId id="2147500526" r:id="rId9"/>
    <p:sldLayoutId id="2147500527" r:id="rId10"/>
    <p:sldLayoutId id="2147500528" r:id="rId11"/>
    <p:sldLayoutId id="2147500529" r:id="rId12"/>
    <p:sldLayoutId id="2147500530" r:id="rId13"/>
    <p:sldLayoutId id="214750053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24578"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0" tIns="46035" rIns="92070" bIns="46035" numCol="1" anchor="ctr" anchorCtr="0" compatLnSpc="1">
            <a:prstTxWarp prst="textNoShape">
              <a:avLst/>
            </a:prstTxWarp>
          </a:bodyPr>
          <a:lstStyle/>
          <a:p>
            <a:pPr lvl="0"/>
            <a:r>
              <a:rPr lang="en-US" altLang="en-US" smtClean="0"/>
              <a:t>Click to edit Master title style</a:t>
            </a:r>
          </a:p>
        </p:txBody>
      </p:sp>
      <p:sp>
        <p:nvSpPr>
          <p:cNvPr id="24579"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0" tIns="46035" rIns="92070" bIns="4603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0" tIns="46035" rIns="92070" bIns="46035" numCol="1" anchor="ctr" anchorCtr="0" compatLnSpc="1">
            <a:prstTxWarp prst="textNoShape">
              <a:avLst/>
            </a:prstTxWarp>
          </a:bodyPr>
          <a:lstStyle>
            <a:lvl1pPr eaLnBrk="0" hangingPunct="0">
              <a:defRPr sz="1400" b="0">
                <a:solidFill>
                  <a:srgbClr val="000000"/>
                </a:solidFill>
                <a:latin typeface="Times New Roman" pitchFamily="18" charset="0"/>
                <a:ea typeface="+mn-ea"/>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0" tIns="46035" rIns="92070" bIns="46035" numCol="1" anchor="ctr" anchorCtr="0" compatLnSpc="1">
            <a:prstTxWarp prst="textNoShape">
              <a:avLst/>
            </a:prstTxWarp>
          </a:bodyPr>
          <a:lstStyle>
            <a:lvl1pPr algn="ctr" eaLnBrk="0" hangingPunct="0">
              <a:defRPr sz="1400" b="0">
                <a:solidFill>
                  <a:srgbClr val="000000"/>
                </a:solidFill>
                <a:latin typeface="Times New Roman" pitchFamily="18" charset="0"/>
                <a:ea typeface="+mn-ea"/>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0" tIns="46035" rIns="92070" bIns="46035" numCol="1" anchor="ctr" anchorCtr="0" compatLnSpc="1">
            <a:prstTxWarp prst="textNoShape">
              <a:avLst/>
            </a:prstTxWarp>
          </a:bodyPr>
          <a:lstStyle>
            <a:lvl1pPr algn="r">
              <a:defRPr sz="1400">
                <a:solidFill>
                  <a:srgbClr val="000000"/>
                </a:solidFill>
                <a:latin typeface="Times New Roman" panose="02020603050405020304" pitchFamily="18" charset="0"/>
                <a:ea typeface="+mn-ea"/>
                <a:cs typeface="Arial" panose="020B0604020202020204" pitchFamily="34" charset="0"/>
              </a:defRPr>
            </a:lvl1pPr>
          </a:lstStyle>
          <a:p>
            <a:pPr>
              <a:defRPr/>
            </a:pPr>
            <a:fld id="{67B60C5D-B207-48AC-95EE-348D8984989F}" type="slidenum">
              <a:rPr lang="en-US"/>
              <a:pPr>
                <a:defRPr/>
              </a:pPr>
              <a:t>‹#›</a:t>
            </a:fld>
            <a:endParaRPr lang="en-US"/>
          </a:p>
        </p:txBody>
      </p:sp>
    </p:spTree>
    <p:extLst>
      <p:ext uri="{BB962C8B-B14F-4D97-AF65-F5344CB8AC3E}">
        <p14:creationId xmlns:p14="http://schemas.microsoft.com/office/powerpoint/2010/main" val="3427684756"/>
      </p:ext>
    </p:extLst>
  </p:cSld>
  <p:clrMap bg1="lt1" tx1="dk1" bg2="lt2" tx2="dk2" accent1="accent1" accent2="accent2" accent3="accent3" accent4="accent4" accent5="accent5" accent6="accent6" hlink="hlink" folHlink="folHlink"/>
  <p:sldLayoutIdLst>
    <p:sldLayoutId id="2147500533" r:id="rId1"/>
    <p:sldLayoutId id="2147500534" r:id="rId2"/>
    <p:sldLayoutId id="2147500535" r:id="rId3"/>
    <p:sldLayoutId id="2147500536" r:id="rId4"/>
    <p:sldLayoutId id="2147500537" r:id="rId5"/>
    <p:sldLayoutId id="2147500538" r:id="rId6"/>
    <p:sldLayoutId id="2147500539" r:id="rId7"/>
    <p:sldLayoutId id="2147500540" r:id="rId8"/>
    <p:sldLayoutId id="2147500541" r:id="rId9"/>
    <p:sldLayoutId id="2147500542" r:id="rId10"/>
    <p:sldLayoutId id="2147500543" r:id="rId11"/>
    <p:sldLayoutId id="2147500544" r:id="rId12"/>
    <p:sldLayoutId id="2147500545" r:id="rId13"/>
    <p:sldLayoutId id="2147500546"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177" algn="ctr" rtl="0" eaLnBrk="0" fontAlgn="base" hangingPunct="0">
        <a:spcBef>
          <a:spcPct val="0"/>
        </a:spcBef>
        <a:spcAft>
          <a:spcPct val="0"/>
        </a:spcAft>
        <a:defRPr sz="2800" b="1">
          <a:solidFill>
            <a:schemeClr val="tx2"/>
          </a:solidFill>
          <a:latin typeface="Arial" charset="0"/>
        </a:defRPr>
      </a:lvl6pPr>
      <a:lvl7pPr marL="914353" algn="ctr" rtl="0" eaLnBrk="0" fontAlgn="base" hangingPunct="0">
        <a:spcBef>
          <a:spcPct val="0"/>
        </a:spcBef>
        <a:spcAft>
          <a:spcPct val="0"/>
        </a:spcAft>
        <a:defRPr sz="2800" b="1">
          <a:solidFill>
            <a:schemeClr val="tx2"/>
          </a:solidFill>
          <a:latin typeface="Arial" charset="0"/>
        </a:defRPr>
      </a:lvl7pPr>
      <a:lvl8pPr marL="1371530" algn="ctr" rtl="0" eaLnBrk="0" fontAlgn="base" hangingPunct="0">
        <a:spcBef>
          <a:spcPct val="0"/>
        </a:spcBef>
        <a:spcAft>
          <a:spcPct val="0"/>
        </a:spcAft>
        <a:defRPr sz="2800" b="1">
          <a:solidFill>
            <a:schemeClr val="tx2"/>
          </a:solidFill>
          <a:latin typeface="Arial" charset="0"/>
        </a:defRPr>
      </a:lvl8pPr>
      <a:lvl9pPr marL="1828706" algn="ctr" rtl="0" eaLnBrk="0" fontAlgn="base" hangingPunct="0">
        <a:spcBef>
          <a:spcPct val="0"/>
        </a:spcBef>
        <a:spcAft>
          <a:spcPct val="0"/>
        </a:spcAft>
        <a:defRPr sz="2800" b="1">
          <a:solidFill>
            <a:schemeClr val="tx2"/>
          </a:solidFill>
          <a:latin typeface="Arial" charset="0"/>
        </a:defRPr>
      </a:lvl9pPr>
    </p:titleStyle>
    <p:bodyStyle>
      <a:lvl1pPr marL="341313" indent="-341313"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1363" indent="-284163"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1413" indent="-227013"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598613" indent="-227013"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5813" indent="-227013"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471" indent="-228588" algn="l" rtl="0" eaLnBrk="0" fontAlgn="base" hangingPunct="0">
        <a:spcBef>
          <a:spcPct val="20000"/>
        </a:spcBef>
        <a:spcAft>
          <a:spcPct val="0"/>
        </a:spcAft>
        <a:buClr>
          <a:schemeClr val="bg2"/>
        </a:buClr>
        <a:buSzPct val="75000"/>
        <a:buChar char="•"/>
        <a:defRPr b="1">
          <a:solidFill>
            <a:schemeClr val="tx1"/>
          </a:solidFill>
          <a:latin typeface="+mn-lt"/>
        </a:defRPr>
      </a:lvl6pPr>
      <a:lvl7pPr marL="2971648" indent="-228588" algn="l" rtl="0" eaLnBrk="0" fontAlgn="base" hangingPunct="0">
        <a:spcBef>
          <a:spcPct val="20000"/>
        </a:spcBef>
        <a:spcAft>
          <a:spcPct val="0"/>
        </a:spcAft>
        <a:buClr>
          <a:schemeClr val="bg2"/>
        </a:buClr>
        <a:buSzPct val="75000"/>
        <a:buChar char="•"/>
        <a:defRPr b="1">
          <a:solidFill>
            <a:schemeClr val="tx1"/>
          </a:solidFill>
          <a:latin typeface="+mn-lt"/>
        </a:defRPr>
      </a:lvl7pPr>
      <a:lvl8pPr marL="3428825" indent="-228588" algn="l" rtl="0" eaLnBrk="0" fontAlgn="base" hangingPunct="0">
        <a:spcBef>
          <a:spcPct val="20000"/>
        </a:spcBef>
        <a:spcAft>
          <a:spcPct val="0"/>
        </a:spcAft>
        <a:buClr>
          <a:schemeClr val="bg2"/>
        </a:buClr>
        <a:buSzPct val="75000"/>
        <a:buChar char="•"/>
        <a:defRPr b="1">
          <a:solidFill>
            <a:schemeClr val="tx1"/>
          </a:solidFill>
          <a:latin typeface="+mn-lt"/>
        </a:defRPr>
      </a:lvl8pPr>
      <a:lvl9pPr marL="3886001" indent="-228588"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307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ea typeface="+mn-ea"/>
                <a:cs typeface="Arial" panose="020B0604020202020204" pitchFamily="34" charset="0"/>
              </a:defRPr>
            </a:lvl1pPr>
          </a:lstStyle>
          <a:p>
            <a:pPr>
              <a:defRPr/>
            </a:pPr>
            <a:fld id="{1E711E28-BA71-4504-AF27-24D0840EE23E}" type="slidenum">
              <a:rPr lang="en-US">
                <a:latin typeface="Arial" panose="020B0604020202020204" pitchFamily="34" charset="0"/>
              </a:rPr>
              <a:pPr>
                <a:defRPr/>
              </a:pPr>
              <a:t>‹#›</a:t>
            </a:fld>
            <a:endParaRPr lang="en-US">
              <a:latin typeface="Arial" panose="020B0604020202020204" pitchFamily="34" charset="0"/>
            </a:endParaRPr>
          </a:p>
        </p:txBody>
      </p:sp>
    </p:spTree>
    <p:extLst>
      <p:ext uri="{BB962C8B-B14F-4D97-AF65-F5344CB8AC3E}">
        <p14:creationId xmlns:p14="http://schemas.microsoft.com/office/powerpoint/2010/main" val="3332071085"/>
      </p:ext>
    </p:extLst>
  </p:cSld>
  <p:clrMap bg1="lt1" tx1="dk1" bg2="lt2" tx2="dk2" accent1="accent1" accent2="accent2" accent3="accent3" accent4="accent4" accent5="accent5" accent6="accent6" hlink="hlink" folHlink="folHlink"/>
  <p:sldLayoutIdLst>
    <p:sldLayoutId id="2147500564" r:id="rId1"/>
    <p:sldLayoutId id="2147500565" r:id="rId2"/>
    <p:sldLayoutId id="2147500566" r:id="rId3"/>
    <p:sldLayoutId id="2147500567" r:id="rId4"/>
    <p:sldLayoutId id="2147500568" r:id="rId5"/>
    <p:sldLayoutId id="2147500569" r:id="rId6"/>
    <p:sldLayoutId id="2147500570" r:id="rId7"/>
    <p:sldLayoutId id="2147500571" r:id="rId8"/>
    <p:sldLayoutId id="2147500572" r:id="rId9"/>
    <p:sldLayoutId id="2147500573" r:id="rId10"/>
    <p:sldLayoutId id="2147500574" r:id="rId11"/>
    <p:sldLayoutId id="2147500575" r:id="rId12"/>
    <p:sldLayoutId id="2147500576" r:id="rId13"/>
    <p:sldLayoutId id="214750057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32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mn-ea"/>
                <a:cs typeface="Arial" panose="020B0604020202020204" pitchFamily="34" charset="0"/>
              </a:defRPr>
            </a:lvl1pPr>
          </a:lstStyle>
          <a:p>
            <a:pPr>
              <a:defRPr/>
            </a:pPr>
            <a:fld id="{2EAD67A5-CBF4-4644-9EE9-5E9F6798B7CB}" type="slidenum">
              <a:rPr lang="en-US">
                <a:latin typeface="Arial" panose="020B0604020202020204" pitchFamily="34" charset="0"/>
              </a:rPr>
              <a:pPr>
                <a:defRPr/>
              </a:pPr>
              <a:t>‹#›</a:t>
            </a:fld>
            <a:endParaRPr lang="en-US">
              <a:latin typeface="Arial" panose="020B0604020202020204" pitchFamily="34" charset="0"/>
            </a:endParaRPr>
          </a:p>
        </p:txBody>
      </p:sp>
    </p:spTree>
    <p:extLst>
      <p:ext uri="{BB962C8B-B14F-4D97-AF65-F5344CB8AC3E}">
        <p14:creationId xmlns:p14="http://schemas.microsoft.com/office/powerpoint/2010/main" val="529070638"/>
      </p:ext>
    </p:extLst>
  </p:cSld>
  <p:clrMap bg1="lt1" tx1="dk1" bg2="lt2" tx2="dk2" accent1="accent1" accent2="accent2" accent3="accent3" accent4="accent4" accent5="accent5" accent6="accent6" hlink="hlink" folHlink="folHlink"/>
  <p:sldLayoutIdLst>
    <p:sldLayoutId id="2147500579" r:id="rId1"/>
    <p:sldLayoutId id="2147500580" r:id="rId2"/>
    <p:sldLayoutId id="2147500581" r:id="rId3"/>
    <p:sldLayoutId id="2147500582" r:id="rId4"/>
    <p:sldLayoutId id="2147500583" r:id="rId5"/>
    <p:sldLayoutId id="2147500584" r:id="rId6"/>
    <p:sldLayoutId id="2147500585" r:id="rId7"/>
    <p:sldLayoutId id="2147500586" r:id="rId8"/>
    <p:sldLayoutId id="2147500587" r:id="rId9"/>
    <p:sldLayoutId id="2147500588" r:id="rId10"/>
    <p:sldLayoutId id="2147500589" r:id="rId11"/>
    <p:sldLayoutId id="2147500590" r:id="rId12"/>
    <p:sldLayoutId id="2147500591" r:id="rId13"/>
    <p:sldLayoutId id="214750059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3"/><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slideLayout" Target="../slideLayouts/slideLayout233.xml"/><Relationship Id="rId4" Type="http://schemas.openxmlformats.org/officeDocument/2006/relationships/audio" Target="../media/media2.mp3"/><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fastcompany.com/3049484/app-economy/microsoft-sway?partner=rss&amp;utm_content=buffere96e8&amp;utm_medium=social&amp;utm_source=twitter.com&amp;utm_campaign=buffer" TargetMode="External"/><Relationship Id="rId1" Type="http://schemas.openxmlformats.org/officeDocument/2006/relationships/slideLayout" Target="../slideLayouts/slideLayout658.xml"/><Relationship Id="rId4" Type="http://schemas.openxmlformats.org/officeDocument/2006/relationships/image" Target="../media/image29.jpg"/></Relationships>
</file>

<file path=ppt/slides/_rels/slide10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308.xml"/></Relationships>
</file>

<file path=ppt/slides/_rels/slide101.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png"/><Relationship Id="rId1" Type="http://schemas.openxmlformats.org/officeDocument/2006/relationships/slideLayout" Target="../slideLayouts/slideLayout308.xml"/></Relationships>
</file>

<file path=ppt/slides/_rels/slide102.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308.xml"/></Relationships>
</file>

<file path=ppt/slides/_rels/slide103.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hyperlink" Target="https://twitter.com/drchuck/status/262423228717355009/photo/1" TargetMode="External"/><Relationship Id="rId1" Type="http://schemas.openxmlformats.org/officeDocument/2006/relationships/slideLayout" Target="../slideLayouts/slideLayout308.xml"/><Relationship Id="rId6" Type="http://schemas.openxmlformats.org/officeDocument/2006/relationships/image" Target="../media/image199.png"/><Relationship Id="rId5" Type="http://schemas.openxmlformats.org/officeDocument/2006/relationships/image" Target="../media/image198.jpeg"/><Relationship Id="rId4" Type="http://schemas.openxmlformats.org/officeDocument/2006/relationships/image" Target="../media/image197.png"/></Relationships>
</file>

<file path=ppt/slides/_rels/slide104.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308.xml"/><Relationship Id="rId5" Type="http://schemas.openxmlformats.org/officeDocument/2006/relationships/image" Target="../media/image203.jpeg"/><Relationship Id="rId4" Type="http://schemas.openxmlformats.org/officeDocument/2006/relationships/image" Target="../media/image202.png"/></Relationships>
</file>

<file path=ppt/slides/_rels/slide105.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467.xml"/></Relationships>
</file>

<file path=ppt/slides/_rels/slide106.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467.xml"/></Relationships>
</file>

<file path=ppt/slides/_rels/slide107.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Layout" Target="../slideLayouts/slideLayout467.xml"/></Relationships>
</file>

<file path=ppt/slides/_rels/slide108.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467.xml"/></Relationships>
</file>

<file path=ppt/slides/_rels/slide109.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jpeg"/><Relationship Id="rId1" Type="http://schemas.openxmlformats.org/officeDocument/2006/relationships/slideLayout" Target="../slideLayouts/slideLayout308.xml"/><Relationship Id="rId4" Type="http://schemas.openxmlformats.org/officeDocument/2006/relationships/image" Target="../media/image212.jp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www.fastcompany.com/3049484/app-economy/microsoft-sway?partner=rss&amp;utm_content=buffere96e8&amp;utm_medium=social&amp;utm_source=twitter.com&amp;utm_campaign=buffer" TargetMode="External"/><Relationship Id="rId1" Type="http://schemas.openxmlformats.org/officeDocument/2006/relationships/slideLayout" Target="../slideLayouts/slideLayout658.xml"/><Relationship Id="rId4" Type="http://schemas.openxmlformats.org/officeDocument/2006/relationships/image" Target="../media/image31.jpeg"/></Relationships>
</file>

<file path=ppt/slides/_rels/slide11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hyperlink" Target="http://theconversation.edu.au/radical-rethink-how-to-design-university-courses-in-the-online-age-9737" TargetMode="External"/><Relationship Id="rId1" Type="http://schemas.openxmlformats.org/officeDocument/2006/relationships/slideLayout" Target="../slideLayouts/slideLayout322.xml"/><Relationship Id="rId5" Type="http://schemas.openxmlformats.org/officeDocument/2006/relationships/image" Target="../media/image215.jpeg"/><Relationship Id="rId4" Type="http://schemas.openxmlformats.org/officeDocument/2006/relationships/image" Target="../media/image214.jpeg"/></Relationships>
</file>

<file path=ppt/slides/_rels/slide111.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322.xml"/></Relationships>
</file>

<file path=ppt/slides/_rels/slide112.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322.xml"/></Relationships>
</file>

<file path=ppt/slides/_rels/slide113.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322.xml"/></Relationships>
</file>

<file path=ppt/slides/_rels/slide114.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hyperlink" Target="http://www.youtube.com/watch?v=JzNHvmSv8TI" TargetMode="External"/><Relationship Id="rId1" Type="http://schemas.openxmlformats.org/officeDocument/2006/relationships/slideLayout" Target="../slideLayouts/slideLayout326.xml"/><Relationship Id="rId6" Type="http://schemas.openxmlformats.org/officeDocument/2006/relationships/image" Target="../media/image223.jpeg"/><Relationship Id="rId5" Type="http://schemas.openxmlformats.org/officeDocument/2006/relationships/image" Target="../media/image222.png"/><Relationship Id="rId4" Type="http://schemas.openxmlformats.org/officeDocument/2006/relationships/image" Target="../media/image221.png"/></Relationships>
</file>

<file path=ppt/slides/_rels/slide115.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jpeg"/><Relationship Id="rId1" Type="http://schemas.openxmlformats.org/officeDocument/2006/relationships/slideLayout" Target="../slideLayouts/slideLayout322.xml"/></Relationships>
</file>

<file path=ppt/slides/_rels/slide116.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322.xml"/><Relationship Id="rId4" Type="http://schemas.openxmlformats.org/officeDocument/2006/relationships/image" Target="../media/image228.png"/></Relationships>
</file>

<file path=ppt/slides/_rels/slide117.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322.xml"/></Relationships>
</file>

<file path=ppt/slides/_rels/slide118.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322.xml"/></Relationships>
</file>

<file path=ppt/slides/_rels/slide119.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image" Target="../media/image231.jpeg"/><Relationship Id="rId1" Type="http://schemas.openxmlformats.org/officeDocument/2006/relationships/slideLayout" Target="../slideLayouts/slideLayout322.xml"/><Relationship Id="rId5" Type="http://schemas.openxmlformats.org/officeDocument/2006/relationships/image" Target="../media/image233.jpeg"/><Relationship Id="rId4" Type="http://schemas.openxmlformats.org/officeDocument/2006/relationships/hyperlink" Target="http://chronicle.com/blogs/wiredcampus/files/2013/03/cage_match.jpg" TargetMode="External"/></Relationships>
</file>

<file path=ppt/slides/_rels/slide12.xml.rels><?xml version="1.0" encoding="UTF-8" standalone="yes"?>
<Relationships xmlns="http://schemas.openxmlformats.org/package/2006/relationships"><Relationship Id="rId2" Type="http://schemas.openxmlformats.org/officeDocument/2006/relationships/hyperlink" Target="http://www.crainsdetroit.com/article/20150830/NEWS/308309998/massive-online-courses-grow-whats-in-it-for-the-universities" TargetMode="External"/><Relationship Id="rId1" Type="http://schemas.openxmlformats.org/officeDocument/2006/relationships/slideLayout" Target="../slideLayouts/slideLayout647.xml"/></Relationships>
</file>

<file path=ppt/slides/_rels/slide120.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326.xml"/></Relationships>
</file>

<file path=ppt/slides/_rels/slide121.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153.xml"/></Relationships>
</file>

<file path=ppt/slides/_rels/slide122.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hyperlink" Target="http://web.mit.edu/newsoffice/2013/former-mit-president-charles-m-vest-dies-at-72-1213.html" TargetMode="External"/><Relationship Id="rId1" Type="http://schemas.openxmlformats.org/officeDocument/2006/relationships/slideLayout" Target="../slideLayouts/slideLayout44.xml"/><Relationship Id="rId4" Type="http://schemas.openxmlformats.org/officeDocument/2006/relationships/image" Target="../media/image79.png"/></Relationships>
</file>

<file path=ppt/slides/_rels/slide123.xml.rels><?xml version="1.0" encoding="UTF-8" standalone="yes"?>
<Relationships xmlns="http://schemas.openxmlformats.org/package/2006/relationships"><Relationship Id="rId3" Type="http://schemas.openxmlformats.org/officeDocument/2006/relationships/image" Target="../media/image238.gif"/><Relationship Id="rId2" Type="http://schemas.openxmlformats.org/officeDocument/2006/relationships/image" Target="../media/image237.gif"/><Relationship Id="rId1" Type="http://schemas.openxmlformats.org/officeDocument/2006/relationships/slideLayout" Target="../slideLayouts/slideLayout40.xml"/><Relationship Id="rId5" Type="http://schemas.openxmlformats.org/officeDocument/2006/relationships/image" Target="../media/image240.gif"/><Relationship Id="rId4" Type="http://schemas.openxmlformats.org/officeDocument/2006/relationships/image" Target="../media/image239.gif"/></Relationships>
</file>

<file path=ppt/slides/_rels/slide124.xml.rels><?xml version="1.0" encoding="UTF-8" standalone="yes"?>
<Relationships xmlns="http://schemas.openxmlformats.org/package/2006/relationships"><Relationship Id="rId8" Type="http://schemas.openxmlformats.org/officeDocument/2006/relationships/image" Target="../media/image241.png"/><Relationship Id="rId3" Type="http://schemas.openxmlformats.org/officeDocument/2006/relationships/slideLayout" Target="../slideLayouts/slideLayout219.xml"/><Relationship Id="rId7" Type="http://schemas.openxmlformats.org/officeDocument/2006/relationships/hyperlink" Target="mailto:CJBonk@Indiana.edu" TargetMode="External"/><Relationship Id="rId12" Type="http://schemas.openxmlformats.org/officeDocument/2006/relationships/image" Target="../media/image156.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tec-variety.com/" TargetMode="External"/><Relationship Id="rId11" Type="http://schemas.openxmlformats.org/officeDocument/2006/relationships/image" Target="../media/image72.jpeg"/><Relationship Id="rId5" Type="http://schemas.openxmlformats.org/officeDocument/2006/relationships/audio" Target="../media/audio4.wav"/><Relationship Id="rId10" Type="http://schemas.openxmlformats.org/officeDocument/2006/relationships/image" Target="../media/image243.jpeg"/><Relationship Id="rId4" Type="http://schemas.openxmlformats.org/officeDocument/2006/relationships/audio" Target="../media/audio1.wav"/><Relationship Id="rId9" Type="http://schemas.openxmlformats.org/officeDocument/2006/relationships/image" Target="../media/image242.jpeg"/></Relationships>
</file>

<file path=ppt/slides/_rels/slide13.xml.rels><?xml version="1.0" encoding="UTF-8" standalone="yes"?>
<Relationships xmlns="http://schemas.openxmlformats.org/package/2006/relationships"><Relationship Id="rId2" Type="http://schemas.openxmlformats.org/officeDocument/2006/relationships/hyperlink" Target="http://www.crainsdetroit.com/article/20150830/NEWS/308309998/massive-online-courses-grow-whats-in-it-for-the-universities" TargetMode="External"/><Relationship Id="rId1" Type="http://schemas.openxmlformats.org/officeDocument/2006/relationships/slideLayout" Target="../slideLayouts/slideLayout647.xml"/></Relationships>
</file>

<file path=ppt/slides/_rels/slide14.xml.rels><?xml version="1.0" encoding="UTF-8" standalone="yes"?>
<Relationships xmlns="http://schemas.openxmlformats.org/package/2006/relationships"><Relationship Id="rId3" Type="http://schemas.openxmlformats.org/officeDocument/2006/relationships/hyperlink" Target="https://www.higheredjobs.com/Articles/articleDisplay.cfm?ID=722&amp;utm_source=10_07_2015&amp;utm_medium=email&amp;utm_campaign=InsiderUpdate" TargetMode="External"/><Relationship Id="rId2" Type="http://schemas.openxmlformats.org/officeDocument/2006/relationships/hyperlink" Target="https://theconversation.com/institutions/glasgow-caledonian-university" TargetMode="External"/><Relationship Id="rId1" Type="http://schemas.openxmlformats.org/officeDocument/2006/relationships/slideLayout" Target="../slideLayouts/slideLayout581.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novoed.com/philanthropy-initiative?referral_token=NOVOED-CC" TargetMode="External"/><Relationship Id="rId1" Type="http://schemas.openxmlformats.org/officeDocument/2006/relationships/slideLayout" Target="../slideLayouts/slideLayout614.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t=36&amp;v=WNg-5LFAMdI" TargetMode="External"/><Relationship Id="rId2" Type="http://schemas.openxmlformats.org/officeDocument/2006/relationships/hyperlink" Target="https://www.edx.org/course/social-learning-social-impact-mcgillx-groocx" TargetMode="External"/><Relationship Id="rId1" Type="http://schemas.openxmlformats.org/officeDocument/2006/relationships/slideLayout" Target="../slideLayouts/slideLayout625.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t=36&amp;v=WNg-5LFAMdI" TargetMode="External"/><Relationship Id="rId2" Type="http://schemas.openxmlformats.org/officeDocument/2006/relationships/hyperlink" Target="https://www.edx.org/course/social-learning-social-impact-mcgillx-groocx" TargetMode="External"/><Relationship Id="rId1" Type="http://schemas.openxmlformats.org/officeDocument/2006/relationships/slideLayout" Target="../slideLayouts/slideLayout625.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t=36&amp;v=WNg-5LFAMdI" TargetMode="External"/><Relationship Id="rId2" Type="http://schemas.openxmlformats.org/officeDocument/2006/relationships/hyperlink" Target="https://www.edx.org/course/social-learning-social-impact-mcgillx-groocx" TargetMode="External"/><Relationship Id="rId1" Type="http://schemas.openxmlformats.org/officeDocument/2006/relationships/slideLayout" Target="../slideLayouts/slideLayout636.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t=36&amp;v=WNg-5LFAMdI" TargetMode="External"/><Relationship Id="rId2" Type="http://schemas.openxmlformats.org/officeDocument/2006/relationships/hyperlink" Target="https://www.edx.org/course/social-learning-social-impact-mcgillx-groocx" TargetMode="External"/><Relationship Id="rId1" Type="http://schemas.openxmlformats.org/officeDocument/2006/relationships/slideLayout" Target="../slideLayouts/slideLayout625.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237.xml"/><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8" Type="http://schemas.openxmlformats.org/officeDocument/2006/relationships/hyperlink" Target="https://hbr.org/2015/09/whos-benefiting-from-moocs-and-why" TargetMode="External"/><Relationship Id="rId3" Type="http://schemas.openxmlformats.org/officeDocument/2006/relationships/hyperlink" Target="https://hbr.org/search?term=brandon+alcorn" TargetMode="External"/><Relationship Id="rId7" Type="http://schemas.openxmlformats.org/officeDocument/2006/relationships/hyperlink" Target="https://hbr.org/search?term=ezekiel+j.+emanuel" TargetMode="External"/><Relationship Id="rId2" Type="http://schemas.openxmlformats.org/officeDocument/2006/relationships/hyperlink" Target="https://hbr.org/search?term=chen+zhenghao" TargetMode="External"/><Relationship Id="rId1" Type="http://schemas.openxmlformats.org/officeDocument/2006/relationships/slideLayout" Target="../slideLayouts/slideLayout603.xml"/><Relationship Id="rId6" Type="http://schemas.openxmlformats.org/officeDocument/2006/relationships/hyperlink" Target="https://hbr.org/search?term=daphne+koller" TargetMode="External"/><Relationship Id="rId5" Type="http://schemas.openxmlformats.org/officeDocument/2006/relationships/hyperlink" Target="https://hbr.org/search?term=nicholas+eriksson" TargetMode="External"/><Relationship Id="rId4" Type="http://schemas.openxmlformats.org/officeDocument/2006/relationships/hyperlink" Target="https://hbr.org/search?term=gayle+christensen" TargetMode="External"/><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hyperlink" Target="https://hbr.org/2015/09/whos-benefiting-from-moocs-and-why" TargetMode="External"/><Relationship Id="rId3" Type="http://schemas.openxmlformats.org/officeDocument/2006/relationships/hyperlink" Target="https://hbr.org/search?term=brandon+alcorn" TargetMode="External"/><Relationship Id="rId7" Type="http://schemas.openxmlformats.org/officeDocument/2006/relationships/hyperlink" Target="https://hbr.org/search?term=ezekiel+j.+emanuel" TargetMode="External"/><Relationship Id="rId2" Type="http://schemas.openxmlformats.org/officeDocument/2006/relationships/hyperlink" Target="https://hbr.org/search?term=chen+zhenghao" TargetMode="External"/><Relationship Id="rId1" Type="http://schemas.openxmlformats.org/officeDocument/2006/relationships/slideLayout" Target="../slideLayouts/slideLayout603.xml"/><Relationship Id="rId6" Type="http://schemas.openxmlformats.org/officeDocument/2006/relationships/hyperlink" Target="https://hbr.org/search?term=daphne+koller" TargetMode="External"/><Relationship Id="rId5" Type="http://schemas.openxmlformats.org/officeDocument/2006/relationships/hyperlink" Target="https://hbr.org/search?term=nicholas+eriksson" TargetMode="External"/><Relationship Id="rId4" Type="http://schemas.openxmlformats.org/officeDocument/2006/relationships/hyperlink" Target="https://hbr.org/search?term=gayle+christensen" TargetMode="External"/><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hyperlink" Target="https://hbr.org/2015/09/whos-benefiting-from-moocs-and-why" TargetMode="External"/><Relationship Id="rId3" Type="http://schemas.openxmlformats.org/officeDocument/2006/relationships/hyperlink" Target="https://hbr.org/search?term=brandon+alcorn" TargetMode="External"/><Relationship Id="rId7" Type="http://schemas.openxmlformats.org/officeDocument/2006/relationships/hyperlink" Target="https://hbr.org/search?term=ezekiel+j.+emanuel" TargetMode="External"/><Relationship Id="rId2" Type="http://schemas.openxmlformats.org/officeDocument/2006/relationships/hyperlink" Target="https://hbr.org/search?term=chen+zhenghao" TargetMode="External"/><Relationship Id="rId1" Type="http://schemas.openxmlformats.org/officeDocument/2006/relationships/slideLayout" Target="../slideLayouts/slideLayout603.xml"/><Relationship Id="rId6" Type="http://schemas.openxmlformats.org/officeDocument/2006/relationships/hyperlink" Target="https://hbr.org/search?term=daphne+koller" TargetMode="External"/><Relationship Id="rId5" Type="http://schemas.openxmlformats.org/officeDocument/2006/relationships/hyperlink" Target="https://hbr.org/search?term=nicholas+eriksson" TargetMode="External"/><Relationship Id="rId4" Type="http://schemas.openxmlformats.org/officeDocument/2006/relationships/hyperlink" Target="https://hbr.org/search?term=gayle+christensen" TargetMode="External"/><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www.universitybusiness.com/article/digital-badges-hit-big-time-higher-ed" TargetMode="External"/><Relationship Id="rId1" Type="http://schemas.openxmlformats.org/officeDocument/2006/relationships/slideLayout" Target="../slideLayouts/slideLayout592.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insidehighered.com/blogs/gradhacker/using-moocs-fill-your-weak-spots?utm_source=Inside+Higher+Ed&amp;utm_campaign=bf05053fb7-DNU20151007&amp;utm_medium=email&amp;utm_term=0_1fcbc04421-bf05053fb7-197362401" TargetMode="External"/><Relationship Id="rId1" Type="http://schemas.openxmlformats.org/officeDocument/2006/relationships/slideLayout" Target="../slideLayouts/slideLayout581.xml"/><Relationship Id="rId4" Type="http://schemas.openxmlformats.org/officeDocument/2006/relationships/image" Target="../media/image44.jpg"/></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81.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chronicle.com/article/MIT-Master-s-Program-to-Use/233685" TargetMode="External"/><Relationship Id="rId1" Type="http://schemas.openxmlformats.org/officeDocument/2006/relationships/slideLayout" Target="../slideLayouts/slideLayout581.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audio" Target="../media/audio2.wav"/><Relationship Id="rId1" Type="http://schemas.openxmlformats.org/officeDocument/2006/relationships/slideLayout" Target="../slideLayouts/slideLayout58.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chroniclevitae.com/news/792-the-problem-with-learning-technology?cid=at&amp;utm_source=at&amp;utm_medium=en" TargetMode="Externa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42.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4.xml"/><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hyperlink" Target="http://chronicle.com/article/When-a-Flipped-Classroom/151031/" TargetMode="External"/><Relationship Id="rId1" Type="http://schemas.openxmlformats.org/officeDocument/2006/relationships/slideLayout" Target="../slideLayouts/slideLayout178.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chronicle.com/article/Here-Comes-Professor-Everybody/151445/?cid=at" TargetMode="External"/><Relationship Id="rId1" Type="http://schemas.openxmlformats.org/officeDocument/2006/relationships/slideLayout" Target="../slideLayouts/slideLayout212.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youtube.com/watch?v=Imxw0YwTh2Y&amp;list=UUClhO-jnvl1pEXd9Skv-_Iw" TargetMode="Externa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edition.cnn.com/videos/business/2015/03/11/wbt-yale-offers-online-degree-2u-ceo.cnn" TargetMode="External"/><Relationship Id="rId7" Type="http://schemas.openxmlformats.org/officeDocument/2006/relationships/image" Target="../media/image66.png"/><Relationship Id="rId2" Type="http://schemas.openxmlformats.org/officeDocument/2006/relationships/hyperlink" Target="http://www.onlinelearningsurvey.com/reports/gradelevel.pdf" TargetMode="External"/><Relationship Id="rId1" Type="http://schemas.openxmlformats.org/officeDocument/2006/relationships/slideLayout" Target="../slideLayouts/slideLayout201.xml"/><Relationship Id="rId6" Type="http://schemas.openxmlformats.org/officeDocument/2006/relationships/image" Target="../media/image65.jpeg"/><Relationship Id="rId5" Type="http://schemas.openxmlformats.org/officeDocument/2006/relationships/hyperlink" Target="http://newsinfo.iu.edu/asset/page/normal/5654.html" TargetMode="External"/><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hyperlink" Target="http://www.nytimes.com/2014/06/16/us/starbucks-to-provide-free-college-education-to-thousands-of-workers.html" TargetMode="External"/><Relationship Id="rId2" Type="http://schemas.openxmlformats.org/officeDocument/2006/relationships/hyperlink" Target="http://money.cnn.com/2014/06/15/news/economy/starbucks-schultz-education/index.html?hpt=hp_t2" TargetMode="External"/><Relationship Id="rId1" Type="http://schemas.openxmlformats.org/officeDocument/2006/relationships/slideLayout" Target="../slideLayouts/slideLayout33.xml"/><Relationship Id="rId5" Type="http://schemas.openxmlformats.org/officeDocument/2006/relationships/image" Target="../media/image71.png"/><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tec-variety.com/" TargetMode="External"/><Relationship Id="rId1" Type="http://schemas.openxmlformats.org/officeDocument/2006/relationships/slideLayout" Target="../slideLayouts/slideLayout163.xml"/><Relationship Id="rId5" Type="http://schemas.openxmlformats.org/officeDocument/2006/relationships/image" Target="../media/image74.pn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100.xml"/><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2.xml"/><Relationship Id="rId5" Type="http://schemas.openxmlformats.org/officeDocument/2006/relationships/image" Target="../media/image16.png"/><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9.jpeg"/><Relationship Id="rId1" Type="http://schemas.openxmlformats.org/officeDocument/2006/relationships/slideLayout" Target="../slideLayouts/slideLayout86.xml"/><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web.mit.edu/newsoffice/2001/ocw.html" TargetMode="External"/><Relationship Id="rId1" Type="http://schemas.openxmlformats.org/officeDocument/2006/relationships/slideLayout" Target="../slideLayouts/slideLayout40.xml"/><Relationship Id="rId5" Type="http://schemas.openxmlformats.org/officeDocument/2006/relationships/image" Target="../media/image82.png"/><Relationship Id="rId4"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33.xml"/><Relationship Id="rId5" Type="http://schemas.openxmlformats.org/officeDocument/2006/relationships/image" Target="../media/image86.png"/><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chronicle.com/blogs/techtherapy/2012/10/03/episode-99-what-wearable-computers-could-mean-for-campuses/" TargetMode="External"/><Relationship Id="rId1" Type="http://schemas.openxmlformats.org/officeDocument/2006/relationships/slideLayout" Target="../slideLayouts/slideLayout499.xml"/><Relationship Id="rId4" Type="http://schemas.openxmlformats.org/officeDocument/2006/relationships/image" Target="../media/image88.jpeg"/></Relationships>
</file>

<file path=ppt/slides/_rels/slide44.xml.rels><?xml version="1.0" encoding="UTF-8" standalone="yes"?>
<Relationships xmlns="http://schemas.openxmlformats.org/package/2006/relationships"><Relationship Id="rId3" Type="http://schemas.openxmlformats.org/officeDocument/2006/relationships/hyperlink" Target="http://www.parlorpress.com/invasion_of_the_moocs" TargetMode="External"/><Relationship Id="rId2" Type="http://schemas.openxmlformats.org/officeDocument/2006/relationships/hyperlink" Target="https://class.stanford.edu/courses/Education/OpenKnowledge/Fall2014/about" TargetMode="External"/><Relationship Id="rId1" Type="http://schemas.openxmlformats.org/officeDocument/2006/relationships/slideLayout" Target="../slideLayouts/slideLayout128.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hyperlink" Target="http://www.parlorpress.com/pdf/invasion_of_the_moocs.pdf"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www.advancelearning.com/why-wait-for-others-to-fight-ebola/" TargetMode="External"/><Relationship Id="rId2" Type="http://schemas.openxmlformats.org/officeDocument/2006/relationships/hyperlink" Target="http://www.bbc.com/news/education-29521360" TargetMode="External"/><Relationship Id="rId1" Type="http://schemas.openxmlformats.org/officeDocument/2006/relationships/slideLayout" Target="../slideLayouts/slideLayout33.xml"/><Relationship Id="rId5" Type="http://schemas.openxmlformats.org/officeDocument/2006/relationships/image" Target="../media/image92.png"/><Relationship Id="rId4" Type="http://schemas.openxmlformats.org/officeDocument/2006/relationships/image" Target="../media/image91.png"/></Relationships>
</file>

<file path=ppt/slides/_rels/slide4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46.xml"/></Relationships>
</file>

<file path=ppt/slides/_rels/slide4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46.xml"/></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446.xml"/></Relationships>
</file>

<file path=ppt/slides/_rels/slide4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4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535.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hyperlink" Target="http://chronicle.com/article/250-MOOCsCounting-One/229397/?cid=at" TargetMode="External"/><Relationship Id="rId1" Type="http://schemas.openxmlformats.org/officeDocument/2006/relationships/slideLayout" Target="../slideLayouts/slideLayout178.xml"/></Relationships>
</file>

<file path=ppt/slides/_rels/slide5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www.udemy.com/organizations/blog/2013/12/23/seven-ways-to-corporate-mooc/" TargetMode="External"/><Relationship Id="rId1" Type="http://schemas.openxmlformats.org/officeDocument/2006/relationships/slideLayout" Target="../slideLayouts/slideLayout336.xml"/><Relationship Id="rId4" Type="http://schemas.openxmlformats.org/officeDocument/2006/relationships/image" Target="../media/image100.jpeg"/></Relationships>
</file>

<file path=ppt/slides/_rels/slide52.xml.rels><?xml version="1.0" encoding="UTF-8" standalone="yes"?>
<Relationships xmlns="http://schemas.openxmlformats.org/package/2006/relationships"><Relationship Id="rId3" Type="http://schemas.openxmlformats.org/officeDocument/2006/relationships/hyperlink" Target="http://extensionengine.com/putting-moocs-to-work-recap-infographic/#.VExR4o3wtjs" TargetMode="External"/><Relationship Id="rId2" Type="http://schemas.openxmlformats.org/officeDocument/2006/relationships/hyperlink" Target="http://chronicle.com/article/MOOCs-May-Not-Be-So-Disruptive/140965/" TargetMode="External"/><Relationship Id="rId1" Type="http://schemas.openxmlformats.org/officeDocument/2006/relationships/slideLayout" Target="../slideLayouts/slideLayout351.xml"/><Relationship Id="rId6" Type="http://schemas.openxmlformats.org/officeDocument/2006/relationships/image" Target="../media/image103.jpeg"/><Relationship Id="rId5" Type="http://schemas.openxmlformats.org/officeDocument/2006/relationships/image" Target="../media/image102.png"/><Relationship Id="rId4" Type="http://schemas.openxmlformats.org/officeDocument/2006/relationships/image" Target="../media/image101.png"/></Relationships>
</file>

<file path=ppt/slides/_rels/slide5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chronicle.com/blogs/wiredcampus/mit-will-offer-mooc-curricula-not-just-single-courses-on-edx/46715" TargetMode="External"/><Relationship Id="rId1" Type="http://schemas.openxmlformats.org/officeDocument/2006/relationships/slideLayout" Target="../slideLayouts/slideLayout29.xml"/><Relationship Id="rId5" Type="http://schemas.openxmlformats.org/officeDocument/2006/relationships/image" Target="../media/image106.png"/><Relationship Id="rId4" Type="http://schemas.openxmlformats.org/officeDocument/2006/relationships/image" Target="../media/image105.png"/></Relationships>
</file>

<file path=ppt/slides/_rels/slide5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www.eschoolnews.com/2014/10/06/high-school-moocs-839/print/" TargetMode="External"/><Relationship Id="rId1" Type="http://schemas.openxmlformats.org/officeDocument/2006/relationships/slideLayout" Target="../slideLayouts/slideLayout513.xml"/><Relationship Id="rId4" Type="http://schemas.openxmlformats.org/officeDocument/2006/relationships/image" Target="../media/image108.png"/></Relationships>
</file>

<file path=ppt/slides/_rels/slide55.xml.rels><?xml version="1.0" encoding="UTF-8" standalone="yes"?>
<Relationships xmlns="http://schemas.openxmlformats.org/package/2006/relationships"><Relationship Id="rId3" Type="http://schemas.openxmlformats.org/officeDocument/2006/relationships/hyperlink" Target="http://www.eschoolnews.com/2014/10/06/high-school-moocs-839/print/" TargetMode="External"/><Relationship Id="rId2" Type="http://schemas.openxmlformats.org/officeDocument/2006/relationships/hyperlink" Target="https://www.edx.org/high-school-initiative" TargetMode="External"/><Relationship Id="rId1" Type="http://schemas.openxmlformats.org/officeDocument/2006/relationships/slideLayout" Target="../slideLayouts/slideLayout33.xml"/><Relationship Id="rId5" Type="http://schemas.openxmlformats.org/officeDocument/2006/relationships/image" Target="../media/image110.png"/><Relationship Id="rId4" Type="http://schemas.openxmlformats.org/officeDocument/2006/relationships/image" Target="../media/image109.png"/></Relationships>
</file>

<file path=ppt/slides/_rels/slide5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hyperlink" Target="http://chronicle.com/article/Rwandan-Degree-Program-Aims/141631/" TargetMode="External"/><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campustechnology.com/articles/2015/04/01/for-a-better-flip-try-moocs.aspx" TargetMode="External"/><Relationship Id="rId1" Type="http://schemas.openxmlformats.org/officeDocument/2006/relationships/slideLayout" Target="../slideLayouts/slideLayout262.xml"/><Relationship Id="rId4" Type="http://schemas.openxmlformats.org/officeDocument/2006/relationships/image" Target="../media/image113.png"/></Relationships>
</file>

<file path=ppt/slides/_rels/slide5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42.xml"/></Relationships>
</file>

<file path=ppt/slides/_rels/slide5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hyperlink" Target="http://techcrunch.com/2015/05/17/why-is-the-university-still-here/#.cczeiq:nR1s" TargetMode="External"/><Relationship Id="rId1" Type="http://schemas.openxmlformats.org/officeDocument/2006/relationships/slideLayout" Target="../slideLayouts/slideLayout27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cnn.com/video/data/2.0/video/bestoftv/2014/11/15/exp-gps-moocs-sot.cnn.html" TargetMode="External"/><Relationship Id="rId1" Type="http://schemas.openxmlformats.org/officeDocument/2006/relationships/slideLayout" Target="../slideLayouts/slideLayout178.xml"/><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369.xml"/></Relationships>
</file>

<file path=ppt/slides/_rels/slide6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84.xml"/></Relationships>
</file>

<file path=ppt/slides/_rels/slide6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84.xml"/></Relationships>
</file>

<file path=ppt/slides/_rels/slide6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http://dukespace.lib.duke.edu/dspace/bitstream/handle/10161/6216/Duke_Bioelectricity_MOOC_Fall2012.pdf" TargetMode="External"/><Relationship Id="rId1" Type="http://schemas.openxmlformats.org/officeDocument/2006/relationships/slideLayout" Target="../slideLayouts/slideLayout524.xml"/><Relationship Id="rId5" Type="http://schemas.openxmlformats.org/officeDocument/2006/relationships/image" Target="../media/image122.png"/><Relationship Id="rId4" Type="http://schemas.openxmlformats.org/officeDocument/2006/relationships/image" Target="../media/image121.png"/></Relationships>
</file>

<file path=ppt/slides/_rels/slide64.xml.rels><?xml version="1.0" encoding="UTF-8" standalone="yes"?>
<Relationships xmlns="http://schemas.openxmlformats.org/package/2006/relationships"><Relationship Id="rId3" Type="http://schemas.openxmlformats.org/officeDocument/2006/relationships/hyperlink" Target="http://online.wsj.com/article/SB10001424052702303759604579093400834738972.html#project%3DMOOCchrtPRINT%26articleTabs%3Dvideo" TargetMode="External"/><Relationship Id="rId2" Type="http://schemas.openxmlformats.org/officeDocument/2006/relationships/hyperlink" Target="http://online.wsj.com/article/SB10001424052702303759604579093400834738972.html#project%3DMOOCchrtPRINT%26articleTabs%3Dinteractive" TargetMode="External"/><Relationship Id="rId1" Type="http://schemas.openxmlformats.org/officeDocument/2006/relationships/slideLayout" Target="../slideLayouts/slideLayout513.xml"/><Relationship Id="rId5" Type="http://schemas.openxmlformats.org/officeDocument/2006/relationships/image" Target="../media/image124.png"/><Relationship Id="rId4" Type="http://schemas.openxmlformats.org/officeDocument/2006/relationships/image" Target="../media/image123.jpeg"/></Relationships>
</file>

<file path=ppt/slides/_rels/slide6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hyperlink" Target="http://chronicle.com/article/MOOCs-EdX/146901/" TargetMode="External"/><Relationship Id="rId1" Type="http://schemas.openxmlformats.org/officeDocument/2006/relationships/slideLayout" Target="../slideLayouts/slideLayout398.xml"/></Relationships>
</file>

<file path=ppt/slides/_rels/slide66.xml.rels><?xml version="1.0" encoding="UTF-8" standalone="yes"?>
<Relationships xmlns="http://schemas.openxmlformats.org/package/2006/relationships"><Relationship Id="rId3" Type="http://schemas.openxmlformats.org/officeDocument/2006/relationships/hyperlink" Target="https://magic.piktochart.com/output/1747660-moocs" TargetMode="External"/><Relationship Id="rId2" Type="http://schemas.openxmlformats.org/officeDocument/2006/relationships/hyperlink" Target="http://www.ecampusnews.com/research/infographic-moocs-global-436/" TargetMode="External"/><Relationship Id="rId1" Type="http://schemas.openxmlformats.org/officeDocument/2006/relationships/slideLayout" Target="../slideLayouts/slideLayout409.xml"/><Relationship Id="rId4" Type="http://schemas.openxmlformats.org/officeDocument/2006/relationships/image" Target="../media/image126.png"/></Relationships>
</file>

<file path=ppt/slides/_rels/slide6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hyperlink" Target="http://chronicle.com/blogs/wiredcampus/harvard-and-mit-release-visualization-tools-for-trove-of-mooc-data/50631?cid=pm&amp;utm_source=pm&amp;utm_medium=en" TargetMode="External"/><Relationship Id="rId1" Type="http://schemas.openxmlformats.org/officeDocument/2006/relationships/slideLayout" Target="../slideLayouts/slideLayout424.xml"/><Relationship Id="rId4" Type="http://schemas.openxmlformats.org/officeDocument/2006/relationships/image" Target="../media/image128.png"/></Relationships>
</file>

<file path=ppt/slides/_rels/slide6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hyperlink" Target="http://www.slate.com/articles/health_and_science/new_scientist/2014/03/mooc_survey_students_of_free_online_courses_are_educated_employed_and_male.html" TargetMode="External"/><Relationship Id="rId1" Type="http://schemas.openxmlformats.org/officeDocument/2006/relationships/slideLayout" Target="../slideLayouts/slideLayout409.xml"/></Relationships>
</file>

<file path=ppt/slides/_rels/slide6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http://www.theguardian.com/higher-education-network/blog/2014/jun/12/moocs-viable-alternative-traditional-degree" TargetMode="External"/><Relationship Id="rId1" Type="http://schemas.openxmlformats.org/officeDocument/2006/relationships/slideLayout" Target="../slideLayouts/slideLayout398.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chronicle.com/article/The-Catch-in-Arizona-State-s/229617/" TargetMode="External"/><Relationship Id="rId1" Type="http://schemas.openxmlformats.org/officeDocument/2006/relationships/slideLayout" Target="../slideLayouts/slideLayout251.xml"/><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hyperlink" Target="http://koreajoongangdaily.joins.com/news/article/article.aspx?aid=2989930&amp;cloc=joongangdaily|home|newslist1" TargetMode="External"/><Relationship Id="rId1" Type="http://schemas.openxmlformats.org/officeDocument/2006/relationships/slideLayout" Target="../slideLayouts/slideLayout424.xml"/></Relationships>
</file>

<file path=ppt/slides/_rels/slide71.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hyperlink" Target="http://www.wamda.com/2014/01/coursera-blocks-syria-and-iran-moocs-online-courses" TargetMode="External"/><Relationship Id="rId7" Type="http://schemas.openxmlformats.org/officeDocument/2006/relationships/image" Target="../media/image135.png"/><Relationship Id="rId2" Type="http://schemas.openxmlformats.org/officeDocument/2006/relationships/hyperlink" Target="http://help.coursera.org/customer/portal/articles/1425714-why-is-my-country-blocked-" TargetMode="External"/><Relationship Id="rId1" Type="http://schemas.openxmlformats.org/officeDocument/2006/relationships/slideLayout" Target="../slideLayouts/slideLayout435.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 Id="rId9" Type="http://schemas.openxmlformats.org/officeDocument/2006/relationships/image" Target="../media/image137.png"/></Relationships>
</file>

<file path=ppt/slides/_rels/slide7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hyperlink" Target="https://www.insidehighered.com/blogs/higher-ed-beta/invisible-learners-taking-moocs" TargetMode="External"/><Relationship Id="rId1" Type="http://schemas.openxmlformats.org/officeDocument/2006/relationships/slideLayout" Target="../slideLayouts/slideLayout362.xml"/></Relationships>
</file>

<file path=ppt/slides/_rels/slide73.xml.rels><?xml version="1.0" encoding="UTF-8" standalone="yes"?>
<Relationships xmlns="http://schemas.openxmlformats.org/package/2006/relationships"><Relationship Id="rId3" Type="http://schemas.openxmlformats.org/officeDocument/2006/relationships/hyperlink" Target="http://blog.coursera.org/post/84322385012/new-learning-hubs-locations-hosted-by-the-new-york" TargetMode="External"/><Relationship Id="rId2" Type="http://schemas.openxmlformats.org/officeDocument/2006/relationships/hyperlink" Target="https://www.coursera.org/about/programs/learningHubs" TargetMode="External"/><Relationship Id="rId1" Type="http://schemas.openxmlformats.org/officeDocument/2006/relationships/slideLayout" Target="../slideLayouts/slideLayout546.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7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553.xml"/></Relationships>
</file>

<file path=ppt/slides/_rels/slide75.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553.xml"/></Relationships>
</file>

<file path=ppt/slides/_rels/slide76.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567.xml"/></Relationships>
</file>

<file path=ppt/slides/_rels/slide77.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567.xml"/></Relationships>
</file>

<file path=ppt/slides/_rels/slide7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553.xml"/></Relationships>
</file>

<file path=ppt/slides/_rels/slide7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hyperlink" Target="http://www.nytimes.com/2012/11/04/education/edlife/massive-open-online-courses-are-multiplying-at-a-rapid-pace.html?pagewanted=all" TargetMode="External"/><Relationship Id="rId1" Type="http://schemas.openxmlformats.org/officeDocument/2006/relationships/slideLayout" Target="../slideLayouts/slideLayout457.xml"/><Relationship Id="rId4" Type="http://schemas.openxmlformats.org/officeDocument/2006/relationships/image" Target="../media/image149.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78.xml"/></Relationships>
</file>

<file path=ppt/slides/_rels/slide8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hyperlink" Target="http://globalhighered.wordpress.com/european-moocs-in-global-context/" TargetMode="External"/><Relationship Id="rId1" Type="http://schemas.openxmlformats.org/officeDocument/2006/relationships/slideLayout" Target="../slideLayouts/slideLayout457.xml"/><Relationship Id="rId4" Type="http://schemas.openxmlformats.org/officeDocument/2006/relationships/image" Target="../media/image151.png"/></Relationships>
</file>

<file path=ppt/slides/_rels/slide8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hyperlink" Target="https://blogs.worldbank.org/edutech/edtech-and-mooc-times-china" TargetMode="External"/><Relationship Id="rId1" Type="http://schemas.openxmlformats.org/officeDocument/2006/relationships/slideLayout" Target="../slideLayouts/slideLayout178.xml"/><Relationship Id="rId5" Type="http://schemas.openxmlformats.org/officeDocument/2006/relationships/image" Target="../media/image154.png"/><Relationship Id="rId4" Type="http://schemas.openxmlformats.org/officeDocument/2006/relationships/image" Target="../media/image153.jpg"/></Relationships>
</file>

<file path=ppt/slides/_rels/slide82.xml.rels><?xml version="1.0" encoding="UTF-8" standalone="yes"?>
<Relationships xmlns="http://schemas.openxmlformats.org/package/2006/relationships"><Relationship Id="rId3" Type="http://schemas.openxmlformats.org/officeDocument/2006/relationships/hyperlink" Target="http://routledge-ny.com/books/details/9781138807419/" TargetMode="External"/><Relationship Id="rId2" Type="http://schemas.openxmlformats.org/officeDocument/2006/relationships/audio" Target="../media/audio1.wav"/><Relationship Id="rId1" Type="http://schemas.openxmlformats.org/officeDocument/2006/relationships/slideLayout" Target="../slideLayouts/slideLayout33.xml"/><Relationship Id="rId4" Type="http://schemas.openxmlformats.org/officeDocument/2006/relationships/image" Target="../media/image155.jpeg"/></Relationships>
</file>

<file path=ppt/slides/_rels/slide83.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hyperlink" Target="http://routledge-ny.com/books/details/9781138807419/" TargetMode="External"/><Relationship Id="rId7" Type="http://schemas.openxmlformats.org/officeDocument/2006/relationships/image" Target="../media/image160.jpeg"/><Relationship Id="rId2" Type="http://schemas.openxmlformats.org/officeDocument/2006/relationships/image" Target="../media/image156.jpeg"/><Relationship Id="rId1" Type="http://schemas.openxmlformats.org/officeDocument/2006/relationships/slideLayout" Target="../slideLayouts/slideLayout33.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png"/></Relationships>
</file>

<file path=ppt/slides/_rels/slide84.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34.xml"/></Relationships>
</file>

<file path=ppt/slides/_rels/slide8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audio" Target="../media/audio1.wav"/><Relationship Id="rId1" Type="http://schemas.openxmlformats.org/officeDocument/2006/relationships/slideLayout" Target="../slideLayouts/slideLayout44.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jpeg"/></Relationships>
</file>

<file path=ppt/slides/_rels/slide86.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image" Target="../media/image167.jpeg"/><Relationship Id="rId1" Type="http://schemas.openxmlformats.org/officeDocument/2006/relationships/slideLayout" Target="../slideLayouts/slideLayout72.xml"/></Relationships>
</file>

<file path=ppt/slides/_rels/slide87.xml.rels><?xml version="1.0" encoding="UTF-8" standalone="yes"?>
<Relationships xmlns="http://schemas.openxmlformats.org/package/2006/relationships"><Relationship Id="rId3" Type="http://schemas.openxmlformats.org/officeDocument/2006/relationships/image" Target="../media/image169.gif"/><Relationship Id="rId2" Type="http://schemas.openxmlformats.org/officeDocument/2006/relationships/hyperlink" Target="http://jiao.blogbus.com/" TargetMode="External"/><Relationship Id="rId1" Type="http://schemas.openxmlformats.org/officeDocument/2006/relationships/slideLayout" Target="../slideLayouts/slideLayout72.xml"/><Relationship Id="rId5" Type="http://schemas.openxmlformats.org/officeDocument/2006/relationships/image" Target="../media/image171.jpg"/><Relationship Id="rId4" Type="http://schemas.openxmlformats.org/officeDocument/2006/relationships/image" Target="../media/image170.jpeg"/></Relationships>
</file>

<file path=ppt/slides/_rels/slide88.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114.xml"/></Relationships>
</file>

<file path=ppt/slides/_rels/slide89.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98.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onlinelearningsurvey.com/reports/openingthecurriculum2014.pdf" TargetMode="External"/><Relationship Id="rId1" Type="http://schemas.openxmlformats.org/officeDocument/2006/relationships/slideLayout" Target="../slideLayouts/slideLayout189.xml"/><Relationship Id="rId4" Type="http://schemas.openxmlformats.org/officeDocument/2006/relationships/image" Target="../media/image27.png"/></Relationships>
</file>

<file path=ppt/slides/_rels/slide90.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84.xml"/></Relationships>
</file>

<file path=ppt/slides/_rels/slide91.xml.rels><?xml version="1.0" encoding="UTF-8" standalone="yes"?>
<Relationships xmlns="http://schemas.openxmlformats.org/package/2006/relationships"><Relationship Id="rId3" Type="http://schemas.openxmlformats.org/officeDocument/2006/relationships/image" Target="../media/image175.gif"/><Relationship Id="rId2" Type="http://schemas.openxmlformats.org/officeDocument/2006/relationships/audio" Target="../media/audio3.wav"/><Relationship Id="rId1" Type="http://schemas.openxmlformats.org/officeDocument/2006/relationships/slideLayout" Target="../slideLayouts/slideLayout110.xml"/><Relationship Id="rId4" Type="http://schemas.openxmlformats.org/officeDocument/2006/relationships/image" Target="../media/image176.jpeg"/></Relationships>
</file>

<file path=ppt/slides/_rels/slide9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308.xml"/></Relationships>
</file>

<file path=ppt/slides/_rels/slide93.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308.xml"/></Relationships>
</file>

<file path=ppt/slides/_rels/slide94.xml.rels><?xml version="1.0" encoding="UTF-8" standalone="yes"?>
<Relationships xmlns="http://schemas.openxmlformats.org/package/2006/relationships"><Relationship Id="rId3" Type="http://schemas.openxmlformats.org/officeDocument/2006/relationships/hyperlink" Target="http://www.ecampusnews.com/files/2012/11/numbers.jpg" TargetMode="External"/><Relationship Id="rId2" Type="http://schemas.openxmlformats.org/officeDocument/2006/relationships/image" Target="../media/image180.png"/><Relationship Id="rId1" Type="http://schemas.openxmlformats.org/officeDocument/2006/relationships/slideLayout" Target="../slideLayouts/slideLayout308.xml"/><Relationship Id="rId4" Type="http://schemas.openxmlformats.org/officeDocument/2006/relationships/image" Target="../media/image181.jpeg"/></Relationships>
</file>

<file path=ppt/slides/_rels/slide95.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308.xml"/></Relationships>
</file>

<file path=ppt/slides/_rels/slide9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308.xml"/><Relationship Id="rId4" Type="http://schemas.openxmlformats.org/officeDocument/2006/relationships/image" Target="../media/image185.png"/></Relationships>
</file>

<file path=ppt/slides/_rels/slide97.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481.xml"/></Relationships>
</file>

<file path=ppt/slides/_rels/slide98.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481.xml"/></Relationships>
</file>

<file path=ppt/slides/_rels/slide99.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30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307975" y="622109"/>
            <a:ext cx="8347490" cy="1552579"/>
          </a:xfrm>
        </p:spPr>
        <p:txBody>
          <a:bodyPr/>
          <a:lstStyle/>
          <a:p>
            <a:pPr eaLnBrk="1" hangingPunct="1"/>
            <a:r>
              <a:rPr lang="en-US" sz="4000" b="1" dirty="0" smtClean="0">
                <a:solidFill>
                  <a:srgbClr val="0070C0"/>
                </a:solidFill>
                <a:latin typeface="Tahoma" pitchFamily="34" charset="0"/>
                <a:cs typeface="Tahoma" pitchFamily="34" charset="0"/>
              </a:rPr>
              <a:t>Learning is Changing: </a:t>
            </a:r>
            <a:r>
              <a:rPr lang="en-US" sz="4000" b="1" dirty="0" smtClean="0">
                <a:solidFill>
                  <a:srgbClr val="FF0000"/>
                </a:solidFill>
                <a:latin typeface="Tahoma" pitchFamily="34" charset="0"/>
                <a:cs typeface="Tahoma" pitchFamily="34" charset="0"/>
              </a:rPr>
              <a:t/>
            </a:r>
            <a:br>
              <a:rPr lang="en-US" sz="4000" b="1" dirty="0" smtClean="0">
                <a:solidFill>
                  <a:srgbClr val="FF0000"/>
                </a:solidFill>
                <a:latin typeface="Tahoma" pitchFamily="34" charset="0"/>
                <a:cs typeface="Tahoma" pitchFamily="34" charset="0"/>
              </a:rPr>
            </a:br>
            <a:r>
              <a:rPr lang="en-US" sz="4000" b="1" dirty="0" smtClean="0">
                <a:solidFill>
                  <a:srgbClr val="FF0000"/>
                </a:solidFill>
                <a:latin typeface="Tahoma" pitchFamily="34" charset="0"/>
                <a:cs typeface="Tahoma" pitchFamily="34" charset="0"/>
              </a:rPr>
              <a:t>MOOCs, The Open World, and Beyond</a:t>
            </a:r>
          </a:p>
        </p:txBody>
      </p:sp>
      <p:sp>
        <p:nvSpPr>
          <p:cNvPr id="176131" name="Rectangle 3"/>
          <p:cNvSpPr>
            <a:spLocks noGrp="1" noChangeArrowheads="1"/>
          </p:cNvSpPr>
          <p:nvPr>
            <p:ph type="body" idx="1"/>
          </p:nvPr>
        </p:nvSpPr>
        <p:spPr>
          <a:xfrm>
            <a:off x="457200" y="2636460"/>
            <a:ext cx="8458200" cy="1447800"/>
          </a:xfrm>
        </p:spPr>
        <p:txBody>
          <a:bodyPr/>
          <a:lstStyle/>
          <a:p>
            <a:pPr algn="ctr" eaLnBrk="1" hangingPunct="1">
              <a:buFontTx/>
              <a:buNone/>
            </a:pPr>
            <a:r>
              <a:rPr lang="en-US" altLang="en-US" sz="2800" b="1" dirty="0" smtClean="0">
                <a:latin typeface="Tahoma" pitchFamily="34" charset="0"/>
              </a:rPr>
              <a:t>Curtis J. Bonk, Professor, Indiana University</a:t>
            </a:r>
          </a:p>
          <a:p>
            <a:pPr algn="ctr" eaLnBrk="1" hangingPunct="1">
              <a:buFontTx/>
              <a:buNone/>
            </a:pPr>
            <a:r>
              <a:rPr lang="en-US" altLang="en-US" sz="2400" b="1" dirty="0" smtClean="0">
                <a:latin typeface="Tahoma" pitchFamily="34" charset="0"/>
              </a:rPr>
              <a:t>cjbonk@indiana.edu</a:t>
            </a:r>
          </a:p>
          <a:p>
            <a:pPr algn="ctr" eaLnBrk="1" hangingPunct="1">
              <a:buFontTx/>
              <a:buNone/>
            </a:pPr>
            <a:r>
              <a:rPr lang="en-US" altLang="en-US" sz="2400" b="1" dirty="0" smtClean="0">
                <a:latin typeface="Tahoma" pitchFamily="34" charset="0"/>
              </a:rPr>
              <a:t>http://mypage.iu.edu/~cjbonk</a:t>
            </a:r>
            <a:r>
              <a:rPr lang="en-US" altLang="en-US" sz="2200" b="1" dirty="0" smtClean="0">
                <a:latin typeface="Tahoma" pitchFamily="34" charset="0"/>
              </a:rPr>
              <a:t>/</a:t>
            </a:r>
          </a:p>
        </p:txBody>
      </p:sp>
      <p:sp>
        <p:nvSpPr>
          <p:cNvPr id="176132" name="AutoShape 11" descr="http://www.trainingshare.com/images/thesepics2.jpg"/>
          <p:cNvSpPr>
            <a:spLocks noChangeAspect="1" noChangeArrowheads="1"/>
          </p:cNvSpPr>
          <p:nvPr/>
        </p:nvSpPr>
        <p:spPr bwMode="auto">
          <a:xfrm>
            <a:off x="155575" y="-144463"/>
            <a:ext cx="304800" cy="304801"/>
          </a:xfrm>
          <a:prstGeom prst="rect">
            <a:avLst/>
          </a:prstGeom>
          <a:noFill/>
          <a:ln w="9525">
            <a:noFill/>
            <a:miter lim="800000"/>
            <a:headEnd/>
            <a:tailEnd/>
          </a:ln>
        </p:spPr>
        <p:txBody>
          <a:bodyPr lIns="91435" tIns="45718" rIns="91435" bIns="45718"/>
          <a:lstStyle/>
          <a:p>
            <a:pPr eaLnBrk="1" hangingPunct="1"/>
            <a:endParaRPr lang="en-US">
              <a:solidFill>
                <a:srgbClr val="000000"/>
              </a:solidFill>
              <a:latin typeface="Arial" pitchFamily="34" charset="0"/>
              <a:cs typeface="Arial" pitchFamily="34" charset="0"/>
            </a:endParaRPr>
          </a:p>
        </p:txBody>
      </p:sp>
      <p:pic>
        <p:nvPicPr>
          <p:cNvPr id="12" name="Opening Credits Seasons 3 to 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84595" y="3596897"/>
            <a:ext cx="487363" cy="487363"/>
          </a:xfrm>
          <a:prstGeom prst="rect">
            <a:avLst/>
          </a:prstGeom>
        </p:spPr>
      </p:pic>
      <p:pic>
        <p:nvPicPr>
          <p:cNvPr id="15" name="The Next Generation Main Title.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684595" y="2245047"/>
            <a:ext cx="487363" cy="487363"/>
          </a:xfrm>
          <a:prstGeom prst="rect">
            <a:avLst/>
          </a:prstGeom>
        </p:spPr>
      </p:pic>
      <p:pic>
        <p:nvPicPr>
          <p:cNvPr id="9" name="Picture 8"/>
          <p:cNvPicPr>
            <a:picLocks noChangeAspect="1"/>
          </p:cNvPicPr>
          <p:nvPr/>
        </p:nvPicPr>
        <p:blipFill>
          <a:blip r:embed="rId8"/>
          <a:stretch>
            <a:fillRect/>
          </a:stretch>
        </p:blipFill>
        <p:spPr>
          <a:xfrm>
            <a:off x="27431" y="4304804"/>
            <a:ext cx="4620769" cy="2599182"/>
          </a:xfrm>
          <a:prstGeom prst="rect">
            <a:avLst/>
          </a:prstGeom>
        </p:spPr>
      </p:pic>
      <p:pic>
        <p:nvPicPr>
          <p:cNvPr id="10" name="Picture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648200" y="4326034"/>
            <a:ext cx="4495800" cy="253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368734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95" fill="hold"/>
                                        <p:tgtEl>
                                          <p:spTgt spid="12"/>
                                        </p:tgtEl>
                                      </p:cBhvr>
                                    </p:cmd>
                                  </p:childTnLst>
                                </p:cTn>
                              </p:par>
                            </p:childTnLst>
                          </p:cTn>
                        </p:par>
                      </p:childTnLst>
                    </p:cTn>
                  </p:par>
                </p:childTnLst>
              </p:cTn>
              <p:nextCondLst>
                <p:cond evt="onClick" delay="0">
                  <p:tgtEl>
                    <p:spTgt spid="12"/>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8643" fill="hold"/>
                                        <p:tgtEl>
                                          <p:spTgt spid="15"/>
                                        </p:tgtEl>
                                      </p:cBhvr>
                                    </p:cmd>
                                  </p:childTnLst>
                                </p:cTn>
                              </p:par>
                            </p:childTnLst>
                          </p:cTn>
                        </p:par>
                      </p:childTnLst>
                    </p:cTn>
                  </p:par>
                </p:childTnLst>
              </p:cTn>
              <p:nextCondLst>
                <p:cond evt="onClick" delay="0">
                  <p:tgtEl>
                    <p:spTgt spid="15"/>
                  </p:tgtEl>
                </p:cond>
              </p:nextCondLst>
            </p:seq>
            <p:audio>
              <p:cMediaNode vol="80000">
                <p:cTn id="12" fill="hold" display="0">
                  <p:stCondLst>
                    <p:cond delay="indefinite"/>
                  </p:stCondLst>
                  <p:endCondLst>
                    <p:cond evt="onStopAudio" delay="0">
                      <p:tgtEl>
                        <p:sldTgt/>
                      </p:tgtEl>
                    </p:cond>
                  </p:endCondLst>
                </p:cTn>
                <p:tgtEl>
                  <p:spTgt spid="12"/>
                </p:tgtEl>
              </p:cMediaNode>
            </p:audio>
            <p:audio>
              <p:cMediaNode vol="80000">
                <p:cTn id="13"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315668"/>
            <a:ext cx="8382000" cy="2732331"/>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August 20,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t>Syracuse professor offers free ‘Star Trek’ class to the public, USA Today, Amari D. Pollard, </a:t>
            </a:r>
            <a:r>
              <a:rPr lang="en-US" sz="2800" b="1" dirty="0" err="1" smtClean="0"/>
              <a:t>LeMayne</a:t>
            </a:r>
            <a:r>
              <a:rPr lang="en-US" sz="2800" b="1" dirty="0" smtClean="0"/>
              <a:t> College</a:t>
            </a:r>
            <a:r>
              <a:rPr lang="en-US" sz="1000" dirty="0"/>
              <a:t/>
            </a:r>
            <a:br>
              <a:rPr lang="en-US" sz="1000" dirty="0"/>
            </a:br>
            <a:r>
              <a:rPr lang="en-US" sz="1000" b="1" dirty="0">
                <a:hlinkClick r:id="rId2"/>
              </a:rPr>
              <a:t>http://college.usatoday.com/2015/08/20/syracuse-professor-offers-free-star-trek-class-to-the-public</a:t>
            </a:r>
            <a:r>
              <a:rPr lang="en-US" sz="1000" b="1" dirty="0" smtClean="0">
                <a:hlinkClick r:id="rId2"/>
              </a:rPr>
              <a:t>/ r</a:t>
            </a:r>
            <a:r>
              <a:rPr lang="en-US" sz="1000" b="1" dirty="0" smtClean="0"/>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3"/>
          <a:srcRect l="12436" t="16666" r="15213" b="26389"/>
          <a:stretch/>
        </p:blipFill>
        <p:spPr>
          <a:xfrm>
            <a:off x="296008" y="3047999"/>
            <a:ext cx="5233639" cy="3352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200" y="2895600"/>
            <a:ext cx="5308600" cy="3276600"/>
          </a:xfrm>
          <a:prstGeom prst="rect">
            <a:avLst/>
          </a:prstGeom>
        </p:spPr>
      </p:pic>
    </p:spTree>
    <p:extLst>
      <p:ext uri="{BB962C8B-B14F-4D97-AF65-F5344CB8AC3E}">
        <p14:creationId xmlns:p14="http://schemas.microsoft.com/office/powerpoint/2010/main" val="425354145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4" name="Rectangle 2"/>
          <p:cNvSpPr>
            <a:spLocks noGrp="1" noChangeArrowheads="1"/>
          </p:cNvSpPr>
          <p:nvPr>
            <p:ph type="title"/>
          </p:nvPr>
        </p:nvSpPr>
        <p:spPr>
          <a:xfrm>
            <a:off x="381000" y="609600"/>
            <a:ext cx="8077200" cy="1828800"/>
          </a:xfrm>
        </p:spPr>
        <p:txBody>
          <a:bodyPr/>
          <a:lstStyle/>
          <a:p>
            <a:pPr marL="685800" indent="-685800"/>
            <a:r>
              <a:rPr lang="en-US" altLang="en-US" sz="4000" smtClean="0">
                <a:solidFill>
                  <a:srgbClr val="FF0000"/>
                </a:solidFill>
                <a:latin typeface="Tahoma" panose="020B0604030504040204" pitchFamily="34" charset="0"/>
                <a:cs typeface="Tahoma" panose="020B0604030504040204" pitchFamily="34" charset="0"/>
              </a:rPr>
              <a:t>     MOOC Business Model #1.</a:t>
            </a:r>
            <a:br>
              <a:rPr lang="en-US" altLang="en-US" sz="4000" smtClean="0">
                <a:solidFill>
                  <a:srgbClr val="FF0000"/>
                </a:solidFill>
                <a:latin typeface="Tahoma" panose="020B0604030504040204" pitchFamily="34" charset="0"/>
                <a:cs typeface="Tahoma" panose="020B0604030504040204" pitchFamily="34" charset="0"/>
              </a:rPr>
            </a:br>
            <a:r>
              <a:rPr lang="en-US" altLang="en-US" sz="4000" smtClean="0">
                <a:latin typeface="Tahoma" panose="020B0604030504040204" pitchFamily="34" charset="0"/>
                <a:cs typeface="Tahoma" panose="020B0604030504040204" pitchFamily="34" charset="0"/>
              </a:rPr>
              <a:t>Advertisers Underwrite Courses and Degrees</a:t>
            </a:r>
            <a:endParaRPr lang="en-US" altLang="en-US" smtClean="0">
              <a:latin typeface="Tahoma" panose="020B0604030504040204" pitchFamily="34" charset="0"/>
              <a:cs typeface="Tahoma" panose="020B0604030504040204" pitchFamily="34" charset="0"/>
            </a:endParaRPr>
          </a:p>
        </p:txBody>
      </p:sp>
      <p:pic>
        <p:nvPicPr>
          <p:cNvPr id="71475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4285" t="21960" r="14285" b="11372"/>
          <a:stretch>
            <a:fillRect/>
          </a:stretch>
        </p:blipFill>
        <p:spPr bwMode="auto">
          <a:xfrm>
            <a:off x="0" y="2590800"/>
            <a:ext cx="473392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5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t="16470" b="2745"/>
          <a:stretch>
            <a:fillRect/>
          </a:stretch>
        </p:blipFill>
        <p:spPr bwMode="auto">
          <a:xfrm>
            <a:off x="3810000" y="4241800"/>
            <a:ext cx="53340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7099276"/>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8" name="Rectangle 2"/>
          <p:cNvSpPr>
            <a:spLocks noGrp="1" noChangeArrowheads="1"/>
          </p:cNvSpPr>
          <p:nvPr>
            <p:ph type="title"/>
          </p:nvPr>
        </p:nvSpPr>
        <p:spPr>
          <a:xfrm>
            <a:off x="152400" y="609600"/>
            <a:ext cx="8610600" cy="1828800"/>
          </a:xfrm>
        </p:spPr>
        <p:txBody>
          <a:bodyPr/>
          <a:lstStyle/>
          <a:p>
            <a:pPr marL="685800" indent="-685800"/>
            <a:r>
              <a:rPr lang="en-US" altLang="en-US" sz="4000" smtClean="0">
                <a:solidFill>
                  <a:srgbClr val="FF0000"/>
                </a:solidFill>
                <a:latin typeface="Tahoma" panose="020B0604030504040204" pitchFamily="34" charset="0"/>
                <a:cs typeface="Tahoma" panose="020B0604030504040204" pitchFamily="34" charset="0"/>
              </a:rPr>
              <a:t>     MOOC Business Model #2.</a:t>
            </a:r>
            <a:br>
              <a:rPr lang="en-US" altLang="en-US" sz="4000" smtClean="0">
                <a:solidFill>
                  <a:srgbClr val="FF0000"/>
                </a:solidFill>
                <a:latin typeface="Tahoma" panose="020B0604030504040204" pitchFamily="34" charset="0"/>
                <a:cs typeface="Tahoma" panose="020B0604030504040204" pitchFamily="34" charset="0"/>
              </a:rPr>
            </a:br>
            <a:r>
              <a:rPr lang="en-US" altLang="en-US" sz="4000" smtClean="0">
                <a:latin typeface="Tahoma" panose="020B0604030504040204" pitchFamily="34" charset="0"/>
                <a:cs typeface="Tahoma" panose="020B0604030504040204" pitchFamily="34" charset="0"/>
              </a:rPr>
              <a:t>Small and Flexible Application or Enrollment Fee</a:t>
            </a:r>
            <a:endParaRPr lang="en-US" altLang="en-US" smtClean="0">
              <a:latin typeface="Tahoma" panose="020B0604030504040204" pitchFamily="34" charset="0"/>
              <a:cs typeface="Tahoma" panose="020B0604030504040204" pitchFamily="34" charset="0"/>
            </a:endParaRPr>
          </a:p>
        </p:txBody>
      </p:sp>
      <p:pic>
        <p:nvPicPr>
          <p:cNvPr id="715779" name="Picture 14" descr="http://www.ticketbiscuit.com/Images/poster-flexiblefe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652713"/>
            <a:ext cx="3276600" cy="420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5780" name="Picture 2" descr="http://www.fgcu.edu/OCI/Images/e-leearning_across_glo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895600"/>
            <a:ext cx="34401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2973602"/>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2" name="Rectangle 2"/>
          <p:cNvSpPr>
            <a:spLocks noGrp="1" noChangeArrowheads="1"/>
          </p:cNvSpPr>
          <p:nvPr>
            <p:ph type="title"/>
          </p:nvPr>
        </p:nvSpPr>
        <p:spPr>
          <a:xfrm>
            <a:off x="381000" y="609600"/>
            <a:ext cx="8077200" cy="1828800"/>
          </a:xfrm>
        </p:spPr>
        <p:txBody>
          <a:bodyPr/>
          <a:lstStyle/>
          <a:p>
            <a:pPr marL="685800" indent="-685800"/>
            <a:r>
              <a:rPr lang="en-US" altLang="en-US" sz="4000" smtClean="0">
                <a:solidFill>
                  <a:srgbClr val="FF0000"/>
                </a:solidFill>
                <a:latin typeface="Tahoma" panose="020B0604030504040204" pitchFamily="34" charset="0"/>
                <a:cs typeface="Tahoma" panose="020B0604030504040204" pitchFamily="34" charset="0"/>
              </a:rPr>
              <a:t>     MOOC Business Model #3.</a:t>
            </a:r>
            <a:br>
              <a:rPr lang="en-US" altLang="en-US" sz="4000" smtClean="0">
                <a:solidFill>
                  <a:srgbClr val="FF0000"/>
                </a:solidFill>
                <a:latin typeface="Tahoma" panose="020B0604030504040204" pitchFamily="34" charset="0"/>
                <a:cs typeface="Tahoma" panose="020B0604030504040204" pitchFamily="34" charset="0"/>
              </a:rPr>
            </a:br>
            <a:r>
              <a:rPr lang="en-US" altLang="en-US" sz="4000" smtClean="0">
                <a:latin typeface="Tahoma" panose="020B0604030504040204" pitchFamily="34" charset="0"/>
                <a:cs typeface="Tahoma" panose="020B0604030504040204" pitchFamily="34" charset="0"/>
              </a:rPr>
              <a:t>Course Assessment Fee</a:t>
            </a:r>
            <a:endParaRPr lang="en-US" altLang="en-US" smtClean="0">
              <a:latin typeface="Tahoma" panose="020B0604030504040204" pitchFamily="34" charset="0"/>
              <a:cs typeface="Tahoma" panose="020B0604030504040204" pitchFamily="34" charset="0"/>
            </a:endParaRPr>
          </a:p>
        </p:txBody>
      </p:sp>
      <p:pic>
        <p:nvPicPr>
          <p:cNvPr id="716803" name="Picture 2" descr="http://www.timesharescam.com/media/Article_59/Foto/big/timeshare-special-assessments-1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9850"/>
            <a:ext cx="91440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2055532"/>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Rectangle 2"/>
          <p:cNvSpPr>
            <a:spLocks noGrp="1" noChangeArrowheads="1"/>
          </p:cNvSpPr>
          <p:nvPr>
            <p:ph type="title"/>
          </p:nvPr>
        </p:nvSpPr>
        <p:spPr>
          <a:xfrm>
            <a:off x="381000" y="381000"/>
            <a:ext cx="8305800" cy="2057400"/>
          </a:xfrm>
        </p:spPr>
        <p:txBody>
          <a:bodyPr/>
          <a:lstStyle/>
          <a:p>
            <a:pPr marL="685800" indent="-685800"/>
            <a:r>
              <a:rPr lang="en-US" altLang="en-US" sz="4000" smtClean="0">
                <a:solidFill>
                  <a:srgbClr val="FF0000"/>
                </a:solidFill>
                <a:latin typeface="Tahoma" panose="020B0604030504040204" pitchFamily="34" charset="0"/>
                <a:cs typeface="Tahoma" panose="020B0604030504040204" pitchFamily="34" charset="0"/>
              </a:rPr>
              <a:t>     MOOC Business Model #4.</a:t>
            </a:r>
            <a:br>
              <a:rPr lang="en-US" altLang="en-US" sz="4000" smtClean="0">
                <a:solidFill>
                  <a:srgbClr val="FF0000"/>
                </a:solidFill>
                <a:latin typeface="Tahoma" panose="020B0604030504040204" pitchFamily="34" charset="0"/>
                <a:cs typeface="Tahoma" panose="020B0604030504040204" pitchFamily="34" charset="0"/>
              </a:rPr>
            </a:br>
            <a:r>
              <a:rPr lang="en-US" altLang="en-US" sz="4000" smtClean="0">
                <a:latin typeface="Tahoma" panose="020B0604030504040204" pitchFamily="34" charset="0"/>
                <a:cs typeface="Tahoma" panose="020B0604030504040204" pitchFamily="34" charset="0"/>
              </a:rPr>
              <a:t>Certificate Fee (with sticker)</a:t>
            </a:r>
            <a:br>
              <a:rPr lang="en-US" altLang="en-US" sz="4000" smtClean="0">
                <a:latin typeface="Tahoma" panose="020B0604030504040204" pitchFamily="34" charset="0"/>
                <a:cs typeface="Tahoma" panose="020B0604030504040204" pitchFamily="34" charset="0"/>
              </a:rPr>
            </a:br>
            <a:r>
              <a:rPr lang="en-US" altLang="en-US" sz="1600" smtClean="0">
                <a:latin typeface="Tahoma" panose="020B0604030504040204" pitchFamily="34" charset="0"/>
                <a:cs typeface="Tahoma" panose="020B0604030504040204" pitchFamily="34" charset="0"/>
                <a:hlinkClick r:id="rId2"/>
              </a:rPr>
              <a:t>https://twitter.com/drchuck/status/262423228717355009/photo/1</a:t>
            </a:r>
            <a:r>
              <a:rPr lang="en-US" altLang="en-US" sz="1600" smtClean="0">
                <a:latin typeface="Tahoma" panose="020B0604030504040204" pitchFamily="34" charset="0"/>
                <a:cs typeface="Tahoma" panose="020B0604030504040204" pitchFamily="34" charset="0"/>
              </a:rPr>
              <a:t> </a:t>
            </a:r>
          </a:p>
        </p:txBody>
      </p:sp>
      <p:pic>
        <p:nvPicPr>
          <p:cNvPr id="717827" name="Picture 2" descr="http://www.lawyersstationery.com/graphics/Certificate%20of%20Comple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17788"/>
            <a:ext cx="5486400" cy="424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28" name="Picture 5" descr="https://pbs.twimg.com/media/A6RQiUECUAAhlpa.png:lar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343400"/>
            <a:ext cx="365760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29" name="Picture 9" descr="https://lh4.googleusercontent.com/-35nKHZysSJs/AAAAAAAAAAI/AAAAAAAABSQ/0NogPX97ogY/s250-c-k/phot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2343150"/>
            <a:ext cx="20002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rotWithShape="1">
          <a:blip r:embed="rId6"/>
          <a:srcRect l="35842" t="24993" r="35895" b="10821"/>
          <a:stretch/>
        </p:blipFill>
        <p:spPr bwMode="auto">
          <a:xfrm>
            <a:off x="3733800" y="4630738"/>
            <a:ext cx="1817688" cy="2219325"/>
          </a:xfrm>
          <a:prstGeom prst="rect">
            <a:avLst/>
          </a:prstGeom>
          <a:noFill/>
          <a:ln>
            <a:noFill/>
          </a:ln>
          <a:effectLst>
            <a:prstShdw prst="shdw17" dist="17961" dir="2700000">
              <a:schemeClr val="accent1">
                <a:gamma/>
                <a:shade val="60000"/>
                <a:invGamma/>
              </a:schemeClr>
            </a:prstShdw>
          </a:effectLst>
          <a:extLst/>
        </p:spPr>
      </p:pic>
    </p:spTree>
    <p:extLst>
      <p:ext uri="{BB962C8B-B14F-4D97-AF65-F5344CB8AC3E}">
        <p14:creationId xmlns:p14="http://schemas.microsoft.com/office/powerpoint/2010/main" val="3828734886"/>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0" name="Rectangle 2"/>
          <p:cNvSpPr>
            <a:spLocks noGrp="1" noChangeArrowheads="1"/>
          </p:cNvSpPr>
          <p:nvPr>
            <p:ph type="title"/>
          </p:nvPr>
        </p:nvSpPr>
        <p:spPr>
          <a:xfrm>
            <a:off x="228600" y="609600"/>
            <a:ext cx="8458200" cy="2514600"/>
          </a:xfrm>
        </p:spPr>
        <p:txBody>
          <a:bodyPr/>
          <a:lstStyle/>
          <a:p>
            <a:pPr marL="685800" indent="-685800"/>
            <a:r>
              <a:rPr lang="en-US" altLang="en-US" sz="4000" smtClean="0">
                <a:solidFill>
                  <a:srgbClr val="FF0000"/>
                </a:solidFill>
                <a:latin typeface="Tahoma" panose="020B0604030504040204" pitchFamily="34" charset="0"/>
                <a:cs typeface="Tahoma" panose="020B0604030504040204" pitchFamily="34" charset="0"/>
              </a:rPr>
              <a:t>     MOOC Business Model #5.</a:t>
            </a:r>
            <a:br>
              <a:rPr lang="en-US" altLang="en-US" sz="4000" smtClean="0">
                <a:solidFill>
                  <a:srgbClr val="FF0000"/>
                </a:solidFill>
                <a:latin typeface="Tahoma" panose="020B0604030504040204" pitchFamily="34" charset="0"/>
                <a:cs typeface="Tahoma" panose="020B0604030504040204" pitchFamily="34" charset="0"/>
              </a:rPr>
            </a:br>
            <a:r>
              <a:rPr lang="en-US" altLang="en-US" sz="4000" smtClean="0">
                <a:latin typeface="Tahoma" panose="020B0604030504040204" pitchFamily="34" charset="0"/>
                <a:cs typeface="Tahoma" panose="020B0604030504040204" pitchFamily="34" charset="0"/>
              </a:rPr>
              <a:t>Free Entryway Course</a:t>
            </a:r>
            <a:endParaRPr lang="en-US" altLang="en-US" sz="3000" smtClean="0">
              <a:latin typeface="Tahoma" panose="020B0604030504040204" pitchFamily="34" charset="0"/>
              <a:cs typeface="Tahoma" panose="020B0604030504040204" pitchFamily="34" charset="0"/>
            </a:endParaRPr>
          </a:p>
        </p:txBody>
      </p:sp>
      <p:pic>
        <p:nvPicPr>
          <p:cNvPr id="718851" name="Picture 2" descr="https://d645c6da68-custmedia.vresp.com/dd331e5419/framed-cer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2709863"/>
            <a:ext cx="2620963"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852" name="Picture 4" descr="http://i-cdn.apartmenttherapy.com/uimages/sf/01.24.09_entryways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82913"/>
            <a:ext cx="3657600" cy="387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853" name="Picture 3"/>
          <p:cNvPicPr>
            <a:picLocks noChangeAspect="1" noChangeArrowheads="1"/>
          </p:cNvPicPr>
          <p:nvPr/>
        </p:nvPicPr>
        <p:blipFill>
          <a:blip r:embed="rId4">
            <a:extLst>
              <a:ext uri="{28A0092B-C50C-407E-A947-70E740481C1C}">
                <a14:useLocalDpi xmlns:a14="http://schemas.microsoft.com/office/drawing/2010/main" val="0"/>
              </a:ext>
            </a:extLst>
          </a:blip>
          <a:srcRect l="14285" t="36864" r="40952" b="27843"/>
          <a:stretch>
            <a:fillRect/>
          </a:stretch>
        </p:blipFill>
        <p:spPr bwMode="auto">
          <a:xfrm>
            <a:off x="4387850" y="4675188"/>
            <a:ext cx="4557713"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854" name="Picture 2" descr="http://www.adviceforpersonaltrainers.com/blog/wp-content/uploads/2010/01/female-toe-wat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3975" y="2803525"/>
            <a:ext cx="118745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5434773"/>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Grp="1" noChangeArrowheads="1"/>
          </p:cNvSpPr>
          <p:nvPr>
            <p:ph type="title"/>
          </p:nvPr>
        </p:nvSpPr>
        <p:spPr>
          <a:xfrm>
            <a:off x="381000" y="609600"/>
            <a:ext cx="8077200" cy="1828800"/>
          </a:xfrm>
        </p:spPr>
        <p:txBody>
          <a:bodyPr/>
          <a:lstStyle/>
          <a:p>
            <a:pPr marL="685800" indent="-685800"/>
            <a:r>
              <a:rPr lang="en-US" altLang="en-US" sz="4000" smtClean="0">
                <a:solidFill>
                  <a:srgbClr val="FF0000"/>
                </a:solidFill>
                <a:latin typeface="Tahoma" panose="020B0604030504040204" pitchFamily="34" charset="0"/>
                <a:cs typeface="Tahoma" panose="020B0604030504040204" pitchFamily="34" charset="0"/>
              </a:rPr>
              <a:t>     MOOC Business Model #6.</a:t>
            </a:r>
            <a:br>
              <a:rPr lang="en-US" altLang="en-US" sz="4000" smtClean="0">
                <a:solidFill>
                  <a:srgbClr val="FF0000"/>
                </a:solidFill>
                <a:latin typeface="Tahoma" panose="020B0604030504040204" pitchFamily="34" charset="0"/>
                <a:cs typeface="Tahoma" panose="020B0604030504040204" pitchFamily="34" charset="0"/>
              </a:rPr>
            </a:br>
            <a:r>
              <a:rPr lang="en-US" altLang="en-US" sz="4000" smtClean="0">
                <a:latin typeface="Tahoma" panose="020B0604030504040204" pitchFamily="34" charset="0"/>
                <a:cs typeface="Tahoma" panose="020B0604030504040204" pitchFamily="34" charset="0"/>
              </a:rPr>
              <a:t>Option for University Credit (full price)</a:t>
            </a:r>
            <a:endParaRPr lang="en-US" altLang="en-US" smtClean="0">
              <a:latin typeface="Tahoma" panose="020B0604030504040204" pitchFamily="34" charset="0"/>
              <a:cs typeface="Tahoma" panose="020B0604030504040204" pitchFamily="34" charset="0"/>
            </a:endParaRPr>
          </a:p>
        </p:txBody>
      </p:sp>
      <p:pic>
        <p:nvPicPr>
          <p:cNvPr id="521219" name="Picture 2" descr="http://www.ls.wisc.edu/images/Diplom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738438"/>
            <a:ext cx="6172200" cy="411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1444183"/>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ChangeArrowheads="1"/>
          </p:cNvSpPr>
          <p:nvPr>
            <p:ph type="title"/>
          </p:nvPr>
        </p:nvSpPr>
        <p:spPr>
          <a:xfrm>
            <a:off x="381000" y="609600"/>
            <a:ext cx="8077200" cy="1828800"/>
          </a:xfrm>
        </p:spPr>
        <p:txBody>
          <a:bodyPr/>
          <a:lstStyle/>
          <a:p>
            <a:pPr marL="685800" indent="-685800"/>
            <a:r>
              <a:rPr lang="en-US" altLang="en-US" sz="4000" smtClean="0">
                <a:solidFill>
                  <a:srgbClr val="FF0000"/>
                </a:solidFill>
                <a:latin typeface="Tahoma" panose="020B0604030504040204" pitchFamily="34" charset="0"/>
                <a:cs typeface="Tahoma" panose="020B0604030504040204" pitchFamily="34" charset="0"/>
              </a:rPr>
              <a:t>     MOOC Business Model #7.</a:t>
            </a:r>
            <a:br>
              <a:rPr lang="en-US" altLang="en-US" sz="4000" smtClean="0">
                <a:solidFill>
                  <a:srgbClr val="FF0000"/>
                </a:solidFill>
                <a:latin typeface="Tahoma" panose="020B0604030504040204" pitchFamily="34" charset="0"/>
                <a:cs typeface="Tahoma" panose="020B0604030504040204" pitchFamily="34" charset="0"/>
              </a:rPr>
            </a:br>
            <a:r>
              <a:rPr lang="en-US" altLang="en-US" sz="4000" smtClean="0">
                <a:latin typeface="Tahoma" panose="020B0604030504040204" pitchFamily="34" charset="0"/>
                <a:cs typeface="Tahoma" panose="020B0604030504040204" pitchFamily="34" charset="0"/>
              </a:rPr>
              <a:t>Company Sponsored</a:t>
            </a:r>
            <a:endParaRPr lang="en-US" altLang="en-US" smtClean="0">
              <a:latin typeface="Tahoma" panose="020B0604030504040204" pitchFamily="34" charset="0"/>
              <a:cs typeface="Tahoma" panose="020B0604030504040204" pitchFamily="34" charset="0"/>
            </a:endParaRPr>
          </a:p>
        </p:txBody>
      </p:sp>
      <p:pic>
        <p:nvPicPr>
          <p:cNvPr id="522243" name="Picture 6" descr="http://sponsoredtweets.com/wp-content/uploads/2009/07/SponsoredTweets_m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24200"/>
            <a:ext cx="5360988"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44" name="Picture 4" descr="http://www.healthjournalism.org/blog/wp-content/uploads/2009/04/questions-and-mon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289300"/>
            <a:ext cx="3810000"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4685040"/>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2"/>
          <p:cNvSpPr>
            <a:spLocks noGrp="1" noChangeArrowheads="1"/>
          </p:cNvSpPr>
          <p:nvPr>
            <p:ph type="title"/>
          </p:nvPr>
        </p:nvSpPr>
        <p:spPr>
          <a:xfrm>
            <a:off x="381000" y="609600"/>
            <a:ext cx="8229600" cy="2590800"/>
          </a:xfrm>
        </p:spPr>
        <p:txBody>
          <a:bodyPr/>
          <a:lstStyle/>
          <a:p>
            <a:pPr marL="685800" indent="-685800"/>
            <a:r>
              <a:rPr lang="en-US" altLang="en-US" sz="4000" dirty="0" smtClean="0">
                <a:solidFill>
                  <a:srgbClr val="FF0000"/>
                </a:solidFill>
                <a:latin typeface="Tahoma" panose="020B0604030504040204" pitchFamily="34" charset="0"/>
                <a:cs typeface="Tahoma" panose="020B0604030504040204" pitchFamily="34" charset="0"/>
              </a:rPr>
              <a:t>     MOOC Business Model #8.</a:t>
            </a:r>
            <a:br>
              <a:rPr lang="en-US" altLang="en-US" sz="4000" dirty="0" smtClean="0">
                <a:solidFill>
                  <a:srgbClr val="FF0000"/>
                </a:solidFill>
                <a:latin typeface="Tahoma" panose="020B0604030504040204" pitchFamily="34" charset="0"/>
                <a:cs typeface="Tahoma" panose="020B0604030504040204" pitchFamily="34" charset="0"/>
              </a:rPr>
            </a:br>
            <a:r>
              <a:rPr lang="en-US" altLang="en-US" sz="4000" dirty="0" smtClean="0">
                <a:latin typeface="Tahoma" panose="020B0604030504040204" pitchFamily="34" charset="0"/>
                <a:cs typeface="Tahoma" panose="020B0604030504040204" pitchFamily="34" charset="0"/>
              </a:rPr>
              <a:t>Percent of First Year Salary</a:t>
            </a:r>
            <a:br>
              <a:rPr lang="en-US" altLang="en-US" sz="4000" dirty="0" smtClean="0">
                <a:latin typeface="Tahoma" panose="020B0604030504040204" pitchFamily="34" charset="0"/>
                <a:cs typeface="Tahoma" panose="020B0604030504040204" pitchFamily="34" charset="0"/>
              </a:rPr>
            </a:br>
            <a:r>
              <a:rPr lang="en-US" altLang="en-US" dirty="0" smtClean="0">
                <a:latin typeface="Tahoma" panose="020B0604030504040204" pitchFamily="34" charset="0"/>
                <a:cs typeface="Tahoma" panose="020B0604030504040204" pitchFamily="34" charset="0"/>
              </a:rPr>
              <a:t>Recruiting MOOC</a:t>
            </a:r>
            <a:br>
              <a:rPr lang="en-US" altLang="en-US" dirty="0" smtClean="0">
                <a:latin typeface="Tahoma" panose="020B0604030504040204" pitchFamily="34" charset="0"/>
                <a:cs typeface="Tahoma" panose="020B0604030504040204" pitchFamily="34" charset="0"/>
              </a:rPr>
            </a:br>
            <a:r>
              <a:rPr lang="en-US" altLang="en-US" dirty="0" smtClean="0">
                <a:latin typeface="Tahoma" panose="020B0604030504040204" pitchFamily="34" charset="0"/>
                <a:cs typeface="Tahoma" panose="020B0604030504040204" pitchFamily="34" charset="0"/>
              </a:rPr>
              <a:t>(companies pay for names and contact info of high performers)</a:t>
            </a:r>
          </a:p>
        </p:txBody>
      </p:sp>
      <p:pic>
        <p:nvPicPr>
          <p:cNvPr id="523267" name="Picture 2" descr="http://www.geek.com/wp-content/uploads/2011/04/Googleplexwelcomesign-565x4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44970"/>
            <a:ext cx="3810000" cy="296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blog.genability.com/wp-content/uploads/2011/07/rock-stars-want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781913"/>
            <a:ext cx="4419600" cy="3093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8050631"/>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a:xfrm>
            <a:off x="228600" y="609600"/>
            <a:ext cx="8382000" cy="2514600"/>
          </a:xfrm>
        </p:spPr>
        <p:txBody>
          <a:bodyPr/>
          <a:lstStyle/>
          <a:p>
            <a:pPr marL="685800" indent="-685800"/>
            <a:r>
              <a:rPr lang="en-US" altLang="en-US" sz="4000" dirty="0" smtClean="0">
                <a:solidFill>
                  <a:srgbClr val="FF0000"/>
                </a:solidFill>
                <a:latin typeface="Tahoma" panose="020B0604030504040204" pitchFamily="34" charset="0"/>
                <a:cs typeface="Tahoma" panose="020B0604030504040204" pitchFamily="34" charset="0"/>
              </a:rPr>
              <a:t>     MOOC Business Model #10.</a:t>
            </a:r>
            <a:br>
              <a:rPr lang="en-US" altLang="en-US" sz="4000" dirty="0" smtClean="0">
                <a:solidFill>
                  <a:srgbClr val="FF0000"/>
                </a:solidFill>
                <a:latin typeface="Tahoma" panose="020B0604030504040204" pitchFamily="34" charset="0"/>
                <a:cs typeface="Tahoma" panose="020B0604030504040204" pitchFamily="34" charset="0"/>
              </a:rPr>
            </a:br>
            <a:r>
              <a:rPr lang="en-US" altLang="en-US" sz="4000" dirty="0" smtClean="0">
                <a:latin typeface="Tahoma" panose="020B0604030504040204" pitchFamily="34" charset="0"/>
                <a:cs typeface="Tahoma" panose="020B0604030504040204" pitchFamily="34" charset="0"/>
              </a:rPr>
              <a:t>Charge Fee for Student Data</a:t>
            </a:r>
            <a:endParaRPr lang="en-US" altLang="en-US" sz="3000" dirty="0" smtClean="0">
              <a:latin typeface="Tahoma" panose="020B0604030504040204" pitchFamily="34" charset="0"/>
              <a:cs typeface="Tahoma" panose="020B0604030504040204" pitchFamily="34" charset="0"/>
            </a:endParaRPr>
          </a:p>
        </p:txBody>
      </p:sp>
      <p:pic>
        <p:nvPicPr>
          <p:cNvPr id="527363" name="Picture 2"/>
          <p:cNvPicPr>
            <a:picLocks noChangeAspect="1" noChangeArrowheads="1"/>
          </p:cNvPicPr>
          <p:nvPr/>
        </p:nvPicPr>
        <p:blipFill>
          <a:blip r:embed="rId2">
            <a:extLst>
              <a:ext uri="{28A0092B-C50C-407E-A947-70E740481C1C}">
                <a14:useLocalDpi xmlns:a14="http://schemas.microsoft.com/office/drawing/2010/main" val="0"/>
              </a:ext>
            </a:extLst>
          </a:blip>
          <a:srcRect l="12381" t="57256" r="40475" b="5882"/>
          <a:stretch>
            <a:fillRect/>
          </a:stretch>
        </p:blipFill>
        <p:spPr bwMode="auto">
          <a:xfrm>
            <a:off x="1066800" y="2971800"/>
            <a:ext cx="7543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920988"/>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6" name="Rectangle 2"/>
          <p:cNvSpPr>
            <a:spLocks noGrp="1" noChangeArrowheads="1"/>
          </p:cNvSpPr>
          <p:nvPr>
            <p:ph type="title"/>
          </p:nvPr>
        </p:nvSpPr>
        <p:spPr>
          <a:xfrm>
            <a:off x="381000" y="609600"/>
            <a:ext cx="8458200" cy="2133600"/>
          </a:xfrm>
        </p:spPr>
        <p:txBody>
          <a:bodyPr/>
          <a:lstStyle/>
          <a:p>
            <a:pPr eaLnBrk="1" hangingPunct="1"/>
            <a:r>
              <a:rPr lang="en-US" altLang="en-US" sz="4000" dirty="0" smtClean="0">
                <a:solidFill>
                  <a:srgbClr val="0070C0"/>
                </a:solidFill>
                <a:latin typeface="Tahoma" panose="020B0604030504040204" pitchFamily="34" charset="0"/>
                <a:cs typeface="Tahoma" panose="020B0604030504040204" pitchFamily="34" charset="0"/>
              </a:rPr>
              <a:t>Mystery of MOOCs</a:t>
            </a:r>
            <a:r>
              <a:rPr lang="en-US" altLang="en-US" sz="4000" dirty="0" smtClean="0">
                <a:solidFill>
                  <a:srgbClr val="0070C0"/>
                </a:solidFill>
                <a:latin typeface="Tahoma" panose="020B0604030504040204" pitchFamily="34" charset="0"/>
              </a:rPr>
              <a:t>: </a:t>
            </a:r>
            <a:r>
              <a:rPr lang="en-US" altLang="en-US" sz="3200" dirty="0" smtClean="0">
                <a:solidFill>
                  <a:srgbClr val="FF0000"/>
                </a:solidFill>
                <a:latin typeface="Tahoma" panose="020B0604030504040204" pitchFamily="34" charset="0"/>
              </a:rPr>
              <a:t/>
            </a:r>
            <a:br>
              <a:rPr lang="en-US" altLang="en-US" sz="3200" dirty="0" smtClean="0">
                <a:solidFill>
                  <a:srgbClr val="FF0000"/>
                </a:solidFill>
                <a:latin typeface="Tahoma" panose="020B0604030504040204" pitchFamily="34" charset="0"/>
              </a:rPr>
            </a:br>
            <a:r>
              <a:rPr lang="en-US" altLang="en-US" sz="3200" dirty="0" smtClean="0">
                <a:solidFill>
                  <a:srgbClr val="FF0000"/>
                </a:solidFill>
                <a:latin typeface="Tahoma" panose="020B0604030504040204" pitchFamily="34" charset="0"/>
              </a:rPr>
              <a:t>Part V. Ten MOOC Instructor Guidelines</a:t>
            </a:r>
            <a:endParaRPr lang="en-US" altLang="en-US" sz="3000" dirty="0" smtClean="0">
              <a:solidFill>
                <a:srgbClr val="FF0000"/>
              </a:solidFill>
              <a:latin typeface="Tahoma" panose="020B0604030504040204" pitchFamily="34" charset="0"/>
              <a:cs typeface="Tahoma" panose="020B0604030504040204" pitchFamily="34" charset="0"/>
            </a:endParaRPr>
          </a:p>
        </p:txBody>
      </p:sp>
      <p:sp>
        <p:nvSpPr>
          <p:cNvPr id="722947" name="AutoShape 11" descr="http://www.trainingshare.com/images/thesepics2.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spcBef>
                <a:spcPct val="20000"/>
              </a:spcBef>
              <a:buClr>
                <a:schemeClr val="tx1"/>
              </a:buClr>
              <a:buSzPct val="75000"/>
              <a:buFont typeface="Wingdings" panose="05000000000000000000" pitchFamily="2" charset="2"/>
              <a:buChar char="n"/>
              <a:defRPr sz="2800" b="1">
                <a:solidFill>
                  <a:schemeClr val="tx1"/>
                </a:solidFill>
                <a:latin typeface="Arial" panose="020B0604020202020204" pitchFamily="34" charset="0"/>
              </a:defRPr>
            </a:lvl1pPr>
            <a:lvl2pPr marL="742950" indent="-285750">
              <a:spcBef>
                <a:spcPct val="20000"/>
              </a:spcBef>
              <a:buClr>
                <a:schemeClr val="tx1"/>
              </a:buClr>
              <a:buSzPct val="75000"/>
              <a:buFont typeface="Wingdings" panose="05000000000000000000" pitchFamily="2" charset="2"/>
              <a:buChar char="l"/>
              <a:defRPr sz="2400" b="1">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u"/>
              <a:defRPr sz="2000" b="1">
                <a:solidFill>
                  <a:schemeClr val="tx1"/>
                </a:solidFill>
                <a:latin typeface="Arial" panose="020B0604020202020204" pitchFamily="34" charset="0"/>
              </a:defRPr>
            </a:lvl3pPr>
            <a:lvl4pPr marL="1600200" indent="-228600">
              <a:spcBef>
                <a:spcPct val="20000"/>
              </a:spcBef>
              <a:buClr>
                <a:schemeClr val="bg2"/>
              </a:buClr>
              <a:buSzPct val="75000"/>
              <a:buChar char="–"/>
              <a:defRPr sz="2000" b="1">
                <a:solidFill>
                  <a:schemeClr val="tx1"/>
                </a:solidFill>
                <a:latin typeface="Arial" panose="020B0604020202020204" pitchFamily="34" charset="0"/>
              </a:defRPr>
            </a:lvl4pPr>
            <a:lvl5pPr marL="2057400" indent="-228600">
              <a:spcBef>
                <a:spcPct val="20000"/>
              </a:spcBef>
              <a:buClr>
                <a:schemeClr val="bg2"/>
              </a:buClr>
              <a:buSzPct val="75000"/>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9pPr>
          </a:lstStyle>
          <a:p>
            <a:pPr eaLnBrk="1" hangingPunct="1">
              <a:spcBef>
                <a:spcPct val="0"/>
              </a:spcBef>
              <a:buClrTx/>
              <a:buSzTx/>
              <a:buFontTx/>
              <a:buNone/>
            </a:pPr>
            <a:endParaRPr lang="en-US" altLang="en-US" sz="1800" b="0" smtClean="0">
              <a:solidFill>
                <a:srgbClr val="000000"/>
              </a:solidFill>
              <a:cs typeface="Arial" panose="020B0604020202020204" pitchFamily="34" charset="0"/>
            </a:endParaRPr>
          </a:p>
        </p:txBody>
      </p:sp>
      <p:pic>
        <p:nvPicPr>
          <p:cNvPr id="722948" name="Picture 1" descr="C:\Users\Curtis\Desktop\Curt's Documents\Curt's Pics\Curt\Keynote, best of, and funny pics\Best Pics to pick from March 2012\Cropped\Facebook\BONK MOOC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31293" y="5591758"/>
            <a:ext cx="1688323" cy="1266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294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3333" t="21960" r="12857" b="10588"/>
          <a:stretch>
            <a:fillRect/>
          </a:stretch>
        </p:blipFill>
        <p:spPr bwMode="auto">
          <a:xfrm>
            <a:off x="123253" y="5532047"/>
            <a:ext cx="2671763" cy="148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396016"/>
            <a:ext cx="9119616" cy="3136031"/>
          </a:xfrm>
          <a:prstGeom prst="rect">
            <a:avLst/>
          </a:prstGeom>
        </p:spPr>
      </p:pic>
    </p:spTree>
    <p:extLst>
      <p:ext uri="{BB962C8B-B14F-4D97-AF65-F5344CB8AC3E}">
        <p14:creationId xmlns:p14="http://schemas.microsoft.com/office/powerpoint/2010/main" val="325316570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315668"/>
            <a:ext cx="8382000" cy="2732331"/>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August 20,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Syracuse professor offers free ‘Star Trek’ class to the public, USA Today, Amari D. Pollard, </a:t>
            </a:r>
            <a:r>
              <a:rPr lang="en-US" sz="2800" b="1" dirty="0" err="1" smtClean="0">
                <a:latin typeface="Tahoma" panose="020B0604030504040204" pitchFamily="34" charset="0"/>
                <a:ea typeface="Tahoma" panose="020B0604030504040204" pitchFamily="34" charset="0"/>
                <a:cs typeface="Tahoma" panose="020B0604030504040204" pitchFamily="34" charset="0"/>
              </a:rPr>
              <a:t>LeMayne</a:t>
            </a:r>
            <a:r>
              <a:rPr lang="en-US" sz="2800" b="1" dirty="0" smtClean="0">
                <a:latin typeface="Tahoma" panose="020B0604030504040204" pitchFamily="34" charset="0"/>
                <a:ea typeface="Tahoma" panose="020B0604030504040204" pitchFamily="34" charset="0"/>
                <a:cs typeface="Tahoma" panose="020B0604030504040204" pitchFamily="34" charset="0"/>
              </a:rPr>
              <a:t> College</a:t>
            </a:r>
            <a:r>
              <a:rPr lang="en-US" sz="1000" dirty="0">
                <a:latin typeface="Tahoma" panose="020B0604030504040204" pitchFamily="34" charset="0"/>
                <a:ea typeface="Tahoma" panose="020B0604030504040204" pitchFamily="34" charset="0"/>
                <a:cs typeface="Tahoma" panose="020B0604030504040204" pitchFamily="34" charset="0"/>
              </a:rPr>
              <a:t/>
            </a:r>
            <a:br>
              <a:rPr lang="en-US" sz="1000"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http://college.usatoday.com/2015/08/20/syracuse-professor-offers-free-star-trek-class-to-the-public</a:t>
            </a:r>
            <a:r>
              <a:rPr lang="en-US" sz="1000" b="1" dirty="0" smtClean="0">
                <a:latin typeface="Tahoma" panose="020B0604030504040204" pitchFamily="34" charset="0"/>
                <a:ea typeface="Tahoma" panose="020B0604030504040204" pitchFamily="34" charset="0"/>
                <a:cs typeface="Tahoma" panose="020B0604030504040204" pitchFamily="34" charset="0"/>
                <a:hlinkClick r:id="rId2"/>
              </a:rPr>
              <a:t>/ r</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4208" y="3036254"/>
            <a:ext cx="4051807" cy="304264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 y="3006969"/>
            <a:ext cx="4648200" cy="3101221"/>
          </a:xfrm>
          <a:prstGeom prst="rect">
            <a:avLst/>
          </a:prstGeom>
        </p:spPr>
      </p:pic>
    </p:spTree>
    <p:extLst>
      <p:ext uri="{BB962C8B-B14F-4D97-AF65-F5344CB8AC3E}">
        <p14:creationId xmlns:p14="http://schemas.microsoft.com/office/powerpoint/2010/main" val="377663197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381000" y="685800"/>
            <a:ext cx="8305800" cy="2286000"/>
          </a:xfrm>
        </p:spPr>
        <p:txBody>
          <a:bodyPr/>
          <a:lstStyle/>
          <a:p>
            <a:pPr marL="514350" indent="-514350">
              <a:defRPr/>
            </a:pPr>
            <a:r>
              <a:rPr lang="en-US" sz="4000" dirty="0">
                <a:solidFill>
                  <a:srgbClr val="FF0000"/>
                </a:solidFill>
                <a:latin typeface="Tahoma" panose="020B0604030504040204" pitchFamily="34" charset="0"/>
                <a:cs typeface="Tahoma" panose="020B0604030504040204" pitchFamily="34" charset="0"/>
              </a:rPr>
              <a:t>     MOOC Instructor Guide #1.</a:t>
            </a:r>
            <a:r>
              <a:rPr lang="en-US" sz="3000" dirty="0">
                <a:solidFill>
                  <a:srgbClr val="FF0000"/>
                </a:solidFill>
                <a:latin typeface="Tahoma" panose="020B0604030504040204" pitchFamily="34" charset="0"/>
                <a:cs typeface="Tahoma" panose="020B0604030504040204" pitchFamily="34" charset="0"/>
              </a:rPr>
              <a:t/>
            </a:r>
            <a:br>
              <a:rPr lang="en-US" sz="3000" dirty="0">
                <a:solidFill>
                  <a:srgbClr val="FF0000"/>
                </a:solidFill>
                <a:latin typeface="Tahoma" panose="020B0604030504040204" pitchFamily="34" charset="0"/>
                <a:cs typeface="Tahoma" panose="020B0604030504040204" pitchFamily="34" charset="0"/>
              </a:rPr>
            </a:br>
            <a:r>
              <a:rPr lang="en-US" sz="3200" dirty="0">
                <a:latin typeface="Tahoma" panose="020B0604030504040204" pitchFamily="34" charset="0"/>
                <a:cs typeface="Tahoma" panose="020B0604030504040204" pitchFamily="34" charset="0"/>
              </a:rPr>
              <a:t>Plan and </a:t>
            </a:r>
            <a:r>
              <a:rPr lang="en-US" sz="3200" dirty="0" smtClean="0">
                <a:latin typeface="Tahoma" panose="020B0604030504040204" pitchFamily="34" charset="0"/>
                <a:cs typeface="Tahoma" panose="020B0604030504040204" pitchFamily="34" charset="0"/>
              </a:rPr>
              <a:t>Prepare</a:t>
            </a:r>
            <a:r>
              <a:rPr lang="en-US" sz="3000" dirty="0" smtClean="0">
                <a:latin typeface="Tahoma" panose="020B0604030504040204" pitchFamily="34" charset="0"/>
                <a:cs typeface="Tahoma" panose="020B0604030504040204" pitchFamily="34" charset="0"/>
              </a:rPr>
              <a:t/>
            </a:r>
            <a:br>
              <a:rPr lang="en-US" sz="3000" dirty="0" smtClean="0">
                <a:latin typeface="Tahoma" panose="020B0604030504040204" pitchFamily="34" charset="0"/>
                <a:cs typeface="Tahoma" panose="020B0604030504040204" pitchFamily="34" charset="0"/>
              </a:rPr>
            </a:br>
            <a:r>
              <a:rPr lang="en-US" sz="1800" dirty="0">
                <a:solidFill>
                  <a:srgbClr val="FF0000"/>
                </a:solidFill>
                <a:latin typeface="Tahoma" panose="020B0604030504040204" pitchFamily="34" charset="0"/>
                <a:cs typeface="Tahoma" panose="020B0604030504040204" pitchFamily="34" charset="0"/>
              </a:rPr>
              <a:t>October 12, 2012 </a:t>
            </a:r>
            <a:r>
              <a:rPr lang="en-US" sz="1800" dirty="0">
                <a:latin typeface="Tahoma" panose="020B0604030504040204" pitchFamily="34" charset="0"/>
                <a:cs typeface="Tahoma" panose="020B0604030504040204" pitchFamily="34" charset="0"/>
              </a:rPr>
              <a:t/>
            </a:r>
            <a:br>
              <a:rPr lang="en-US" sz="1800" dirty="0">
                <a:latin typeface="Tahoma" panose="020B0604030504040204" pitchFamily="34" charset="0"/>
                <a:cs typeface="Tahoma" panose="020B0604030504040204" pitchFamily="34" charset="0"/>
              </a:rPr>
            </a:br>
            <a:r>
              <a:rPr lang="en-US" sz="1800" dirty="0">
                <a:latin typeface="Tahoma" panose="020B0604030504040204" pitchFamily="34" charset="0"/>
                <a:cs typeface="Tahoma" panose="020B0604030504040204" pitchFamily="34" charset="0"/>
              </a:rPr>
              <a:t>Radical rethink: how to design university courses in the online age, Paul, </a:t>
            </a:r>
            <a:r>
              <a:rPr lang="en-US" sz="1800" dirty="0" err="1">
                <a:latin typeface="Tahoma" panose="020B0604030504040204" pitchFamily="34" charset="0"/>
                <a:cs typeface="Tahoma" panose="020B0604030504040204" pitchFamily="34" charset="0"/>
              </a:rPr>
              <a:t>Wappett</a:t>
            </a:r>
            <a:r>
              <a:rPr lang="en-US" sz="1800" dirty="0">
                <a:latin typeface="Tahoma" panose="020B0604030504040204" pitchFamily="34" charset="0"/>
                <a:cs typeface="Tahoma" panose="020B0604030504040204" pitchFamily="34" charset="0"/>
              </a:rPr>
              <a:t>, The Conversation, Australia</a:t>
            </a:r>
            <a:br>
              <a:rPr lang="en-US" sz="1800" dirty="0">
                <a:latin typeface="Tahoma" panose="020B0604030504040204" pitchFamily="34" charset="0"/>
                <a:cs typeface="Tahoma" panose="020B0604030504040204" pitchFamily="34" charset="0"/>
              </a:rPr>
            </a:br>
            <a:r>
              <a:rPr lang="en-US" sz="675" dirty="0">
                <a:latin typeface="Tahoma" panose="020B0604030504040204" pitchFamily="34" charset="0"/>
                <a:cs typeface="Tahoma" panose="020B0604030504040204" pitchFamily="34" charset="0"/>
                <a:hlinkClick r:id="rId2"/>
              </a:rPr>
              <a:t>http://theconversation.edu.au/radical-rethink-how-to-design-university-courses-in-the-online-age-9737</a:t>
            </a:r>
            <a:r>
              <a:rPr lang="en-US" sz="675" dirty="0">
                <a:latin typeface="Tahoma" panose="020B0604030504040204" pitchFamily="34" charset="0"/>
                <a:cs typeface="Tahoma" panose="020B0604030504040204" pitchFamily="34" charset="0"/>
              </a:rPr>
              <a:t> </a:t>
            </a:r>
            <a:endParaRPr lang="en-US" dirty="0" smtClean="0">
              <a:latin typeface="Tahoma" panose="020B0604030504040204" pitchFamily="34" charset="0"/>
              <a:cs typeface="Tahoma" panose="020B0604030504040204" pitchFamily="34" charset="0"/>
            </a:endParaRPr>
          </a:p>
        </p:txBody>
      </p:sp>
      <p:pic>
        <p:nvPicPr>
          <p:cNvPr id="7239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057525"/>
            <a:ext cx="250031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3972" name="Picture 2" descr="https://c479107.ssl.cf2.rackcdn.com/files/16285/width668/ppgn4st3-13496720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429000"/>
            <a:ext cx="4186238"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3973" name="Picture 2" descr="https://c479107.ssl.cf2.rackcdn.com/files/16284/width668/5jpb7b9q-134967185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429000"/>
            <a:ext cx="4114800"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7666191"/>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2"/>
          <p:cNvSpPr>
            <a:spLocks noGrp="1" noChangeArrowheads="1"/>
          </p:cNvSpPr>
          <p:nvPr>
            <p:ph type="title"/>
          </p:nvPr>
        </p:nvSpPr>
        <p:spPr>
          <a:xfrm>
            <a:off x="685800" y="1066800"/>
            <a:ext cx="7696200" cy="1657350"/>
          </a:xfrm>
        </p:spPr>
        <p:txBody>
          <a:bodyPr/>
          <a:lstStyle/>
          <a:p>
            <a:pPr marL="514350" indent="-514350"/>
            <a:r>
              <a:rPr lang="en-US" altLang="en-US" sz="4000" smtClean="0">
                <a:solidFill>
                  <a:srgbClr val="FF0000"/>
                </a:solidFill>
                <a:latin typeface="Tahoma" panose="020B0604030504040204" pitchFamily="34" charset="0"/>
                <a:cs typeface="Tahoma" panose="020B0604030504040204" pitchFamily="34" charset="0"/>
              </a:rPr>
              <a:t>   MOOC Guide #2.</a:t>
            </a:r>
            <a:r>
              <a:rPr lang="en-US" altLang="en-US" sz="3000" smtClean="0">
                <a:solidFill>
                  <a:srgbClr val="FF0000"/>
                </a:solidFill>
                <a:latin typeface="Tahoma" panose="020B0604030504040204" pitchFamily="34" charset="0"/>
                <a:cs typeface="Tahoma" panose="020B0604030504040204" pitchFamily="34" charset="0"/>
              </a:rPr>
              <a:t/>
            </a:r>
            <a:br>
              <a:rPr lang="en-US" altLang="en-US" sz="3000" smtClean="0">
                <a:solidFill>
                  <a:srgbClr val="FF0000"/>
                </a:solidFill>
                <a:latin typeface="Tahoma" panose="020B0604030504040204" pitchFamily="34" charset="0"/>
                <a:cs typeface="Tahoma" panose="020B0604030504040204" pitchFamily="34" charset="0"/>
              </a:rPr>
            </a:br>
            <a:r>
              <a:rPr lang="en-US" altLang="en-US" sz="3000" smtClean="0">
                <a:latin typeface="Tahoma" panose="020B0604030504040204" pitchFamily="34" charset="0"/>
                <a:cs typeface="Tahoma" panose="020B0604030504040204" pitchFamily="34" charset="0"/>
              </a:rPr>
              <a:t>Designate Feedback Providers and Tasks (especially in Week One)</a:t>
            </a:r>
            <a:endParaRPr lang="en-US" altLang="en-US" smtClean="0">
              <a:latin typeface="Tahoma" panose="020B0604030504040204" pitchFamily="34" charset="0"/>
              <a:cs typeface="Tahoma" panose="020B0604030504040204" pitchFamily="34" charset="0"/>
            </a:endParaRPr>
          </a:p>
        </p:txBody>
      </p:sp>
      <p:pic>
        <p:nvPicPr>
          <p:cNvPr id="724995" name="Picture 2" descr="http://www.edixperts.com/img/assistance_suppo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4263" y="3124200"/>
            <a:ext cx="5589587"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4996" name="Picture 2" descr="http://cdn.chriscolotti.us/files/2012/07/Austin-Realtor-Feedback.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33800"/>
            <a:ext cx="2300288"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0807766"/>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Rectangle 2"/>
          <p:cNvSpPr>
            <a:spLocks noGrp="1" noChangeArrowheads="1"/>
          </p:cNvSpPr>
          <p:nvPr>
            <p:ph type="title"/>
          </p:nvPr>
        </p:nvSpPr>
        <p:spPr>
          <a:xfrm>
            <a:off x="762000" y="990600"/>
            <a:ext cx="7239000" cy="1828800"/>
          </a:xfrm>
        </p:spPr>
        <p:txBody>
          <a:bodyPr/>
          <a:lstStyle/>
          <a:p>
            <a:pPr marL="514350" indent="-514350"/>
            <a:r>
              <a:rPr lang="en-US" altLang="en-US" sz="4000" smtClean="0">
                <a:solidFill>
                  <a:srgbClr val="FF0000"/>
                </a:solidFill>
                <a:latin typeface="Tahoma" panose="020B0604030504040204" pitchFamily="34" charset="0"/>
                <a:cs typeface="Tahoma" panose="020B0604030504040204" pitchFamily="34" charset="0"/>
              </a:rPr>
              <a:t>   MOOC Guide #3.</a:t>
            </a:r>
            <a:r>
              <a:rPr lang="en-US" altLang="en-US" sz="3000" smtClean="0">
                <a:solidFill>
                  <a:srgbClr val="FF0000"/>
                </a:solidFill>
                <a:latin typeface="Tahoma" panose="020B0604030504040204" pitchFamily="34" charset="0"/>
                <a:cs typeface="Tahoma" panose="020B0604030504040204" pitchFamily="34" charset="0"/>
              </a:rPr>
              <a:t/>
            </a:r>
            <a:br>
              <a:rPr lang="en-US" altLang="en-US" sz="3000" smtClean="0">
                <a:solidFill>
                  <a:srgbClr val="FF0000"/>
                </a:solidFill>
                <a:latin typeface="Tahoma" panose="020B0604030504040204" pitchFamily="34" charset="0"/>
                <a:cs typeface="Tahoma" panose="020B0604030504040204" pitchFamily="34" charset="0"/>
              </a:rPr>
            </a:br>
            <a:r>
              <a:rPr lang="en-US" altLang="en-US" sz="3200" smtClean="0">
                <a:latin typeface="Tahoma" panose="020B0604030504040204" pitchFamily="34" charset="0"/>
                <a:cs typeface="Tahoma" panose="020B0604030504040204" pitchFamily="34" charset="0"/>
              </a:rPr>
              <a:t>Use Peer, Machine, Volunteer, and Self-Assessment</a:t>
            </a:r>
          </a:p>
        </p:txBody>
      </p:sp>
      <p:pic>
        <p:nvPicPr>
          <p:cNvPr id="726019" name="Picture 4" descr="http://www.dwrl.utexas.edu/sites/default/files/images/peer_review_james_ya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895600"/>
            <a:ext cx="496411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7698765"/>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2"/>
          <p:cNvSpPr>
            <a:spLocks noGrp="1" noChangeArrowheads="1"/>
          </p:cNvSpPr>
          <p:nvPr>
            <p:ph type="title"/>
          </p:nvPr>
        </p:nvSpPr>
        <p:spPr>
          <a:xfrm>
            <a:off x="1066800" y="914400"/>
            <a:ext cx="7162800" cy="1485900"/>
          </a:xfrm>
        </p:spPr>
        <p:txBody>
          <a:bodyPr/>
          <a:lstStyle/>
          <a:p>
            <a:pPr marL="514350" indent="-514350"/>
            <a:r>
              <a:rPr lang="en-US" altLang="en-US" sz="4000" smtClean="0">
                <a:solidFill>
                  <a:srgbClr val="FF0000"/>
                </a:solidFill>
                <a:latin typeface="Tahoma" panose="020B0604030504040204" pitchFamily="34" charset="0"/>
                <a:cs typeface="Tahoma" panose="020B0604030504040204" pitchFamily="34" charset="0"/>
              </a:rPr>
              <a:t>  MOOC Guide #4.</a:t>
            </a:r>
            <a:r>
              <a:rPr lang="en-US" altLang="en-US" sz="3000" smtClean="0">
                <a:solidFill>
                  <a:srgbClr val="FF0000"/>
                </a:solidFill>
                <a:latin typeface="Tahoma" panose="020B0604030504040204" pitchFamily="34" charset="0"/>
                <a:cs typeface="Tahoma" panose="020B0604030504040204" pitchFamily="34" charset="0"/>
              </a:rPr>
              <a:t/>
            </a:r>
            <a:br>
              <a:rPr lang="en-US" altLang="en-US" sz="3000" smtClean="0">
                <a:solidFill>
                  <a:srgbClr val="FF0000"/>
                </a:solidFill>
                <a:latin typeface="Tahoma" panose="020B0604030504040204" pitchFamily="34" charset="0"/>
                <a:cs typeface="Tahoma" panose="020B0604030504040204" pitchFamily="34" charset="0"/>
              </a:rPr>
            </a:br>
            <a:r>
              <a:rPr lang="en-US" altLang="en-US" sz="3200" smtClean="0">
                <a:latin typeface="Tahoma" panose="020B0604030504040204" pitchFamily="34" charset="0"/>
                <a:cs typeface="Tahoma" panose="020B0604030504040204" pitchFamily="34" charset="0"/>
              </a:rPr>
              <a:t>Address Participants by  Geographic Region</a:t>
            </a:r>
          </a:p>
        </p:txBody>
      </p:sp>
      <p:pic>
        <p:nvPicPr>
          <p:cNvPr id="727043" name="Picture 2" descr="http://www.dist428.org/schools/dhs/InstructionalDepartments/socialstudies/PublishingImages/Themes-of-World-Geography.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819400"/>
            <a:ext cx="7358063"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1633362"/>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6" name="Title 1"/>
          <p:cNvSpPr>
            <a:spLocks noGrp="1"/>
          </p:cNvSpPr>
          <p:nvPr>
            <p:ph type="title"/>
          </p:nvPr>
        </p:nvSpPr>
        <p:spPr>
          <a:xfrm>
            <a:off x="457200" y="838200"/>
            <a:ext cx="8077200" cy="1654175"/>
          </a:xfrm>
        </p:spPr>
        <p:txBody>
          <a:bodyPr/>
          <a:lstStyle/>
          <a:p>
            <a:pPr eaLnBrk="1" hangingPunct="1"/>
            <a:r>
              <a:rPr lang="en-US" altLang="en-US" sz="4800" dirty="0" smtClean="0">
                <a:solidFill>
                  <a:srgbClr val="FF0000"/>
                </a:solidFill>
                <a:latin typeface="Tahoma" panose="020B0604030504040204" pitchFamily="34" charset="0"/>
                <a:cs typeface="Tahoma" panose="020B0604030504040204" pitchFamily="34" charset="0"/>
              </a:rPr>
              <a:t> MOOC Guide #5.</a:t>
            </a:r>
            <a:r>
              <a:rPr lang="en-US" altLang="en-US" sz="4000" dirty="0" smtClean="0">
                <a:solidFill>
                  <a:srgbClr val="FF0000"/>
                </a:solidFill>
                <a:latin typeface="Tahoma" panose="020B0604030504040204" pitchFamily="34" charset="0"/>
                <a:cs typeface="Tahoma" panose="020B0604030504040204" pitchFamily="34" charset="0"/>
              </a:rPr>
              <a:t/>
            </a:r>
            <a:br>
              <a:rPr lang="en-US" altLang="en-US" sz="4000" dirty="0" smtClean="0">
                <a:solidFill>
                  <a:srgbClr val="FF0000"/>
                </a:solidFill>
                <a:latin typeface="Tahoma" panose="020B0604030504040204" pitchFamily="34" charset="0"/>
                <a:cs typeface="Tahoma" panose="020B0604030504040204" pitchFamily="34" charset="0"/>
              </a:rPr>
            </a:br>
            <a:r>
              <a:rPr lang="en-US" altLang="en-US" sz="3200" dirty="0" smtClean="0">
                <a:latin typeface="Tahoma" panose="020B0604030504040204" pitchFamily="34" charset="0"/>
                <a:cs typeface="Tahoma" panose="020B0604030504040204" pitchFamily="34" charset="0"/>
              </a:rPr>
              <a:t>Personalize Where Possible</a:t>
            </a:r>
            <a:r>
              <a:rPr lang="en-US" altLang="en-US" sz="2400" dirty="0" smtClean="0">
                <a:latin typeface="Tahoma" panose="020B0604030504040204" pitchFamily="34" charset="0"/>
                <a:cs typeface="Tahoma" panose="020B0604030504040204" pitchFamily="34" charset="0"/>
              </a:rPr>
              <a:t/>
            </a:r>
            <a:br>
              <a:rPr lang="en-US" altLang="en-US" sz="2400" dirty="0" smtClean="0">
                <a:latin typeface="Tahoma" panose="020B0604030504040204" pitchFamily="34" charset="0"/>
                <a:cs typeface="Tahoma" panose="020B0604030504040204" pitchFamily="34" charset="0"/>
              </a:rPr>
            </a:br>
            <a:r>
              <a:rPr lang="en-US" altLang="en-US" sz="2000" dirty="0" smtClean="0">
                <a:latin typeface="Tahoma" panose="020B0604030504040204" pitchFamily="34" charset="0"/>
                <a:cs typeface="Tahoma" panose="020B0604030504040204" pitchFamily="34" charset="0"/>
              </a:rPr>
              <a:t>Chuck Severance (U Michigan/Coursera) in </a:t>
            </a:r>
            <a:br>
              <a:rPr lang="en-US" altLang="en-US" sz="2000" dirty="0" smtClean="0">
                <a:latin typeface="Tahoma" panose="020B0604030504040204" pitchFamily="34" charset="0"/>
                <a:cs typeface="Tahoma" panose="020B0604030504040204" pitchFamily="34" charset="0"/>
              </a:rPr>
            </a:br>
            <a:r>
              <a:rPr lang="en-US" altLang="en-US" sz="2000" dirty="0" smtClean="0">
                <a:latin typeface="Tahoma" panose="020B0604030504040204" pitchFamily="34" charset="0"/>
                <a:cs typeface="Tahoma" panose="020B0604030504040204" pitchFamily="34" charset="0"/>
              </a:rPr>
              <a:t>Barcelona, Seoul, Manila, Melbourne, etc.</a:t>
            </a:r>
            <a:br>
              <a:rPr lang="en-US" altLang="en-US" sz="2000" dirty="0" smtClean="0">
                <a:latin typeface="Tahoma" panose="020B0604030504040204" pitchFamily="34" charset="0"/>
                <a:cs typeface="Tahoma" panose="020B0604030504040204" pitchFamily="34" charset="0"/>
              </a:rPr>
            </a:br>
            <a:r>
              <a:rPr lang="en-US" altLang="en-US" sz="1500" dirty="0" smtClean="0">
                <a:latin typeface="Tahoma" panose="020B0604030504040204" pitchFamily="34" charset="0"/>
                <a:cs typeface="Tahoma" panose="020B0604030504040204" pitchFamily="34" charset="0"/>
                <a:hlinkClick r:id="rId2"/>
              </a:rPr>
              <a:t>http://www.youtube.com/watch?v=JzNHvmSv8TI</a:t>
            </a:r>
            <a:r>
              <a:rPr lang="en-US" altLang="en-US" sz="1500" dirty="0" smtClean="0">
                <a:latin typeface="Tahoma" panose="020B0604030504040204" pitchFamily="34" charset="0"/>
                <a:cs typeface="Tahoma" panose="020B0604030504040204" pitchFamily="34" charset="0"/>
              </a:rPr>
              <a:t>  </a:t>
            </a:r>
            <a:endParaRPr lang="en-US" altLang="en-US" dirty="0" smtClean="0"/>
          </a:p>
        </p:txBody>
      </p:sp>
      <p:pic>
        <p:nvPicPr>
          <p:cNvPr id="72806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924175"/>
            <a:ext cx="487680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8071" name="Picture 3"/>
          <p:cNvPicPr>
            <a:picLocks noChangeAspect="1" noChangeArrowheads="1"/>
          </p:cNvPicPr>
          <p:nvPr/>
        </p:nvPicPr>
        <p:blipFill>
          <a:blip r:embed="rId4">
            <a:extLst>
              <a:ext uri="{28A0092B-C50C-407E-A947-70E740481C1C}">
                <a14:useLocalDpi xmlns:a14="http://schemas.microsoft.com/office/drawing/2010/main" val="0"/>
              </a:ext>
            </a:extLst>
          </a:blip>
          <a:srcRect l="12500" t="19707" r="37921" b="6267"/>
          <a:stretch>
            <a:fillRect/>
          </a:stretch>
        </p:blipFill>
        <p:spPr bwMode="auto">
          <a:xfrm>
            <a:off x="4976558" y="2924175"/>
            <a:ext cx="4173538" cy="335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l="12079" t="21175" r="38341" b="2007"/>
          <a:stretch>
            <a:fillRect/>
          </a:stretch>
        </p:blipFill>
        <p:spPr bwMode="auto">
          <a:xfrm>
            <a:off x="2263567" y="4618995"/>
            <a:ext cx="2678779" cy="2229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image001"/>
          <p:cNvPicPr>
            <a:picLocks noChangeAspect="1" noChangeArrowheads="1"/>
          </p:cNvPicPr>
          <p:nvPr/>
        </p:nvPicPr>
        <p:blipFill>
          <a:blip r:embed="rId6" cstate="print">
            <a:extLst>
              <a:ext uri="{28A0092B-C50C-407E-A947-70E740481C1C}">
                <a14:useLocalDpi xmlns:a14="http://schemas.microsoft.com/office/drawing/2010/main" val="0"/>
              </a:ext>
            </a:extLst>
          </a:blip>
          <a:srcRect t="153" r="40134" b="-2"/>
          <a:stretch>
            <a:fillRect/>
          </a:stretch>
        </p:blipFill>
        <p:spPr bwMode="auto">
          <a:xfrm>
            <a:off x="9601200" y="3821435"/>
            <a:ext cx="881781"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129147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90" name="Rectangle 2"/>
          <p:cNvSpPr>
            <a:spLocks noGrp="1" noChangeArrowheads="1"/>
          </p:cNvSpPr>
          <p:nvPr>
            <p:ph type="title"/>
          </p:nvPr>
        </p:nvSpPr>
        <p:spPr>
          <a:xfrm>
            <a:off x="346075" y="1143000"/>
            <a:ext cx="8001000" cy="1428750"/>
          </a:xfrm>
        </p:spPr>
        <p:txBody>
          <a:bodyPr/>
          <a:lstStyle/>
          <a:p>
            <a:pPr marL="514350" indent="-514350"/>
            <a:r>
              <a:rPr lang="en-US" altLang="en-US" sz="4000" smtClean="0">
                <a:solidFill>
                  <a:srgbClr val="FF0000"/>
                </a:solidFill>
                <a:latin typeface="Tahoma" panose="020B0604030504040204" pitchFamily="34" charset="0"/>
                <a:cs typeface="Tahoma" panose="020B0604030504040204" pitchFamily="34" charset="0"/>
              </a:rPr>
              <a:t>    MOOC Guide #6.</a:t>
            </a:r>
            <a:r>
              <a:rPr lang="en-US" altLang="en-US" sz="3000" smtClean="0">
                <a:solidFill>
                  <a:srgbClr val="FF0000"/>
                </a:solidFill>
                <a:latin typeface="Tahoma" panose="020B0604030504040204" pitchFamily="34" charset="0"/>
                <a:cs typeface="Tahoma" panose="020B0604030504040204" pitchFamily="34" charset="0"/>
              </a:rPr>
              <a:t/>
            </a:r>
            <a:br>
              <a:rPr lang="en-US" altLang="en-US" sz="3000" smtClean="0">
                <a:solidFill>
                  <a:srgbClr val="FF0000"/>
                </a:solidFill>
                <a:latin typeface="Tahoma" panose="020B0604030504040204" pitchFamily="34" charset="0"/>
                <a:cs typeface="Tahoma" panose="020B0604030504040204" pitchFamily="34" charset="0"/>
              </a:rPr>
            </a:br>
            <a:r>
              <a:rPr lang="en-US" altLang="en-US" sz="3200" smtClean="0">
                <a:latin typeface="Tahoma" panose="020B0604030504040204" pitchFamily="34" charset="0"/>
                <a:cs typeface="Tahoma" panose="020B0604030504040204" pitchFamily="34" charset="0"/>
              </a:rPr>
              <a:t>Form Groups and Social Supports</a:t>
            </a:r>
          </a:p>
        </p:txBody>
      </p:sp>
      <p:pic>
        <p:nvPicPr>
          <p:cNvPr id="729091" name="Picture 6" descr="http://mental-illness-symptoms.com/wp-content/uploads/2011/11/bipolar-support-group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895600"/>
            <a:ext cx="41148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909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019425"/>
            <a:ext cx="382905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3891419"/>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Rectangle 2"/>
          <p:cNvSpPr>
            <a:spLocks noGrp="1" noChangeArrowheads="1"/>
          </p:cNvSpPr>
          <p:nvPr>
            <p:ph type="title"/>
          </p:nvPr>
        </p:nvSpPr>
        <p:spPr>
          <a:xfrm>
            <a:off x="457200" y="914400"/>
            <a:ext cx="7772400" cy="1428750"/>
          </a:xfrm>
        </p:spPr>
        <p:txBody>
          <a:bodyPr/>
          <a:lstStyle/>
          <a:p>
            <a:pPr marL="514350" indent="-514350"/>
            <a:r>
              <a:rPr lang="en-US" altLang="en-US" sz="4000" smtClean="0">
                <a:solidFill>
                  <a:srgbClr val="FF0000"/>
                </a:solidFill>
                <a:latin typeface="Tahoma" panose="020B0604030504040204" pitchFamily="34" charset="0"/>
                <a:cs typeface="Tahoma" panose="020B0604030504040204" pitchFamily="34" charset="0"/>
              </a:rPr>
              <a:t>   MOOC Guide #7.</a:t>
            </a:r>
            <a:r>
              <a:rPr lang="en-US" altLang="en-US" sz="3000" smtClean="0">
                <a:solidFill>
                  <a:srgbClr val="FF0000"/>
                </a:solidFill>
                <a:latin typeface="Tahoma" panose="020B0604030504040204" pitchFamily="34" charset="0"/>
                <a:cs typeface="Tahoma" panose="020B0604030504040204" pitchFamily="34" charset="0"/>
              </a:rPr>
              <a:t/>
            </a:r>
            <a:br>
              <a:rPr lang="en-US" altLang="en-US" sz="3000" smtClean="0">
                <a:solidFill>
                  <a:srgbClr val="FF0000"/>
                </a:solidFill>
                <a:latin typeface="Tahoma" panose="020B0604030504040204" pitchFamily="34" charset="0"/>
                <a:cs typeface="Tahoma" panose="020B0604030504040204" pitchFamily="34" charset="0"/>
              </a:rPr>
            </a:br>
            <a:r>
              <a:rPr lang="en-US" altLang="en-US" sz="3200" smtClean="0">
                <a:latin typeface="Tahoma" panose="020B0604030504040204" pitchFamily="34" charset="0"/>
                <a:cs typeface="Tahoma" panose="020B0604030504040204" pitchFamily="34" charset="0"/>
              </a:rPr>
              <a:t>Combine Sync and Async Instruction</a:t>
            </a:r>
          </a:p>
        </p:txBody>
      </p:sp>
      <p:pic>
        <p:nvPicPr>
          <p:cNvPr id="730115" name="Picture 4" descr="http://cdn.imedicalapps.com/wp-content/uploads/2012/05/synchronous-vs-asynchronou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150" y="2743200"/>
            <a:ext cx="394335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01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43103" t="45869" r="23277" b="13448"/>
          <a:stretch>
            <a:fillRect/>
          </a:stretch>
        </p:blipFill>
        <p:spPr bwMode="auto">
          <a:xfrm>
            <a:off x="5943600" y="2800350"/>
            <a:ext cx="205740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0117" name="Picture 2"/>
          <p:cNvPicPr>
            <a:picLocks noChangeAspect="1" noChangeArrowheads="1"/>
          </p:cNvPicPr>
          <p:nvPr/>
        </p:nvPicPr>
        <p:blipFill>
          <a:blip r:embed="rId4">
            <a:extLst>
              <a:ext uri="{28A0092B-C50C-407E-A947-70E740481C1C}">
                <a14:useLocalDpi xmlns:a14="http://schemas.microsoft.com/office/drawing/2010/main" val="0"/>
              </a:ext>
            </a:extLst>
          </a:blip>
          <a:srcRect l="14047" t="19092" r="29433" b="4314"/>
          <a:stretch>
            <a:fillRect/>
          </a:stretch>
        </p:blipFill>
        <p:spPr bwMode="auto">
          <a:xfrm>
            <a:off x="5918200" y="4286250"/>
            <a:ext cx="20828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8886251"/>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8" name="Rectangle 2"/>
          <p:cNvSpPr>
            <a:spLocks noGrp="1" noChangeArrowheads="1"/>
          </p:cNvSpPr>
          <p:nvPr>
            <p:ph type="title"/>
          </p:nvPr>
        </p:nvSpPr>
        <p:spPr>
          <a:xfrm>
            <a:off x="1219200" y="838200"/>
            <a:ext cx="6781800" cy="1371600"/>
          </a:xfrm>
        </p:spPr>
        <p:txBody>
          <a:bodyPr/>
          <a:lstStyle/>
          <a:p>
            <a:pPr marL="514350" indent="-514350"/>
            <a:r>
              <a:rPr lang="en-US" altLang="en-US" sz="4000" smtClean="0">
                <a:solidFill>
                  <a:srgbClr val="FF0000"/>
                </a:solidFill>
                <a:latin typeface="Tahoma" panose="020B0604030504040204" pitchFamily="34" charset="0"/>
                <a:cs typeface="Tahoma" panose="020B0604030504040204" pitchFamily="34" charset="0"/>
              </a:rPr>
              <a:t>    MOOC Guide #8.</a:t>
            </a:r>
            <a:r>
              <a:rPr lang="en-US" altLang="en-US" sz="3000" smtClean="0">
                <a:solidFill>
                  <a:srgbClr val="FF0000"/>
                </a:solidFill>
                <a:latin typeface="Tahoma" panose="020B0604030504040204" pitchFamily="34" charset="0"/>
                <a:cs typeface="Tahoma" panose="020B0604030504040204" pitchFamily="34" charset="0"/>
              </a:rPr>
              <a:t/>
            </a:r>
            <a:br>
              <a:rPr lang="en-US" altLang="en-US" sz="3000" smtClean="0">
                <a:solidFill>
                  <a:srgbClr val="FF0000"/>
                </a:solidFill>
                <a:latin typeface="Tahoma" panose="020B0604030504040204" pitchFamily="34" charset="0"/>
                <a:cs typeface="Tahoma" panose="020B0604030504040204" pitchFamily="34" charset="0"/>
              </a:rPr>
            </a:br>
            <a:r>
              <a:rPr lang="en-US" altLang="en-US" sz="3200" smtClean="0">
                <a:latin typeface="Tahoma" panose="020B0604030504040204" pitchFamily="34" charset="0"/>
                <a:cs typeface="Tahoma" panose="020B0604030504040204" pitchFamily="34" charset="0"/>
              </a:rPr>
              <a:t>Arrive Early for Sync Session</a:t>
            </a:r>
          </a:p>
        </p:txBody>
      </p:sp>
      <p:pic>
        <p:nvPicPr>
          <p:cNvPr id="731139" name="Picture 2" descr="http://friendfortheride.files.wordpress.com/2012/06/bird_wor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698750"/>
            <a:ext cx="4953000"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083893"/>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2" name="Rectangle 2"/>
          <p:cNvSpPr>
            <a:spLocks noGrp="1" noChangeArrowheads="1"/>
          </p:cNvSpPr>
          <p:nvPr>
            <p:ph type="title"/>
          </p:nvPr>
        </p:nvSpPr>
        <p:spPr>
          <a:xfrm>
            <a:off x="1066800" y="1339850"/>
            <a:ext cx="7086600" cy="1428750"/>
          </a:xfrm>
        </p:spPr>
        <p:txBody>
          <a:bodyPr/>
          <a:lstStyle/>
          <a:p>
            <a:pPr marL="514350" indent="-514350"/>
            <a:r>
              <a:rPr lang="en-US" altLang="en-US" sz="4000" smtClean="0">
                <a:solidFill>
                  <a:srgbClr val="FF0000"/>
                </a:solidFill>
                <a:latin typeface="Tahoma" panose="020B0604030504040204" pitchFamily="34" charset="0"/>
                <a:cs typeface="Tahoma" panose="020B0604030504040204" pitchFamily="34" charset="0"/>
              </a:rPr>
              <a:t>    MOOC Guide #9.</a:t>
            </a:r>
            <a:r>
              <a:rPr lang="en-US" altLang="en-US" sz="3000" smtClean="0">
                <a:solidFill>
                  <a:srgbClr val="FF0000"/>
                </a:solidFill>
                <a:latin typeface="Tahoma" panose="020B0604030504040204" pitchFamily="34" charset="0"/>
                <a:cs typeface="Tahoma" panose="020B0604030504040204" pitchFamily="34" charset="0"/>
              </a:rPr>
              <a:t/>
            </a:r>
            <a:br>
              <a:rPr lang="en-US" altLang="en-US" sz="3000" smtClean="0">
                <a:solidFill>
                  <a:srgbClr val="FF0000"/>
                </a:solidFill>
                <a:latin typeface="Tahoma" panose="020B0604030504040204" pitchFamily="34" charset="0"/>
                <a:cs typeface="Tahoma" panose="020B0604030504040204" pitchFamily="34" charset="0"/>
              </a:rPr>
            </a:br>
            <a:r>
              <a:rPr lang="en-US" altLang="en-US" sz="3200" smtClean="0">
                <a:latin typeface="Tahoma" panose="020B0604030504040204" pitchFamily="34" charset="0"/>
                <a:cs typeface="Tahoma" panose="020B0604030504040204" pitchFamily="34" charset="0"/>
              </a:rPr>
              <a:t>Share Resources and Recap them Weekly </a:t>
            </a:r>
          </a:p>
        </p:txBody>
      </p:sp>
      <p:pic>
        <p:nvPicPr>
          <p:cNvPr id="732163" name="Picture 4" descr="http://www.markhamade.com/wp-content/uploads/2011/04/diversi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950" y="3276600"/>
            <a:ext cx="554355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4226799"/>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6" name="Rectangle 2"/>
          <p:cNvSpPr>
            <a:spLocks noGrp="1" noChangeArrowheads="1"/>
          </p:cNvSpPr>
          <p:nvPr>
            <p:ph type="title"/>
          </p:nvPr>
        </p:nvSpPr>
        <p:spPr>
          <a:xfrm>
            <a:off x="533400" y="990600"/>
            <a:ext cx="7620000" cy="1543050"/>
          </a:xfrm>
        </p:spPr>
        <p:txBody>
          <a:bodyPr/>
          <a:lstStyle/>
          <a:p>
            <a:pPr marL="514350" indent="-514350"/>
            <a:r>
              <a:rPr lang="en-US" altLang="en-US" sz="4000" smtClean="0">
                <a:solidFill>
                  <a:srgbClr val="FF0000"/>
                </a:solidFill>
                <a:latin typeface="Tahoma" panose="020B0604030504040204" pitchFamily="34" charset="0"/>
                <a:cs typeface="Tahoma" panose="020B0604030504040204" pitchFamily="34" charset="0"/>
              </a:rPr>
              <a:t>    MOOC Guide #10.</a:t>
            </a:r>
            <a:r>
              <a:rPr lang="en-US" altLang="en-US" sz="3000" smtClean="0">
                <a:solidFill>
                  <a:srgbClr val="FF0000"/>
                </a:solidFill>
                <a:latin typeface="Tahoma" panose="020B0604030504040204" pitchFamily="34" charset="0"/>
                <a:cs typeface="Tahoma" panose="020B0604030504040204" pitchFamily="34" charset="0"/>
              </a:rPr>
              <a:t/>
            </a:r>
            <a:br>
              <a:rPr lang="en-US" altLang="en-US" sz="3000" smtClean="0">
                <a:solidFill>
                  <a:srgbClr val="FF0000"/>
                </a:solidFill>
                <a:latin typeface="Tahoma" panose="020B0604030504040204" pitchFamily="34" charset="0"/>
                <a:cs typeface="Tahoma" panose="020B0604030504040204" pitchFamily="34" charset="0"/>
              </a:rPr>
            </a:br>
            <a:r>
              <a:rPr lang="en-US" altLang="en-US" sz="3200" smtClean="0">
                <a:latin typeface="Tahoma" panose="020B0604030504040204" pitchFamily="34" charset="0"/>
                <a:cs typeface="Tahoma" panose="020B0604030504040204" pitchFamily="34" charset="0"/>
              </a:rPr>
              <a:t>Involve the Participants (e.g., use debates,  polling questions)</a:t>
            </a:r>
          </a:p>
        </p:txBody>
      </p:sp>
      <p:pic>
        <p:nvPicPr>
          <p:cNvPr id="733187" name="Picture 4" descr="C:\Users\Curtis\Desktop\Curt's Documents\PowerPoint Files\Blackboard\Polls\Week 1 TEC VARIETY\Polls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75" y="4754563"/>
            <a:ext cx="259397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3188" name="Picture 5" descr="C:\Users\Curtis\Desktop\Curt's Documents\PowerPoint Files\Blackboard\Polls\Week 1 TEC VARIETY\Polls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870200"/>
            <a:ext cx="247015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3191" name="Picture 2" descr="cage_match">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288" y="3432175"/>
            <a:ext cx="3906837"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562151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2163762"/>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August 30,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Massive online courses grow; what's in it for the universities?</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dirty="0" smtClean="0">
                <a:latin typeface="Tahoma" panose="020B0604030504040204" pitchFamily="34" charset="0"/>
                <a:ea typeface="Tahoma" panose="020B0604030504040204" pitchFamily="34" charset="0"/>
                <a:cs typeface="Tahoma" panose="020B0604030504040204" pitchFamily="34" charset="0"/>
              </a:rPr>
              <a:t>Kirk </a:t>
            </a:r>
            <a:r>
              <a:rPr lang="en-US" sz="2800" dirty="0" err="1" smtClean="0">
                <a:latin typeface="Tahoma" panose="020B0604030504040204" pitchFamily="34" charset="0"/>
                <a:ea typeface="Tahoma" panose="020B0604030504040204" pitchFamily="34" charset="0"/>
                <a:cs typeface="Tahoma" panose="020B0604030504040204" pitchFamily="34" charset="0"/>
              </a:rPr>
              <a:t>Pinho</a:t>
            </a:r>
            <a:r>
              <a:rPr lang="en-US" sz="2800" dirty="0" smtClean="0">
                <a:latin typeface="Tahoma" panose="020B0604030504040204" pitchFamily="34" charset="0"/>
                <a:ea typeface="Tahoma" panose="020B0604030504040204" pitchFamily="34" charset="0"/>
                <a:cs typeface="Tahoma" panose="020B0604030504040204" pitchFamily="34" charset="0"/>
              </a:rPr>
              <a:t>, Crain’s Detroit Business</a:t>
            </a:r>
            <a:r>
              <a:rPr lang="en-US" sz="1000" dirty="0">
                <a:latin typeface="Tahoma" panose="020B0604030504040204" pitchFamily="34" charset="0"/>
                <a:ea typeface="Tahoma" panose="020B0604030504040204" pitchFamily="34" charset="0"/>
                <a:cs typeface="Tahoma" panose="020B0604030504040204" pitchFamily="34" charset="0"/>
              </a:rPr>
              <a:t/>
            </a:r>
            <a:br>
              <a:rPr lang="en-US" sz="1000"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a:t>
            </a:r>
            <a:r>
              <a:rPr lang="en-US" sz="1000" b="1" dirty="0" smtClean="0">
                <a:latin typeface="Tahoma" panose="020B0604030504040204" pitchFamily="34" charset="0"/>
                <a:ea typeface="Tahoma" panose="020B0604030504040204" pitchFamily="34" charset="0"/>
                <a:cs typeface="Tahoma" panose="020B0604030504040204" pitchFamily="34" charset="0"/>
                <a:hlinkClick r:id="rId2"/>
              </a:rPr>
              <a:t>www.crainsdetroit.com/article/20150830/NEWS/308309998/massive-online-courses-grow-whats-in-it-for-the-universities</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457200" y="2590800"/>
            <a:ext cx="8229600" cy="3535363"/>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More than 3.25 million people took massive open online courses through the </a:t>
            </a:r>
            <a:r>
              <a:rPr lang="en-US" b="1" dirty="0">
                <a:latin typeface="Tahoma" panose="020B0604030504040204" pitchFamily="34" charset="0"/>
                <a:ea typeface="Tahoma" panose="020B0604030504040204" pitchFamily="34" charset="0"/>
                <a:cs typeface="Tahoma" panose="020B0604030504040204" pitchFamily="34" charset="0"/>
              </a:rPr>
              <a:t>University of Michigan</a:t>
            </a:r>
            <a:r>
              <a:rPr lang="en-US" dirty="0">
                <a:latin typeface="Tahoma" panose="020B0604030504040204" pitchFamily="34" charset="0"/>
                <a:ea typeface="Tahoma" panose="020B0604030504040204" pitchFamily="34" charset="0"/>
                <a:cs typeface="Tahoma" panose="020B0604030504040204" pitchFamily="34" charset="0"/>
              </a:rPr>
              <a:t> during the last three years — a figure equivalent to 76 percent of the metro Detroit population of 4.29 million.</a:t>
            </a:r>
          </a:p>
        </p:txBody>
      </p:sp>
    </p:spTree>
    <p:extLst>
      <p:ext uri="{BB962C8B-B14F-4D97-AF65-F5344CB8AC3E}">
        <p14:creationId xmlns:p14="http://schemas.microsoft.com/office/powerpoint/2010/main" val="90286806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Title 3"/>
          <p:cNvSpPr>
            <a:spLocks noGrp="1"/>
          </p:cNvSpPr>
          <p:nvPr>
            <p:ph type="title"/>
          </p:nvPr>
        </p:nvSpPr>
        <p:spPr>
          <a:xfrm>
            <a:off x="914400" y="838200"/>
            <a:ext cx="7620000" cy="2760663"/>
          </a:xfrm>
        </p:spPr>
        <p:txBody>
          <a:bodyPr/>
          <a:lstStyle/>
          <a:p>
            <a:r>
              <a:rPr lang="en-US" altLang="en-US" sz="3600" dirty="0" smtClean="0">
                <a:solidFill>
                  <a:srgbClr val="0070C0"/>
                </a:solidFill>
                <a:latin typeface="Tahoma" panose="020B0604030504040204" pitchFamily="34" charset="0"/>
                <a:cs typeface="Tahoma" panose="020B0604030504040204" pitchFamily="34" charset="0"/>
              </a:rPr>
              <a:t>Audience Poll #7: </a:t>
            </a:r>
            <a:r>
              <a:rPr lang="en-US" altLang="en-US" sz="3200" dirty="0" smtClean="0">
                <a:solidFill>
                  <a:srgbClr val="FF0000"/>
                </a:solidFill>
                <a:latin typeface="Tahoma" panose="020B0604030504040204" pitchFamily="34" charset="0"/>
                <a:cs typeface="Tahoma" panose="020B0604030504040204" pitchFamily="34" charset="0"/>
              </a:rPr>
              <a:t/>
            </a:r>
            <a:br>
              <a:rPr lang="en-US" altLang="en-US" sz="3200" dirty="0" smtClean="0">
                <a:solidFill>
                  <a:srgbClr val="FF0000"/>
                </a:solidFill>
                <a:latin typeface="Tahoma" panose="020B0604030504040204" pitchFamily="34" charset="0"/>
                <a:cs typeface="Tahoma" panose="020B0604030504040204" pitchFamily="34" charset="0"/>
              </a:rPr>
            </a:br>
            <a:r>
              <a:rPr lang="en-US" altLang="en-US" sz="3200" dirty="0" smtClean="0">
                <a:solidFill>
                  <a:srgbClr val="FF0000"/>
                </a:solidFill>
                <a:latin typeface="Tahoma" panose="020B0604030504040204" pitchFamily="34" charset="0"/>
                <a:cs typeface="Tahoma" panose="020B0604030504040204" pitchFamily="34" charset="0"/>
              </a:rPr>
              <a:t>Would you like to teach or take a MOOC now?</a:t>
            </a:r>
            <a:r>
              <a:rPr lang="en-US" altLang="en-US" dirty="0" smtClean="0">
                <a:solidFill>
                  <a:srgbClr val="FF0000"/>
                </a:solidFill>
                <a:latin typeface="Tahoma" panose="020B0604030504040204" pitchFamily="34" charset="0"/>
                <a:cs typeface="Tahoma" panose="020B0604030504040204" pitchFamily="34" charset="0"/>
              </a:rPr>
              <a:t/>
            </a:r>
            <a:br>
              <a:rPr lang="en-US" altLang="en-US" dirty="0" smtClean="0">
                <a:solidFill>
                  <a:srgbClr val="FF0000"/>
                </a:solidFill>
                <a:latin typeface="Tahoma" panose="020B0604030504040204" pitchFamily="34" charset="0"/>
                <a:cs typeface="Tahoma" panose="020B0604030504040204" pitchFamily="34" charset="0"/>
              </a:rPr>
            </a:br>
            <a:r>
              <a:rPr lang="en-US" altLang="en-US" sz="2700" dirty="0" smtClean="0">
                <a:solidFill>
                  <a:schemeClr val="tx1"/>
                </a:solidFill>
                <a:latin typeface="Tahoma" panose="020B0604030504040204" pitchFamily="34" charset="0"/>
                <a:cs typeface="Tahoma" panose="020B0604030504040204" pitchFamily="34" charset="0"/>
              </a:rPr>
              <a:t>A. Yes…</a:t>
            </a:r>
            <a:br>
              <a:rPr lang="en-US" altLang="en-US" sz="2700" dirty="0" smtClean="0">
                <a:solidFill>
                  <a:schemeClr val="tx1"/>
                </a:solidFill>
                <a:latin typeface="Tahoma" panose="020B0604030504040204" pitchFamily="34" charset="0"/>
                <a:cs typeface="Tahoma" panose="020B0604030504040204" pitchFamily="34" charset="0"/>
              </a:rPr>
            </a:br>
            <a:r>
              <a:rPr lang="en-US" altLang="en-US" sz="2700" dirty="0" smtClean="0">
                <a:solidFill>
                  <a:schemeClr val="tx1"/>
                </a:solidFill>
                <a:latin typeface="Tahoma" panose="020B0604030504040204" pitchFamily="34" charset="0"/>
                <a:cs typeface="Tahoma" panose="020B0604030504040204" pitchFamily="34" charset="0"/>
              </a:rPr>
              <a:t>B. No…</a:t>
            </a:r>
          </a:p>
        </p:txBody>
      </p:sp>
      <p:pic>
        <p:nvPicPr>
          <p:cNvPr id="734211" name="Picture 1" descr="Description: http://gbl55.files.wordpress.com/2011/03/mooc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3733800"/>
            <a:ext cx="2857500"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4212" name="Rectangle 5"/>
          <p:cNvSpPr>
            <a:spLocks noChangeArrowheads="1"/>
          </p:cNvSpPr>
          <p:nvPr/>
        </p:nvSpPr>
        <p:spPr bwMode="auto">
          <a:xfrm>
            <a:off x="5943600" y="5257800"/>
            <a:ext cx="20574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n"/>
              <a:defRPr sz="2100" b="1">
                <a:solidFill>
                  <a:schemeClr val="tx1"/>
                </a:solidFill>
                <a:latin typeface="Arial" panose="020B0604020202020204" pitchFamily="34" charset="0"/>
              </a:defRPr>
            </a:lvl1pPr>
            <a:lvl2pPr marL="742950" indent="-285750">
              <a:spcBef>
                <a:spcPct val="20000"/>
              </a:spcBef>
              <a:buClr>
                <a:schemeClr val="tx1"/>
              </a:buClr>
              <a:buSzPct val="75000"/>
              <a:buFont typeface="Wingdings" panose="05000000000000000000" pitchFamily="2" charset="2"/>
              <a:buChar char="l"/>
              <a:defRPr b="1">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u"/>
              <a:defRPr sz="1500" b="1">
                <a:solidFill>
                  <a:schemeClr val="tx1"/>
                </a:solidFill>
                <a:latin typeface="Arial" panose="020B0604020202020204" pitchFamily="34" charset="0"/>
              </a:defRPr>
            </a:lvl3pPr>
            <a:lvl4pPr marL="1600200" indent="-228600">
              <a:spcBef>
                <a:spcPct val="20000"/>
              </a:spcBef>
              <a:buClr>
                <a:schemeClr val="bg2"/>
              </a:buClr>
              <a:buSzPct val="75000"/>
              <a:buChar char="–"/>
              <a:defRPr sz="1500" b="1">
                <a:solidFill>
                  <a:schemeClr val="tx1"/>
                </a:solidFill>
                <a:latin typeface="Arial" panose="020B0604020202020204" pitchFamily="34" charset="0"/>
              </a:defRPr>
            </a:lvl4pPr>
            <a:lvl5pPr marL="2057400" indent="-228600">
              <a:spcBef>
                <a:spcPct val="20000"/>
              </a:spcBef>
              <a:buClr>
                <a:schemeClr val="bg2"/>
              </a:buClr>
              <a:buSzPct val="75000"/>
              <a:buChar char="•"/>
              <a:defRPr sz="15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15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15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15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1500" b="1">
                <a:solidFill>
                  <a:schemeClr val="tx1"/>
                </a:solidFill>
                <a:latin typeface="Arial" panose="020B0604020202020204" pitchFamily="34" charset="0"/>
              </a:defRPr>
            </a:lvl9pPr>
          </a:lstStyle>
          <a:p>
            <a:pPr eaLnBrk="1" hangingPunct="1">
              <a:spcBef>
                <a:spcPct val="0"/>
              </a:spcBef>
              <a:buClrTx/>
              <a:buSzTx/>
              <a:buFontTx/>
              <a:buNone/>
            </a:pPr>
            <a:r>
              <a:rPr lang="en-US" altLang="en-US" sz="900">
                <a:solidFill>
                  <a:srgbClr val="000000"/>
                </a:solidFill>
                <a:latin typeface="Tahoma" panose="020B0604030504040204" pitchFamily="34" charset="0"/>
                <a:cs typeface="Tahoma" panose="020B0604030504040204" pitchFamily="34" charset="0"/>
              </a:rPr>
              <a:t>Gordon Lockhart, iBerry, http://iberry.com/  </a:t>
            </a:r>
            <a:br>
              <a:rPr lang="en-US" altLang="en-US" sz="900">
                <a:solidFill>
                  <a:srgbClr val="000000"/>
                </a:solidFill>
                <a:latin typeface="Tahoma" panose="020B0604030504040204" pitchFamily="34" charset="0"/>
                <a:cs typeface="Tahoma" panose="020B0604030504040204" pitchFamily="34" charset="0"/>
              </a:rPr>
            </a:br>
            <a:r>
              <a:rPr lang="en-US" altLang="en-US" sz="900">
                <a:solidFill>
                  <a:srgbClr val="000000"/>
                </a:solidFill>
                <a:latin typeface="Tahoma" panose="020B0604030504040204" pitchFamily="34" charset="0"/>
                <a:cs typeface="Tahoma" panose="020B0604030504040204" pitchFamily="34" charset="0"/>
              </a:rPr>
              <a:t>http://gbl55.wordpress.com/2011/03/08/cck11-man-this-mooc-is-something-else/</a:t>
            </a:r>
            <a:endParaRPr lang="en-US" altLang="en-US" sz="900" b="0">
              <a:solidFill>
                <a:srgbClr val="000000"/>
              </a:solidFill>
            </a:endParaRPr>
          </a:p>
        </p:txBody>
      </p:sp>
    </p:spTree>
    <p:extLst>
      <p:ext uri="{BB962C8B-B14F-4D97-AF65-F5344CB8AC3E}">
        <p14:creationId xmlns:p14="http://schemas.microsoft.com/office/powerpoint/2010/main" val="111720047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226" name="Title 3"/>
          <p:cNvSpPr>
            <a:spLocks noGrp="1"/>
          </p:cNvSpPr>
          <p:nvPr>
            <p:ph type="title"/>
          </p:nvPr>
        </p:nvSpPr>
        <p:spPr>
          <a:xfrm>
            <a:off x="762000" y="609600"/>
            <a:ext cx="7620000" cy="3276600"/>
          </a:xfrm>
        </p:spPr>
        <p:txBody>
          <a:bodyPr/>
          <a:lstStyle/>
          <a:p>
            <a:r>
              <a:rPr lang="en-US" altLang="en-US" sz="3600" b="1" dirty="0" smtClean="0">
                <a:solidFill>
                  <a:srgbClr val="0070C0"/>
                </a:solidFill>
                <a:latin typeface="Tahoma" panose="020B0604030504040204" pitchFamily="34" charset="0"/>
                <a:cs typeface="Tahoma" panose="020B0604030504040204" pitchFamily="34" charset="0"/>
              </a:rPr>
              <a:t>Charles </a:t>
            </a:r>
            <a:r>
              <a:rPr lang="en-US" altLang="en-US" sz="3600" b="1" dirty="0" err="1" smtClean="0">
                <a:solidFill>
                  <a:srgbClr val="0070C0"/>
                </a:solidFill>
                <a:latin typeface="Tahoma" panose="020B0604030504040204" pitchFamily="34" charset="0"/>
                <a:cs typeface="Tahoma" panose="020B0604030504040204" pitchFamily="34" charset="0"/>
              </a:rPr>
              <a:t>Wedemeyer</a:t>
            </a:r>
            <a:r>
              <a:rPr lang="en-US" altLang="en-US" sz="3600" b="1" dirty="0" smtClean="0">
                <a:solidFill>
                  <a:srgbClr val="0070C0"/>
                </a:solidFill>
                <a:latin typeface="Tahoma" panose="020B0604030504040204" pitchFamily="34" charset="0"/>
                <a:cs typeface="Tahoma" panose="020B0604030504040204" pitchFamily="34" charset="0"/>
              </a:rPr>
              <a:t> Quote: </a:t>
            </a:r>
            <a:r>
              <a:rPr lang="en-US" altLang="en-US" sz="2000" b="1" dirty="0" smtClean="0">
                <a:solidFill>
                  <a:srgbClr val="0070C0"/>
                </a:solidFill>
                <a:latin typeface="Tahoma" panose="020B0604030504040204" pitchFamily="34" charset="0"/>
                <a:cs typeface="Tahoma" panose="020B0604030504040204" pitchFamily="34" charset="0"/>
              </a:rPr>
              <a:t/>
            </a:r>
            <a:br>
              <a:rPr lang="en-US" altLang="en-US" sz="2000" b="1" dirty="0" smtClean="0">
                <a:solidFill>
                  <a:srgbClr val="0070C0"/>
                </a:solidFill>
                <a:latin typeface="Tahoma" panose="020B0604030504040204" pitchFamily="34" charset="0"/>
                <a:cs typeface="Tahoma" panose="020B0604030504040204" pitchFamily="34" charset="0"/>
              </a:rPr>
            </a:br>
            <a:r>
              <a:rPr lang="en-US" altLang="en-US" sz="2000" b="1" dirty="0" smtClean="0">
                <a:solidFill>
                  <a:srgbClr val="0070C0"/>
                </a:solidFill>
                <a:latin typeface="Tahoma" panose="020B0604030504040204" pitchFamily="34" charset="0"/>
                <a:cs typeface="Tahoma" panose="020B0604030504040204" pitchFamily="34" charset="0"/>
              </a:rPr>
              <a:t>“</a:t>
            </a:r>
            <a:r>
              <a:rPr lang="en-US" altLang="en-US" sz="2400" b="1" dirty="0" smtClean="0">
                <a:latin typeface="Tahoma" panose="020B0604030504040204" pitchFamily="34" charset="0"/>
                <a:cs typeface="Tahoma" panose="020B0604030504040204" pitchFamily="34" charset="0"/>
              </a:rPr>
              <a:t>It should be immaterial whether one has learned at the front door or the back door of the Palace of Learning. </a:t>
            </a:r>
            <a:r>
              <a:rPr lang="en-US" altLang="en-US" sz="2400" b="1" dirty="0" smtClean="0">
                <a:solidFill>
                  <a:srgbClr val="FF0000"/>
                </a:solidFill>
                <a:latin typeface="Tahoma" panose="020B0604030504040204" pitchFamily="34" charset="0"/>
                <a:cs typeface="Tahoma" panose="020B0604030504040204" pitchFamily="34" charset="0"/>
              </a:rPr>
              <a:t>What one has learned</a:t>
            </a:r>
            <a:r>
              <a:rPr lang="en-US" altLang="en-US" sz="2400" b="1" dirty="0" smtClean="0">
                <a:latin typeface="Tahoma" panose="020B0604030504040204" pitchFamily="34" charset="0"/>
                <a:cs typeface="Tahoma" panose="020B0604030504040204" pitchFamily="34" charset="0"/>
              </a:rPr>
              <a:t>—not where, or how, in what sequence, at what institution, or in what period of time—is the only criterion of supreme importance.”</a:t>
            </a:r>
            <a:br>
              <a:rPr lang="en-US" altLang="en-US" sz="2400" b="1" dirty="0" smtClean="0">
                <a:latin typeface="Tahoma" panose="020B0604030504040204" pitchFamily="34" charset="0"/>
                <a:cs typeface="Tahoma" panose="020B0604030504040204" pitchFamily="34" charset="0"/>
              </a:rPr>
            </a:br>
            <a:r>
              <a:rPr lang="en-US" altLang="en-US" sz="2400" b="1" dirty="0" smtClean="0">
                <a:latin typeface="Tahoma" panose="020B0604030504040204" pitchFamily="34" charset="0"/>
                <a:cs typeface="Tahoma" panose="020B0604030504040204" pitchFamily="34" charset="0"/>
              </a:rPr>
              <a:t>(Charles </a:t>
            </a:r>
            <a:r>
              <a:rPr lang="en-US" altLang="en-US" sz="2400" b="1" dirty="0" err="1" smtClean="0">
                <a:latin typeface="Tahoma" panose="020B0604030504040204" pitchFamily="34" charset="0"/>
                <a:cs typeface="Tahoma" panose="020B0604030504040204" pitchFamily="34" charset="0"/>
              </a:rPr>
              <a:t>Wedemeyer</a:t>
            </a:r>
            <a:r>
              <a:rPr lang="en-US" altLang="en-US" sz="2400" b="1" dirty="0" smtClean="0">
                <a:latin typeface="Tahoma" panose="020B0604030504040204" pitchFamily="34" charset="0"/>
                <a:cs typeface="Tahoma" panose="020B0604030504040204" pitchFamily="34" charset="0"/>
              </a:rPr>
              <a:t>, 1981, p. 216)</a:t>
            </a:r>
          </a:p>
        </p:txBody>
      </p:sp>
      <p:pic>
        <p:nvPicPr>
          <p:cNvPr id="107622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388" y="4114800"/>
            <a:ext cx="909161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690458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515938"/>
            <a:ext cx="8458200" cy="2362200"/>
          </a:xfrm>
        </p:spPr>
        <p:txBody>
          <a:bodyPr/>
          <a:lstStyle/>
          <a:p>
            <a:pPr>
              <a:defRPr/>
            </a:pP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December 13, 2013</a:t>
            </a:r>
            <a:r>
              <a:rPr lang="en-US" sz="2600" dirty="0" smtClean="0">
                <a:latin typeface="Tahoma" panose="020B0604030504040204" pitchFamily="34" charset="0"/>
                <a:ea typeface="Tahoma" panose="020B0604030504040204" pitchFamily="34" charset="0"/>
                <a:cs typeface="Tahoma" panose="020B0604030504040204" pitchFamily="34" charset="0"/>
              </a:rPr>
              <a:t/>
            </a:r>
            <a:br>
              <a:rPr lang="en-US" sz="2600" dirty="0" smtClean="0">
                <a:latin typeface="Tahoma" panose="020B0604030504040204" pitchFamily="34" charset="0"/>
                <a:ea typeface="Tahoma" panose="020B0604030504040204" pitchFamily="34" charset="0"/>
                <a:cs typeface="Tahoma" panose="020B0604030504040204" pitchFamily="34" charset="0"/>
              </a:rPr>
            </a:br>
            <a:r>
              <a:rPr lang="en-US" sz="2600" dirty="0" smtClean="0">
                <a:latin typeface="Tahoma" panose="020B0604030504040204" pitchFamily="34" charset="0"/>
                <a:ea typeface="Tahoma" panose="020B0604030504040204" pitchFamily="34" charset="0"/>
                <a:cs typeface="Tahoma" panose="020B0604030504040204" pitchFamily="34" charset="0"/>
              </a:rPr>
              <a:t>Former </a:t>
            </a:r>
            <a:r>
              <a:rPr lang="en-US" sz="2600" dirty="0">
                <a:latin typeface="Tahoma" panose="020B0604030504040204" pitchFamily="34" charset="0"/>
                <a:ea typeface="Tahoma" panose="020B0604030504040204" pitchFamily="34" charset="0"/>
                <a:cs typeface="Tahoma" panose="020B0604030504040204" pitchFamily="34" charset="0"/>
              </a:rPr>
              <a:t>MIT president Charles M. Vest dies at 72</a:t>
            </a:r>
            <a:br>
              <a:rPr lang="en-US" sz="2600" dirty="0">
                <a:latin typeface="Tahoma" panose="020B0604030504040204" pitchFamily="34" charset="0"/>
                <a:ea typeface="Tahoma" panose="020B0604030504040204" pitchFamily="34" charset="0"/>
                <a:cs typeface="Tahoma" panose="020B0604030504040204" pitchFamily="34" charset="0"/>
              </a:rPr>
            </a:br>
            <a:r>
              <a:rPr lang="en-US" sz="2600" dirty="0">
                <a:latin typeface="Tahoma" panose="020B0604030504040204" pitchFamily="34" charset="0"/>
                <a:ea typeface="Tahoma" panose="020B0604030504040204" pitchFamily="34" charset="0"/>
                <a:cs typeface="Tahoma" panose="020B0604030504040204" pitchFamily="34" charset="0"/>
              </a:rPr>
              <a:t>As the Institute’s leader from 1990 to 2004, he sparked a period of dynamism</a:t>
            </a:r>
            <a:r>
              <a:rPr lang="en-US" dirty="0">
                <a:latin typeface="Tahoma" panose="020B0604030504040204" pitchFamily="34" charset="0"/>
                <a:ea typeface="Tahoma" panose="020B0604030504040204" pitchFamily="34" charset="0"/>
                <a:cs typeface="Tahoma" panose="020B0604030504040204" pitchFamily="34" charset="0"/>
              </a:rPr>
              <a:t>.</a:t>
            </a:r>
            <a:r>
              <a:rPr lang="en-US" sz="2000" dirty="0">
                <a:latin typeface="Tahoma" panose="020B0604030504040204" pitchFamily="34" charset="0"/>
                <a:ea typeface="Tahoma" panose="020B0604030504040204" pitchFamily="34" charset="0"/>
                <a:cs typeface="Tahoma" panose="020B0604030504040204" pitchFamily="34" charset="0"/>
              </a:rPr>
              <a:t/>
            </a:r>
            <a:br>
              <a:rPr lang="en-US" sz="2000" dirty="0">
                <a:latin typeface="Tahoma" panose="020B0604030504040204" pitchFamily="34" charset="0"/>
                <a:ea typeface="Tahoma" panose="020B0604030504040204" pitchFamily="34" charset="0"/>
                <a:cs typeface="Tahoma" panose="020B0604030504040204" pitchFamily="34" charset="0"/>
              </a:rPr>
            </a:br>
            <a:r>
              <a:rPr lang="en-US" sz="2000" dirty="0">
                <a:latin typeface="Tahoma" panose="020B0604030504040204" pitchFamily="34" charset="0"/>
                <a:ea typeface="Tahoma" panose="020B0604030504040204" pitchFamily="34" charset="0"/>
                <a:cs typeface="Tahoma" panose="020B0604030504040204" pitchFamily="34" charset="0"/>
              </a:rPr>
              <a:t>Steve </a:t>
            </a:r>
            <a:r>
              <a:rPr lang="en-US" sz="2000" dirty="0" err="1">
                <a:latin typeface="Tahoma" panose="020B0604030504040204" pitchFamily="34" charset="0"/>
                <a:ea typeface="Tahoma" panose="020B0604030504040204" pitchFamily="34" charset="0"/>
                <a:cs typeface="Tahoma" panose="020B0604030504040204" pitchFamily="34" charset="0"/>
              </a:rPr>
              <a:t>Bradt</a:t>
            </a:r>
            <a:r>
              <a:rPr lang="en-US" sz="2000" dirty="0">
                <a:latin typeface="Tahoma" panose="020B0604030504040204" pitchFamily="34" charset="0"/>
                <a:ea typeface="Tahoma" panose="020B0604030504040204" pitchFamily="34" charset="0"/>
                <a:cs typeface="Tahoma" panose="020B0604030504040204" pitchFamily="34" charset="0"/>
              </a:rPr>
              <a:t>, MIT News </a:t>
            </a:r>
            <a:r>
              <a:rPr lang="en-US" sz="2000" dirty="0" smtClean="0">
                <a:latin typeface="Tahoma" panose="020B0604030504040204" pitchFamily="34" charset="0"/>
                <a:ea typeface="Tahoma" panose="020B0604030504040204" pitchFamily="34" charset="0"/>
                <a:cs typeface="Tahoma" panose="020B0604030504040204" pitchFamily="34" charset="0"/>
              </a:rPr>
              <a:t>Office</a:t>
            </a:r>
            <a:br>
              <a:rPr lang="en-US" sz="2000" dirty="0" smtClean="0">
                <a:latin typeface="Tahoma" panose="020B0604030504040204" pitchFamily="34" charset="0"/>
                <a:ea typeface="Tahoma" panose="020B0604030504040204" pitchFamily="34" charset="0"/>
                <a:cs typeface="Tahoma" panose="020B0604030504040204" pitchFamily="34" charset="0"/>
              </a:rPr>
            </a:br>
            <a:r>
              <a:rPr lang="en-US" sz="1050" dirty="0">
                <a:latin typeface="Tahoma" panose="020B0604030504040204" pitchFamily="34" charset="0"/>
                <a:ea typeface="Tahoma" panose="020B0604030504040204" pitchFamily="34" charset="0"/>
                <a:cs typeface="Tahoma" panose="020B0604030504040204" pitchFamily="34" charset="0"/>
                <a:hlinkClick r:id="rId2"/>
              </a:rPr>
              <a:t>http://</a:t>
            </a:r>
            <a:r>
              <a:rPr lang="en-US" sz="1050" dirty="0" smtClean="0">
                <a:latin typeface="Tahoma" panose="020B0604030504040204" pitchFamily="34" charset="0"/>
                <a:ea typeface="Tahoma" panose="020B0604030504040204" pitchFamily="34" charset="0"/>
                <a:cs typeface="Tahoma" panose="020B0604030504040204" pitchFamily="34" charset="0"/>
                <a:hlinkClick r:id="rId2"/>
              </a:rPr>
              <a:t>web.mit.edu/newsoffice/2013/former-mit-president-charles-m-vest-dies-at-72-1213.html</a:t>
            </a:r>
            <a:r>
              <a:rPr lang="en-US" sz="1050" dirty="0" smtClean="0">
                <a:latin typeface="Tahoma" panose="020B0604030504040204" pitchFamily="34" charset="0"/>
                <a:ea typeface="Tahoma" panose="020B0604030504040204" pitchFamily="34" charset="0"/>
                <a:cs typeface="Tahoma" panose="020B0604030504040204" pitchFamily="34" charset="0"/>
              </a:rPr>
              <a:t> </a:t>
            </a:r>
            <a:endParaRPr lang="en-US" sz="1050" dirty="0">
              <a:latin typeface="Tahoma" panose="020B0604030504040204" pitchFamily="34" charset="0"/>
              <a:ea typeface="Tahoma" panose="020B0604030504040204" pitchFamily="34" charset="0"/>
              <a:cs typeface="Tahoma" panose="020B0604030504040204" pitchFamily="34" charset="0"/>
            </a:endParaRPr>
          </a:p>
        </p:txBody>
      </p:sp>
      <p:pic>
        <p:nvPicPr>
          <p:cNvPr id="1077251" name="Picture 1"/>
          <p:cNvPicPr>
            <a:picLocks noChangeAspect="1"/>
          </p:cNvPicPr>
          <p:nvPr/>
        </p:nvPicPr>
        <p:blipFill>
          <a:blip r:embed="rId3" cstate="print">
            <a:extLst>
              <a:ext uri="{28A0092B-C50C-407E-A947-70E740481C1C}">
                <a14:useLocalDpi xmlns:a14="http://schemas.microsoft.com/office/drawing/2010/main" val="0"/>
              </a:ext>
            </a:extLst>
          </a:blip>
          <a:srcRect l="19365" t="14516" r="33192" b="3226"/>
          <a:stretch>
            <a:fillRect/>
          </a:stretch>
        </p:blipFill>
        <p:spPr bwMode="auto">
          <a:xfrm>
            <a:off x="2514600" y="2989263"/>
            <a:ext cx="3716338" cy="386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725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4224338"/>
            <a:ext cx="1871663"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884033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Title 1"/>
          <p:cNvSpPr>
            <a:spLocks noGrp="1"/>
          </p:cNvSpPr>
          <p:nvPr>
            <p:ph type="title"/>
          </p:nvPr>
        </p:nvSpPr>
        <p:spPr>
          <a:xfrm>
            <a:off x="2209800" y="990600"/>
            <a:ext cx="4705350" cy="4152900"/>
          </a:xfrm>
        </p:spPr>
        <p:txBody>
          <a:bodyPr/>
          <a:lstStyle/>
          <a:p>
            <a:r>
              <a:rPr lang="en-US" altLang="en-US" sz="4000" b="1" smtClean="0">
                <a:solidFill>
                  <a:srgbClr val="FF0000"/>
                </a:solidFill>
                <a:latin typeface="Tahoma" panose="020B0604030504040204" pitchFamily="34" charset="0"/>
              </a:rPr>
              <a:t>Stop and Share: </a:t>
            </a:r>
            <a:br>
              <a:rPr lang="en-US" altLang="en-US" sz="4000" b="1" smtClean="0">
                <a:solidFill>
                  <a:srgbClr val="FF0000"/>
                </a:solidFill>
                <a:latin typeface="Tahoma" panose="020B0604030504040204" pitchFamily="34" charset="0"/>
              </a:rPr>
            </a:br>
            <a:r>
              <a:rPr lang="en-US" altLang="en-US" sz="4000" b="1" smtClean="0">
                <a:solidFill>
                  <a:srgbClr val="FF0000"/>
                </a:solidFill>
                <a:latin typeface="Tahoma" panose="020B0604030504040204" pitchFamily="34" charset="0"/>
              </a:rPr>
              <a:t>Three Words from this Session! </a:t>
            </a:r>
            <a:r>
              <a:rPr lang="en-US" altLang="en-US" sz="2400" b="1" smtClean="0">
                <a:solidFill>
                  <a:schemeClr val="tx1"/>
                </a:solidFill>
                <a:latin typeface="Tahoma" panose="020B0604030504040204" pitchFamily="34" charset="0"/>
              </a:rPr>
              <a:t/>
            </a:r>
            <a:br>
              <a:rPr lang="en-US" altLang="en-US" sz="2400" b="1" smtClean="0">
                <a:solidFill>
                  <a:schemeClr val="tx1"/>
                </a:solidFill>
                <a:latin typeface="Tahoma" panose="020B0604030504040204" pitchFamily="34" charset="0"/>
              </a:rPr>
            </a:br>
            <a:endParaRPr lang="en-US" altLang="en-US" sz="2400" b="1" smtClean="0">
              <a:solidFill>
                <a:schemeClr val="tx1"/>
              </a:solidFill>
              <a:latin typeface="Tahoma" panose="020B0604030504040204" pitchFamily="34" charset="0"/>
              <a:cs typeface="Tahoma" panose="020B0604030504040204" pitchFamily="34" charset="0"/>
            </a:endParaRPr>
          </a:p>
        </p:txBody>
      </p:sp>
      <p:pic>
        <p:nvPicPr>
          <p:cNvPr id="738307" name="Picture 6" descr="3_md_clr"/>
          <p:cNvPicPr>
            <a:picLocks noChangeAspect="1" noChangeArrowheads="1" noCrop="1"/>
          </p:cNvPicPr>
          <p:nvPr/>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1257300" y="5143500"/>
            <a:ext cx="60325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8308" name="Picture 8" descr="3_md_clr"/>
          <p:cNvPicPr>
            <a:picLocks noChangeAspect="1" noChangeArrowheads="1" noCrop="1"/>
          </p:cNvPicPr>
          <p:nvPr/>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2000250" y="4914900"/>
            <a:ext cx="60325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8309" name="Picture 9" descr="3_md_clr"/>
          <p:cNvPicPr>
            <a:picLocks noChangeAspect="1" noChangeArrowheads="1" noCrop="1"/>
          </p:cNvPicPr>
          <p:nvPr/>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2686050" y="4629150"/>
            <a:ext cx="60325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8310" name="Picture 5" descr="496004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74320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8311" name="Picture 6" descr="495054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15150" y="2800350"/>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8312" name="Picture 19" descr="494623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343650" y="4343400"/>
            <a:ext cx="16573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273347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9794" name="Title 1"/>
          <p:cNvSpPr>
            <a:spLocks noGrp="1"/>
          </p:cNvSpPr>
          <p:nvPr>
            <p:ph type="title"/>
          </p:nvPr>
        </p:nvSpPr>
        <p:spPr>
          <a:xfrm>
            <a:off x="685800" y="152401"/>
            <a:ext cx="7924800" cy="4465740"/>
          </a:xfrm>
        </p:spPr>
        <p:txBody>
          <a:bodyPr/>
          <a:lstStyle/>
          <a:p>
            <a:r>
              <a:rPr lang="en-US" sz="4000" b="1" dirty="0" smtClean="0">
                <a:solidFill>
                  <a:srgbClr val="FF0000"/>
                </a:solidFill>
                <a:latin typeface="Tahoma" pitchFamily="34" charset="0"/>
                <a:cs typeface="Tahoma" pitchFamily="34" charset="0"/>
              </a:rPr>
              <a:t>Any Comments or Questions?</a:t>
            </a:r>
            <a:r>
              <a:rPr lang="en-US" sz="3600" b="1" dirty="0">
                <a:latin typeface="Tahoma" pitchFamily="34" charset="0"/>
              </a:rPr>
              <a:t/>
            </a:r>
            <a:br>
              <a:rPr lang="en-US" sz="3600" b="1" dirty="0">
                <a:latin typeface="Tahoma" pitchFamily="34" charset="0"/>
              </a:rPr>
            </a:br>
            <a:r>
              <a:rPr lang="en-US" sz="3600" b="1" dirty="0">
                <a:latin typeface="Tahoma" pitchFamily="34" charset="0"/>
              </a:rPr>
              <a:t>Try </a:t>
            </a:r>
            <a:r>
              <a:rPr lang="en-US" sz="3600" b="1" dirty="0" smtClean="0">
                <a:latin typeface="Tahoma" pitchFamily="34" charset="0"/>
              </a:rPr>
              <a:t>TEC-VARIETY…</a:t>
            </a:r>
            <a:r>
              <a:rPr lang="en-US" sz="2800" b="1" dirty="0" smtClean="0">
                <a:solidFill>
                  <a:srgbClr val="FF0000"/>
                </a:solidFill>
                <a:latin typeface="Tahoma" pitchFamily="34" charset="0"/>
                <a:cs typeface="Tahoma" pitchFamily="34" charset="0"/>
              </a:rPr>
              <a:t/>
            </a:r>
            <a:br>
              <a:rPr lang="en-US" sz="2800" b="1" dirty="0" smtClean="0">
                <a:solidFill>
                  <a:srgbClr val="FF0000"/>
                </a:solidFill>
                <a:latin typeface="Tahoma" pitchFamily="34" charset="0"/>
                <a:cs typeface="Tahoma" pitchFamily="34" charset="0"/>
              </a:rPr>
            </a:br>
            <a:r>
              <a:rPr lang="en-US" sz="2800" b="1" dirty="0">
                <a:solidFill>
                  <a:srgbClr val="FF0000"/>
                </a:solidFill>
                <a:latin typeface="Tahoma" pitchFamily="34" charset="0"/>
                <a:cs typeface="Tahoma" pitchFamily="34" charset="0"/>
              </a:rPr>
              <a:t>Slides at: TrainingShare.com</a:t>
            </a:r>
            <a:br>
              <a:rPr lang="en-US" sz="2800" b="1" dirty="0">
                <a:solidFill>
                  <a:srgbClr val="FF0000"/>
                </a:solidFill>
                <a:latin typeface="Tahoma" pitchFamily="34" charset="0"/>
                <a:cs typeface="Tahoma" pitchFamily="34" charset="0"/>
              </a:rPr>
            </a:br>
            <a:r>
              <a:rPr lang="en-US" sz="2800" b="1" dirty="0">
                <a:solidFill>
                  <a:srgbClr val="0070C0"/>
                </a:solidFill>
                <a:latin typeface="Tahoma" pitchFamily="34" charset="0"/>
                <a:cs typeface="Tahoma" pitchFamily="34" charset="0"/>
              </a:rPr>
              <a:t>Papers: PublicationShare.com</a:t>
            </a:r>
            <a:r>
              <a:rPr lang="en-US" sz="2800" b="1" dirty="0">
                <a:solidFill>
                  <a:srgbClr val="FF0000"/>
                </a:solidFill>
                <a:latin typeface="Tahoma" pitchFamily="34" charset="0"/>
                <a:cs typeface="Tahoma" pitchFamily="34" charset="0"/>
              </a:rPr>
              <a:t/>
            </a:r>
            <a:br>
              <a:rPr lang="en-US" sz="2800" b="1" dirty="0">
                <a:solidFill>
                  <a:srgbClr val="FF0000"/>
                </a:solidFill>
                <a:latin typeface="Tahoma" pitchFamily="34" charset="0"/>
                <a:cs typeface="Tahoma" pitchFamily="34" charset="0"/>
              </a:rPr>
            </a:br>
            <a:r>
              <a:rPr lang="en-US" sz="2800" b="1" dirty="0" smtClean="0">
                <a:solidFill>
                  <a:srgbClr val="00B050"/>
                </a:solidFill>
                <a:latin typeface="Tahoma" pitchFamily="34" charset="0"/>
                <a:cs typeface="Tahoma" pitchFamily="34" charset="0"/>
              </a:rPr>
              <a:t>Free Book</a:t>
            </a:r>
            <a:r>
              <a:rPr lang="en-US" sz="2800" b="1" dirty="0">
                <a:solidFill>
                  <a:srgbClr val="00B050"/>
                </a:solidFill>
                <a:latin typeface="Tahoma" pitchFamily="34" charset="0"/>
                <a:cs typeface="Tahoma" pitchFamily="34" charset="0"/>
              </a:rPr>
              <a:t>: </a:t>
            </a:r>
            <a:r>
              <a:rPr lang="en-US" sz="2800" b="1" dirty="0">
                <a:solidFill>
                  <a:srgbClr val="00B050"/>
                </a:solidFill>
                <a:latin typeface="Tahoma" pitchFamily="34" charset="0"/>
                <a:cs typeface="Tahoma" pitchFamily="34" charset="0"/>
                <a:hlinkClick r:id="rId6"/>
              </a:rPr>
              <a:t>http://tec-variety.com</a:t>
            </a:r>
            <a:r>
              <a:rPr lang="en-US" sz="2800" b="1" dirty="0" smtClean="0">
                <a:solidFill>
                  <a:srgbClr val="00B050"/>
                </a:solidFill>
                <a:latin typeface="Tahoma" pitchFamily="34" charset="0"/>
                <a:cs typeface="Tahoma" pitchFamily="34" charset="0"/>
                <a:hlinkClick r:id="rId6"/>
              </a:rPr>
              <a:t>/</a:t>
            </a:r>
            <a:r>
              <a:rPr lang="en-US" sz="2800" b="1" dirty="0" smtClean="0">
                <a:solidFill>
                  <a:srgbClr val="00B050"/>
                </a:solidFill>
                <a:latin typeface="Tahoma" pitchFamily="34" charset="0"/>
                <a:cs typeface="Tahoma" pitchFamily="34" charset="0"/>
              </a:rPr>
              <a:t> </a:t>
            </a:r>
            <a:br>
              <a:rPr lang="en-US" sz="2800" b="1" dirty="0" smtClean="0">
                <a:solidFill>
                  <a:srgbClr val="00B050"/>
                </a:solidFill>
                <a:latin typeface="Tahoma" pitchFamily="34" charset="0"/>
                <a:cs typeface="Tahoma" pitchFamily="34" charset="0"/>
              </a:rPr>
            </a:br>
            <a:r>
              <a:rPr lang="en-US" sz="2800" b="1" dirty="0" smtClean="0">
                <a:solidFill>
                  <a:srgbClr val="00B0F0"/>
                </a:solidFill>
                <a:latin typeface="Tahoma" pitchFamily="34" charset="0"/>
                <a:cs typeface="Tahoma" pitchFamily="34" charset="0"/>
              </a:rPr>
              <a:t>	Dr. Curt Bonk – </a:t>
            </a:r>
            <a:r>
              <a:rPr lang="en-US" sz="2800" b="1" dirty="0" smtClean="0">
                <a:latin typeface="Tahoma" pitchFamily="34" charset="0"/>
                <a:cs typeface="Tahoma" pitchFamily="34" charset="0"/>
                <a:hlinkClick r:id="rId7"/>
              </a:rPr>
              <a:t>CJBonk@Indiana.edu</a:t>
            </a:r>
            <a:endParaRPr lang="en-US" sz="2800" b="1" dirty="0" smtClean="0">
              <a:solidFill>
                <a:schemeClr val="tx1"/>
              </a:solidFill>
              <a:latin typeface="Tahoma" pitchFamily="34" charset="0"/>
              <a:cs typeface="Tahoma" pitchFamily="34" charset="0"/>
            </a:endParaRPr>
          </a:p>
        </p:txBody>
      </p:sp>
      <p:pic>
        <p:nvPicPr>
          <p:cNvPr id="11" name="End Credi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255405" y="3881255"/>
            <a:ext cx="487363" cy="487363"/>
          </a:xfrm>
          <a:prstGeom prst="rect">
            <a:avLst/>
          </a:prstGeom>
        </p:spPr>
      </p:pic>
      <p:pic>
        <p:nvPicPr>
          <p:cNvPr id="13" name="Picture 2" descr="C:\Users\Curtis\Desktop\Curt's Documents\Curt's Pics\Curt\Keynote, best of, and funny pics\Best Pics to pick from March 2012\BONK MOOC (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4330970"/>
            <a:ext cx="3260697" cy="244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http://www.justgabe.com/wp-content/uploads/2011/04/engage.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90059" y="1720708"/>
            <a:ext cx="1538038" cy="1174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59715" y="4532498"/>
            <a:ext cx="1599588" cy="2209800"/>
          </a:xfrm>
          <a:prstGeom prst="rect">
            <a:avLst/>
          </a:prstGeom>
        </p:spPr>
      </p:pic>
      <p:pic>
        <p:nvPicPr>
          <p:cNvPr id="8" name="Picture 2"/>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1368" y="4330970"/>
            <a:ext cx="1566713" cy="235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84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4" name="picengage.wav"/>
                                        </p:tgtEl>
                                      </p:cMediaNode>
                                    </p:audio>
                                  </p:sub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5" name="picoutther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62354" fill="hold"/>
                                        <p:tgtEl>
                                          <p:spTgt spid="11"/>
                                        </p:tgtEl>
                                      </p:cBhvr>
                                    </p:cmd>
                                  </p:childTnLst>
                                </p:cTn>
                              </p:par>
                            </p:childTnLst>
                          </p:cTn>
                        </p:par>
                      </p:childTnLst>
                    </p:cTn>
                  </p:par>
                </p:childTnLst>
              </p:cTn>
              <p:nextCondLst>
                <p:cond evt="onClick" delay="0">
                  <p:tgtEl>
                    <p:spTgt spid="11"/>
                  </p:tgtEl>
                </p:cond>
              </p:nextCondLst>
            </p:seq>
            <p:audio>
              <p:cMediaNode vol="80000">
                <p:cTn id="18"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2163762"/>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August 30,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Massive online courses grow; what's in it for the universities?</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dirty="0" smtClean="0">
                <a:latin typeface="Tahoma" panose="020B0604030504040204" pitchFamily="34" charset="0"/>
                <a:ea typeface="Tahoma" panose="020B0604030504040204" pitchFamily="34" charset="0"/>
                <a:cs typeface="Tahoma" panose="020B0604030504040204" pitchFamily="34" charset="0"/>
              </a:rPr>
              <a:t>Kirk </a:t>
            </a:r>
            <a:r>
              <a:rPr lang="en-US" sz="2800" dirty="0" err="1" smtClean="0">
                <a:latin typeface="Tahoma" panose="020B0604030504040204" pitchFamily="34" charset="0"/>
                <a:ea typeface="Tahoma" panose="020B0604030504040204" pitchFamily="34" charset="0"/>
                <a:cs typeface="Tahoma" panose="020B0604030504040204" pitchFamily="34" charset="0"/>
              </a:rPr>
              <a:t>Pinho</a:t>
            </a:r>
            <a:r>
              <a:rPr lang="en-US" sz="2800" dirty="0" smtClean="0">
                <a:latin typeface="Tahoma" panose="020B0604030504040204" pitchFamily="34" charset="0"/>
                <a:ea typeface="Tahoma" panose="020B0604030504040204" pitchFamily="34" charset="0"/>
                <a:cs typeface="Tahoma" panose="020B0604030504040204" pitchFamily="34" charset="0"/>
              </a:rPr>
              <a:t>, Crain’s Detroit Business</a:t>
            </a:r>
            <a:r>
              <a:rPr lang="en-US" sz="1000" dirty="0">
                <a:latin typeface="Tahoma" panose="020B0604030504040204" pitchFamily="34" charset="0"/>
                <a:ea typeface="Tahoma" panose="020B0604030504040204" pitchFamily="34" charset="0"/>
                <a:cs typeface="Tahoma" panose="020B0604030504040204" pitchFamily="34" charset="0"/>
              </a:rPr>
              <a:t/>
            </a:r>
            <a:br>
              <a:rPr lang="en-US" sz="1000"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a:t>
            </a:r>
            <a:r>
              <a:rPr lang="en-US" sz="1000" b="1" dirty="0" smtClean="0">
                <a:latin typeface="Tahoma" panose="020B0604030504040204" pitchFamily="34" charset="0"/>
                <a:ea typeface="Tahoma" panose="020B0604030504040204" pitchFamily="34" charset="0"/>
                <a:cs typeface="Tahoma" panose="020B0604030504040204" pitchFamily="34" charset="0"/>
                <a:hlinkClick r:id="rId2"/>
              </a:rPr>
              <a:t>www.crainsdetroit.com/article/20150830/NEWS/308309998/massive-online-courses-grow-whats-in-it-for-the-universities</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457200" y="2590800"/>
            <a:ext cx="8229600" cy="3535363"/>
          </a:xfrm>
        </p:spPr>
        <p:txBody>
          <a:bodyPr/>
          <a:lstStyle/>
          <a:p>
            <a:r>
              <a:rPr lang="en-US" sz="1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And </a:t>
            </a:r>
            <a: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t>all told, there have been between 16 million and 18 million people enrolled in MOOCs, about 2,500 of which had started or were scheduled to start as of July 2015, </a:t>
            </a:r>
            <a:r>
              <a:rPr lang="en-US" sz="1800" dirty="0">
                <a:latin typeface="Tahoma" panose="020B0604030504040204" pitchFamily="34" charset="0"/>
                <a:ea typeface="Tahoma" panose="020B0604030504040204" pitchFamily="34" charset="0"/>
                <a:cs typeface="Tahoma" panose="020B0604030504040204" pitchFamily="34" charset="0"/>
              </a:rPr>
              <a:t>according to </a:t>
            </a:r>
            <a:r>
              <a:rPr lang="en-US" sz="1800" b="1" dirty="0" err="1">
                <a:latin typeface="Tahoma" panose="020B0604030504040204" pitchFamily="34" charset="0"/>
                <a:ea typeface="Tahoma" panose="020B0604030504040204" pitchFamily="34" charset="0"/>
                <a:cs typeface="Tahoma" panose="020B0604030504040204" pitchFamily="34" charset="0"/>
              </a:rPr>
              <a:t>EdSurge</a:t>
            </a:r>
            <a:r>
              <a:rPr lang="en-US" sz="1800" b="1" dirty="0">
                <a:latin typeface="Tahoma" panose="020B0604030504040204" pitchFamily="34" charset="0"/>
                <a:ea typeface="Tahoma" panose="020B0604030504040204" pitchFamily="34" charset="0"/>
                <a:cs typeface="Tahoma" panose="020B0604030504040204" pitchFamily="34" charset="0"/>
              </a:rPr>
              <a:t> Inc.</a:t>
            </a:r>
            <a:r>
              <a:rPr lang="en-US" sz="1800" dirty="0">
                <a:latin typeface="Tahoma" panose="020B0604030504040204" pitchFamily="34" charset="0"/>
                <a:ea typeface="Tahoma" panose="020B0604030504040204" pitchFamily="34" charset="0"/>
                <a:cs typeface="Tahoma" panose="020B0604030504040204" pitchFamily="34" charset="0"/>
              </a:rPr>
              <a:t>, an independent Burlingame, Calif.-based education technology information provider. </a:t>
            </a:r>
            <a:br>
              <a:rPr lang="en-US" sz="1800" dirty="0">
                <a:latin typeface="Tahoma" panose="020B0604030504040204" pitchFamily="34" charset="0"/>
                <a:ea typeface="Tahoma" panose="020B0604030504040204" pitchFamily="34" charset="0"/>
                <a:cs typeface="Tahoma" panose="020B0604030504040204" pitchFamily="34" charset="0"/>
              </a:rPr>
            </a:br>
            <a:r>
              <a:rPr lang="en-US" sz="1800" dirty="0">
                <a:latin typeface="Tahoma" panose="020B0604030504040204" pitchFamily="34" charset="0"/>
                <a:ea typeface="Tahoma" panose="020B0604030504040204" pitchFamily="34" charset="0"/>
                <a:cs typeface="Tahoma" panose="020B0604030504040204" pitchFamily="34" charset="0"/>
              </a:rPr>
              <a:t/>
            </a:r>
            <a:br>
              <a:rPr lang="en-US" sz="1800" dirty="0">
                <a:latin typeface="Tahoma" panose="020B0604030504040204" pitchFamily="34" charset="0"/>
                <a:ea typeface="Tahoma" panose="020B0604030504040204" pitchFamily="34" charset="0"/>
                <a:cs typeface="Tahoma" panose="020B0604030504040204" pitchFamily="34" charset="0"/>
              </a:rPr>
            </a:br>
            <a: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t>A typical MOOC enrollment level is around 25,000 students, </a:t>
            </a:r>
            <a:r>
              <a:rPr lang="en-US" sz="1800" dirty="0">
                <a:latin typeface="Tahoma" panose="020B0604030504040204" pitchFamily="34" charset="0"/>
                <a:ea typeface="Tahoma" panose="020B0604030504040204" pitchFamily="34" charset="0"/>
                <a:cs typeface="Tahoma" panose="020B0604030504040204" pitchFamily="34" charset="0"/>
              </a:rPr>
              <a:t>according to research by Katy Jordan, a Ph.D. candidate focusing on technology-enhanced learning at </a:t>
            </a:r>
            <a:r>
              <a:rPr lang="en-US" sz="1800" b="1" dirty="0">
                <a:latin typeface="Tahoma" panose="020B0604030504040204" pitchFamily="34" charset="0"/>
                <a:ea typeface="Tahoma" panose="020B0604030504040204" pitchFamily="34" charset="0"/>
                <a:cs typeface="Tahoma" panose="020B0604030504040204" pitchFamily="34" charset="0"/>
              </a:rPr>
              <a:t>The Open University</a:t>
            </a:r>
            <a:r>
              <a:rPr lang="en-US" sz="1800" dirty="0">
                <a:latin typeface="Tahoma" panose="020B0604030504040204" pitchFamily="34" charset="0"/>
                <a:ea typeface="Tahoma" panose="020B0604030504040204" pitchFamily="34" charset="0"/>
                <a:cs typeface="Tahoma" panose="020B0604030504040204" pitchFamily="34" charset="0"/>
              </a:rPr>
              <a:t> in the United Kingdom</a:t>
            </a:r>
            <a:r>
              <a:rPr lang="en-US" sz="1800" dirty="0"/>
              <a:t>. </a:t>
            </a:r>
            <a:br>
              <a:rPr lang="en-US" sz="1800" dirty="0"/>
            </a:br>
            <a:endParaRPr lang="en-US" sz="1800" dirty="0"/>
          </a:p>
        </p:txBody>
      </p:sp>
    </p:spTree>
    <p:extLst>
      <p:ext uri="{BB962C8B-B14F-4D97-AF65-F5344CB8AC3E}">
        <p14:creationId xmlns:p14="http://schemas.microsoft.com/office/powerpoint/2010/main" val="27706151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September 4,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Far From Bust: Five Ways MOOCs Are Helping People Get on in Life, </a:t>
            </a:r>
            <a:r>
              <a:rPr lang="en-US" sz="1800" b="1" dirty="0" smtClean="0">
                <a:latin typeface="Tahoma" panose="020B0604030504040204" pitchFamily="34" charset="0"/>
                <a:ea typeface="Tahoma" panose="020B0604030504040204" pitchFamily="34" charset="0"/>
                <a:cs typeface="Tahoma" panose="020B0604030504040204" pitchFamily="34" charset="0"/>
              </a:rPr>
              <a:t>The Conversation, </a:t>
            </a:r>
            <a:r>
              <a:rPr lang="en-US" sz="1800" b="1" dirty="0">
                <a:latin typeface="Tahoma" panose="020B0604030504040204" pitchFamily="34" charset="0"/>
                <a:ea typeface="Tahoma" panose="020B0604030504040204" pitchFamily="34" charset="0"/>
                <a:cs typeface="Tahoma" panose="020B0604030504040204" pitchFamily="34" charset="0"/>
              </a:rPr>
              <a:t>Allison </a:t>
            </a:r>
            <a:r>
              <a:rPr lang="en-US" sz="1800" b="1" dirty="0" smtClean="0">
                <a:latin typeface="Tahoma" panose="020B0604030504040204" pitchFamily="34" charset="0"/>
                <a:ea typeface="Tahoma" panose="020B0604030504040204" pitchFamily="34" charset="0"/>
                <a:cs typeface="Tahoma" panose="020B0604030504040204" pitchFamily="34" charset="0"/>
              </a:rPr>
              <a:t>Littlejohn, </a:t>
            </a:r>
            <a:r>
              <a:rPr lang="en-US" sz="1800" b="1" dirty="0">
                <a:latin typeface="Tahoma" panose="020B0604030504040204" pitchFamily="34" charset="0"/>
                <a:ea typeface="Tahoma" panose="020B0604030504040204" pitchFamily="34" charset="0"/>
                <a:cs typeface="Tahoma" panose="020B0604030504040204" pitchFamily="34" charset="0"/>
              </a:rPr>
              <a:t>Director of the Caledonian Academy, </a:t>
            </a:r>
            <a:r>
              <a:rPr lang="en-US" sz="1800" b="1" dirty="0">
                <a:latin typeface="Tahoma" panose="020B0604030504040204" pitchFamily="34" charset="0"/>
                <a:ea typeface="Tahoma" panose="020B0604030504040204" pitchFamily="34" charset="0"/>
                <a:cs typeface="Tahoma" panose="020B0604030504040204" pitchFamily="34" charset="0"/>
                <a:hlinkClick r:id="rId2"/>
              </a:rPr>
              <a:t>Glasgow Caledonian University</a:t>
            </a:r>
            <a:r>
              <a:rPr lang="en-US" sz="1800" b="1" dirty="0">
                <a:latin typeface="Tahoma" panose="020B0604030504040204" pitchFamily="34" charset="0"/>
                <a:ea typeface="Tahoma" panose="020B0604030504040204" pitchFamily="34" charset="0"/>
                <a:cs typeface="Tahoma" panose="020B0604030504040204" pitchFamily="34" charset="0"/>
              </a:rPr>
              <a:t>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000" b="1" u="sng" dirty="0">
                <a:latin typeface="Tahoma" panose="020B0604030504040204" pitchFamily="34" charset="0"/>
                <a:ea typeface="Tahoma" panose="020B0604030504040204" pitchFamily="34" charset="0"/>
                <a:cs typeface="Tahoma" panose="020B0604030504040204" pitchFamily="34" charset="0"/>
                <a:hlinkClick r:id="rId3"/>
              </a:rPr>
              <a:t>https://</a:t>
            </a:r>
            <a:r>
              <a:rPr lang="en-US" sz="1000" b="1" u="sng" dirty="0" smtClean="0">
                <a:latin typeface="Tahoma" panose="020B0604030504040204" pitchFamily="34" charset="0"/>
                <a:ea typeface="Tahoma" panose="020B0604030504040204" pitchFamily="34" charset="0"/>
                <a:cs typeface="Tahoma" panose="020B0604030504040204" pitchFamily="34" charset="0"/>
                <a:hlinkClick r:id="rId3"/>
              </a:rPr>
              <a:t>www.higheredjobs.com/Articles/articleDisplay.cfm?ID=722&amp;utm_source=10_07_2015&amp;utm_medium=email&amp;utm_campaign=InsiderUpdate</a:t>
            </a:r>
            <a:r>
              <a:rPr lang="en-US" sz="1000" b="1" u="sng" dirty="0" smtClean="0">
                <a:latin typeface="Tahoma" panose="020B0604030504040204" pitchFamily="34" charset="0"/>
                <a:ea typeface="Tahoma" panose="020B0604030504040204" pitchFamily="34" charset="0"/>
                <a:cs typeface="Tahoma" panose="020B0604030504040204" pitchFamily="34" charset="0"/>
              </a:rPr>
              <a:t> </a:t>
            </a:r>
            <a:r>
              <a:rPr lang="en-US" sz="1000" b="1" u="sng" dirty="0" smtClean="0">
                <a:latin typeface="Tahoma" panose="020B0604030504040204" pitchFamily="34" charset="0"/>
                <a:ea typeface="Tahoma" panose="020B0604030504040204" pitchFamily="34" charset="0"/>
                <a:cs typeface="Tahoma" panose="020B0604030504040204" pitchFamily="34" charset="0"/>
              </a:rPr>
              <a:t/>
            </a:r>
            <a:br>
              <a:rPr lang="en-US" sz="1000" b="1" u="sng" dirty="0" smtClean="0">
                <a:latin typeface="Tahoma" panose="020B0604030504040204" pitchFamily="34" charset="0"/>
                <a:ea typeface="Tahoma" panose="020B0604030504040204" pitchFamily="34" charset="0"/>
                <a:cs typeface="Tahoma" panose="020B0604030504040204" pitchFamily="34" charset="0"/>
              </a:rPr>
            </a:br>
            <a:r>
              <a:rPr lang="en-US" sz="1000" b="1" u="sng" dirty="0">
                <a:latin typeface="Tahoma" panose="020B0604030504040204" pitchFamily="34" charset="0"/>
                <a:ea typeface="Tahoma" panose="020B0604030504040204" pitchFamily="34" charset="0"/>
                <a:cs typeface="Tahoma" panose="020B0604030504040204" pitchFamily="34" charset="0"/>
              </a:rPr>
              <a:t/>
            </a:r>
            <a:br>
              <a:rPr lang="en-US" sz="1000" b="1" u="sng" dirty="0">
                <a:latin typeface="Tahoma" panose="020B0604030504040204" pitchFamily="34" charset="0"/>
                <a:ea typeface="Tahoma" panose="020B0604030504040204" pitchFamily="34" charset="0"/>
                <a:cs typeface="Tahoma" panose="020B0604030504040204" pitchFamily="34" charset="0"/>
              </a:rPr>
            </a:br>
            <a:r>
              <a:rPr lang="en-US" sz="1400" b="1" dirty="0" smtClean="0">
                <a:latin typeface="Tahoma" panose="020B0604030504040204" pitchFamily="34" charset="0"/>
                <a:ea typeface="Tahoma" panose="020B0604030504040204" pitchFamily="34" charset="0"/>
                <a:cs typeface="Tahoma" panose="020B0604030504040204" pitchFamily="34" charset="0"/>
              </a:rPr>
              <a:t>(Open access. adding value to campus courses, engagement measures, enhance careers, online teaching labs)</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4"/>
          <a:srcRect l="3854" t="14085" r="26779" b="21126"/>
          <a:stretch/>
        </p:blipFill>
        <p:spPr>
          <a:xfrm>
            <a:off x="1905000" y="2815223"/>
            <a:ext cx="4724400" cy="4024489"/>
          </a:xfrm>
          <a:prstGeom prst="rect">
            <a:avLst/>
          </a:prstGeom>
        </p:spPr>
      </p:pic>
    </p:spTree>
    <p:extLst>
      <p:ext uri="{BB962C8B-B14F-4D97-AF65-F5344CB8AC3E}">
        <p14:creationId xmlns:p14="http://schemas.microsoft.com/office/powerpoint/2010/main" val="12386859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September 14,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Philanthropy University</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a:t>
            </a:r>
            <a:r>
              <a:rPr lang="en-US" sz="1000" b="1" dirty="0" smtClean="0">
                <a:latin typeface="Tahoma" panose="020B0604030504040204" pitchFamily="34" charset="0"/>
                <a:ea typeface="Tahoma" panose="020B0604030504040204" pitchFamily="34" charset="0"/>
                <a:cs typeface="Tahoma" panose="020B0604030504040204" pitchFamily="34" charset="0"/>
                <a:hlinkClick r:id="rId2"/>
              </a:rPr>
              <a:t>novoed.com/philanthropy-initiative?referral_token=NOVOED-CC</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433" t="13874" r="1377" b="2890"/>
          <a:stretch/>
        </p:blipFill>
        <p:spPr>
          <a:xfrm>
            <a:off x="1371601" y="2479430"/>
            <a:ext cx="6324600" cy="4378569"/>
          </a:xfrm>
          <a:prstGeom prst="rect">
            <a:avLst/>
          </a:prstGeom>
        </p:spPr>
      </p:pic>
    </p:spTree>
    <p:extLst>
      <p:ext uri="{BB962C8B-B14F-4D97-AF65-F5344CB8AC3E}">
        <p14:creationId xmlns:p14="http://schemas.microsoft.com/office/powerpoint/2010/main" val="40945032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382000" cy="1630362"/>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September 15,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Social Learning for Social </a:t>
            </a:r>
            <a:r>
              <a:rPr lang="en-US" sz="2000" b="1" dirty="0" smtClean="0">
                <a:latin typeface="Tahoma" panose="020B0604030504040204" pitchFamily="34" charset="0"/>
                <a:ea typeface="Tahoma" panose="020B0604030504040204" pitchFamily="34" charset="0"/>
                <a:cs typeface="Tahoma" panose="020B0604030504040204" pitchFamily="34" charset="0"/>
              </a:rPr>
              <a:t>Impact, </a:t>
            </a:r>
            <a:r>
              <a:rPr lang="en-US" sz="2000" b="1" dirty="0" err="1" smtClean="0">
                <a:latin typeface="Tahoma" panose="020B0604030504040204" pitchFamily="34" charset="0"/>
                <a:ea typeface="Tahoma" panose="020B0604030504040204" pitchFamily="34" charset="0"/>
                <a:cs typeface="Tahoma" panose="020B0604030504040204" pitchFamily="34" charset="0"/>
              </a:rPr>
              <a:t>edX</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Join the world’s first GROOC – a MOOC for groups – to collaborate with others globally and create social change</a:t>
            </a:r>
            <a:r>
              <a:rPr lang="en-US" sz="2000" b="1" dirty="0" smtClean="0">
                <a:latin typeface="Tahoma" panose="020B0604030504040204" pitchFamily="34" charset="0"/>
                <a:ea typeface="Tahoma" panose="020B0604030504040204" pitchFamily="34" charset="0"/>
                <a:cs typeface="Tahoma" panose="020B0604030504040204" pitchFamily="34" charset="0"/>
              </a:rPr>
              <a:t>.</a:t>
            </a:r>
            <a:r>
              <a:rPr lang="en-US" sz="1000" b="1" dirty="0">
                <a:latin typeface="Tahoma" panose="020B0604030504040204" pitchFamily="34" charset="0"/>
                <a:ea typeface="Tahoma" panose="020B0604030504040204" pitchFamily="34" charset="0"/>
                <a:cs typeface="Tahoma" panose="020B0604030504040204" pitchFamily="34" charset="0"/>
              </a:rPr>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a:t>
            </a:r>
            <a:r>
              <a:rPr lang="en-US" sz="1000" b="1" dirty="0" smtClean="0">
                <a:latin typeface="Tahoma" panose="020B0604030504040204" pitchFamily="34" charset="0"/>
                <a:ea typeface="Tahoma" panose="020B0604030504040204" pitchFamily="34" charset="0"/>
                <a:cs typeface="Tahoma" panose="020B0604030504040204" pitchFamily="34" charset="0"/>
                <a:hlinkClick r:id="rId2"/>
              </a:rPr>
              <a:t>www.edx.org/course/social-learning-social-impact-mcgillx-groocx</a:t>
            </a:r>
            <a:r>
              <a:rPr lang="en-US" sz="1000" b="1" dirty="0">
                <a:latin typeface="Tahoma" panose="020B0604030504040204" pitchFamily="34" charset="0"/>
                <a:ea typeface="Tahoma" panose="020B0604030504040204" pitchFamily="34" charset="0"/>
                <a:cs typeface="Tahoma" panose="020B0604030504040204" pitchFamily="34" charset="0"/>
              </a:rPr>
              <a:t>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3"/>
              </a:rPr>
              <a:t>https://</a:t>
            </a:r>
            <a:r>
              <a:rPr lang="en-US" sz="1000" b="1" dirty="0" smtClean="0">
                <a:latin typeface="Tahoma" panose="020B0604030504040204" pitchFamily="34" charset="0"/>
                <a:ea typeface="Tahoma" panose="020B0604030504040204" pitchFamily="34" charset="0"/>
                <a:cs typeface="Tahoma" panose="020B0604030504040204" pitchFamily="34" charset="0"/>
                <a:hlinkClick r:id="rId3"/>
              </a:rPr>
              <a:t>www.youtube.com/watch?t=36&amp;v=WNg-5LFAMdI</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4"/>
          <a:srcRect l="6161" t="16116" r="6551" b="1964"/>
          <a:stretch/>
        </p:blipFill>
        <p:spPr>
          <a:xfrm>
            <a:off x="1524000" y="2510566"/>
            <a:ext cx="6057901" cy="4347434"/>
          </a:xfrm>
          <a:prstGeom prst="rect">
            <a:avLst/>
          </a:prstGeom>
        </p:spPr>
      </p:pic>
    </p:spTree>
    <p:extLst>
      <p:ext uri="{BB962C8B-B14F-4D97-AF65-F5344CB8AC3E}">
        <p14:creationId xmlns:p14="http://schemas.microsoft.com/office/powerpoint/2010/main" val="14647736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382000" cy="1630362"/>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September 15,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Social Learning for Social </a:t>
            </a:r>
            <a:r>
              <a:rPr lang="en-US" sz="2000" b="1" dirty="0" smtClean="0">
                <a:latin typeface="Tahoma" panose="020B0604030504040204" pitchFamily="34" charset="0"/>
                <a:ea typeface="Tahoma" panose="020B0604030504040204" pitchFamily="34" charset="0"/>
                <a:cs typeface="Tahoma" panose="020B0604030504040204" pitchFamily="34" charset="0"/>
              </a:rPr>
              <a:t>Impact, </a:t>
            </a:r>
            <a:r>
              <a:rPr lang="en-US" sz="2000" b="1" dirty="0" err="1" smtClean="0">
                <a:latin typeface="Tahoma" panose="020B0604030504040204" pitchFamily="34" charset="0"/>
                <a:ea typeface="Tahoma" panose="020B0604030504040204" pitchFamily="34" charset="0"/>
                <a:cs typeface="Tahoma" panose="020B0604030504040204" pitchFamily="34" charset="0"/>
              </a:rPr>
              <a:t>edX</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Join the world’s first GROOC – a MOOC for groups – to collaborate with others globally and create social change</a:t>
            </a:r>
            <a:r>
              <a:rPr lang="en-US" sz="2000" b="1" dirty="0" smtClean="0">
                <a:latin typeface="Tahoma" panose="020B0604030504040204" pitchFamily="34" charset="0"/>
                <a:ea typeface="Tahoma" panose="020B0604030504040204" pitchFamily="34" charset="0"/>
                <a:cs typeface="Tahoma" panose="020B0604030504040204" pitchFamily="34" charset="0"/>
              </a:rPr>
              <a:t>.</a:t>
            </a:r>
            <a:r>
              <a:rPr lang="en-US" sz="1000" b="1" dirty="0">
                <a:latin typeface="Tahoma" panose="020B0604030504040204" pitchFamily="34" charset="0"/>
                <a:ea typeface="Tahoma" panose="020B0604030504040204" pitchFamily="34" charset="0"/>
                <a:cs typeface="Tahoma" panose="020B0604030504040204" pitchFamily="34" charset="0"/>
              </a:rPr>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a:t>
            </a:r>
            <a:r>
              <a:rPr lang="en-US" sz="1000" b="1" dirty="0" smtClean="0">
                <a:latin typeface="Tahoma" panose="020B0604030504040204" pitchFamily="34" charset="0"/>
                <a:ea typeface="Tahoma" panose="020B0604030504040204" pitchFamily="34" charset="0"/>
                <a:cs typeface="Tahoma" panose="020B0604030504040204" pitchFamily="34" charset="0"/>
                <a:hlinkClick r:id="rId2"/>
              </a:rPr>
              <a:t>www.edx.org/course/social-learning-social-impact-mcgillx-groocx</a:t>
            </a:r>
            <a:r>
              <a:rPr lang="en-US" sz="1000" b="1" dirty="0">
                <a:latin typeface="Tahoma" panose="020B0604030504040204" pitchFamily="34" charset="0"/>
                <a:ea typeface="Tahoma" panose="020B0604030504040204" pitchFamily="34" charset="0"/>
                <a:cs typeface="Tahoma" panose="020B0604030504040204" pitchFamily="34" charset="0"/>
              </a:rPr>
              <a:t>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3"/>
              </a:rPr>
              <a:t>https://</a:t>
            </a:r>
            <a:r>
              <a:rPr lang="en-US" sz="1000" b="1" dirty="0" smtClean="0">
                <a:latin typeface="Tahoma" panose="020B0604030504040204" pitchFamily="34" charset="0"/>
                <a:ea typeface="Tahoma" panose="020B0604030504040204" pitchFamily="34" charset="0"/>
                <a:cs typeface="Tahoma" panose="020B0604030504040204" pitchFamily="34" charset="0"/>
                <a:hlinkClick r:id="rId3"/>
              </a:rPr>
              <a:t>www.youtube.com/watch?t=36&amp;v=WNg-5LFAMdI</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4"/>
          <a:stretch>
            <a:fillRect/>
          </a:stretch>
        </p:blipFill>
        <p:spPr>
          <a:xfrm>
            <a:off x="914400" y="2514600"/>
            <a:ext cx="7391400" cy="4157663"/>
          </a:xfrm>
          <a:prstGeom prst="rect">
            <a:avLst/>
          </a:prstGeom>
        </p:spPr>
      </p:pic>
    </p:spTree>
    <p:extLst>
      <p:ext uri="{BB962C8B-B14F-4D97-AF65-F5344CB8AC3E}">
        <p14:creationId xmlns:p14="http://schemas.microsoft.com/office/powerpoint/2010/main" val="10404646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382000" cy="1630362"/>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September 15,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Social Learning for Social </a:t>
            </a:r>
            <a:r>
              <a:rPr lang="en-US" sz="2000" b="1" dirty="0" smtClean="0">
                <a:latin typeface="Tahoma" panose="020B0604030504040204" pitchFamily="34" charset="0"/>
                <a:ea typeface="Tahoma" panose="020B0604030504040204" pitchFamily="34" charset="0"/>
                <a:cs typeface="Tahoma" panose="020B0604030504040204" pitchFamily="34" charset="0"/>
              </a:rPr>
              <a:t>Impact, </a:t>
            </a:r>
            <a:r>
              <a:rPr lang="en-US" sz="2000" b="1" dirty="0" err="1" smtClean="0">
                <a:latin typeface="Tahoma" panose="020B0604030504040204" pitchFamily="34" charset="0"/>
                <a:ea typeface="Tahoma" panose="020B0604030504040204" pitchFamily="34" charset="0"/>
                <a:cs typeface="Tahoma" panose="020B0604030504040204" pitchFamily="34" charset="0"/>
              </a:rPr>
              <a:t>edX</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Join the world’s first GROOC – a MOOC for groups – to collaborate with others globally and create social change</a:t>
            </a:r>
            <a:r>
              <a:rPr lang="en-US" sz="2000" b="1" dirty="0" smtClean="0">
                <a:latin typeface="Tahoma" panose="020B0604030504040204" pitchFamily="34" charset="0"/>
                <a:ea typeface="Tahoma" panose="020B0604030504040204" pitchFamily="34" charset="0"/>
                <a:cs typeface="Tahoma" panose="020B0604030504040204" pitchFamily="34" charset="0"/>
              </a:rPr>
              <a:t>.</a:t>
            </a:r>
            <a:r>
              <a:rPr lang="en-US" sz="1000" b="1" dirty="0">
                <a:latin typeface="Tahoma" panose="020B0604030504040204" pitchFamily="34" charset="0"/>
                <a:ea typeface="Tahoma" panose="020B0604030504040204" pitchFamily="34" charset="0"/>
                <a:cs typeface="Tahoma" panose="020B0604030504040204" pitchFamily="34" charset="0"/>
              </a:rPr>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a:t>
            </a:r>
            <a:r>
              <a:rPr lang="en-US" sz="1000" b="1" dirty="0" smtClean="0">
                <a:latin typeface="Tahoma" panose="020B0604030504040204" pitchFamily="34" charset="0"/>
                <a:ea typeface="Tahoma" panose="020B0604030504040204" pitchFamily="34" charset="0"/>
                <a:cs typeface="Tahoma" panose="020B0604030504040204" pitchFamily="34" charset="0"/>
                <a:hlinkClick r:id="rId2"/>
              </a:rPr>
              <a:t>www.edx.org/course/social-learning-social-impact-mcgillx-groocx</a:t>
            </a:r>
            <a:r>
              <a:rPr lang="en-US" sz="1000" b="1" dirty="0">
                <a:latin typeface="Tahoma" panose="020B0604030504040204" pitchFamily="34" charset="0"/>
                <a:ea typeface="Tahoma" panose="020B0604030504040204" pitchFamily="34" charset="0"/>
                <a:cs typeface="Tahoma" panose="020B0604030504040204" pitchFamily="34" charset="0"/>
              </a:rPr>
              <a:t>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3"/>
              </a:rPr>
              <a:t>https://</a:t>
            </a:r>
            <a:r>
              <a:rPr lang="en-US" sz="1000" b="1" dirty="0" smtClean="0">
                <a:latin typeface="Tahoma" panose="020B0604030504040204" pitchFamily="34" charset="0"/>
                <a:ea typeface="Tahoma" panose="020B0604030504040204" pitchFamily="34" charset="0"/>
                <a:cs typeface="Tahoma" panose="020B0604030504040204" pitchFamily="34" charset="0"/>
                <a:hlinkClick r:id="rId3"/>
              </a:rPr>
              <a:t>www.youtube.com/watch?t=36&amp;v=WNg-5LFAMdI</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4"/>
          <a:stretch>
            <a:fillRect/>
          </a:stretch>
        </p:blipFill>
        <p:spPr>
          <a:xfrm>
            <a:off x="838200" y="2468672"/>
            <a:ext cx="7772400" cy="4371976"/>
          </a:xfrm>
          <a:prstGeom prst="rect">
            <a:avLst/>
          </a:prstGeom>
        </p:spPr>
      </p:pic>
    </p:spTree>
    <p:extLst>
      <p:ext uri="{BB962C8B-B14F-4D97-AF65-F5344CB8AC3E}">
        <p14:creationId xmlns:p14="http://schemas.microsoft.com/office/powerpoint/2010/main" val="4941195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382000" cy="1630362"/>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September 15,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Social Learning for Social </a:t>
            </a:r>
            <a:r>
              <a:rPr lang="en-US" sz="2000" b="1" dirty="0" smtClean="0">
                <a:latin typeface="Tahoma" panose="020B0604030504040204" pitchFamily="34" charset="0"/>
                <a:ea typeface="Tahoma" panose="020B0604030504040204" pitchFamily="34" charset="0"/>
                <a:cs typeface="Tahoma" panose="020B0604030504040204" pitchFamily="34" charset="0"/>
              </a:rPr>
              <a:t>Impact, </a:t>
            </a:r>
            <a:r>
              <a:rPr lang="en-US" sz="2000" b="1" dirty="0" err="1" smtClean="0">
                <a:latin typeface="Tahoma" panose="020B0604030504040204" pitchFamily="34" charset="0"/>
                <a:ea typeface="Tahoma" panose="020B0604030504040204" pitchFamily="34" charset="0"/>
                <a:cs typeface="Tahoma" panose="020B0604030504040204" pitchFamily="34" charset="0"/>
              </a:rPr>
              <a:t>edX</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Join the world’s first GROOC – a MOOC for groups – to collaborate with others globally and create social change</a:t>
            </a:r>
            <a:r>
              <a:rPr lang="en-US" sz="2000" b="1" dirty="0" smtClean="0">
                <a:latin typeface="Tahoma" panose="020B0604030504040204" pitchFamily="34" charset="0"/>
                <a:ea typeface="Tahoma" panose="020B0604030504040204" pitchFamily="34" charset="0"/>
                <a:cs typeface="Tahoma" panose="020B0604030504040204" pitchFamily="34" charset="0"/>
              </a:rPr>
              <a:t>.</a:t>
            </a:r>
            <a:r>
              <a:rPr lang="en-US" sz="1000" b="1" dirty="0">
                <a:latin typeface="Tahoma" panose="020B0604030504040204" pitchFamily="34" charset="0"/>
                <a:ea typeface="Tahoma" panose="020B0604030504040204" pitchFamily="34" charset="0"/>
                <a:cs typeface="Tahoma" panose="020B0604030504040204" pitchFamily="34" charset="0"/>
              </a:rPr>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a:t>
            </a:r>
            <a:r>
              <a:rPr lang="en-US" sz="1000" b="1" dirty="0" smtClean="0">
                <a:latin typeface="Tahoma" panose="020B0604030504040204" pitchFamily="34" charset="0"/>
                <a:ea typeface="Tahoma" panose="020B0604030504040204" pitchFamily="34" charset="0"/>
                <a:cs typeface="Tahoma" panose="020B0604030504040204" pitchFamily="34" charset="0"/>
                <a:hlinkClick r:id="rId2"/>
              </a:rPr>
              <a:t>www.edx.org/course/social-learning-social-impact-mcgillx-groocx</a:t>
            </a:r>
            <a:r>
              <a:rPr lang="en-US" sz="1000" b="1" dirty="0">
                <a:latin typeface="Tahoma" panose="020B0604030504040204" pitchFamily="34" charset="0"/>
                <a:ea typeface="Tahoma" panose="020B0604030504040204" pitchFamily="34" charset="0"/>
                <a:cs typeface="Tahoma" panose="020B0604030504040204" pitchFamily="34" charset="0"/>
              </a:rPr>
              <a:t>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3"/>
              </a:rPr>
              <a:t>https://</a:t>
            </a:r>
            <a:r>
              <a:rPr lang="en-US" sz="1000" b="1" dirty="0" smtClean="0">
                <a:latin typeface="Tahoma" panose="020B0604030504040204" pitchFamily="34" charset="0"/>
                <a:ea typeface="Tahoma" panose="020B0604030504040204" pitchFamily="34" charset="0"/>
                <a:cs typeface="Tahoma" panose="020B0604030504040204" pitchFamily="34" charset="0"/>
                <a:hlinkClick r:id="rId3"/>
              </a:rPr>
              <a:t>www.youtube.com/watch?t=36&amp;v=WNg-5LFAMdI</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4"/>
          <a:stretch>
            <a:fillRect/>
          </a:stretch>
        </p:blipFill>
        <p:spPr>
          <a:xfrm>
            <a:off x="609600" y="2438400"/>
            <a:ext cx="7726281" cy="4346033"/>
          </a:xfrm>
          <a:prstGeom prst="rect">
            <a:avLst/>
          </a:prstGeom>
        </p:spPr>
      </p:pic>
    </p:spTree>
    <p:extLst>
      <p:ext uri="{BB962C8B-B14F-4D97-AF65-F5344CB8AC3E}">
        <p14:creationId xmlns:p14="http://schemas.microsoft.com/office/powerpoint/2010/main" val="5237270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Title 3"/>
          <p:cNvSpPr>
            <a:spLocks noGrp="1"/>
          </p:cNvSpPr>
          <p:nvPr>
            <p:ph type="title"/>
          </p:nvPr>
        </p:nvSpPr>
        <p:spPr>
          <a:xfrm>
            <a:off x="457200" y="381000"/>
            <a:ext cx="8458200" cy="2819400"/>
          </a:xfrm>
        </p:spPr>
        <p:txBody>
          <a:bodyPr/>
          <a:lstStyle/>
          <a:p>
            <a:r>
              <a:rPr lang="en-US" sz="4800" b="1" dirty="0" smtClean="0">
                <a:solidFill>
                  <a:srgbClr val="0070C0"/>
                </a:solidFill>
                <a:latin typeface="Tahoma" panose="020B0604030504040204" pitchFamily="34" charset="0"/>
                <a:cs typeface="Tahoma" panose="020B0604030504040204" pitchFamily="34" charset="0"/>
              </a:rPr>
              <a:t>Audience Poll #1: </a:t>
            </a:r>
            <a:r>
              <a:rPr lang="en-US" sz="3600" b="1" dirty="0" smtClean="0">
                <a:solidFill>
                  <a:srgbClr val="0070C0"/>
                </a:solidFill>
                <a:latin typeface="Tahoma" panose="020B0604030504040204" pitchFamily="34" charset="0"/>
                <a:cs typeface="Tahoma" panose="020B0604030504040204" pitchFamily="34" charset="0"/>
              </a:rPr>
              <a:t/>
            </a:r>
            <a:br>
              <a:rPr lang="en-US" sz="3600" b="1" dirty="0" smtClean="0">
                <a:solidFill>
                  <a:srgbClr val="0070C0"/>
                </a:solidFill>
                <a:latin typeface="Tahoma" panose="020B0604030504040204" pitchFamily="34" charset="0"/>
                <a:cs typeface="Tahoma" panose="020B0604030504040204" pitchFamily="34" charset="0"/>
              </a:rPr>
            </a:br>
            <a:r>
              <a:rPr lang="en-US" sz="3600" b="1" dirty="0" smtClean="0">
                <a:solidFill>
                  <a:srgbClr val="FF0000"/>
                </a:solidFill>
                <a:latin typeface="Tahoma" panose="020B0604030504040204" pitchFamily="34" charset="0"/>
                <a:cs typeface="Tahoma" panose="020B0604030504040204" pitchFamily="34" charset="0"/>
              </a:rPr>
              <a:t>Has learning technology has ever transformed your life.</a:t>
            </a:r>
          </a:p>
        </p:txBody>
      </p:sp>
      <p:pic>
        <p:nvPicPr>
          <p:cNvPr id="393219" name="Picture 7" descr="http://franchisessentials.files.wordpress.com/2009/06/sales-questi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895600"/>
            <a:ext cx="3847569" cy="383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C:\Users\Curtis\Desktop\Curt's Documents\Curt's Pics\Curt\Keynote, best of, and funny pics\Best Pics to pick from March 2012\Cropped\Facebook\BONK MOOC Claw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3603089"/>
            <a:ext cx="3039873" cy="241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vampyrekisses.com/wp-content/uploads/2012/05/crazy.jpg"/>
          <p:cNvPicPr>
            <a:picLocks noChangeAspect="1" noChangeArrowheads="1"/>
          </p:cNvPicPr>
          <p:nvPr/>
        </p:nvPicPr>
        <p:blipFill>
          <a:blip r:embed="rId5">
            <a:extLst>
              <a:ext uri="{28A0092B-C50C-407E-A947-70E740481C1C}">
                <a14:useLocalDpi xmlns:a14="http://schemas.microsoft.com/office/drawing/2010/main" val="0"/>
              </a:ext>
            </a:extLst>
          </a:blip>
          <a:srcRect b="6250"/>
          <a:stretch>
            <a:fillRect/>
          </a:stretch>
        </p:blipFill>
        <p:spPr bwMode="auto">
          <a:xfrm>
            <a:off x="6500506" y="3603089"/>
            <a:ext cx="2643494" cy="2478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033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picenga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September 22,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Who’s Benefiting from MOOCs, and Why</a:t>
            </a:r>
            <a:r>
              <a:rPr lang="en-US" sz="2000" b="1" dirty="0" smtClean="0">
                <a:latin typeface="Tahoma" panose="020B0604030504040204" pitchFamily="34" charset="0"/>
                <a:ea typeface="Tahoma" panose="020B0604030504040204" pitchFamily="34" charset="0"/>
                <a:cs typeface="Tahoma" panose="020B0604030504040204" pitchFamily="34" charset="0"/>
              </a:rPr>
              <a:t/>
            </a:r>
            <a:br>
              <a:rPr lang="en-US" sz="2000" b="1" dirty="0" smtClean="0">
                <a:latin typeface="Tahoma" panose="020B0604030504040204" pitchFamily="34" charset="0"/>
                <a:ea typeface="Tahoma" panose="020B0604030504040204" pitchFamily="34" charset="0"/>
                <a:cs typeface="Tahoma" panose="020B0604030504040204" pitchFamily="34" charset="0"/>
              </a:rPr>
            </a:br>
            <a:r>
              <a:rPr lang="en-US" sz="2000" dirty="0">
                <a:latin typeface="Tahoma" panose="020B0604030504040204" pitchFamily="34" charset="0"/>
                <a:ea typeface="Tahoma" panose="020B0604030504040204" pitchFamily="34" charset="0"/>
                <a:cs typeface="Tahoma" panose="020B0604030504040204" pitchFamily="34" charset="0"/>
                <a:hlinkClick r:id="rId2"/>
              </a:rPr>
              <a:t>Chen </a:t>
            </a:r>
            <a:r>
              <a:rPr lang="en-US" sz="2000" dirty="0" err="1" smtClean="0">
                <a:latin typeface="Tahoma" panose="020B0604030504040204" pitchFamily="34" charset="0"/>
                <a:ea typeface="Tahoma" panose="020B0604030504040204" pitchFamily="34" charset="0"/>
                <a:cs typeface="Tahoma" panose="020B0604030504040204" pitchFamily="34" charset="0"/>
                <a:hlinkClick r:id="rId2"/>
              </a:rPr>
              <a:t>Zhenghao</a:t>
            </a:r>
            <a:r>
              <a:rPr lang="en-US" sz="2000" dirty="0" smtClean="0">
                <a:latin typeface="Tahoma" panose="020B0604030504040204" pitchFamily="34" charset="0"/>
                <a:ea typeface="Tahoma" panose="020B0604030504040204" pitchFamily="34" charset="0"/>
                <a:cs typeface="Tahoma" panose="020B0604030504040204" pitchFamily="34" charset="0"/>
              </a:rPr>
              <a:t>, </a:t>
            </a:r>
            <a:r>
              <a:rPr lang="en-US" sz="2000" dirty="0" smtClean="0">
                <a:latin typeface="Tahoma" panose="020B0604030504040204" pitchFamily="34" charset="0"/>
                <a:ea typeface="Tahoma" panose="020B0604030504040204" pitchFamily="34" charset="0"/>
                <a:cs typeface="Tahoma" panose="020B0604030504040204" pitchFamily="34" charset="0"/>
                <a:hlinkClick r:id="rId3"/>
              </a:rPr>
              <a:t>Brandon Alcorn</a:t>
            </a:r>
            <a:r>
              <a:rPr lang="en-US" sz="2000" dirty="0" smtClean="0">
                <a:latin typeface="Tahoma" panose="020B0604030504040204" pitchFamily="34" charset="0"/>
                <a:ea typeface="Tahoma" panose="020B0604030504040204" pitchFamily="34" charset="0"/>
                <a:cs typeface="Tahoma" panose="020B0604030504040204" pitchFamily="34" charset="0"/>
              </a:rPr>
              <a:t>, </a:t>
            </a:r>
            <a:r>
              <a:rPr lang="en-US" sz="2000" dirty="0" smtClean="0">
                <a:latin typeface="Tahoma" panose="020B0604030504040204" pitchFamily="34" charset="0"/>
                <a:ea typeface="Tahoma" panose="020B0604030504040204" pitchFamily="34" charset="0"/>
                <a:cs typeface="Tahoma" panose="020B0604030504040204" pitchFamily="34" charset="0"/>
                <a:hlinkClick r:id="rId4"/>
              </a:rPr>
              <a:t>Gayle Christensen</a:t>
            </a:r>
            <a:r>
              <a:rPr lang="en-US" sz="2000" dirty="0" smtClean="0">
                <a:latin typeface="Tahoma" panose="020B0604030504040204" pitchFamily="34" charset="0"/>
                <a:ea typeface="Tahoma" panose="020B0604030504040204" pitchFamily="34" charset="0"/>
                <a:cs typeface="Tahoma" panose="020B0604030504040204" pitchFamily="34" charset="0"/>
              </a:rPr>
              <a:t>, </a:t>
            </a:r>
            <a:r>
              <a:rPr lang="en-US" sz="2000" dirty="0" smtClean="0">
                <a:latin typeface="Tahoma" panose="020B0604030504040204" pitchFamily="34" charset="0"/>
                <a:ea typeface="Tahoma" panose="020B0604030504040204" pitchFamily="34" charset="0"/>
                <a:cs typeface="Tahoma" panose="020B0604030504040204" pitchFamily="34" charset="0"/>
                <a:hlinkClick r:id="rId5"/>
              </a:rPr>
              <a:t>Nicholas Eriksson</a:t>
            </a:r>
            <a:r>
              <a:rPr lang="en-US" sz="2000" dirty="0" smtClean="0">
                <a:latin typeface="Tahoma" panose="020B0604030504040204" pitchFamily="34" charset="0"/>
                <a:ea typeface="Tahoma" panose="020B0604030504040204" pitchFamily="34" charset="0"/>
                <a:cs typeface="Tahoma" panose="020B0604030504040204" pitchFamily="34" charset="0"/>
              </a:rPr>
              <a:t>, </a:t>
            </a:r>
            <a:r>
              <a:rPr lang="en-US" sz="2000" dirty="0" smtClean="0">
                <a:latin typeface="Tahoma" panose="020B0604030504040204" pitchFamily="34" charset="0"/>
                <a:ea typeface="Tahoma" panose="020B0604030504040204" pitchFamily="34" charset="0"/>
                <a:cs typeface="Tahoma" panose="020B0604030504040204" pitchFamily="34" charset="0"/>
                <a:hlinkClick r:id="rId6"/>
              </a:rPr>
              <a:t>Daphne </a:t>
            </a:r>
            <a:r>
              <a:rPr lang="en-US" sz="2000" dirty="0" err="1" smtClean="0">
                <a:latin typeface="Tahoma" panose="020B0604030504040204" pitchFamily="34" charset="0"/>
                <a:ea typeface="Tahoma" panose="020B0604030504040204" pitchFamily="34" charset="0"/>
                <a:cs typeface="Tahoma" panose="020B0604030504040204" pitchFamily="34" charset="0"/>
                <a:hlinkClick r:id="rId6"/>
              </a:rPr>
              <a:t>Koller</a:t>
            </a:r>
            <a:r>
              <a:rPr lang="en-US" sz="2000" dirty="0" smtClean="0">
                <a:latin typeface="Tahoma" panose="020B0604030504040204" pitchFamily="34" charset="0"/>
                <a:ea typeface="Tahoma" panose="020B0604030504040204" pitchFamily="34" charset="0"/>
                <a:cs typeface="Tahoma" panose="020B0604030504040204" pitchFamily="34" charset="0"/>
              </a:rPr>
              <a:t>, </a:t>
            </a:r>
            <a:r>
              <a:rPr lang="en-US" sz="2000" dirty="0" smtClean="0">
                <a:latin typeface="Tahoma" panose="020B0604030504040204" pitchFamily="34" charset="0"/>
                <a:ea typeface="Tahoma" panose="020B0604030504040204" pitchFamily="34" charset="0"/>
                <a:cs typeface="Tahoma" panose="020B0604030504040204" pitchFamily="34" charset="0"/>
                <a:hlinkClick r:id="rId7"/>
              </a:rPr>
              <a:t>Ezekiel </a:t>
            </a:r>
            <a:r>
              <a:rPr lang="en-US" sz="2000" dirty="0">
                <a:latin typeface="Tahoma" panose="020B0604030504040204" pitchFamily="34" charset="0"/>
                <a:ea typeface="Tahoma" panose="020B0604030504040204" pitchFamily="34" charset="0"/>
                <a:cs typeface="Tahoma" panose="020B0604030504040204" pitchFamily="34" charset="0"/>
                <a:hlinkClick r:id="rId7"/>
              </a:rPr>
              <a:t>J. </a:t>
            </a:r>
            <a:r>
              <a:rPr lang="en-US" sz="2000" dirty="0" smtClean="0">
                <a:latin typeface="Tahoma" panose="020B0604030504040204" pitchFamily="34" charset="0"/>
                <a:ea typeface="Tahoma" panose="020B0604030504040204" pitchFamily="34" charset="0"/>
                <a:cs typeface="Tahoma" panose="020B0604030504040204" pitchFamily="34" charset="0"/>
                <a:hlinkClick r:id="rId7"/>
              </a:rPr>
              <a:t>Emanuel</a:t>
            </a:r>
            <a:r>
              <a:rPr lang="en-US" sz="2000" dirty="0" smtClean="0">
                <a:latin typeface="Tahoma" panose="020B0604030504040204" pitchFamily="34" charset="0"/>
                <a:ea typeface="Tahoma" panose="020B0604030504040204" pitchFamily="34" charset="0"/>
                <a:cs typeface="Tahoma" panose="020B0604030504040204" pitchFamily="34" charset="0"/>
              </a:rPr>
              <a:t>, Harvard Business Review</a:t>
            </a:r>
            <a:r>
              <a:rPr lang="en-US" sz="2400" b="1" dirty="0" smtClean="0">
                <a:latin typeface="Tahoma" panose="020B0604030504040204" pitchFamily="34" charset="0"/>
                <a:ea typeface="Tahoma" panose="020B0604030504040204" pitchFamily="34" charset="0"/>
                <a:cs typeface="Tahoma" panose="020B0604030504040204" pitchFamily="34" charset="0"/>
              </a:rPr>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8"/>
              </a:rPr>
              <a:t>https://</a:t>
            </a:r>
            <a:r>
              <a:rPr lang="en-US" sz="1000" b="1" dirty="0" smtClean="0">
                <a:latin typeface="Tahoma" panose="020B0604030504040204" pitchFamily="34" charset="0"/>
                <a:ea typeface="Tahoma" panose="020B0604030504040204" pitchFamily="34" charset="0"/>
                <a:cs typeface="Tahoma" panose="020B0604030504040204" pitchFamily="34" charset="0"/>
                <a:hlinkClick r:id="rId8"/>
              </a:rPr>
              <a:t>hbr.org/2015/09/whos-benefiting-from-moocs-and-why</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0200" y="2895600"/>
            <a:ext cx="6781800" cy="3763899"/>
          </a:xfrm>
          <a:prstGeom prst="rect">
            <a:avLst/>
          </a:prstGeom>
        </p:spPr>
      </p:pic>
    </p:spTree>
    <p:extLst>
      <p:ext uri="{BB962C8B-B14F-4D97-AF65-F5344CB8AC3E}">
        <p14:creationId xmlns:p14="http://schemas.microsoft.com/office/powerpoint/2010/main" val="35906211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September 22,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Who’s Benefiting from MOOCs, and Why</a:t>
            </a:r>
            <a:r>
              <a:rPr lang="en-US" sz="2000" b="1" dirty="0" smtClean="0">
                <a:latin typeface="Tahoma" panose="020B0604030504040204" pitchFamily="34" charset="0"/>
                <a:ea typeface="Tahoma" panose="020B0604030504040204" pitchFamily="34" charset="0"/>
                <a:cs typeface="Tahoma" panose="020B0604030504040204" pitchFamily="34" charset="0"/>
              </a:rPr>
              <a:t/>
            </a:r>
            <a:br>
              <a:rPr lang="en-US" sz="2000" b="1" dirty="0" smtClean="0">
                <a:latin typeface="Tahoma" panose="020B0604030504040204" pitchFamily="34" charset="0"/>
                <a:ea typeface="Tahoma" panose="020B0604030504040204" pitchFamily="34" charset="0"/>
                <a:cs typeface="Tahoma" panose="020B0604030504040204" pitchFamily="34" charset="0"/>
              </a:rPr>
            </a:br>
            <a:r>
              <a:rPr lang="en-US" sz="2000" dirty="0">
                <a:latin typeface="Tahoma" panose="020B0604030504040204" pitchFamily="34" charset="0"/>
                <a:ea typeface="Tahoma" panose="020B0604030504040204" pitchFamily="34" charset="0"/>
                <a:cs typeface="Tahoma" panose="020B0604030504040204" pitchFamily="34" charset="0"/>
                <a:hlinkClick r:id="rId2"/>
              </a:rPr>
              <a:t>Chen </a:t>
            </a:r>
            <a:r>
              <a:rPr lang="en-US" sz="2000" dirty="0" err="1" smtClean="0">
                <a:latin typeface="Tahoma" panose="020B0604030504040204" pitchFamily="34" charset="0"/>
                <a:ea typeface="Tahoma" panose="020B0604030504040204" pitchFamily="34" charset="0"/>
                <a:cs typeface="Tahoma" panose="020B0604030504040204" pitchFamily="34" charset="0"/>
                <a:hlinkClick r:id="rId2"/>
              </a:rPr>
              <a:t>Zhenghao</a:t>
            </a:r>
            <a:r>
              <a:rPr lang="en-US" sz="2000" dirty="0" smtClean="0">
                <a:latin typeface="Tahoma" panose="020B0604030504040204" pitchFamily="34" charset="0"/>
                <a:ea typeface="Tahoma" panose="020B0604030504040204" pitchFamily="34" charset="0"/>
                <a:cs typeface="Tahoma" panose="020B0604030504040204" pitchFamily="34" charset="0"/>
              </a:rPr>
              <a:t>, </a:t>
            </a:r>
            <a:r>
              <a:rPr lang="en-US" sz="2000" dirty="0" smtClean="0">
                <a:latin typeface="Tahoma" panose="020B0604030504040204" pitchFamily="34" charset="0"/>
                <a:ea typeface="Tahoma" panose="020B0604030504040204" pitchFamily="34" charset="0"/>
                <a:cs typeface="Tahoma" panose="020B0604030504040204" pitchFamily="34" charset="0"/>
                <a:hlinkClick r:id="rId3"/>
              </a:rPr>
              <a:t>Brandon Alcorn</a:t>
            </a:r>
            <a:r>
              <a:rPr lang="en-US" sz="2000" dirty="0" smtClean="0">
                <a:latin typeface="Tahoma" panose="020B0604030504040204" pitchFamily="34" charset="0"/>
                <a:ea typeface="Tahoma" panose="020B0604030504040204" pitchFamily="34" charset="0"/>
                <a:cs typeface="Tahoma" panose="020B0604030504040204" pitchFamily="34" charset="0"/>
              </a:rPr>
              <a:t>, </a:t>
            </a:r>
            <a:r>
              <a:rPr lang="en-US" sz="2000" dirty="0" smtClean="0">
                <a:latin typeface="Tahoma" panose="020B0604030504040204" pitchFamily="34" charset="0"/>
                <a:ea typeface="Tahoma" panose="020B0604030504040204" pitchFamily="34" charset="0"/>
                <a:cs typeface="Tahoma" panose="020B0604030504040204" pitchFamily="34" charset="0"/>
                <a:hlinkClick r:id="rId4"/>
              </a:rPr>
              <a:t>Gayle Christensen</a:t>
            </a:r>
            <a:r>
              <a:rPr lang="en-US" sz="2000" dirty="0" smtClean="0">
                <a:latin typeface="Tahoma" panose="020B0604030504040204" pitchFamily="34" charset="0"/>
                <a:ea typeface="Tahoma" panose="020B0604030504040204" pitchFamily="34" charset="0"/>
                <a:cs typeface="Tahoma" panose="020B0604030504040204" pitchFamily="34" charset="0"/>
              </a:rPr>
              <a:t>, </a:t>
            </a:r>
            <a:r>
              <a:rPr lang="en-US" sz="2000" dirty="0" smtClean="0">
                <a:latin typeface="Tahoma" panose="020B0604030504040204" pitchFamily="34" charset="0"/>
                <a:ea typeface="Tahoma" panose="020B0604030504040204" pitchFamily="34" charset="0"/>
                <a:cs typeface="Tahoma" panose="020B0604030504040204" pitchFamily="34" charset="0"/>
                <a:hlinkClick r:id="rId5"/>
              </a:rPr>
              <a:t>Nicholas Eriksson</a:t>
            </a:r>
            <a:r>
              <a:rPr lang="en-US" sz="2000" dirty="0" smtClean="0">
                <a:latin typeface="Tahoma" panose="020B0604030504040204" pitchFamily="34" charset="0"/>
                <a:ea typeface="Tahoma" panose="020B0604030504040204" pitchFamily="34" charset="0"/>
                <a:cs typeface="Tahoma" panose="020B0604030504040204" pitchFamily="34" charset="0"/>
              </a:rPr>
              <a:t>, </a:t>
            </a:r>
            <a:r>
              <a:rPr lang="en-US" sz="2000" dirty="0" smtClean="0">
                <a:latin typeface="Tahoma" panose="020B0604030504040204" pitchFamily="34" charset="0"/>
                <a:ea typeface="Tahoma" panose="020B0604030504040204" pitchFamily="34" charset="0"/>
                <a:cs typeface="Tahoma" panose="020B0604030504040204" pitchFamily="34" charset="0"/>
                <a:hlinkClick r:id="rId6"/>
              </a:rPr>
              <a:t>Daphne </a:t>
            </a:r>
            <a:r>
              <a:rPr lang="en-US" sz="2000" dirty="0" err="1" smtClean="0">
                <a:latin typeface="Tahoma" panose="020B0604030504040204" pitchFamily="34" charset="0"/>
                <a:ea typeface="Tahoma" panose="020B0604030504040204" pitchFamily="34" charset="0"/>
                <a:cs typeface="Tahoma" panose="020B0604030504040204" pitchFamily="34" charset="0"/>
                <a:hlinkClick r:id="rId6"/>
              </a:rPr>
              <a:t>Koller</a:t>
            </a:r>
            <a:r>
              <a:rPr lang="en-US" sz="2000" dirty="0" smtClean="0">
                <a:latin typeface="Tahoma" panose="020B0604030504040204" pitchFamily="34" charset="0"/>
                <a:ea typeface="Tahoma" panose="020B0604030504040204" pitchFamily="34" charset="0"/>
                <a:cs typeface="Tahoma" panose="020B0604030504040204" pitchFamily="34" charset="0"/>
              </a:rPr>
              <a:t>, </a:t>
            </a:r>
            <a:r>
              <a:rPr lang="en-US" sz="2000" dirty="0" smtClean="0">
                <a:latin typeface="Tahoma" panose="020B0604030504040204" pitchFamily="34" charset="0"/>
                <a:ea typeface="Tahoma" panose="020B0604030504040204" pitchFamily="34" charset="0"/>
                <a:cs typeface="Tahoma" panose="020B0604030504040204" pitchFamily="34" charset="0"/>
                <a:hlinkClick r:id="rId7"/>
              </a:rPr>
              <a:t>Ezekiel </a:t>
            </a:r>
            <a:r>
              <a:rPr lang="en-US" sz="2000" dirty="0">
                <a:latin typeface="Tahoma" panose="020B0604030504040204" pitchFamily="34" charset="0"/>
                <a:ea typeface="Tahoma" panose="020B0604030504040204" pitchFamily="34" charset="0"/>
                <a:cs typeface="Tahoma" panose="020B0604030504040204" pitchFamily="34" charset="0"/>
                <a:hlinkClick r:id="rId7"/>
              </a:rPr>
              <a:t>J. </a:t>
            </a:r>
            <a:r>
              <a:rPr lang="en-US" sz="2000" dirty="0" smtClean="0">
                <a:latin typeface="Tahoma" panose="020B0604030504040204" pitchFamily="34" charset="0"/>
                <a:ea typeface="Tahoma" panose="020B0604030504040204" pitchFamily="34" charset="0"/>
                <a:cs typeface="Tahoma" panose="020B0604030504040204" pitchFamily="34" charset="0"/>
                <a:hlinkClick r:id="rId7"/>
              </a:rPr>
              <a:t>Emanuel</a:t>
            </a:r>
            <a:r>
              <a:rPr lang="en-US" sz="2000" dirty="0" smtClean="0">
                <a:latin typeface="Tahoma" panose="020B0604030504040204" pitchFamily="34" charset="0"/>
                <a:ea typeface="Tahoma" panose="020B0604030504040204" pitchFamily="34" charset="0"/>
                <a:cs typeface="Tahoma" panose="020B0604030504040204" pitchFamily="34" charset="0"/>
              </a:rPr>
              <a:t>, Harvard Business Review</a:t>
            </a:r>
            <a:r>
              <a:rPr lang="en-US" sz="2400" b="1" dirty="0" smtClean="0">
                <a:latin typeface="Tahoma" panose="020B0604030504040204" pitchFamily="34" charset="0"/>
                <a:ea typeface="Tahoma" panose="020B0604030504040204" pitchFamily="34" charset="0"/>
                <a:cs typeface="Tahoma" panose="020B0604030504040204" pitchFamily="34" charset="0"/>
              </a:rPr>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8"/>
              </a:rPr>
              <a:t>https://</a:t>
            </a:r>
            <a:r>
              <a:rPr lang="en-US" sz="1000" b="1" dirty="0" smtClean="0">
                <a:latin typeface="Tahoma" panose="020B0604030504040204" pitchFamily="34" charset="0"/>
                <a:ea typeface="Tahoma" panose="020B0604030504040204" pitchFamily="34" charset="0"/>
                <a:cs typeface="Tahoma" panose="020B0604030504040204" pitchFamily="34" charset="0"/>
                <a:hlinkClick r:id="rId8"/>
              </a:rPr>
              <a:t>hbr.org/2015/09/whos-benefiting-from-moocs-and-why</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3000" y="2743199"/>
            <a:ext cx="6248400" cy="3659777"/>
          </a:xfrm>
          <a:prstGeom prst="rect">
            <a:avLst/>
          </a:prstGeom>
        </p:spPr>
      </p:pic>
    </p:spTree>
    <p:extLst>
      <p:ext uri="{BB962C8B-B14F-4D97-AF65-F5344CB8AC3E}">
        <p14:creationId xmlns:p14="http://schemas.microsoft.com/office/powerpoint/2010/main" val="38656792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September 22,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Who’s Benefiting from MOOCs, and Why</a:t>
            </a:r>
            <a:r>
              <a:rPr lang="en-US" sz="2000" b="1" dirty="0" smtClean="0">
                <a:latin typeface="Tahoma" panose="020B0604030504040204" pitchFamily="34" charset="0"/>
                <a:ea typeface="Tahoma" panose="020B0604030504040204" pitchFamily="34" charset="0"/>
                <a:cs typeface="Tahoma" panose="020B0604030504040204" pitchFamily="34" charset="0"/>
              </a:rPr>
              <a:t/>
            </a:r>
            <a:br>
              <a:rPr lang="en-US" sz="2000" b="1" dirty="0" smtClean="0">
                <a:latin typeface="Tahoma" panose="020B0604030504040204" pitchFamily="34" charset="0"/>
                <a:ea typeface="Tahoma" panose="020B0604030504040204" pitchFamily="34" charset="0"/>
                <a:cs typeface="Tahoma" panose="020B0604030504040204" pitchFamily="34" charset="0"/>
              </a:rPr>
            </a:br>
            <a:r>
              <a:rPr lang="en-US" sz="2000" dirty="0">
                <a:latin typeface="Tahoma" panose="020B0604030504040204" pitchFamily="34" charset="0"/>
                <a:ea typeface="Tahoma" panose="020B0604030504040204" pitchFamily="34" charset="0"/>
                <a:cs typeface="Tahoma" panose="020B0604030504040204" pitchFamily="34" charset="0"/>
                <a:hlinkClick r:id="rId2"/>
              </a:rPr>
              <a:t>Chen </a:t>
            </a:r>
            <a:r>
              <a:rPr lang="en-US" sz="2000" dirty="0" err="1" smtClean="0">
                <a:latin typeface="Tahoma" panose="020B0604030504040204" pitchFamily="34" charset="0"/>
                <a:ea typeface="Tahoma" panose="020B0604030504040204" pitchFamily="34" charset="0"/>
                <a:cs typeface="Tahoma" panose="020B0604030504040204" pitchFamily="34" charset="0"/>
                <a:hlinkClick r:id="rId2"/>
              </a:rPr>
              <a:t>Zhenghao</a:t>
            </a:r>
            <a:r>
              <a:rPr lang="en-US" sz="2000" dirty="0" smtClean="0">
                <a:latin typeface="Tahoma" panose="020B0604030504040204" pitchFamily="34" charset="0"/>
                <a:ea typeface="Tahoma" panose="020B0604030504040204" pitchFamily="34" charset="0"/>
                <a:cs typeface="Tahoma" panose="020B0604030504040204" pitchFamily="34" charset="0"/>
              </a:rPr>
              <a:t>, </a:t>
            </a:r>
            <a:r>
              <a:rPr lang="en-US" sz="2000" dirty="0" smtClean="0">
                <a:latin typeface="Tahoma" panose="020B0604030504040204" pitchFamily="34" charset="0"/>
                <a:ea typeface="Tahoma" panose="020B0604030504040204" pitchFamily="34" charset="0"/>
                <a:cs typeface="Tahoma" panose="020B0604030504040204" pitchFamily="34" charset="0"/>
                <a:hlinkClick r:id="rId3"/>
              </a:rPr>
              <a:t>Brandon Alcorn</a:t>
            </a:r>
            <a:r>
              <a:rPr lang="en-US" sz="2000" dirty="0" smtClean="0">
                <a:latin typeface="Tahoma" panose="020B0604030504040204" pitchFamily="34" charset="0"/>
                <a:ea typeface="Tahoma" panose="020B0604030504040204" pitchFamily="34" charset="0"/>
                <a:cs typeface="Tahoma" panose="020B0604030504040204" pitchFamily="34" charset="0"/>
              </a:rPr>
              <a:t>, </a:t>
            </a:r>
            <a:r>
              <a:rPr lang="en-US" sz="2000" dirty="0" smtClean="0">
                <a:latin typeface="Tahoma" panose="020B0604030504040204" pitchFamily="34" charset="0"/>
                <a:ea typeface="Tahoma" panose="020B0604030504040204" pitchFamily="34" charset="0"/>
                <a:cs typeface="Tahoma" panose="020B0604030504040204" pitchFamily="34" charset="0"/>
                <a:hlinkClick r:id="rId4"/>
              </a:rPr>
              <a:t>Gayle Christensen</a:t>
            </a:r>
            <a:r>
              <a:rPr lang="en-US" sz="2000" dirty="0" smtClean="0">
                <a:latin typeface="Tahoma" panose="020B0604030504040204" pitchFamily="34" charset="0"/>
                <a:ea typeface="Tahoma" panose="020B0604030504040204" pitchFamily="34" charset="0"/>
                <a:cs typeface="Tahoma" panose="020B0604030504040204" pitchFamily="34" charset="0"/>
              </a:rPr>
              <a:t>, </a:t>
            </a:r>
            <a:r>
              <a:rPr lang="en-US" sz="2000" dirty="0" smtClean="0">
                <a:latin typeface="Tahoma" panose="020B0604030504040204" pitchFamily="34" charset="0"/>
                <a:ea typeface="Tahoma" panose="020B0604030504040204" pitchFamily="34" charset="0"/>
                <a:cs typeface="Tahoma" panose="020B0604030504040204" pitchFamily="34" charset="0"/>
                <a:hlinkClick r:id="rId5"/>
              </a:rPr>
              <a:t>Nicholas Eriksson</a:t>
            </a:r>
            <a:r>
              <a:rPr lang="en-US" sz="2000" dirty="0" smtClean="0">
                <a:latin typeface="Tahoma" panose="020B0604030504040204" pitchFamily="34" charset="0"/>
                <a:ea typeface="Tahoma" panose="020B0604030504040204" pitchFamily="34" charset="0"/>
                <a:cs typeface="Tahoma" panose="020B0604030504040204" pitchFamily="34" charset="0"/>
              </a:rPr>
              <a:t>, </a:t>
            </a:r>
            <a:r>
              <a:rPr lang="en-US" sz="2000" dirty="0" smtClean="0">
                <a:latin typeface="Tahoma" panose="020B0604030504040204" pitchFamily="34" charset="0"/>
                <a:ea typeface="Tahoma" panose="020B0604030504040204" pitchFamily="34" charset="0"/>
                <a:cs typeface="Tahoma" panose="020B0604030504040204" pitchFamily="34" charset="0"/>
                <a:hlinkClick r:id="rId6"/>
              </a:rPr>
              <a:t>Daphne </a:t>
            </a:r>
            <a:r>
              <a:rPr lang="en-US" sz="2000" dirty="0" err="1" smtClean="0">
                <a:latin typeface="Tahoma" panose="020B0604030504040204" pitchFamily="34" charset="0"/>
                <a:ea typeface="Tahoma" panose="020B0604030504040204" pitchFamily="34" charset="0"/>
                <a:cs typeface="Tahoma" panose="020B0604030504040204" pitchFamily="34" charset="0"/>
                <a:hlinkClick r:id="rId6"/>
              </a:rPr>
              <a:t>Koller</a:t>
            </a:r>
            <a:r>
              <a:rPr lang="en-US" sz="2000" dirty="0" smtClean="0">
                <a:latin typeface="Tahoma" panose="020B0604030504040204" pitchFamily="34" charset="0"/>
                <a:ea typeface="Tahoma" panose="020B0604030504040204" pitchFamily="34" charset="0"/>
                <a:cs typeface="Tahoma" panose="020B0604030504040204" pitchFamily="34" charset="0"/>
              </a:rPr>
              <a:t>, </a:t>
            </a:r>
            <a:r>
              <a:rPr lang="en-US" sz="2000" dirty="0" smtClean="0">
                <a:latin typeface="Tahoma" panose="020B0604030504040204" pitchFamily="34" charset="0"/>
                <a:ea typeface="Tahoma" panose="020B0604030504040204" pitchFamily="34" charset="0"/>
                <a:cs typeface="Tahoma" panose="020B0604030504040204" pitchFamily="34" charset="0"/>
                <a:hlinkClick r:id="rId7"/>
              </a:rPr>
              <a:t>Ezekiel </a:t>
            </a:r>
            <a:r>
              <a:rPr lang="en-US" sz="2000" dirty="0">
                <a:latin typeface="Tahoma" panose="020B0604030504040204" pitchFamily="34" charset="0"/>
                <a:ea typeface="Tahoma" panose="020B0604030504040204" pitchFamily="34" charset="0"/>
                <a:cs typeface="Tahoma" panose="020B0604030504040204" pitchFamily="34" charset="0"/>
                <a:hlinkClick r:id="rId7"/>
              </a:rPr>
              <a:t>J. </a:t>
            </a:r>
            <a:r>
              <a:rPr lang="en-US" sz="2000" dirty="0" smtClean="0">
                <a:latin typeface="Tahoma" panose="020B0604030504040204" pitchFamily="34" charset="0"/>
                <a:ea typeface="Tahoma" panose="020B0604030504040204" pitchFamily="34" charset="0"/>
                <a:cs typeface="Tahoma" panose="020B0604030504040204" pitchFamily="34" charset="0"/>
                <a:hlinkClick r:id="rId7"/>
              </a:rPr>
              <a:t>Emanuel</a:t>
            </a:r>
            <a:r>
              <a:rPr lang="en-US" sz="2000" dirty="0" smtClean="0">
                <a:latin typeface="Tahoma" panose="020B0604030504040204" pitchFamily="34" charset="0"/>
                <a:ea typeface="Tahoma" panose="020B0604030504040204" pitchFamily="34" charset="0"/>
                <a:cs typeface="Tahoma" panose="020B0604030504040204" pitchFamily="34" charset="0"/>
              </a:rPr>
              <a:t>, Harvard Business Review</a:t>
            </a:r>
            <a:r>
              <a:rPr lang="en-US" sz="2400" b="1" dirty="0" smtClean="0">
                <a:latin typeface="Tahoma" panose="020B0604030504040204" pitchFamily="34" charset="0"/>
                <a:ea typeface="Tahoma" panose="020B0604030504040204" pitchFamily="34" charset="0"/>
                <a:cs typeface="Tahoma" panose="020B0604030504040204" pitchFamily="34" charset="0"/>
              </a:rPr>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8"/>
              </a:rPr>
              <a:t>https://</a:t>
            </a:r>
            <a:r>
              <a:rPr lang="en-US" sz="1000" b="1" dirty="0" smtClean="0">
                <a:latin typeface="Tahoma" panose="020B0604030504040204" pitchFamily="34" charset="0"/>
                <a:ea typeface="Tahoma" panose="020B0604030504040204" pitchFamily="34" charset="0"/>
                <a:cs typeface="Tahoma" panose="020B0604030504040204" pitchFamily="34" charset="0"/>
                <a:hlinkClick r:id="rId8"/>
              </a:rPr>
              <a:t>hbr.org/2015/09/whos-benefiting-from-moocs-and-why</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9"/>
          <a:srcRect l="15649" t="44023" r="59193" b="19826"/>
          <a:stretch/>
        </p:blipFill>
        <p:spPr>
          <a:xfrm>
            <a:off x="2971800" y="2590800"/>
            <a:ext cx="3429000" cy="4088423"/>
          </a:xfrm>
          <a:prstGeom prst="rect">
            <a:avLst/>
          </a:prstGeom>
        </p:spPr>
      </p:pic>
    </p:spTree>
    <p:extLst>
      <p:ext uri="{BB962C8B-B14F-4D97-AF65-F5344CB8AC3E}">
        <p14:creationId xmlns:p14="http://schemas.microsoft.com/office/powerpoint/2010/main" val="22195663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October 1,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Digital badges hit the big time in higher </a:t>
            </a:r>
            <a:r>
              <a:rPr lang="en-US" sz="1800" b="1" dirty="0" err="1" smtClean="0">
                <a:latin typeface="Tahoma" panose="020B0604030504040204" pitchFamily="34" charset="0"/>
                <a:ea typeface="Tahoma" panose="020B0604030504040204" pitchFamily="34" charset="0"/>
                <a:cs typeface="Tahoma" panose="020B0604030504040204" pitchFamily="34" charset="0"/>
              </a:rPr>
              <a:t>ed</a:t>
            </a:r>
            <a:r>
              <a:rPr lang="en-US" sz="1800" b="1" dirty="0" smtClean="0">
                <a:latin typeface="Tahoma" panose="020B0604030504040204" pitchFamily="34" charset="0"/>
                <a:ea typeface="Tahoma" panose="020B0604030504040204" pitchFamily="34" charset="0"/>
                <a:cs typeface="Tahoma" panose="020B0604030504040204" pitchFamily="34" charset="0"/>
              </a:rPr>
              <a:t>: </a:t>
            </a:r>
            <a:r>
              <a:rPr lang="en-US" sz="1800" b="1" dirty="0">
                <a:latin typeface="Tahoma" panose="020B0604030504040204" pitchFamily="34" charset="0"/>
                <a:ea typeface="Tahoma" panose="020B0604030504040204" pitchFamily="34" charset="0"/>
                <a:cs typeface="Tahoma" panose="020B0604030504040204" pitchFamily="34" charset="0"/>
              </a:rPr>
              <a:t>Micro-credential programs target professionals needing a skills </a:t>
            </a:r>
            <a:r>
              <a:rPr lang="en-US" sz="1800" b="1" dirty="0" smtClean="0">
                <a:latin typeface="Tahoma" panose="020B0604030504040204" pitchFamily="34" charset="0"/>
                <a:ea typeface="Tahoma" panose="020B0604030504040204" pitchFamily="34" charset="0"/>
                <a:cs typeface="Tahoma" panose="020B0604030504040204" pitchFamily="34" charset="0"/>
              </a:rPr>
              <a:t>boost, </a:t>
            </a:r>
            <a:r>
              <a:rPr lang="en-US" sz="1800" b="1" dirty="0">
                <a:latin typeface="Tahoma" panose="020B0604030504040204" pitchFamily="34" charset="0"/>
                <a:ea typeface="Tahoma" panose="020B0604030504040204" pitchFamily="34" charset="0"/>
                <a:cs typeface="Tahoma" panose="020B0604030504040204" pitchFamily="34" charset="0"/>
              </a:rPr>
              <a:t>Matt </a:t>
            </a:r>
            <a:r>
              <a:rPr lang="en-US" sz="1800" b="1" dirty="0" err="1" smtClean="0">
                <a:latin typeface="Tahoma" panose="020B0604030504040204" pitchFamily="34" charset="0"/>
                <a:ea typeface="Tahoma" panose="020B0604030504040204" pitchFamily="34" charset="0"/>
                <a:cs typeface="Tahoma" panose="020B0604030504040204" pitchFamily="34" charset="0"/>
              </a:rPr>
              <a:t>Zalaznick</a:t>
            </a:r>
            <a:r>
              <a:rPr lang="en-US" sz="1800" b="1" dirty="0" smtClean="0">
                <a:latin typeface="Tahoma" panose="020B0604030504040204" pitchFamily="34" charset="0"/>
                <a:ea typeface="Tahoma" panose="020B0604030504040204" pitchFamily="34" charset="0"/>
                <a:cs typeface="Tahoma" panose="020B0604030504040204" pitchFamily="34" charset="0"/>
              </a:rPr>
              <a:t>, </a:t>
            </a:r>
            <a:r>
              <a:rPr lang="en-US" sz="1800" b="1" dirty="0">
                <a:latin typeface="Tahoma" panose="020B0604030504040204" pitchFamily="34" charset="0"/>
                <a:ea typeface="Tahoma" panose="020B0604030504040204" pitchFamily="34" charset="0"/>
                <a:cs typeface="Tahoma" panose="020B0604030504040204" pitchFamily="34" charset="0"/>
              </a:rPr>
              <a:t>University Business, October 2015</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000" b="1" u="sng" dirty="0" smtClean="0">
                <a:latin typeface="Tahoma" panose="020B0604030504040204" pitchFamily="34" charset="0"/>
                <a:ea typeface="Tahoma" panose="020B0604030504040204" pitchFamily="34" charset="0"/>
                <a:cs typeface="Tahoma" panose="020B0604030504040204" pitchFamily="34" charset="0"/>
                <a:hlinkClick r:id="rId2"/>
              </a:rPr>
              <a:t>http</a:t>
            </a:r>
            <a:r>
              <a:rPr lang="en-US" sz="1000" b="1" u="sng" dirty="0">
                <a:latin typeface="Tahoma" panose="020B0604030504040204" pitchFamily="34" charset="0"/>
                <a:ea typeface="Tahoma" panose="020B0604030504040204" pitchFamily="34" charset="0"/>
                <a:cs typeface="Tahoma" panose="020B0604030504040204" pitchFamily="34" charset="0"/>
                <a:hlinkClick r:id="rId2"/>
              </a:rPr>
              <a:t>://www.universitybusiness.com/article/digital-badges-hit-big-time-higher-ed</a:t>
            </a:r>
            <a:r>
              <a:rPr lang="en-US" sz="1000" b="1" dirty="0">
                <a:latin typeface="Tahoma" panose="020B0604030504040204" pitchFamily="34" charset="0"/>
                <a:ea typeface="Tahoma" panose="020B0604030504040204" pitchFamily="34" charset="0"/>
                <a:cs typeface="Tahoma" panose="020B0604030504040204" pitchFamily="34" charset="0"/>
              </a:rPr>
              <a:t> </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25484" t="50867" r="28326" b="21387"/>
          <a:stretch/>
        </p:blipFill>
        <p:spPr>
          <a:xfrm>
            <a:off x="0" y="2514600"/>
            <a:ext cx="5105400" cy="211257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2776" y="4267200"/>
            <a:ext cx="4602079" cy="2590800"/>
          </a:xfrm>
          <a:prstGeom prst="rect">
            <a:avLst/>
          </a:prstGeom>
        </p:spPr>
      </p:pic>
    </p:spTree>
    <p:extLst>
      <p:ext uri="{BB962C8B-B14F-4D97-AF65-F5344CB8AC3E}">
        <p14:creationId xmlns:p14="http://schemas.microsoft.com/office/powerpoint/2010/main" val="13321963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October 6,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Using MOOCs to Fill In Your Weak </a:t>
            </a:r>
            <a:r>
              <a:rPr lang="en-US" sz="1800" b="1" dirty="0" smtClean="0">
                <a:latin typeface="Tahoma" panose="020B0604030504040204" pitchFamily="34" charset="0"/>
                <a:ea typeface="Tahoma" panose="020B0604030504040204" pitchFamily="34" charset="0"/>
                <a:cs typeface="Tahoma" panose="020B0604030504040204" pitchFamily="34" charset="0"/>
              </a:rPr>
              <a:t>Spots, Hanna Peacock, Inside Higher Ed</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000" b="1" u="sng" dirty="0">
                <a:latin typeface="Tahoma" panose="020B0604030504040204" pitchFamily="34" charset="0"/>
                <a:ea typeface="Tahoma" panose="020B0604030504040204" pitchFamily="34" charset="0"/>
                <a:cs typeface="Tahoma" panose="020B0604030504040204" pitchFamily="34" charset="0"/>
                <a:hlinkClick r:id="rId2"/>
              </a:rPr>
              <a:t>https://</a:t>
            </a:r>
            <a:r>
              <a:rPr lang="en-US" sz="1000" b="1" u="sng" dirty="0" smtClean="0">
                <a:latin typeface="Tahoma" panose="020B0604030504040204" pitchFamily="34" charset="0"/>
                <a:ea typeface="Tahoma" panose="020B0604030504040204" pitchFamily="34" charset="0"/>
                <a:cs typeface="Tahoma" panose="020B0604030504040204" pitchFamily="34" charset="0"/>
                <a:hlinkClick r:id="rId2"/>
              </a:rPr>
              <a:t>www.insidehighered.com/blogs/gradhacker/using-moocs-fill-your-weak-spots?utm_source=Inside+Higher+Ed&amp;utm_campaign=bf05053fb7-DNU20151007&amp;utm_medium=email&amp;utm_term=0_1fcbc04421-bf05053fb7-197362401</a:t>
            </a:r>
            <a:r>
              <a:rPr lang="en-US" sz="1000" b="1" u="sng" dirty="0" smtClean="0">
                <a:latin typeface="Tahoma" panose="020B0604030504040204" pitchFamily="34" charset="0"/>
                <a:ea typeface="Tahoma" panose="020B0604030504040204" pitchFamily="34" charset="0"/>
                <a:cs typeface="Tahoma" panose="020B0604030504040204" pitchFamily="34" charset="0"/>
              </a:rPr>
              <a:t> </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9352" t="16378" r="37418" b="6772"/>
          <a:stretch/>
        </p:blipFill>
        <p:spPr>
          <a:xfrm>
            <a:off x="381000" y="2362200"/>
            <a:ext cx="3631367" cy="43434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429000"/>
            <a:ext cx="4064000" cy="2711450"/>
          </a:xfrm>
          <a:prstGeom prst="rect">
            <a:avLst/>
          </a:prstGeom>
        </p:spPr>
      </p:pic>
    </p:spTree>
    <p:extLst>
      <p:ext uri="{BB962C8B-B14F-4D97-AF65-F5344CB8AC3E}">
        <p14:creationId xmlns:p14="http://schemas.microsoft.com/office/powerpoint/2010/main" val="2614031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October 7,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MIT Unveils ‘</a:t>
            </a:r>
            <a:r>
              <a:rPr lang="en-US" sz="1800" b="1" dirty="0" err="1">
                <a:latin typeface="Tahoma" panose="020B0604030504040204" pitchFamily="34" charset="0"/>
                <a:ea typeface="Tahoma" panose="020B0604030504040204" pitchFamily="34" charset="0"/>
                <a:cs typeface="Tahoma" panose="020B0604030504040204" pitchFamily="34" charset="0"/>
              </a:rPr>
              <a:t>MicroMaster’s</a:t>
            </a:r>
            <a:r>
              <a:rPr lang="en-US" sz="1800" b="1" dirty="0">
                <a:latin typeface="Tahoma" panose="020B0604030504040204" pitchFamily="34" charset="0"/>
                <a:ea typeface="Tahoma" panose="020B0604030504040204" pitchFamily="34" charset="0"/>
                <a:cs typeface="Tahoma" panose="020B0604030504040204" pitchFamily="34" charset="0"/>
              </a:rPr>
              <a:t>,’ Allowing Students to Get Half Their Degree From </a:t>
            </a:r>
            <a:r>
              <a:rPr lang="en-US" sz="1800" b="1" dirty="0" smtClean="0">
                <a:latin typeface="Tahoma" panose="020B0604030504040204" pitchFamily="34" charset="0"/>
                <a:ea typeface="Tahoma" panose="020B0604030504040204" pitchFamily="34" charset="0"/>
                <a:cs typeface="Tahoma" panose="020B0604030504040204" pitchFamily="34" charset="0"/>
              </a:rPr>
              <a:t>MOOCs, Andy Thomason, Chronicle of Higher Education</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000" b="1" u="sng" dirty="0">
                <a:latin typeface="Tahoma" panose="020B0604030504040204" pitchFamily="34" charset="0"/>
                <a:ea typeface="Tahoma" panose="020B0604030504040204" pitchFamily="34" charset="0"/>
                <a:cs typeface="Tahoma" panose="020B0604030504040204" pitchFamily="34" charset="0"/>
              </a:rPr>
              <a:t>http://</a:t>
            </a:r>
            <a:r>
              <a:rPr lang="en-US" sz="1000" b="1" u="sng" dirty="0" smtClean="0">
                <a:latin typeface="Tahoma" panose="020B0604030504040204" pitchFamily="34" charset="0"/>
                <a:ea typeface="Tahoma" panose="020B0604030504040204" pitchFamily="34" charset="0"/>
                <a:cs typeface="Tahoma" panose="020B0604030504040204" pitchFamily="34" charset="0"/>
              </a:rPr>
              <a:t>chronicle.com/blogs/ticker/mit-unveils-micromasters-allowing-students-to-get-half-their-degree-from-moocs/105615?cid=pm&amp;utm_source=pm&amp;utm_medium=en&amp;elq=5df23adc260141d79bb6b8d5f282aa4a&amp;elqCampaignId=1549&amp;elqaid=6450&amp;elqat=1&amp;elqTrackId=5dc2477c7c354ee48373a9522da104c5 </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2"/>
          <a:srcRect l="2096" t="36019" r="42334" b="2750"/>
          <a:stretch/>
        </p:blipFill>
        <p:spPr>
          <a:xfrm>
            <a:off x="1447800" y="2590800"/>
            <a:ext cx="6324600" cy="4057290"/>
          </a:xfrm>
          <a:prstGeom prst="rect">
            <a:avLst/>
          </a:prstGeom>
        </p:spPr>
      </p:pic>
    </p:spTree>
    <p:extLst>
      <p:ext uri="{BB962C8B-B14F-4D97-AF65-F5344CB8AC3E}">
        <p14:creationId xmlns:p14="http://schemas.microsoft.com/office/powerpoint/2010/main" val="12682810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October 7,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MIT Master’s Program to Use MOOCs as ‘Admissions Test</a:t>
            </a:r>
            <a:r>
              <a:rPr lang="en-US" sz="1800" b="1" dirty="0" smtClean="0">
                <a:latin typeface="Tahoma" panose="020B0604030504040204" pitchFamily="34" charset="0"/>
                <a:ea typeface="Tahoma" panose="020B0604030504040204" pitchFamily="34" charset="0"/>
                <a:cs typeface="Tahoma" panose="020B0604030504040204" pitchFamily="34" charset="0"/>
              </a:rPr>
              <a:t>’, Jeffrey R. Young, Chronicle of Higher Education</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000" b="1" u="sng" dirty="0">
                <a:latin typeface="Tahoma" panose="020B0604030504040204" pitchFamily="34" charset="0"/>
                <a:ea typeface="Tahoma" panose="020B0604030504040204" pitchFamily="34" charset="0"/>
                <a:cs typeface="Tahoma" panose="020B0604030504040204" pitchFamily="34" charset="0"/>
                <a:hlinkClick r:id="rId2"/>
              </a:rPr>
              <a:t>http://</a:t>
            </a:r>
            <a:r>
              <a:rPr lang="en-US" sz="1000" b="1" u="sng" dirty="0" smtClean="0">
                <a:latin typeface="Tahoma" panose="020B0604030504040204" pitchFamily="34" charset="0"/>
                <a:ea typeface="Tahoma" panose="020B0604030504040204" pitchFamily="34" charset="0"/>
                <a:cs typeface="Tahoma" panose="020B0604030504040204" pitchFamily="34" charset="0"/>
                <a:hlinkClick r:id="rId2"/>
              </a:rPr>
              <a:t>chronicle.com/article/MIT-Master-s-Program-to-Use/233685</a:t>
            </a:r>
            <a:r>
              <a:rPr lang="en-US" sz="1000" b="1" u="sng" dirty="0" smtClean="0">
                <a:latin typeface="Tahoma" panose="020B0604030504040204" pitchFamily="34" charset="0"/>
                <a:ea typeface="Tahoma" panose="020B0604030504040204" pitchFamily="34" charset="0"/>
                <a:cs typeface="Tahoma" panose="020B0604030504040204" pitchFamily="34" charset="0"/>
              </a:rPr>
              <a:t> </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3"/>
          <a:srcRect l="1189" t="15423" r="26286" b="4655"/>
          <a:stretch/>
        </p:blipFill>
        <p:spPr>
          <a:xfrm>
            <a:off x="2286000" y="2590800"/>
            <a:ext cx="4648201" cy="4343400"/>
          </a:xfrm>
          <a:prstGeom prst="rect">
            <a:avLst/>
          </a:prstGeom>
        </p:spPr>
      </p:pic>
    </p:spTree>
    <p:extLst>
      <p:ext uri="{BB962C8B-B14F-4D97-AF65-F5344CB8AC3E}">
        <p14:creationId xmlns:p14="http://schemas.microsoft.com/office/powerpoint/2010/main" val="3716515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4" name="Title 3"/>
          <p:cNvSpPr>
            <a:spLocks noGrp="1"/>
          </p:cNvSpPr>
          <p:nvPr>
            <p:ph type="title"/>
          </p:nvPr>
        </p:nvSpPr>
        <p:spPr>
          <a:xfrm>
            <a:off x="457200" y="533400"/>
            <a:ext cx="8305800" cy="2133600"/>
          </a:xfrm>
        </p:spPr>
        <p:txBody>
          <a:bodyPr/>
          <a:lstStyle/>
          <a:p>
            <a:r>
              <a:rPr lang="en-US" altLang="en-US" sz="3600" b="1" smtClean="0">
                <a:solidFill>
                  <a:srgbClr val="FF0000"/>
                </a:solidFill>
                <a:latin typeface="Tahoma" panose="020B0604030504040204" pitchFamily="34" charset="0"/>
                <a:cs typeface="Tahoma" panose="020B0604030504040204" pitchFamily="34" charset="0"/>
              </a:rPr>
              <a:t>Life as an accountant/CPA in a high tech company in the 1980s…</a:t>
            </a:r>
            <a:endParaRPr lang="en-US" altLang="en-US" sz="3600" b="1" smtClean="0">
              <a:latin typeface="Tahoma" panose="020B0604030504040204" pitchFamily="34" charset="0"/>
              <a:cs typeface="Tahoma" panose="020B0604030504040204" pitchFamily="34" charset="0"/>
            </a:endParaRPr>
          </a:p>
        </p:txBody>
      </p:sp>
      <p:pic>
        <p:nvPicPr>
          <p:cNvPr id="97587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67000"/>
            <a:ext cx="45910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6670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19726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omput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2" name="Title 1"/>
          <p:cNvSpPr>
            <a:spLocks noGrp="1"/>
          </p:cNvSpPr>
          <p:nvPr>
            <p:ph type="title"/>
          </p:nvPr>
        </p:nvSpPr>
        <p:spPr>
          <a:xfrm>
            <a:off x="381000" y="762000"/>
            <a:ext cx="8229600" cy="1143000"/>
          </a:xfrm>
        </p:spPr>
        <p:txBody>
          <a:bodyPr/>
          <a:lstStyle/>
          <a:p>
            <a:r>
              <a:rPr lang="en-US" altLang="en-US" sz="3200" b="1" smtClean="0">
                <a:latin typeface="Tahoma" panose="020B0604030504040204" pitchFamily="34" charset="0"/>
                <a:cs typeface="Tahoma" panose="020B0604030504040204" pitchFamily="34" charset="0"/>
              </a:rPr>
              <a:t>The Problem with Learning Technology</a:t>
            </a:r>
            <a:r>
              <a:rPr lang="en-US" altLang="en-US" sz="2400" b="1" smtClean="0">
                <a:latin typeface="Tahoma" panose="020B0604030504040204" pitchFamily="34" charset="0"/>
                <a:cs typeface="Tahoma" panose="020B0604030504040204" pitchFamily="34" charset="0"/>
              </a:rPr>
              <a:t/>
            </a:r>
            <a:br>
              <a:rPr lang="en-US" altLang="en-US" sz="2400" b="1" smtClean="0">
                <a:latin typeface="Tahoma" panose="020B0604030504040204" pitchFamily="34" charset="0"/>
                <a:cs typeface="Tahoma" panose="020B0604030504040204" pitchFamily="34" charset="0"/>
              </a:rPr>
            </a:br>
            <a:r>
              <a:rPr lang="en-US" altLang="en-US" sz="1800" b="1" smtClean="0">
                <a:latin typeface="Tahoma" panose="020B0604030504040204" pitchFamily="34" charset="0"/>
                <a:cs typeface="Tahoma" panose="020B0604030504040204" pitchFamily="34" charset="0"/>
              </a:rPr>
              <a:t>Karen Wilcox, November 7, 2014, Chronicle of Higher Education</a:t>
            </a:r>
            <a:br>
              <a:rPr lang="en-US" altLang="en-US" sz="1800" b="1" smtClean="0">
                <a:latin typeface="Tahoma" panose="020B0604030504040204" pitchFamily="34" charset="0"/>
                <a:cs typeface="Tahoma" panose="020B0604030504040204" pitchFamily="34" charset="0"/>
              </a:rPr>
            </a:br>
            <a:r>
              <a:rPr lang="en-US" altLang="en-US" sz="900" b="1" smtClean="0">
                <a:latin typeface="Tahoma" panose="020B0604030504040204" pitchFamily="34" charset="0"/>
                <a:cs typeface="Tahoma" panose="020B0604030504040204" pitchFamily="34" charset="0"/>
                <a:hlinkClick r:id="rId2"/>
              </a:rPr>
              <a:t>https://chroniclevitae.com/news/792-the-problem-with-learning-technology?cid=at&amp;utm_source=at&amp;utm_medium=en</a:t>
            </a:r>
            <a:r>
              <a:rPr lang="en-US" altLang="en-US" sz="900" b="1" smtClean="0">
                <a:latin typeface="Tahoma" panose="020B0604030504040204" pitchFamily="34" charset="0"/>
                <a:cs typeface="Tahoma" panose="020B0604030504040204" pitchFamily="34" charset="0"/>
              </a:rPr>
              <a:t> </a:t>
            </a:r>
          </a:p>
        </p:txBody>
      </p:sp>
      <p:pic>
        <p:nvPicPr>
          <p:cNvPr id="113152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362200"/>
            <a:ext cx="892968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98144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Title 1"/>
          <p:cNvSpPr>
            <a:spLocks noGrp="1"/>
          </p:cNvSpPr>
          <p:nvPr>
            <p:ph type="title"/>
          </p:nvPr>
        </p:nvSpPr>
        <p:spPr>
          <a:xfrm>
            <a:off x="1143000" y="342900"/>
            <a:ext cx="7543800" cy="3009900"/>
          </a:xfrm>
        </p:spPr>
        <p:txBody>
          <a:bodyPr/>
          <a:lstStyle/>
          <a:p>
            <a:r>
              <a:rPr lang="en-US" altLang="en-US" sz="4400" dirty="0" smtClean="0">
                <a:solidFill>
                  <a:srgbClr val="FF0000"/>
                </a:solidFill>
                <a:latin typeface="Tahoma" panose="020B0604030504040204" pitchFamily="34" charset="0"/>
                <a:cs typeface="Tahoma" panose="020B0604030504040204" pitchFamily="34" charset="0"/>
              </a:rPr>
              <a:t>Fast Forward 30 Years…</a:t>
            </a:r>
            <a:r>
              <a:rPr lang="en-US" altLang="en-US" sz="4000" dirty="0" smtClean="0">
                <a:latin typeface="Tahoma" panose="020B0604030504040204" pitchFamily="34" charset="0"/>
                <a:cs typeface="Tahoma" panose="020B0604030504040204" pitchFamily="34" charset="0"/>
              </a:rPr>
              <a:t/>
            </a:r>
            <a:br>
              <a:rPr lang="en-US" altLang="en-US" sz="4000" dirty="0" smtClean="0">
                <a:latin typeface="Tahoma" panose="020B0604030504040204" pitchFamily="34" charset="0"/>
                <a:cs typeface="Tahoma" panose="020B0604030504040204" pitchFamily="34" charset="0"/>
              </a:rPr>
            </a:br>
            <a:r>
              <a:rPr lang="en-US" altLang="en-US" sz="3600" dirty="0" smtClean="0">
                <a:latin typeface="Tahoma" panose="020B0604030504040204" pitchFamily="34" charset="0"/>
                <a:cs typeface="Tahoma" panose="020B0604030504040204" pitchFamily="34" charset="0"/>
              </a:rPr>
              <a:t>“Anyone can now learn anything from anyone at any time.”</a:t>
            </a:r>
          </a:p>
        </p:txBody>
      </p:sp>
      <p:pic>
        <p:nvPicPr>
          <p:cNvPr id="978947" name="Picture 2"/>
          <p:cNvPicPr>
            <a:picLocks noChangeAspect="1" noChangeArrowheads="1"/>
          </p:cNvPicPr>
          <p:nvPr/>
        </p:nvPicPr>
        <p:blipFill>
          <a:blip r:embed="rId2">
            <a:extLst>
              <a:ext uri="{28A0092B-C50C-407E-A947-70E740481C1C}">
                <a14:useLocalDpi xmlns:a14="http://schemas.microsoft.com/office/drawing/2010/main" val="0"/>
              </a:ext>
            </a:extLst>
          </a:blip>
          <a:srcRect l="12857" t="19608" r="14761" b="4314"/>
          <a:stretch>
            <a:fillRect/>
          </a:stretch>
        </p:blipFill>
        <p:spPr bwMode="auto">
          <a:xfrm>
            <a:off x="2057400" y="3502025"/>
            <a:ext cx="5257800"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8948" name="Picture 4" descr="http://www.yourdictionary.com/images/main.fast-forwar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9600"/>
            <a:ext cx="10668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58679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754" name="Title 4"/>
          <p:cNvSpPr>
            <a:spLocks noGrp="1"/>
          </p:cNvSpPr>
          <p:nvPr>
            <p:ph type="title"/>
          </p:nvPr>
        </p:nvSpPr>
        <p:spPr>
          <a:xfrm>
            <a:off x="609600" y="228600"/>
            <a:ext cx="8382000" cy="1905000"/>
          </a:xfrm>
        </p:spPr>
        <p:txBody>
          <a:bodyPr/>
          <a:lstStyle/>
          <a:p>
            <a:r>
              <a:rPr lang="en-US" altLang="en-US" sz="2800" b="1" smtClean="0">
                <a:solidFill>
                  <a:srgbClr val="FF0000"/>
                </a:solidFill>
                <a:latin typeface="Tahoma" panose="020B0604030504040204" pitchFamily="34" charset="0"/>
                <a:cs typeface="Tahoma" panose="020B0604030504040204" pitchFamily="34" charset="0"/>
              </a:rPr>
              <a:t>Fall 2014, On Wisconsin</a:t>
            </a:r>
            <a:r>
              <a:rPr lang="en-US" altLang="en-US" sz="1600" b="1" smtClean="0">
                <a:latin typeface="Tahoma" panose="020B0604030504040204" pitchFamily="34" charset="0"/>
                <a:cs typeface="Tahoma" panose="020B0604030504040204" pitchFamily="34" charset="0"/>
              </a:rPr>
              <a:t/>
            </a:r>
            <a:br>
              <a:rPr lang="en-US" altLang="en-US" sz="1600" b="1" smtClean="0">
                <a:latin typeface="Tahoma" panose="020B0604030504040204" pitchFamily="34" charset="0"/>
                <a:cs typeface="Tahoma" panose="020B0604030504040204" pitchFamily="34" charset="0"/>
              </a:rPr>
            </a:br>
            <a:r>
              <a:rPr lang="en-US" altLang="en-US" sz="2400" b="1" smtClean="0">
                <a:latin typeface="Tahoma" panose="020B0604030504040204" pitchFamily="34" charset="0"/>
                <a:cs typeface="Tahoma" panose="020B0604030504040204" pitchFamily="34" charset="0"/>
              </a:rPr>
              <a:t>MOOC, Meet MORC (</a:t>
            </a:r>
            <a:r>
              <a:rPr lang="en-US" altLang="en-US" sz="2400" b="1" smtClean="0">
                <a:solidFill>
                  <a:srgbClr val="0070C0"/>
                </a:solidFill>
                <a:latin typeface="Tahoma" panose="020B0604030504040204" pitchFamily="34" charset="0"/>
                <a:cs typeface="Tahoma" panose="020B0604030504040204" pitchFamily="34" charset="0"/>
              </a:rPr>
              <a:t>Massive Open Radio Course</a:t>
            </a:r>
            <a:r>
              <a:rPr lang="en-US" altLang="en-US" sz="2400" b="1" smtClean="0">
                <a:latin typeface="Tahoma" panose="020B0604030504040204" pitchFamily="34" charset="0"/>
                <a:cs typeface="Tahoma" panose="020B0604030504040204" pitchFamily="34" charset="0"/>
              </a:rPr>
              <a:t>)</a:t>
            </a:r>
            <a:r>
              <a:rPr lang="en-US" altLang="en-US" sz="1600" b="1" smtClean="0">
                <a:latin typeface="Tahoma" panose="020B0604030504040204" pitchFamily="34" charset="0"/>
                <a:cs typeface="Tahoma" panose="020B0604030504040204" pitchFamily="34" charset="0"/>
              </a:rPr>
              <a:t/>
            </a:r>
            <a:br>
              <a:rPr lang="en-US" altLang="en-US" sz="1600" b="1" smtClean="0">
                <a:latin typeface="Tahoma" panose="020B0604030504040204" pitchFamily="34" charset="0"/>
                <a:cs typeface="Tahoma" panose="020B0604030504040204" pitchFamily="34" charset="0"/>
              </a:rPr>
            </a:br>
            <a:r>
              <a:rPr lang="en-US" altLang="en-US" sz="1600" b="1" smtClean="0">
                <a:latin typeface="Tahoma" panose="020B0604030504040204" pitchFamily="34" charset="0"/>
                <a:cs typeface="Tahoma" panose="020B0604030504040204" pitchFamily="34" charset="0"/>
              </a:rPr>
              <a:t>WHA, UW Madison, College of the Air,1933, </a:t>
            </a:r>
            <a:br>
              <a:rPr lang="en-US" altLang="en-US" sz="1600" b="1" smtClean="0">
                <a:latin typeface="Tahoma" panose="020B0604030504040204" pitchFamily="34" charset="0"/>
                <a:cs typeface="Tahoma" panose="020B0604030504040204" pitchFamily="34" charset="0"/>
              </a:rPr>
            </a:br>
            <a:r>
              <a:rPr lang="en-US" altLang="en-US" sz="1600" b="1" smtClean="0">
                <a:latin typeface="Tahoma" panose="020B0604030504040204" pitchFamily="34" charset="0"/>
                <a:cs typeface="Tahoma" panose="020B0604030504040204" pitchFamily="34" charset="0"/>
              </a:rPr>
              <a:t>Vocational Training dedicated to Agriculture, </a:t>
            </a:r>
            <a:br>
              <a:rPr lang="en-US" altLang="en-US" sz="1600" b="1" smtClean="0">
                <a:latin typeface="Tahoma" panose="020B0604030504040204" pitchFamily="34" charset="0"/>
                <a:cs typeface="Tahoma" panose="020B0604030504040204" pitchFamily="34" charset="0"/>
              </a:rPr>
            </a:br>
            <a:r>
              <a:rPr lang="en-US" altLang="en-US" sz="1600" b="1" smtClean="0">
                <a:latin typeface="Tahoma" panose="020B0604030504040204" pitchFamily="34" charset="0"/>
                <a:cs typeface="Tahoma" panose="020B0604030504040204" pitchFamily="34" charset="0"/>
              </a:rPr>
              <a:t>and later Home Economics and Typing</a:t>
            </a:r>
          </a:p>
        </p:txBody>
      </p:sp>
      <p:pic>
        <p:nvPicPr>
          <p:cNvPr id="970755" name="Picture 2"/>
          <p:cNvPicPr>
            <a:picLocks noChangeAspect="1"/>
          </p:cNvPicPr>
          <p:nvPr/>
        </p:nvPicPr>
        <p:blipFill>
          <a:blip r:embed="rId3">
            <a:extLst>
              <a:ext uri="{28A0092B-C50C-407E-A947-70E740481C1C}">
                <a14:useLocalDpi xmlns:a14="http://schemas.microsoft.com/office/drawing/2010/main" val="0"/>
              </a:ext>
            </a:extLst>
          </a:blip>
          <a:srcRect l="20657" t="25157" r="30080" b="28790"/>
          <a:stretch>
            <a:fillRect/>
          </a:stretch>
        </p:blipFill>
        <p:spPr bwMode="auto">
          <a:xfrm>
            <a:off x="1066800" y="1981200"/>
            <a:ext cx="7315200"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85395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866" name="Title 1"/>
          <p:cNvSpPr>
            <a:spLocks noGrp="1"/>
          </p:cNvSpPr>
          <p:nvPr>
            <p:ph type="title"/>
          </p:nvPr>
        </p:nvSpPr>
        <p:spPr>
          <a:xfrm>
            <a:off x="1066800" y="714374"/>
            <a:ext cx="7086600" cy="2333625"/>
          </a:xfrm>
        </p:spPr>
        <p:txBody>
          <a:bodyPr/>
          <a:lstStyle/>
          <a:p>
            <a:pPr eaLnBrk="1" hangingPunct="1"/>
            <a:r>
              <a:rPr lang="en-US" altLang="en-US" sz="4000" b="1" dirty="0" smtClean="0">
                <a:solidFill>
                  <a:srgbClr val="0070C0"/>
                </a:solidFill>
                <a:latin typeface="Tahoma" panose="020B0604030504040204" pitchFamily="34" charset="0"/>
                <a:cs typeface="Tahoma" panose="020B0604030504040204" pitchFamily="34" charset="0"/>
              </a:rPr>
              <a:t>Thirty Ways</a:t>
            </a:r>
            <a:br>
              <a:rPr lang="en-US" altLang="en-US" sz="4000" b="1" dirty="0" smtClean="0">
                <a:solidFill>
                  <a:srgbClr val="0070C0"/>
                </a:solidFill>
                <a:latin typeface="Tahoma" panose="020B0604030504040204" pitchFamily="34" charset="0"/>
                <a:cs typeface="Tahoma" panose="020B0604030504040204" pitchFamily="34" charset="0"/>
              </a:rPr>
            </a:br>
            <a:r>
              <a:rPr lang="en-US" altLang="en-US" sz="4000" b="1" dirty="0" smtClean="0">
                <a:solidFill>
                  <a:srgbClr val="0070C0"/>
                </a:solidFill>
                <a:latin typeface="Tahoma" panose="020B0604030504040204" pitchFamily="34" charset="0"/>
                <a:cs typeface="Tahoma" panose="020B0604030504040204" pitchFamily="34" charset="0"/>
              </a:rPr>
              <a:t>Learning is Changing…</a:t>
            </a:r>
            <a:r>
              <a:rPr lang="en-US" altLang="en-US" sz="3600" b="1" dirty="0" smtClean="0">
                <a:solidFill>
                  <a:srgbClr val="FF0000"/>
                </a:solidFill>
                <a:latin typeface="Tahoma" panose="020B0604030504040204" pitchFamily="34" charset="0"/>
                <a:cs typeface="Tahoma" panose="020B0604030504040204" pitchFamily="34" charset="0"/>
              </a:rPr>
              <a:t/>
            </a:r>
            <a:br>
              <a:rPr lang="en-US" altLang="en-US" sz="3600" b="1" dirty="0" smtClean="0">
                <a:solidFill>
                  <a:srgbClr val="FF0000"/>
                </a:solidFill>
                <a:latin typeface="Tahoma" panose="020B0604030504040204" pitchFamily="34" charset="0"/>
                <a:cs typeface="Tahoma" panose="020B0604030504040204" pitchFamily="34" charset="0"/>
              </a:rPr>
            </a:br>
            <a:r>
              <a:rPr lang="en-US" altLang="en-US" sz="2400" b="1" dirty="0" smtClean="0">
                <a:latin typeface="Tahoma" panose="020B0604030504040204" pitchFamily="34" charset="0"/>
                <a:cs typeface="Tahoma" panose="020B0604030504040204" pitchFamily="34" charset="0"/>
              </a:rPr>
              <a:t>(i.e., it’s more informal, video-based, ubiquitous, collaborative, self-directed, global, mobile, open, massive, etc.)</a:t>
            </a:r>
          </a:p>
        </p:txBody>
      </p:sp>
      <p:pic>
        <p:nvPicPr>
          <p:cNvPr id="8" name="Picture 2"/>
          <p:cNvPicPr>
            <a:picLocks noChangeAspect="1"/>
          </p:cNvPicPr>
          <p:nvPr/>
        </p:nvPicPr>
        <p:blipFill>
          <a:blip r:embed="rId2" cstate="print">
            <a:extLst>
              <a:ext uri="{28A0092B-C50C-407E-A947-70E740481C1C}">
                <a14:useLocalDpi xmlns:a14="http://schemas.microsoft.com/office/drawing/2010/main" val="0"/>
              </a:ext>
            </a:extLst>
          </a:blip>
          <a:srcRect l="20068" t="29358" r="41801" b="8257"/>
          <a:stretch>
            <a:fillRect/>
          </a:stretch>
        </p:blipFill>
        <p:spPr bwMode="auto">
          <a:xfrm>
            <a:off x="1295400" y="3244816"/>
            <a:ext cx="4038600" cy="361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244816"/>
            <a:ext cx="1395603"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84541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70" name="Title 1"/>
          <p:cNvSpPr>
            <a:spLocks noGrp="1"/>
          </p:cNvSpPr>
          <p:nvPr>
            <p:ph type="title"/>
          </p:nvPr>
        </p:nvSpPr>
        <p:spPr>
          <a:xfrm>
            <a:off x="490538" y="660400"/>
            <a:ext cx="8229600" cy="2057400"/>
          </a:xfrm>
        </p:spPr>
        <p:txBody>
          <a:bodyPr/>
          <a:lstStyle/>
          <a:p>
            <a:pPr eaLnBrk="1" hangingPunct="1"/>
            <a:r>
              <a:rPr lang="en-US" altLang="en-US" sz="3900" dirty="0" smtClean="0">
                <a:solidFill>
                  <a:srgbClr val="FF0000"/>
                </a:solidFill>
                <a:latin typeface="Tahoma" panose="020B0604030504040204" pitchFamily="34" charset="0"/>
                <a:cs typeface="Tahoma" panose="020B0604030504040204" pitchFamily="34" charset="0"/>
              </a:rPr>
              <a:t>Learning is Technology Based</a:t>
            </a:r>
            <a:br>
              <a:rPr lang="en-US" altLang="en-US" sz="3900" dirty="0" smtClean="0">
                <a:solidFill>
                  <a:srgbClr val="FF0000"/>
                </a:solidFill>
                <a:latin typeface="Tahoma" panose="020B0604030504040204" pitchFamily="34" charset="0"/>
                <a:cs typeface="Tahoma" panose="020B0604030504040204" pitchFamily="34" charset="0"/>
              </a:rPr>
            </a:br>
            <a:r>
              <a:rPr lang="en-US" altLang="en-US" sz="3600" dirty="0" smtClean="0">
                <a:latin typeface="Tahoma" panose="020B0604030504040204" pitchFamily="34" charset="0"/>
                <a:cs typeface="Tahoma" panose="020B0604030504040204" pitchFamily="34" charset="0"/>
              </a:rPr>
              <a:t>New Technologies = </a:t>
            </a:r>
            <a:br>
              <a:rPr lang="en-US" altLang="en-US" sz="3600" dirty="0" smtClean="0">
                <a:latin typeface="Tahoma" panose="020B0604030504040204" pitchFamily="34" charset="0"/>
                <a:cs typeface="Tahoma" panose="020B0604030504040204" pitchFamily="34" charset="0"/>
              </a:rPr>
            </a:br>
            <a:r>
              <a:rPr lang="en-US" altLang="en-US" sz="3600" dirty="0" smtClean="0">
                <a:latin typeface="Tahoma" panose="020B0604030504040204" pitchFamily="34" charset="0"/>
                <a:cs typeface="Tahoma" panose="020B0604030504040204" pitchFamily="34" charset="0"/>
              </a:rPr>
              <a:t>New Delivery Methods…</a:t>
            </a:r>
            <a:endParaRPr lang="en-US" altLang="en-US" sz="2400" dirty="0" smtClean="0">
              <a:latin typeface="Tahoma" panose="020B0604030504040204" pitchFamily="34" charset="0"/>
              <a:cs typeface="Tahoma" panose="020B0604030504040204" pitchFamily="34" charset="0"/>
            </a:endParaRPr>
          </a:p>
        </p:txBody>
      </p:sp>
      <p:pic>
        <p:nvPicPr>
          <p:cNvPr id="97997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971800"/>
            <a:ext cx="38909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997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4438" y="2895600"/>
            <a:ext cx="3716337" cy="3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1735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930" name="Title 1"/>
          <p:cNvSpPr>
            <a:spLocks noGrp="1"/>
          </p:cNvSpPr>
          <p:nvPr>
            <p:ph type="title"/>
          </p:nvPr>
        </p:nvSpPr>
        <p:spPr>
          <a:xfrm>
            <a:off x="381000" y="609600"/>
            <a:ext cx="8458200" cy="1828800"/>
          </a:xfrm>
        </p:spPr>
        <p:txBody>
          <a:bodyPr/>
          <a:lstStyle/>
          <a:p>
            <a:r>
              <a:rPr lang="en-US" altLang="en-US" sz="3200" b="1" smtClean="0">
                <a:solidFill>
                  <a:srgbClr val="FF0000"/>
                </a:solidFill>
                <a:latin typeface="Tahoma" panose="020B0604030504040204" pitchFamily="34" charset="0"/>
                <a:cs typeface="Tahoma" panose="020B0604030504040204" pitchFamily="34" charset="0"/>
              </a:rPr>
              <a:t>I. Learning is More Mobile</a:t>
            </a:r>
            <a:br>
              <a:rPr lang="en-US" altLang="en-US" sz="3200" b="1" smtClean="0">
                <a:solidFill>
                  <a:srgbClr val="FF0000"/>
                </a:solidFill>
                <a:latin typeface="Tahoma" panose="020B0604030504040204" pitchFamily="34" charset="0"/>
                <a:cs typeface="Tahoma" panose="020B0604030504040204" pitchFamily="34" charset="0"/>
              </a:rPr>
            </a:br>
            <a:r>
              <a:rPr lang="en-US" altLang="en-US" sz="2400" b="1" smtClean="0">
                <a:latin typeface="Tahoma" panose="020B0604030504040204" pitchFamily="34" charset="0"/>
                <a:cs typeface="Tahoma" panose="020B0604030504040204" pitchFamily="34" charset="0"/>
              </a:rPr>
              <a:t>(e.g., mobile courses on smartphone)</a:t>
            </a:r>
            <a:endParaRPr lang="en-US" altLang="en-US" sz="800" b="1" smtClean="0">
              <a:latin typeface="Tahoma" panose="020B0604030504040204" pitchFamily="34" charset="0"/>
              <a:cs typeface="Tahoma" panose="020B0604030504040204" pitchFamily="34" charset="0"/>
            </a:endParaRPr>
          </a:p>
        </p:txBody>
      </p:sp>
      <p:pic>
        <p:nvPicPr>
          <p:cNvPr id="1148931" name="Picture 2"/>
          <p:cNvPicPr>
            <a:picLocks noChangeAspect="1"/>
          </p:cNvPicPr>
          <p:nvPr/>
        </p:nvPicPr>
        <p:blipFill>
          <a:blip r:embed="rId2">
            <a:extLst>
              <a:ext uri="{28A0092B-C50C-407E-A947-70E740481C1C}">
                <a14:useLocalDpi xmlns:a14="http://schemas.microsoft.com/office/drawing/2010/main" val="0"/>
              </a:ext>
            </a:extLst>
          </a:blip>
          <a:srcRect l="30486" t="28004" r="52887" b="31261"/>
          <a:stretch>
            <a:fillRect/>
          </a:stretch>
        </p:blipFill>
        <p:spPr bwMode="auto">
          <a:xfrm>
            <a:off x="4572000" y="2438400"/>
            <a:ext cx="243840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8932" name="Picture 7"/>
          <p:cNvPicPr>
            <a:picLocks noChangeAspect="1"/>
          </p:cNvPicPr>
          <p:nvPr/>
        </p:nvPicPr>
        <p:blipFill>
          <a:blip r:embed="rId3">
            <a:extLst>
              <a:ext uri="{28A0092B-C50C-407E-A947-70E740481C1C}">
                <a14:useLocalDpi xmlns:a14="http://schemas.microsoft.com/office/drawing/2010/main" val="0"/>
              </a:ext>
            </a:extLst>
          </a:blip>
          <a:srcRect l="31911" t="29787" r="53204" b="31195"/>
          <a:stretch>
            <a:fillRect/>
          </a:stretch>
        </p:blipFill>
        <p:spPr bwMode="auto">
          <a:xfrm>
            <a:off x="2565400" y="2700338"/>
            <a:ext cx="2125663"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p:cNvPicPr>
          <p:nvPr/>
        </p:nvPicPr>
        <p:blipFill>
          <a:blip r:embed="rId4">
            <a:extLst>
              <a:ext uri="{28A0092B-C50C-407E-A947-70E740481C1C}">
                <a14:useLocalDpi xmlns:a14="http://schemas.microsoft.com/office/drawing/2010/main" val="0"/>
              </a:ext>
            </a:extLst>
          </a:blip>
          <a:srcRect l="30881" t="28371" r="52135" b="31223"/>
          <a:stretch>
            <a:fillRect/>
          </a:stretch>
        </p:blipFill>
        <p:spPr bwMode="auto">
          <a:xfrm>
            <a:off x="2362200" y="2433638"/>
            <a:ext cx="2514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p:cNvPicPr>
          <p:nvPr/>
        </p:nvPicPr>
        <p:blipFill>
          <a:blip r:embed="rId5">
            <a:extLst>
              <a:ext uri="{28A0092B-C50C-407E-A947-70E740481C1C}">
                <a14:useLocalDpi xmlns:a14="http://schemas.microsoft.com/office/drawing/2010/main" val="0"/>
              </a:ext>
            </a:extLst>
          </a:blip>
          <a:srcRect l="31030" t="30144" r="51953" b="31235"/>
          <a:stretch>
            <a:fillRect/>
          </a:stretch>
        </p:blipFill>
        <p:spPr bwMode="auto">
          <a:xfrm>
            <a:off x="4859338" y="2651125"/>
            <a:ext cx="2484437"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4014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93206"/>
            <a:ext cx="8382000" cy="2554793"/>
          </a:xfrm>
        </p:spPr>
        <p:txBody>
          <a:bodyPr/>
          <a:lstStyle/>
          <a:p>
            <a:r>
              <a:rPr lang="en-US" altLang="en-US" sz="3600" b="1" dirty="0" smtClean="0">
                <a:solidFill>
                  <a:srgbClr val="FF0000"/>
                </a:solidFill>
                <a:latin typeface="Tahoma" panose="020B0604030504040204" pitchFamily="34" charset="0"/>
                <a:cs typeface="Tahoma" panose="020B0604030504040204" pitchFamily="34" charset="0"/>
              </a:rPr>
              <a:t>II. </a:t>
            </a:r>
            <a:r>
              <a:rPr lang="en-US" altLang="en-US" sz="3600" b="1" dirty="0">
                <a:solidFill>
                  <a:srgbClr val="FF0000"/>
                </a:solidFill>
                <a:latin typeface="Tahoma" panose="020B0604030504040204" pitchFamily="34" charset="0"/>
                <a:cs typeface="Tahoma" panose="020B0604030504040204" pitchFamily="34" charset="0"/>
              </a:rPr>
              <a:t>Learning is More Flipped</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January 7, 2015</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When a Flipped-Classroom Pioneer Hands Off His Video Lectures, This Is What Happens</a:t>
            </a:r>
            <a:r>
              <a:rPr lang="en-US" sz="1800" b="1" dirty="0" smtClean="0">
                <a:latin typeface="Tahoma" panose="020B0604030504040204" pitchFamily="34" charset="0"/>
                <a:ea typeface="Tahoma" panose="020B0604030504040204" pitchFamily="34" charset="0"/>
                <a:cs typeface="Tahoma" panose="020B0604030504040204" pitchFamily="34" charset="0"/>
              </a:rPr>
              <a:t>, Jeffrey R. Young, The Chronicle of Higher Education</a:t>
            </a:r>
            <a:r>
              <a:rPr lang="en-US" sz="2400" b="1" dirty="0" smtClean="0">
                <a:latin typeface="Tahoma" panose="020B0604030504040204" pitchFamily="34" charset="0"/>
                <a:ea typeface="Tahoma" panose="020B0604030504040204" pitchFamily="34" charset="0"/>
                <a:cs typeface="Tahoma" panose="020B0604030504040204" pitchFamily="34" charset="0"/>
              </a:rPr>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800" b="1" u="sng" dirty="0">
                <a:latin typeface="Tahoma" panose="020B0604030504040204" pitchFamily="34" charset="0"/>
                <a:ea typeface="Tahoma" panose="020B0604030504040204" pitchFamily="34" charset="0"/>
                <a:cs typeface="Tahoma" panose="020B0604030504040204" pitchFamily="34" charset="0"/>
                <a:hlinkClick r:id="rId2"/>
              </a:rPr>
              <a:t>http://chronicle.com/article/When-a-Flipped-Classroom/151031</a:t>
            </a:r>
            <a:r>
              <a:rPr lang="en-US" sz="800" b="1" u="sng" dirty="0" smtClean="0">
                <a:latin typeface="Tahoma" panose="020B0604030504040204" pitchFamily="34" charset="0"/>
                <a:ea typeface="Tahoma" panose="020B0604030504040204" pitchFamily="34" charset="0"/>
                <a:cs typeface="Tahoma" panose="020B0604030504040204" pitchFamily="34" charset="0"/>
                <a:hlinkClick r:id="rId2"/>
              </a:rPr>
              <a:t>/</a:t>
            </a:r>
            <a:r>
              <a:rPr lang="en-US" sz="800" b="1" u="sng" dirty="0" smtClean="0">
                <a:latin typeface="Tahoma" panose="020B0604030504040204" pitchFamily="34" charset="0"/>
                <a:ea typeface="Tahoma" panose="020B0604030504040204" pitchFamily="34" charset="0"/>
                <a:cs typeface="Tahoma" panose="020B0604030504040204" pitchFamily="34" charset="0"/>
              </a:rPr>
              <a:t> </a:t>
            </a:r>
            <a:endParaRPr lang="en-US" sz="8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593" y="2815963"/>
            <a:ext cx="5715000" cy="2857500"/>
          </a:xfrm>
          <a:prstGeom prst="rect">
            <a:avLst/>
          </a:prstGeom>
        </p:spPr>
      </p:pic>
      <p:sp>
        <p:nvSpPr>
          <p:cNvPr id="5" name="TextBox 4"/>
          <p:cNvSpPr txBox="1"/>
          <p:nvPr/>
        </p:nvSpPr>
        <p:spPr>
          <a:xfrm>
            <a:off x="723900" y="5791200"/>
            <a:ext cx="7696199" cy="830997"/>
          </a:xfrm>
          <a:prstGeom prst="rect">
            <a:avLst/>
          </a:prstGeom>
          <a:noFill/>
        </p:spPr>
        <p:txBody>
          <a:bodyPr wrap="square" rtlCol="0">
            <a:spAutoFit/>
          </a:bodyPr>
          <a:lstStyle/>
          <a:p>
            <a:pPr eaLnBrk="1" fontAlgn="auto" hangingPunct="1">
              <a:spcBef>
                <a:spcPts val="0"/>
              </a:spcBef>
              <a:spcAft>
                <a:spcPts val="0"/>
              </a:spcAft>
            </a:pPr>
            <a:r>
              <a:rPr lang="en-US" sz="1600" b="1" dirty="0">
                <a:solidFill>
                  <a:prstClr val="black"/>
                </a:solidFill>
                <a:latin typeface="Tahoma" panose="020B0604030504040204" pitchFamily="34" charset="0"/>
                <a:ea typeface="Tahoma" panose="020B0604030504040204" pitchFamily="34" charset="0"/>
                <a:cs typeface="Tahoma" panose="020B0604030504040204" pitchFamily="34" charset="0"/>
              </a:rPr>
              <a:t>A student watches a video of Norman </a:t>
            </a:r>
            <a:r>
              <a:rPr lang="en-US" sz="1600" b="1" dirty="0" err="1">
                <a:solidFill>
                  <a:prstClr val="black"/>
                </a:solidFill>
                <a:latin typeface="Tahoma" panose="020B0604030504040204" pitchFamily="34" charset="0"/>
                <a:ea typeface="Tahoma" panose="020B0604030504040204" pitchFamily="34" charset="0"/>
                <a:cs typeface="Tahoma" panose="020B0604030504040204" pitchFamily="34" charset="0"/>
              </a:rPr>
              <a:t>Nemrow's</a:t>
            </a:r>
            <a:r>
              <a:rPr lang="en-US" sz="1600" b="1" dirty="0">
                <a:solidFill>
                  <a:prstClr val="black"/>
                </a:solidFill>
                <a:latin typeface="Tahoma" panose="020B0604030504040204" pitchFamily="34" charset="0"/>
                <a:ea typeface="Tahoma" panose="020B0604030504040204" pitchFamily="34" charset="0"/>
                <a:cs typeface="Tahoma" panose="020B0604030504040204" pitchFamily="34" charset="0"/>
              </a:rPr>
              <a:t> accounting class. Mr. </a:t>
            </a:r>
            <a:r>
              <a:rPr lang="en-US" sz="1600" b="1" dirty="0" err="1">
                <a:solidFill>
                  <a:prstClr val="black"/>
                </a:solidFill>
                <a:latin typeface="Tahoma" panose="020B0604030504040204" pitchFamily="34" charset="0"/>
                <a:ea typeface="Tahoma" panose="020B0604030504040204" pitchFamily="34" charset="0"/>
                <a:cs typeface="Tahoma" panose="020B0604030504040204" pitchFamily="34" charset="0"/>
              </a:rPr>
              <a:t>Nemrow</a:t>
            </a:r>
            <a:r>
              <a:rPr lang="en-US" sz="1600" b="1" dirty="0">
                <a:solidFill>
                  <a:prstClr val="black"/>
                </a:solidFill>
                <a:latin typeface="Tahoma" panose="020B0604030504040204" pitchFamily="34" charset="0"/>
                <a:ea typeface="Tahoma" panose="020B0604030504040204" pitchFamily="34" charset="0"/>
                <a:cs typeface="Tahoma" panose="020B0604030504040204" pitchFamily="34" charset="0"/>
              </a:rPr>
              <a:t> started the video lectures nearly 15 years ago at Brigham Young U. He is now retired, but students still watch him on the screen. </a:t>
            </a:r>
          </a:p>
        </p:txBody>
      </p:sp>
      <p:pic>
        <p:nvPicPr>
          <p:cNvPr id="6" name="Picture 6"/>
          <p:cNvPicPr>
            <a:picLocks noChangeAspect="1"/>
          </p:cNvPicPr>
          <p:nvPr/>
        </p:nvPicPr>
        <p:blipFill>
          <a:blip r:embed="rId4" cstate="print">
            <a:extLst>
              <a:ext uri="{28A0092B-C50C-407E-A947-70E740481C1C}">
                <a14:useLocalDpi xmlns:a14="http://schemas.microsoft.com/office/drawing/2010/main" val="0"/>
              </a:ext>
            </a:extLst>
          </a:blip>
          <a:srcRect l="9912" t="17487" r="37558" b="9654"/>
          <a:stretch>
            <a:fillRect/>
          </a:stretch>
        </p:blipFill>
        <p:spPr bwMode="auto">
          <a:xfrm>
            <a:off x="76200" y="2815963"/>
            <a:ext cx="3005593" cy="2835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6452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534400" cy="2325688"/>
          </a:xfrm>
        </p:spPr>
        <p:txBody>
          <a:bodyPr/>
          <a:lstStyle/>
          <a:p>
            <a:pPr>
              <a:defRPr/>
            </a:pPr>
            <a:r>
              <a:rPr lang="en-US" altLang="en-US" sz="3200" b="1" dirty="0">
                <a:solidFill>
                  <a:srgbClr val="FF0000"/>
                </a:solidFill>
                <a:latin typeface="Tahoma" panose="020B0604030504040204" pitchFamily="34" charset="0"/>
                <a:cs typeface="Tahoma" panose="020B0604030504040204" pitchFamily="34" charset="0"/>
              </a:rPr>
              <a:t>XI. Learning is More Direct from Experts</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February 2, 2015</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Here Comes Professor Everybody: The ‘sharing economy’ meets higher education</a:t>
            </a:r>
            <a:r>
              <a:rPr lang="en-US" sz="2400" b="1" dirty="0" smtClean="0">
                <a:latin typeface="Tahoma" panose="020B0604030504040204" pitchFamily="34" charset="0"/>
                <a:ea typeface="Tahoma" panose="020B0604030504040204" pitchFamily="34" charset="0"/>
                <a:cs typeface="Tahoma" panose="020B0604030504040204" pitchFamily="34" charset="0"/>
              </a:rPr>
              <a:t>,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1600" b="1" dirty="0" smtClean="0">
                <a:latin typeface="Tahoma" panose="020B0604030504040204" pitchFamily="34" charset="0"/>
                <a:ea typeface="Tahoma" panose="020B0604030504040204" pitchFamily="34" charset="0"/>
                <a:cs typeface="Tahoma" panose="020B0604030504040204" pitchFamily="34" charset="0"/>
              </a:rPr>
              <a:t>Chronicle of Higher Education, Jeffrey R. Young</a:t>
            </a:r>
            <a:r>
              <a:rPr lang="en-US" sz="1050" b="1" dirty="0" smtClean="0">
                <a:latin typeface="Tahoma" panose="020B0604030504040204" pitchFamily="34" charset="0"/>
                <a:ea typeface="Tahoma" panose="020B0604030504040204" pitchFamily="34" charset="0"/>
                <a:cs typeface="Tahoma" panose="020B0604030504040204" pitchFamily="34" charset="0"/>
              </a:rPr>
              <a:t/>
            </a:r>
            <a:br>
              <a:rPr lang="en-US" sz="1050" b="1" dirty="0" smtClean="0">
                <a:latin typeface="Tahoma" panose="020B0604030504040204" pitchFamily="34" charset="0"/>
                <a:ea typeface="Tahoma" panose="020B0604030504040204" pitchFamily="34" charset="0"/>
                <a:cs typeface="Tahoma" panose="020B0604030504040204" pitchFamily="34" charset="0"/>
              </a:rPr>
            </a:br>
            <a:r>
              <a:rPr lang="en-US" sz="1050" b="1" dirty="0" smtClean="0">
                <a:latin typeface="Tahoma" panose="020B0604030504040204" pitchFamily="34" charset="0"/>
                <a:ea typeface="Tahoma" panose="020B0604030504040204" pitchFamily="34" charset="0"/>
                <a:cs typeface="Tahoma" panose="020B0604030504040204" pitchFamily="34" charset="0"/>
                <a:hlinkClick r:id="rId2"/>
              </a:rPr>
              <a:t>http</a:t>
            </a:r>
            <a:r>
              <a:rPr lang="en-US" sz="1050" b="1" dirty="0">
                <a:latin typeface="Tahoma" panose="020B0604030504040204" pitchFamily="34" charset="0"/>
                <a:ea typeface="Tahoma" panose="020B0604030504040204" pitchFamily="34" charset="0"/>
                <a:cs typeface="Tahoma" panose="020B0604030504040204" pitchFamily="34" charset="0"/>
                <a:hlinkClick r:id="rId2"/>
              </a:rPr>
              <a:t>://chronicle.com/article/Here-Comes-Professor-Everybody/151445/?</a:t>
            </a:r>
            <a:r>
              <a:rPr lang="en-US" sz="1050" b="1" dirty="0" smtClean="0">
                <a:latin typeface="Tahoma" panose="020B0604030504040204" pitchFamily="34" charset="0"/>
                <a:ea typeface="Tahoma" panose="020B0604030504040204" pitchFamily="34" charset="0"/>
                <a:cs typeface="Tahoma" panose="020B0604030504040204" pitchFamily="34" charset="0"/>
                <a:hlinkClick r:id="rId2"/>
              </a:rPr>
              <a:t>cid=at</a:t>
            </a:r>
            <a:r>
              <a:rPr lang="en-US" sz="1050" b="1" dirty="0" smtClean="0">
                <a:latin typeface="Tahoma" panose="020B0604030504040204" pitchFamily="34" charset="0"/>
                <a:ea typeface="Tahoma" panose="020B0604030504040204" pitchFamily="34" charset="0"/>
                <a:cs typeface="Tahoma" panose="020B0604030504040204" pitchFamily="34" charset="0"/>
              </a:rPr>
              <a:t> </a:t>
            </a:r>
            <a:endParaRPr lang="en-US" sz="1050" b="1" dirty="0">
              <a:latin typeface="Tahoma" panose="020B0604030504040204" pitchFamily="34" charset="0"/>
              <a:ea typeface="Tahoma" panose="020B0604030504040204" pitchFamily="34" charset="0"/>
              <a:cs typeface="Tahoma" panose="020B0604030504040204" pitchFamily="34" charset="0"/>
            </a:endParaRPr>
          </a:p>
        </p:txBody>
      </p:sp>
      <p:sp>
        <p:nvSpPr>
          <p:cNvPr id="1166339" name="TextBox 4"/>
          <p:cNvSpPr txBox="1">
            <a:spLocks noChangeArrowheads="1"/>
          </p:cNvSpPr>
          <p:nvPr/>
        </p:nvSpPr>
        <p:spPr bwMode="auto">
          <a:xfrm>
            <a:off x="1219200" y="5726113"/>
            <a:ext cx="6781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0000"/>
                </a:solidFill>
                <a:latin typeface="Tahoma" panose="020B0604030504040204" pitchFamily="34" charset="0"/>
                <a:cs typeface="Tahoma" panose="020B0604030504040204" pitchFamily="34" charset="0"/>
              </a:rPr>
              <a:t>Kevin deLaplante, an associate professor at Iowa State U., makes an average of $2,500 per month teaching from his home studio (above) on sites like Udemy.</a:t>
            </a:r>
          </a:p>
        </p:txBody>
      </p:sp>
      <p:pic>
        <p:nvPicPr>
          <p:cNvPr id="116634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979738"/>
            <a:ext cx="4114800"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36094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2" name="Title 1"/>
          <p:cNvSpPr>
            <a:spLocks noGrp="1"/>
          </p:cNvSpPr>
          <p:nvPr>
            <p:ph type="title"/>
          </p:nvPr>
        </p:nvSpPr>
        <p:spPr>
          <a:xfrm>
            <a:off x="544513" y="914400"/>
            <a:ext cx="8229600" cy="1143000"/>
          </a:xfrm>
        </p:spPr>
        <p:txBody>
          <a:bodyPr/>
          <a:lstStyle/>
          <a:p>
            <a:r>
              <a:rPr lang="en-US" altLang="en-US" sz="3600" b="1" dirty="0" smtClean="0">
                <a:solidFill>
                  <a:srgbClr val="FF0000"/>
                </a:solidFill>
                <a:latin typeface="Tahoma" panose="020B0604030504040204" pitchFamily="34" charset="0"/>
                <a:cs typeface="Tahoma" panose="020B0604030504040204" pitchFamily="34" charset="0"/>
              </a:rPr>
              <a:t>XII. Learning is More Synchronous</a:t>
            </a:r>
            <a:r>
              <a:rPr lang="en-US" altLang="en-US" sz="3600" b="1" dirty="0" smtClean="0">
                <a:latin typeface="Tahoma" panose="020B0604030504040204" pitchFamily="34" charset="0"/>
                <a:cs typeface="Tahoma" panose="020B0604030504040204" pitchFamily="34" charset="0"/>
              </a:rPr>
              <a:t/>
            </a:r>
            <a:br>
              <a:rPr lang="en-US" altLang="en-US" sz="3600" b="1" dirty="0" smtClean="0">
                <a:latin typeface="Tahoma" panose="020B0604030504040204" pitchFamily="34" charset="0"/>
                <a:cs typeface="Tahoma" panose="020B0604030504040204" pitchFamily="34" charset="0"/>
              </a:rPr>
            </a:br>
            <a:r>
              <a:rPr lang="en-US" altLang="en-US" sz="3600" b="1" dirty="0" smtClean="0">
                <a:latin typeface="Tahoma" panose="020B0604030504040204" pitchFamily="34" charset="0"/>
                <a:cs typeface="Tahoma" panose="020B0604030504040204" pitchFamily="34" charset="0"/>
              </a:rPr>
              <a:t>Dubai to Puerto Rico (Edgar Leon)</a:t>
            </a:r>
            <a:r>
              <a:rPr lang="en-US" altLang="en-US" b="1" dirty="0" smtClean="0">
                <a:latin typeface="Tahoma" panose="020B0604030504040204" pitchFamily="34" charset="0"/>
                <a:cs typeface="Tahoma" panose="020B0604030504040204" pitchFamily="34" charset="0"/>
              </a:rPr>
              <a:t/>
            </a:r>
            <a:br>
              <a:rPr lang="en-US" altLang="en-US" b="1" dirty="0" smtClean="0">
                <a:latin typeface="Tahoma" panose="020B0604030504040204" pitchFamily="34" charset="0"/>
                <a:cs typeface="Tahoma" panose="020B0604030504040204" pitchFamily="34" charset="0"/>
              </a:rPr>
            </a:br>
            <a:r>
              <a:rPr lang="en-US" altLang="en-US" sz="1000" b="1" dirty="0" smtClean="0">
                <a:latin typeface="Tahoma" panose="020B0604030504040204" pitchFamily="34" charset="0"/>
                <a:cs typeface="Tahoma" panose="020B0604030504040204" pitchFamily="34" charset="0"/>
                <a:hlinkClick r:id="rId2"/>
              </a:rPr>
              <a:t>https://www.youtube.com/watch?v=Imxw0YwTh2Y&amp;list=UUClhO-jnvl1pEXd9Skv-_Iw</a:t>
            </a:r>
            <a:r>
              <a:rPr lang="en-US" altLang="en-US" sz="1000" b="1" dirty="0" smtClean="0">
                <a:latin typeface="Tahoma" panose="020B0604030504040204" pitchFamily="34" charset="0"/>
                <a:cs typeface="Tahoma" panose="020B0604030504040204" pitchFamily="34" charset="0"/>
              </a:rPr>
              <a:t> </a:t>
            </a:r>
          </a:p>
        </p:txBody>
      </p:sp>
      <p:pic>
        <p:nvPicPr>
          <p:cNvPr id="1013763" name="Picture 2"/>
          <p:cNvPicPr>
            <a:picLocks noChangeAspect="1"/>
          </p:cNvPicPr>
          <p:nvPr/>
        </p:nvPicPr>
        <p:blipFill>
          <a:blip r:embed="rId3">
            <a:extLst>
              <a:ext uri="{28A0092B-C50C-407E-A947-70E740481C1C}">
                <a14:useLocalDpi xmlns:a14="http://schemas.microsoft.com/office/drawing/2010/main" val="0"/>
              </a:ext>
            </a:extLst>
          </a:blip>
          <a:srcRect l="8084" t="25751" r="11975" b="2145"/>
          <a:stretch>
            <a:fillRect/>
          </a:stretch>
        </p:blipFill>
        <p:spPr bwMode="auto">
          <a:xfrm>
            <a:off x="217488" y="2438400"/>
            <a:ext cx="85566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51384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93206"/>
            <a:ext cx="8382000" cy="2554793"/>
          </a:xfrm>
        </p:spPr>
        <p:txBody>
          <a:bodyPr/>
          <a:lstStyle/>
          <a:p>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February 5, </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2015</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altLang="en-US" sz="3600" b="1" dirty="0" smtClean="0">
                <a:solidFill>
                  <a:srgbClr val="FF0000"/>
                </a:solidFill>
                <a:latin typeface="Tahoma" panose="020B0604030504040204" pitchFamily="34" charset="0"/>
                <a:cs typeface="Tahoma" panose="020B0604030504040204" pitchFamily="34" charset="0"/>
              </a:rPr>
              <a:t>XXI. </a:t>
            </a:r>
            <a:r>
              <a:rPr lang="en-US" altLang="en-US" sz="3600" b="1" dirty="0">
                <a:solidFill>
                  <a:srgbClr val="FF0000"/>
                </a:solidFill>
                <a:latin typeface="Tahoma" panose="020B0604030504040204" pitchFamily="34" charset="0"/>
                <a:cs typeface="Tahoma" panose="020B0604030504040204" pitchFamily="34" charset="0"/>
              </a:rPr>
              <a:t>Learning is More Online </a:t>
            </a:r>
            <a:r>
              <a:rPr lang="en-US" altLang="en-US" sz="2400" b="1" dirty="0" smtClean="0">
                <a:solidFill>
                  <a:srgbClr val="FF0000"/>
                </a:solidFill>
                <a:latin typeface="Tahoma" panose="020B0604030504040204" pitchFamily="34" charset="0"/>
                <a:cs typeface="Tahoma" panose="020B0604030504040204" pitchFamily="34" charset="0"/>
              </a:rPr>
              <a:t/>
            </a:r>
            <a:br>
              <a:rPr lang="en-US" altLang="en-US" sz="2400" b="1" dirty="0" smtClean="0">
                <a:solidFill>
                  <a:srgbClr val="FF0000"/>
                </a:solidFill>
                <a:latin typeface="Tahoma" panose="020B0604030504040204" pitchFamily="34" charset="0"/>
                <a:cs typeface="Tahoma" panose="020B0604030504040204" pitchFamily="34" charset="0"/>
              </a:rPr>
            </a:br>
            <a:r>
              <a:rPr lang="en-US" sz="2400" b="1" dirty="0" smtClean="0"/>
              <a:t>2014 </a:t>
            </a:r>
            <a:r>
              <a:rPr lang="en-US" sz="2400" b="1" dirty="0"/>
              <a:t>Survey of Online Learning </a:t>
            </a:r>
            <a:br>
              <a:rPr lang="en-US" sz="2400" b="1" dirty="0"/>
            </a:br>
            <a:r>
              <a:rPr lang="en-US" sz="2000" b="1" dirty="0">
                <a:latin typeface="Tahoma" panose="020B0604030504040204" pitchFamily="34" charset="0"/>
                <a:ea typeface="Tahoma" panose="020B0604030504040204" pitchFamily="34" charset="0"/>
                <a:cs typeface="Tahoma" panose="020B0604030504040204" pitchFamily="34" charset="0"/>
              </a:rPr>
              <a:t>Grade Level: Tracking Online Education in the United States</a:t>
            </a:r>
            <a:r>
              <a:rPr lang="en-US" sz="1600" b="1" dirty="0">
                <a:latin typeface="Tahoma" panose="020B0604030504040204" pitchFamily="34" charset="0"/>
                <a:ea typeface="Tahoma" panose="020B0604030504040204" pitchFamily="34" charset="0"/>
                <a:cs typeface="Tahoma" panose="020B0604030504040204" pitchFamily="34" charset="0"/>
              </a:rPr>
              <a:t>, 2014, </a:t>
            </a:r>
            <a:r>
              <a:rPr lang="en-US" sz="1400" b="1" dirty="0" smtClean="0">
                <a:latin typeface="Tahoma" panose="020B0604030504040204" pitchFamily="34" charset="0"/>
                <a:ea typeface="Tahoma" panose="020B0604030504040204" pitchFamily="34" charset="0"/>
                <a:cs typeface="Tahoma" panose="020B0604030504040204" pitchFamily="34" charset="0"/>
              </a:rPr>
              <a:t>Online Learning Consortium (formerly Sloan-C), </a:t>
            </a:r>
            <a:r>
              <a:rPr lang="en-US" sz="1400" b="1" dirty="0">
                <a:latin typeface="Tahoma" panose="020B0604030504040204" pitchFamily="34" charset="0"/>
                <a:ea typeface="Tahoma" panose="020B0604030504040204" pitchFamily="34" charset="0"/>
                <a:cs typeface="Tahoma" panose="020B0604030504040204" pitchFamily="34" charset="0"/>
              </a:rPr>
              <a:t>by I. Elaine Allen and Jeff Seaman </a:t>
            </a:r>
            <a:r>
              <a:rPr lang="en-US" sz="1800" b="1" dirty="0"/>
              <a:t/>
            </a:r>
            <a:br>
              <a:rPr lang="en-US" sz="1800" b="1" dirty="0"/>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a:t>
            </a:r>
            <a:r>
              <a:rPr lang="en-US" sz="1200" b="1" dirty="0" smtClean="0">
                <a:latin typeface="Tahoma" panose="020B0604030504040204" pitchFamily="34" charset="0"/>
                <a:ea typeface="Tahoma" panose="020B0604030504040204" pitchFamily="34" charset="0"/>
                <a:cs typeface="Tahoma" panose="020B0604030504040204" pitchFamily="34" charset="0"/>
                <a:hlinkClick r:id="rId2"/>
              </a:rPr>
              <a:t>www.onlinelearningsurvey.com/reports/gradelevel.pdf</a:t>
            </a:r>
            <a:r>
              <a:rPr lang="en-US" sz="1200" b="1" dirty="0" smtClean="0">
                <a:latin typeface="Tahoma" panose="020B0604030504040204" pitchFamily="34" charset="0"/>
                <a:ea typeface="Tahoma" panose="020B0604030504040204" pitchFamily="34" charset="0"/>
                <a:cs typeface="Tahoma" panose="020B0604030504040204" pitchFamily="34" charset="0"/>
              </a:rPr>
              <a:t> </a:t>
            </a:r>
            <a:r>
              <a:rPr lang="en-US" sz="1200" b="1" dirty="0">
                <a:latin typeface="Tahoma" panose="020B0604030504040204" pitchFamily="34" charset="0"/>
                <a:ea typeface="Tahoma" panose="020B0604030504040204" pitchFamily="34" charset="0"/>
                <a:cs typeface="Tahoma" panose="020B0604030504040204" pitchFamily="34" charset="0"/>
              </a:rPr>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3"/>
              </a:rPr>
              <a:t>http://</a:t>
            </a:r>
            <a:r>
              <a:rPr lang="en-US" sz="1200" b="1" dirty="0" smtClean="0">
                <a:latin typeface="Tahoma" panose="020B0604030504040204" pitchFamily="34" charset="0"/>
                <a:ea typeface="Tahoma" panose="020B0604030504040204" pitchFamily="34" charset="0"/>
                <a:cs typeface="Tahoma" panose="020B0604030504040204" pitchFamily="34" charset="0"/>
                <a:hlinkClick r:id="rId3"/>
              </a:rPr>
              <a:t>edition.cnn.com/videos/business/2015/03/11/wbt-yale-offers-online-degree-2u-ceo.cnn</a:t>
            </a:r>
            <a:r>
              <a:rPr lang="en-US" sz="1200" b="1" dirty="0" smtClean="0">
                <a:latin typeface="Tahoma" panose="020B0604030504040204" pitchFamily="34" charset="0"/>
                <a:ea typeface="Tahoma" panose="020B0604030504040204" pitchFamily="34" charset="0"/>
                <a:cs typeface="Tahoma" panose="020B0604030504040204" pitchFamily="34" charset="0"/>
              </a:rPr>
              <a:t> </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3"/>
          <p:cNvPicPr>
            <a:picLocks noChangeAspect="1"/>
          </p:cNvPicPr>
          <p:nvPr/>
        </p:nvPicPr>
        <p:blipFill>
          <a:blip r:embed="rId4">
            <a:extLst>
              <a:ext uri="{28A0092B-C50C-407E-A947-70E740481C1C}">
                <a14:useLocalDpi xmlns:a14="http://schemas.microsoft.com/office/drawing/2010/main" val="0"/>
              </a:ext>
            </a:extLst>
          </a:blip>
          <a:srcRect l="23405" t="47658" r="23405" b="10928"/>
          <a:stretch>
            <a:fillRect/>
          </a:stretch>
        </p:blipFill>
        <p:spPr bwMode="auto">
          <a:xfrm>
            <a:off x="838200" y="3460081"/>
            <a:ext cx="4572000" cy="3290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Gerardo Gonzalez">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76407" y="3777392"/>
            <a:ext cx="2511567"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rcRect l="13303" t="36293" r="13921" b="17577"/>
          <a:stretch>
            <a:fillRect/>
          </a:stretch>
        </p:blipFill>
        <p:spPr bwMode="auto">
          <a:xfrm>
            <a:off x="152400" y="3377725"/>
            <a:ext cx="8458200" cy="3455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rotWithShape="1">
          <a:blip r:embed="rId8"/>
          <a:srcRect l="16196" t="24176" r="12069" b="25275"/>
          <a:stretch/>
        </p:blipFill>
        <p:spPr>
          <a:xfrm>
            <a:off x="111317" y="3469248"/>
            <a:ext cx="8956483" cy="3322566"/>
          </a:xfrm>
          <a:prstGeom prst="rect">
            <a:avLst/>
          </a:prstGeom>
        </p:spPr>
      </p:pic>
      <p:pic>
        <p:nvPicPr>
          <p:cNvPr id="11" name="Picture 10"/>
          <p:cNvPicPr>
            <a:picLocks noChangeAspect="1"/>
          </p:cNvPicPr>
          <p:nvPr/>
        </p:nvPicPr>
        <p:blipFill rotWithShape="1">
          <a:blip r:embed="rId9"/>
          <a:srcRect l="14679" t="21770" r="15595" b="8092"/>
          <a:stretch/>
        </p:blipFill>
        <p:spPr>
          <a:xfrm>
            <a:off x="280254" y="3137758"/>
            <a:ext cx="4343401" cy="3657600"/>
          </a:xfrm>
          <a:prstGeom prst="rect">
            <a:avLst/>
          </a:prstGeom>
        </p:spPr>
      </p:pic>
      <p:pic>
        <p:nvPicPr>
          <p:cNvPr id="12" name="Picture 11"/>
          <p:cNvPicPr>
            <a:picLocks noChangeAspect="1"/>
          </p:cNvPicPr>
          <p:nvPr/>
        </p:nvPicPr>
        <p:blipFill rotWithShape="1">
          <a:blip r:embed="rId10"/>
          <a:srcRect l="15485" t="22117" r="15744" b="8372"/>
          <a:stretch/>
        </p:blipFill>
        <p:spPr>
          <a:xfrm>
            <a:off x="4572000" y="3181106"/>
            <a:ext cx="4267200" cy="3610708"/>
          </a:xfrm>
          <a:prstGeom prst="rect">
            <a:avLst/>
          </a:prstGeom>
        </p:spPr>
      </p:pic>
    </p:spTree>
    <p:extLst>
      <p:ext uri="{BB962C8B-B14F-4D97-AF65-F5344CB8AC3E}">
        <p14:creationId xmlns:p14="http://schemas.microsoft.com/office/powerpoint/2010/main" val="101495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par>
                                <p:cTn id="18" presetID="9"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dissolv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Title 1"/>
          <p:cNvSpPr>
            <a:spLocks noGrp="1"/>
          </p:cNvSpPr>
          <p:nvPr>
            <p:ph type="title"/>
          </p:nvPr>
        </p:nvSpPr>
        <p:spPr>
          <a:xfrm>
            <a:off x="381000" y="609600"/>
            <a:ext cx="8229600" cy="2692400"/>
          </a:xfrm>
        </p:spPr>
        <p:txBody>
          <a:bodyPr/>
          <a:lstStyle/>
          <a:p>
            <a:r>
              <a:rPr lang="en-US" altLang="en-US" sz="3600" b="1" dirty="0" smtClean="0">
                <a:solidFill>
                  <a:srgbClr val="FF0000"/>
                </a:solidFill>
                <a:latin typeface="Tahoma" panose="020B0604030504040204" pitchFamily="34" charset="0"/>
                <a:cs typeface="Tahoma" panose="020B0604030504040204" pitchFamily="34" charset="0"/>
              </a:rPr>
              <a:t>Learning is More Online</a:t>
            </a:r>
            <a:br>
              <a:rPr lang="en-US" altLang="en-US" sz="3600" b="1" dirty="0" smtClean="0">
                <a:solidFill>
                  <a:srgbClr val="FF0000"/>
                </a:solidFill>
                <a:latin typeface="Tahoma" panose="020B0604030504040204" pitchFamily="34" charset="0"/>
                <a:cs typeface="Tahoma" panose="020B0604030504040204" pitchFamily="34" charset="0"/>
              </a:rPr>
            </a:br>
            <a:r>
              <a:rPr lang="en-US" altLang="en-US" sz="3600" b="1" dirty="0" smtClean="0">
                <a:solidFill>
                  <a:srgbClr val="FF0000"/>
                </a:solidFill>
                <a:latin typeface="Tahoma" panose="020B0604030504040204" pitchFamily="34" charset="0"/>
                <a:cs typeface="Tahoma" panose="020B0604030504040204" pitchFamily="34" charset="0"/>
              </a:rPr>
              <a:t>June 15, 2014</a:t>
            </a:r>
            <a:r>
              <a:rPr lang="en-US" altLang="en-US" sz="2800" b="1" dirty="0" smtClean="0">
                <a:latin typeface="Tahoma" panose="020B0604030504040204" pitchFamily="34" charset="0"/>
                <a:cs typeface="Tahoma" panose="020B0604030504040204" pitchFamily="34" charset="0"/>
              </a:rPr>
              <a:t/>
            </a:r>
            <a:br>
              <a:rPr lang="en-US" altLang="en-US" sz="2800" b="1" dirty="0" smtClean="0">
                <a:latin typeface="Tahoma" panose="020B0604030504040204" pitchFamily="34" charset="0"/>
                <a:cs typeface="Tahoma" panose="020B0604030504040204" pitchFamily="34" charset="0"/>
              </a:rPr>
            </a:br>
            <a:r>
              <a:rPr lang="en-US" altLang="en-US" sz="2800" b="1" dirty="0" smtClean="0">
                <a:latin typeface="Tahoma" panose="020B0604030504040204" pitchFamily="34" charset="0"/>
                <a:cs typeface="Tahoma" panose="020B0604030504040204" pitchFamily="34" charset="0"/>
              </a:rPr>
              <a:t>Starbucks offers workers 2 years of free college, </a:t>
            </a:r>
            <a:r>
              <a:rPr lang="en-US" altLang="en-US" sz="2400" b="1" dirty="0" smtClean="0">
                <a:latin typeface="Tahoma" panose="020B0604030504040204" pitchFamily="34" charset="0"/>
                <a:cs typeface="Tahoma" panose="020B0604030504040204" pitchFamily="34" charset="0"/>
              </a:rPr>
              <a:t>CNN Money, Gregory Wallace </a:t>
            </a:r>
            <a:br>
              <a:rPr lang="en-US" altLang="en-US" sz="2400" b="1" dirty="0" smtClean="0">
                <a:latin typeface="Tahoma" panose="020B0604030504040204" pitchFamily="34" charset="0"/>
                <a:cs typeface="Tahoma" panose="020B0604030504040204" pitchFamily="34" charset="0"/>
              </a:rPr>
            </a:br>
            <a:r>
              <a:rPr lang="en-US" altLang="en-US" sz="2400" b="1" dirty="0" smtClean="0">
                <a:latin typeface="Tahoma" panose="020B0604030504040204" pitchFamily="34" charset="0"/>
                <a:cs typeface="Tahoma" panose="020B0604030504040204" pitchFamily="34" charset="0"/>
              </a:rPr>
              <a:t>(from Arizona State online programs)</a:t>
            </a:r>
            <a:r>
              <a:rPr lang="en-US" altLang="en-US" sz="1400" b="1" dirty="0" smtClean="0">
                <a:latin typeface="Tahoma" panose="020B0604030504040204" pitchFamily="34" charset="0"/>
                <a:cs typeface="Tahoma" panose="020B0604030504040204" pitchFamily="34" charset="0"/>
              </a:rPr>
              <a:t/>
            </a:r>
            <a:br>
              <a:rPr lang="en-US" altLang="en-US" sz="1400" b="1" dirty="0" smtClean="0">
                <a:latin typeface="Tahoma" panose="020B0604030504040204" pitchFamily="34" charset="0"/>
                <a:cs typeface="Tahoma" panose="020B0604030504040204" pitchFamily="34" charset="0"/>
              </a:rPr>
            </a:br>
            <a:r>
              <a:rPr lang="en-US" altLang="en-US" sz="1100" b="1" dirty="0" smtClean="0">
                <a:latin typeface="Tahoma" panose="020B0604030504040204" pitchFamily="34" charset="0"/>
                <a:cs typeface="Tahoma" panose="020B0604030504040204" pitchFamily="34" charset="0"/>
                <a:hlinkClick r:id="rId2"/>
              </a:rPr>
              <a:t>http://money.cnn.com/2014/06/15/news/economy/starbucks-schultz-education/index.html?hpt=hp_t2</a:t>
            </a:r>
            <a:r>
              <a:rPr lang="en-US" altLang="en-US" sz="1100" b="1" dirty="0" smtClean="0">
                <a:latin typeface="Tahoma" panose="020B0604030504040204" pitchFamily="34" charset="0"/>
                <a:cs typeface="Tahoma" panose="020B0604030504040204" pitchFamily="34" charset="0"/>
              </a:rPr>
              <a:t> </a:t>
            </a:r>
            <a:br>
              <a:rPr lang="en-US" altLang="en-US" sz="1100" b="1" dirty="0" smtClean="0">
                <a:latin typeface="Tahoma" panose="020B0604030504040204" pitchFamily="34" charset="0"/>
                <a:cs typeface="Tahoma" panose="020B0604030504040204" pitchFamily="34" charset="0"/>
              </a:rPr>
            </a:br>
            <a:r>
              <a:rPr lang="en-US" altLang="en-US" sz="1100" b="1" dirty="0" smtClean="0">
                <a:hlinkClick r:id="rId3"/>
              </a:rPr>
              <a:t>http://www.nytimes.com/2014/06/16/us/starbucks-to-provide-free-college-education-to-thousands-of-workers.html</a:t>
            </a:r>
            <a:r>
              <a:rPr lang="en-US" altLang="en-US" sz="1100" b="1" dirty="0" smtClean="0"/>
              <a:t> </a:t>
            </a:r>
            <a:endParaRPr lang="en-US" altLang="en-US" sz="1100" b="1" dirty="0" smtClean="0">
              <a:latin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rcRect l="22972" t="17831" r="22813" b="10504"/>
          <a:stretch>
            <a:fillRect/>
          </a:stretch>
        </p:blipFill>
        <p:spPr bwMode="auto">
          <a:xfrm>
            <a:off x="4114800" y="3419379"/>
            <a:ext cx="412806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rotWithShape="1">
          <a:blip r:embed="rId5"/>
          <a:srcRect l="5068" t="14652" r="35383" b="3296"/>
          <a:stretch/>
        </p:blipFill>
        <p:spPr>
          <a:xfrm>
            <a:off x="914400" y="3413416"/>
            <a:ext cx="2762250" cy="3291191"/>
          </a:xfrm>
          <a:prstGeom prst="rect">
            <a:avLst/>
          </a:prstGeom>
        </p:spPr>
      </p:pic>
    </p:spTree>
    <p:extLst>
      <p:ext uri="{BB962C8B-B14F-4D97-AF65-F5344CB8AC3E}">
        <p14:creationId xmlns:p14="http://schemas.microsoft.com/office/powerpoint/2010/main" val="5027630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a:xfrm>
            <a:off x="228600" y="685800"/>
            <a:ext cx="8686800" cy="2286000"/>
          </a:xfrm>
        </p:spPr>
        <p:txBody>
          <a:bodyPr/>
          <a:lstStyle/>
          <a:p>
            <a:pPr eaLnBrk="1" hangingPunct="1"/>
            <a:r>
              <a:rPr lang="en-US" sz="4000" b="1" dirty="0" smtClean="0">
                <a:solidFill>
                  <a:srgbClr val="FF0000"/>
                </a:solidFill>
                <a:latin typeface="Tahoma" panose="020B0604030504040204" pitchFamily="34" charset="0"/>
                <a:cs typeface="Tahoma" panose="020B0604030504040204" pitchFamily="34" charset="0"/>
              </a:rPr>
              <a:t>Want something FREE?</a:t>
            </a:r>
            <a:r>
              <a:rPr lang="en-US" sz="3600" b="1" dirty="0" smtClean="0">
                <a:solidFill>
                  <a:srgbClr val="FF0000"/>
                </a:solidFill>
                <a:latin typeface="Tahoma" panose="020B0604030504040204" pitchFamily="34" charset="0"/>
                <a:cs typeface="Tahoma" panose="020B0604030504040204" pitchFamily="34" charset="0"/>
              </a:rPr>
              <a:t/>
            </a:r>
            <a:br>
              <a:rPr lang="en-US" sz="3600" b="1" dirty="0" smtClean="0">
                <a:solidFill>
                  <a:srgbClr val="FF0000"/>
                </a:solidFill>
                <a:latin typeface="Tahoma" panose="020B0604030504040204" pitchFamily="34" charset="0"/>
                <a:cs typeface="Tahoma" panose="020B0604030504040204" pitchFamily="34" charset="0"/>
              </a:rPr>
            </a:br>
            <a:r>
              <a:rPr lang="en-US" sz="3600" b="1" dirty="0" smtClean="0">
                <a:solidFill>
                  <a:srgbClr val="FF0000"/>
                </a:solidFill>
                <a:latin typeface="Tahoma" panose="020B0604030504040204" pitchFamily="34" charset="0"/>
                <a:cs typeface="Tahoma" panose="020B0604030504040204" pitchFamily="34" charset="0"/>
              </a:rPr>
              <a:t>Introducing the “TEC-VARIETY” book…(Framework #1)</a:t>
            </a:r>
            <a:r>
              <a:rPr lang="en-US" b="1" dirty="0">
                <a:solidFill>
                  <a:srgbClr val="FF0000"/>
                </a:solidFill>
                <a:latin typeface="Tahoma" panose="020B0604030504040204" pitchFamily="34" charset="0"/>
                <a:cs typeface="Tahoma" panose="020B0604030504040204" pitchFamily="34" charset="0"/>
              </a:rPr>
              <a:t/>
            </a:r>
            <a:br>
              <a:rPr lang="en-US" b="1" dirty="0">
                <a:solidFill>
                  <a:srgbClr val="FF0000"/>
                </a:solidFill>
                <a:latin typeface="Tahoma" panose="020B0604030504040204" pitchFamily="34" charset="0"/>
                <a:cs typeface="Tahoma" panose="020B0604030504040204" pitchFamily="34" charset="0"/>
              </a:rPr>
            </a:br>
            <a:r>
              <a:rPr lang="en-US" sz="2800" b="1" dirty="0">
                <a:solidFill>
                  <a:srgbClr val="FF0000"/>
                </a:solidFill>
                <a:latin typeface="Tahoma" panose="020B0604030504040204" pitchFamily="34" charset="0"/>
                <a:cs typeface="Tahoma" panose="020B0604030504040204" pitchFamily="34" charset="0"/>
                <a:hlinkClick r:id="rId2"/>
              </a:rPr>
              <a:t>http://tec-variety.com</a:t>
            </a:r>
            <a:r>
              <a:rPr lang="en-US" sz="2800" b="1" dirty="0" smtClean="0">
                <a:solidFill>
                  <a:srgbClr val="FF0000"/>
                </a:solidFill>
                <a:latin typeface="Tahoma" panose="020B0604030504040204" pitchFamily="34" charset="0"/>
                <a:cs typeface="Tahoma" panose="020B0604030504040204" pitchFamily="34" charset="0"/>
                <a:hlinkClick r:id="rId2"/>
              </a:rPr>
              <a:t>/</a:t>
            </a:r>
            <a:r>
              <a:rPr lang="en-US" sz="2800" b="1" dirty="0" smtClean="0">
                <a:solidFill>
                  <a:srgbClr val="FF0000"/>
                </a:solidFill>
                <a:latin typeface="Tahoma" panose="020B0604030504040204" pitchFamily="34" charset="0"/>
                <a:cs typeface="Tahoma" panose="020B0604030504040204" pitchFamily="34" charset="0"/>
              </a:rPr>
              <a: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76600"/>
            <a:ext cx="2592435" cy="3581400"/>
          </a:xfrm>
          <a:prstGeom prst="rect">
            <a:avLst/>
          </a:prstGeom>
        </p:spPr>
      </p:pic>
      <p:pic>
        <p:nvPicPr>
          <p:cNvPr id="6" name="Picture 5"/>
          <p:cNvPicPr>
            <a:picLocks noChangeAspect="1"/>
          </p:cNvPicPr>
          <p:nvPr/>
        </p:nvPicPr>
        <p:blipFill>
          <a:blip r:embed="rId4"/>
          <a:stretch>
            <a:fillRect/>
          </a:stretch>
        </p:blipFill>
        <p:spPr>
          <a:xfrm>
            <a:off x="2971800" y="3200400"/>
            <a:ext cx="6092171" cy="2819400"/>
          </a:xfrm>
          <a:prstGeom prst="rect">
            <a:avLst/>
          </a:prstGeom>
        </p:spPr>
      </p:pic>
      <p:pic>
        <p:nvPicPr>
          <p:cNvPr id="5" name="Picture 4"/>
          <p:cNvPicPr>
            <a:picLocks noChangeAspect="1"/>
          </p:cNvPicPr>
          <p:nvPr/>
        </p:nvPicPr>
        <p:blipFill rotWithShape="1">
          <a:blip r:embed="rId5"/>
          <a:srcRect l="13522" t="33773" r="17894" b="7124"/>
          <a:stretch/>
        </p:blipFill>
        <p:spPr>
          <a:xfrm>
            <a:off x="3048000" y="3268384"/>
            <a:ext cx="6096000" cy="3346822"/>
          </a:xfrm>
          <a:prstGeom prst="rect">
            <a:avLst/>
          </a:prstGeom>
        </p:spPr>
      </p:pic>
    </p:spTree>
    <p:extLst>
      <p:ext uri="{BB962C8B-B14F-4D97-AF65-F5344CB8AC3E}">
        <p14:creationId xmlns:p14="http://schemas.microsoft.com/office/powerpoint/2010/main" val="12299169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itle 3"/>
          <p:cNvSpPr>
            <a:spLocks noGrp="1"/>
          </p:cNvSpPr>
          <p:nvPr>
            <p:ph type="title"/>
          </p:nvPr>
        </p:nvSpPr>
        <p:spPr>
          <a:xfrm>
            <a:off x="457200" y="609600"/>
            <a:ext cx="8305800" cy="1524000"/>
          </a:xfrm>
        </p:spPr>
        <p:txBody>
          <a:bodyPr/>
          <a:lstStyle/>
          <a:p>
            <a:r>
              <a:rPr lang="en-US" altLang="en-US" sz="3600" b="1" dirty="0">
                <a:solidFill>
                  <a:srgbClr val="FF0000"/>
                </a:solidFill>
                <a:latin typeface="Tahoma" panose="020B0604030504040204" pitchFamily="34" charset="0"/>
                <a:cs typeface="Tahoma" panose="020B0604030504040204" pitchFamily="34" charset="0"/>
              </a:rPr>
              <a:t>XIX. </a:t>
            </a:r>
            <a:r>
              <a:rPr lang="en-US" altLang="en-US" sz="3600" b="1" dirty="0" smtClean="0">
                <a:solidFill>
                  <a:srgbClr val="FF0000"/>
                </a:solidFill>
                <a:latin typeface="Tahoma" panose="020B0604030504040204" pitchFamily="34" charset="0"/>
                <a:cs typeface="Tahoma" panose="020B0604030504040204" pitchFamily="34" charset="0"/>
              </a:rPr>
              <a:t>Learning is More Open</a:t>
            </a:r>
            <a:br>
              <a:rPr lang="en-US" altLang="en-US" sz="3600" b="1" dirty="0" smtClean="0">
                <a:solidFill>
                  <a:srgbClr val="FF0000"/>
                </a:solidFill>
                <a:latin typeface="Tahoma" panose="020B0604030504040204" pitchFamily="34" charset="0"/>
                <a:cs typeface="Tahoma" panose="020B0604030504040204" pitchFamily="34" charset="0"/>
              </a:rPr>
            </a:br>
            <a:r>
              <a:rPr lang="en-US" altLang="en-US" sz="2400" b="1" dirty="0" smtClean="0">
                <a:latin typeface="Tahoma" panose="020B0604030504040204" pitchFamily="34" charset="0"/>
                <a:cs typeface="Tahoma" panose="020B0604030504040204" pitchFamily="34" charset="0"/>
              </a:rPr>
              <a:t>(80-Year-Old WGU Texas Grad Keeps His Promise, November 30, 2012, Reeve Hamilton, Texas Tribune)</a:t>
            </a:r>
            <a:endParaRPr lang="en-US" altLang="en-US" sz="2800" b="1" dirty="0" smtClean="0">
              <a:latin typeface="Tahoma" panose="020B0604030504040204" pitchFamily="34" charset="0"/>
              <a:cs typeface="Tahoma" panose="020B0604030504040204" pitchFamily="34" charset="0"/>
            </a:endParaRPr>
          </a:p>
        </p:txBody>
      </p:sp>
      <p:pic>
        <p:nvPicPr>
          <p:cNvPr id="231427" name="Picture 2"/>
          <p:cNvPicPr>
            <a:picLocks noChangeAspect="1" noChangeArrowheads="1"/>
          </p:cNvPicPr>
          <p:nvPr/>
        </p:nvPicPr>
        <p:blipFill>
          <a:blip r:embed="rId2">
            <a:extLst>
              <a:ext uri="{28A0092B-C50C-407E-A947-70E740481C1C}">
                <a14:useLocalDpi xmlns:a14="http://schemas.microsoft.com/office/drawing/2010/main" val="0"/>
              </a:ext>
            </a:extLst>
          </a:blip>
          <a:srcRect l="12857" t="23529" r="39999" b="9019"/>
          <a:stretch>
            <a:fillRect/>
          </a:stretch>
        </p:blipFill>
        <p:spPr bwMode="auto">
          <a:xfrm>
            <a:off x="6692900" y="4876800"/>
            <a:ext cx="25654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428" name="Picture 4" descr="Naylea Omayra Villanueva Sanchez says her location near the Amazon rain forest in Peru, combined with a disability, makes a traditional university education impossi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7863" y="2286000"/>
            <a:ext cx="2209800"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42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2430463"/>
            <a:ext cx="6553200" cy="442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66047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6898" name="Picture 2" descr="C:\Users\Curtis\AppData\Local\Microsoft\Windows\Temporary Internet Files\Content.Outlook\TE3FPKQV\Charles_Wedemeye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6813" y="2895600"/>
            <a:ext cx="2897187"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6899" name="Picture 5" descr="C:\Users\Curtis\Pictures\2008-07-31 Wedmeyer\Wedmeyer 001.jpg"/>
          <p:cNvPicPr>
            <a:picLocks noChangeAspect="1" noChangeArrowheads="1"/>
          </p:cNvPicPr>
          <p:nvPr/>
        </p:nvPicPr>
        <p:blipFill>
          <a:blip r:embed="rId3">
            <a:extLst>
              <a:ext uri="{28A0092B-C50C-407E-A947-70E740481C1C}">
                <a14:useLocalDpi xmlns:a14="http://schemas.microsoft.com/office/drawing/2010/main" val="0"/>
              </a:ext>
            </a:extLst>
          </a:blip>
          <a:srcRect l="25487" b="20166"/>
          <a:stretch>
            <a:fillRect/>
          </a:stretch>
        </p:blipFill>
        <p:spPr bwMode="auto">
          <a:xfrm>
            <a:off x="0" y="2254250"/>
            <a:ext cx="3124200"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6900" name="Picture 6" descr="C:\Users\Curtis\Pictures\2008-07-31 Wedmeyer 2\Wedmeyer 2 001.jpg"/>
          <p:cNvPicPr>
            <a:picLocks noChangeAspect="1" noChangeArrowheads="1"/>
          </p:cNvPicPr>
          <p:nvPr/>
        </p:nvPicPr>
        <p:blipFill>
          <a:blip r:embed="rId4">
            <a:extLst>
              <a:ext uri="{28A0092B-C50C-407E-A947-70E740481C1C}">
                <a14:useLocalDpi xmlns:a14="http://schemas.microsoft.com/office/drawing/2010/main" val="0"/>
              </a:ext>
            </a:extLst>
          </a:blip>
          <a:srcRect l="26897" b="19708"/>
          <a:stretch>
            <a:fillRect/>
          </a:stretch>
        </p:blipFill>
        <p:spPr bwMode="auto">
          <a:xfrm>
            <a:off x="3124200" y="2254250"/>
            <a:ext cx="3048000"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41" name="TextBox 5"/>
          <p:cNvSpPr txBox="1">
            <a:spLocks noChangeArrowheads="1"/>
          </p:cNvSpPr>
          <p:nvPr/>
        </p:nvSpPr>
        <p:spPr bwMode="auto">
          <a:xfrm>
            <a:off x="457200" y="533400"/>
            <a:ext cx="82296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3400" b="1" smtClean="0">
                <a:solidFill>
                  <a:srgbClr val="FF0000"/>
                </a:solidFill>
                <a:latin typeface="Tahoma" panose="020B0604030504040204" pitchFamily="34" charset="0"/>
                <a:ea typeface="MS PGothic" panose="020B0600070205080204" pitchFamily="34" charset="-128"/>
              </a:rPr>
              <a:t>Took Correspondence &amp; TV Courses</a:t>
            </a:r>
          </a:p>
          <a:p>
            <a:pPr algn="ctr" eaLnBrk="1" hangingPunct="1">
              <a:defRPr/>
            </a:pPr>
            <a:r>
              <a:rPr lang="en-US" altLang="en-US" sz="2800" b="1" smtClean="0">
                <a:solidFill>
                  <a:srgbClr val="000000"/>
                </a:solidFill>
                <a:latin typeface="Tahoma" panose="020B0604030504040204" pitchFamily="34" charset="0"/>
                <a:ea typeface="MS PGothic" panose="020B0600070205080204" pitchFamily="34" charset="-128"/>
              </a:rPr>
              <a:t>(thanks to Bob Clasen and Charles Wedemeyer, the University of Wisconsin)</a:t>
            </a:r>
          </a:p>
        </p:txBody>
      </p:sp>
      <p:pic>
        <p:nvPicPr>
          <p:cNvPr id="976902" name="Picture 7" descr="The logo of The University of Wisconsin Pre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2057400"/>
            <a:ext cx="2895600"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00493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6" name="Title 3"/>
          <p:cNvSpPr>
            <a:spLocks noGrp="1"/>
          </p:cNvSpPr>
          <p:nvPr>
            <p:ph type="title"/>
          </p:nvPr>
        </p:nvSpPr>
        <p:spPr>
          <a:xfrm>
            <a:off x="762000" y="609600"/>
            <a:ext cx="6858000" cy="3124200"/>
          </a:xfrm>
        </p:spPr>
        <p:txBody>
          <a:bodyPr/>
          <a:lstStyle/>
          <a:p>
            <a:r>
              <a:rPr lang="en-US" altLang="en-US" sz="4800" b="1" dirty="0" smtClean="0">
                <a:solidFill>
                  <a:srgbClr val="0070C0"/>
                </a:solidFill>
                <a:latin typeface="Tahoma" panose="020B0604030504040204" pitchFamily="34" charset="0"/>
                <a:cs typeface="Tahoma" panose="020B0604030504040204" pitchFamily="34" charset="0"/>
              </a:rPr>
              <a:t>Audience Poll #6: </a:t>
            </a:r>
            <a:r>
              <a:rPr lang="en-US" altLang="en-US" sz="3600" b="1" dirty="0" smtClean="0">
                <a:solidFill>
                  <a:srgbClr val="0070C0"/>
                </a:solidFill>
                <a:latin typeface="Tahoma" panose="020B0604030504040204" pitchFamily="34" charset="0"/>
                <a:cs typeface="Tahoma" panose="020B0604030504040204" pitchFamily="34" charset="0"/>
              </a:rPr>
              <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2800" b="1" dirty="0" smtClean="0">
                <a:solidFill>
                  <a:srgbClr val="FF0000"/>
                </a:solidFill>
                <a:latin typeface="Tahoma" panose="020B0604030504040204" pitchFamily="34" charset="0"/>
                <a:cs typeface="Tahoma" panose="020B0604030504040204" pitchFamily="34" charset="0"/>
              </a:rPr>
              <a:t>I. Who remembers what they were doing on 911?</a:t>
            </a:r>
            <a:br>
              <a:rPr lang="en-US" altLang="en-US" sz="2800" b="1" dirty="0" smtClean="0">
                <a:solidFill>
                  <a:srgbClr val="FF0000"/>
                </a:solidFill>
                <a:latin typeface="Tahoma" panose="020B0604030504040204" pitchFamily="34" charset="0"/>
                <a:cs typeface="Tahoma" panose="020B0604030504040204" pitchFamily="34" charset="0"/>
              </a:rPr>
            </a:br>
            <a:r>
              <a:rPr lang="en-US" altLang="en-US" sz="2800" b="1" dirty="0" smtClean="0">
                <a:solidFill>
                  <a:srgbClr val="FF0000"/>
                </a:solidFill>
                <a:latin typeface="Tahoma" panose="020B0604030504040204" pitchFamily="34" charset="0"/>
                <a:cs typeface="Tahoma" panose="020B0604030504040204" pitchFamily="34" charset="0"/>
              </a:rPr>
              <a:t>II. Who remembers what they were doing on April 4, 2001?</a:t>
            </a:r>
          </a:p>
        </p:txBody>
      </p:sp>
      <p:pic>
        <p:nvPicPr>
          <p:cNvPr id="984067" name="Picture 7" descr="http://franchisessentials.files.wordpress.com/2009/06/sales-questi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5050" y="98425"/>
            <a:ext cx="17589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406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927475"/>
            <a:ext cx="6611938"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406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3846513"/>
            <a:ext cx="21336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8165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90" name="Title 1"/>
          <p:cNvSpPr>
            <a:spLocks noGrp="1"/>
          </p:cNvSpPr>
          <p:nvPr>
            <p:ph type="title"/>
          </p:nvPr>
        </p:nvSpPr>
        <p:spPr>
          <a:xfrm>
            <a:off x="419100" y="609600"/>
            <a:ext cx="8229600" cy="1143000"/>
          </a:xfrm>
        </p:spPr>
        <p:txBody>
          <a:bodyPr/>
          <a:lstStyle/>
          <a:p>
            <a:r>
              <a:rPr lang="en-US" altLang="en-US" sz="4000" smtClean="0">
                <a:solidFill>
                  <a:srgbClr val="FF0000"/>
                </a:solidFill>
                <a:latin typeface="Tahoma" panose="020B0604030504040204" pitchFamily="34" charset="0"/>
                <a:cs typeface="Tahoma" panose="020B0604030504040204" pitchFamily="34" charset="0"/>
              </a:rPr>
              <a:t>Charles Vest (April 4, 2001) </a:t>
            </a:r>
            <a:r>
              <a:rPr lang="en-US" altLang="en-US" sz="2400" smtClean="0">
                <a:solidFill>
                  <a:srgbClr val="FF0000"/>
                </a:solidFill>
                <a:latin typeface="Tahoma" panose="020B0604030504040204" pitchFamily="34" charset="0"/>
                <a:cs typeface="Tahoma" panose="020B0604030504040204" pitchFamily="34" charset="0"/>
                <a:hlinkClick r:id="rId2"/>
              </a:rPr>
              <a:t>http://web.mit.edu/newsoffice/2001/ocw.html</a:t>
            </a:r>
            <a:r>
              <a:rPr lang="en-US" altLang="en-US" sz="2400" smtClean="0">
                <a:solidFill>
                  <a:srgbClr val="FF0000"/>
                </a:solidFill>
                <a:latin typeface="Tahoma" panose="020B0604030504040204" pitchFamily="34" charset="0"/>
                <a:cs typeface="Tahoma" panose="020B0604030504040204" pitchFamily="34" charset="0"/>
              </a:rPr>
              <a:t> </a:t>
            </a:r>
          </a:p>
        </p:txBody>
      </p:sp>
      <p:sp>
        <p:nvSpPr>
          <p:cNvPr id="985091" name="Content Placeholder 2"/>
          <p:cNvSpPr>
            <a:spLocks noGrp="1"/>
          </p:cNvSpPr>
          <p:nvPr>
            <p:ph idx="1"/>
          </p:nvPr>
        </p:nvSpPr>
        <p:spPr>
          <a:xfrm>
            <a:off x="446088" y="1905000"/>
            <a:ext cx="8229600" cy="3992563"/>
          </a:xfrm>
        </p:spPr>
        <p:txBody>
          <a:bodyPr/>
          <a:lstStyle/>
          <a:p>
            <a:pPr marL="0" indent="0">
              <a:buFontTx/>
              <a:buNone/>
            </a:pPr>
            <a:r>
              <a:rPr lang="en-US" altLang="en-US" sz="2200" smtClean="0">
                <a:latin typeface="Tahoma" panose="020B0604030504040204" pitchFamily="34" charset="0"/>
                <a:cs typeface="Tahoma" panose="020B0604030504040204" pitchFamily="34" charset="0"/>
              </a:rPr>
              <a:t>“This is about something bigger than MIT. I hope other universities will see us as educational leaders in this arena, and we very much hope that OpenCourseWare will draw other universities to do the same. We would be delighted if -- over time -- we have a world wide web of knowledge that raises the quality of learning -- and ultimately, the quality of life -- around the globe."</a:t>
            </a:r>
          </a:p>
        </p:txBody>
      </p:sp>
      <p:pic>
        <p:nvPicPr>
          <p:cNvPr id="98509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4163" y="4983163"/>
            <a:ext cx="1828800"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509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995863"/>
            <a:ext cx="266700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509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45038" y="4960938"/>
            <a:ext cx="436403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97966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4" descr="http://www.aace.org/conf/elearn/speakers/2008/ch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2373313"/>
            <a:ext cx="3352800" cy="448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19" name="Title 11"/>
          <p:cNvSpPr>
            <a:spLocks noGrp="1"/>
          </p:cNvSpPr>
          <p:nvPr>
            <p:ph type="title"/>
          </p:nvPr>
        </p:nvSpPr>
        <p:spPr>
          <a:xfrm>
            <a:off x="457200" y="381000"/>
            <a:ext cx="8305800" cy="1981200"/>
          </a:xfrm>
        </p:spPr>
        <p:txBody>
          <a:bodyPr/>
          <a:lstStyle/>
          <a:p>
            <a:r>
              <a:rPr lang="en-US" altLang="en-US" sz="4000" b="1" dirty="0" smtClean="0">
                <a:solidFill>
                  <a:srgbClr val="FF0000"/>
                </a:solidFill>
                <a:latin typeface="Tahoma" panose="020B0604030504040204" pitchFamily="34" charset="0"/>
                <a:cs typeface="Tahoma" panose="020B0604030504040204" pitchFamily="34" charset="0"/>
              </a:rPr>
              <a:t>Translated Content</a:t>
            </a:r>
            <a:r>
              <a:rPr lang="en-US" altLang="en-US" sz="3600" b="1" dirty="0" smtClean="0">
                <a:solidFill>
                  <a:srgbClr val="FF0000"/>
                </a:solidFill>
                <a:latin typeface="Tahoma" panose="020B0604030504040204" pitchFamily="34" charset="0"/>
                <a:cs typeface="Tahoma" panose="020B0604030504040204" pitchFamily="34" charset="0"/>
              </a:rPr>
              <a:t/>
            </a:r>
            <a:br>
              <a:rPr lang="en-US" altLang="en-US" sz="3600" b="1" dirty="0" smtClean="0">
                <a:solidFill>
                  <a:srgbClr val="FF0000"/>
                </a:solidFill>
                <a:latin typeface="Tahoma" panose="020B0604030504040204" pitchFamily="34" charset="0"/>
                <a:cs typeface="Tahoma" panose="020B0604030504040204" pitchFamily="34" charset="0"/>
              </a:rPr>
            </a:br>
            <a:r>
              <a:rPr lang="en-US" altLang="en-US" sz="3200" b="1" dirty="0" smtClean="0">
                <a:latin typeface="Tahoma" panose="020B0604030504040204" pitchFamily="34" charset="0"/>
                <a:ea typeface="PMingLiU" panose="02020500000000000000" pitchFamily="18" charset="-120"/>
              </a:rPr>
              <a:t>Learning from Localized OER and OCW</a:t>
            </a:r>
            <a:r>
              <a:rPr lang="en-US" altLang="en-US" sz="2400" b="1" dirty="0" smtClean="0">
                <a:latin typeface="Tahoma" panose="020B0604030504040204" pitchFamily="34" charset="0"/>
                <a:ea typeface="PMingLiU" panose="02020500000000000000" pitchFamily="18" charset="-120"/>
              </a:rPr>
              <a:t/>
            </a:r>
            <a:br>
              <a:rPr lang="en-US" altLang="en-US" sz="2400" b="1" dirty="0" smtClean="0">
                <a:latin typeface="Tahoma" panose="020B0604030504040204" pitchFamily="34" charset="0"/>
                <a:ea typeface="PMingLiU" panose="02020500000000000000" pitchFamily="18" charset="-120"/>
              </a:rPr>
            </a:br>
            <a:r>
              <a:rPr lang="en-US" altLang="en-US" sz="2400" b="1" dirty="0" smtClean="0">
                <a:latin typeface="Tahoma" panose="020B0604030504040204" pitchFamily="34" charset="0"/>
                <a:ea typeface="PMingLiU" panose="02020500000000000000" pitchFamily="18" charset="-120"/>
              </a:rPr>
              <a:t>(e.g., </a:t>
            </a:r>
            <a:r>
              <a:rPr lang="en-US" altLang="en-US" sz="2400" b="1" dirty="0" err="1" smtClean="0">
                <a:latin typeface="Tahoma" panose="020B0604030504040204" pitchFamily="34" charset="0"/>
                <a:ea typeface="PMingLiU" panose="02020500000000000000" pitchFamily="18" charset="-120"/>
              </a:rPr>
              <a:t>O</a:t>
            </a:r>
            <a:r>
              <a:rPr lang="en-US" altLang="zh-TW" sz="2400" b="1" dirty="0" err="1" smtClean="0">
                <a:latin typeface="Tahoma" panose="020B0604030504040204" pitchFamily="34" charset="0"/>
                <a:ea typeface="PMingLiU" panose="02020500000000000000" pitchFamily="18" charset="-120"/>
              </a:rPr>
              <a:t>pensource</a:t>
            </a:r>
            <a:r>
              <a:rPr lang="en-US" altLang="zh-TW" sz="2400" b="1" dirty="0" smtClean="0">
                <a:latin typeface="Tahoma" panose="020B0604030504040204" pitchFamily="34" charset="0"/>
                <a:ea typeface="PMingLiU" panose="02020500000000000000" pitchFamily="18" charset="-120"/>
              </a:rPr>
              <a:t> </a:t>
            </a:r>
            <a:r>
              <a:rPr lang="en-US" altLang="zh-TW" sz="2400" b="1" dirty="0" err="1" smtClean="0">
                <a:latin typeface="Tahoma" panose="020B0604030504040204" pitchFamily="34" charset="0"/>
                <a:ea typeface="PMingLiU" panose="02020500000000000000" pitchFamily="18" charset="-120"/>
              </a:rPr>
              <a:t>Opencourseware</a:t>
            </a:r>
            <a:r>
              <a:rPr lang="en-US" altLang="zh-TW" sz="2400" b="1" dirty="0" smtClean="0">
                <a:latin typeface="Tahoma" panose="020B0604030504040204" pitchFamily="34" charset="0"/>
                <a:ea typeface="PMingLiU" panose="02020500000000000000" pitchFamily="18" charset="-120"/>
              </a:rPr>
              <a:t> Prototype System (OOPS), </a:t>
            </a:r>
            <a:r>
              <a:rPr lang="en-US" altLang="en-US" sz="2400" b="1" dirty="0" smtClean="0">
                <a:solidFill>
                  <a:schemeClr val="tx1"/>
                </a:solidFill>
                <a:latin typeface="Tahoma" panose="020B0604030504040204" pitchFamily="34" charset="0"/>
                <a:cs typeface="Tahoma" panose="020B0604030504040204" pitchFamily="34" charset="0"/>
              </a:rPr>
              <a:t>Lucifer Chu, Janitor of OOPS)</a:t>
            </a:r>
          </a:p>
        </p:txBody>
      </p:sp>
      <p:pic>
        <p:nvPicPr>
          <p:cNvPr id="188420" name="Picture 5"/>
          <p:cNvPicPr>
            <a:picLocks noChangeAspect="1" noChangeArrowheads="1"/>
          </p:cNvPicPr>
          <p:nvPr/>
        </p:nvPicPr>
        <p:blipFill>
          <a:blip r:embed="rId3">
            <a:extLst>
              <a:ext uri="{28A0092B-C50C-407E-A947-70E740481C1C}">
                <a14:useLocalDpi xmlns:a14="http://schemas.microsoft.com/office/drawing/2010/main" val="0"/>
              </a:ext>
            </a:extLst>
          </a:blip>
          <a:srcRect l="30200" t="25308" r="29478" b="33809"/>
          <a:stretch>
            <a:fillRect/>
          </a:stretch>
        </p:blipFill>
        <p:spPr bwMode="auto">
          <a:xfrm>
            <a:off x="1219200" y="3276600"/>
            <a:ext cx="2895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88421" name="Picture 6"/>
          <p:cNvPicPr>
            <a:picLocks noChangeAspect="1" noChangeArrowheads="1"/>
          </p:cNvPicPr>
          <p:nvPr/>
        </p:nvPicPr>
        <p:blipFill>
          <a:blip r:embed="rId4">
            <a:extLst>
              <a:ext uri="{28A0092B-C50C-407E-A947-70E740481C1C}">
                <a14:useLocalDpi xmlns:a14="http://schemas.microsoft.com/office/drawing/2010/main" val="0"/>
              </a:ext>
            </a:extLst>
          </a:blip>
          <a:srcRect l="3810" t="10213" r="3543" b="65257"/>
          <a:stretch>
            <a:fillRect/>
          </a:stretch>
        </p:blipFill>
        <p:spPr bwMode="auto">
          <a:xfrm>
            <a:off x="304800" y="2438400"/>
            <a:ext cx="457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8842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5454650"/>
            <a:ext cx="36576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67421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Title 1"/>
          <p:cNvSpPr>
            <a:spLocks noGrp="1"/>
          </p:cNvSpPr>
          <p:nvPr>
            <p:ph type="title"/>
          </p:nvPr>
        </p:nvSpPr>
        <p:spPr>
          <a:xfrm>
            <a:off x="685800" y="342900"/>
            <a:ext cx="8153400" cy="1790700"/>
          </a:xfrm>
        </p:spPr>
        <p:txBody>
          <a:bodyPr/>
          <a:lstStyle/>
          <a:p>
            <a:r>
              <a:rPr lang="en-US" altLang="en-US" sz="3600" smtClean="0">
                <a:solidFill>
                  <a:srgbClr val="FF0000"/>
                </a:solidFill>
                <a:latin typeface="Tahoma" panose="020B0604030504040204" pitchFamily="34" charset="0"/>
                <a:cs typeface="Tahoma" panose="020B0604030504040204" pitchFamily="34" charset="0"/>
              </a:rPr>
              <a:t>October 1, 2012: MOOC Students </a:t>
            </a:r>
            <a:r>
              <a:rPr lang="en-US" altLang="en-US" smtClean="0">
                <a:latin typeface="Tahoma" panose="020B0604030504040204" pitchFamily="34" charset="0"/>
                <a:cs typeface="Tahoma" panose="020B0604030504040204" pitchFamily="34" charset="0"/>
              </a:rPr>
              <a:t/>
            </a:r>
            <a:br>
              <a:rPr lang="en-US" altLang="en-US" smtClean="0">
                <a:latin typeface="Tahoma" panose="020B0604030504040204" pitchFamily="34" charset="0"/>
                <a:cs typeface="Tahoma" panose="020B0604030504040204" pitchFamily="34" charset="0"/>
              </a:rPr>
            </a:br>
            <a:r>
              <a:rPr lang="en-US" altLang="en-US" smtClean="0">
                <a:latin typeface="Tahoma" panose="020B0604030504040204" pitchFamily="34" charset="0"/>
                <a:cs typeface="Tahoma" panose="020B0604030504040204" pitchFamily="34" charset="0"/>
              </a:rPr>
              <a:t>4 Massive Open Online Courses and How They Work, Ben Gose, Chronicle of HE</a:t>
            </a:r>
            <a:br>
              <a:rPr lang="en-US" altLang="en-US" smtClean="0">
                <a:latin typeface="Tahoma" panose="020B0604030504040204" pitchFamily="34" charset="0"/>
                <a:cs typeface="Tahoma" panose="020B0604030504040204" pitchFamily="34" charset="0"/>
              </a:rPr>
            </a:br>
            <a:r>
              <a:rPr lang="en-US" altLang="en-US" sz="1000" smtClean="0">
                <a:latin typeface="Tahoma" panose="020B0604030504040204" pitchFamily="34" charset="0"/>
                <a:cs typeface="Tahoma" panose="020B0604030504040204" pitchFamily="34" charset="0"/>
                <a:hlinkClick r:id="rId2"/>
              </a:rPr>
              <a:t>http://chronicle.com/blogs/techtherapy/2012/10/03/episode-99-what-wearable-computers-could-mean-for-campuses/</a:t>
            </a:r>
            <a:r>
              <a:rPr lang="en-US" altLang="en-US" sz="1000" smtClean="0">
                <a:latin typeface="Tahoma" panose="020B0604030504040204" pitchFamily="34" charset="0"/>
                <a:cs typeface="Tahoma" panose="020B0604030504040204" pitchFamily="34" charset="0"/>
              </a:rPr>
              <a:t> </a:t>
            </a:r>
          </a:p>
        </p:txBody>
      </p:sp>
      <p:sp>
        <p:nvSpPr>
          <p:cNvPr id="499715" name="TextBox 4"/>
          <p:cNvSpPr txBox="1">
            <a:spLocks noChangeArrowheads="1"/>
          </p:cNvSpPr>
          <p:nvPr/>
        </p:nvSpPr>
        <p:spPr bwMode="auto">
          <a:xfrm>
            <a:off x="3352800" y="5872163"/>
            <a:ext cx="5715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n"/>
              <a:defRPr sz="2800" b="1">
                <a:solidFill>
                  <a:schemeClr val="tx1"/>
                </a:solidFill>
                <a:latin typeface="Arial" panose="020B0604020202020204" pitchFamily="34" charset="0"/>
              </a:defRPr>
            </a:lvl1pPr>
            <a:lvl2pPr marL="742950" indent="-285750">
              <a:spcBef>
                <a:spcPct val="20000"/>
              </a:spcBef>
              <a:buClr>
                <a:schemeClr val="tx1"/>
              </a:buClr>
              <a:buSzPct val="75000"/>
              <a:buFont typeface="Wingdings" panose="05000000000000000000" pitchFamily="2" charset="2"/>
              <a:buChar char="l"/>
              <a:defRPr sz="2400" b="1">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u"/>
              <a:defRPr sz="2000" b="1">
                <a:solidFill>
                  <a:schemeClr val="tx1"/>
                </a:solidFill>
                <a:latin typeface="Arial" panose="020B0604020202020204" pitchFamily="34" charset="0"/>
              </a:defRPr>
            </a:lvl3pPr>
            <a:lvl4pPr marL="1600200" indent="-228600">
              <a:spcBef>
                <a:spcPct val="20000"/>
              </a:spcBef>
              <a:buClr>
                <a:schemeClr val="bg2"/>
              </a:buClr>
              <a:buSzPct val="75000"/>
              <a:buChar char="–"/>
              <a:defRPr sz="2000" b="1">
                <a:solidFill>
                  <a:schemeClr val="tx1"/>
                </a:solidFill>
                <a:latin typeface="Arial" panose="020B0604020202020204" pitchFamily="34" charset="0"/>
              </a:defRPr>
            </a:lvl4pPr>
            <a:lvl5pPr marL="2057400" indent="-228600">
              <a:spcBef>
                <a:spcPct val="20000"/>
              </a:spcBef>
              <a:buClr>
                <a:schemeClr val="bg2"/>
              </a:buClr>
              <a:buSzPct val="75000"/>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9pPr>
          </a:lstStyle>
          <a:p>
            <a:pPr eaLnBrk="1" hangingPunct="1">
              <a:spcBef>
                <a:spcPct val="0"/>
              </a:spcBef>
              <a:buClrTx/>
              <a:buSzTx/>
              <a:buFontTx/>
              <a:buNone/>
            </a:pPr>
            <a:r>
              <a:rPr lang="en-US" altLang="en-US" sz="1800" smtClean="0">
                <a:solidFill>
                  <a:srgbClr val="000000"/>
                </a:solidFill>
                <a:latin typeface="Tahoma" panose="020B0604030504040204" pitchFamily="34" charset="0"/>
                <a:cs typeface="Tahoma" panose="020B0604030504040204" pitchFamily="34" charset="0"/>
              </a:rPr>
              <a:t>Rajeev Bajpai, an airline pilot based in Mumbai, took an online computer-science course to gain programming skills.</a:t>
            </a:r>
          </a:p>
        </p:txBody>
      </p:sp>
      <p:pic>
        <p:nvPicPr>
          <p:cNvPr id="499716" name="Picture 2" descr="The Marketplace in Your Br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125" y="2262188"/>
            <a:ext cx="5218113" cy="345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9717" name="Picture 2" descr="The Marketplace in Your Br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2743200"/>
            <a:ext cx="3048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9718" name="TextBox 1"/>
          <p:cNvSpPr txBox="1">
            <a:spLocks noChangeArrowheads="1"/>
          </p:cNvSpPr>
          <p:nvPr/>
        </p:nvSpPr>
        <p:spPr bwMode="auto">
          <a:xfrm>
            <a:off x="153988" y="4953000"/>
            <a:ext cx="2819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b="1" smtClean="0">
                <a:solidFill>
                  <a:srgbClr val="000000"/>
                </a:solidFill>
                <a:latin typeface="Tahoma" panose="020B0604030504040204" pitchFamily="34" charset="0"/>
                <a:cs typeface="Tahoma" panose="020B0604030504040204" pitchFamily="34" charset="0"/>
              </a:rPr>
              <a:t>Krissa Swain, of Knoxville, Tenn., is taking "Operations Management" online to help develop her management skills.</a:t>
            </a:r>
          </a:p>
        </p:txBody>
      </p:sp>
    </p:spTree>
    <p:extLst>
      <p:ext uri="{BB962C8B-B14F-4D97-AF65-F5344CB8AC3E}">
        <p14:creationId xmlns:p14="http://schemas.microsoft.com/office/powerpoint/2010/main" val="18634174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170" name="Title 1"/>
          <p:cNvSpPr>
            <a:spLocks noGrp="1"/>
          </p:cNvSpPr>
          <p:nvPr>
            <p:ph type="title"/>
          </p:nvPr>
        </p:nvSpPr>
        <p:spPr>
          <a:xfrm>
            <a:off x="457200" y="685800"/>
            <a:ext cx="8229600" cy="2362200"/>
          </a:xfrm>
        </p:spPr>
        <p:txBody>
          <a:bodyPr/>
          <a:lstStyle/>
          <a:p>
            <a:r>
              <a:rPr lang="en-US" altLang="en-US" sz="3600" b="1" dirty="0" smtClean="0">
                <a:solidFill>
                  <a:srgbClr val="FF0000"/>
                </a:solidFill>
                <a:latin typeface="Tahoma" panose="020B0604030504040204" pitchFamily="34" charset="0"/>
                <a:cs typeface="Tahoma" panose="020B0604030504040204" pitchFamily="34" charset="0"/>
              </a:rPr>
              <a:t>XXX. Learning is More Massive</a:t>
            </a:r>
            <a:r>
              <a:rPr lang="en-US" altLang="en-US" sz="3200" b="1" dirty="0" smtClean="0">
                <a:solidFill>
                  <a:srgbClr val="FF0000"/>
                </a:solidFill>
                <a:latin typeface="Tahoma" panose="020B0604030504040204" pitchFamily="34" charset="0"/>
                <a:cs typeface="Tahoma" panose="020B0604030504040204" pitchFamily="34" charset="0"/>
              </a:rPr>
              <a:t/>
            </a:r>
            <a:br>
              <a:rPr lang="en-US" altLang="en-US" sz="3200" b="1" dirty="0" smtClean="0">
                <a:solidFill>
                  <a:srgbClr val="FF0000"/>
                </a:solidFill>
                <a:latin typeface="Tahoma" panose="020B0604030504040204" pitchFamily="34" charset="0"/>
                <a:cs typeface="Tahoma" panose="020B0604030504040204" pitchFamily="34" charset="0"/>
              </a:rPr>
            </a:br>
            <a:r>
              <a:rPr lang="en-US" altLang="en-US" sz="2800" b="1" dirty="0" smtClean="0">
                <a:solidFill>
                  <a:schemeClr val="tx1"/>
                </a:solidFill>
                <a:latin typeface="Tahoma" panose="020B0604030504040204" pitchFamily="34" charset="0"/>
                <a:cs typeface="Tahoma" panose="020B0604030504040204" pitchFamily="34" charset="0"/>
              </a:rPr>
              <a:t>Sample Course: </a:t>
            </a:r>
            <a:r>
              <a:rPr lang="en-US" altLang="en-US" sz="2800" b="1" dirty="0" smtClean="0">
                <a:latin typeface="Tahoma" panose="020B0604030504040204" pitchFamily="34" charset="0"/>
                <a:cs typeface="Tahoma" panose="020B0604030504040204" pitchFamily="34" charset="0"/>
              </a:rPr>
              <a:t>Open Knowledge: </a:t>
            </a:r>
            <a:br>
              <a:rPr lang="en-US" altLang="en-US" sz="2800" b="1" dirty="0" smtClean="0">
                <a:latin typeface="Tahoma" panose="020B0604030504040204" pitchFamily="34" charset="0"/>
                <a:cs typeface="Tahoma" panose="020B0604030504040204" pitchFamily="34" charset="0"/>
              </a:rPr>
            </a:br>
            <a:r>
              <a:rPr lang="en-US" altLang="en-US" sz="2800" b="1" dirty="0" smtClean="0">
                <a:latin typeface="Tahoma" panose="020B0604030504040204" pitchFamily="34" charset="0"/>
                <a:cs typeface="Tahoma" panose="020B0604030504040204" pitchFamily="34" charset="0"/>
              </a:rPr>
              <a:t>Changing the Global Course of Learning </a:t>
            </a:r>
            <a:r>
              <a:rPr lang="en-US" altLang="en-US" sz="2400" b="1" dirty="0" smtClean="0">
                <a:latin typeface="Tahoma" panose="020B0604030504040204" pitchFamily="34" charset="0"/>
                <a:cs typeface="Tahoma" panose="020B0604030504040204" pitchFamily="34" charset="0"/>
              </a:rPr>
              <a:t/>
            </a:r>
            <a:br>
              <a:rPr lang="en-US" altLang="en-US" sz="2400" b="1" dirty="0" smtClean="0">
                <a:latin typeface="Tahoma" panose="020B0604030504040204" pitchFamily="34" charset="0"/>
                <a:cs typeface="Tahoma" panose="020B0604030504040204" pitchFamily="34" charset="0"/>
              </a:rPr>
            </a:br>
            <a:r>
              <a:rPr lang="en-US" altLang="en-US" sz="2400" b="1" dirty="0" smtClean="0">
                <a:latin typeface="Tahoma" panose="020B0604030504040204" pitchFamily="34" charset="0"/>
                <a:cs typeface="Tahoma" panose="020B0604030504040204" pitchFamily="34" charset="0"/>
              </a:rPr>
              <a:t>September 2, 2014 to December 12, 2014, Stanford</a:t>
            </a:r>
            <a:r>
              <a:rPr lang="en-US" altLang="en-US" sz="1200" b="1" dirty="0" smtClean="0">
                <a:latin typeface="Tahoma" panose="020B0604030504040204" pitchFamily="34" charset="0"/>
                <a:cs typeface="Tahoma" panose="020B0604030504040204" pitchFamily="34" charset="0"/>
              </a:rPr>
              <a:t/>
            </a:r>
            <a:br>
              <a:rPr lang="en-US" altLang="en-US" sz="1200" b="1" dirty="0" smtClean="0">
                <a:latin typeface="Tahoma" panose="020B0604030504040204" pitchFamily="34" charset="0"/>
                <a:cs typeface="Tahoma" panose="020B0604030504040204" pitchFamily="34" charset="0"/>
              </a:rPr>
            </a:br>
            <a:r>
              <a:rPr lang="en-US" altLang="en-US" sz="1200" b="1" dirty="0" smtClean="0">
                <a:latin typeface="Tahoma" panose="020B0604030504040204" pitchFamily="34" charset="0"/>
                <a:cs typeface="Tahoma" panose="020B0604030504040204" pitchFamily="34" charset="0"/>
                <a:hlinkClick r:id="rId2"/>
              </a:rPr>
              <a:t>https://class.stanford.edu/courses/Education/OpenKnowledge/Fall2014/about#</a:t>
            </a:r>
            <a:r>
              <a:rPr lang="en-US" altLang="en-US" sz="1200" b="1" dirty="0" smtClean="0">
                <a:latin typeface="Tahoma" panose="020B0604030504040204" pitchFamily="34" charset="0"/>
                <a:cs typeface="Tahoma" panose="020B0604030504040204" pitchFamily="34" charset="0"/>
              </a:rPr>
              <a:t> </a:t>
            </a:r>
            <a:br>
              <a:rPr lang="en-US" altLang="en-US" sz="1200" b="1" dirty="0" smtClean="0">
                <a:latin typeface="Tahoma" panose="020B0604030504040204" pitchFamily="34" charset="0"/>
                <a:cs typeface="Tahoma" panose="020B0604030504040204" pitchFamily="34" charset="0"/>
              </a:rPr>
            </a:br>
            <a:r>
              <a:rPr lang="en-US" altLang="en-US" sz="1200" b="1" dirty="0" smtClean="0">
                <a:latin typeface="Tahoma" panose="020B0604030504040204" pitchFamily="34" charset="0"/>
                <a:cs typeface="Tahoma" panose="020B0604030504040204" pitchFamily="34" charset="0"/>
              </a:rPr>
              <a:t>Softcover ($30): </a:t>
            </a:r>
            <a:r>
              <a:rPr lang="en-US" altLang="en-US" sz="1200" b="1" dirty="0" smtClean="0">
                <a:hlinkClick r:id="rId3"/>
              </a:rPr>
              <a:t>http://www.parlorpress.com/invasion_of_the_moocs</a:t>
            </a:r>
            <a:r>
              <a:rPr lang="en-US" altLang="en-US" sz="1200" b="1" dirty="0" smtClean="0"/>
              <a:t> </a:t>
            </a:r>
            <a:br>
              <a:rPr lang="en-US" altLang="en-US" sz="1200" b="1" dirty="0" smtClean="0"/>
            </a:br>
            <a:r>
              <a:rPr lang="en-US" altLang="en-US" sz="1200" b="1" dirty="0" smtClean="0"/>
              <a:t>Free (PDF): </a:t>
            </a:r>
            <a:r>
              <a:rPr lang="en-AU" altLang="en-US" sz="1200" dirty="0" smtClean="0">
                <a:hlinkClick r:id="rId4"/>
              </a:rPr>
              <a:t>http://www.parlorpress.com/pdf/invasion_of_the_moocs.pdf</a:t>
            </a:r>
            <a:endParaRPr lang="en-US" altLang="en-US" sz="1200" b="1" dirty="0" smtClean="0">
              <a:solidFill>
                <a:schemeClr val="tx1"/>
              </a:solidFill>
              <a:latin typeface="Tahoma" panose="020B0604030504040204" pitchFamily="34" charset="0"/>
              <a:cs typeface="Tahoma" panose="020B0604030504040204" pitchFamily="34" charset="0"/>
            </a:endParaRPr>
          </a:p>
        </p:txBody>
      </p:sp>
      <p:pic>
        <p:nvPicPr>
          <p:cNvPr id="1031172"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00" y="3352800"/>
            <a:ext cx="23241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a:stretch>
            <a:fillRect/>
          </a:stretch>
        </p:blipFill>
        <p:spPr>
          <a:xfrm>
            <a:off x="152399" y="3429000"/>
            <a:ext cx="5960533" cy="3352800"/>
          </a:xfrm>
          <a:prstGeom prst="rect">
            <a:avLst/>
          </a:prstGeom>
        </p:spPr>
      </p:pic>
    </p:spTree>
    <p:extLst>
      <p:ext uri="{BB962C8B-B14F-4D97-AF65-F5344CB8AC3E}">
        <p14:creationId xmlns:p14="http://schemas.microsoft.com/office/powerpoint/2010/main" val="23035617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Title 1"/>
          <p:cNvSpPr>
            <a:spLocks noGrp="1"/>
          </p:cNvSpPr>
          <p:nvPr>
            <p:ph type="title"/>
          </p:nvPr>
        </p:nvSpPr>
        <p:spPr>
          <a:xfrm>
            <a:off x="342900" y="533399"/>
            <a:ext cx="8420100" cy="2647993"/>
          </a:xfrm>
        </p:spPr>
        <p:txBody>
          <a:bodyPr/>
          <a:lstStyle/>
          <a:p>
            <a:r>
              <a:rPr lang="en-US" altLang="en-US" sz="3600" b="1" dirty="0" smtClean="0">
                <a:solidFill>
                  <a:srgbClr val="FF0000"/>
                </a:solidFill>
                <a:latin typeface="Tahoma" panose="020B0604030504040204" pitchFamily="34" charset="0"/>
                <a:cs typeface="Tahoma" panose="020B0604030504040204" pitchFamily="34" charset="0"/>
              </a:rPr>
              <a:t>Global Health Initiatives</a:t>
            </a:r>
            <a:br>
              <a:rPr lang="en-US" altLang="en-US" sz="3600" b="1" dirty="0" smtClean="0">
                <a:solidFill>
                  <a:srgbClr val="FF0000"/>
                </a:solidFill>
                <a:latin typeface="Tahoma" panose="020B0604030504040204" pitchFamily="34" charset="0"/>
                <a:cs typeface="Tahoma" panose="020B0604030504040204" pitchFamily="34" charset="0"/>
              </a:rPr>
            </a:br>
            <a:r>
              <a:rPr lang="en-US" altLang="en-US" sz="3200" b="1" dirty="0" smtClean="0">
                <a:solidFill>
                  <a:srgbClr val="FF0000"/>
                </a:solidFill>
                <a:latin typeface="Tahoma" panose="020B0604030504040204" pitchFamily="34" charset="0"/>
                <a:cs typeface="Tahoma" panose="020B0604030504040204" pitchFamily="34" charset="0"/>
              </a:rPr>
              <a:t>October 7, 2014</a:t>
            </a:r>
            <a:r>
              <a:rPr lang="en-US" altLang="en-US" sz="2800" b="1" dirty="0" smtClean="0">
                <a:latin typeface="Tahoma" panose="020B0604030504040204" pitchFamily="34" charset="0"/>
                <a:cs typeface="Tahoma" panose="020B0604030504040204" pitchFamily="34" charset="0"/>
              </a:rPr>
              <a:t/>
            </a:r>
            <a:br>
              <a:rPr lang="en-US" altLang="en-US" sz="2800" b="1" dirty="0" smtClean="0">
                <a:latin typeface="Tahoma" panose="020B0604030504040204" pitchFamily="34" charset="0"/>
                <a:cs typeface="Tahoma" panose="020B0604030504040204" pitchFamily="34" charset="0"/>
              </a:rPr>
            </a:br>
            <a:r>
              <a:rPr lang="en-US" altLang="en-US" sz="2800" b="1" dirty="0" smtClean="0">
                <a:latin typeface="Tahoma" panose="020B0604030504040204" pitchFamily="34" charset="0"/>
                <a:cs typeface="Tahoma" panose="020B0604030504040204" pitchFamily="34" charset="0"/>
              </a:rPr>
              <a:t>Online </a:t>
            </a:r>
            <a:r>
              <a:rPr lang="en-US" altLang="en-US" sz="2800" b="1" dirty="0" err="1" smtClean="0">
                <a:latin typeface="Tahoma" panose="020B0604030504040204" pitchFamily="34" charset="0"/>
                <a:cs typeface="Tahoma" panose="020B0604030504040204" pitchFamily="34" charset="0"/>
              </a:rPr>
              <a:t>Mooc</a:t>
            </a:r>
            <a:r>
              <a:rPr lang="en-US" altLang="en-US" sz="2800" b="1" dirty="0" smtClean="0">
                <a:latin typeface="Tahoma" panose="020B0604030504040204" pitchFamily="34" charset="0"/>
                <a:cs typeface="Tahoma" panose="020B0604030504040204" pitchFamily="34" charset="0"/>
              </a:rPr>
              <a:t> courses deliver Ebola health advice, BBC News, Sean Coughlan</a:t>
            </a:r>
            <a:r>
              <a:rPr lang="en-US" altLang="en-US" sz="2000" dirty="0" smtClean="0"/>
              <a:t/>
            </a:r>
            <a:br>
              <a:rPr lang="en-US" altLang="en-US" sz="2000" dirty="0" smtClean="0"/>
            </a:br>
            <a:r>
              <a:rPr lang="en-US" altLang="en-US" sz="2000" b="1" dirty="0" smtClean="0">
                <a:hlinkClick r:id="rId2"/>
              </a:rPr>
              <a:t>http://www.bbc.com/news/education-29521360</a:t>
            </a:r>
            <a:r>
              <a:rPr lang="en-US" altLang="en-US" sz="2000" b="1" dirty="0" smtClean="0"/>
              <a:t> </a:t>
            </a:r>
            <a:br>
              <a:rPr lang="en-US" altLang="en-US" sz="2000" b="1" dirty="0" smtClean="0"/>
            </a:br>
            <a:r>
              <a:rPr lang="en-US" altLang="en-US" sz="1400" b="1" dirty="0" smtClean="0">
                <a:hlinkClick r:id="rId3"/>
              </a:rPr>
              <a:t>http://www.advancelearning.com/why-wait-for-others-to-fight-ebola</a:t>
            </a:r>
            <a:endParaRPr lang="en-US" altLang="en-US" sz="1400" dirty="0" smtClean="0"/>
          </a:p>
        </p:txBody>
      </p:sp>
      <p:sp>
        <p:nvSpPr>
          <p:cNvPr id="1049603" name="TextBox 4"/>
          <p:cNvSpPr txBox="1">
            <a:spLocks noChangeArrowheads="1"/>
          </p:cNvSpPr>
          <p:nvPr/>
        </p:nvSpPr>
        <p:spPr bwMode="auto">
          <a:xfrm>
            <a:off x="533400" y="6096000"/>
            <a:ext cx="8001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smtClean="0">
                <a:solidFill>
                  <a:srgbClr val="000000"/>
                </a:solidFill>
                <a:latin typeface="Tahoma" panose="020B0604030504040204" pitchFamily="34" charset="0"/>
                <a:ea typeface="MS PGothic" panose="020B0600070205080204" pitchFamily="34" charset="-128"/>
                <a:cs typeface="Tahoma" panose="020B0604030504040204" pitchFamily="34" charset="0"/>
              </a:rPr>
              <a:t>Disinfecting a room in Monrovia, Liberia: Online courses are providing health advice to fight Ebola.</a:t>
            </a:r>
          </a:p>
        </p:txBody>
      </p:sp>
      <p:pic>
        <p:nvPicPr>
          <p:cNvPr id="1049604" name="Picture 6"/>
          <p:cNvPicPr>
            <a:picLocks noChangeAspect="1"/>
          </p:cNvPicPr>
          <p:nvPr/>
        </p:nvPicPr>
        <p:blipFill rotWithShape="1">
          <a:blip r:embed="rId4">
            <a:extLst>
              <a:ext uri="{28A0092B-C50C-407E-A947-70E740481C1C}">
                <a14:useLocalDpi xmlns:a14="http://schemas.microsoft.com/office/drawing/2010/main" val="0"/>
              </a:ext>
            </a:extLst>
          </a:blip>
          <a:srcRect l="9271" t="62413" r="40848" b="3613"/>
          <a:stretch/>
        </p:blipFill>
        <p:spPr bwMode="auto">
          <a:xfrm>
            <a:off x="1988" y="3311921"/>
            <a:ext cx="4660754" cy="261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605" name="Picture 7"/>
          <p:cNvPicPr>
            <a:picLocks noChangeAspect="1"/>
          </p:cNvPicPr>
          <p:nvPr/>
        </p:nvPicPr>
        <p:blipFill>
          <a:blip r:embed="rId5">
            <a:extLst>
              <a:ext uri="{28A0092B-C50C-407E-A947-70E740481C1C}">
                <a14:useLocalDpi xmlns:a14="http://schemas.microsoft.com/office/drawing/2010/main" val="0"/>
              </a:ext>
            </a:extLst>
          </a:blip>
          <a:srcRect l="11427" t="17863" r="13857" b="2348"/>
          <a:stretch>
            <a:fillRect/>
          </a:stretch>
        </p:blipFill>
        <p:spPr bwMode="auto">
          <a:xfrm>
            <a:off x="5220031" y="3347265"/>
            <a:ext cx="3276600"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69805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65126"/>
            <a:ext cx="8058150" cy="1844674"/>
          </a:xfrm>
        </p:spPr>
        <p:txBody>
          <a:bodyPr>
            <a:noAutofit/>
          </a:bodyPr>
          <a:lstStyle/>
          <a:p>
            <a:pPr algn="ctr"/>
            <a:r>
              <a:rPr lang="en-IE" sz="3200" b="1" dirty="0">
                <a:solidFill>
                  <a:srgbClr val="0070C0"/>
                </a:solidFill>
                <a:latin typeface="Tahoma" panose="020B0604030504040204" pitchFamily="34" charset="0"/>
                <a:ea typeface="Tahoma" panose="020B0604030504040204" pitchFamily="34" charset="0"/>
                <a:cs typeface="Tahoma" panose="020B0604030504040204" pitchFamily="34" charset="0"/>
              </a:rPr>
              <a:t>ALISON: A New World of Free Certified Learning</a:t>
            </a:r>
            <a:r>
              <a:rPr lang="en-IE" sz="3200" b="1" dirty="0">
                <a:latin typeface="Tahoma" panose="020B0604030504040204" pitchFamily="34" charset="0"/>
                <a:ea typeface="Tahoma" panose="020B0604030504040204" pitchFamily="34" charset="0"/>
                <a:cs typeface="Tahoma" panose="020B0604030504040204" pitchFamily="34" charset="0"/>
              </a:rPr>
              <a:t/>
            </a:r>
            <a:br>
              <a:rPr lang="en-IE" sz="3200" b="1" dirty="0">
                <a:latin typeface="Tahoma" panose="020B0604030504040204" pitchFamily="34" charset="0"/>
                <a:ea typeface="Tahoma" panose="020B0604030504040204" pitchFamily="34" charset="0"/>
                <a:cs typeface="Tahoma" panose="020B0604030504040204" pitchFamily="34" charset="0"/>
              </a:rPr>
            </a:br>
            <a:r>
              <a:rPr lang="en-IE" sz="3200" b="1" dirty="0">
                <a:latin typeface="Tahoma" panose="020B0604030504040204" pitchFamily="34" charset="0"/>
                <a:ea typeface="Tahoma" panose="020B0604030504040204" pitchFamily="34" charset="0"/>
                <a:cs typeface="Tahoma" panose="020B0604030504040204" pitchFamily="34" charset="0"/>
              </a:rPr>
              <a:t>Mike </a:t>
            </a:r>
            <a:r>
              <a:rPr lang="en-IE" sz="3200" b="1" dirty="0" err="1">
                <a:latin typeface="Tahoma" panose="020B0604030504040204" pitchFamily="34" charset="0"/>
                <a:ea typeface="Tahoma" panose="020B0604030504040204" pitchFamily="34" charset="0"/>
                <a:cs typeface="Tahoma" panose="020B0604030504040204" pitchFamily="34" charset="0"/>
              </a:rPr>
              <a:t>Feerick</a:t>
            </a:r>
            <a:r>
              <a:rPr lang="en-IE" sz="3200" b="1" dirty="0">
                <a:latin typeface="Tahoma" panose="020B0604030504040204" pitchFamily="34" charset="0"/>
                <a:ea typeface="Tahoma" panose="020B0604030504040204" pitchFamily="34" charset="0"/>
                <a:cs typeface="Tahoma" panose="020B0604030504040204" pitchFamily="34" charset="0"/>
              </a:rPr>
              <a:t>, CEO &amp; Founder, ALISON</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1466509" y="2438400"/>
            <a:ext cx="6382431" cy="4140688"/>
          </a:xfrm>
          <a:prstGeom prst="rect">
            <a:avLst/>
          </a:prstGeom>
        </p:spPr>
      </p:pic>
    </p:spTree>
    <p:extLst>
      <p:ext uri="{BB962C8B-B14F-4D97-AF65-F5344CB8AC3E}">
        <p14:creationId xmlns:p14="http://schemas.microsoft.com/office/powerpoint/2010/main" val="32084446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685800"/>
            <a:ext cx="7886700" cy="1325563"/>
          </a:xfrm>
        </p:spPr>
        <p:txBody>
          <a:bodyPr>
            <a:normAutofit/>
          </a:bodyPr>
          <a:lstStyle/>
          <a:p>
            <a:pPr algn="ctr"/>
            <a:r>
              <a:rPr lang="en-IE" sz="3200" b="1" dirty="0">
                <a:solidFill>
                  <a:srgbClr val="0070C0"/>
                </a:solidFill>
                <a:latin typeface="Tahoma" panose="020B0604030504040204" pitchFamily="34" charset="0"/>
                <a:ea typeface="Tahoma" panose="020B0604030504040204" pitchFamily="34" charset="0"/>
                <a:cs typeface="Tahoma" panose="020B0604030504040204" pitchFamily="34" charset="0"/>
              </a:rPr>
              <a:t>ALISON: A New World of Free Certified Learning</a:t>
            </a:r>
            <a:r>
              <a:rPr lang="en-IE" sz="2400" b="1" dirty="0">
                <a:latin typeface="Tahoma" panose="020B0604030504040204" pitchFamily="34" charset="0"/>
                <a:ea typeface="Tahoma" panose="020B0604030504040204" pitchFamily="34" charset="0"/>
                <a:cs typeface="Tahoma" panose="020B0604030504040204" pitchFamily="34" charset="0"/>
              </a:rPr>
              <a:t/>
            </a:r>
            <a:br>
              <a:rPr lang="en-IE" sz="2400" b="1" dirty="0">
                <a:latin typeface="Tahoma" panose="020B0604030504040204" pitchFamily="34" charset="0"/>
                <a:ea typeface="Tahoma" panose="020B0604030504040204" pitchFamily="34" charset="0"/>
                <a:cs typeface="Tahoma" panose="020B0604030504040204" pitchFamily="34" charset="0"/>
              </a:rPr>
            </a:br>
            <a:r>
              <a:rPr lang="en-IE" sz="2400" b="1" dirty="0">
                <a:latin typeface="Tahoma" panose="020B0604030504040204" pitchFamily="34" charset="0"/>
                <a:ea typeface="Tahoma" panose="020B0604030504040204" pitchFamily="34" charset="0"/>
                <a:cs typeface="Tahoma" panose="020B0604030504040204" pitchFamily="34" charset="0"/>
              </a:rPr>
              <a:t>Mike </a:t>
            </a:r>
            <a:r>
              <a:rPr lang="en-IE" sz="2400" b="1" dirty="0" err="1">
                <a:latin typeface="Tahoma" panose="020B0604030504040204" pitchFamily="34" charset="0"/>
                <a:ea typeface="Tahoma" panose="020B0604030504040204" pitchFamily="34" charset="0"/>
                <a:cs typeface="Tahoma" panose="020B0604030504040204" pitchFamily="34" charset="0"/>
              </a:rPr>
              <a:t>Feerick</a:t>
            </a:r>
            <a:r>
              <a:rPr lang="en-IE" sz="2400" b="1" dirty="0">
                <a:latin typeface="Tahoma" panose="020B0604030504040204" pitchFamily="34" charset="0"/>
                <a:ea typeface="Tahoma" panose="020B0604030504040204" pitchFamily="34" charset="0"/>
                <a:cs typeface="Tahoma" panose="020B0604030504040204" pitchFamily="34" charset="0"/>
              </a:rPr>
              <a:t>, CEO &amp; Founder, ALISON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2224" y="2209800"/>
            <a:ext cx="6686550" cy="4457056"/>
          </a:xfrm>
          <a:prstGeom prst="rect">
            <a:avLst/>
          </a:prstGeom>
        </p:spPr>
      </p:pic>
    </p:spTree>
    <p:extLst>
      <p:ext uri="{BB962C8B-B14F-4D97-AF65-F5344CB8AC3E}">
        <p14:creationId xmlns:p14="http://schemas.microsoft.com/office/powerpoint/2010/main" val="20838558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6492" y="152400"/>
            <a:ext cx="8030308" cy="2767275"/>
          </a:xfrm>
        </p:spPr>
        <p:txBody>
          <a:bodyPr>
            <a:normAutofit/>
          </a:bodyPr>
          <a:lstStyle/>
          <a:p>
            <a:pPr algn="ct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AMP: A Tool for Characterizing the Pedagogical Approaches of MOOCs</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Karen Swan, Scott Day, Leonard Bogle, and Traci van Prooyen</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University of Illinois Springfield</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Figure 3. Ratings Metaphors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2819399"/>
            <a:ext cx="6629400" cy="3632491"/>
          </a:xfrm>
          <a:prstGeom prst="rect">
            <a:avLst/>
          </a:prstGeom>
        </p:spPr>
      </p:pic>
      <p:pic>
        <p:nvPicPr>
          <p:cNvPr id="5" name="Picture 4"/>
          <p:cNvPicPr/>
          <p:nvPr/>
        </p:nvPicPr>
        <p:blipFill>
          <a:blip r:embed="rId3"/>
          <a:stretch>
            <a:fillRect/>
          </a:stretch>
        </p:blipFill>
        <p:spPr>
          <a:xfrm>
            <a:off x="1981200" y="2819398"/>
            <a:ext cx="5715000" cy="3810001"/>
          </a:xfrm>
          <a:prstGeom prst="rect">
            <a:avLst/>
          </a:prstGeom>
        </p:spPr>
      </p:pic>
    </p:spTree>
    <p:extLst>
      <p:ext uri="{BB962C8B-B14F-4D97-AF65-F5344CB8AC3E}">
        <p14:creationId xmlns:p14="http://schemas.microsoft.com/office/powerpoint/2010/main" val="410041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ct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OER and MOOCs in Africa: </a:t>
            </a:r>
            <a:r>
              <a:rPr lang="en-US" sz="32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
            </a:r>
            <a:br>
              <a:rPr lang="en-US" sz="32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2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The </a:t>
            </a: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AVU Experience</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Griff Richards and Bakary </a:t>
            </a:r>
            <a:r>
              <a:rPr lang="en-US" sz="2000" b="1" dirty="0" smtClean="0">
                <a:latin typeface="Tahoma" panose="020B0604030504040204" pitchFamily="34" charset="0"/>
                <a:ea typeface="Tahoma" panose="020B0604030504040204" pitchFamily="34" charset="0"/>
                <a:cs typeface="Tahoma" panose="020B0604030504040204" pitchFamily="34" charset="0"/>
              </a:rPr>
              <a:t>Diallo, African </a:t>
            </a:r>
            <a:r>
              <a:rPr lang="en-US" sz="2000" b="1" dirty="0">
                <a:latin typeface="Tahoma" panose="020B0604030504040204" pitchFamily="34" charset="0"/>
                <a:ea typeface="Tahoma" panose="020B0604030504040204" pitchFamily="34" charset="0"/>
                <a:cs typeface="Tahoma" panose="020B0604030504040204" pitchFamily="34" charset="0"/>
              </a:rPr>
              <a:t>Virtual University</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Nairobi, Kenya</a:t>
            </a:r>
          </a:p>
        </p:txBody>
      </p:sp>
      <p:sp>
        <p:nvSpPr>
          <p:cNvPr id="3" name="Content Placeholder 2"/>
          <p:cNvSpPr>
            <a:spLocks noGrp="1"/>
          </p:cNvSpPr>
          <p:nvPr>
            <p:ph idx="1"/>
          </p:nvPr>
        </p:nvSpPr>
        <p:spPr/>
        <p:txBody>
          <a:bodyPr/>
          <a:lstStyle/>
          <a:p>
            <a:pPr marL="0" indent="0">
              <a:lnSpc>
                <a:spcPct val="10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It is estimated that only 6% of Africans can access post-secondary education. The development goal is set at 12% even though North America and Europe are somewhere around 45%. The gap is huge. This is not to say that African nations are not investing in post-secondary education. For example, Nigeria has been steadily building universities during the past couple of decades. </a:t>
            </a:r>
          </a:p>
        </p:txBody>
      </p:sp>
      <p:pic>
        <p:nvPicPr>
          <p:cNvPr id="5" name="Picture 4"/>
          <p:cNvPicPr>
            <a:picLocks noChangeAspect="1"/>
          </p:cNvPicPr>
          <p:nvPr/>
        </p:nvPicPr>
        <p:blipFill rotWithShape="1">
          <a:blip r:embed="rId2"/>
          <a:srcRect t="17545" r="2439"/>
          <a:stretch/>
        </p:blipFill>
        <p:spPr>
          <a:xfrm>
            <a:off x="3505200" y="4271400"/>
            <a:ext cx="5758640" cy="2595744"/>
          </a:xfrm>
          <a:prstGeom prst="rect">
            <a:avLst/>
          </a:prstGeom>
        </p:spPr>
      </p:pic>
    </p:spTree>
    <p:extLst>
      <p:ext uri="{BB962C8B-B14F-4D97-AF65-F5344CB8AC3E}">
        <p14:creationId xmlns:p14="http://schemas.microsoft.com/office/powerpoint/2010/main" val="37336563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p:cNvSpPr>
            <a:spLocks noGrp="1"/>
          </p:cNvSpPr>
          <p:nvPr>
            <p:ph type="title"/>
          </p:nvPr>
        </p:nvSpPr>
        <p:spPr>
          <a:xfrm>
            <a:off x="457200" y="381000"/>
            <a:ext cx="8229600" cy="2057400"/>
          </a:xfrm>
        </p:spPr>
        <p:txBody>
          <a:bodyPr/>
          <a:lstStyle/>
          <a:p>
            <a:pPr eaLnBrk="1" hangingPunct="1"/>
            <a:r>
              <a:rPr lang="en-US" altLang="en-US" sz="4800" b="1" smtClean="0">
                <a:solidFill>
                  <a:srgbClr val="FF0000"/>
                </a:solidFill>
                <a:latin typeface="Tahoma" panose="020B0604030504040204" pitchFamily="34" charset="0"/>
                <a:cs typeface="Tahoma" panose="020B0604030504040204" pitchFamily="34" charset="0"/>
              </a:rPr>
              <a:t>Enter the age </a:t>
            </a:r>
            <a:br>
              <a:rPr lang="en-US" altLang="en-US" sz="4800" b="1" smtClean="0">
                <a:solidFill>
                  <a:srgbClr val="FF0000"/>
                </a:solidFill>
                <a:latin typeface="Tahoma" panose="020B0604030504040204" pitchFamily="34" charset="0"/>
                <a:cs typeface="Tahoma" panose="020B0604030504040204" pitchFamily="34" charset="0"/>
              </a:rPr>
            </a:br>
            <a:r>
              <a:rPr lang="en-US" altLang="en-US" sz="4800" b="1" smtClean="0">
                <a:solidFill>
                  <a:srgbClr val="FF0000"/>
                </a:solidFill>
                <a:latin typeface="Tahoma" panose="020B0604030504040204" pitchFamily="34" charset="0"/>
                <a:cs typeface="Tahoma" panose="020B0604030504040204" pitchFamily="34" charset="0"/>
              </a:rPr>
              <a:t>of the MOOC…</a:t>
            </a:r>
            <a:endParaRPr lang="en-US" altLang="en-US" sz="4800" b="1" smtClean="0">
              <a:latin typeface="Tahoma" panose="020B0604030504040204" pitchFamily="34" charset="0"/>
              <a:cs typeface="Tahoma" panose="020B0604030504040204" pitchFamily="34" charset="0"/>
            </a:endParaRPr>
          </a:p>
        </p:txBody>
      </p:sp>
      <p:pic>
        <p:nvPicPr>
          <p:cNvPr id="182275" name="Picture 2" descr="Apple's New Tablet May Boost Sluggish E-Textbook Market, Publishers Hop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0"/>
            <a:ext cx="14478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579688"/>
            <a:ext cx="4340225"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7" name="TextBox 2"/>
          <p:cNvSpPr txBox="1">
            <a:spLocks noChangeArrowheads="1"/>
          </p:cNvSpPr>
          <p:nvPr/>
        </p:nvSpPr>
        <p:spPr bwMode="auto">
          <a:xfrm>
            <a:off x="22225" y="5840413"/>
            <a:ext cx="44481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600" b="1" smtClean="0">
                <a:solidFill>
                  <a:prstClr val="black"/>
                </a:solidFill>
                <a:latin typeface="Tahoma" panose="020B0604030504040204" pitchFamily="34" charset="0"/>
                <a:cs typeface="Tahoma" panose="020B0604030504040204" pitchFamily="34" charset="0"/>
              </a:rPr>
              <a:t>Frank Basile, an aircraft technician, took an MITx course on circuits and electronics to increase his knowledge.</a:t>
            </a:r>
          </a:p>
        </p:txBody>
      </p:sp>
      <p:pic>
        <p:nvPicPr>
          <p:cNvPr id="182278"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2514600"/>
            <a:ext cx="455930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9" name="TextBox 5"/>
          <p:cNvSpPr txBox="1">
            <a:spLocks noChangeArrowheads="1"/>
          </p:cNvSpPr>
          <p:nvPr/>
        </p:nvSpPr>
        <p:spPr bwMode="auto">
          <a:xfrm>
            <a:off x="4876800" y="5756275"/>
            <a:ext cx="411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b="1" smtClean="0">
                <a:solidFill>
                  <a:prstClr val="black"/>
                </a:solidFill>
                <a:latin typeface="Tahoma" panose="020B0604030504040204" pitchFamily="34" charset="0"/>
                <a:cs typeface="Tahoma" panose="020B0604030504040204" pitchFamily="34" charset="0"/>
              </a:rPr>
              <a:t>Joe Alfonso, a financial adviser from Oregon, is taking the online finance course as a "refresher."</a:t>
            </a:r>
          </a:p>
        </p:txBody>
      </p:sp>
    </p:spTree>
    <p:extLst>
      <p:ext uri="{BB962C8B-B14F-4D97-AF65-F5344CB8AC3E}">
        <p14:creationId xmlns:p14="http://schemas.microsoft.com/office/powerpoint/2010/main" val="40661264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93206"/>
            <a:ext cx="8382000" cy="2173793"/>
          </a:xfrm>
        </p:spPr>
        <p:txBody>
          <a:bodyPr/>
          <a:lstStyle/>
          <a:p>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April 20, 2015</a:t>
            </a:r>
            <a:r>
              <a:rPr lang="en-US" sz="2000" b="1" dirty="0" smtClean="0">
                <a:latin typeface="Tahoma" panose="020B0604030504040204" pitchFamily="34" charset="0"/>
                <a:ea typeface="Tahoma" panose="020B0604030504040204" pitchFamily="34" charset="0"/>
                <a:cs typeface="Tahoma" panose="020B0604030504040204" pitchFamily="34" charset="0"/>
              </a:rPr>
              <a:t/>
            </a:r>
            <a:br>
              <a:rPr lang="en-US" sz="2000" b="1" dirty="0" smtClean="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250 MOOCs and Counting: One Man’s Educational Journey, </a:t>
            </a:r>
            <a:r>
              <a:rPr lang="en-US" sz="2000" b="1" dirty="0" smtClean="0">
                <a:latin typeface="Tahoma" panose="020B0604030504040204" pitchFamily="34" charset="0"/>
                <a:ea typeface="Tahoma" panose="020B0604030504040204" pitchFamily="34" charset="0"/>
                <a:cs typeface="Tahoma" panose="020B0604030504040204" pitchFamily="34" charset="0"/>
              </a:rPr>
              <a:t>Chronicle of Higher Education</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http://chronicle.com/article/250-MOOCsCounting-One/229397/?</a:t>
            </a:r>
            <a:r>
              <a:rPr lang="en-US" sz="1600" b="1" dirty="0" smtClean="0">
                <a:latin typeface="Tahoma" panose="020B0604030504040204" pitchFamily="34" charset="0"/>
                <a:ea typeface="Tahoma" panose="020B0604030504040204" pitchFamily="34" charset="0"/>
                <a:cs typeface="Tahoma" panose="020B0604030504040204" pitchFamily="34" charset="0"/>
                <a:hlinkClick r:id="rId2"/>
              </a:rPr>
              <a:t>cid=at</a:t>
            </a:r>
            <a:r>
              <a:rPr lang="en-US" sz="1600" b="1" dirty="0" smtClean="0">
                <a:latin typeface="Tahoma" panose="020B0604030504040204" pitchFamily="34" charset="0"/>
                <a:ea typeface="Tahoma" panose="020B0604030504040204" pitchFamily="34" charset="0"/>
                <a:cs typeface="Tahoma" panose="020B0604030504040204" pitchFamily="34" charset="0"/>
              </a:rPr>
              <a:t> </a:t>
            </a:r>
            <a:br>
              <a:rPr lang="en-US" sz="1600" b="1" dirty="0" smtClean="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If the MOOC movement has faded, nobody told Jima </a:t>
            </a:r>
            <a:r>
              <a:rPr lang="en-US" sz="1600" b="1" dirty="0" err="1">
                <a:latin typeface="Tahoma" panose="020B0604030504040204" pitchFamily="34" charset="0"/>
                <a:ea typeface="Tahoma" panose="020B0604030504040204" pitchFamily="34" charset="0"/>
                <a:cs typeface="Tahoma" panose="020B0604030504040204" pitchFamily="34" charset="0"/>
              </a:rPr>
              <a:t>Ngei</a:t>
            </a:r>
            <a:r>
              <a:rPr lang="en-US" sz="1600" b="1" dirty="0">
                <a:latin typeface="Tahoma" panose="020B0604030504040204" pitchFamily="34" charset="0"/>
                <a:ea typeface="Tahoma" panose="020B0604030504040204" pitchFamily="34" charset="0"/>
                <a:cs typeface="Tahoma" panose="020B0604030504040204" pitchFamily="34" charset="0"/>
              </a:rPr>
              <a:t>. Mr. </a:t>
            </a:r>
            <a:r>
              <a:rPr lang="en-US" sz="1600" b="1" dirty="0" err="1">
                <a:latin typeface="Tahoma" panose="020B0604030504040204" pitchFamily="34" charset="0"/>
                <a:ea typeface="Tahoma" panose="020B0604030504040204" pitchFamily="34" charset="0"/>
                <a:cs typeface="Tahoma" panose="020B0604030504040204" pitchFamily="34" charset="0"/>
              </a:rPr>
              <a:t>Ngei</a:t>
            </a:r>
            <a:r>
              <a:rPr lang="en-US" sz="1600" b="1" dirty="0">
                <a:latin typeface="Tahoma" panose="020B0604030504040204" pitchFamily="34" charset="0"/>
                <a:ea typeface="Tahoma" panose="020B0604030504040204" pitchFamily="34" charset="0"/>
                <a:cs typeface="Tahoma" panose="020B0604030504040204" pitchFamily="34" charset="0"/>
              </a:rPr>
              <a:t>, who lives in Port Harcourt, Nigeria, has completed and passed </a:t>
            </a:r>
            <a:r>
              <a:rPr lang="en-US" sz="1600" b="1" dirty="0" smtClean="0">
                <a:latin typeface="Tahoma" panose="020B0604030504040204" pitchFamily="34" charset="0"/>
                <a:ea typeface="Tahoma" panose="020B0604030504040204" pitchFamily="34" charset="0"/>
                <a:cs typeface="Tahoma" panose="020B0604030504040204" pitchFamily="34" charset="0"/>
              </a:rPr>
              <a:t>250.</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990600" y="5943600"/>
            <a:ext cx="8001000" cy="830997"/>
          </a:xfrm>
          <a:prstGeom prst="rect">
            <a:avLst/>
          </a:prstGeom>
          <a:noFill/>
        </p:spPr>
        <p:txBody>
          <a:bodyPr wrap="square" rtlCol="0">
            <a:spAutoFit/>
          </a:bodyPr>
          <a:lstStyle/>
          <a:p>
            <a:pPr eaLnBrk="1" fontAlgn="auto" hangingPunct="1">
              <a:spcBef>
                <a:spcPts val="0"/>
              </a:spcBef>
              <a:spcAft>
                <a:spcPts val="0"/>
              </a:spcAft>
            </a:pPr>
            <a:r>
              <a:rPr lang="en-US" sz="2400" b="1" dirty="0">
                <a:solidFill>
                  <a:prstClr val="black"/>
                </a:solidFill>
                <a:latin typeface="Tahoma" panose="020B0604030504040204" pitchFamily="34" charset="0"/>
                <a:ea typeface="Tahoma" panose="020B0604030504040204" pitchFamily="34" charset="0"/>
                <a:cs typeface="Tahoma" panose="020B0604030504040204" pitchFamily="34" charset="0"/>
              </a:rPr>
              <a:t>Jima </a:t>
            </a:r>
            <a:r>
              <a:rPr lang="en-US" sz="2400" b="1" dirty="0" err="1">
                <a:solidFill>
                  <a:prstClr val="black"/>
                </a:solidFill>
                <a:latin typeface="Tahoma" panose="020B0604030504040204" pitchFamily="34" charset="0"/>
                <a:ea typeface="Tahoma" panose="020B0604030504040204" pitchFamily="34" charset="0"/>
                <a:cs typeface="Tahoma" panose="020B0604030504040204" pitchFamily="34" charset="0"/>
              </a:rPr>
              <a:t>Ngei</a:t>
            </a:r>
            <a:r>
              <a:rPr lang="en-US" sz="2400" b="1" dirty="0">
                <a:solidFill>
                  <a:prstClr val="black"/>
                </a:solidFill>
                <a:latin typeface="Tahoma" panose="020B0604030504040204" pitchFamily="34" charset="0"/>
                <a:ea typeface="Tahoma" panose="020B0604030504040204" pitchFamily="34" charset="0"/>
                <a:cs typeface="Tahoma" panose="020B0604030504040204" pitchFamily="34" charset="0"/>
              </a:rPr>
              <a:t>: “I had this unrelenting fear that this miracle of free access might evaporate soon.”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2819400"/>
            <a:ext cx="6172200" cy="3086100"/>
          </a:xfrm>
          <a:prstGeom prst="rect">
            <a:avLst/>
          </a:prstGeom>
        </p:spPr>
      </p:pic>
    </p:spTree>
    <p:extLst>
      <p:ext uri="{BB962C8B-B14F-4D97-AF65-F5344CB8AC3E}">
        <p14:creationId xmlns:p14="http://schemas.microsoft.com/office/powerpoint/2010/main" val="24054837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458200" cy="2362200"/>
          </a:xfrm>
        </p:spPr>
        <p:txBody>
          <a:bodyPr rtlCol="0">
            <a:normAutofit fontScale="90000"/>
          </a:bodyPr>
          <a:lstStyle/>
          <a:p>
            <a:pPr defTabSz="457242" eaLnBrk="1" fontAlgn="auto" hangingPunct="1">
              <a:spcAft>
                <a:spcPts val="0"/>
              </a:spcAft>
              <a:defRPr/>
            </a:pP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Employee to Employee Training</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4000" b="1" dirty="0" smtClean="0">
                <a:latin typeface="Tahoma" panose="020B0604030504040204" pitchFamily="34" charset="0"/>
                <a:ea typeface="Tahoma" panose="020B0604030504040204" pitchFamily="34" charset="0"/>
                <a:cs typeface="Tahoma" panose="020B0604030504040204" pitchFamily="34" charset="0"/>
              </a:rPr>
              <a:t>G2g (</a:t>
            </a:r>
            <a:r>
              <a:rPr lang="en-US" sz="4000" b="1" dirty="0" err="1" smtClean="0">
                <a:latin typeface="Tahoma" panose="020B0604030504040204" pitchFamily="34" charset="0"/>
                <a:ea typeface="Tahoma" panose="020B0604030504040204" pitchFamily="34" charset="0"/>
                <a:cs typeface="Tahoma" panose="020B0604030504040204" pitchFamily="34" charset="0"/>
              </a:rPr>
              <a:t>Googler</a:t>
            </a:r>
            <a:r>
              <a:rPr lang="en-US" sz="4000" b="1" dirty="0" smtClean="0">
                <a:latin typeface="Tahoma" panose="020B0604030504040204" pitchFamily="34" charset="0"/>
                <a:ea typeface="Tahoma" panose="020B0604030504040204" pitchFamily="34" charset="0"/>
                <a:cs typeface="Tahoma" panose="020B0604030504040204" pitchFamily="34" charset="0"/>
              </a:rPr>
              <a:t> to </a:t>
            </a:r>
            <a:r>
              <a:rPr lang="en-US" sz="4000" b="1" dirty="0" err="1" smtClean="0">
                <a:latin typeface="Tahoma" panose="020B0604030504040204" pitchFamily="34" charset="0"/>
                <a:ea typeface="Tahoma" panose="020B0604030504040204" pitchFamily="34" charset="0"/>
                <a:cs typeface="Tahoma" panose="020B0604030504040204" pitchFamily="34" charset="0"/>
              </a:rPr>
              <a:t>Googler</a:t>
            </a:r>
            <a:r>
              <a:rPr lang="en-US" sz="4000" b="1" dirty="0" smtClean="0">
                <a:latin typeface="Tahoma" panose="020B0604030504040204" pitchFamily="34" charset="0"/>
                <a:ea typeface="Tahoma" panose="020B0604030504040204" pitchFamily="34" charset="0"/>
                <a:cs typeface="Tahoma" panose="020B0604030504040204" pitchFamily="34" charset="0"/>
              </a:rPr>
              <a:t>) Training</a:t>
            </a:r>
            <a:r>
              <a:rPr lang="en-US" sz="1000" b="1" dirty="0" smtClean="0">
                <a:latin typeface="Tahoma" panose="020B0604030504040204" pitchFamily="34" charset="0"/>
                <a:ea typeface="Tahoma" panose="020B0604030504040204" pitchFamily="34" charset="0"/>
                <a:cs typeface="Tahoma" panose="020B0604030504040204" pitchFamily="34" charset="0"/>
              </a:rPr>
              <a:t/>
            </a:r>
            <a:br>
              <a:rPr lang="en-US" sz="1000" b="1" dirty="0" smtClean="0">
                <a:latin typeface="Tahoma" panose="020B0604030504040204" pitchFamily="34" charset="0"/>
                <a:ea typeface="Tahoma" panose="020B0604030504040204" pitchFamily="34" charset="0"/>
                <a:cs typeface="Tahoma" panose="020B0604030504040204" pitchFamily="34" charset="0"/>
              </a:rPr>
            </a:br>
            <a:r>
              <a:rPr lang="en-US" sz="2700" b="1" dirty="0" smtClean="0">
                <a:latin typeface="Tahoma" panose="020B0604030504040204" pitchFamily="34" charset="0"/>
                <a:ea typeface="Tahoma" panose="020B0604030504040204" pitchFamily="34" charset="0"/>
                <a:cs typeface="Tahoma" panose="020B0604030504040204" pitchFamily="34" charset="0"/>
              </a:rPr>
              <a:t>Seven Ways to Corporate MOOC, </a:t>
            </a:r>
            <a:r>
              <a:rPr lang="en-US" sz="2700" b="1" dirty="0" err="1" smtClean="0">
                <a:latin typeface="Tahoma" panose="020B0604030504040204" pitchFamily="34" charset="0"/>
                <a:ea typeface="Tahoma" panose="020B0604030504040204" pitchFamily="34" charset="0"/>
                <a:cs typeface="Tahoma" panose="020B0604030504040204" pitchFamily="34" charset="0"/>
              </a:rPr>
              <a:t>Udemy</a:t>
            </a:r>
            <a:r>
              <a:rPr lang="en-US" sz="2700" b="1" dirty="0" smtClean="0">
                <a:latin typeface="Tahoma" panose="020B0604030504040204" pitchFamily="34" charset="0"/>
                <a:ea typeface="Tahoma" panose="020B0604030504040204" pitchFamily="34" charset="0"/>
                <a:cs typeface="Tahoma" panose="020B0604030504040204" pitchFamily="34" charset="0"/>
              </a:rPr>
              <a:t> blog, December 23, 2013, Shannon Hughes</a:t>
            </a:r>
            <a:r>
              <a:rPr lang="en-US" sz="1200" b="1" dirty="0">
                <a:latin typeface="Tahoma" panose="020B0604030504040204" pitchFamily="34" charset="0"/>
                <a:ea typeface="Tahoma" panose="020B0604030504040204" pitchFamily="34" charset="0"/>
                <a:cs typeface="Tahoma" panose="020B0604030504040204" pitchFamily="34" charset="0"/>
              </a:rPr>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https://www.udemy.com/organizations/blog/2013/12/23/seven-ways-to-corporate-mooc</a:t>
            </a:r>
            <a:r>
              <a:rPr lang="en-US" sz="1200" b="1" dirty="0" smtClean="0">
                <a:hlinkClick r:id="rId2"/>
              </a:rPr>
              <a:t>/</a:t>
            </a:r>
            <a:r>
              <a:rPr lang="en-US" sz="1200" b="1" dirty="0" smtClean="0"/>
              <a:t> </a:t>
            </a:r>
            <a:endParaRPr lang="en-US" sz="1200" dirty="0"/>
          </a:p>
        </p:txBody>
      </p:sp>
      <p:sp>
        <p:nvSpPr>
          <p:cNvPr id="2" name="Content Placeholder 1"/>
          <p:cNvSpPr>
            <a:spLocks noGrp="1"/>
          </p:cNvSpPr>
          <p:nvPr>
            <p:ph idx="1"/>
          </p:nvPr>
        </p:nvSpPr>
        <p:spPr>
          <a:xfrm>
            <a:off x="457200" y="2819400"/>
            <a:ext cx="8229600" cy="3306763"/>
          </a:xfrm>
        </p:spPr>
        <p:txBody>
          <a:bodyPr rtlCol="0">
            <a:normAutofit/>
          </a:bodyPr>
          <a:lstStyle/>
          <a:p>
            <a:pPr marL="0" indent="0" defTabSz="457242" eaLnBrk="1" fontAlgn="auto" hangingPunct="1">
              <a:spcAft>
                <a:spcPts val="0"/>
              </a:spcAft>
              <a:buFont typeface="Arial"/>
              <a:buNone/>
              <a:defRPr/>
            </a:pPr>
            <a:r>
              <a:rPr lang="en-US" sz="3226" b="1" dirty="0" smtClean="0"/>
              <a:t>Classes </a:t>
            </a:r>
            <a:r>
              <a:rPr lang="en-US" sz="3226" b="1" dirty="0"/>
              <a:t>range from management and public speaking, to parenting and mountain climbing. </a:t>
            </a:r>
            <a:endParaRPr lang="en-US" sz="3226" dirty="0"/>
          </a:p>
        </p:txBody>
      </p:sp>
      <p:pic>
        <p:nvPicPr>
          <p:cNvPr id="628740" name="Picture 2"/>
          <p:cNvPicPr>
            <a:picLocks noChangeAspect="1"/>
          </p:cNvPicPr>
          <p:nvPr/>
        </p:nvPicPr>
        <p:blipFill>
          <a:blip r:embed="rId3">
            <a:extLst>
              <a:ext uri="{28A0092B-C50C-407E-A947-70E740481C1C}">
                <a14:useLocalDpi xmlns:a14="http://schemas.microsoft.com/office/drawing/2010/main" val="0"/>
              </a:ext>
            </a:extLst>
          </a:blip>
          <a:srcRect l="4230" t="17778" r="35152" b="61212"/>
          <a:stretch>
            <a:fillRect/>
          </a:stretch>
        </p:blipFill>
        <p:spPr bwMode="auto">
          <a:xfrm>
            <a:off x="25400" y="4765675"/>
            <a:ext cx="4699000"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874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91125" y="4705350"/>
            <a:ext cx="38036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71294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Title 1"/>
          <p:cNvSpPr>
            <a:spLocks noGrp="1"/>
          </p:cNvSpPr>
          <p:nvPr>
            <p:ph type="title"/>
          </p:nvPr>
        </p:nvSpPr>
        <p:spPr>
          <a:xfrm>
            <a:off x="533400" y="152400"/>
            <a:ext cx="8229600" cy="2438400"/>
          </a:xfrm>
        </p:spPr>
        <p:txBody>
          <a:bodyPr/>
          <a:lstStyle/>
          <a:p>
            <a:r>
              <a:rPr lang="en-US" altLang="en-US" sz="3600" b="1" smtClean="0">
                <a:solidFill>
                  <a:srgbClr val="FF0000"/>
                </a:solidFill>
                <a:latin typeface="Tahoma" panose="020B0604030504040204" pitchFamily="34" charset="0"/>
                <a:cs typeface="Tahoma" panose="020B0604030504040204" pitchFamily="34" charset="0"/>
              </a:rPr>
              <a:t>Building Talent Pipeline</a:t>
            </a:r>
            <a:r>
              <a:rPr lang="en-US" altLang="en-US" sz="2400" b="1" smtClean="0">
                <a:latin typeface="Tahoma" panose="020B0604030504040204" pitchFamily="34" charset="0"/>
                <a:cs typeface="Tahoma" panose="020B0604030504040204" pitchFamily="34" charset="0"/>
              </a:rPr>
              <a:t/>
            </a:r>
            <a:br>
              <a:rPr lang="en-US" altLang="en-US" sz="2400" b="1" smtClean="0">
                <a:latin typeface="Tahoma" panose="020B0604030504040204" pitchFamily="34" charset="0"/>
                <a:cs typeface="Tahoma" panose="020B0604030504040204" pitchFamily="34" charset="0"/>
              </a:rPr>
            </a:br>
            <a:r>
              <a:rPr lang="en-US" altLang="en-US" sz="2400" b="1" smtClean="0">
                <a:latin typeface="Tahoma" panose="020B0604030504040204" pitchFamily="34" charset="0"/>
                <a:cs typeface="Tahoma" panose="020B0604030504040204" pitchFamily="34" charset="0"/>
              </a:rPr>
              <a:t>Master’s Degree Is New Frontier of Study Online, August 17, 2013, The New York Times</a:t>
            </a:r>
            <a:br>
              <a:rPr lang="en-US" altLang="en-US" sz="2400" b="1" smtClean="0">
                <a:latin typeface="Tahoma" panose="020B0604030504040204" pitchFamily="34" charset="0"/>
                <a:cs typeface="Tahoma" panose="020B0604030504040204" pitchFamily="34" charset="0"/>
              </a:rPr>
            </a:br>
            <a:r>
              <a:rPr lang="en-US" altLang="en-US" sz="2400" b="1" smtClean="0">
                <a:latin typeface="Tahoma" panose="020B0604030504040204" pitchFamily="34" charset="0"/>
                <a:cs typeface="Tahoma" panose="020B0604030504040204" pitchFamily="34" charset="0"/>
              </a:rPr>
              <a:t>By Tamar Lewin</a:t>
            </a:r>
            <a:r>
              <a:rPr lang="en-US" altLang="en-US" sz="1000" b="1" smtClean="0">
                <a:latin typeface="Tahoma" panose="020B0604030504040204" pitchFamily="34" charset="0"/>
                <a:cs typeface="Tahoma" panose="020B0604030504040204" pitchFamily="34" charset="0"/>
              </a:rPr>
              <a:t/>
            </a:r>
            <a:br>
              <a:rPr lang="en-US" altLang="en-US" sz="1000" b="1" smtClean="0">
                <a:latin typeface="Tahoma" panose="020B0604030504040204" pitchFamily="34" charset="0"/>
                <a:cs typeface="Tahoma" panose="020B0604030504040204" pitchFamily="34" charset="0"/>
              </a:rPr>
            </a:br>
            <a:r>
              <a:rPr lang="en-US" altLang="en-US" sz="1000" b="1" smtClean="0">
                <a:latin typeface="Tahoma" panose="020B0604030504040204" pitchFamily="34" charset="0"/>
                <a:cs typeface="Tahoma" panose="020B0604030504040204" pitchFamily="34" charset="0"/>
                <a:hlinkClick r:id="rId2"/>
              </a:rPr>
              <a:t>http://chronicle.com/article/MOOCs-May-Not-Be-So-Disruptive/140965/</a:t>
            </a:r>
            <a:r>
              <a:rPr lang="en-US" altLang="en-US" sz="1000" b="1" smtClean="0">
                <a:latin typeface="Tahoma" panose="020B0604030504040204" pitchFamily="34" charset="0"/>
                <a:cs typeface="Tahoma" panose="020B0604030504040204" pitchFamily="34" charset="0"/>
              </a:rPr>
              <a:t> </a:t>
            </a:r>
            <a:br>
              <a:rPr lang="en-US" altLang="en-US" sz="1000" b="1" smtClean="0">
                <a:latin typeface="Tahoma" panose="020B0604030504040204" pitchFamily="34" charset="0"/>
                <a:cs typeface="Tahoma" panose="020B0604030504040204" pitchFamily="34" charset="0"/>
              </a:rPr>
            </a:br>
            <a:r>
              <a:rPr lang="en-US" altLang="en-US" sz="1000" b="1" smtClean="0">
                <a:latin typeface="Tahoma" panose="020B0604030504040204" pitchFamily="34" charset="0"/>
                <a:cs typeface="Tahoma" panose="020B0604030504040204" pitchFamily="34" charset="0"/>
                <a:hlinkClick r:id="rId3"/>
              </a:rPr>
              <a:t>http://extensionengine.com/putting-moocs-to-work-recap-infographic/#.VExR4o3wtjs</a:t>
            </a:r>
            <a:r>
              <a:rPr lang="en-US" altLang="en-US" sz="1000" b="1" smtClean="0">
                <a:latin typeface="Tahoma" panose="020B0604030504040204" pitchFamily="34" charset="0"/>
                <a:cs typeface="Tahoma" panose="020B0604030504040204" pitchFamily="34" charset="0"/>
              </a:rPr>
              <a:t> </a:t>
            </a:r>
            <a:r>
              <a:rPr lang="en-US" altLang="en-US" sz="1000" smtClean="0"/>
              <a:t/>
            </a:r>
            <a:br>
              <a:rPr lang="en-US" altLang="en-US" sz="1000" smtClean="0"/>
            </a:br>
            <a:endParaRPr lang="en-US" altLang="en-US" sz="1000" smtClean="0"/>
          </a:p>
        </p:txBody>
      </p:sp>
      <p:pic>
        <p:nvPicPr>
          <p:cNvPr id="629763" name="Picture 3"/>
          <p:cNvPicPr>
            <a:picLocks noChangeAspect="1"/>
          </p:cNvPicPr>
          <p:nvPr/>
        </p:nvPicPr>
        <p:blipFill>
          <a:blip r:embed="rId4">
            <a:extLst>
              <a:ext uri="{28A0092B-C50C-407E-A947-70E740481C1C}">
                <a14:useLocalDpi xmlns:a14="http://schemas.microsoft.com/office/drawing/2010/main" val="0"/>
              </a:ext>
            </a:extLst>
          </a:blip>
          <a:srcRect l="14969" t="19649" r="40912" b="17038"/>
          <a:stretch>
            <a:fillRect/>
          </a:stretch>
        </p:blipFill>
        <p:spPr bwMode="auto">
          <a:xfrm>
            <a:off x="152400" y="2590800"/>
            <a:ext cx="4860925"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9764" name="Picture 1"/>
          <p:cNvPicPr>
            <a:picLocks noChangeAspect="1"/>
          </p:cNvPicPr>
          <p:nvPr/>
        </p:nvPicPr>
        <p:blipFill>
          <a:blip r:embed="rId5">
            <a:extLst>
              <a:ext uri="{28A0092B-C50C-407E-A947-70E740481C1C}">
                <a14:useLocalDpi xmlns:a14="http://schemas.microsoft.com/office/drawing/2010/main" val="0"/>
              </a:ext>
            </a:extLst>
          </a:blip>
          <a:srcRect l="20392" t="25423" r="32454" b="42374"/>
          <a:stretch>
            <a:fillRect/>
          </a:stretch>
        </p:blipFill>
        <p:spPr bwMode="auto">
          <a:xfrm>
            <a:off x="5791200" y="2497138"/>
            <a:ext cx="3276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9765"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4079875"/>
            <a:ext cx="30861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19046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Title 2"/>
          <p:cNvSpPr>
            <a:spLocks noGrp="1"/>
          </p:cNvSpPr>
          <p:nvPr>
            <p:ph type="title"/>
          </p:nvPr>
        </p:nvSpPr>
        <p:spPr>
          <a:xfrm>
            <a:off x="381000" y="381000"/>
            <a:ext cx="8305800" cy="1905000"/>
          </a:xfrm>
        </p:spPr>
        <p:txBody>
          <a:bodyPr/>
          <a:lstStyle/>
          <a:p>
            <a:pPr eaLnBrk="1" hangingPunct="1"/>
            <a:r>
              <a:rPr lang="en-US" altLang="en-US" sz="3600" b="1" smtClean="0">
                <a:solidFill>
                  <a:srgbClr val="FF0000"/>
                </a:solidFill>
                <a:latin typeface="Tahoma" panose="020B0604030504040204" pitchFamily="34" charset="0"/>
                <a:cs typeface="Tahoma" panose="020B0604030504040204" pitchFamily="34" charset="0"/>
              </a:rPr>
              <a:t>September 18, 2013</a:t>
            </a:r>
            <a:r>
              <a:rPr lang="en-US" altLang="en-US" sz="1600" b="1" smtClean="0">
                <a:latin typeface="Tahoma" panose="020B0604030504040204" pitchFamily="34" charset="0"/>
                <a:cs typeface="Tahoma" panose="020B0604030504040204" pitchFamily="34" charset="0"/>
              </a:rPr>
              <a:t/>
            </a:r>
            <a:br>
              <a:rPr lang="en-US" altLang="en-US" sz="1600" b="1" smtClean="0">
                <a:latin typeface="Tahoma" panose="020B0604030504040204" pitchFamily="34" charset="0"/>
                <a:cs typeface="Tahoma" panose="020B0604030504040204" pitchFamily="34" charset="0"/>
              </a:rPr>
            </a:br>
            <a:r>
              <a:rPr lang="en-US" altLang="en-US" sz="2400" b="1" smtClean="0">
                <a:latin typeface="Tahoma" panose="020B0604030504040204" pitchFamily="34" charset="0"/>
                <a:cs typeface="Tahoma" panose="020B0604030504040204" pitchFamily="34" charset="0"/>
              </a:rPr>
              <a:t>MIT Will Offer MOOC Curricula, Not Just Single Courses, on edX, Steve Kolowich, Chronicle of HE</a:t>
            </a:r>
            <a:r>
              <a:rPr lang="en-US" altLang="en-US" sz="900" b="1" smtClean="0">
                <a:latin typeface="Tahoma" panose="020B0604030504040204" pitchFamily="34" charset="0"/>
                <a:cs typeface="Tahoma" panose="020B0604030504040204" pitchFamily="34" charset="0"/>
              </a:rPr>
              <a:t/>
            </a:r>
            <a:br>
              <a:rPr lang="en-US" altLang="en-US" sz="900" b="1" smtClean="0">
                <a:latin typeface="Tahoma" panose="020B0604030504040204" pitchFamily="34" charset="0"/>
                <a:cs typeface="Tahoma" panose="020B0604030504040204" pitchFamily="34" charset="0"/>
              </a:rPr>
            </a:br>
            <a:r>
              <a:rPr lang="en-US" altLang="en-US" sz="900" b="1" smtClean="0">
                <a:latin typeface="Tahoma" panose="020B0604030504040204" pitchFamily="34" charset="0"/>
                <a:cs typeface="Tahoma" panose="020B0604030504040204" pitchFamily="34" charset="0"/>
                <a:hlinkClick r:id="rId2"/>
              </a:rPr>
              <a:t>http://chronicle.com/blogs/wiredcampus/mit-will-offer-mooc-curricula-not-just-single-courses-on-edx/46715</a:t>
            </a:r>
            <a:r>
              <a:rPr lang="en-US" altLang="en-US" sz="900" b="1" smtClean="0">
                <a:latin typeface="Tahoma" panose="020B0604030504040204" pitchFamily="34" charset="0"/>
                <a:cs typeface="Tahoma" panose="020B0604030504040204" pitchFamily="34" charset="0"/>
              </a:rPr>
              <a:t> </a:t>
            </a:r>
            <a:endParaRPr lang="en-US" altLang="en-US" sz="900" smtClean="0">
              <a:latin typeface="Tahoma" panose="020B0604030504040204" pitchFamily="34" charset="0"/>
              <a:cs typeface="Tahoma" panose="020B0604030504040204" pitchFamily="34" charset="0"/>
            </a:endParaRPr>
          </a:p>
        </p:txBody>
      </p:sp>
      <p:pic>
        <p:nvPicPr>
          <p:cNvPr id="500739" name="Picture 3"/>
          <p:cNvPicPr>
            <a:picLocks noChangeAspect="1"/>
          </p:cNvPicPr>
          <p:nvPr/>
        </p:nvPicPr>
        <p:blipFill>
          <a:blip r:embed="rId3">
            <a:extLst>
              <a:ext uri="{28A0092B-C50C-407E-A947-70E740481C1C}">
                <a14:useLocalDpi xmlns:a14="http://schemas.microsoft.com/office/drawing/2010/main" val="0"/>
              </a:ext>
            </a:extLst>
          </a:blip>
          <a:srcRect l="8421" t="37550" r="40117" b="11473"/>
          <a:stretch>
            <a:fillRect/>
          </a:stretch>
        </p:blipFill>
        <p:spPr bwMode="auto">
          <a:xfrm>
            <a:off x="23813" y="2209800"/>
            <a:ext cx="5265737"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0740" name="Picture 1"/>
          <p:cNvPicPr>
            <a:picLocks noChangeAspect="1"/>
          </p:cNvPicPr>
          <p:nvPr/>
        </p:nvPicPr>
        <p:blipFill>
          <a:blip r:embed="rId4">
            <a:extLst>
              <a:ext uri="{28A0092B-C50C-407E-A947-70E740481C1C}">
                <a14:useLocalDpi xmlns:a14="http://schemas.microsoft.com/office/drawing/2010/main" val="0"/>
              </a:ext>
            </a:extLst>
          </a:blip>
          <a:srcRect l="17854" t="13664" r="18907" b="5589"/>
          <a:stretch>
            <a:fillRect/>
          </a:stretch>
        </p:blipFill>
        <p:spPr bwMode="auto">
          <a:xfrm>
            <a:off x="5410200" y="2286000"/>
            <a:ext cx="3444875"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0741" name="Picture 4"/>
          <p:cNvPicPr>
            <a:picLocks noChangeAspect="1"/>
          </p:cNvPicPr>
          <p:nvPr/>
        </p:nvPicPr>
        <p:blipFill>
          <a:blip r:embed="rId5">
            <a:extLst>
              <a:ext uri="{28A0092B-C50C-407E-A947-70E740481C1C}">
                <a14:useLocalDpi xmlns:a14="http://schemas.microsoft.com/office/drawing/2010/main" val="0"/>
              </a:ext>
            </a:extLst>
          </a:blip>
          <a:srcRect l="12849" t="16524" r="12849" b="4991"/>
          <a:stretch>
            <a:fillRect/>
          </a:stretch>
        </p:blipFill>
        <p:spPr bwMode="auto">
          <a:xfrm>
            <a:off x="6934200" y="4999038"/>
            <a:ext cx="220980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29281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93713"/>
            <a:ext cx="8305800" cy="1905000"/>
          </a:xfrm>
        </p:spPr>
        <p:txBody>
          <a:bodyPr/>
          <a:lstStyle/>
          <a:p>
            <a:pPr>
              <a:defRPr/>
            </a:pP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October </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6</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2014</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err="1">
                <a:latin typeface="Tahoma" panose="020B0604030504040204" pitchFamily="34" charset="0"/>
                <a:ea typeface="Tahoma" panose="020B0604030504040204" pitchFamily="34" charset="0"/>
                <a:cs typeface="Tahoma" panose="020B0604030504040204" pitchFamily="34" charset="0"/>
              </a:rPr>
              <a:t>edX</a:t>
            </a:r>
            <a:r>
              <a:rPr lang="en-US" sz="2800" b="1" dirty="0">
                <a:latin typeface="Tahoma" panose="020B0604030504040204" pitchFamily="34" charset="0"/>
                <a:ea typeface="Tahoma" panose="020B0604030504040204" pitchFamily="34" charset="0"/>
                <a:cs typeface="Tahoma" panose="020B0604030504040204" pitchFamily="34" charset="0"/>
              </a:rPr>
              <a:t> turns attention to high school MOOCs</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eSchool</a:t>
            </a:r>
            <a:r>
              <a:rPr lang="en-US" sz="2800" b="1" dirty="0" smtClean="0">
                <a:latin typeface="Tahoma" panose="020B0604030504040204" pitchFamily="34" charset="0"/>
                <a:ea typeface="Tahoma" panose="020B0604030504040204" pitchFamily="34" charset="0"/>
                <a:cs typeface="Tahoma" panose="020B0604030504040204" pitchFamily="34" charset="0"/>
              </a:rPr>
              <a:t> News</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http://www.eschoolnews.com/2014/10/06/high-school-moocs-839/print</a:t>
            </a:r>
            <a:r>
              <a:rPr lang="en-US" sz="1050" b="1" dirty="0" smtClean="0">
                <a:latin typeface="Tahoma" panose="020B0604030504040204" pitchFamily="34" charset="0"/>
                <a:ea typeface="Tahoma" panose="020B0604030504040204" pitchFamily="34" charset="0"/>
                <a:cs typeface="Tahoma" panose="020B0604030504040204" pitchFamily="34" charset="0"/>
                <a:hlinkClick r:id="rId2"/>
              </a:rPr>
              <a:t>/</a:t>
            </a:r>
            <a:r>
              <a:rPr lang="en-US" sz="1050" b="1" dirty="0" smtClean="0">
                <a:latin typeface="Tahoma" panose="020B0604030504040204" pitchFamily="34" charset="0"/>
                <a:ea typeface="Tahoma" panose="020B0604030504040204" pitchFamily="34" charset="0"/>
                <a:cs typeface="Tahoma" panose="020B0604030504040204" pitchFamily="34" charset="0"/>
              </a:rPr>
              <a:t> </a:t>
            </a:r>
            <a:r>
              <a:rPr lang="en-US" sz="1050" b="1" dirty="0">
                <a:latin typeface="Tahoma" panose="020B0604030504040204" pitchFamily="34" charset="0"/>
                <a:ea typeface="Tahoma" panose="020B0604030504040204" pitchFamily="34" charset="0"/>
                <a:cs typeface="Tahoma" panose="020B0604030504040204" pitchFamily="34" charset="0"/>
              </a:rPr>
              <a:t/>
            </a:r>
            <a:br>
              <a:rPr lang="en-US" sz="1050" b="1" dirty="0">
                <a:latin typeface="Tahoma" panose="020B0604030504040204" pitchFamily="34" charset="0"/>
                <a:ea typeface="Tahoma" panose="020B0604030504040204" pitchFamily="34" charset="0"/>
                <a:cs typeface="Tahoma" panose="020B0604030504040204" pitchFamily="34" charset="0"/>
              </a:rPr>
            </a:br>
            <a:endParaRPr lang="en-US" sz="1050" dirty="0">
              <a:latin typeface="Tahoma" panose="020B0604030504040204" pitchFamily="34" charset="0"/>
              <a:ea typeface="Tahoma" panose="020B0604030504040204" pitchFamily="34" charset="0"/>
              <a:cs typeface="Tahoma" panose="020B0604030504040204" pitchFamily="34" charset="0"/>
            </a:endParaRPr>
          </a:p>
        </p:txBody>
      </p:sp>
      <p:pic>
        <p:nvPicPr>
          <p:cNvPr id="501763" name="Picture 2"/>
          <p:cNvPicPr>
            <a:picLocks noChangeAspect="1"/>
          </p:cNvPicPr>
          <p:nvPr/>
        </p:nvPicPr>
        <p:blipFill>
          <a:blip r:embed="rId3">
            <a:extLst>
              <a:ext uri="{28A0092B-C50C-407E-A947-70E740481C1C}">
                <a14:useLocalDpi xmlns:a14="http://schemas.microsoft.com/office/drawing/2010/main" val="0"/>
              </a:ext>
            </a:extLst>
          </a:blip>
          <a:srcRect l="3146" t="28017" r="37088" b="19066"/>
          <a:stretch>
            <a:fillRect/>
          </a:stretch>
        </p:blipFill>
        <p:spPr bwMode="auto">
          <a:xfrm>
            <a:off x="0" y="2590800"/>
            <a:ext cx="7696200" cy="3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64" name="Picture 3"/>
          <p:cNvPicPr>
            <a:picLocks noChangeAspect="1"/>
          </p:cNvPicPr>
          <p:nvPr/>
        </p:nvPicPr>
        <p:blipFill>
          <a:blip r:embed="rId4">
            <a:extLst>
              <a:ext uri="{28A0092B-C50C-407E-A947-70E740481C1C}">
                <a14:useLocalDpi xmlns:a14="http://schemas.microsoft.com/office/drawing/2010/main" val="0"/>
              </a:ext>
            </a:extLst>
          </a:blip>
          <a:srcRect t="20409" r="6453" b="4082"/>
          <a:stretch>
            <a:fillRect/>
          </a:stretch>
        </p:blipFill>
        <p:spPr bwMode="auto">
          <a:xfrm>
            <a:off x="2667000" y="3886200"/>
            <a:ext cx="6335713"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6660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93713"/>
            <a:ext cx="8305800" cy="1639887"/>
          </a:xfrm>
        </p:spPr>
        <p:txBody>
          <a:bodyPr/>
          <a:lstStyle/>
          <a:p>
            <a:pPr>
              <a:defRPr/>
            </a:pP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October </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6</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2014</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High School Initiative</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https://</a:t>
            </a:r>
            <a:r>
              <a:rPr lang="en-US" sz="1050" b="1" dirty="0" smtClean="0">
                <a:latin typeface="Tahoma" panose="020B0604030504040204" pitchFamily="34" charset="0"/>
                <a:ea typeface="Tahoma" panose="020B0604030504040204" pitchFamily="34" charset="0"/>
                <a:cs typeface="Tahoma" panose="020B0604030504040204" pitchFamily="34" charset="0"/>
                <a:hlinkClick r:id="rId2"/>
              </a:rPr>
              <a:t>www.edx.org/high-school-initiative</a:t>
            </a:r>
            <a:r>
              <a:rPr lang="en-US" sz="1050" b="1" dirty="0" smtClean="0">
                <a:latin typeface="Tahoma" panose="020B0604030504040204" pitchFamily="34" charset="0"/>
                <a:ea typeface="Tahoma" panose="020B0604030504040204" pitchFamily="34" charset="0"/>
                <a:cs typeface="Tahoma" panose="020B0604030504040204" pitchFamily="34" charset="0"/>
              </a:rPr>
              <a:t/>
            </a:r>
            <a:br>
              <a:rPr lang="en-US" sz="1050" b="1" dirty="0" smtClean="0">
                <a:latin typeface="Tahoma" panose="020B0604030504040204" pitchFamily="34" charset="0"/>
                <a:ea typeface="Tahoma" panose="020B0604030504040204" pitchFamily="34" charset="0"/>
                <a:cs typeface="Tahoma" panose="020B0604030504040204" pitchFamily="34" charset="0"/>
              </a:rPr>
            </a:br>
            <a:r>
              <a:rPr lang="en-US" sz="1050" b="1" dirty="0">
                <a:hlinkClick r:id="rId3"/>
              </a:rPr>
              <a:t>http://www.eschoolnews.com/2014/10/06/high-school-moocs-839/print/</a:t>
            </a:r>
            <a:r>
              <a:rPr lang="en-US" sz="1050" b="1" dirty="0"/>
              <a:t> </a:t>
            </a:r>
            <a:r>
              <a:rPr lang="en-US" sz="1050" b="1" dirty="0" smtClean="0">
                <a:latin typeface="Tahoma" panose="020B0604030504040204" pitchFamily="34" charset="0"/>
                <a:ea typeface="Tahoma" panose="020B0604030504040204" pitchFamily="34" charset="0"/>
                <a:cs typeface="Tahoma" panose="020B0604030504040204" pitchFamily="34" charset="0"/>
              </a:rPr>
              <a:t> </a:t>
            </a:r>
            <a:r>
              <a:rPr lang="en-US" sz="1050" b="1" dirty="0">
                <a:latin typeface="Tahoma" panose="020B0604030504040204" pitchFamily="34" charset="0"/>
                <a:ea typeface="Tahoma" panose="020B0604030504040204" pitchFamily="34" charset="0"/>
                <a:cs typeface="Tahoma" panose="020B0604030504040204" pitchFamily="34" charset="0"/>
              </a:rPr>
              <a:t/>
            </a:r>
            <a:br>
              <a:rPr lang="en-US" sz="1050" b="1" dirty="0">
                <a:latin typeface="Tahoma" panose="020B0604030504040204" pitchFamily="34" charset="0"/>
                <a:ea typeface="Tahoma" panose="020B0604030504040204" pitchFamily="34" charset="0"/>
                <a:cs typeface="Tahoma" panose="020B0604030504040204" pitchFamily="34" charset="0"/>
              </a:rPr>
            </a:br>
            <a:endParaRPr lang="en-US" sz="1050" dirty="0">
              <a:latin typeface="Tahoma" panose="020B0604030504040204" pitchFamily="34" charset="0"/>
              <a:ea typeface="Tahoma" panose="020B0604030504040204" pitchFamily="34" charset="0"/>
              <a:cs typeface="Tahoma" panose="020B0604030504040204" pitchFamily="34" charset="0"/>
            </a:endParaRPr>
          </a:p>
        </p:txBody>
      </p:sp>
      <p:pic>
        <p:nvPicPr>
          <p:cNvPr id="502787" name="Picture 3"/>
          <p:cNvPicPr>
            <a:picLocks noChangeAspect="1"/>
          </p:cNvPicPr>
          <p:nvPr/>
        </p:nvPicPr>
        <p:blipFill>
          <a:blip r:embed="rId4" cstate="print">
            <a:extLst>
              <a:ext uri="{28A0092B-C50C-407E-A947-70E740481C1C}">
                <a14:useLocalDpi xmlns:a14="http://schemas.microsoft.com/office/drawing/2010/main" val="0"/>
              </a:ext>
            </a:extLst>
          </a:blip>
          <a:srcRect l="12952" t="13042" r="11690" b="1726"/>
          <a:stretch>
            <a:fillRect/>
          </a:stretch>
        </p:blipFill>
        <p:spPr bwMode="auto">
          <a:xfrm>
            <a:off x="34925" y="2360613"/>
            <a:ext cx="4876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788" name="Picture 4"/>
          <p:cNvPicPr>
            <a:picLocks noChangeAspect="1"/>
          </p:cNvPicPr>
          <p:nvPr/>
        </p:nvPicPr>
        <p:blipFill>
          <a:blip r:embed="rId5">
            <a:extLst>
              <a:ext uri="{28A0092B-C50C-407E-A947-70E740481C1C}">
                <a14:useLocalDpi xmlns:a14="http://schemas.microsoft.com/office/drawing/2010/main" val="0"/>
              </a:ext>
            </a:extLst>
          </a:blip>
          <a:srcRect l="2493" t="12245" r="11421" b="2039"/>
          <a:stretch>
            <a:fillRect/>
          </a:stretch>
        </p:blipFill>
        <p:spPr bwMode="auto">
          <a:xfrm>
            <a:off x="4911725" y="2195513"/>
            <a:ext cx="42259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1893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304800"/>
            <a:ext cx="8305800" cy="1752600"/>
          </a:xfrm>
        </p:spPr>
        <p:txBody>
          <a:bodyPr rtlCol="0">
            <a:normAutofit fontScale="90000"/>
          </a:bodyPr>
          <a:lstStyle/>
          <a:p>
            <a:pPr eaLnBrk="1" fontAlgn="auto" hangingPunct="1">
              <a:spcAft>
                <a:spcPts val="0"/>
              </a:spcAft>
              <a:defRPr/>
            </a:pP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16, 2013</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Rwandan </a:t>
            </a:r>
            <a:r>
              <a:rPr lang="en-US" sz="2400" b="1" dirty="0">
                <a:latin typeface="Tahoma" panose="020B0604030504040204" pitchFamily="34" charset="0"/>
                <a:ea typeface="Tahoma" panose="020B0604030504040204" pitchFamily="34" charset="0"/>
                <a:cs typeface="Tahoma" panose="020B0604030504040204" pitchFamily="34" charset="0"/>
              </a:rPr>
              <a:t>Degree Program Aims for a 'University in a Box', </a:t>
            </a:r>
            <a:r>
              <a:rPr lang="en-US" sz="2400" b="1" dirty="0" smtClean="0">
                <a:latin typeface="Tahoma" panose="020B0604030504040204" pitchFamily="34" charset="0"/>
                <a:ea typeface="Tahoma" panose="020B0604030504040204" pitchFamily="34" charset="0"/>
                <a:cs typeface="Tahoma" panose="020B0604030504040204" pitchFamily="34" charset="0"/>
              </a:rPr>
              <a:t>Chronicle of Higher Education, Megan O’Neil</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2"/>
              </a:rPr>
              <a:t>http://chronicle.com/article/Rwandan-Degree-Program-Aims/141631</a:t>
            </a:r>
            <a:r>
              <a:rPr lang="en-US" sz="1800" b="1" dirty="0" smtClean="0">
                <a:latin typeface="Tahoma" panose="020B0604030504040204" pitchFamily="34" charset="0"/>
                <a:ea typeface="Tahoma" panose="020B0604030504040204" pitchFamily="34" charset="0"/>
                <a:cs typeface="Tahoma" panose="020B0604030504040204" pitchFamily="34" charset="0"/>
                <a:hlinkClick r:id="rId2"/>
              </a:rPr>
              <a:t>/</a:t>
            </a:r>
            <a:r>
              <a:rPr lang="en-US" sz="1800" b="1" dirty="0" smtClean="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pic>
        <p:nvPicPr>
          <p:cNvPr id="50381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057400"/>
            <a:ext cx="6705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3812" name="TextBox 5"/>
          <p:cNvSpPr txBox="1">
            <a:spLocks noChangeArrowheads="1"/>
          </p:cNvSpPr>
          <p:nvPr/>
        </p:nvSpPr>
        <p:spPr bwMode="auto">
          <a:xfrm>
            <a:off x="381000" y="5638800"/>
            <a:ext cx="838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b="1">
                <a:solidFill>
                  <a:srgbClr val="000000"/>
                </a:solidFill>
                <a:latin typeface="Tahoma" panose="020B0604030504040204" pitchFamily="34" charset="0"/>
                <a:cs typeface="Tahoma" panose="020B0604030504040204" pitchFamily="34" charset="0"/>
              </a:rPr>
              <a:t>Students attend an orientation session at Kepler, a new hybrid program in Kigali, Rwanda, which will use MOOCs and classroom time to help students earn competency-based associate degrees.</a:t>
            </a:r>
          </a:p>
        </p:txBody>
      </p:sp>
    </p:spTree>
    <p:extLst>
      <p:ext uri="{BB962C8B-B14F-4D97-AF65-F5344CB8AC3E}">
        <p14:creationId xmlns:p14="http://schemas.microsoft.com/office/powerpoint/2010/main" val="148435467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93207"/>
            <a:ext cx="8305800" cy="1905000"/>
          </a:xfrm>
        </p:spPr>
        <p:txBody>
          <a:bodyPr/>
          <a:lstStyle/>
          <a:p>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April 1, 2015</a:t>
            </a:r>
            <a:r>
              <a:rPr lang="en-US" sz="3600" dirty="0" smtClean="0">
                <a:latin typeface="Tahoma" panose="020B0604030504040204" pitchFamily="34" charset="0"/>
                <a:ea typeface="Tahoma" panose="020B0604030504040204" pitchFamily="34" charset="0"/>
                <a:cs typeface="Tahoma" panose="020B0604030504040204" pitchFamily="34" charset="0"/>
              </a:rPr>
              <a:t/>
            </a:r>
            <a:br>
              <a:rPr lang="en-US" sz="3600" dirty="0" smtClean="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For a Better Flip, Try </a:t>
            </a:r>
            <a:r>
              <a:rPr lang="en-US" sz="3200" b="1" dirty="0" smtClean="0">
                <a:latin typeface="Tahoma" panose="020B0604030504040204" pitchFamily="34" charset="0"/>
                <a:ea typeface="Tahoma" panose="020B0604030504040204" pitchFamily="34" charset="0"/>
                <a:cs typeface="Tahoma" panose="020B0604030504040204" pitchFamily="34" charset="0"/>
              </a:rPr>
              <a:t>MOOCs</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David </a:t>
            </a:r>
            <a:r>
              <a:rPr lang="en-US" sz="2400" b="1" dirty="0" err="1" smtClean="0">
                <a:latin typeface="Tahoma" panose="020B0604030504040204" pitchFamily="34" charset="0"/>
                <a:ea typeface="Tahoma" panose="020B0604030504040204" pitchFamily="34" charset="0"/>
                <a:cs typeface="Tahoma" panose="020B0604030504040204" pitchFamily="34" charset="0"/>
              </a:rPr>
              <a:t>Raths</a:t>
            </a:r>
            <a:r>
              <a:rPr lang="en-US" sz="2400" b="1" dirty="0" smtClean="0">
                <a:latin typeface="Tahoma" panose="020B0604030504040204" pitchFamily="34" charset="0"/>
                <a:ea typeface="Tahoma" panose="020B0604030504040204" pitchFamily="34" charset="0"/>
                <a:cs typeface="Tahoma" panose="020B0604030504040204" pitchFamily="34" charset="0"/>
              </a:rPr>
              <a:t>, Campus Technology</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a:t>
            </a:r>
            <a:r>
              <a:rPr lang="en-US" sz="1200" b="1" dirty="0" smtClean="0">
                <a:latin typeface="Tahoma" panose="020B0604030504040204" pitchFamily="34" charset="0"/>
                <a:ea typeface="Tahoma" panose="020B0604030504040204" pitchFamily="34" charset="0"/>
                <a:cs typeface="Tahoma" panose="020B0604030504040204" pitchFamily="34" charset="0"/>
                <a:hlinkClick r:id="rId2"/>
              </a:rPr>
              <a:t>campustechnology.com/articles/2015/04/01/for-a-better-flip-try-moocs.aspx</a:t>
            </a:r>
            <a:r>
              <a:rPr lang="en-US" sz="1200" b="1" dirty="0" smtClean="0">
                <a:latin typeface="Tahoma" panose="020B0604030504040204" pitchFamily="34" charset="0"/>
                <a:ea typeface="Tahoma" panose="020B0604030504040204" pitchFamily="34" charset="0"/>
                <a:cs typeface="Tahoma" panose="020B0604030504040204" pitchFamily="34" charset="0"/>
              </a:rPr>
              <a:t> </a:t>
            </a:r>
            <a:endParaRPr lang="en-US" sz="12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3"/>
          <a:srcRect l="16496" t="24834" r="39222" b="2439"/>
          <a:stretch/>
        </p:blipFill>
        <p:spPr>
          <a:xfrm>
            <a:off x="0" y="2677159"/>
            <a:ext cx="4821416" cy="3876041"/>
          </a:xfrm>
          <a:prstGeom prst="rect">
            <a:avLst/>
          </a:prstGeom>
        </p:spPr>
      </p:pic>
      <p:pic>
        <p:nvPicPr>
          <p:cNvPr id="5" name="Picture 4"/>
          <p:cNvPicPr>
            <a:picLocks noChangeAspect="1"/>
          </p:cNvPicPr>
          <p:nvPr/>
        </p:nvPicPr>
        <p:blipFill rotWithShape="1">
          <a:blip r:embed="rId4"/>
          <a:srcRect l="10797" t="35434" r="50932" b="20825"/>
          <a:stretch/>
        </p:blipFill>
        <p:spPr>
          <a:xfrm>
            <a:off x="5002970" y="2698495"/>
            <a:ext cx="4141030" cy="2777520"/>
          </a:xfrm>
          <a:prstGeom prst="rect">
            <a:avLst/>
          </a:prstGeom>
        </p:spPr>
      </p:pic>
    </p:spTree>
    <p:extLst>
      <p:ext uri="{BB962C8B-B14F-4D97-AF65-F5344CB8AC3E}">
        <p14:creationId xmlns:p14="http://schemas.microsoft.com/office/powerpoint/2010/main" val="9612413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82" name="Title 1"/>
          <p:cNvSpPr>
            <a:spLocks noGrp="1"/>
          </p:cNvSpPr>
          <p:nvPr>
            <p:ph type="title"/>
          </p:nvPr>
        </p:nvSpPr>
        <p:spPr>
          <a:xfrm>
            <a:off x="1066800" y="714375"/>
            <a:ext cx="6477000" cy="2057400"/>
          </a:xfrm>
        </p:spPr>
        <p:txBody>
          <a:bodyPr/>
          <a:lstStyle/>
          <a:p>
            <a:pPr eaLnBrk="1" hangingPunct="1"/>
            <a:r>
              <a:rPr lang="en-US" altLang="en-US" sz="4000" b="1" smtClean="0">
                <a:solidFill>
                  <a:srgbClr val="0070C0"/>
                </a:solidFill>
                <a:latin typeface="Tahoma" panose="020B0604030504040204" pitchFamily="34" charset="0"/>
                <a:cs typeface="Tahoma" panose="020B0604030504040204" pitchFamily="34" charset="0"/>
              </a:rPr>
              <a:t>Let’s Review:</a:t>
            </a:r>
            <a:br>
              <a:rPr lang="en-US" altLang="en-US" sz="4000" b="1" smtClean="0">
                <a:solidFill>
                  <a:srgbClr val="0070C0"/>
                </a:solidFill>
                <a:latin typeface="Tahoma" panose="020B0604030504040204" pitchFamily="34" charset="0"/>
                <a:cs typeface="Tahoma" panose="020B0604030504040204" pitchFamily="34" charset="0"/>
              </a:rPr>
            </a:br>
            <a:r>
              <a:rPr lang="en-US" altLang="en-US" sz="4000" b="1" smtClean="0">
                <a:solidFill>
                  <a:srgbClr val="0070C0"/>
                </a:solidFill>
                <a:latin typeface="Tahoma" panose="020B0604030504040204" pitchFamily="34" charset="0"/>
                <a:cs typeface="Tahoma" panose="020B0604030504040204" pitchFamily="34" charset="0"/>
              </a:rPr>
              <a:t>Learning is Changing…</a:t>
            </a:r>
            <a:r>
              <a:rPr lang="en-US" altLang="en-US" sz="3600" b="1" smtClean="0">
                <a:solidFill>
                  <a:srgbClr val="FF0000"/>
                </a:solidFill>
                <a:latin typeface="Tahoma" panose="020B0604030504040204" pitchFamily="34" charset="0"/>
                <a:cs typeface="Tahoma" panose="020B0604030504040204" pitchFamily="34" charset="0"/>
              </a:rPr>
              <a:t/>
            </a:r>
            <a:br>
              <a:rPr lang="en-US" altLang="en-US" sz="3600" b="1" smtClean="0">
                <a:solidFill>
                  <a:srgbClr val="FF0000"/>
                </a:solidFill>
                <a:latin typeface="Tahoma" panose="020B0604030504040204" pitchFamily="34" charset="0"/>
                <a:cs typeface="Tahoma" panose="020B0604030504040204" pitchFamily="34" charset="0"/>
              </a:rPr>
            </a:br>
            <a:r>
              <a:rPr lang="en-US" altLang="en-US" sz="2400" b="1" smtClean="0">
                <a:solidFill>
                  <a:srgbClr val="FF0000"/>
                </a:solidFill>
                <a:latin typeface="Tahoma" panose="020B0604030504040204" pitchFamily="34" charset="0"/>
                <a:cs typeface="Tahoma" panose="020B0604030504040204" pitchFamily="34" charset="0"/>
              </a:rPr>
              <a:t>(i.e., it’s more informal, video-based, ubiquitous, collaborative, self-directed, global, mobile, open, massive, etc.)</a:t>
            </a:r>
          </a:p>
        </p:txBody>
      </p:sp>
      <p:pic>
        <p:nvPicPr>
          <p:cNvPr id="104448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3170238"/>
            <a:ext cx="3505200" cy="24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6772" name="TextBox 2"/>
          <p:cNvSpPr txBox="1">
            <a:spLocks noChangeArrowheads="1"/>
          </p:cNvSpPr>
          <p:nvPr/>
        </p:nvSpPr>
        <p:spPr bwMode="auto">
          <a:xfrm>
            <a:off x="22225" y="5840413"/>
            <a:ext cx="44481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altLang="en-US" sz="1600" b="1">
                <a:solidFill>
                  <a:srgbClr val="000000"/>
                </a:solidFill>
                <a:latin typeface="Tahoma" panose="020B0604030504040204" pitchFamily="34" charset="0"/>
                <a:ea typeface="MS PGothic" panose="020B0600070205080204" pitchFamily="34" charset="-128"/>
                <a:cs typeface="Tahoma" panose="020B0604030504040204" pitchFamily="34" charset="0"/>
              </a:rPr>
              <a:t>Frank Basile, an aircraft technician, took an MITx course on circuits and electronics to increase his knowledge.</a:t>
            </a:r>
          </a:p>
        </p:txBody>
      </p:sp>
      <p:pic>
        <p:nvPicPr>
          <p:cNvPr id="104448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51463" y="3124200"/>
            <a:ext cx="3792537"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6774" name="TextBox 5"/>
          <p:cNvSpPr txBox="1">
            <a:spLocks noChangeArrowheads="1"/>
          </p:cNvSpPr>
          <p:nvPr/>
        </p:nvSpPr>
        <p:spPr bwMode="auto">
          <a:xfrm>
            <a:off x="4876800" y="5756275"/>
            <a:ext cx="411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altLang="en-US" b="1">
                <a:solidFill>
                  <a:srgbClr val="000000"/>
                </a:solidFill>
                <a:latin typeface="Tahoma" panose="020B0604030504040204" pitchFamily="34" charset="0"/>
                <a:ea typeface="MS PGothic" panose="020B0600070205080204" pitchFamily="34" charset="-128"/>
                <a:cs typeface="Tahoma" panose="020B0604030504040204" pitchFamily="34" charset="0"/>
              </a:rPr>
              <a:t>Joe Alfonso, a financial adviser from Oregon, is taking the online finance course as a "refresher."</a:t>
            </a:r>
          </a:p>
        </p:txBody>
      </p:sp>
    </p:spTree>
    <p:extLst>
      <p:ext uri="{BB962C8B-B14F-4D97-AF65-F5344CB8AC3E}">
        <p14:creationId xmlns:p14="http://schemas.microsoft.com/office/powerpoint/2010/main" val="41424920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2163762"/>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May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17, </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2015</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3200" b="1" dirty="0" smtClean="0">
                <a:latin typeface="Tahoma" panose="020B0604030504040204" pitchFamily="34" charset="0"/>
                <a:ea typeface="Tahoma" panose="020B0604030504040204" pitchFamily="34" charset="0"/>
                <a:cs typeface="Tahoma" panose="020B0604030504040204" pitchFamily="34" charset="0"/>
              </a:rPr>
              <a:t>So…Why </a:t>
            </a:r>
            <a:r>
              <a:rPr lang="en-US" sz="3200" b="1" dirty="0">
                <a:latin typeface="Tahoma" panose="020B0604030504040204" pitchFamily="34" charset="0"/>
                <a:ea typeface="Tahoma" panose="020B0604030504040204" pitchFamily="34" charset="0"/>
                <a:cs typeface="Tahoma" panose="020B0604030504040204" pitchFamily="34" charset="0"/>
              </a:rPr>
              <a:t>Is The University Still Here</a:t>
            </a:r>
            <a:r>
              <a:rPr lang="en-US" sz="3200" b="1" dirty="0" smtClean="0">
                <a:latin typeface="Tahoma" panose="020B0604030504040204" pitchFamily="34" charset="0"/>
                <a:ea typeface="Tahoma" panose="020B0604030504040204" pitchFamily="34" charset="0"/>
                <a:cs typeface="Tahoma" panose="020B0604030504040204" pitchFamily="34" charset="0"/>
              </a:rPr>
              <a:t>?</a:t>
            </a:r>
            <a:r>
              <a:rPr lang="en-US" sz="2400" b="1" dirty="0" smtClean="0">
                <a:latin typeface="Tahoma" panose="020B0604030504040204" pitchFamily="34" charset="0"/>
                <a:ea typeface="Tahoma" panose="020B0604030504040204" pitchFamily="34" charset="0"/>
                <a:cs typeface="Tahoma" panose="020B0604030504040204" pitchFamily="34" charset="0"/>
              </a:rPr>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TechCrunch, Danny Crichton</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1000" b="1" dirty="0" smtClean="0">
                <a:latin typeface="Tahoma" panose="020B0604030504040204" pitchFamily="34" charset="0"/>
                <a:ea typeface="Tahoma" panose="020B0604030504040204" pitchFamily="34" charset="0"/>
                <a:cs typeface="Tahoma" panose="020B0604030504040204" pitchFamily="34" charset="0"/>
                <a:hlinkClick r:id="rId2"/>
              </a:rPr>
              <a:t>http</a:t>
            </a:r>
            <a:r>
              <a:rPr lang="en-US" sz="1000" b="1" dirty="0">
                <a:latin typeface="Tahoma" panose="020B0604030504040204" pitchFamily="34" charset="0"/>
                <a:ea typeface="Tahoma" panose="020B0604030504040204" pitchFamily="34" charset="0"/>
                <a:cs typeface="Tahoma" panose="020B0604030504040204" pitchFamily="34" charset="0"/>
                <a:hlinkClick r:id="rId2"/>
              </a:rPr>
              <a:t>://techcrunch.com/2015/05/17/why-is-the-university-still-here/#.</a:t>
            </a:r>
            <a:r>
              <a:rPr lang="en-US" sz="1000" b="1" dirty="0" smtClean="0">
                <a:latin typeface="Tahoma" panose="020B0604030504040204" pitchFamily="34" charset="0"/>
                <a:ea typeface="Tahoma" panose="020B0604030504040204" pitchFamily="34" charset="0"/>
                <a:cs typeface="Tahoma" panose="020B0604030504040204" pitchFamily="34" charset="0"/>
                <a:hlinkClick r:id="rId2"/>
              </a:rPr>
              <a:t>cczeiq:nR1s</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8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3"/>
          <a:srcRect l="2048" t="15645" r="27287" b="1223"/>
          <a:stretch/>
        </p:blipFill>
        <p:spPr>
          <a:xfrm>
            <a:off x="2286000" y="2362200"/>
            <a:ext cx="4487089" cy="4422987"/>
          </a:xfrm>
          <a:prstGeom prst="rect">
            <a:avLst/>
          </a:prstGeom>
        </p:spPr>
      </p:pic>
    </p:spTree>
    <p:extLst>
      <p:ext uri="{BB962C8B-B14F-4D97-AF65-F5344CB8AC3E}">
        <p14:creationId xmlns:p14="http://schemas.microsoft.com/office/powerpoint/2010/main" val="33185853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93206"/>
            <a:ext cx="8382000" cy="2554793"/>
          </a:xfrm>
        </p:spPr>
        <p:txBody>
          <a:bodyPr/>
          <a:lstStyle/>
          <a:p>
            <a:r>
              <a:rPr lang="en-US" sz="3300" b="1" dirty="0" smtClean="0">
                <a:solidFill>
                  <a:schemeClr val="accent1"/>
                </a:solidFill>
                <a:latin typeface="Tahoma" panose="020B0604030504040204" pitchFamily="34" charset="0"/>
                <a:ea typeface="Tahoma" panose="020B0604030504040204" pitchFamily="34" charset="0"/>
                <a:cs typeface="Tahoma" panose="020B0604030504040204" pitchFamily="34" charset="0"/>
              </a:rPr>
              <a:t>Turn on the TV Lately?</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November 14, 2014 (2:25)</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Why online </a:t>
            </a:r>
            <a:r>
              <a:rPr lang="en-US" sz="2800" b="1" dirty="0" err="1">
                <a:latin typeface="Tahoma" panose="020B0604030504040204" pitchFamily="34" charset="0"/>
                <a:ea typeface="Tahoma" panose="020B0604030504040204" pitchFamily="34" charset="0"/>
                <a:cs typeface="Tahoma" panose="020B0604030504040204" pitchFamily="34" charset="0"/>
              </a:rPr>
              <a:t>ed</a:t>
            </a:r>
            <a:r>
              <a:rPr lang="en-US" sz="2800" b="1" dirty="0">
                <a:latin typeface="Tahoma" panose="020B0604030504040204" pitchFamily="34" charset="0"/>
                <a:ea typeface="Tahoma" panose="020B0604030504040204" pitchFamily="34" charset="0"/>
                <a:cs typeface="Tahoma" panose="020B0604030504040204" pitchFamily="34" charset="0"/>
              </a:rPr>
              <a:t> disrupts the traditional model, </a:t>
            </a:r>
            <a:r>
              <a:rPr lang="en-US" sz="1200" b="1" dirty="0" smtClean="0">
                <a:latin typeface="Tahoma" panose="020B0604030504040204" pitchFamily="34" charset="0"/>
                <a:ea typeface="Tahoma" panose="020B0604030504040204" pitchFamily="34" charset="0"/>
                <a:cs typeface="Tahoma" panose="020B0604030504040204" pitchFamily="34" charset="0"/>
              </a:rPr>
              <a:t/>
            </a:r>
            <a:br>
              <a:rPr lang="en-US" sz="1200" b="1" dirty="0" smtClean="0">
                <a:latin typeface="Tahoma" panose="020B0604030504040204" pitchFamily="34" charset="0"/>
                <a:ea typeface="Tahoma" panose="020B0604030504040204" pitchFamily="34" charset="0"/>
                <a:cs typeface="Tahoma" panose="020B0604030504040204" pitchFamily="34" charset="0"/>
              </a:rPr>
            </a:br>
            <a:r>
              <a:rPr lang="en-US" sz="1200" b="1" dirty="0" smtClean="0">
                <a:latin typeface="Tahoma" panose="020B0604030504040204" pitchFamily="34" charset="0"/>
                <a:ea typeface="Tahoma" panose="020B0604030504040204" pitchFamily="34" charset="0"/>
                <a:cs typeface="Tahoma" panose="020B0604030504040204" pitchFamily="34" charset="0"/>
              </a:rPr>
              <a:t>Fareed </a:t>
            </a:r>
            <a:r>
              <a:rPr lang="en-US" sz="1200" b="1" dirty="0" err="1">
                <a:latin typeface="Tahoma" panose="020B0604030504040204" pitchFamily="34" charset="0"/>
                <a:ea typeface="Tahoma" panose="020B0604030504040204" pitchFamily="34" charset="0"/>
                <a:cs typeface="Tahoma" panose="020B0604030504040204" pitchFamily="34" charset="0"/>
              </a:rPr>
              <a:t>Zakaria</a:t>
            </a:r>
            <a:r>
              <a:rPr lang="en-US" sz="1200" b="1" dirty="0">
                <a:latin typeface="Tahoma" panose="020B0604030504040204" pitchFamily="34" charset="0"/>
                <a:ea typeface="Tahoma" panose="020B0604030504040204" pitchFamily="34" charset="0"/>
                <a:cs typeface="Tahoma" panose="020B0604030504040204" pitchFamily="34" charset="0"/>
              </a:rPr>
              <a:t> GPS, </a:t>
            </a:r>
            <a:r>
              <a:rPr lang="en-US" sz="1200" b="1" dirty="0" smtClean="0">
                <a:latin typeface="Tahoma" panose="020B0604030504040204" pitchFamily="34" charset="0"/>
                <a:ea typeface="Tahoma" panose="020B0604030504040204" pitchFamily="34" charset="0"/>
                <a:cs typeface="Tahoma" panose="020B0604030504040204" pitchFamily="34" charset="0"/>
              </a:rPr>
              <a:t>CNN, </a:t>
            </a:r>
            <a:r>
              <a:rPr lang="en-US" sz="1200" b="1" dirty="0">
                <a:latin typeface="Tahoma" panose="020B0604030504040204" pitchFamily="34" charset="0"/>
                <a:ea typeface="Tahoma" panose="020B0604030504040204" pitchFamily="34" charset="0"/>
                <a:cs typeface="Tahoma" panose="020B0604030504040204" pitchFamily="34" charset="0"/>
              </a:rPr>
              <a:t>On GPS, </a:t>
            </a:r>
            <a:r>
              <a:rPr lang="en-US" sz="1200" b="1" dirty="0" smtClean="0">
                <a:latin typeface="Tahoma" panose="020B0604030504040204" pitchFamily="34" charset="0"/>
                <a:ea typeface="Tahoma" panose="020B0604030504040204" pitchFamily="34" charset="0"/>
                <a:cs typeface="Tahoma" panose="020B0604030504040204" pitchFamily="34" charset="0"/>
              </a:rPr>
              <a:t>Stuart Butler </a:t>
            </a:r>
            <a:r>
              <a:rPr lang="en-US" sz="1200" b="1" dirty="0">
                <a:latin typeface="Tahoma" panose="020B0604030504040204" pitchFamily="34" charset="0"/>
                <a:ea typeface="Tahoma" panose="020B0604030504040204" pitchFamily="34" charset="0"/>
                <a:cs typeface="Tahoma" panose="020B0604030504040204" pitchFamily="34" charset="0"/>
              </a:rPr>
              <a:t>&amp; </a:t>
            </a:r>
            <a:r>
              <a:rPr lang="en-US" sz="1200" b="1" dirty="0" err="1">
                <a:latin typeface="Tahoma" panose="020B0604030504040204" pitchFamily="34" charset="0"/>
                <a:ea typeface="Tahoma" panose="020B0604030504040204" pitchFamily="34" charset="0"/>
                <a:cs typeface="Tahoma" panose="020B0604030504040204" pitchFamily="34" charset="0"/>
              </a:rPr>
              <a:t>Anant</a:t>
            </a:r>
            <a:r>
              <a:rPr lang="en-US" sz="1200" b="1" i="1" dirty="0">
                <a:latin typeface="Tahoma" panose="020B0604030504040204" pitchFamily="34" charset="0"/>
                <a:ea typeface="Tahoma" panose="020B0604030504040204" pitchFamily="34" charset="0"/>
                <a:cs typeface="Tahoma" panose="020B0604030504040204" pitchFamily="34" charset="0"/>
              </a:rPr>
              <a:t> </a:t>
            </a:r>
            <a:r>
              <a:rPr lang="en-US" sz="1200" b="1" dirty="0" smtClean="0">
                <a:latin typeface="Tahoma" panose="020B0604030504040204" pitchFamily="34" charset="0"/>
                <a:ea typeface="Tahoma" panose="020B0604030504040204" pitchFamily="34" charset="0"/>
                <a:cs typeface="Tahoma" panose="020B0604030504040204" pitchFamily="34" charset="0"/>
              </a:rPr>
              <a:t>Agarwal </a:t>
            </a:r>
            <a:r>
              <a:rPr lang="en-US" sz="1200" b="1" dirty="0">
                <a:latin typeface="Tahoma" panose="020B0604030504040204" pitchFamily="34" charset="0"/>
                <a:ea typeface="Tahoma" panose="020B0604030504040204" pitchFamily="34" charset="0"/>
                <a:cs typeface="Tahoma" panose="020B0604030504040204" pitchFamily="34" charset="0"/>
              </a:rPr>
              <a:t>explain why students are drawn to online higher education: tuition debt &amp; exciting new technologies</a:t>
            </a:r>
            <a:r>
              <a:rPr lang="en-US" sz="2800" b="1" dirty="0">
                <a:latin typeface="Tahoma" panose="020B0604030504040204" pitchFamily="34" charset="0"/>
                <a:ea typeface="Tahoma" panose="020B0604030504040204" pitchFamily="34" charset="0"/>
                <a:cs typeface="Tahoma" panose="020B0604030504040204" pitchFamily="34" charset="0"/>
              </a:rPr>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2"/>
              </a:rPr>
              <a:t>http://</a:t>
            </a:r>
            <a:r>
              <a:rPr lang="en-US" sz="1200" b="1" u="sng" dirty="0" smtClean="0">
                <a:latin typeface="Tahoma" panose="020B0604030504040204" pitchFamily="34" charset="0"/>
                <a:ea typeface="Tahoma" panose="020B0604030504040204" pitchFamily="34" charset="0"/>
                <a:cs typeface="Tahoma" panose="020B0604030504040204" pitchFamily="34" charset="0"/>
                <a:hlinkClick r:id="rId2"/>
              </a:rPr>
              <a:t>www.cnn.com/video/data/2.0/video/bestoftv/2014/11/15/exp-gps-moocs-sot.cnn.html</a:t>
            </a:r>
            <a:r>
              <a:rPr lang="en-US" sz="1200" b="1" dirty="0">
                <a:latin typeface="Tahoma" panose="020B0604030504040204" pitchFamily="34" charset="0"/>
                <a:ea typeface="Tahoma" panose="020B0604030504040204" pitchFamily="34" charset="0"/>
                <a:cs typeface="Tahoma" panose="020B0604030504040204" pitchFamily="34" charset="0"/>
              </a:rPr>
              <a:t> </a:t>
            </a:r>
          </a:p>
        </p:txBody>
      </p:sp>
      <p:pic>
        <p:nvPicPr>
          <p:cNvPr id="6" name="Picture 5"/>
          <p:cNvPicPr>
            <a:picLocks noChangeAspect="1"/>
          </p:cNvPicPr>
          <p:nvPr/>
        </p:nvPicPr>
        <p:blipFill rotWithShape="1">
          <a:blip r:embed="rId3"/>
          <a:srcRect l="9714" t="21232" r="19994" b="13115"/>
          <a:stretch/>
        </p:blipFill>
        <p:spPr>
          <a:xfrm>
            <a:off x="-93560" y="2926743"/>
            <a:ext cx="4859906" cy="3294657"/>
          </a:xfrm>
          <a:prstGeom prst="rect">
            <a:avLst/>
          </a:prstGeom>
        </p:spPr>
      </p:pic>
      <p:pic>
        <p:nvPicPr>
          <p:cNvPr id="7" name="Picture 6"/>
          <p:cNvPicPr>
            <a:picLocks noChangeAspect="1"/>
          </p:cNvPicPr>
          <p:nvPr/>
        </p:nvPicPr>
        <p:blipFill rotWithShape="1">
          <a:blip r:embed="rId4"/>
          <a:srcRect l="13076" t="23045" r="20651" b="13856"/>
          <a:stretch/>
        </p:blipFill>
        <p:spPr>
          <a:xfrm>
            <a:off x="4303049" y="2926743"/>
            <a:ext cx="4840951" cy="3009240"/>
          </a:xfrm>
          <a:prstGeom prst="rect">
            <a:avLst/>
          </a:prstGeom>
        </p:spPr>
      </p:pic>
    </p:spTree>
    <p:extLst>
      <p:ext uri="{BB962C8B-B14F-4D97-AF65-F5344CB8AC3E}">
        <p14:creationId xmlns:p14="http://schemas.microsoft.com/office/powerpoint/2010/main" val="58881055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1"/>
          <p:cNvSpPr>
            <a:spLocks noGrp="1"/>
          </p:cNvSpPr>
          <p:nvPr>
            <p:ph type="title"/>
          </p:nvPr>
        </p:nvSpPr>
        <p:spPr>
          <a:xfrm>
            <a:off x="381000" y="685800"/>
            <a:ext cx="8229600" cy="1143000"/>
          </a:xfrm>
        </p:spPr>
        <p:txBody>
          <a:bodyPr/>
          <a:lstStyle/>
          <a:p>
            <a:r>
              <a:rPr lang="en-US" altLang="en-US" b="1" dirty="0" smtClean="0">
                <a:solidFill>
                  <a:srgbClr val="0070C0"/>
                </a:solidFill>
                <a:latin typeface="Tahoma" panose="020B0604030504040204" pitchFamily="34" charset="0"/>
                <a:cs typeface="Tahoma" panose="020B0604030504040204" pitchFamily="34" charset="0"/>
              </a:rPr>
              <a:t>Well…there are problems…!</a:t>
            </a:r>
          </a:p>
        </p:txBody>
      </p:sp>
      <p:pic>
        <p:nvPicPr>
          <p:cNvPr id="23859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993900"/>
            <a:ext cx="7315200"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15352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itle 1"/>
          <p:cNvSpPr>
            <a:spLocks noGrp="1"/>
          </p:cNvSpPr>
          <p:nvPr>
            <p:ph type="title"/>
          </p:nvPr>
        </p:nvSpPr>
        <p:spPr>
          <a:xfrm>
            <a:off x="838200" y="342900"/>
            <a:ext cx="8001000" cy="2171700"/>
          </a:xfrm>
        </p:spPr>
        <p:txBody>
          <a:bodyPr/>
          <a:lstStyle/>
          <a:p>
            <a:r>
              <a:rPr lang="en-US" altLang="en-US" sz="3600" smtClean="0">
                <a:solidFill>
                  <a:srgbClr val="FF0000"/>
                </a:solidFill>
                <a:latin typeface="Tahoma" panose="020B0604030504040204" pitchFamily="34" charset="0"/>
                <a:cs typeface="Tahoma" panose="020B0604030504040204" pitchFamily="34" charset="0"/>
              </a:rPr>
              <a:t>May 2013</a:t>
            </a:r>
            <a:r>
              <a:rPr lang="en-US" altLang="en-US" sz="2400" smtClean="0">
                <a:latin typeface="Tahoma" panose="020B0604030504040204" pitchFamily="34" charset="0"/>
                <a:cs typeface="Tahoma" panose="020B0604030504040204" pitchFamily="34" charset="0"/>
              </a:rPr>
              <a:t/>
            </a:r>
            <a:br>
              <a:rPr lang="en-US" altLang="en-US" sz="2400" smtClean="0">
                <a:latin typeface="Tahoma" panose="020B0604030504040204" pitchFamily="34" charset="0"/>
                <a:cs typeface="Tahoma" panose="020B0604030504040204" pitchFamily="34" charset="0"/>
              </a:rPr>
            </a:br>
            <a:r>
              <a:rPr lang="en-US" altLang="en-US" sz="3200" smtClean="0">
                <a:solidFill>
                  <a:srgbClr val="0070C0"/>
                </a:solidFill>
                <a:latin typeface="Tahoma" panose="020B0604030504040204" pitchFamily="34" charset="0"/>
                <a:cs typeface="Tahoma" panose="020B0604030504040204" pitchFamily="34" charset="0"/>
              </a:rPr>
              <a:t>1. Dropout (i.e., retention) Concerns</a:t>
            </a:r>
            <a:r>
              <a:rPr lang="en-US" altLang="en-US" sz="2400" smtClean="0">
                <a:latin typeface="Tahoma" panose="020B0604030504040204" pitchFamily="34" charset="0"/>
                <a:cs typeface="Tahoma" panose="020B0604030504040204" pitchFamily="34" charset="0"/>
              </a:rPr>
              <a:t/>
            </a:r>
            <a:br>
              <a:rPr lang="en-US" altLang="en-US" sz="2400" smtClean="0">
                <a:latin typeface="Tahoma" panose="020B0604030504040204" pitchFamily="34" charset="0"/>
                <a:cs typeface="Tahoma" panose="020B0604030504040204" pitchFamily="34" charset="0"/>
              </a:rPr>
            </a:br>
            <a:r>
              <a:rPr lang="en-US" altLang="en-US" sz="2400" smtClean="0">
                <a:latin typeface="Tahoma" panose="020B0604030504040204" pitchFamily="34" charset="0"/>
                <a:cs typeface="Tahoma" panose="020B0604030504040204" pitchFamily="34" charset="0"/>
              </a:rPr>
              <a:t>MOOCs @ Edinburgh 2013– Report #1</a:t>
            </a:r>
            <a:endParaRPr lang="en-US" altLang="en-US" sz="800" smtClean="0">
              <a:latin typeface="Tahoma" panose="020B0604030504040204" pitchFamily="34" charset="0"/>
              <a:cs typeface="Tahoma" panose="020B0604030504040204" pitchFamily="34" charset="0"/>
            </a:endParaRPr>
          </a:p>
        </p:txBody>
      </p:sp>
      <p:pic>
        <p:nvPicPr>
          <p:cNvPr id="239620" name="Picture 2"/>
          <p:cNvPicPr>
            <a:picLocks noChangeAspect="1"/>
          </p:cNvPicPr>
          <p:nvPr/>
        </p:nvPicPr>
        <p:blipFill>
          <a:blip r:embed="rId2">
            <a:extLst>
              <a:ext uri="{28A0092B-C50C-407E-A947-70E740481C1C}">
                <a14:useLocalDpi xmlns:a14="http://schemas.microsoft.com/office/drawing/2010/main" val="0"/>
              </a:ext>
            </a:extLst>
          </a:blip>
          <a:srcRect l="14894" t="13617" r="13948" b="6194"/>
          <a:stretch>
            <a:fillRect/>
          </a:stretch>
        </p:blipFill>
        <p:spPr bwMode="auto">
          <a:xfrm>
            <a:off x="1219200" y="2514600"/>
            <a:ext cx="6826250" cy="4207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00086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itle 1"/>
          <p:cNvSpPr>
            <a:spLocks noGrp="1"/>
          </p:cNvSpPr>
          <p:nvPr>
            <p:ph type="title"/>
          </p:nvPr>
        </p:nvSpPr>
        <p:spPr>
          <a:xfrm>
            <a:off x="838200" y="342900"/>
            <a:ext cx="8001000" cy="2171700"/>
          </a:xfrm>
        </p:spPr>
        <p:txBody>
          <a:bodyPr/>
          <a:lstStyle/>
          <a:p>
            <a:r>
              <a:rPr lang="en-US" altLang="en-US" sz="3600" smtClean="0">
                <a:solidFill>
                  <a:srgbClr val="FF0000"/>
                </a:solidFill>
                <a:latin typeface="Tahoma" panose="020B0604030504040204" pitchFamily="34" charset="0"/>
                <a:cs typeface="Tahoma" panose="020B0604030504040204" pitchFamily="34" charset="0"/>
              </a:rPr>
              <a:t>May 2013</a:t>
            </a:r>
            <a:r>
              <a:rPr lang="en-US" altLang="en-US" sz="2400" smtClean="0">
                <a:latin typeface="Tahoma" panose="020B0604030504040204" pitchFamily="34" charset="0"/>
                <a:cs typeface="Tahoma" panose="020B0604030504040204" pitchFamily="34" charset="0"/>
              </a:rPr>
              <a:t/>
            </a:r>
            <a:br>
              <a:rPr lang="en-US" altLang="en-US" sz="2400" smtClean="0">
                <a:latin typeface="Tahoma" panose="020B0604030504040204" pitchFamily="34" charset="0"/>
                <a:cs typeface="Tahoma" panose="020B0604030504040204" pitchFamily="34" charset="0"/>
              </a:rPr>
            </a:br>
            <a:r>
              <a:rPr lang="en-US" altLang="en-US" sz="3200" smtClean="0">
                <a:solidFill>
                  <a:srgbClr val="0070C0"/>
                </a:solidFill>
                <a:latin typeface="Tahoma" panose="020B0604030504040204" pitchFamily="34" charset="0"/>
                <a:cs typeface="Tahoma" panose="020B0604030504040204" pitchFamily="34" charset="0"/>
              </a:rPr>
              <a:t>1. Dropout (i.e., retention) Concerns</a:t>
            </a:r>
            <a:r>
              <a:rPr lang="en-US" altLang="en-US" sz="2400" smtClean="0">
                <a:latin typeface="Tahoma" panose="020B0604030504040204" pitchFamily="34" charset="0"/>
                <a:cs typeface="Tahoma" panose="020B0604030504040204" pitchFamily="34" charset="0"/>
              </a:rPr>
              <a:t/>
            </a:r>
            <a:br>
              <a:rPr lang="en-US" altLang="en-US" sz="2400" smtClean="0">
                <a:latin typeface="Tahoma" panose="020B0604030504040204" pitchFamily="34" charset="0"/>
                <a:cs typeface="Tahoma" panose="020B0604030504040204" pitchFamily="34" charset="0"/>
              </a:rPr>
            </a:br>
            <a:r>
              <a:rPr lang="en-US" altLang="en-US" sz="2400" smtClean="0">
                <a:latin typeface="Tahoma" panose="020B0604030504040204" pitchFamily="34" charset="0"/>
                <a:cs typeface="Tahoma" panose="020B0604030504040204" pitchFamily="34" charset="0"/>
              </a:rPr>
              <a:t>MOOCs @ Edinburgh 2013– Report #1</a:t>
            </a:r>
            <a:endParaRPr lang="en-US" altLang="en-US" sz="800" smtClean="0">
              <a:latin typeface="Tahoma" panose="020B0604030504040204" pitchFamily="34" charset="0"/>
              <a:cs typeface="Tahoma" panose="020B0604030504040204" pitchFamily="34" charset="0"/>
            </a:endParaRPr>
          </a:p>
        </p:txBody>
      </p:sp>
      <p:pic>
        <p:nvPicPr>
          <p:cNvPr id="239619" name="Picture 3"/>
          <p:cNvPicPr>
            <a:picLocks noChangeAspect="1"/>
          </p:cNvPicPr>
          <p:nvPr/>
        </p:nvPicPr>
        <p:blipFill>
          <a:blip r:embed="rId2" cstate="print">
            <a:extLst>
              <a:ext uri="{28A0092B-C50C-407E-A947-70E740481C1C}">
                <a14:useLocalDpi xmlns:a14="http://schemas.microsoft.com/office/drawing/2010/main" val="0"/>
              </a:ext>
            </a:extLst>
          </a:blip>
          <a:srcRect l="14680" t="9474" r="14508" b="6834"/>
          <a:stretch>
            <a:fillRect/>
          </a:stretch>
        </p:blipFill>
        <p:spPr bwMode="auto">
          <a:xfrm>
            <a:off x="1447800" y="2551176"/>
            <a:ext cx="6400800" cy="4136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562817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Title 1"/>
          <p:cNvSpPr>
            <a:spLocks noGrp="1"/>
          </p:cNvSpPr>
          <p:nvPr>
            <p:ph type="title"/>
          </p:nvPr>
        </p:nvSpPr>
        <p:spPr>
          <a:xfrm>
            <a:off x="457200" y="381000"/>
            <a:ext cx="8382000" cy="1981200"/>
          </a:xfrm>
        </p:spPr>
        <p:txBody>
          <a:bodyPr/>
          <a:lstStyle/>
          <a:p>
            <a:pPr eaLnBrk="1" hangingPunct="1"/>
            <a:r>
              <a:rPr lang="en-US" altLang="en-US" sz="4000" b="1" smtClean="0">
                <a:solidFill>
                  <a:srgbClr val="FF0000"/>
                </a:solidFill>
                <a:latin typeface="Tahoma" panose="020B0604030504040204" pitchFamily="34" charset="0"/>
                <a:cs typeface="Tahoma" panose="020B0604030504040204" pitchFamily="34" charset="0"/>
              </a:rPr>
              <a:t>February 5, 2013</a:t>
            </a:r>
            <a:r>
              <a:rPr lang="en-US" altLang="en-US" sz="2800" b="1" smtClean="0">
                <a:latin typeface="Tahoma" panose="020B0604030504040204" pitchFamily="34" charset="0"/>
                <a:cs typeface="Tahoma" panose="020B0604030504040204" pitchFamily="34" charset="0"/>
              </a:rPr>
              <a:t/>
            </a:r>
            <a:br>
              <a:rPr lang="en-US" altLang="en-US" sz="2800" b="1" smtClean="0">
                <a:latin typeface="Tahoma" panose="020B0604030504040204" pitchFamily="34" charset="0"/>
                <a:cs typeface="Tahoma" panose="020B0604030504040204" pitchFamily="34" charset="0"/>
              </a:rPr>
            </a:br>
            <a:r>
              <a:rPr lang="en-US" altLang="en-US" sz="2800" b="1" smtClean="0">
                <a:latin typeface="Tahoma" panose="020B0604030504040204" pitchFamily="34" charset="0"/>
                <a:cs typeface="Tahoma" panose="020B0604030504040204" pitchFamily="34" charset="0"/>
              </a:rPr>
              <a:t> Bioelectricity: A Quantitative Approach, </a:t>
            </a:r>
            <a:br>
              <a:rPr lang="en-US" altLang="en-US" sz="2800" b="1" smtClean="0">
                <a:latin typeface="Tahoma" panose="020B0604030504040204" pitchFamily="34" charset="0"/>
                <a:cs typeface="Tahoma" panose="020B0604030504040204" pitchFamily="34" charset="0"/>
              </a:rPr>
            </a:br>
            <a:r>
              <a:rPr lang="en-US" altLang="en-US" sz="2800" b="1" smtClean="0">
                <a:latin typeface="Tahoma" panose="020B0604030504040204" pitchFamily="34" charset="0"/>
                <a:cs typeface="Tahoma" panose="020B0604030504040204" pitchFamily="34" charset="0"/>
              </a:rPr>
              <a:t>Duke University’s First MOOC</a:t>
            </a:r>
            <a:r>
              <a:rPr lang="en-US" altLang="en-US" b="1" smtClean="0">
                <a:latin typeface="Tahoma" panose="020B0604030504040204" pitchFamily="34" charset="0"/>
                <a:cs typeface="Tahoma" panose="020B0604030504040204" pitchFamily="34" charset="0"/>
              </a:rPr>
              <a:t/>
            </a:r>
            <a:br>
              <a:rPr lang="en-US" altLang="en-US" b="1" smtClean="0">
                <a:latin typeface="Tahoma" panose="020B0604030504040204" pitchFamily="34" charset="0"/>
                <a:cs typeface="Tahoma" panose="020B0604030504040204" pitchFamily="34" charset="0"/>
              </a:rPr>
            </a:br>
            <a:r>
              <a:rPr lang="en-US" altLang="en-US" sz="1000" b="1" smtClean="0">
                <a:latin typeface="Tahoma" panose="020B0604030504040204" pitchFamily="34" charset="0"/>
                <a:cs typeface="Tahoma" panose="020B0604030504040204" pitchFamily="34" charset="0"/>
                <a:hlinkClick r:id="rId2"/>
              </a:rPr>
              <a:t>http://dukespace.lib.duke.edu/dspace/bitstream/handle/10161/6216/Duke_Bioelectricity_MOOC_Fall2012.pdf</a:t>
            </a:r>
            <a:r>
              <a:rPr lang="en-US" altLang="en-US" sz="1000" b="1" smtClean="0">
                <a:latin typeface="Tahoma" panose="020B0604030504040204" pitchFamily="34" charset="0"/>
                <a:cs typeface="Tahoma" panose="020B0604030504040204" pitchFamily="34" charset="0"/>
              </a:rPr>
              <a:t> </a:t>
            </a:r>
          </a:p>
        </p:txBody>
      </p:sp>
      <p:pic>
        <p:nvPicPr>
          <p:cNvPr id="505859" name="Picture 3"/>
          <p:cNvPicPr>
            <a:picLocks noChangeAspect="1" noChangeArrowheads="1"/>
          </p:cNvPicPr>
          <p:nvPr/>
        </p:nvPicPr>
        <p:blipFill>
          <a:blip r:embed="rId3">
            <a:extLst>
              <a:ext uri="{28A0092B-C50C-407E-A947-70E740481C1C}">
                <a14:useLocalDpi xmlns:a14="http://schemas.microsoft.com/office/drawing/2010/main" val="0"/>
              </a:ext>
            </a:extLst>
          </a:blip>
          <a:srcRect l="52856" t="52550" r="8571" b="28040"/>
          <a:stretch>
            <a:fillRect/>
          </a:stretch>
        </p:blipFill>
        <p:spPr bwMode="auto">
          <a:xfrm>
            <a:off x="4267200" y="5367338"/>
            <a:ext cx="4876800"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5860" name="Picture 2"/>
          <p:cNvPicPr>
            <a:picLocks noChangeAspect="1" noChangeArrowheads="1"/>
          </p:cNvPicPr>
          <p:nvPr/>
        </p:nvPicPr>
        <p:blipFill>
          <a:blip r:embed="rId4">
            <a:extLst>
              <a:ext uri="{28A0092B-C50C-407E-A947-70E740481C1C}">
                <a14:useLocalDpi xmlns:a14="http://schemas.microsoft.com/office/drawing/2010/main" val="0"/>
              </a:ext>
            </a:extLst>
          </a:blip>
          <a:srcRect l="13333" t="27451" r="11905" b="4314"/>
          <a:stretch>
            <a:fillRect/>
          </a:stretch>
        </p:blipFill>
        <p:spPr bwMode="auto">
          <a:xfrm>
            <a:off x="0" y="2549525"/>
            <a:ext cx="6400800"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5861"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35725" y="2549525"/>
            <a:ext cx="267335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404473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630363"/>
          </a:xfrm>
        </p:spPr>
        <p:txBody>
          <a:bodyPr rtlCol="0">
            <a:normAutofit fontScale="90000"/>
          </a:bodyPr>
          <a:lstStyle/>
          <a:p>
            <a:pPr eaLnBrk="1" fontAlgn="auto" hangingPunct="1">
              <a:spcAft>
                <a:spcPts val="0"/>
              </a:spcAft>
              <a:defRPr/>
            </a:pP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8, 2013</a:t>
            </a:r>
            <a:r>
              <a:rPr lang="en-US" sz="3100" b="1" dirty="0" smtClean="0">
                <a:latin typeface="Tahoma" panose="020B0604030504040204" pitchFamily="34" charset="0"/>
                <a:ea typeface="Tahoma" panose="020B0604030504040204" pitchFamily="34" charset="0"/>
                <a:cs typeface="Tahoma" panose="020B0604030504040204" pitchFamily="34" charset="0"/>
              </a:rPr>
              <a:t/>
            </a:r>
            <a:br>
              <a:rPr lang="en-US" sz="3100" b="1" dirty="0" smtClean="0">
                <a:latin typeface="Tahoma" panose="020B0604030504040204" pitchFamily="34" charset="0"/>
                <a:ea typeface="Tahoma" panose="020B0604030504040204" pitchFamily="34" charset="0"/>
                <a:cs typeface="Tahoma" panose="020B0604030504040204" pitchFamily="34" charset="0"/>
              </a:rPr>
            </a:br>
            <a:r>
              <a:rPr lang="en-US" sz="3100" b="1" dirty="0" smtClean="0">
                <a:latin typeface="Tahoma" panose="020B0604030504040204" pitchFamily="34" charset="0"/>
                <a:ea typeface="Tahoma" panose="020B0604030504040204" pitchFamily="34" charset="0"/>
                <a:cs typeface="Tahoma" panose="020B0604030504040204" pitchFamily="34" charset="0"/>
              </a:rPr>
              <a:t>An Early Report Card on Massive Open Online Courses, Recap of Canvas courses</a:t>
            </a:r>
            <a:br>
              <a:rPr lang="en-US" sz="3100" b="1" dirty="0" smtClean="0">
                <a:latin typeface="Tahoma" panose="020B0604030504040204" pitchFamily="34" charset="0"/>
                <a:ea typeface="Tahoma" panose="020B0604030504040204" pitchFamily="34" charset="0"/>
                <a:cs typeface="Tahoma" panose="020B0604030504040204" pitchFamily="34" charset="0"/>
              </a:rPr>
            </a:br>
            <a:r>
              <a:rPr lang="en-US" sz="2000" b="1" dirty="0" smtClean="0">
                <a:latin typeface="Tahoma" panose="020B0604030504040204" pitchFamily="34" charset="0"/>
                <a:ea typeface="Tahoma" panose="020B0604030504040204" pitchFamily="34" charset="0"/>
                <a:cs typeface="Tahoma" panose="020B0604030504040204" pitchFamily="34" charset="0"/>
              </a:rPr>
              <a:t>Geoffrey A. Fowler, WSJ Online</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2"/>
              </a:rPr>
              <a:t>http://</a:t>
            </a:r>
            <a:r>
              <a:rPr lang="en-US" sz="900" b="1" dirty="0" smtClean="0">
                <a:latin typeface="Tahoma" panose="020B0604030504040204" pitchFamily="34" charset="0"/>
                <a:ea typeface="Tahoma" panose="020B0604030504040204" pitchFamily="34" charset="0"/>
                <a:cs typeface="Tahoma" panose="020B0604030504040204" pitchFamily="34" charset="0"/>
                <a:hlinkClick r:id="rId2"/>
              </a:rPr>
              <a:t>online.wsj.com/article/SB10001424052702303759604579093400834738972.html#project%3DMOOCchrtPRINT%26articleTabs%3Dinteractive</a:t>
            </a:r>
            <a:r>
              <a:rPr lang="en-US" sz="900" b="1" dirty="0" smtClean="0">
                <a:latin typeface="Tahoma" panose="020B0604030504040204" pitchFamily="34" charset="0"/>
                <a:ea typeface="Tahoma" panose="020B0604030504040204" pitchFamily="34" charset="0"/>
                <a:cs typeface="Tahoma" panose="020B0604030504040204" pitchFamily="34" charset="0"/>
              </a:rPr>
              <a:t> </a:t>
            </a:r>
            <a:br>
              <a:rPr lang="en-US" sz="900" b="1" dirty="0" smtClean="0">
                <a:latin typeface="Tahoma" panose="020B0604030504040204" pitchFamily="34" charset="0"/>
                <a:ea typeface="Tahoma" panose="020B0604030504040204" pitchFamily="34" charset="0"/>
                <a:cs typeface="Tahoma" panose="020B0604030504040204" pitchFamily="34" charset="0"/>
              </a:rPr>
            </a:br>
            <a:r>
              <a:rPr lang="en-US" sz="900" b="1" dirty="0" smtClean="0">
                <a:latin typeface="Tahoma" panose="020B0604030504040204" pitchFamily="34" charset="0"/>
                <a:ea typeface="Tahoma" panose="020B0604030504040204" pitchFamily="34" charset="0"/>
                <a:cs typeface="Tahoma" panose="020B0604030504040204" pitchFamily="34" charset="0"/>
              </a:rPr>
              <a:t>Video</a:t>
            </a:r>
            <a:r>
              <a:rPr lang="en-US" sz="900" b="1" dirty="0">
                <a:latin typeface="Tahoma" panose="020B0604030504040204" pitchFamily="34" charset="0"/>
                <a:ea typeface="Tahoma" panose="020B0604030504040204" pitchFamily="34" charset="0"/>
                <a:cs typeface="Tahoma" panose="020B0604030504040204" pitchFamily="34" charset="0"/>
              </a:rPr>
              <a:t>: </a:t>
            </a:r>
            <a:r>
              <a:rPr lang="en-US" sz="900" b="1" dirty="0">
                <a:latin typeface="Tahoma" panose="020B0604030504040204" pitchFamily="34" charset="0"/>
                <a:ea typeface="Tahoma" panose="020B0604030504040204" pitchFamily="34" charset="0"/>
                <a:cs typeface="Tahoma" panose="020B0604030504040204" pitchFamily="34" charset="0"/>
                <a:hlinkClick r:id="rId3"/>
              </a:rPr>
              <a:t>http://online.wsj.com/article/SB10001424052702303759604579093400834738972.html#project%3DMOOCchrtPRINT%26articleTabs%3Dvideo</a:t>
            </a:r>
            <a:r>
              <a:rPr lang="en-US" sz="900" b="1" dirty="0">
                <a:latin typeface="Tahoma" panose="020B0604030504040204" pitchFamily="34" charset="0"/>
                <a:ea typeface="Tahoma" panose="020B0604030504040204" pitchFamily="34" charset="0"/>
                <a:cs typeface="Tahoma" panose="020B0604030504040204" pitchFamily="34" charset="0"/>
              </a:rPr>
              <a:t> </a:t>
            </a:r>
            <a:endParaRPr lang="en-US" sz="900" dirty="0">
              <a:latin typeface="Tahoma" panose="020B0604030504040204" pitchFamily="34" charset="0"/>
              <a:ea typeface="Tahoma" panose="020B0604030504040204" pitchFamily="34" charset="0"/>
              <a:cs typeface="Tahoma" panose="020B0604030504040204" pitchFamily="34" charset="0"/>
            </a:endParaRPr>
          </a:p>
        </p:txBody>
      </p:sp>
      <p:pic>
        <p:nvPicPr>
          <p:cNvPr id="508931" name="Picture 2"/>
          <p:cNvPicPr>
            <a:picLocks noChangeAspect="1"/>
          </p:cNvPicPr>
          <p:nvPr/>
        </p:nvPicPr>
        <p:blipFill>
          <a:blip r:embed="rId4">
            <a:extLst>
              <a:ext uri="{28A0092B-C50C-407E-A947-70E740481C1C}">
                <a14:useLocalDpi xmlns:a14="http://schemas.microsoft.com/office/drawing/2010/main" val="0"/>
              </a:ext>
            </a:extLst>
          </a:blip>
          <a:srcRect t="68117" r="57179"/>
          <a:stretch>
            <a:fillRect/>
          </a:stretch>
        </p:blipFill>
        <p:spPr bwMode="auto">
          <a:xfrm>
            <a:off x="4748213" y="2667000"/>
            <a:ext cx="4395787"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8932" name="Picture 3"/>
          <p:cNvPicPr>
            <a:picLocks noChangeAspect="1"/>
          </p:cNvPicPr>
          <p:nvPr/>
        </p:nvPicPr>
        <p:blipFill>
          <a:blip r:embed="rId4">
            <a:extLst>
              <a:ext uri="{28A0092B-C50C-407E-A947-70E740481C1C}">
                <a14:useLocalDpi xmlns:a14="http://schemas.microsoft.com/office/drawing/2010/main" val="0"/>
              </a:ext>
            </a:extLst>
          </a:blip>
          <a:srcRect t="37682" r="58192" b="31883"/>
          <a:stretch>
            <a:fillRect/>
          </a:stretch>
        </p:blipFill>
        <p:spPr bwMode="auto">
          <a:xfrm>
            <a:off x="-76200" y="2667000"/>
            <a:ext cx="4495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8933"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21613" y="5943600"/>
            <a:ext cx="1322387"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903268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itle 1"/>
          <p:cNvSpPr>
            <a:spLocks noGrp="1"/>
          </p:cNvSpPr>
          <p:nvPr>
            <p:ph type="title"/>
          </p:nvPr>
        </p:nvSpPr>
        <p:spPr>
          <a:xfrm>
            <a:off x="290513" y="762000"/>
            <a:ext cx="8305800" cy="1828800"/>
          </a:xfrm>
        </p:spPr>
        <p:txBody>
          <a:bodyPr/>
          <a:lstStyle/>
          <a:p>
            <a:pPr eaLnBrk="1" hangingPunct="1"/>
            <a:r>
              <a:rPr lang="en-US" altLang="en-US" sz="3600" b="1" smtClean="0">
                <a:solidFill>
                  <a:srgbClr val="FF0000"/>
                </a:solidFill>
                <a:latin typeface="Tahoma" panose="020B0604030504040204" pitchFamily="34" charset="0"/>
                <a:cs typeface="Tahoma" panose="020B0604030504040204" pitchFamily="34" charset="0"/>
              </a:rPr>
              <a:t>June 13, 2014</a:t>
            </a:r>
            <a:r>
              <a:rPr lang="en-US" altLang="en-US" sz="2000" b="1" smtClean="0">
                <a:latin typeface="Tahoma" panose="020B0604030504040204" pitchFamily="34" charset="0"/>
                <a:cs typeface="Tahoma" panose="020B0604030504040204" pitchFamily="34" charset="0"/>
              </a:rPr>
              <a:t/>
            </a:r>
            <a:br>
              <a:rPr lang="en-US" altLang="en-US" sz="2000" b="1" smtClean="0">
                <a:latin typeface="Tahoma" panose="020B0604030504040204" pitchFamily="34" charset="0"/>
                <a:cs typeface="Tahoma" panose="020B0604030504040204" pitchFamily="34" charset="0"/>
              </a:rPr>
            </a:br>
            <a:r>
              <a:rPr lang="en-US" altLang="en-US" sz="3200" b="1" smtClean="0">
                <a:solidFill>
                  <a:srgbClr val="0070C0"/>
                </a:solidFill>
                <a:latin typeface="Tahoma" panose="020B0604030504040204" pitchFamily="34" charset="0"/>
                <a:cs typeface="Tahoma" panose="020B0604030504040204" pitchFamily="34" charset="0"/>
              </a:rPr>
              <a:t>2. Lack of Engagement with Content</a:t>
            </a:r>
            <a:r>
              <a:rPr lang="en-US" altLang="en-US" sz="2000" b="1" smtClean="0">
                <a:latin typeface="Tahoma" panose="020B0604030504040204" pitchFamily="34" charset="0"/>
                <a:cs typeface="Tahoma" panose="020B0604030504040204" pitchFamily="34" charset="0"/>
              </a:rPr>
              <a:t/>
            </a:r>
            <a:br>
              <a:rPr lang="en-US" altLang="en-US" sz="2000" b="1" smtClean="0">
                <a:latin typeface="Tahoma" panose="020B0604030504040204" pitchFamily="34" charset="0"/>
                <a:cs typeface="Tahoma" panose="020B0604030504040204" pitchFamily="34" charset="0"/>
              </a:rPr>
            </a:br>
            <a:r>
              <a:rPr lang="en-US" altLang="en-US" sz="2000" b="1" smtClean="0">
                <a:latin typeface="Tahoma" panose="020B0604030504040204" pitchFamily="34" charset="0"/>
                <a:cs typeface="Tahoma" panose="020B0604030504040204" pitchFamily="34" charset="0"/>
              </a:rPr>
              <a:t>8 Things You Should Know About MOOCs</a:t>
            </a:r>
            <a:br>
              <a:rPr lang="en-US" altLang="en-US" sz="2000" b="1" smtClean="0">
                <a:latin typeface="Tahoma" panose="020B0604030504040204" pitchFamily="34" charset="0"/>
                <a:cs typeface="Tahoma" panose="020B0604030504040204" pitchFamily="34" charset="0"/>
              </a:rPr>
            </a:br>
            <a:r>
              <a:rPr lang="en-US" altLang="en-US" sz="2000" b="1" smtClean="0">
                <a:latin typeface="Tahoma" panose="020B0604030504040204" pitchFamily="34" charset="0"/>
                <a:cs typeface="Tahoma" panose="020B0604030504040204" pitchFamily="34" charset="0"/>
              </a:rPr>
              <a:t>Chronicle of Higher Education, Jonah Newman and Soo Oh</a:t>
            </a:r>
            <a:br>
              <a:rPr lang="en-US" altLang="en-US" sz="2000" b="1" smtClean="0">
                <a:latin typeface="Tahoma" panose="020B0604030504040204" pitchFamily="34" charset="0"/>
                <a:cs typeface="Tahoma" panose="020B0604030504040204" pitchFamily="34" charset="0"/>
              </a:rPr>
            </a:br>
            <a:r>
              <a:rPr lang="en-US" altLang="en-US" sz="1400" b="1" smtClean="0">
                <a:latin typeface="Tahoma" panose="020B0604030504040204" pitchFamily="34" charset="0"/>
                <a:cs typeface="Tahoma" panose="020B0604030504040204" pitchFamily="34" charset="0"/>
                <a:hlinkClick r:id="rId2"/>
              </a:rPr>
              <a:t>http://chronicle.com/article/MOOCs-EdX/146901/</a:t>
            </a:r>
            <a:r>
              <a:rPr lang="en-US" altLang="en-US" sz="1400" b="1" smtClean="0">
                <a:latin typeface="Tahoma" panose="020B0604030504040204" pitchFamily="34" charset="0"/>
                <a:cs typeface="Tahoma" panose="020B0604030504040204" pitchFamily="34" charset="0"/>
              </a:rPr>
              <a:t> </a:t>
            </a:r>
          </a:p>
        </p:txBody>
      </p:sp>
      <p:pic>
        <p:nvPicPr>
          <p:cNvPr id="240643" name="Picture 4"/>
          <p:cNvPicPr>
            <a:picLocks noChangeAspect="1"/>
          </p:cNvPicPr>
          <p:nvPr/>
        </p:nvPicPr>
        <p:blipFill>
          <a:blip r:embed="rId3">
            <a:extLst>
              <a:ext uri="{28A0092B-C50C-407E-A947-70E740481C1C}">
                <a14:useLocalDpi xmlns:a14="http://schemas.microsoft.com/office/drawing/2010/main" val="0"/>
              </a:ext>
            </a:extLst>
          </a:blip>
          <a:srcRect l="1271" t="21436" r="8427" b="4732"/>
          <a:stretch>
            <a:fillRect/>
          </a:stretch>
        </p:blipFill>
        <p:spPr bwMode="auto">
          <a:xfrm>
            <a:off x="80963" y="2667000"/>
            <a:ext cx="87249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758684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itle 1"/>
          <p:cNvSpPr>
            <a:spLocks noGrp="1"/>
          </p:cNvSpPr>
          <p:nvPr>
            <p:ph type="title"/>
          </p:nvPr>
        </p:nvSpPr>
        <p:spPr>
          <a:xfrm>
            <a:off x="852488" y="558800"/>
            <a:ext cx="7543800" cy="2686050"/>
          </a:xfrm>
        </p:spPr>
        <p:txBody>
          <a:bodyPr/>
          <a:lstStyle/>
          <a:p>
            <a:r>
              <a:rPr lang="en-US" altLang="en-US" sz="3600" b="1" smtClean="0">
                <a:solidFill>
                  <a:srgbClr val="FF0000"/>
                </a:solidFill>
                <a:latin typeface="Tahoma" panose="020B0604030504040204" pitchFamily="34" charset="0"/>
                <a:cs typeface="Tahoma" panose="020B0604030504040204" pitchFamily="34" charset="0"/>
              </a:rPr>
              <a:t>April 17, 2014</a:t>
            </a:r>
            <a:r>
              <a:rPr lang="en-US" altLang="en-US" sz="2000" b="1" smtClean="0">
                <a:latin typeface="Tahoma" panose="020B0604030504040204" pitchFamily="34" charset="0"/>
                <a:cs typeface="Tahoma" panose="020B0604030504040204" pitchFamily="34" charset="0"/>
              </a:rPr>
              <a:t/>
            </a:r>
            <a:br>
              <a:rPr lang="en-US" altLang="en-US" sz="2000" b="1" smtClean="0">
                <a:latin typeface="Tahoma" panose="020B0604030504040204" pitchFamily="34" charset="0"/>
                <a:cs typeface="Tahoma" panose="020B0604030504040204" pitchFamily="34" charset="0"/>
              </a:rPr>
            </a:br>
            <a:r>
              <a:rPr lang="en-US" altLang="en-US" sz="3200" b="1" smtClean="0">
                <a:solidFill>
                  <a:srgbClr val="0070C0"/>
                </a:solidFill>
                <a:latin typeface="Tahoma" panose="020B0604030504040204" pitchFamily="34" charset="0"/>
                <a:cs typeface="Tahoma" panose="020B0604030504040204" pitchFamily="34" charset="0"/>
              </a:rPr>
              <a:t>3. Issues of Age, Gender, and Course Type</a:t>
            </a:r>
            <a:r>
              <a:rPr lang="en-US" altLang="en-US" sz="2000" b="1" smtClean="0">
                <a:latin typeface="Tahoma" panose="020B0604030504040204" pitchFamily="34" charset="0"/>
                <a:cs typeface="Tahoma" panose="020B0604030504040204" pitchFamily="34" charset="0"/>
              </a:rPr>
              <a:t/>
            </a:r>
            <a:br>
              <a:rPr lang="en-US" altLang="en-US" sz="2000" b="1" smtClean="0">
                <a:latin typeface="Tahoma" panose="020B0604030504040204" pitchFamily="34" charset="0"/>
                <a:cs typeface="Tahoma" panose="020B0604030504040204" pitchFamily="34" charset="0"/>
              </a:rPr>
            </a:br>
            <a:r>
              <a:rPr lang="en-US" altLang="en-US" sz="2400" b="1" smtClean="0">
                <a:latin typeface="Tahoma" panose="020B0604030504040204" pitchFamily="34" charset="0"/>
                <a:cs typeface="Tahoma" panose="020B0604030504040204" pitchFamily="34" charset="0"/>
              </a:rPr>
              <a:t>Infographic: Global MOOC statistics</a:t>
            </a:r>
            <a:r>
              <a:rPr lang="en-US" altLang="en-US" sz="1400" b="1" smtClean="0">
                <a:latin typeface="Tahoma" panose="020B0604030504040204" pitchFamily="34" charset="0"/>
                <a:cs typeface="Tahoma" panose="020B0604030504040204" pitchFamily="34" charset="0"/>
              </a:rPr>
              <a:t/>
            </a:r>
            <a:br>
              <a:rPr lang="en-US" altLang="en-US" sz="1400" b="1" smtClean="0">
                <a:latin typeface="Tahoma" panose="020B0604030504040204" pitchFamily="34" charset="0"/>
                <a:cs typeface="Tahoma" panose="020B0604030504040204" pitchFamily="34" charset="0"/>
              </a:rPr>
            </a:br>
            <a:r>
              <a:rPr lang="en-US" altLang="en-US" sz="1400" b="1" smtClean="0">
                <a:latin typeface="Tahoma" panose="020B0604030504040204" pitchFamily="34" charset="0"/>
                <a:cs typeface="Tahoma" panose="020B0604030504040204" pitchFamily="34" charset="0"/>
              </a:rPr>
              <a:t>eCampus News, Meris Stansbury</a:t>
            </a:r>
            <a:r>
              <a:rPr lang="en-US" altLang="en-US" sz="1400" smtClean="0">
                <a:latin typeface="Tahoma" panose="020B0604030504040204" pitchFamily="34" charset="0"/>
                <a:cs typeface="Tahoma" panose="020B0604030504040204" pitchFamily="34" charset="0"/>
              </a:rPr>
              <a:t/>
            </a:r>
            <a:br>
              <a:rPr lang="en-US" altLang="en-US" sz="1400" smtClean="0">
                <a:latin typeface="Tahoma" panose="020B0604030504040204" pitchFamily="34" charset="0"/>
                <a:cs typeface="Tahoma" panose="020B0604030504040204" pitchFamily="34" charset="0"/>
              </a:rPr>
            </a:br>
            <a:r>
              <a:rPr lang="en-US" altLang="en-US" sz="1400" b="1" smtClean="0">
                <a:latin typeface="Tahoma" panose="020B0604030504040204" pitchFamily="34" charset="0"/>
                <a:cs typeface="Tahoma" panose="020B0604030504040204" pitchFamily="34" charset="0"/>
                <a:hlinkClick r:id="rId2"/>
              </a:rPr>
              <a:t>http://www.ecampusnews.com/research/infographic-moocs-global-436/</a:t>
            </a:r>
            <a:r>
              <a:rPr lang="en-US" altLang="en-US" sz="1400" b="1" smtClean="0">
                <a:latin typeface="Tahoma" panose="020B0604030504040204" pitchFamily="34" charset="0"/>
                <a:cs typeface="Tahoma" panose="020B0604030504040204" pitchFamily="34" charset="0"/>
              </a:rPr>
              <a:t> </a:t>
            </a:r>
            <a:br>
              <a:rPr lang="en-US" altLang="en-US" sz="1400" b="1" smtClean="0">
                <a:latin typeface="Tahoma" panose="020B0604030504040204" pitchFamily="34" charset="0"/>
                <a:cs typeface="Tahoma" panose="020B0604030504040204" pitchFamily="34" charset="0"/>
              </a:rPr>
            </a:br>
            <a:r>
              <a:rPr lang="en-US" altLang="en-US" sz="1400" b="1" smtClean="0">
                <a:latin typeface="Tahoma" panose="020B0604030504040204" pitchFamily="34" charset="0"/>
                <a:cs typeface="Tahoma" panose="020B0604030504040204" pitchFamily="34" charset="0"/>
              </a:rPr>
              <a:t>Inforgraphic: </a:t>
            </a:r>
            <a:r>
              <a:rPr lang="en-US" altLang="en-US" sz="1400" b="1" smtClean="0">
                <a:latin typeface="Tahoma" panose="020B0604030504040204" pitchFamily="34" charset="0"/>
                <a:cs typeface="Tahoma" panose="020B0604030504040204" pitchFamily="34" charset="0"/>
                <a:hlinkClick r:id="rId3"/>
              </a:rPr>
              <a:t>https://magic.piktochart.com/output/1747660-moocs</a:t>
            </a:r>
            <a:r>
              <a:rPr lang="en-US" altLang="en-US" sz="1400" b="1" smtClean="0">
                <a:latin typeface="Tahoma" panose="020B0604030504040204" pitchFamily="34" charset="0"/>
                <a:cs typeface="Tahoma" panose="020B0604030504040204" pitchFamily="34" charset="0"/>
              </a:rPr>
              <a:t> </a:t>
            </a:r>
            <a:endParaRPr lang="en-US" altLang="en-US" sz="1400" smtClean="0">
              <a:latin typeface="Tahoma" panose="020B0604030504040204" pitchFamily="34" charset="0"/>
              <a:cs typeface="Tahoma" panose="020B0604030504040204" pitchFamily="34" charset="0"/>
            </a:endParaRPr>
          </a:p>
        </p:txBody>
      </p:sp>
      <p:pic>
        <p:nvPicPr>
          <p:cNvPr id="241667" name="Picture 5"/>
          <p:cNvPicPr>
            <a:picLocks noChangeAspect="1"/>
          </p:cNvPicPr>
          <p:nvPr/>
        </p:nvPicPr>
        <p:blipFill>
          <a:blip r:embed="rId4" cstate="print">
            <a:extLst>
              <a:ext uri="{28A0092B-C50C-407E-A947-70E740481C1C}">
                <a14:useLocalDpi xmlns:a14="http://schemas.microsoft.com/office/drawing/2010/main" val="0"/>
              </a:ext>
            </a:extLst>
          </a:blip>
          <a:srcRect l="4469" t="16483" r="51732" b="7449"/>
          <a:stretch>
            <a:fillRect/>
          </a:stretch>
        </p:blipFill>
        <p:spPr bwMode="auto">
          <a:xfrm>
            <a:off x="3276600" y="3347784"/>
            <a:ext cx="2871788" cy="351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83628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a:xfrm>
            <a:off x="736600" y="614363"/>
            <a:ext cx="7772400" cy="2438400"/>
          </a:xfrm>
        </p:spPr>
        <p:txBody>
          <a:bodyPr/>
          <a:lstStyle/>
          <a:p>
            <a:r>
              <a:rPr lang="en-US" altLang="en-US" sz="3600" b="1" smtClean="0">
                <a:solidFill>
                  <a:srgbClr val="FF0000"/>
                </a:solidFill>
                <a:latin typeface="Tahoma" panose="020B0604030504040204" pitchFamily="34" charset="0"/>
                <a:cs typeface="Tahoma" panose="020B0604030504040204" pitchFamily="34" charset="0"/>
              </a:rPr>
              <a:t>February 20, 2014</a:t>
            </a:r>
            <a:r>
              <a:rPr lang="en-US" altLang="en-US" sz="3600" b="1" smtClean="0">
                <a:solidFill>
                  <a:srgbClr val="0070C0"/>
                </a:solidFill>
                <a:latin typeface="Tahoma" panose="020B0604030504040204" pitchFamily="34" charset="0"/>
                <a:cs typeface="Tahoma" panose="020B0604030504040204" pitchFamily="34" charset="0"/>
              </a:rPr>
              <a:t/>
            </a:r>
            <a:br>
              <a:rPr lang="en-US" altLang="en-US" sz="3600" b="1" smtClean="0">
                <a:solidFill>
                  <a:srgbClr val="0070C0"/>
                </a:solidFill>
                <a:latin typeface="Tahoma" panose="020B0604030504040204" pitchFamily="34" charset="0"/>
                <a:cs typeface="Tahoma" panose="020B0604030504040204" pitchFamily="34" charset="0"/>
              </a:rPr>
            </a:br>
            <a:r>
              <a:rPr lang="en-US" altLang="en-US" sz="3200" b="1" smtClean="0">
                <a:solidFill>
                  <a:srgbClr val="0070C0"/>
                </a:solidFill>
                <a:latin typeface="Tahoma" panose="020B0604030504040204" pitchFamily="34" charset="0"/>
                <a:cs typeface="Tahoma" panose="020B0604030504040204" pitchFamily="34" charset="0"/>
              </a:rPr>
              <a:t>4. Issues of Impact and Elitism</a:t>
            </a:r>
            <a:br>
              <a:rPr lang="en-US" altLang="en-US" sz="3200" b="1" smtClean="0">
                <a:solidFill>
                  <a:srgbClr val="0070C0"/>
                </a:solidFill>
                <a:latin typeface="Tahoma" panose="020B0604030504040204" pitchFamily="34" charset="0"/>
                <a:cs typeface="Tahoma" panose="020B0604030504040204" pitchFamily="34" charset="0"/>
              </a:rPr>
            </a:br>
            <a:r>
              <a:rPr lang="en-US" altLang="en-US" sz="2400" b="1" smtClean="0">
                <a:latin typeface="Tahoma" panose="020B0604030504040204" pitchFamily="34" charset="0"/>
                <a:cs typeface="Tahoma" panose="020B0604030504040204" pitchFamily="34" charset="0"/>
              </a:rPr>
              <a:t>Harvard and MIT Release Visualization Tools for Trove of MOOC Data</a:t>
            </a:r>
            <a:r>
              <a:rPr lang="en-US" altLang="en-US" sz="3200" b="1" smtClean="0">
                <a:latin typeface="Tahoma" panose="020B0604030504040204" pitchFamily="34" charset="0"/>
                <a:cs typeface="Tahoma" panose="020B0604030504040204" pitchFamily="34" charset="0"/>
              </a:rPr>
              <a:t/>
            </a:r>
            <a:br>
              <a:rPr lang="en-US" altLang="en-US" sz="3200" b="1" smtClean="0">
                <a:latin typeface="Tahoma" panose="020B0604030504040204" pitchFamily="34" charset="0"/>
                <a:cs typeface="Tahoma" panose="020B0604030504040204" pitchFamily="34" charset="0"/>
              </a:rPr>
            </a:br>
            <a:r>
              <a:rPr lang="en-US" altLang="en-US" sz="1800" b="1" smtClean="0">
                <a:latin typeface="Tahoma" panose="020B0604030504040204" pitchFamily="34" charset="0"/>
                <a:cs typeface="Tahoma" panose="020B0604030504040204" pitchFamily="34" charset="0"/>
              </a:rPr>
              <a:t>Lawrence Biemiller, Chronicle of Higher Education</a:t>
            </a:r>
            <a:r>
              <a:rPr lang="en-US" altLang="en-US" sz="600" b="1" smtClean="0">
                <a:latin typeface="Tahoma" panose="020B0604030504040204" pitchFamily="34" charset="0"/>
                <a:cs typeface="Tahoma" panose="020B0604030504040204" pitchFamily="34" charset="0"/>
              </a:rPr>
              <a:t/>
            </a:r>
            <a:br>
              <a:rPr lang="en-US" altLang="en-US" sz="600" b="1" smtClean="0">
                <a:latin typeface="Tahoma" panose="020B0604030504040204" pitchFamily="34" charset="0"/>
                <a:cs typeface="Tahoma" panose="020B0604030504040204" pitchFamily="34" charset="0"/>
              </a:rPr>
            </a:br>
            <a:r>
              <a:rPr lang="en-US" altLang="en-US" sz="600" b="1" smtClean="0">
                <a:latin typeface="Tahoma" panose="020B0604030504040204" pitchFamily="34" charset="0"/>
                <a:cs typeface="Tahoma" panose="020B0604030504040204" pitchFamily="34" charset="0"/>
                <a:hlinkClick r:id="rId2"/>
              </a:rPr>
              <a:t>http://chronicle.com/blogs/wiredcampus/harvard-and-mit-release-visualization-tools-for-trove-of-mooc-data/50631?cid=pm&amp;utm_source=pm&amp;utm_medium=en</a:t>
            </a:r>
            <a:r>
              <a:rPr lang="en-US" altLang="en-US" sz="600" b="1" smtClean="0">
                <a:latin typeface="Tahoma" panose="020B0604030504040204" pitchFamily="34" charset="0"/>
                <a:cs typeface="Tahoma" panose="020B0604030504040204" pitchFamily="34" charset="0"/>
              </a:rPr>
              <a:t> </a:t>
            </a:r>
          </a:p>
        </p:txBody>
      </p:sp>
      <p:pic>
        <p:nvPicPr>
          <p:cNvPr id="24269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171825"/>
            <a:ext cx="6019800"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p:cNvPicPr>
          <p:nvPr/>
        </p:nvPicPr>
        <p:blipFill>
          <a:blip r:embed="rId4">
            <a:extLst>
              <a:ext uri="{28A0092B-C50C-407E-A947-70E740481C1C}">
                <a14:useLocalDpi xmlns:a14="http://schemas.microsoft.com/office/drawing/2010/main" val="0"/>
              </a:ext>
            </a:extLst>
          </a:blip>
          <a:srcRect l="1854" t="18095" r="-56" b="7237"/>
          <a:stretch>
            <a:fillRect/>
          </a:stretch>
        </p:blipFill>
        <p:spPr bwMode="auto">
          <a:xfrm>
            <a:off x="736600" y="3171825"/>
            <a:ext cx="7646988" cy="353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2662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itle 1"/>
          <p:cNvSpPr>
            <a:spLocks noGrp="1"/>
          </p:cNvSpPr>
          <p:nvPr>
            <p:ph type="title"/>
          </p:nvPr>
        </p:nvSpPr>
        <p:spPr>
          <a:xfrm>
            <a:off x="304800" y="228600"/>
            <a:ext cx="8305800" cy="2743200"/>
          </a:xfrm>
        </p:spPr>
        <p:txBody>
          <a:bodyPr/>
          <a:lstStyle/>
          <a:p>
            <a:r>
              <a:rPr lang="en-US" altLang="en-US" sz="3600" b="1" smtClean="0">
                <a:solidFill>
                  <a:srgbClr val="FF0000"/>
                </a:solidFill>
                <a:latin typeface="Tahoma" panose="020B0604030504040204" pitchFamily="34" charset="0"/>
                <a:cs typeface="Tahoma" panose="020B0604030504040204" pitchFamily="34" charset="0"/>
              </a:rPr>
              <a:t>April 21, 2014</a:t>
            </a:r>
            <a:r>
              <a:rPr lang="en-US" altLang="en-US" sz="2000" b="1" smtClean="0">
                <a:latin typeface="Tahoma" panose="020B0604030504040204" pitchFamily="34" charset="0"/>
                <a:cs typeface="Tahoma" panose="020B0604030504040204" pitchFamily="34" charset="0"/>
              </a:rPr>
              <a:t/>
            </a:r>
            <a:br>
              <a:rPr lang="en-US" altLang="en-US" sz="2000" b="1" smtClean="0">
                <a:latin typeface="Tahoma" panose="020B0604030504040204" pitchFamily="34" charset="0"/>
                <a:cs typeface="Tahoma" panose="020B0604030504040204" pitchFamily="34" charset="0"/>
              </a:rPr>
            </a:br>
            <a:r>
              <a:rPr lang="en-US" altLang="en-US" sz="3200" b="1" smtClean="0">
                <a:solidFill>
                  <a:srgbClr val="0070C0"/>
                </a:solidFill>
                <a:latin typeface="Tahoma" panose="020B0604030504040204" pitchFamily="34" charset="0"/>
                <a:cs typeface="Tahoma" panose="020B0604030504040204" pitchFamily="34" charset="0"/>
              </a:rPr>
              <a:t>Not Impacting the Underprivileged </a:t>
            </a:r>
            <a:r>
              <a:rPr lang="en-US" altLang="en-US" sz="2000" b="1" smtClean="0">
                <a:latin typeface="Tahoma" panose="020B0604030504040204" pitchFamily="34" charset="0"/>
                <a:cs typeface="Tahoma" panose="020B0604030504040204" pitchFamily="34" charset="0"/>
              </a:rPr>
              <a:t/>
            </a:r>
            <a:br>
              <a:rPr lang="en-US" altLang="en-US" sz="2000" b="1" smtClean="0">
                <a:latin typeface="Tahoma" panose="020B0604030504040204" pitchFamily="34" charset="0"/>
                <a:cs typeface="Tahoma" panose="020B0604030504040204" pitchFamily="34" charset="0"/>
              </a:rPr>
            </a:br>
            <a:r>
              <a:rPr lang="en-US" altLang="en-US" sz="2400" b="1" smtClean="0">
                <a:latin typeface="Tahoma" panose="020B0604030504040204" pitchFamily="34" charset="0"/>
                <a:cs typeface="Tahoma" panose="020B0604030504040204" pitchFamily="34" charset="0"/>
              </a:rPr>
              <a:t>The Revolution Is Not Being MOOC-ized, Students are educated, employed, and male.</a:t>
            </a:r>
            <a:r>
              <a:rPr lang="en-US" altLang="en-US" sz="2000" b="1" smtClean="0">
                <a:latin typeface="Tahoma" panose="020B0604030504040204" pitchFamily="34" charset="0"/>
                <a:cs typeface="Tahoma" panose="020B0604030504040204" pitchFamily="34" charset="0"/>
              </a:rPr>
              <a:t/>
            </a:r>
            <a:br>
              <a:rPr lang="en-US" altLang="en-US" sz="2000" b="1" smtClean="0">
                <a:latin typeface="Tahoma" panose="020B0604030504040204" pitchFamily="34" charset="0"/>
                <a:cs typeface="Tahoma" panose="020B0604030504040204" pitchFamily="34" charset="0"/>
              </a:rPr>
            </a:br>
            <a:r>
              <a:rPr lang="en-US" altLang="en-US" sz="2000" b="1" smtClean="0">
                <a:latin typeface="Tahoma" panose="020B0604030504040204" pitchFamily="34" charset="0"/>
                <a:cs typeface="Tahoma" panose="020B0604030504040204" pitchFamily="34" charset="0"/>
              </a:rPr>
              <a:t>Gayle Christensen and Brandon Alcorn, UPenn, New Scientist</a:t>
            </a:r>
            <a:r>
              <a:rPr lang="en-US" altLang="en-US" sz="2400" b="1" smtClean="0">
                <a:latin typeface="Tahoma" panose="020B0604030504040204" pitchFamily="34" charset="0"/>
                <a:cs typeface="Tahoma" panose="020B0604030504040204" pitchFamily="34" charset="0"/>
              </a:rPr>
              <a:t/>
            </a:r>
            <a:br>
              <a:rPr lang="en-US" altLang="en-US" sz="2400" b="1" smtClean="0">
                <a:latin typeface="Tahoma" panose="020B0604030504040204" pitchFamily="34" charset="0"/>
                <a:cs typeface="Tahoma" panose="020B0604030504040204" pitchFamily="34" charset="0"/>
              </a:rPr>
            </a:br>
            <a:r>
              <a:rPr lang="en-US" altLang="en-US" sz="700" b="1" smtClean="0">
                <a:latin typeface="Tahoma" panose="020B0604030504040204" pitchFamily="34" charset="0"/>
                <a:cs typeface="Tahoma" panose="020B0604030504040204" pitchFamily="34" charset="0"/>
                <a:hlinkClick r:id="rId2"/>
              </a:rPr>
              <a:t>http://www.slate.com/articles/health_and_science/new_scientist/2014/03/mooc_survey_students_of_free_online_courses_are_educated_employed_and_male.html</a:t>
            </a:r>
            <a:r>
              <a:rPr lang="en-US" altLang="en-US" sz="700" b="1" smtClean="0">
                <a:latin typeface="Tahoma" panose="020B0604030504040204" pitchFamily="34" charset="0"/>
                <a:cs typeface="Tahoma" panose="020B0604030504040204" pitchFamily="34" charset="0"/>
              </a:rPr>
              <a:t>   </a:t>
            </a:r>
          </a:p>
        </p:txBody>
      </p:sp>
      <p:pic>
        <p:nvPicPr>
          <p:cNvPr id="24371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819400"/>
            <a:ext cx="3962400"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6" name="TextBox 4"/>
          <p:cNvSpPr txBox="1">
            <a:spLocks noChangeArrowheads="1"/>
          </p:cNvSpPr>
          <p:nvPr/>
        </p:nvSpPr>
        <p:spPr bwMode="auto">
          <a:xfrm>
            <a:off x="304800" y="5791200"/>
            <a:ext cx="8458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smtClean="0">
                <a:solidFill>
                  <a:srgbClr val="000000"/>
                </a:solidFill>
                <a:latin typeface="Tahoma" panose="020B0604030504040204" pitchFamily="34" charset="0"/>
                <a:cs typeface="Tahoma" panose="020B0604030504040204" pitchFamily="34" charset="0"/>
              </a:rPr>
              <a:t>Filipino youths go online at an Internet café in Manila on Feb. 18, 2014. Two-thirds of Coursera participants come from the developed world, according to a new report.</a:t>
            </a:r>
          </a:p>
        </p:txBody>
      </p:sp>
    </p:spTree>
    <p:extLst>
      <p:ext uri="{BB962C8B-B14F-4D97-AF65-F5344CB8AC3E}">
        <p14:creationId xmlns:p14="http://schemas.microsoft.com/office/powerpoint/2010/main" val="366452668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itle 1"/>
          <p:cNvSpPr>
            <a:spLocks noGrp="1"/>
          </p:cNvSpPr>
          <p:nvPr>
            <p:ph type="title"/>
          </p:nvPr>
        </p:nvSpPr>
        <p:spPr>
          <a:xfrm>
            <a:off x="784225" y="381000"/>
            <a:ext cx="7772400" cy="3124200"/>
          </a:xfrm>
        </p:spPr>
        <p:txBody>
          <a:bodyPr/>
          <a:lstStyle/>
          <a:p>
            <a:pPr eaLnBrk="1" hangingPunct="1"/>
            <a:r>
              <a:rPr lang="en-US" altLang="en-US" sz="4000" b="1" smtClean="0">
                <a:solidFill>
                  <a:srgbClr val="FF0000"/>
                </a:solidFill>
                <a:latin typeface="Tahoma" panose="020B0604030504040204" pitchFamily="34" charset="0"/>
                <a:cs typeface="Tahoma" panose="020B0604030504040204" pitchFamily="34" charset="0"/>
              </a:rPr>
              <a:t>June 12, 2014</a:t>
            </a:r>
            <a:br>
              <a:rPr lang="en-US" altLang="en-US" sz="4000" b="1" smtClean="0">
                <a:solidFill>
                  <a:srgbClr val="FF0000"/>
                </a:solidFill>
                <a:latin typeface="Tahoma" panose="020B0604030504040204" pitchFamily="34" charset="0"/>
                <a:cs typeface="Tahoma" panose="020B0604030504040204" pitchFamily="34" charset="0"/>
              </a:rPr>
            </a:br>
            <a:r>
              <a:rPr lang="en-US" altLang="en-US" sz="3200" b="1" smtClean="0">
                <a:solidFill>
                  <a:srgbClr val="0070C0"/>
                </a:solidFill>
                <a:latin typeface="Tahoma" panose="020B0604030504040204" pitchFamily="34" charset="0"/>
                <a:cs typeface="Tahoma" panose="020B0604030504040204" pitchFamily="34" charset="0"/>
              </a:rPr>
              <a:t>5. Assessment and Credentialing Issues</a:t>
            </a:r>
            <a:r>
              <a:rPr lang="en-US" altLang="en-US" sz="1600" b="1" smtClean="0">
                <a:latin typeface="Tahoma" panose="020B0604030504040204" pitchFamily="34" charset="0"/>
                <a:cs typeface="Tahoma" panose="020B0604030504040204" pitchFamily="34" charset="0"/>
              </a:rPr>
              <a:t/>
            </a:r>
            <a:br>
              <a:rPr lang="en-US" altLang="en-US" sz="1600" b="1" smtClean="0">
                <a:latin typeface="Tahoma" panose="020B0604030504040204" pitchFamily="34" charset="0"/>
                <a:cs typeface="Tahoma" panose="020B0604030504040204" pitchFamily="34" charset="0"/>
              </a:rPr>
            </a:br>
            <a:r>
              <a:rPr lang="en-US" altLang="en-US" sz="2700" b="1" smtClean="0">
                <a:latin typeface="Tahoma" panose="020B0604030504040204" pitchFamily="34" charset="0"/>
                <a:cs typeface="Tahoma" panose="020B0604030504040204" pitchFamily="34" charset="0"/>
              </a:rPr>
              <a:t>Will a degree made up of Moocs ever be worth the paper it's written on?</a:t>
            </a:r>
            <a:r>
              <a:rPr lang="en-US" altLang="en-US" sz="1600" b="1" smtClean="0">
                <a:latin typeface="Tahoma" panose="020B0604030504040204" pitchFamily="34" charset="0"/>
                <a:cs typeface="Tahoma" panose="020B0604030504040204" pitchFamily="34" charset="0"/>
              </a:rPr>
              <a:t/>
            </a:r>
            <a:br>
              <a:rPr lang="en-US" altLang="en-US" sz="1600" b="1" smtClean="0">
                <a:latin typeface="Tahoma" panose="020B0604030504040204" pitchFamily="34" charset="0"/>
                <a:cs typeface="Tahoma" panose="020B0604030504040204" pitchFamily="34" charset="0"/>
              </a:rPr>
            </a:br>
            <a:r>
              <a:rPr lang="en-US" altLang="en-US" sz="1400" b="1" smtClean="0">
                <a:latin typeface="Tahoma" panose="020B0604030504040204" pitchFamily="34" charset="0"/>
                <a:cs typeface="Tahoma" panose="020B0604030504040204" pitchFamily="34" charset="0"/>
              </a:rPr>
              <a:t>The University of the People can now hand out degrees to its online students – but will employers take them seriously?, Louise Tickle The Guardian</a:t>
            </a:r>
            <a:r>
              <a:rPr lang="en-US" altLang="en-US" sz="1800" b="1" smtClean="0">
                <a:latin typeface="Tahoma" panose="020B0604030504040204" pitchFamily="34" charset="0"/>
                <a:cs typeface="Tahoma" panose="020B0604030504040204" pitchFamily="34" charset="0"/>
              </a:rPr>
              <a:t/>
            </a:r>
            <a:br>
              <a:rPr lang="en-US" altLang="en-US" sz="1800" b="1" smtClean="0">
                <a:latin typeface="Tahoma" panose="020B0604030504040204" pitchFamily="34" charset="0"/>
                <a:cs typeface="Tahoma" panose="020B0604030504040204" pitchFamily="34" charset="0"/>
              </a:rPr>
            </a:br>
            <a:r>
              <a:rPr lang="en-US" altLang="en-US" sz="900" b="1" u="sng" smtClean="0">
                <a:latin typeface="Tahoma" panose="020B0604030504040204" pitchFamily="34" charset="0"/>
                <a:cs typeface="Tahoma" panose="020B0604030504040204" pitchFamily="34" charset="0"/>
                <a:hlinkClick r:id="rId2"/>
              </a:rPr>
              <a:t>http://www.theguardian.com/higher-education-network/blog/2014/jun/12/moocs-viable-alternative-traditional-degree</a:t>
            </a:r>
            <a:r>
              <a:rPr lang="en-US" altLang="en-US" sz="900" b="1" u="sng" smtClean="0">
                <a:latin typeface="Tahoma" panose="020B0604030504040204" pitchFamily="34" charset="0"/>
                <a:cs typeface="Tahoma" panose="020B0604030504040204" pitchFamily="34" charset="0"/>
              </a:rPr>
              <a:t> </a:t>
            </a:r>
            <a:endParaRPr lang="en-US" altLang="en-US" sz="900" b="1" smtClean="0">
              <a:latin typeface="Tahoma" panose="020B0604030504040204" pitchFamily="34" charset="0"/>
              <a:cs typeface="Tahoma" panose="020B0604030504040204" pitchFamily="34" charset="0"/>
            </a:endParaRPr>
          </a:p>
        </p:txBody>
      </p:sp>
      <p:pic>
        <p:nvPicPr>
          <p:cNvPr id="244739"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540125"/>
            <a:ext cx="39624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0" name="TextBox 7"/>
          <p:cNvSpPr txBox="1">
            <a:spLocks noChangeArrowheads="1"/>
          </p:cNvSpPr>
          <p:nvPr/>
        </p:nvSpPr>
        <p:spPr bwMode="auto">
          <a:xfrm>
            <a:off x="1927225" y="5916613"/>
            <a:ext cx="6629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2400" b="1" smtClean="0">
                <a:solidFill>
                  <a:srgbClr val="000000"/>
                </a:solidFill>
                <a:latin typeface="Tahoma" panose="020B0604030504040204" pitchFamily="34" charset="0"/>
                <a:cs typeface="Tahoma" panose="020B0604030504040204" pitchFamily="34" charset="0"/>
              </a:rPr>
              <a:t>Moocs can offer a lot, but they don't offer the feedback of a traditional degree.</a:t>
            </a:r>
          </a:p>
        </p:txBody>
      </p:sp>
    </p:spTree>
    <p:extLst>
      <p:ext uri="{BB962C8B-B14F-4D97-AF65-F5344CB8AC3E}">
        <p14:creationId xmlns:p14="http://schemas.microsoft.com/office/powerpoint/2010/main" val="13669293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93207"/>
            <a:ext cx="8305800" cy="1905000"/>
          </a:xfrm>
        </p:spPr>
        <p:txBody>
          <a:bodyPr/>
          <a:lstStyle/>
          <a:p>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April 23, 2015</a:t>
            </a:r>
            <a:r>
              <a:rPr lang="en-US" sz="3200" b="1" dirty="0" smtClean="0">
                <a:latin typeface="Tahoma" panose="020B0604030504040204" pitchFamily="34" charset="0"/>
                <a:ea typeface="Tahoma" panose="020B0604030504040204" pitchFamily="34" charset="0"/>
                <a:cs typeface="Tahoma" panose="020B0604030504040204" pitchFamily="34" charset="0"/>
              </a:rPr>
              <a:t/>
            </a:r>
            <a:br>
              <a:rPr lang="en-US" sz="3200" b="1" dirty="0" smtClean="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The Catch in Arizona State’s Low-Cost Freshman Year Online: No Aid</a:t>
            </a:r>
            <a:r>
              <a:rPr lang="en-US" sz="2000" b="1" dirty="0" smtClean="0">
                <a:latin typeface="Tahoma" panose="020B0604030504040204" pitchFamily="34" charset="0"/>
                <a:ea typeface="Tahoma" panose="020B0604030504040204" pitchFamily="34" charset="0"/>
                <a:cs typeface="Tahoma" panose="020B0604030504040204" pitchFamily="34" charset="0"/>
              </a:rPr>
              <a:t>, Chronicle of Higher Education, Thomas Fisher</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600" b="1" u="sng" dirty="0">
                <a:latin typeface="Tahoma" panose="020B0604030504040204" pitchFamily="34" charset="0"/>
                <a:ea typeface="Tahoma" panose="020B0604030504040204" pitchFamily="34" charset="0"/>
                <a:cs typeface="Tahoma" panose="020B0604030504040204" pitchFamily="34" charset="0"/>
                <a:hlinkClick r:id="rId2"/>
              </a:rPr>
              <a:t>http://chronicle.com/article/The-Catch-in-Arizona-State-s/229617</a:t>
            </a:r>
            <a:r>
              <a:rPr lang="en-US" sz="1600" b="1" u="sng" dirty="0" smtClean="0">
                <a:latin typeface="Tahoma" panose="020B0604030504040204" pitchFamily="34" charset="0"/>
                <a:ea typeface="Tahoma" panose="020B0604030504040204" pitchFamily="34" charset="0"/>
                <a:cs typeface="Tahoma" panose="020B0604030504040204" pitchFamily="34" charset="0"/>
                <a:hlinkClick r:id="rId2"/>
              </a:rPr>
              <a:t>/</a:t>
            </a:r>
            <a:r>
              <a:rPr lang="en-US" sz="1600" b="1" u="sng" dirty="0" smtClean="0">
                <a:latin typeface="Tahoma" panose="020B0604030504040204" pitchFamily="34" charset="0"/>
                <a:ea typeface="Tahoma" panose="020B0604030504040204" pitchFamily="34" charset="0"/>
                <a:cs typeface="Tahoma" panose="020B0604030504040204" pitchFamily="34" charset="0"/>
              </a:rPr>
              <a:t> </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0459" y="2523493"/>
            <a:ext cx="3593541" cy="2874833"/>
          </a:xfrm>
          <a:prstGeom prst="rect">
            <a:avLst/>
          </a:prstGeom>
        </p:spPr>
      </p:pic>
      <p:sp>
        <p:nvSpPr>
          <p:cNvPr id="6" name="TextBox 5"/>
          <p:cNvSpPr txBox="1"/>
          <p:nvPr/>
        </p:nvSpPr>
        <p:spPr>
          <a:xfrm>
            <a:off x="1143001" y="5791200"/>
            <a:ext cx="7239000" cy="923330"/>
          </a:xfrm>
          <a:prstGeom prst="rect">
            <a:avLst/>
          </a:prstGeom>
          <a:noFill/>
        </p:spPr>
        <p:txBody>
          <a:bodyPr wrap="square" rtlCol="0">
            <a:spAutoFit/>
          </a:bodyPr>
          <a:lstStyle/>
          <a:p>
            <a:r>
              <a:rPr lang="en-US" b="1" dirty="0" err="1">
                <a:latin typeface="Tahoma" panose="020B0604030504040204" pitchFamily="34" charset="0"/>
                <a:ea typeface="Tahoma" panose="020B0604030504040204" pitchFamily="34" charset="0"/>
                <a:cs typeface="Tahoma" panose="020B0604030504040204" pitchFamily="34" charset="0"/>
              </a:rPr>
              <a:t>Anant</a:t>
            </a:r>
            <a:r>
              <a:rPr lang="en-US" b="1" dirty="0">
                <a:latin typeface="Tahoma" panose="020B0604030504040204" pitchFamily="34" charset="0"/>
                <a:ea typeface="Tahoma" panose="020B0604030504040204" pitchFamily="34" charset="0"/>
                <a:cs typeface="Tahoma" panose="020B0604030504040204" pitchFamily="34" charset="0"/>
              </a:rPr>
              <a:t> Agarwal, the head of </a:t>
            </a:r>
            <a:r>
              <a:rPr lang="en-US" b="1" dirty="0" err="1">
                <a:latin typeface="Tahoma" panose="020B0604030504040204" pitchFamily="34" charset="0"/>
                <a:ea typeface="Tahoma" panose="020B0604030504040204" pitchFamily="34" charset="0"/>
                <a:cs typeface="Tahoma" panose="020B0604030504040204" pitchFamily="34" charset="0"/>
              </a:rPr>
              <a:t>edX</a:t>
            </a:r>
            <a:r>
              <a:rPr lang="en-US" b="1" dirty="0">
                <a:latin typeface="Tahoma" panose="020B0604030504040204" pitchFamily="34" charset="0"/>
                <a:ea typeface="Tahoma" panose="020B0604030504040204" pitchFamily="34" charset="0"/>
                <a:cs typeface="Tahoma" panose="020B0604030504040204" pitchFamily="34" charset="0"/>
              </a:rPr>
              <a:t>, which teamed up with Arizona State U. in the new  project: “Our mission is to provide education to people who need it the most.”</a:t>
            </a:r>
          </a:p>
        </p:txBody>
      </p:sp>
      <p:pic>
        <p:nvPicPr>
          <p:cNvPr id="7" name="Picture 6"/>
          <p:cNvPicPr>
            <a:picLocks noChangeAspect="1"/>
          </p:cNvPicPr>
          <p:nvPr/>
        </p:nvPicPr>
        <p:blipFill>
          <a:blip r:embed="rId4"/>
          <a:stretch>
            <a:fillRect/>
          </a:stretch>
        </p:blipFill>
        <p:spPr>
          <a:xfrm>
            <a:off x="-12192" y="2523492"/>
            <a:ext cx="5846634" cy="2923317"/>
          </a:xfrm>
          <a:prstGeom prst="rect">
            <a:avLst/>
          </a:prstGeom>
        </p:spPr>
      </p:pic>
    </p:spTree>
    <p:extLst>
      <p:ext uri="{BB962C8B-B14F-4D97-AF65-F5344CB8AC3E}">
        <p14:creationId xmlns:p14="http://schemas.microsoft.com/office/powerpoint/2010/main" val="187129282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itle 1"/>
          <p:cNvSpPr>
            <a:spLocks noGrp="1"/>
          </p:cNvSpPr>
          <p:nvPr>
            <p:ph type="title"/>
          </p:nvPr>
        </p:nvSpPr>
        <p:spPr>
          <a:xfrm>
            <a:off x="457200" y="596900"/>
            <a:ext cx="8077200" cy="2163763"/>
          </a:xfrm>
        </p:spPr>
        <p:txBody>
          <a:bodyPr/>
          <a:lstStyle/>
          <a:p>
            <a:r>
              <a:rPr lang="en-US" altLang="en-US" sz="3600" b="1" dirty="0" smtClean="0">
                <a:solidFill>
                  <a:srgbClr val="FF0000"/>
                </a:solidFill>
                <a:latin typeface="Tahoma" panose="020B0604030504040204" pitchFamily="34" charset="0"/>
                <a:cs typeface="Tahoma" panose="020B0604030504040204" pitchFamily="34" charset="0"/>
              </a:rPr>
              <a:t>May 31, 2014</a:t>
            </a:r>
            <a:br>
              <a:rPr lang="en-US" altLang="en-US" sz="3600" b="1" dirty="0" smtClean="0">
                <a:solidFill>
                  <a:srgbClr val="FF0000"/>
                </a:solidFill>
                <a:latin typeface="Tahoma" panose="020B0604030504040204" pitchFamily="34" charset="0"/>
                <a:cs typeface="Tahoma" panose="020B0604030504040204" pitchFamily="34" charset="0"/>
              </a:rPr>
            </a:br>
            <a:r>
              <a:rPr lang="en-US" sz="36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6. Localization of Content</a:t>
            </a:r>
            <a:r>
              <a:rPr lang="en-US" altLang="en-US" sz="3600" b="1" dirty="0" smtClean="0">
                <a:latin typeface="Tahoma" panose="020B0604030504040204" pitchFamily="34" charset="0"/>
                <a:cs typeface="Tahoma" panose="020B0604030504040204" pitchFamily="34" charset="0"/>
              </a:rPr>
              <a:t/>
            </a:r>
            <a:br>
              <a:rPr lang="en-US" altLang="en-US" sz="3600" b="1" dirty="0" smtClean="0">
                <a:latin typeface="Tahoma" panose="020B0604030504040204" pitchFamily="34" charset="0"/>
                <a:cs typeface="Tahoma" panose="020B0604030504040204" pitchFamily="34" charset="0"/>
              </a:rPr>
            </a:br>
            <a:r>
              <a:rPr lang="en-US" altLang="en-US" sz="3600" b="1" dirty="0" err="1" smtClean="0">
                <a:latin typeface="Tahoma" panose="020B0604030504040204" pitchFamily="34" charset="0"/>
                <a:cs typeface="Tahoma" panose="020B0604030504040204" pitchFamily="34" charset="0"/>
              </a:rPr>
              <a:t>ocMOOCs</a:t>
            </a:r>
            <a:r>
              <a:rPr lang="en-US" altLang="en-US" sz="3600" b="1" dirty="0" smtClean="0">
                <a:latin typeface="Tahoma" panose="020B0604030504040204" pitchFamily="34" charset="0"/>
                <a:cs typeface="Tahoma" panose="020B0604030504040204" pitchFamily="34" charset="0"/>
              </a:rPr>
              <a:t> and </a:t>
            </a:r>
            <a:r>
              <a:rPr lang="en-US" altLang="en-US" sz="3600" b="1" dirty="0" err="1" smtClean="0">
                <a:latin typeface="Tahoma" panose="020B0604030504040204" pitchFamily="34" charset="0"/>
                <a:cs typeface="Tahoma" panose="020B0604030504040204" pitchFamily="34" charset="0"/>
              </a:rPr>
              <a:t>hMOOCs</a:t>
            </a:r>
            <a:r>
              <a:rPr lang="en-US" altLang="en-US" sz="3600" b="1" dirty="0" smtClean="0">
                <a:latin typeface="Tahoma" panose="020B0604030504040204" pitchFamily="34" charset="0"/>
                <a:cs typeface="Tahoma" panose="020B0604030504040204" pitchFamily="34" charset="0"/>
              </a:rPr>
              <a:t/>
            </a:r>
            <a:br>
              <a:rPr lang="en-US" altLang="en-US" sz="3600" b="1" dirty="0" smtClean="0">
                <a:latin typeface="Tahoma" panose="020B0604030504040204" pitchFamily="34" charset="0"/>
                <a:cs typeface="Tahoma" panose="020B0604030504040204" pitchFamily="34" charset="0"/>
              </a:rPr>
            </a:br>
            <a:r>
              <a:rPr lang="en-US" altLang="en-US" sz="3600" b="1" dirty="0" smtClean="0">
                <a:latin typeface="Tahoma" panose="020B0604030504040204" pitchFamily="34" charset="0"/>
                <a:cs typeface="Tahoma" panose="020B0604030504040204" pitchFamily="34" charset="0"/>
              </a:rPr>
              <a:t>Revolutionizing online education</a:t>
            </a:r>
            <a:br>
              <a:rPr lang="en-US" altLang="en-US" sz="3600" b="1" dirty="0" smtClean="0">
                <a:latin typeface="Tahoma" panose="020B0604030504040204" pitchFamily="34" charset="0"/>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Professor creates courses tailored to cultural differences,</a:t>
            </a:r>
            <a:br>
              <a:rPr lang="en-US" altLang="en-US" sz="2000" b="1" dirty="0" smtClean="0">
                <a:latin typeface="Tahoma" panose="020B0604030504040204" pitchFamily="34" charset="0"/>
                <a:cs typeface="Tahoma" panose="020B0604030504040204" pitchFamily="34" charset="0"/>
              </a:rPr>
            </a:br>
            <a:r>
              <a:rPr lang="en-US" altLang="en-US" sz="1400" b="1" dirty="0" smtClean="0">
                <a:latin typeface="Tahoma" panose="020B0604030504040204" pitchFamily="34" charset="0"/>
                <a:cs typeface="Tahoma" panose="020B0604030504040204" pitchFamily="34" charset="0"/>
              </a:rPr>
              <a:t>Korea </a:t>
            </a:r>
            <a:r>
              <a:rPr lang="en-US" altLang="en-US" sz="1400" b="1" dirty="0" err="1" smtClean="0">
                <a:latin typeface="Tahoma" panose="020B0604030504040204" pitchFamily="34" charset="0"/>
                <a:cs typeface="Tahoma" panose="020B0604030504040204" pitchFamily="34" charset="0"/>
              </a:rPr>
              <a:t>JoongAng</a:t>
            </a:r>
            <a:r>
              <a:rPr lang="en-US" altLang="en-US" sz="1400" b="1" dirty="0" smtClean="0">
                <a:latin typeface="Tahoma" panose="020B0604030504040204" pitchFamily="34" charset="0"/>
                <a:cs typeface="Tahoma" panose="020B0604030504040204" pitchFamily="34" charset="0"/>
              </a:rPr>
              <a:t> Daily, KIM BONG-MOON [bongmoon@joongang.co.kr] </a:t>
            </a:r>
            <a:br>
              <a:rPr lang="en-US" altLang="en-US" sz="1400" b="1" dirty="0" smtClean="0">
                <a:latin typeface="Tahoma" panose="020B0604030504040204" pitchFamily="34" charset="0"/>
                <a:cs typeface="Tahoma" panose="020B0604030504040204" pitchFamily="34" charset="0"/>
              </a:rPr>
            </a:br>
            <a:r>
              <a:rPr lang="en-US" altLang="en-US" sz="800" b="1" dirty="0" smtClean="0">
                <a:latin typeface="Tahoma" panose="020B0604030504040204" pitchFamily="34" charset="0"/>
                <a:cs typeface="Tahoma" panose="020B0604030504040204" pitchFamily="34" charset="0"/>
                <a:hlinkClick r:id="rId2"/>
              </a:rPr>
              <a:t>http://koreajoongangdaily.joins.com/news/article/article.aspx?aid=2989930&amp;cloc=joongangdaily%7Chome%7Cnewslist1</a:t>
            </a:r>
            <a:r>
              <a:rPr lang="en-US" altLang="en-US" sz="800" b="1" dirty="0" smtClean="0">
                <a:latin typeface="Tahoma" panose="020B0604030504040204" pitchFamily="34" charset="0"/>
                <a:cs typeface="Tahoma" panose="020B0604030504040204" pitchFamily="34" charset="0"/>
              </a:rPr>
              <a:t> </a:t>
            </a:r>
          </a:p>
        </p:txBody>
      </p:sp>
      <p:pic>
        <p:nvPicPr>
          <p:cNvPr id="24781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028950"/>
            <a:ext cx="44196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2" name="TextBox 4"/>
          <p:cNvSpPr txBox="1">
            <a:spLocks noChangeArrowheads="1"/>
          </p:cNvSpPr>
          <p:nvPr/>
        </p:nvSpPr>
        <p:spPr bwMode="auto">
          <a:xfrm>
            <a:off x="228600" y="5791200"/>
            <a:ext cx="853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b="1" smtClean="0">
                <a:solidFill>
                  <a:srgbClr val="000000"/>
                </a:solidFill>
                <a:latin typeface="Tahoma" panose="020B0604030504040204" pitchFamily="34" charset="0"/>
              </a:rPr>
              <a:t>Professor Auh Yoon-il of Kyung Hee Cyber University explains the upcoming Kyung Hee MOOC 2.0 in an interview with the Korea JoongAng Daily at Kyung Hee University on Wednesday. (“one culture” or ocMOOCs and hMOOCs)</a:t>
            </a:r>
            <a:endParaRPr lang="en-US" altLang="en-US" sz="3200" b="1" smtClean="0">
              <a:solidFill>
                <a:srgbClr val="000000"/>
              </a:solidFill>
              <a:latin typeface="Tahoma" panose="020B0604030504040204" pitchFamily="34" charset="0"/>
            </a:endParaRPr>
          </a:p>
        </p:txBody>
      </p:sp>
    </p:spTree>
    <p:extLst>
      <p:ext uri="{BB962C8B-B14F-4D97-AF65-F5344CB8AC3E}">
        <p14:creationId xmlns:p14="http://schemas.microsoft.com/office/powerpoint/2010/main" val="272454454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itle 1"/>
          <p:cNvSpPr>
            <a:spLocks noGrp="1"/>
          </p:cNvSpPr>
          <p:nvPr>
            <p:ph type="title"/>
          </p:nvPr>
        </p:nvSpPr>
        <p:spPr>
          <a:xfrm>
            <a:off x="533400" y="487363"/>
            <a:ext cx="8305800" cy="2689225"/>
          </a:xfrm>
        </p:spPr>
        <p:txBody>
          <a:bodyPr/>
          <a:lstStyle/>
          <a:p>
            <a:r>
              <a:rPr lang="en-US" altLang="en-US" sz="3600" b="1" dirty="0" smtClean="0">
                <a:solidFill>
                  <a:srgbClr val="FF0000"/>
                </a:solidFill>
                <a:latin typeface="Tahoma" panose="020B0604030504040204" pitchFamily="34" charset="0"/>
                <a:cs typeface="Tahoma" panose="020B0604030504040204" pitchFamily="34" charset="0"/>
              </a:rPr>
              <a:t>January 27, 2014</a:t>
            </a:r>
            <a:r>
              <a:rPr lang="en-US" altLang="en-US" sz="2000" b="1" dirty="0" smtClean="0">
                <a:latin typeface="Tahoma" panose="020B0604030504040204" pitchFamily="34" charset="0"/>
                <a:cs typeface="Tahoma" panose="020B0604030504040204" pitchFamily="34" charset="0"/>
              </a:rPr>
              <a:t/>
            </a:r>
            <a:br>
              <a:rPr lang="en-US" altLang="en-US" sz="2000" b="1" dirty="0" smtClean="0">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7. Complete Shutdown or Lock-out</a:t>
            </a:r>
            <a:r>
              <a:rPr lang="en-US" altLang="en-US" sz="2000" b="1" dirty="0" smtClean="0">
                <a:latin typeface="Tahoma" panose="020B0604030504040204" pitchFamily="34" charset="0"/>
                <a:cs typeface="Tahoma" panose="020B0604030504040204" pitchFamily="34" charset="0"/>
              </a:rPr>
              <a:t/>
            </a:r>
            <a:br>
              <a:rPr lang="en-US" altLang="en-US" sz="2000" b="1" dirty="0" smtClean="0">
                <a:latin typeface="Tahoma" panose="020B0604030504040204" pitchFamily="34" charset="0"/>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Coursera Support Center, Why is my country blocked?</a:t>
            </a:r>
            <a:r>
              <a:rPr lang="en-US" altLang="en-US" sz="800" b="1" dirty="0" smtClean="0">
                <a:latin typeface="Tahoma" panose="020B0604030504040204" pitchFamily="34" charset="0"/>
                <a:cs typeface="Tahoma" panose="020B0604030504040204" pitchFamily="34" charset="0"/>
              </a:rPr>
              <a:t/>
            </a:r>
            <a:br>
              <a:rPr lang="en-US" altLang="en-US" sz="800" b="1" dirty="0" smtClean="0">
                <a:latin typeface="Tahoma" panose="020B0604030504040204" pitchFamily="34" charset="0"/>
                <a:cs typeface="Tahoma" panose="020B0604030504040204" pitchFamily="34" charset="0"/>
              </a:rPr>
            </a:br>
            <a:r>
              <a:rPr lang="en-US" altLang="en-US" sz="800" b="1" dirty="0" smtClean="0">
                <a:latin typeface="Tahoma" panose="020B0604030504040204" pitchFamily="34" charset="0"/>
                <a:cs typeface="Tahoma" panose="020B0604030504040204" pitchFamily="34" charset="0"/>
                <a:hlinkClick r:id="rId2"/>
              </a:rPr>
              <a:t>http://help.coursera.org/customer/portal/articles/1425714-why-is-my-country-blocked-</a:t>
            </a:r>
            <a:r>
              <a:rPr lang="en-US" altLang="en-US" sz="800" b="1" dirty="0" smtClean="0">
                <a:latin typeface="Tahoma" panose="020B0604030504040204" pitchFamily="34" charset="0"/>
                <a:cs typeface="Tahoma" panose="020B0604030504040204" pitchFamily="34" charset="0"/>
              </a:rPr>
              <a:t> </a:t>
            </a:r>
            <a:br>
              <a:rPr lang="en-US" altLang="en-US" sz="800" b="1" dirty="0" smtClean="0">
                <a:latin typeface="Tahoma" panose="020B0604030504040204" pitchFamily="34" charset="0"/>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Online education platform Coursera </a:t>
            </a:r>
            <a:br>
              <a:rPr lang="en-US" altLang="en-US" sz="2000" b="1" dirty="0" smtClean="0">
                <a:latin typeface="Tahoma" panose="020B0604030504040204" pitchFamily="34" charset="0"/>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blocks students in Syria and Iran, </a:t>
            </a:r>
            <a:r>
              <a:rPr lang="en-US" altLang="en-US" sz="2000" b="1" dirty="0" err="1" smtClean="0">
                <a:latin typeface="Tahoma" panose="020B0604030504040204" pitchFamily="34" charset="0"/>
                <a:cs typeface="Tahoma" panose="020B0604030504040204" pitchFamily="34" charset="0"/>
              </a:rPr>
              <a:t>Wamba</a:t>
            </a:r>
            <a:r>
              <a:rPr lang="en-US" altLang="en-US" sz="2000" b="1" dirty="0" smtClean="0">
                <a:latin typeface="Tahoma" panose="020B0604030504040204" pitchFamily="34" charset="0"/>
                <a:cs typeface="Tahoma" panose="020B0604030504040204" pitchFamily="34" charset="0"/>
              </a:rPr>
              <a:t>, Nina Curley</a:t>
            </a:r>
            <a:r>
              <a:rPr lang="en-US" altLang="en-US" sz="100" b="1" dirty="0" smtClean="0"/>
              <a:t/>
            </a:r>
            <a:br>
              <a:rPr lang="en-US" altLang="en-US" sz="100" b="1" dirty="0" smtClean="0"/>
            </a:br>
            <a:r>
              <a:rPr lang="en-US" altLang="en-US" sz="100" b="1" dirty="0" smtClean="0">
                <a:hlinkClick r:id="rId3"/>
              </a:rPr>
              <a:t>http://www.wamda.com/2014/01/coursera-blocks-syria-and-iran-moocs-online-courses</a:t>
            </a:r>
            <a:r>
              <a:rPr lang="en-US" altLang="en-US" sz="100" b="1" dirty="0" smtClean="0"/>
              <a:t> </a:t>
            </a:r>
            <a:endParaRPr lang="en-US" altLang="en-US" sz="800" dirty="0" smtClean="0"/>
          </a:p>
        </p:txBody>
      </p:sp>
      <p:pic>
        <p:nvPicPr>
          <p:cNvPr id="248835" name="Picture 2"/>
          <p:cNvPicPr>
            <a:picLocks noChangeAspect="1"/>
          </p:cNvPicPr>
          <p:nvPr/>
        </p:nvPicPr>
        <p:blipFill>
          <a:blip r:embed="rId4">
            <a:extLst>
              <a:ext uri="{28A0092B-C50C-407E-A947-70E740481C1C}">
                <a14:useLocalDpi xmlns:a14="http://schemas.microsoft.com/office/drawing/2010/main" val="0"/>
              </a:ext>
            </a:extLst>
          </a:blip>
          <a:srcRect l="12790" t="9959" r="33102" b="7054"/>
          <a:stretch>
            <a:fillRect/>
          </a:stretch>
        </p:blipFill>
        <p:spPr bwMode="auto">
          <a:xfrm>
            <a:off x="5019675" y="3097213"/>
            <a:ext cx="4108450"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6"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525838"/>
            <a:ext cx="4854575"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13313" y="3257550"/>
            <a:ext cx="414655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26325" y="5357813"/>
            <a:ext cx="1811338"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p:cNvPicPr>
          <p:nvPr/>
        </p:nvPicPr>
        <p:blipFill>
          <a:blip r:embed="rId8" cstate="print">
            <a:extLst>
              <a:ext uri="{28A0092B-C50C-407E-A947-70E740481C1C}">
                <a14:useLocalDpi xmlns:a14="http://schemas.microsoft.com/office/drawing/2010/main" val="0"/>
              </a:ext>
            </a:extLst>
          </a:blip>
          <a:srcRect l="14211" t="19243" r="16982" b="8833"/>
          <a:stretch>
            <a:fillRect/>
          </a:stretch>
        </p:blipFill>
        <p:spPr bwMode="auto">
          <a:xfrm>
            <a:off x="-26988" y="3351213"/>
            <a:ext cx="4967288"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https://pbs.twimg.com/profile_images/430758166981124096/jz9Gtlkh.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3600" y="3881438"/>
            <a:ext cx="2720975" cy="272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9344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par>
                                <p:cTn id="14" presetID="9"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2574182"/>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May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27, 2015</a:t>
            </a:r>
            <a:b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3600" b="1" dirty="0">
                <a:solidFill>
                  <a:srgbClr val="0070C0"/>
                </a:solidFill>
                <a:latin typeface="Tahoma" panose="020B0604030504040204" pitchFamily="34" charset="0"/>
                <a:cs typeface="Tahoma" panose="020B0604030504040204" pitchFamily="34" charset="0"/>
              </a:rPr>
              <a:t>7. </a:t>
            </a:r>
            <a:r>
              <a:rPr lang="en-US" altLang="en-US" sz="3600" b="1" dirty="0" smtClean="0">
                <a:solidFill>
                  <a:srgbClr val="0070C0"/>
                </a:solidFill>
                <a:latin typeface="Tahoma" panose="020B0604030504040204" pitchFamily="34" charset="0"/>
                <a:cs typeface="Tahoma" panose="020B0604030504040204" pitchFamily="34" charset="0"/>
              </a:rPr>
              <a:t>Some Learners are Silent</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The Invisible Learners Taking MOOCs</a:t>
            </a:r>
            <a:r>
              <a:rPr lang="en-US" sz="2800" b="1" dirty="0" smtClean="0">
                <a:latin typeface="Tahoma" panose="020B0604030504040204" pitchFamily="34" charset="0"/>
                <a:ea typeface="Tahoma" panose="020B0604030504040204" pitchFamily="34" charset="0"/>
                <a:cs typeface="Tahoma" panose="020B0604030504040204" pitchFamily="34" charset="0"/>
              </a:rPr>
              <a:t>,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George Veletsianos, Inside Higher Ed</a:t>
            </a:r>
            <a:r>
              <a:rPr lang="en-US" sz="1400" b="1" dirty="0" smtClean="0">
                <a:latin typeface="Tahoma" panose="020B0604030504040204" pitchFamily="34" charset="0"/>
                <a:ea typeface="Tahoma" panose="020B0604030504040204" pitchFamily="34" charset="0"/>
                <a:cs typeface="Tahoma" panose="020B0604030504040204" pitchFamily="34" charset="0"/>
              </a:rPr>
              <a:t/>
            </a:r>
            <a:br>
              <a:rPr lang="en-US" sz="1400" b="1" dirty="0" smtClean="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2"/>
              </a:rPr>
              <a:t>https://</a:t>
            </a:r>
            <a:r>
              <a:rPr lang="en-US" sz="1400" b="1" dirty="0" smtClean="0">
                <a:latin typeface="Tahoma" panose="020B0604030504040204" pitchFamily="34" charset="0"/>
                <a:ea typeface="Tahoma" panose="020B0604030504040204" pitchFamily="34" charset="0"/>
                <a:cs typeface="Tahoma" panose="020B0604030504040204" pitchFamily="34" charset="0"/>
                <a:hlinkClick r:id="rId2"/>
              </a:rPr>
              <a:t>www.insidehighered.com/blogs/higher-ed-beta/invisible-learners-taking-moocs</a:t>
            </a:r>
            <a:r>
              <a:rPr lang="en-US" sz="1400" b="1" dirty="0" smtClean="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3"/>
          <a:srcRect l="8213" t="23319" r="37813" b="4933"/>
          <a:stretch/>
        </p:blipFill>
        <p:spPr>
          <a:xfrm>
            <a:off x="2400300" y="2848820"/>
            <a:ext cx="4572000" cy="3975652"/>
          </a:xfrm>
          <a:prstGeom prst="rect">
            <a:avLst/>
          </a:prstGeom>
        </p:spPr>
      </p:pic>
    </p:spTree>
    <p:extLst>
      <p:ext uri="{BB962C8B-B14F-4D97-AF65-F5344CB8AC3E}">
        <p14:creationId xmlns:p14="http://schemas.microsoft.com/office/powerpoint/2010/main" val="297922614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382000" cy="2514600"/>
          </a:xfrm>
        </p:spPr>
        <p:txBody>
          <a:bodyPr/>
          <a:lstStyle/>
          <a:p>
            <a:pPr>
              <a:defRPr/>
            </a:pPr>
            <a:r>
              <a:rPr lang="en-US" altLang="en-US" sz="3200" b="1" dirty="0" smtClean="0">
                <a:solidFill>
                  <a:srgbClr val="0070C0"/>
                </a:solidFill>
                <a:latin typeface="Tahoma" panose="020B0604030504040204" pitchFamily="34" charset="0"/>
                <a:cs typeface="Tahoma" panose="020B0604030504040204" pitchFamily="34" charset="0"/>
              </a:rPr>
              <a:t>8. Learners Need to Interact</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April </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30,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2014</a:t>
            </a:r>
            <a:r>
              <a:rPr lang="en-US" sz="2400" b="1" dirty="0" smtClean="0"/>
              <a:t/>
            </a:r>
            <a:br>
              <a:rPr lang="en-US" sz="2400" b="1" dirty="0" smtClean="0"/>
            </a:br>
            <a:r>
              <a:rPr lang="en-US" sz="2400" b="1" dirty="0" smtClean="0">
                <a:latin typeface="Tahoma" panose="020B0604030504040204" pitchFamily="34" charset="0"/>
                <a:ea typeface="Tahoma" panose="020B0604030504040204" pitchFamily="34" charset="0"/>
                <a:cs typeface="Tahoma" panose="020B0604030504040204" pitchFamily="34" charset="0"/>
              </a:rPr>
              <a:t>New </a:t>
            </a:r>
            <a:r>
              <a:rPr lang="en-US" sz="2400" b="1" dirty="0">
                <a:latin typeface="Tahoma" panose="020B0604030504040204" pitchFamily="34" charset="0"/>
                <a:ea typeface="Tahoma" panose="020B0604030504040204" pitchFamily="34" charset="0"/>
                <a:cs typeface="Tahoma" panose="020B0604030504040204" pitchFamily="34" charset="0"/>
              </a:rPr>
              <a:t>Learning Hubs Locations Hosted by The New York Public Library and Seven Other </a:t>
            </a:r>
            <a:r>
              <a:rPr lang="en-US" sz="2400" b="1" dirty="0" smtClean="0">
                <a:latin typeface="Tahoma" panose="020B0604030504040204" pitchFamily="34" charset="0"/>
                <a:ea typeface="Tahoma" panose="020B0604030504040204" pitchFamily="34" charset="0"/>
                <a:cs typeface="Tahoma" panose="020B0604030504040204" pitchFamily="34" charset="0"/>
              </a:rPr>
              <a:t>Int’l Partners, Coursera Learning Hubs</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altLang="en-US" sz="1400" b="1" dirty="0">
                <a:latin typeface="Tahoma" panose="020B0604030504040204" pitchFamily="34" charset="0"/>
                <a:cs typeface="Tahoma" panose="020B0604030504040204" pitchFamily="34" charset="0"/>
                <a:hlinkClick r:id="rId2"/>
              </a:rPr>
              <a:t>https://</a:t>
            </a:r>
            <a:r>
              <a:rPr lang="en-US" altLang="en-US" sz="1400" b="1" dirty="0" smtClean="0">
                <a:latin typeface="Tahoma" panose="020B0604030504040204" pitchFamily="34" charset="0"/>
                <a:cs typeface="Tahoma" panose="020B0604030504040204" pitchFamily="34" charset="0"/>
                <a:hlinkClick r:id="rId2"/>
              </a:rPr>
              <a:t>www.coursera.org/about/programs/learningHubs</a:t>
            </a:r>
            <a:r>
              <a:rPr lang="en-US" altLang="en-US" sz="1400" b="1" dirty="0" smtClean="0">
                <a:latin typeface="Tahoma" panose="020B0604030504040204" pitchFamily="34" charset="0"/>
                <a:cs typeface="Tahoma" panose="020B0604030504040204" pitchFamily="34" charset="0"/>
              </a:rPr>
              <a:t> </a:t>
            </a:r>
            <a:r>
              <a:rPr lang="en-US" sz="1400" b="1" dirty="0">
                <a:latin typeface="Tahoma" panose="020B0604030504040204" pitchFamily="34" charset="0"/>
                <a:ea typeface="Tahoma" panose="020B0604030504040204" pitchFamily="34" charset="0"/>
                <a:cs typeface="Tahoma" panose="020B0604030504040204" pitchFamily="34" charset="0"/>
              </a:rPr>
              <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3"/>
              </a:rPr>
              <a:t>http://</a:t>
            </a:r>
            <a:r>
              <a:rPr lang="en-US" sz="1050" b="1" dirty="0" smtClean="0">
                <a:latin typeface="Tahoma" panose="020B0604030504040204" pitchFamily="34" charset="0"/>
                <a:ea typeface="Tahoma" panose="020B0604030504040204" pitchFamily="34" charset="0"/>
                <a:cs typeface="Tahoma" panose="020B0604030504040204" pitchFamily="34" charset="0"/>
                <a:hlinkClick r:id="rId3"/>
              </a:rPr>
              <a:t>blog.coursera.org/post/84322385012/new-learning-hubs-locations-hosted-by-the-new-york</a:t>
            </a:r>
            <a:r>
              <a:rPr lang="en-US" sz="1050" b="1" dirty="0" smtClean="0">
                <a:latin typeface="Tahoma" panose="020B0604030504040204" pitchFamily="34" charset="0"/>
                <a:ea typeface="Tahoma" panose="020B0604030504040204" pitchFamily="34" charset="0"/>
                <a:cs typeface="Tahoma" panose="020B0604030504040204" pitchFamily="34" charset="0"/>
              </a:rPr>
              <a:t> </a:t>
            </a:r>
            <a:endParaRPr lang="en-US" sz="1050" b="1" dirty="0">
              <a:latin typeface="Tahoma" panose="020B0604030504040204" pitchFamily="34" charset="0"/>
              <a:ea typeface="Tahoma" panose="020B0604030504040204" pitchFamily="34" charset="0"/>
              <a:cs typeface="Tahoma" panose="020B0604030504040204" pitchFamily="34" charset="0"/>
            </a:endParaRPr>
          </a:p>
        </p:txBody>
      </p:sp>
      <p:pic>
        <p:nvPicPr>
          <p:cNvPr id="18841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344863"/>
            <a:ext cx="525145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0" name="Picture 3"/>
          <p:cNvPicPr>
            <a:picLocks noChangeAspect="1"/>
          </p:cNvPicPr>
          <p:nvPr/>
        </p:nvPicPr>
        <p:blipFill>
          <a:blip r:embed="rId5">
            <a:extLst>
              <a:ext uri="{28A0092B-C50C-407E-A947-70E740481C1C}">
                <a14:useLocalDpi xmlns:a14="http://schemas.microsoft.com/office/drawing/2010/main" val="0"/>
              </a:ext>
            </a:extLst>
          </a:blip>
          <a:srcRect l="8470" t="41667" r="47971" b="18056"/>
          <a:stretch>
            <a:fillRect/>
          </a:stretch>
        </p:blipFill>
        <p:spPr bwMode="auto">
          <a:xfrm>
            <a:off x="-28575" y="3344863"/>
            <a:ext cx="3657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10038" y="3352800"/>
            <a:ext cx="5138737"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31746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Title 1"/>
          <p:cNvSpPr>
            <a:spLocks noGrp="1"/>
          </p:cNvSpPr>
          <p:nvPr>
            <p:ph type="title"/>
          </p:nvPr>
        </p:nvSpPr>
        <p:spPr>
          <a:xfrm>
            <a:off x="446088" y="609600"/>
            <a:ext cx="8229600" cy="1143000"/>
          </a:xfrm>
        </p:spPr>
        <p:txBody>
          <a:bodyPr/>
          <a:lstStyle/>
          <a:p>
            <a:r>
              <a:rPr lang="en-US" altLang="en-US" sz="3600" b="1" dirty="0" smtClean="0">
                <a:solidFill>
                  <a:srgbClr val="0070C0"/>
                </a:solidFill>
                <a:latin typeface="Tahoma" panose="020B0604030504040204" pitchFamily="34" charset="0"/>
                <a:cs typeface="Tahoma" panose="020B0604030504040204" pitchFamily="34" charset="0"/>
              </a:rPr>
              <a:t>9. Learning for Enjoyment Versus Credentials and Badges</a:t>
            </a:r>
          </a:p>
        </p:txBody>
      </p:sp>
      <p:pic>
        <p:nvPicPr>
          <p:cNvPr id="25088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67000"/>
            <a:ext cx="5462588" cy="381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562600" y="2590800"/>
            <a:ext cx="3581400" cy="3970338"/>
          </a:xfrm>
        </p:spPr>
      </p:pic>
    </p:spTree>
    <p:extLst>
      <p:ext uri="{BB962C8B-B14F-4D97-AF65-F5344CB8AC3E}">
        <p14:creationId xmlns:p14="http://schemas.microsoft.com/office/powerpoint/2010/main" val="422438440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Title 1"/>
          <p:cNvSpPr>
            <a:spLocks noGrp="1"/>
          </p:cNvSpPr>
          <p:nvPr>
            <p:ph type="title"/>
          </p:nvPr>
        </p:nvSpPr>
        <p:spPr>
          <a:xfrm>
            <a:off x="446088" y="609600"/>
            <a:ext cx="8229600" cy="1143000"/>
          </a:xfrm>
        </p:spPr>
        <p:txBody>
          <a:bodyPr/>
          <a:lstStyle/>
          <a:p>
            <a:r>
              <a:rPr lang="en-US" altLang="en-US" sz="3600" b="1" smtClean="0">
                <a:solidFill>
                  <a:srgbClr val="FF0000"/>
                </a:solidFill>
                <a:latin typeface="Tahoma" panose="020B0604030504040204" pitchFamily="34" charset="0"/>
                <a:cs typeface="Tahoma" panose="020B0604030504040204" pitchFamily="34" charset="0"/>
              </a:rPr>
              <a:t>Learning for Enjoyment Versus Credentials and Badges</a:t>
            </a:r>
          </a:p>
        </p:txBody>
      </p:sp>
      <p:sp>
        <p:nvSpPr>
          <p:cNvPr id="278531" name="Content Placeholder 2"/>
          <p:cNvSpPr>
            <a:spLocks noGrp="1"/>
          </p:cNvSpPr>
          <p:nvPr>
            <p:ph idx="1"/>
          </p:nvPr>
        </p:nvSpPr>
        <p:spPr>
          <a:xfrm>
            <a:off x="446088" y="1828800"/>
            <a:ext cx="8164512" cy="4068763"/>
          </a:xfrm>
        </p:spPr>
        <p:txBody>
          <a:bodyPr/>
          <a:lstStyle/>
          <a:p>
            <a:pPr marL="0" indent="0">
              <a:buFontTx/>
              <a:buNone/>
            </a:pPr>
            <a:r>
              <a:rPr lang="en-US" altLang="en-US" sz="2400" b="1" smtClean="0">
                <a:latin typeface="Tahoma" panose="020B0604030504040204" pitchFamily="34" charset="0"/>
                <a:cs typeface="Tahoma" panose="020B0604030504040204" pitchFamily="34" charset="0"/>
              </a:rPr>
              <a:t>“</a:t>
            </a:r>
            <a:r>
              <a:rPr lang="en-US" altLang="en-US" sz="2400" b="1" smtClean="0">
                <a:solidFill>
                  <a:srgbClr val="FF0000"/>
                </a:solidFill>
                <a:latin typeface="Tahoma" panose="020B0604030504040204" pitchFamily="34" charset="0"/>
                <a:cs typeface="Tahoma" panose="020B0604030504040204" pitchFamily="34" charset="0"/>
              </a:rPr>
              <a:t>Just play around </a:t>
            </a:r>
            <a:r>
              <a:rPr lang="en-US" altLang="en-US" sz="2400" b="1" smtClean="0">
                <a:latin typeface="Tahoma" panose="020B0604030504040204" pitchFamily="34" charset="0"/>
                <a:cs typeface="Tahoma" panose="020B0604030504040204" pitchFamily="34" charset="0"/>
              </a:rPr>
              <a:t>with ideas for alternatives to printed texts and don't be afraid to create your own, even if they're amateurish…I think we need to de-emphasise formal assessment and accreditation and encourage our playful side to see what is possible. </a:t>
            </a:r>
            <a:r>
              <a:rPr lang="en-US" altLang="en-US" sz="2400" b="1" smtClean="0">
                <a:solidFill>
                  <a:srgbClr val="FF0000"/>
                </a:solidFill>
                <a:latin typeface="Tahoma" panose="020B0604030504040204" pitchFamily="34" charset="0"/>
                <a:cs typeface="Tahoma" panose="020B0604030504040204" pitchFamily="34" charset="0"/>
              </a:rPr>
              <a:t>Too much informal learning wants to get itself 'badged' or validated too quickly and this means its losing its genuine amateur status</a:t>
            </a:r>
            <a:r>
              <a:rPr lang="en-US" altLang="en-US" sz="2400" b="1" smtClean="0">
                <a:latin typeface="Tahoma" panose="020B0604030504040204" pitchFamily="34" charset="0"/>
                <a:cs typeface="Tahoma" panose="020B0604030504040204" pitchFamily="34" charset="0"/>
              </a:rPr>
              <a:t>.”</a:t>
            </a:r>
          </a:p>
        </p:txBody>
      </p:sp>
      <p:pic>
        <p:nvPicPr>
          <p:cNvPr id="27853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4886325"/>
            <a:ext cx="2957513"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075395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itle 1"/>
          <p:cNvSpPr>
            <a:spLocks noGrp="1"/>
          </p:cNvSpPr>
          <p:nvPr>
            <p:ph type="title"/>
          </p:nvPr>
        </p:nvSpPr>
        <p:spPr>
          <a:xfrm>
            <a:off x="446088" y="490538"/>
            <a:ext cx="8229600" cy="1143000"/>
          </a:xfrm>
        </p:spPr>
        <p:txBody>
          <a:bodyPr/>
          <a:lstStyle/>
          <a:p>
            <a:r>
              <a:rPr lang="en-US" altLang="en-US" b="1" smtClean="0">
                <a:solidFill>
                  <a:srgbClr val="FF0000"/>
                </a:solidFill>
                <a:latin typeface="Tahoma" panose="020B0604030504040204" pitchFamily="34" charset="0"/>
                <a:cs typeface="Tahoma" panose="020B0604030504040204" pitchFamily="34" charset="0"/>
              </a:rPr>
              <a:t>Seeking Relevance</a:t>
            </a:r>
          </a:p>
        </p:txBody>
      </p:sp>
      <p:sp>
        <p:nvSpPr>
          <p:cNvPr id="244739" name="Content Placeholder 2"/>
          <p:cNvSpPr>
            <a:spLocks noGrp="1"/>
          </p:cNvSpPr>
          <p:nvPr>
            <p:ph idx="1"/>
          </p:nvPr>
        </p:nvSpPr>
        <p:spPr>
          <a:xfrm>
            <a:off x="381000" y="1633538"/>
            <a:ext cx="8153400" cy="4416425"/>
          </a:xfrm>
        </p:spPr>
        <p:txBody>
          <a:bodyPr/>
          <a:lstStyle/>
          <a:p>
            <a:pPr marL="0" indent="0">
              <a:buFontTx/>
              <a:buNone/>
            </a:pPr>
            <a:r>
              <a:rPr lang="en-US" altLang="en-US" sz="2200" b="1" smtClean="0">
                <a:latin typeface="Tahoma" panose="020B0604030504040204" pitchFamily="34" charset="0"/>
                <a:cs typeface="Tahoma" panose="020B0604030504040204" pitchFamily="34" charset="0"/>
              </a:rPr>
              <a:t>“I almost always listen to podcasts or .mp3 audio books, etc. when biking. </a:t>
            </a:r>
            <a:r>
              <a:rPr lang="en-US" altLang="en-US" sz="2200" b="1" smtClean="0">
                <a:solidFill>
                  <a:srgbClr val="FF0000"/>
                </a:solidFill>
                <a:latin typeface="Tahoma" panose="020B0604030504040204" pitchFamily="34" charset="0"/>
                <a:cs typeface="Tahoma" panose="020B0604030504040204" pitchFamily="34" charset="0"/>
              </a:rPr>
              <a:t>After one session of learning some Korean language on a bike I was on my way home and chose to stop into a store for some take-out food. The conversation was almost identical to the lesson I had just learned. </a:t>
            </a:r>
            <a:r>
              <a:rPr lang="en-US" altLang="en-US" sz="2200" b="1" smtClean="0">
                <a:latin typeface="Tahoma" panose="020B0604030504040204" pitchFamily="34" charset="0"/>
                <a:cs typeface="Tahoma" panose="020B0604030504040204" pitchFamily="34" charset="0"/>
              </a:rPr>
              <a:t>Although the questions and answers were simple and predictable small talk, it really was surreal at just how closely the real-world small talk conversation matched the mp3 that was produced a few years ago. It really gave me confidence that the audio recording method was not a joke.”</a:t>
            </a:r>
          </a:p>
        </p:txBody>
      </p:sp>
      <p:pic>
        <p:nvPicPr>
          <p:cNvPr id="24474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5224463"/>
            <a:ext cx="2438400"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470568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Title 1"/>
          <p:cNvSpPr>
            <a:spLocks noGrp="1"/>
          </p:cNvSpPr>
          <p:nvPr>
            <p:ph type="title"/>
          </p:nvPr>
        </p:nvSpPr>
        <p:spPr>
          <a:xfrm>
            <a:off x="446088" y="490538"/>
            <a:ext cx="8229600" cy="1143000"/>
          </a:xfrm>
        </p:spPr>
        <p:txBody>
          <a:bodyPr/>
          <a:lstStyle/>
          <a:p>
            <a:r>
              <a:rPr lang="en-US" altLang="en-US" b="1" smtClean="0">
                <a:solidFill>
                  <a:srgbClr val="FF0000"/>
                </a:solidFill>
                <a:latin typeface="Tahoma" panose="020B0604030504040204" pitchFamily="34" charset="0"/>
                <a:cs typeface="Tahoma" panose="020B0604030504040204" pitchFamily="34" charset="0"/>
              </a:rPr>
              <a:t>Challenges and Issues </a:t>
            </a:r>
          </a:p>
        </p:txBody>
      </p:sp>
      <p:sp>
        <p:nvSpPr>
          <p:cNvPr id="245763" name="Content Placeholder 2"/>
          <p:cNvSpPr>
            <a:spLocks noGrp="1"/>
          </p:cNvSpPr>
          <p:nvPr>
            <p:ph idx="1"/>
          </p:nvPr>
        </p:nvSpPr>
        <p:spPr>
          <a:xfrm>
            <a:off x="446088" y="1662113"/>
            <a:ext cx="8153400" cy="4221162"/>
          </a:xfrm>
        </p:spPr>
        <p:txBody>
          <a:bodyPr/>
          <a:lstStyle/>
          <a:p>
            <a:r>
              <a:rPr lang="en-US" altLang="en-US" b="1" smtClean="0">
                <a:latin typeface="Tahoma" panose="020B0604030504040204" pitchFamily="34" charset="0"/>
                <a:cs typeface="Tahoma" panose="020B0604030504040204" pitchFamily="34" charset="0"/>
              </a:rPr>
              <a:t>Discern the quality of information</a:t>
            </a:r>
          </a:p>
          <a:p>
            <a:r>
              <a:rPr lang="en-US" altLang="en-US" b="1" smtClean="0">
                <a:latin typeface="Tahoma" panose="020B0604030504040204" pitchFamily="34" charset="0"/>
                <a:cs typeface="Tahoma" panose="020B0604030504040204" pitchFamily="34" charset="0"/>
              </a:rPr>
              <a:t>Evaluate the quality</a:t>
            </a:r>
          </a:p>
          <a:p>
            <a:r>
              <a:rPr lang="en-US" altLang="en-US" b="1" smtClean="0">
                <a:latin typeface="Tahoma" panose="020B0604030504040204" pitchFamily="34" charset="0"/>
                <a:cs typeface="Tahoma" panose="020B0604030504040204" pitchFamily="34" charset="0"/>
              </a:rPr>
              <a:t>Informal learning not taken seriously by their superiors</a:t>
            </a:r>
          </a:p>
          <a:p>
            <a:r>
              <a:rPr lang="en-US" altLang="en-US" b="1" smtClean="0">
                <a:latin typeface="Tahoma" panose="020B0604030504040204" pitchFamily="34" charset="0"/>
                <a:cs typeface="Tahoma" panose="020B0604030504040204" pitchFamily="34" charset="0"/>
              </a:rPr>
              <a:t>Certificates and badges may reduce sense of fun and learning enjoyment</a:t>
            </a:r>
          </a:p>
        </p:txBody>
      </p:sp>
      <p:pic>
        <p:nvPicPr>
          <p:cNvPr id="24576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67338" y="5029200"/>
            <a:ext cx="373856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841075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Title 1"/>
          <p:cNvSpPr>
            <a:spLocks noGrp="1"/>
          </p:cNvSpPr>
          <p:nvPr>
            <p:ph type="title"/>
          </p:nvPr>
        </p:nvSpPr>
        <p:spPr>
          <a:xfrm>
            <a:off x="419100" y="762000"/>
            <a:ext cx="8229600" cy="1143000"/>
          </a:xfrm>
        </p:spPr>
        <p:txBody>
          <a:bodyPr/>
          <a:lstStyle/>
          <a:p>
            <a:r>
              <a:rPr lang="en-US" altLang="en-US" b="1" smtClean="0">
                <a:solidFill>
                  <a:srgbClr val="FF0000"/>
                </a:solidFill>
                <a:latin typeface="Tahoma" panose="020B0604030504040204" pitchFamily="34" charset="0"/>
                <a:cs typeface="Tahoma" panose="020B0604030504040204" pitchFamily="34" charset="0"/>
              </a:rPr>
              <a:t>Components of Successful MOOC Learner</a:t>
            </a:r>
          </a:p>
        </p:txBody>
      </p:sp>
      <p:sp>
        <p:nvSpPr>
          <p:cNvPr id="281603" name="Content Placeholder 2"/>
          <p:cNvSpPr>
            <a:spLocks noGrp="1"/>
          </p:cNvSpPr>
          <p:nvPr>
            <p:ph idx="1"/>
          </p:nvPr>
        </p:nvSpPr>
        <p:spPr>
          <a:xfrm>
            <a:off x="495300" y="2057400"/>
            <a:ext cx="8153400" cy="4221163"/>
          </a:xfrm>
        </p:spPr>
        <p:txBody>
          <a:bodyPr/>
          <a:lstStyle/>
          <a:p>
            <a:r>
              <a:rPr lang="en-US" altLang="en-US" sz="2700" b="1" smtClean="0">
                <a:latin typeface="Tahoma" panose="020B0604030504040204" pitchFamily="34" charset="0"/>
                <a:cs typeface="Tahoma" panose="020B0604030504040204" pitchFamily="34" charset="0"/>
              </a:rPr>
              <a:t>	Self-motivated</a:t>
            </a:r>
          </a:p>
          <a:p>
            <a:r>
              <a:rPr lang="en-US" altLang="en-US" sz="2700" b="1" smtClean="0">
                <a:latin typeface="Tahoma" panose="020B0604030504040204" pitchFamily="34" charset="0"/>
                <a:cs typeface="Tahoma" panose="020B0604030504040204" pitchFamily="34" charset="0"/>
              </a:rPr>
              <a:t>	Enjoys sense of creating</a:t>
            </a:r>
          </a:p>
          <a:p>
            <a:r>
              <a:rPr lang="en-US" altLang="en-US" sz="2700" b="1" smtClean="0">
                <a:latin typeface="Tahoma" panose="020B0604030504040204" pitchFamily="34" charset="0"/>
                <a:cs typeface="Tahoma" panose="020B0604030504040204" pitchFamily="34" charset="0"/>
              </a:rPr>
              <a:t>	Shares their creation</a:t>
            </a:r>
          </a:p>
          <a:p>
            <a:r>
              <a:rPr lang="en-US" altLang="en-US" sz="2700" b="1" smtClean="0">
                <a:latin typeface="Tahoma" panose="020B0604030504040204" pitchFamily="34" charset="0"/>
                <a:cs typeface="Tahoma" panose="020B0604030504040204" pitchFamily="34" charset="0"/>
              </a:rPr>
              <a:t>	Delights in wide range of info resources</a:t>
            </a:r>
          </a:p>
          <a:p>
            <a:r>
              <a:rPr lang="en-US" altLang="en-US" sz="2700" b="1" smtClean="0">
                <a:latin typeface="Tahoma" panose="020B0604030504040204" pitchFamily="34" charset="0"/>
                <a:cs typeface="Tahoma" panose="020B0604030504040204" pitchFamily="34" charset="0"/>
              </a:rPr>
              <a:t>	Takes pride in learning on their own</a:t>
            </a:r>
          </a:p>
        </p:txBody>
      </p:sp>
      <p:pic>
        <p:nvPicPr>
          <p:cNvPr id="2816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462915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282713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Title 1"/>
          <p:cNvSpPr>
            <a:spLocks noGrp="1"/>
          </p:cNvSpPr>
          <p:nvPr>
            <p:ph type="title"/>
          </p:nvPr>
        </p:nvSpPr>
        <p:spPr>
          <a:xfrm>
            <a:off x="838200" y="342900"/>
            <a:ext cx="7848600" cy="1485900"/>
          </a:xfrm>
        </p:spPr>
        <p:txBody>
          <a:bodyPr/>
          <a:lstStyle/>
          <a:p>
            <a:r>
              <a:rPr lang="en-US" altLang="en-US" sz="3200" smtClean="0">
                <a:solidFill>
                  <a:srgbClr val="FF0000"/>
                </a:solidFill>
                <a:latin typeface="Tahoma" panose="020B0604030504040204" pitchFamily="34" charset="0"/>
                <a:cs typeface="Tahoma" panose="020B0604030504040204" pitchFamily="34" charset="0"/>
              </a:rPr>
              <a:t>November 2, 2012 </a:t>
            </a:r>
            <a:r>
              <a:rPr lang="en-US" altLang="en-US" sz="2400" smtClean="0">
                <a:latin typeface="Tahoma" panose="020B0604030504040204" pitchFamily="34" charset="0"/>
                <a:cs typeface="Tahoma" panose="020B0604030504040204" pitchFamily="34" charset="0"/>
              </a:rPr>
              <a:t/>
            </a:r>
            <a:br>
              <a:rPr lang="en-US" altLang="en-US" sz="2400" smtClean="0">
                <a:latin typeface="Tahoma" panose="020B0604030504040204" pitchFamily="34" charset="0"/>
                <a:cs typeface="Tahoma" panose="020B0604030504040204" pitchFamily="34" charset="0"/>
              </a:rPr>
            </a:br>
            <a:r>
              <a:rPr lang="en-US" altLang="en-US" smtClean="0">
                <a:latin typeface="Tahoma" panose="020B0604030504040204" pitchFamily="34" charset="0"/>
                <a:cs typeface="Tahoma" panose="020B0604030504040204" pitchFamily="34" charset="0"/>
              </a:rPr>
              <a:t>The Year of the MOOC, </a:t>
            </a:r>
            <a:br>
              <a:rPr lang="en-US" altLang="en-US" smtClean="0">
                <a:latin typeface="Tahoma" panose="020B0604030504040204" pitchFamily="34" charset="0"/>
                <a:cs typeface="Tahoma" panose="020B0604030504040204" pitchFamily="34" charset="0"/>
              </a:rPr>
            </a:br>
            <a:r>
              <a:rPr lang="en-US" altLang="en-US" smtClean="0">
                <a:latin typeface="Tahoma" panose="020B0604030504040204" pitchFamily="34" charset="0"/>
                <a:cs typeface="Tahoma" panose="020B0604030504040204" pitchFamily="34" charset="0"/>
              </a:rPr>
              <a:t>New York Times, Laura Pappano, </a:t>
            </a:r>
            <a:r>
              <a:rPr lang="en-US" altLang="en-US" sz="900" smtClean="0">
                <a:latin typeface="Tahoma" panose="020B0604030504040204" pitchFamily="34" charset="0"/>
                <a:cs typeface="Tahoma" panose="020B0604030504040204" pitchFamily="34" charset="0"/>
              </a:rPr>
              <a:t/>
            </a:r>
            <a:br>
              <a:rPr lang="en-US" altLang="en-US" sz="900" smtClean="0">
                <a:latin typeface="Tahoma" panose="020B0604030504040204" pitchFamily="34" charset="0"/>
                <a:cs typeface="Tahoma" panose="020B0604030504040204" pitchFamily="34" charset="0"/>
              </a:rPr>
            </a:br>
            <a:r>
              <a:rPr lang="en-US" altLang="en-US" sz="900" smtClean="0">
                <a:latin typeface="Tahoma" panose="020B0604030504040204" pitchFamily="34" charset="0"/>
                <a:cs typeface="Tahoma" panose="020B0604030504040204" pitchFamily="34" charset="0"/>
              </a:rPr>
              <a:t> </a:t>
            </a:r>
            <a:r>
              <a:rPr lang="en-US" altLang="en-US" sz="900" smtClean="0">
                <a:latin typeface="Tahoma" panose="020B0604030504040204" pitchFamily="34" charset="0"/>
                <a:cs typeface="Tahoma" panose="020B0604030504040204" pitchFamily="34" charset="0"/>
                <a:hlinkClick r:id="rId2"/>
              </a:rPr>
              <a:t>http://www.nytimes.com/2012/11/04/education/edlife/massive-open-online-courses-are-multiplying-at-a-rapid-pace.html?pagewanted=all</a:t>
            </a:r>
            <a:r>
              <a:rPr lang="en-US" altLang="en-US" sz="900" smtClean="0">
                <a:latin typeface="Tahoma" panose="020B0604030504040204" pitchFamily="34" charset="0"/>
                <a:cs typeface="Tahoma" panose="020B0604030504040204" pitchFamily="34" charset="0"/>
              </a:rPr>
              <a:t> </a:t>
            </a:r>
          </a:p>
        </p:txBody>
      </p:sp>
      <p:pic>
        <p:nvPicPr>
          <p:cNvPr id="660483" name="Picture 2" descr="http://graphics8.nytimes.com/images/2012/11/04/education/edl-04mooc-t_CA0/edl-04mooc-t_CA0-article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27238"/>
            <a:ext cx="5791200"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0484" name="TextBox 4"/>
          <p:cNvSpPr txBox="1">
            <a:spLocks noChangeArrowheads="1"/>
          </p:cNvSpPr>
          <p:nvPr/>
        </p:nvSpPr>
        <p:spPr bwMode="auto">
          <a:xfrm>
            <a:off x="609600" y="5380038"/>
            <a:ext cx="81534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n"/>
              <a:defRPr sz="2800" b="1">
                <a:solidFill>
                  <a:schemeClr val="tx1"/>
                </a:solidFill>
                <a:latin typeface="Arial" panose="020B0604020202020204" pitchFamily="34" charset="0"/>
              </a:defRPr>
            </a:lvl1pPr>
            <a:lvl2pPr marL="742950" indent="-285750">
              <a:spcBef>
                <a:spcPct val="20000"/>
              </a:spcBef>
              <a:buClr>
                <a:schemeClr val="tx1"/>
              </a:buClr>
              <a:buSzPct val="75000"/>
              <a:buFont typeface="Wingdings" panose="05000000000000000000" pitchFamily="2" charset="2"/>
              <a:buChar char="l"/>
              <a:defRPr sz="2400" b="1">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u"/>
              <a:defRPr sz="2000" b="1">
                <a:solidFill>
                  <a:schemeClr val="tx1"/>
                </a:solidFill>
                <a:latin typeface="Arial" panose="020B0604020202020204" pitchFamily="34" charset="0"/>
              </a:defRPr>
            </a:lvl3pPr>
            <a:lvl4pPr marL="1600200" indent="-228600">
              <a:spcBef>
                <a:spcPct val="20000"/>
              </a:spcBef>
              <a:buClr>
                <a:schemeClr val="bg2"/>
              </a:buClr>
              <a:buSzPct val="75000"/>
              <a:buChar char="–"/>
              <a:defRPr sz="2000" b="1">
                <a:solidFill>
                  <a:schemeClr val="tx1"/>
                </a:solidFill>
                <a:latin typeface="Arial" panose="020B0604020202020204" pitchFamily="34" charset="0"/>
              </a:defRPr>
            </a:lvl4pPr>
            <a:lvl5pPr marL="2057400" indent="-228600">
              <a:spcBef>
                <a:spcPct val="20000"/>
              </a:spcBef>
              <a:buClr>
                <a:schemeClr val="bg2"/>
              </a:buClr>
              <a:buSzPct val="75000"/>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9pPr>
          </a:lstStyle>
          <a:p>
            <a:pPr eaLnBrk="1" hangingPunct="1">
              <a:spcBef>
                <a:spcPct val="0"/>
              </a:spcBef>
              <a:buClrTx/>
              <a:buSzTx/>
              <a:buFontTx/>
              <a:buNone/>
            </a:pPr>
            <a:r>
              <a:rPr lang="en-US" altLang="en-US" sz="1800" smtClean="0">
                <a:solidFill>
                  <a:srgbClr val="000000"/>
                </a:solidFill>
                <a:latin typeface="Tahoma" panose="020B0604030504040204" pitchFamily="34" charset="0"/>
                <a:cs typeface="Tahoma" panose="020B0604030504040204" pitchFamily="34" charset="0"/>
              </a:rPr>
              <a:t>Clockwise, from top left: an online course in circuits and electronics with an M.I.T. professor (edX); statistics, Stanford (Udacity); machine learning, Stanford (Coursera); organic chemistry, University of Illinois, Urbana (Coursera). </a:t>
            </a:r>
          </a:p>
          <a:p>
            <a:pPr eaLnBrk="1" hangingPunct="1">
              <a:spcBef>
                <a:spcPct val="0"/>
              </a:spcBef>
              <a:buClrTx/>
              <a:buSzTx/>
              <a:buFontTx/>
              <a:buNone/>
            </a:pPr>
            <a:endParaRPr lang="en-US" altLang="en-US" sz="1800" b="0" smtClean="0">
              <a:solidFill>
                <a:srgbClr val="000000"/>
              </a:solidFill>
              <a:cs typeface="Arial" panose="020B0604020202020204" pitchFamily="34" charset="0"/>
            </a:endParaRPr>
          </a:p>
        </p:txBody>
      </p:sp>
      <p:pic>
        <p:nvPicPr>
          <p:cNvPr id="66048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027238"/>
            <a:ext cx="3276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07784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305800" cy="954594"/>
          </a:xfrm>
        </p:spPr>
        <p:txBody>
          <a:bodyPr/>
          <a:lstStyle/>
          <a:p>
            <a:r>
              <a:rPr lang="en-US" sz="32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Read Your Email Lately?</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January 15, 2015</a:t>
            </a:r>
            <a:endParaRPr lang="en-US" sz="8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2"/>
          <a:srcRect t="11111" r="8721" b="6944"/>
          <a:stretch/>
        </p:blipFill>
        <p:spPr>
          <a:xfrm>
            <a:off x="5589721" y="1981200"/>
            <a:ext cx="3554279" cy="48768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42" y="2209800"/>
            <a:ext cx="5308158" cy="3061758"/>
          </a:xfrm>
          <a:prstGeom prst="rect">
            <a:avLst/>
          </a:prstGeom>
        </p:spPr>
      </p:pic>
    </p:spTree>
    <p:extLst>
      <p:ext uri="{BB962C8B-B14F-4D97-AF65-F5344CB8AC3E}">
        <p14:creationId xmlns:p14="http://schemas.microsoft.com/office/powerpoint/2010/main" val="389232710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Title 1"/>
          <p:cNvSpPr>
            <a:spLocks noGrp="1"/>
          </p:cNvSpPr>
          <p:nvPr>
            <p:ph type="title"/>
          </p:nvPr>
        </p:nvSpPr>
        <p:spPr>
          <a:xfrm>
            <a:off x="838200" y="342900"/>
            <a:ext cx="7848600" cy="1485900"/>
          </a:xfrm>
        </p:spPr>
        <p:txBody>
          <a:bodyPr/>
          <a:lstStyle/>
          <a:p>
            <a:r>
              <a:rPr lang="en-US" altLang="en-US" sz="3200" smtClean="0">
                <a:solidFill>
                  <a:srgbClr val="FF0000"/>
                </a:solidFill>
                <a:latin typeface="Tahoma" panose="020B0604030504040204" pitchFamily="34" charset="0"/>
                <a:cs typeface="Tahoma" panose="020B0604030504040204" pitchFamily="34" charset="0"/>
              </a:rPr>
              <a:t>June 19, 2013</a:t>
            </a:r>
            <a:r>
              <a:rPr lang="en-US" altLang="en-US" sz="2400" smtClean="0">
                <a:latin typeface="Tahoma" panose="020B0604030504040204" pitchFamily="34" charset="0"/>
                <a:cs typeface="Tahoma" panose="020B0604030504040204" pitchFamily="34" charset="0"/>
              </a:rPr>
              <a:t/>
            </a:r>
            <a:br>
              <a:rPr lang="en-US" altLang="en-US" sz="2400" smtClean="0">
                <a:latin typeface="Tahoma" panose="020B0604030504040204" pitchFamily="34" charset="0"/>
                <a:cs typeface="Tahoma" panose="020B0604030504040204" pitchFamily="34" charset="0"/>
              </a:rPr>
            </a:br>
            <a:r>
              <a:rPr lang="en-US" altLang="en-US" sz="2400" smtClean="0">
                <a:latin typeface="Tahoma" panose="020B0604030504040204" pitchFamily="34" charset="0"/>
                <a:cs typeface="Tahoma" panose="020B0604030504040204" pitchFamily="34" charset="0"/>
              </a:rPr>
              <a:t>2013 is “</a:t>
            </a:r>
            <a:r>
              <a:rPr lang="en-US" altLang="en-US" smtClean="0">
                <a:latin typeface="Tahoma" panose="020B0604030504040204" pitchFamily="34" charset="0"/>
                <a:cs typeface="Tahoma" panose="020B0604030504040204" pitchFamily="34" charset="0"/>
              </a:rPr>
              <a:t>The Year of the Anti-MOOC”</a:t>
            </a:r>
            <a:br>
              <a:rPr lang="en-US" altLang="en-US" smtClean="0">
                <a:latin typeface="Tahoma" panose="020B0604030504040204" pitchFamily="34" charset="0"/>
                <a:cs typeface="Tahoma" panose="020B0604030504040204" pitchFamily="34" charset="0"/>
              </a:rPr>
            </a:br>
            <a:r>
              <a:rPr lang="en-US" altLang="en-US" smtClean="0">
                <a:latin typeface="Tahoma" panose="020B0604030504040204" pitchFamily="34" charset="0"/>
                <a:cs typeface="Tahoma" panose="020B0604030504040204" pitchFamily="34" charset="0"/>
              </a:rPr>
              <a:t>George Siemens, UW-Madison Summit </a:t>
            </a:r>
            <a:r>
              <a:rPr lang="en-US" altLang="en-US" sz="900" smtClean="0">
                <a:latin typeface="Tahoma" panose="020B0604030504040204" pitchFamily="34" charset="0"/>
                <a:cs typeface="Tahoma" panose="020B0604030504040204" pitchFamily="34" charset="0"/>
              </a:rPr>
              <a:t/>
            </a:r>
            <a:br>
              <a:rPr lang="en-US" altLang="en-US" sz="900" smtClean="0">
                <a:latin typeface="Tahoma" panose="020B0604030504040204" pitchFamily="34" charset="0"/>
                <a:cs typeface="Tahoma" panose="020B0604030504040204" pitchFamily="34" charset="0"/>
              </a:rPr>
            </a:br>
            <a:r>
              <a:rPr lang="en-US" altLang="en-US" sz="900" smtClean="0">
                <a:latin typeface="Tahoma" panose="020B0604030504040204" pitchFamily="34" charset="0"/>
                <a:cs typeface="Tahoma" panose="020B0604030504040204" pitchFamily="34" charset="0"/>
              </a:rPr>
              <a:t> </a:t>
            </a:r>
            <a:r>
              <a:rPr lang="en-US" altLang="en-US" sz="900" smtClean="0">
                <a:latin typeface="Tahoma" panose="020B0604030504040204" pitchFamily="34" charset="0"/>
                <a:cs typeface="Tahoma" panose="020B0604030504040204" pitchFamily="34" charset="0"/>
                <a:hlinkClick r:id="rId2"/>
              </a:rPr>
              <a:t>http://globalhighered.wordpress.com/european-moocs-in-global-context/</a:t>
            </a:r>
            <a:r>
              <a:rPr lang="en-US" altLang="en-US" sz="900" smtClean="0">
                <a:latin typeface="Tahoma" panose="020B0604030504040204" pitchFamily="34" charset="0"/>
                <a:cs typeface="Tahoma" panose="020B0604030504040204" pitchFamily="34" charset="0"/>
              </a:rPr>
              <a:t> </a:t>
            </a:r>
          </a:p>
        </p:txBody>
      </p:sp>
      <p:pic>
        <p:nvPicPr>
          <p:cNvPr id="66765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133600"/>
            <a:ext cx="5791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765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981200"/>
            <a:ext cx="315118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805329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2163762"/>
          </a:xfrm>
        </p:spPr>
        <p:txBody>
          <a:bodyPr/>
          <a:lstStyle/>
          <a:p>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May 26, 2015</a:t>
            </a:r>
            <a:b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smtClean="0">
                <a:solidFill>
                  <a:srgbClr val="0070C0"/>
                </a:solidFill>
                <a:latin typeface="Tahoma" panose="020B0604030504040204" pitchFamily="34" charset="0"/>
                <a:cs typeface="Tahoma" panose="020B0604030504040204" pitchFamily="34" charset="0"/>
              </a:rPr>
              <a:t>But Much is Happening in China!</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err="1">
                <a:latin typeface="Tahoma" panose="020B0604030504040204" pitchFamily="34" charset="0"/>
                <a:ea typeface="Tahoma" panose="020B0604030504040204" pitchFamily="34" charset="0"/>
                <a:cs typeface="Tahoma" panose="020B0604030504040204" pitchFamily="34" charset="0"/>
              </a:rPr>
              <a:t>Edtech</a:t>
            </a:r>
            <a:r>
              <a:rPr lang="en-US" sz="2800" b="1" dirty="0">
                <a:latin typeface="Tahoma" panose="020B0604030504040204" pitchFamily="34" charset="0"/>
                <a:ea typeface="Tahoma" panose="020B0604030504040204" pitchFamily="34" charset="0"/>
                <a:cs typeface="Tahoma" panose="020B0604030504040204" pitchFamily="34" charset="0"/>
              </a:rPr>
              <a:t> and MOOC Times in </a:t>
            </a:r>
            <a:r>
              <a:rPr lang="en-US" sz="2800" b="1" dirty="0" smtClean="0">
                <a:latin typeface="Tahoma" panose="020B0604030504040204" pitchFamily="34" charset="0"/>
                <a:ea typeface="Tahoma" panose="020B0604030504040204" pitchFamily="34" charset="0"/>
                <a:cs typeface="Tahoma" panose="020B0604030504040204" pitchFamily="34" charset="0"/>
              </a:rPr>
              <a:t>China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Michael </a:t>
            </a:r>
            <a:r>
              <a:rPr lang="en-US" sz="2000" b="1" dirty="0" err="1" smtClean="0">
                <a:latin typeface="Tahoma" panose="020B0604030504040204" pitchFamily="34" charset="0"/>
                <a:ea typeface="Tahoma" panose="020B0604030504040204" pitchFamily="34" charset="0"/>
                <a:cs typeface="Tahoma" panose="020B0604030504040204" pitchFamily="34" charset="0"/>
              </a:rPr>
              <a:t>Trucano</a:t>
            </a:r>
            <a:r>
              <a:rPr lang="en-US" sz="2000" b="1" dirty="0" smtClean="0">
                <a:latin typeface="Tahoma" panose="020B0604030504040204" pitchFamily="34" charset="0"/>
                <a:ea typeface="Tahoma" panose="020B0604030504040204" pitchFamily="34" charset="0"/>
                <a:cs typeface="Tahoma" panose="020B0604030504040204" pitchFamily="34" charset="0"/>
              </a:rPr>
              <a:t> On </a:t>
            </a:r>
            <a:r>
              <a:rPr lang="en-US" sz="2000" b="1" dirty="0">
                <a:latin typeface="Tahoma" panose="020B0604030504040204" pitchFamily="34" charset="0"/>
                <a:ea typeface="Tahoma" panose="020B0604030504040204" pitchFamily="34" charset="0"/>
                <a:cs typeface="Tahoma" panose="020B0604030504040204" pitchFamily="34" charset="0"/>
              </a:rPr>
              <a:t>Tue, </a:t>
            </a:r>
            <a:r>
              <a:rPr lang="en-US" sz="2000" b="1" dirty="0" smtClean="0">
                <a:latin typeface="Tahoma" panose="020B0604030504040204" pitchFamily="34" charset="0"/>
                <a:ea typeface="Tahoma" panose="020B0604030504040204" pitchFamily="34" charset="0"/>
                <a:cs typeface="Tahoma" panose="020B0604030504040204" pitchFamily="34" charset="0"/>
              </a:rPr>
              <a:t>05/12/2015, </a:t>
            </a:r>
            <a:r>
              <a:rPr lang="en-US" sz="2000" b="1" dirty="0" err="1" smtClean="0">
                <a:latin typeface="Tahoma" panose="020B0604030504040204" pitchFamily="34" charset="0"/>
                <a:ea typeface="Tahoma" panose="020B0604030504040204" pitchFamily="34" charset="0"/>
                <a:cs typeface="Tahoma" panose="020B0604030504040204" pitchFamily="34" charset="0"/>
              </a:rPr>
              <a:t>EduTec</a:t>
            </a:r>
            <a:r>
              <a:rPr lang="en-US" sz="2000" b="1" dirty="0" err="1">
                <a:latin typeface="Tahoma" panose="020B0604030504040204" pitchFamily="34" charset="0"/>
                <a:ea typeface="Tahoma" panose="020B0604030504040204" pitchFamily="34" charset="0"/>
                <a:cs typeface="Tahoma" panose="020B0604030504040204" pitchFamily="34" charset="0"/>
              </a:rPr>
              <a:t>h</a:t>
            </a:r>
            <a:r>
              <a:rPr lang="en-US" sz="1400" b="1" dirty="0" smtClean="0">
                <a:latin typeface="Tahoma" panose="020B0604030504040204" pitchFamily="34" charset="0"/>
                <a:ea typeface="Tahoma" panose="020B0604030504040204" pitchFamily="34" charset="0"/>
                <a:cs typeface="Tahoma" panose="020B0604030504040204" pitchFamily="34" charset="0"/>
              </a:rPr>
              <a:t/>
            </a:r>
            <a:br>
              <a:rPr lang="en-US" sz="1400" b="1" dirty="0" smtClean="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2"/>
              </a:rPr>
              <a:t>https://</a:t>
            </a:r>
            <a:r>
              <a:rPr lang="en-US" sz="1400" b="1" dirty="0" smtClean="0">
                <a:latin typeface="Tahoma" panose="020B0604030504040204" pitchFamily="34" charset="0"/>
                <a:ea typeface="Tahoma" panose="020B0604030504040204" pitchFamily="34" charset="0"/>
                <a:cs typeface="Tahoma" panose="020B0604030504040204" pitchFamily="34" charset="0"/>
                <a:hlinkClick r:id="rId2"/>
              </a:rPr>
              <a:t>blogs.worldbank.org/edutech/edtech-and-mooc-times-china</a:t>
            </a:r>
            <a:r>
              <a:rPr lang="en-US" sz="1400" b="1" dirty="0" smtClean="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3"/>
          <a:srcRect l="6390" t="23889" r="29708" b="23402"/>
          <a:stretch/>
        </p:blipFill>
        <p:spPr>
          <a:xfrm>
            <a:off x="3048000" y="2286001"/>
            <a:ext cx="6096000" cy="457199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2667000"/>
            <a:ext cx="3254518" cy="2438400"/>
          </a:xfrm>
          <a:prstGeom prst="rect">
            <a:avLst/>
          </a:prstGeom>
        </p:spPr>
      </p:pic>
      <p:pic>
        <p:nvPicPr>
          <p:cNvPr id="4" name="Picture 3"/>
          <p:cNvPicPr>
            <a:picLocks noChangeAspect="1"/>
          </p:cNvPicPr>
          <p:nvPr/>
        </p:nvPicPr>
        <p:blipFill rotWithShape="1">
          <a:blip r:embed="rId5"/>
          <a:srcRect l="1190" t="21490" r="2426" b="4120"/>
          <a:stretch/>
        </p:blipFill>
        <p:spPr>
          <a:xfrm>
            <a:off x="3330718" y="3593364"/>
            <a:ext cx="5876344" cy="3264636"/>
          </a:xfrm>
          <a:prstGeom prst="rect">
            <a:avLst/>
          </a:prstGeom>
        </p:spPr>
      </p:pic>
    </p:spTree>
    <p:extLst>
      <p:ext uri="{BB962C8B-B14F-4D97-AF65-F5344CB8AC3E}">
        <p14:creationId xmlns:p14="http://schemas.microsoft.com/office/powerpoint/2010/main" val="67239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2" name="Title 1"/>
          <p:cNvSpPr>
            <a:spLocks noGrp="1"/>
          </p:cNvSpPr>
          <p:nvPr>
            <p:ph type="title"/>
          </p:nvPr>
        </p:nvSpPr>
        <p:spPr>
          <a:xfrm>
            <a:off x="457200" y="228600"/>
            <a:ext cx="8382000" cy="2133600"/>
          </a:xfrm>
        </p:spPr>
        <p:txBody>
          <a:bodyPr/>
          <a:lstStyle/>
          <a:p>
            <a:r>
              <a:rPr lang="en-US" altLang="en-US" sz="4800" b="1" smtClean="0">
                <a:solidFill>
                  <a:srgbClr val="0070C0"/>
                </a:solidFill>
                <a:latin typeface="Tahoma" panose="020B0604030504040204" pitchFamily="34" charset="0"/>
                <a:cs typeface="Tahoma" panose="020B0604030504040204" pitchFamily="34" charset="0"/>
              </a:rPr>
              <a:t>Things are heating up</a:t>
            </a:r>
            <a:r>
              <a:rPr lang="en-US" altLang="en-US" smtClean="0">
                <a:solidFill>
                  <a:srgbClr val="0070C0"/>
                </a:solidFill>
                <a:cs typeface="Tahoma" panose="020B0604030504040204" pitchFamily="34" charset="0"/>
              </a:rPr>
              <a:t>!</a:t>
            </a:r>
            <a:r>
              <a:rPr lang="en-US" altLang="en-US" b="1" smtClean="0"/>
              <a:t/>
            </a:r>
            <a:br>
              <a:rPr lang="en-US" altLang="en-US" b="1" smtClean="0"/>
            </a:br>
            <a:r>
              <a:rPr lang="en-US" altLang="en-US" sz="1800" b="1" smtClean="0">
                <a:hlinkClick r:id="rId3"/>
              </a:rPr>
              <a:t>http://routledge-ny.com/books/details/9781138807419/</a:t>
            </a:r>
            <a:r>
              <a:rPr lang="en-US" altLang="en-US" sz="1800" b="1" smtClean="0"/>
              <a:t> </a:t>
            </a:r>
            <a:endParaRPr lang="en-US" altLang="en-US" sz="1800" smtClean="0"/>
          </a:p>
        </p:txBody>
      </p:sp>
      <p:pic>
        <p:nvPicPr>
          <p:cNvPr id="5" name="Picture 2" descr="6147ebdc-1326-4cd6-af92-42626eb003d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4050" y="2133600"/>
            <a:ext cx="2908300" cy="462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29513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picenga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38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46800" y="2105025"/>
            <a:ext cx="2997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0387" name="Title 1"/>
          <p:cNvSpPr>
            <a:spLocks noGrp="1"/>
          </p:cNvSpPr>
          <p:nvPr>
            <p:ph type="title"/>
          </p:nvPr>
        </p:nvSpPr>
        <p:spPr>
          <a:xfrm>
            <a:off x="457200" y="228600"/>
            <a:ext cx="8382000" cy="2133600"/>
          </a:xfrm>
        </p:spPr>
        <p:txBody>
          <a:bodyPr/>
          <a:lstStyle/>
          <a:p>
            <a:r>
              <a:rPr lang="en-US" altLang="en-US" b="1" smtClean="0">
                <a:solidFill>
                  <a:srgbClr val="FF0000"/>
                </a:solidFill>
                <a:latin typeface="Tahoma" panose="020B0604030504040204" pitchFamily="34" charset="0"/>
                <a:cs typeface="Tahoma" panose="020B0604030504040204" pitchFamily="34" charset="0"/>
              </a:rPr>
              <a:t>MOOCs and Open Education Around the World</a:t>
            </a:r>
            <a:r>
              <a:rPr lang="en-US" altLang="en-US" b="1" smtClean="0"/>
              <a:t/>
            </a:r>
            <a:br>
              <a:rPr lang="en-US" altLang="en-US" b="1" smtClean="0"/>
            </a:br>
            <a:r>
              <a:rPr lang="en-US" altLang="en-US" sz="1800" b="1" smtClean="0">
                <a:hlinkClick r:id="rId3"/>
              </a:rPr>
              <a:t>http://routledge-ny.com/books/details/9781138807419/</a:t>
            </a:r>
            <a:r>
              <a:rPr lang="en-US" altLang="en-US" sz="1800" b="1" smtClean="0"/>
              <a:t> </a:t>
            </a:r>
            <a:endParaRPr lang="en-US" altLang="en-US" sz="1800" smtClean="0"/>
          </a:p>
        </p:txBody>
      </p:sp>
      <p:pic>
        <p:nvPicPr>
          <p:cNvPr id="1040388" name="Picture 3"/>
          <p:cNvPicPr>
            <a:picLocks noChangeAspect="1"/>
          </p:cNvPicPr>
          <p:nvPr/>
        </p:nvPicPr>
        <p:blipFill>
          <a:blip r:embed="rId4">
            <a:extLst>
              <a:ext uri="{28A0092B-C50C-407E-A947-70E740481C1C}">
                <a14:useLocalDpi xmlns:a14="http://schemas.microsoft.com/office/drawing/2010/main" val="0"/>
              </a:ext>
            </a:extLst>
          </a:blip>
          <a:srcRect l="13809" t="19244" r="14714" b="2405"/>
          <a:stretch>
            <a:fillRect/>
          </a:stretch>
        </p:blipFill>
        <p:spPr bwMode="auto">
          <a:xfrm>
            <a:off x="0" y="2667000"/>
            <a:ext cx="59991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134886"/>
            <a:ext cx="1143000" cy="17145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3000" y="5134887"/>
            <a:ext cx="1146610" cy="1723114"/>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6000" y="5134886"/>
            <a:ext cx="2584671" cy="1723114"/>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0670" y="5129849"/>
            <a:ext cx="1530129" cy="1730802"/>
          </a:xfrm>
          <a:prstGeom prst="rect">
            <a:avLst/>
          </a:prstGeom>
        </p:spPr>
      </p:pic>
    </p:spTree>
    <p:extLst>
      <p:ext uri="{BB962C8B-B14F-4D97-AF65-F5344CB8AC3E}">
        <p14:creationId xmlns:p14="http://schemas.microsoft.com/office/powerpoint/2010/main" val="335330684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2658" name="Picture 2"/>
          <p:cNvPicPr>
            <a:picLocks noChangeAspect="1"/>
          </p:cNvPicPr>
          <p:nvPr/>
        </p:nvPicPr>
        <p:blipFill>
          <a:blip r:embed="rId2">
            <a:extLst>
              <a:ext uri="{28A0092B-C50C-407E-A947-70E740481C1C}">
                <a14:useLocalDpi xmlns:a14="http://schemas.microsoft.com/office/drawing/2010/main" val="0"/>
              </a:ext>
            </a:extLst>
          </a:blip>
          <a:srcRect l="29437" t="7538" r="27048" b="2003"/>
          <a:stretch>
            <a:fillRect/>
          </a:stretch>
        </p:blipFill>
        <p:spPr bwMode="auto">
          <a:xfrm>
            <a:off x="1981200" y="0"/>
            <a:ext cx="48768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179852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6" name="Title 1"/>
          <p:cNvSpPr>
            <a:spLocks noGrp="1"/>
          </p:cNvSpPr>
          <p:nvPr>
            <p:ph type="title"/>
          </p:nvPr>
        </p:nvSpPr>
        <p:spPr>
          <a:xfrm>
            <a:off x="838200" y="381000"/>
            <a:ext cx="7772400" cy="1104900"/>
          </a:xfrm>
        </p:spPr>
        <p:txBody>
          <a:bodyPr/>
          <a:lstStyle/>
          <a:p>
            <a:r>
              <a:rPr lang="en-US" altLang="en-US" sz="4800" smtClean="0">
                <a:solidFill>
                  <a:srgbClr val="FF0000"/>
                </a:solidFill>
                <a:latin typeface="Tahoma" panose="020B0604030504040204" pitchFamily="34" charset="0"/>
                <a:cs typeface="Tahoma" panose="020B0604030504040204" pitchFamily="34" charset="0"/>
              </a:rPr>
              <a:t>The Web of Learning</a:t>
            </a:r>
          </a:p>
        </p:txBody>
      </p:sp>
      <p:pic>
        <p:nvPicPr>
          <p:cNvPr id="1045507" name="Picture 2" descr="external image 344832591_01289b99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7937" y="1752601"/>
            <a:ext cx="5105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508" name="Picture 2" descr="http://www.thosefunnypictures.com/resize.php?file=pictures/7187/Funny_Pictures_718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57400"/>
            <a:ext cx="34163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509" name="Picture 2" descr="http://topflex.files.wordpress.com/2009/02/learnenglis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49121"/>
            <a:ext cx="3945172" cy="2630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C:\Users\Curtis\Desktop\Curt's Documents\Curt's Pics\Curt\Keynote, best of, and funny pics\Best Pics to pick from March 2012\Cropped\Facebook\BONK MOOC Claw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58" y="4597789"/>
            <a:ext cx="2840057" cy="226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196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picengage.wav"/>
                                        </p:tgtEl>
                                      </p:cMediaNode>
                                    </p:audio>
                                  </p:sub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45509"/>
                                        </p:tgtEl>
                                        <p:attrNameLst>
                                          <p:attrName>style.visibility</p:attrName>
                                        </p:attrNameLst>
                                      </p:cBhvr>
                                      <p:to>
                                        <p:strVal val="visible"/>
                                      </p:to>
                                    </p:set>
                                    <p:animEffect transition="in" filter="dissolve">
                                      <p:cBhvr>
                                        <p:cTn id="12" dur="500"/>
                                        <p:tgtEl>
                                          <p:spTgt spid="1045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530" name="Title 1"/>
          <p:cNvSpPr>
            <a:spLocks noGrp="1"/>
          </p:cNvSpPr>
          <p:nvPr>
            <p:ph type="title"/>
          </p:nvPr>
        </p:nvSpPr>
        <p:spPr>
          <a:xfrm>
            <a:off x="609600" y="609600"/>
            <a:ext cx="8153400" cy="1371600"/>
          </a:xfrm>
        </p:spPr>
        <p:txBody>
          <a:bodyPr/>
          <a:lstStyle/>
          <a:p>
            <a:r>
              <a:rPr lang="en-US" altLang="en-US" sz="4400" smtClean="0">
                <a:solidFill>
                  <a:srgbClr val="FF0000"/>
                </a:solidFill>
                <a:latin typeface="Tahoma" panose="020B0604030504040204" pitchFamily="34" charset="0"/>
                <a:cs typeface="Tahoma" panose="020B0604030504040204" pitchFamily="34" charset="0"/>
              </a:rPr>
              <a:t>We are entering a jumping off point…</a:t>
            </a:r>
          </a:p>
        </p:txBody>
      </p:sp>
      <p:pic>
        <p:nvPicPr>
          <p:cNvPr id="1046531" name="Picture 9" descr="http://blog.mydealbag.com/wp-content/uploads/2012/03/cliff-ju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125663"/>
            <a:ext cx="599281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7111" y="2112542"/>
            <a:ext cx="6334189" cy="4750642"/>
          </a:xfrm>
          <a:prstGeom prst="rect">
            <a:avLst/>
          </a:prstGeom>
        </p:spPr>
      </p:pic>
    </p:spTree>
    <p:extLst>
      <p:ext uri="{BB962C8B-B14F-4D97-AF65-F5344CB8AC3E}">
        <p14:creationId xmlns:p14="http://schemas.microsoft.com/office/powerpoint/2010/main" val="76888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305800" cy="1554162"/>
          </a:xfrm>
        </p:spPr>
        <p:txBody>
          <a:bodyPr>
            <a:noAutofit/>
          </a:bodyPr>
          <a:lstStyle/>
          <a:p>
            <a:r>
              <a:rPr lang="en-US" sz="2000" dirty="0" smtClean="0"/>
              <a:t>--</a:t>
            </a:r>
            <a:br>
              <a:rPr lang="en-US" sz="2000" dirty="0" smtClean="0"/>
            </a:b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The World is Open for Learning!</a:t>
            </a:r>
            <a:r>
              <a:rPr lang="en-US" sz="36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3600"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000" b="1" dirty="0" smtClean="0">
                <a:latin typeface="Tahoma" panose="020B0604030504040204" pitchFamily="34" charset="0"/>
                <a:ea typeface="Tahoma" panose="020B0604030504040204" pitchFamily="34" charset="0"/>
                <a:cs typeface="Tahoma" panose="020B0604030504040204" pitchFamily="34" charset="0"/>
              </a:rPr>
              <a:t>Dr. Jiao Jianli, Professor of Educational Technology, </a:t>
            </a:r>
            <a:br>
              <a:rPr lang="en-US" sz="2000" b="1" dirty="0" smtClean="0">
                <a:latin typeface="Tahoma" panose="020B0604030504040204" pitchFamily="34" charset="0"/>
                <a:ea typeface="Tahoma" panose="020B0604030504040204" pitchFamily="34" charset="0"/>
                <a:cs typeface="Tahoma" panose="020B0604030504040204" pitchFamily="34" charset="0"/>
              </a:rPr>
            </a:br>
            <a:r>
              <a:rPr lang="en-US" sz="2000" b="1" dirty="0" smtClean="0">
                <a:latin typeface="Tahoma" panose="020B0604030504040204" pitchFamily="34" charset="0"/>
                <a:ea typeface="Tahoma" panose="020B0604030504040204" pitchFamily="34" charset="0"/>
                <a:cs typeface="Tahoma" panose="020B0604030504040204" pitchFamily="34" charset="0"/>
              </a:rPr>
              <a:t>Director of Future Education Research Centre</a:t>
            </a:r>
            <a:br>
              <a:rPr lang="en-US" sz="2000" b="1" dirty="0" smtClean="0">
                <a:latin typeface="Tahoma" panose="020B0604030504040204" pitchFamily="34" charset="0"/>
                <a:ea typeface="Tahoma" panose="020B0604030504040204" pitchFamily="34" charset="0"/>
                <a:cs typeface="Tahoma" panose="020B0604030504040204" pitchFamily="34" charset="0"/>
              </a:rPr>
            </a:br>
            <a:r>
              <a:rPr lang="en-US" sz="2000" b="1" dirty="0" smtClean="0">
                <a:latin typeface="Tahoma" panose="020B0604030504040204" pitchFamily="34" charset="0"/>
                <a:ea typeface="Tahoma" panose="020B0604030504040204" pitchFamily="34" charset="0"/>
                <a:cs typeface="Tahoma" panose="020B0604030504040204" pitchFamily="34" charset="0"/>
              </a:rPr>
              <a:t>Deputy Dean of School of Information Technology in Education, South China Normal University</a:t>
            </a:r>
            <a:r>
              <a:rPr lang="en-US" sz="1000" b="1" dirty="0" smtClean="0">
                <a:latin typeface="Tahoma" panose="020B0604030504040204" pitchFamily="34" charset="0"/>
                <a:ea typeface="Tahoma" panose="020B0604030504040204" pitchFamily="34" charset="0"/>
                <a:cs typeface="Tahoma" panose="020B0604030504040204" pitchFamily="34" charset="0"/>
              </a:rPr>
              <a:t/>
            </a:r>
            <a:br>
              <a:rPr lang="en-US" sz="1000" b="1" dirty="0" smtClean="0">
                <a:latin typeface="Tahoma" panose="020B0604030504040204" pitchFamily="34" charset="0"/>
                <a:ea typeface="Tahoma" panose="020B0604030504040204" pitchFamily="34" charset="0"/>
                <a:cs typeface="Tahoma" panose="020B0604030504040204" pitchFamily="34" charset="0"/>
              </a:rPr>
            </a:br>
            <a:r>
              <a:rPr lang="en-US" sz="1000" b="1" dirty="0" smtClean="0">
                <a:latin typeface="Tahoma" panose="020B0604030504040204" pitchFamily="34" charset="0"/>
                <a:ea typeface="Tahoma" panose="020B0604030504040204" pitchFamily="34" charset="0"/>
                <a:cs typeface="Tahoma" panose="020B0604030504040204" pitchFamily="34" charset="0"/>
                <a:hlinkClick r:id="rId2"/>
              </a:rPr>
              <a:t>http://jiao.blogbus.com/</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695298" name="Picture 2" descr="http://ww1.sinaimg.cn/large/64283325jw1dq0djsbhxlg.gif"/>
          <p:cNvPicPr>
            <a:picLocks noChangeAspect="1" noChangeArrowheads="1"/>
          </p:cNvPicPr>
          <p:nvPr/>
        </p:nvPicPr>
        <p:blipFill>
          <a:blip r:embed="rId3" cstate="print"/>
          <a:srcRect/>
          <a:stretch>
            <a:fillRect/>
          </a:stretch>
        </p:blipFill>
        <p:spPr bwMode="auto">
          <a:xfrm>
            <a:off x="6172200" y="2676144"/>
            <a:ext cx="2801844" cy="4181856"/>
          </a:xfrm>
          <a:prstGeom prst="rect">
            <a:avLst/>
          </a:prstGeom>
          <a:noFill/>
        </p:spPr>
      </p:pic>
      <p:pic>
        <p:nvPicPr>
          <p:cNvPr id="695300" name="Picture 4" descr="http://ec4.images-amazon.com/images/I/515aMcPiQ4L._SL500_AA300_.jpg"/>
          <p:cNvPicPr>
            <a:picLocks noChangeAspect="1" noChangeArrowheads="1"/>
          </p:cNvPicPr>
          <p:nvPr/>
        </p:nvPicPr>
        <p:blipFill rotWithShape="1">
          <a:blip r:embed="rId4" cstate="print"/>
          <a:srcRect l="14679" t="-739" r="13763"/>
          <a:stretch/>
        </p:blipFill>
        <p:spPr bwMode="auto">
          <a:xfrm>
            <a:off x="3048000" y="2573217"/>
            <a:ext cx="3048000" cy="4290879"/>
          </a:xfrm>
          <a:prstGeom prst="rect">
            <a:avLst/>
          </a:prstGeom>
          <a:noFill/>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32" y="2676144"/>
            <a:ext cx="2826067" cy="4181856"/>
          </a:xfrm>
          <a:prstGeom prst="rect">
            <a:avLst/>
          </a:prstGeom>
        </p:spPr>
      </p:pic>
    </p:spTree>
    <p:extLst>
      <p:ext uri="{BB962C8B-B14F-4D97-AF65-F5344CB8AC3E}">
        <p14:creationId xmlns:p14="http://schemas.microsoft.com/office/powerpoint/2010/main" val="208257874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5730" name="Title 1"/>
          <p:cNvSpPr>
            <a:spLocks noGrp="1"/>
          </p:cNvSpPr>
          <p:nvPr>
            <p:ph type="title"/>
          </p:nvPr>
        </p:nvSpPr>
        <p:spPr>
          <a:xfrm>
            <a:off x="533400" y="457200"/>
            <a:ext cx="8534400" cy="1409700"/>
          </a:xfrm>
        </p:spPr>
        <p:txBody>
          <a:bodyPr/>
          <a:lstStyle/>
          <a:p>
            <a:r>
              <a:rPr lang="en-US" altLang="en-US" sz="4800" smtClean="0">
                <a:solidFill>
                  <a:srgbClr val="FF0000"/>
                </a:solidFill>
                <a:latin typeface="Tahoma" panose="020B0604030504040204" pitchFamily="34" charset="0"/>
                <a:cs typeface="Tahoma" panose="020B0604030504040204" pitchFamily="34" charset="0"/>
              </a:rPr>
              <a:t>The World is very open! </a:t>
            </a:r>
            <a:r>
              <a:rPr lang="en-US" altLang="en-US" sz="3600" smtClean="0">
                <a:solidFill>
                  <a:srgbClr val="FF0000"/>
                </a:solidFill>
                <a:latin typeface="Tahoma" panose="020B0604030504040204" pitchFamily="34" charset="0"/>
                <a:cs typeface="Tahoma" panose="020B0604030504040204" pitchFamily="34" charset="0"/>
              </a:rPr>
              <a:t/>
            </a:r>
            <a:br>
              <a:rPr lang="en-US" altLang="en-US" sz="3600" smtClean="0">
                <a:solidFill>
                  <a:srgbClr val="FF0000"/>
                </a:solidFill>
                <a:latin typeface="Tahoma" panose="020B0604030504040204" pitchFamily="34" charset="0"/>
                <a:cs typeface="Tahoma" panose="020B0604030504040204" pitchFamily="34" charset="0"/>
              </a:rPr>
            </a:br>
            <a:r>
              <a:rPr lang="en-US" altLang="en-US" smtClean="0">
                <a:solidFill>
                  <a:srgbClr val="FF0000"/>
                </a:solidFill>
                <a:latin typeface="Tahoma" panose="020B0604030504040204" pitchFamily="34" charset="0"/>
                <a:cs typeface="Tahoma" panose="020B0604030504040204" pitchFamily="34" charset="0"/>
              </a:rPr>
              <a:t>(in Ho Chi Minh City, Vietnam, Wednesday March 12th)</a:t>
            </a:r>
          </a:p>
        </p:txBody>
      </p:sp>
      <p:pic>
        <p:nvPicPr>
          <p:cNvPr id="122573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133600"/>
            <a:ext cx="6299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516523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Title 1"/>
          <p:cNvSpPr>
            <a:spLocks noGrp="1"/>
          </p:cNvSpPr>
          <p:nvPr>
            <p:ph type="title"/>
          </p:nvPr>
        </p:nvSpPr>
        <p:spPr>
          <a:xfrm>
            <a:off x="609600" y="609600"/>
            <a:ext cx="8153400" cy="1371600"/>
          </a:xfrm>
        </p:spPr>
        <p:txBody>
          <a:bodyPr/>
          <a:lstStyle/>
          <a:p>
            <a:r>
              <a:rPr lang="en-US" sz="4400" smtClean="0">
                <a:solidFill>
                  <a:srgbClr val="FF0000"/>
                </a:solidFill>
                <a:latin typeface="Tahoma" panose="020B0604030504040204" pitchFamily="34" charset="0"/>
                <a:cs typeface="Tahoma" panose="020B0604030504040204" pitchFamily="34" charset="0"/>
              </a:rPr>
              <a:t>Jumping off or tilting sideways…?</a:t>
            </a:r>
          </a:p>
        </p:txBody>
      </p:sp>
      <p:pic>
        <p:nvPicPr>
          <p:cNvPr id="37376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417763"/>
            <a:ext cx="59436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73513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Title 1"/>
          <p:cNvSpPr>
            <a:spLocks noGrp="1"/>
          </p:cNvSpPr>
          <p:nvPr>
            <p:ph type="title"/>
          </p:nvPr>
        </p:nvSpPr>
        <p:spPr>
          <a:xfrm>
            <a:off x="381000" y="457200"/>
            <a:ext cx="8305800" cy="2895600"/>
          </a:xfrm>
        </p:spPr>
        <p:txBody>
          <a:bodyPr/>
          <a:lstStyle/>
          <a:p>
            <a:r>
              <a:rPr lang="en-US" sz="32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Read </a:t>
            </a: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Any Research Lately?</a:t>
            </a:r>
            <a:r>
              <a:rPr lang="en-US" alt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alt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October 25, 2014</a:t>
            </a:r>
            <a:r>
              <a:rPr lang="en-US" altLang="en-US" sz="2800" b="1" dirty="0" smtClean="0">
                <a:latin typeface="Tahoma" panose="020B0604030504040204" pitchFamily="34" charset="0"/>
                <a:ea typeface="Tahoma" panose="020B0604030504040204" pitchFamily="34" charset="0"/>
                <a:cs typeface="Tahoma" panose="020B0604030504040204" pitchFamily="34" charset="0"/>
              </a:rPr>
              <a:t/>
            </a:r>
            <a:br>
              <a:rPr lang="en-US" alt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Opening the Curriculum: Open Educational Resources in U.S. Higher Education, 2014</a:t>
            </a:r>
            <a:r>
              <a:rPr lang="en-US" altLang="en-US" sz="2400" b="1" dirty="0" smtClean="0">
                <a:latin typeface="Tahoma" panose="020B0604030504040204" pitchFamily="34" charset="0"/>
                <a:ea typeface="Tahoma" panose="020B0604030504040204" pitchFamily="34" charset="0"/>
                <a:cs typeface="Tahoma" panose="020B0604030504040204" pitchFamily="34" charset="0"/>
              </a:rPr>
              <a:t/>
            </a:r>
            <a:br>
              <a:rPr lang="en-US" altLang="en-US" sz="2400" b="1" dirty="0" smtClean="0">
                <a:latin typeface="Tahoma" panose="020B0604030504040204" pitchFamily="34" charset="0"/>
                <a:ea typeface="Tahoma" panose="020B0604030504040204" pitchFamily="34" charset="0"/>
                <a:cs typeface="Tahoma" panose="020B0604030504040204" pitchFamily="34" charset="0"/>
              </a:rPr>
            </a:br>
            <a:r>
              <a:rPr lang="en-US" altLang="en-US" sz="2400" b="1" dirty="0" smtClean="0">
                <a:latin typeface="Tahoma" panose="020B0604030504040204" pitchFamily="34" charset="0"/>
                <a:ea typeface="Tahoma" panose="020B0604030504040204" pitchFamily="34" charset="0"/>
                <a:cs typeface="Tahoma" panose="020B0604030504040204" pitchFamily="34" charset="0"/>
              </a:rPr>
              <a:t>I. Elaine Allen and Jeff Seaman</a:t>
            </a:r>
            <a:r>
              <a:rPr lang="en-US" altLang="en-US" sz="1400" b="1" dirty="0" smtClean="0">
                <a:latin typeface="Tahoma" panose="020B0604030504040204" pitchFamily="34" charset="0"/>
                <a:ea typeface="Tahoma" panose="020B0604030504040204" pitchFamily="34" charset="0"/>
                <a:cs typeface="Tahoma" panose="020B0604030504040204" pitchFamily="34" charset="0"/>
              </a:rPr>
              <a:t/>
            </a:r>
            <a:br>
              <a:rPr lang="en-US" altLang="en-US" sz="1400" b="1" dirty="0" smtClean="0">
                <a:latin typeface="Tahoma" panose="020B0604030504040204" pitchFamily="34" charset="0"/>
                <a:ea typeface="Tahoma" panose="020B0604030504040204" pitchFamily="34" charset="0"/>
                <a:cs typeface="Tahoma" panose="020B0604030504040204" pitchFamily="34" charset="0"/>
              </a:rPr>
            </a:br>
            <a:r>
              <a:rPr lang="en-US" altLang="en-US" sz="1100" b="1" dirty="0">
                <a:latin typeface="Tahoma" panose="020B0604030504040204" pitchFamily="34" charset="0"/>
                <a:ea typeface="Tahoma" panose="020B0604030504040204" pitchFamily="34" charset="0"/>
                <a:cs typeface="Tahoma" panose="020B0604030504040204" pitchFamily="34" charset="0"/>
                <a:hlinkClick r:id="rId2"/>
              </a:rPr>
              <a:t>http://</a:t>
            </a:r>
            <a:r>
              <a:rPr lang="en-US" altLang="en-US" sz="1100" b="1" dirty="0" smtClean="0">
                <a:latin typeface="Tahoma" panose="020B0604030504040204" pitchFamily="34" charset="0"/>
                <a:ea typeface="Tahoma" panose="020B0604030504040204" pitchFamily="34" charset="0"/>
                <a:cs typeface="Tahoma" panose="020B0604030504040204" pitchFamily="34" charset="0"/>
                <a:hlinkClick r:id="rId2"/>
              </a:rPr>
              <a:t>www.onlinelearningsurvey.com/reports/openingthecurriculum2014.pdf</a:t>
            </a:r>
            <a:r>
              <a:rPr lang="en-US" altLang="en-US" sz="1100" b="1" dirty="0" smtClean="0">
                <a:latin typeface="Tahoma" panose="020B0604030504040204" pitchFamily="34" charset="0"/>
                <a:ea typeface="Tahoma" panose="020B0604030504040204" pitchFamily="34" charset="0"/>
                <a:cs typeface="Tahoma" panose="020B0604030504040204" pitchFamily="34" charset="0"/>
              </a:rPr>
              <a:t> </a:t>
            </a:r>
          </a:p>
        </p:txBody>
      </p:sp>
      <p:pic>
        <p:nvPicPr>
          <p:cNvPr id="2" name="Picture 1"/>
          <p:cNvPicPr>
            <a:picLocks noChangeAspect="1"/>
          </p:cNvPicPr>
          <p:nvPr/>
        </p:nvPicPr>
        <p:blipFill rotWithShape="1">
          <a:blip r:embed="rId3"/>
          <a:srcRect l="1114" t="19385" r="3112" b="4837"/>
          <a:stretch/>
        </p:blipFill>
        <p:spPr>
          <a:xfrm>
            <a:off x="42674" y="3352800"/>
            <a:ext cx="4974334" cy="2487167"/>
          </a:xfrm>
          <a:prstGeom prst="rect">
            <a:avLst/>
          </a:prstGeom>
        </p:spPr>
      </p:pic>
      <p:pic>
        <p:nvPicPr>
          <p:cNvPr id="4" name="Picture 3"/>
          <p:cNvPicPr>
            <a:picLocks noChangeAspect="1"/>
          </p:cNvPicPr>
          <p:nvPr/>
        </p:nvPicPr>
        <p:blipFill rotWithShape="1">
          <a:blip r:embed="rId4"/>
          <a:srcRect t="16026" r="2000"/>
          <a:stretch/>
        </p:blipFill>
        <p:spPr>
          <a:xfrm>
            <a:off x="5017008" y="3352800"/>
            <a:ext cx="4120896" cy="2644032"/>
          </a:xfrm>
          <a:prstGeom prst="rect">
            <a:avLst/>
          </a:prstGeom>
        </p:spPr>
      </p:pic>
    </p:spTree>
    <p:extLst>
      <p:ext uri="{BB962C8B-B14F-4D97-AF65-F5344CB8AC3E}">
        <p14:creationId xmlns:p14="http://schemas.microsoft.com/office/powerpoint/2010/main" val="154295261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itle 1"/>
          <p:cNvSpPr>
            <a:spLocks noGrp="1"/>
          </p:cNvSpPr>
          <p:nvPr>
            <p:ph type="title"/>
          </p:nvPr>
        </p:nvSpPr>
        <p:spPr>
          <a:xfrm>
            <a:off x="838200" y="304800"/>
            <a:ext cx="7772400" cy="1409700"/>
          </a:xfrm>
        </p:spPr>
        <p:txBody>
          <a:bodyPr/>
          <a:lstStyle/>
          <a:p>
            <a:r>
              <a:rPr lang="en-US" sz="4800" smtClean="0">
                <a:solidFill>
                  <a:srgbClr val="FF0000"/>
                </a:solidFill>
                <a:latin typeface="Tahoma" panose="020B0604030504040204" pitchFamily="34" charset="0"/>
                <a:cs typeface="Tahoma" panose="020B0604030504040204" pitchFamily="34" charset="0"/>
              </a:rPr>
              <a:t>The World is very open! </a:t>
            </a:r>
            <a:r>
              <a:rPr lang="en-US" sz="3600" smtClean="0">
                <a:solidFill>
                  <a:srgbClr val="FF0000"/>
                </a:solidFill>
                <a:latin typeface="Tahoma" panose="020B0604030504040204" pitchFamily="34" charset="0"/>
                <a:cs typeface="Tahoma" panose="020B0604030504040204" pitchFamily="34" charset="0"/>
              </a:rPr>
              <a:t/>
            </a:r>
            <a:br>
              <a:rPr lang="en-US" sz="3600" smtClean="0">
                <a:solidFill>
                  <a:srgbClr val="FF0000"/>
                </a:solidFill>
                <a:latin typeface="Tahoma" panose="020B0604030504040204" pitchFamily="34" charset="0"/>
                <a:cs typeface="Tahoma" panose="020B0604030504040204" pitchFamily="34" charset="0"/>
              </a:rPr>
            </a:br>
            <a:r>
              <a:rPr lang="en-US" smtClean="0">
                <a:solidFill>
                  <a:srgbClr val="FF0000"/>
                </a:solidFill>
                <a:latin typeface="Tahoma" panose="020B0604030504040204" pitchFamily="34" charset="0"/>
                <a:cs typeface="Tahoma" panose="020B0604030504040204" pitchFamily="34" charset="0"/>
              </a:rPr>
              <a:t>(In Chulalongkorn University Monday, March 10th)</a:t>
            </a:r>
          </a:p>
        </p:txBody>
      </p:sp>
      <p:pic>
        <p:nvPicPr>
          <p:cNvPr id="346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943100"/>
            <a:ext cx="65532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811602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534400" cy="1905000"/>
          </a:xfrm>
        </p:spPr>
        <p:txBody>
          <a:bodyPr/>
          <a:lstStyle/>
          <a:p>
            <a:r>
              <a:rPr lang="en-US" altLang="en-US" sz="4400" smtClean="0">
                <a:latin typeface="Tahoma" panose="020B0604030504040204" pitchFamily="34" charset="0"/>
                <a:cs typeface="Tahoma" panose="020B0604030504040204" pitchFamily="34" charset="0"/>
              </a:rPr>
              <a:t>Audience Participation!</a:t>
            </a:r>
            <a:endParaRPr lang="en-US" altLang="en-US" sz="4400" smtClean="0">
              <a:solidFill>
                <a:srgbClr val="7030A0"/>
              </a:solidFill>
              <a:latin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914400" y="2438400"/>
            <a:ext cx="7848600" cy="4191000"/>
          </a:xfrm>
        </p:spPr>
        <p:txBody>
          <a:bodyPr/>
          <a:lstStyle/>
          <a:p>
            <a:pPr>
              <a:buFont typeface="Wingdings" panose="05000000000000000000" pitchFamily="2" charset="2"/>
              <a:buNone/>
            </a:pPr>
            <a:r>
              <a:rPr lang="en-US" altLang="en-US" sz="8000" u="sng" smtClean="0">
                <a:solidFill>
                  <a:srgbClr val="FF0000"/>
                </a:solidFill>
                <a:latin typeface="Tahoma" panose="020B0604030504040204" pitchFamily="34" charset="0"/>
                <a:cs typeface="Tahoma" panose="020B0604030504040204" pitchFamily="34" charset="0"/>
              </a:rPr>
              <a:t>W</a:t>
            </a:r>
            <a:r>
              <a:rPr lang="en-US" altLang="en-US" sz="8000" smtClean="0">
                <a:solidFill>
                  <a:srgbClr val="FF0000"/>
                </a:solidFill>
                <a:latin typeface="Tahoma" panose="020B0604030504040204" pitchFamily="34" charset="0"/>
                <a:cs typeface="Tahoma" panose="020B0604030504040204" pitchFamily="34" charset="0"/>
              </a:rPr>
              <a:t>E</a:t>
            </a:r>
          </a:p>
          <a:p>
            <a:pPr>
              <a:buFont typeface="Wingdings" panose="05000000000000000000" pitchFamily="2" charset="2"/>
              <a:buNone/>
            </a:pPr>
            <a:r>
              <a:rPr lang="en-US" altLang="en-US" sz="8000" smtClean="0">
                <a:solidFill>
                  <a:srgbClr val="0070C0"/>
                </a:solidFill>
                <a:latin typeface="Tahoma" panose="020B0604030504040204" pitchFamily="34" charset="0"/>
                <a:cs typeface="Tahoma" panose="020B0604030504040204" pitchFamily="34" charset="0"/>
              </a:rPr>
              <a:t>      ALL</a:t>
            </a:r>
          </a:p>
          <a:p>
            <a:pPr>
              <a:buFont typeface="Wingdings" panose="05000000000000000000" pitchFamily="2" charset="2"/>
              <a:buNone/>
            </a:pPr>
            <a:r>
              <a:rPr lang="en-US" altLang="en-US" sz="8000" smtClean="0">
                <a:solidFill>
                  <a:srgbClr val="00B050"/>
                </a:solidFill>
                <a:latin typeface="Tahoma" panose="020B0604030504040204" pitchFamily="34" charset="0"/>
                <a:cs typeface="Tahoma" panose="020B0604030504040204" pitchFamily="34" charset="0"/>
              </a:rPr>
              <a:t>          LEARN!!!</a:t>
            </a:r>
          </a:p>
        </p:txBody>
      </p:sp>
      <p:pic>
        <p:nvPicPr>
          <p:cNvPr id="1048580" name="Picture 4" descr="Arizona Bob Looking At Map Animated Clipart&#10;&#1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28956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581" name="Picture 2" descr="http://www.worldisopen.com/images/rights/manglob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105400"/>
            <a:ext cx="2336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31501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ox(in)">
                                      <p:cBhvr>
                                        <p:cTn id="17" dur="500"/>
                                        <p:tgtEl>
                                          <p:spTgt spid="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ox(in)">
                                      <p:cBhvr>
                                        <p:cTn id="22" dur="500"/>
                                        <p:tgtEl>
                                          <p:spTgt spid="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1"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subTnLst>
                                    <p:audio>
                                      <p:cMediaNode>
                                        <p:cTn display="0" masterRel="sameClick">
                                          <p:stCondLst>
                                            <p:cond evt="begin" delay="0">
                                              <p:tn val="25"/>
                                            </p:cond>
                                          </p:stCondLst>
                                          <p:endCondLst>
                                            <p:cond evt="onStopAudio" delay="0">
                                              <p:tgtEl>
                                                <p:sldTgt/>
                                              </p:tgtEl>
                                            </p:cond>
                                          </p:endCondLst>
                                        </p:cTn>
                                        <p:tgtEl>
                                          <p:sndTgt r:embed="rId2" name="che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0" name="Rectangle 2"/>
          <p:cNvSpPr>
            <a:spLocks noGrp="1" noChangeArrowheads="1"/>
          </p:cNvSpPr>
          <p:nvPr>
            <p:ph type="title"/>
          </p:nvPr>
        </p:nvSpPr>
        <p:spPr>
          <a:xfrm>
            <a:off x="762000" y="609600"/>
            <a:ext cx="7696200" cy="1752600"/>
          </a:xfrm>
        </p:spPr>
        <p:txBody>
          <a:bodyPr/>
          <a:lstStyle/>
          <a:p>
            <a:pPr eaLnBrk="1" hangingPunct="1"/>
            <a:r>
              <a:rPr lang="en-US" altLang="en-US" sz="4800" dirty="0" smtClean="0">
                <a:solidFill>
                  <a:srgbClr val="0070C0"/>
                </a:solidFill>
                <a:latin typeface="Tahoma" panose="020B0604030504040204" pitchFamily="34" charset="0"/>
                <a:cs typeface="Tahoma" panose="020B0604030504040204" pitchFamily="34" charset="0"/>
              </a:rPr>
              <a:t>Mystery of MOOCs:</a:t>
            </a:r>
            <a:r>
              <a:rPr lang="en-US" altLang="en-US" sz="3200" dirty="0" smtClean="0">
                <a:solidFill>
                  <a:srgbClr val="0070C0"/>
                </a:solidFill>
                <a:latin typeface="Tahoma" panose="020B0604030504040204" pitchFamily="34" charset="0"/>
              </a:rPr>
              <a:t/>
            </a:r>
            <a:br>
              <a:rPr lang="en-US" altLang="en-US" sz="3200" dirty="0" smtClean="0">
                <a:solidFill>
                  <a:srgbClr val="0070C0"/>
                </a:solidFill>
                <a:latin typeface="Tahoma" panose="020B0604030504040204" pitchFamily="34" charset="0"/>
              </a:rPr>
            </a:br>
            <a:r>
              <a:rPr lang="en-US" altLang="en-US" sz="4000" dirty="0" smtClean="0">
                <a:solidFill>
                  <a:srgbClr val="FF0000"/>
                </a:solidFill>
                <a:latin typeface="Tahoma" panose="020B0604030504040204" pitchFamily="34" charset="0"/>
              </a:rPr>
              <a:t>Part III. </a:t>
            </a:r>
            <a:r>
              <a:rPr lang="en-US" altLang="en-US" sz="4000" dirty="0">
                <a:solidFill>
                  <a:srgbClr val="FF0000"/>
                </a:solidFill>
                <a:latin typeface="Tahoma" panose="020B0604030504040204" pitchFamily="34" charset="0"/>
              </a:rPr>
              <a:t>6</a:t>
            </a:r>
            <a:r>
              <a:rPr lang="en-US" altLang="en-US" sz="4000" dirty="0" smtClean="0">
                <a:solidFill>
                  <a:srgbClr val="FF0000"/>
                </a:solidFill>
                <a:latin typeface="Tahoma" panose="020B0604030504040204" pitchFamily="34" charset="0"/>
              </a:rPr>
              <a:t> Types of MOOCs</a:t>
            </a:r>
            <a:endParaRPr lang="en-US" altLang="en-US" sz="4000" dirty="0" smtClean="0">
              <a:solidFill>
                <a:srgbClr val="FF0000"/>
              </a:solidFill>
              <a:latin typeface="Tahoma" panose="020B0604030504040204" pitchFamily="34" charset="0"/>
              <a:cs typeface="Tahoma" panose="020B0604030504040204" pitchFamily="34" charset="0"/>
            </a:endParaRPr>
          </a:p>
        </p:txBody>
      </p:sp>
      <p:sp>
        <p:nvSpPr>
          <p:cNvPr id="708611" name="AutoShape 11" descr="http://www.trainingshare.com/images/thesepics2.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spcBef>
                <a:spcPct val="20000"/>
              </a:spcBef>
              <a:buClr>
                <a:schemeClr val="tx1"/>
              </a:buClr>
              <a:buSzPct val="75000"/>
              <a:buFont typeface="Wingdings" panose="05000000000000000000" pitchFamily="2" charset="2"/>
              <a:buChar char="n"/>
              <a:defRPr sz="2800" b="1">
                <a:solidFill>
                  <a:schemeClr val="tx1"/>
                </a:solidFill>
                <a:latin typeface="Arial" panose="020B0604020202020204" pitchFamily="34" charset="0"/>
              </a:defRPr>
            </a:lvl1pPr>
            <a:lvl2pPr marL="742950" indent="-285750">
              <a:spcBef>
                <a:spcPct val="20000"/>
              </a:spcBef>
              <a:buClr>
                <a:schemeClr val="tx1"/>
              </a:buClr>
              <a:buSzPct val="75000"/>
              <a:buFont typeface="Wingdings" panose="05000000000000000000" pitchFamily="2" charset="2"/>
              <a:buChar char="l"/>
              <a:defRPr sz="2400" b="1">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u"/>
              <a:defRPr sz="2000" b="1">
                <a:solidFill>
                  <a:schemeClr val="tx1"/>
                </a:solidFill>
                <a:latin typeface="Arial" panose="020B0604020202020204" pitchFamily="34" charset="0"/>
              </a:defRPr>
            </a:lvl3pPr>
            <a:lvl4pPr marL="1600200" indent="-228600">
              <a:spcBef>
                <a:spcPct val="20000"/>
              </a:spcBef>
              <a:buClr>
                <a:schemeClr val="bg2"/>
              </a:buClr>
              <a:buSzPct val="75000"/>
              <a:buChar char="–"/>
              <a:defRPr sz="2000" b="1">
                <a:solidFill>
                  <a:schemeClr val="tx1"/>
                </a:solidFill>
                <a:latin typeface="Arial" panose="020B0604020202020204" pitchFamily="34" charset="0"/>
              </a:defRPr>
            </a:lvl4pPr>
            <a:lvl5pPr marL="2057400" indent="-228600">
              <a:spcBef>
                <a:spcPct val="20000"/>
              </a:spcBef>
              <a:buClr>
                <a:schemeClr val="bg2"/>
              </a:buClr>
              <a:buSzPct val="75000"/>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9pPr>
          </a:lstStyle>
          <a:p>
            <a:pPr eaLnBrk="1" hangingPunct="1">
              <a:spcBef>
                <a:spcPct val="0"/>
              </a:spcBef>
              <a:buClrTx/>
              <a:buSzTx/>
              <a:buFontTx/>
              <a:buNone/>
            </a:pPr>
            <a:endParaRPr lang="en-US" altLang="en-US" sz="1800" b="0" smtClean="0">
              <a:solidFill>
                <a:srgbClr val="000000"/>
              </a:solidFill>
              <a:cs typeface="Arial" panose="020B0604020202020204" pitchFamily="34" charset="0"/>
            </a:endParaRPr>
          </a:p>
        </p:txBody>
      </p:sp>
      <p:pic>
        <p:nvPicPr>
          <p:cNvPr id="708612" name="Picture 2" descr="http://www.onlinecollege.org/wp-content/uploads/2012/07/MOO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438400"/>
            <a:ext cx="29416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613" name="Picture 4" descr="http://siliconvikings.com/files/4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447925"/>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8240148"/>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4" name="Rectangle 2"/>
          <p:cNvSpPr>
            <a:spLocks noGrp="1" noChangeArrowheads="1"/>
          </p:cNvSpPr>
          <p:nvPr>
            <p:ph type="title"/>
          </p:nvPr>
        </p:nvSpPr>
        <p:spPr>
          <a:xfrm>
            <a:off x="685800" y="609600"/>
            <a:ext cx="7391400" cy="2133600"/>
          </a:xfrm>
        </p:spPr>
        <p:txBody>
          <a:bodyPr/>
          <a:lstStyle/>
          <a:p>
            <a:pPr marL="685800" indent="-685800"/>
            <a:r>
              <a:rPr lang="en-US" altLang="en-US" sz="4000" smtClean="0">
                <a:solidFill>
                  <a:srgbClr val="FF0000"/>
                </a:solidFill>
                <a:latin typeface="Tahoma" panose="020B0604030504040204" pitchFamily="34" charset="0"/>
                <a:cs typeface="Tahoma" panose="020B0604030504040204" pitchFamily="34" charset="0"/>
              </a:rPr>
              <a:t>    MOOC Type #1.</a:t>
            </a:r>
            <a:br>
              <a:rPr lang="en-US" altLang="en-US" sz="4000" smtClean="0">
                <a:solidFill>
                  <a:srgbClr val="FF0000"/>
                </a:solidFill>
                <a:latin typeface="Tahoma" panose="020B0604030504040204" pitchFamily="34" charset="0"/>
                <a:cs typeface="Tahoma" panose="020B0604030504040204" pitchFamily="34" charset="0"/>
              </a:rPr>
            </a:br>
            <a:r>
              <a:rPr lang="en-US" altLang="en-US" sz="3600" smtClean="0">
                <a:latin typeface="Tahoma" panose="020B0604030504040204" pitchFamily="34" charset="0"/>
                <a:cs typeface="Tahoma" panose="020B0604030504040204" pitchFamily="34" charset="0"/>
              </a:rPr>
              <a:t>Theory- or Trend-Driven MOOC</a:t>
            </a:r>
          </a:p>
        </p:txBody>
      </p:sp>
      <p:pic>
        <p:nvPicPr>
          <p:cNvPr id="709635" name="Picture 2" descr="http://scipp.ucsc.edu/theory/einste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678113"/>
            <a:ext cx="5486400" cy="417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854287"/>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Rectangle 2"/>
          <p:cNvSpPr>
            <a:spLocks noGrp="1" noChangeArrowheads="1"/>
          </p:cNvSpPr>
          <p:nvPr>
            <p:ph type="title"/>
          </p:nvPr>
        </p:nvSpPr>
        <p:spPr>
          <a:xfrm>
            <a:off x="990600" y="609600"/>
            <a:ext cx="7086600" cy="1905000"/>
          </a:xfrm>
        </p:spPr>
        <p:txBody>
          <a:bodyPr/>
          <a:lstStyle/>
          <a:p>
            <a:pPr marL="685800" indent="-685800"/>
            <a:r>
              <a:rPr lang="en-US" altLang="en-US" sz="4000" smtClean="0">
                <a:solidFill>
                  <a:srgbClr val="FF0000"/>
                </a:solidFill>
                <a:latin typeface="Tahoma" panose="020B0604030504040204" pitchFamily="34" charset="0"/>
                <a:cs typeface="Tahoma" panose="020B0604030504040204" pitchFamily="34" charset="0"/>
              </a:rPr>
              <a:t>    MOOC Type #2.</a:t>
            </a:r>
            <a:br>
              <a:rPr lang="en-US" altLang="en-US" sz="4000" smtClean="0">
                <a:solidFill>
                  <a:srgbClr val="FF0000"/>
                </a:solidFill>
                <a:latin typeface="Tahoma" panose="020B0604030504040204" pitchFamily="34" charset="0"/>
                <a:cs typeface="Tahoma" panose="020B0604030504040204" pitchFamily="34" charset="0"/>
              </a:rPr>
            </a:br>
            <a:r>
              <a:rPr lang="en-US" altLang="en-US" sz="4000" smtClean="0">
                <a:latin typeface="Tahoma" panose="020B0604030504040204" pitchFamily="34" charset="0"/>
                <a:cs typeface="Tahoma" panose="020B0604030504040204" pitchFamily="34" charset="0"/>
              </a:rPr>
              <a:t>Remedial Course MOOC</a:t>
            </a:r>
            <a:endParaRPr lang="en-US" altLang="en-US" smtClean="0">
              <a:latin typeface="Tahoma" panose="020B0604030504040204" pitchFamily="34" charset="0"/>
              <a:cs typeface="Tahoma" panose="020B0604030504040204" pitchFamily="34" charset="0"/>
            </a:endParaRPr>
          </a:p>
        </p:txBody>
      </p:sp>
      <p:pic>
        <p:nvPicPr>
          <p:cNvPr id="710659" name="Picture 2"/>
          <p:cNvPicPr>
            <a:picLocks noChangeAspect="1" noChangeArrowheads="1"/>
          </p:cNvPicPr>
          <p:nvPr/>
        </p:nvPicPr>
        <p:blipFill>
          <a:blip r:embed="rId2">
            <a:extLst>
              <a:ext uri="{28A0092B-C50C-407E-A947-70E740481C1C}">
                <a14:useLocalDpi xmlns:a14="http://schemas.microsoft.com/office/drawing/2010/main" val="0"/>
              </a:ext>
            </a:extLst>
          </a:blip>
          <a:srcRect l="10953" t="18039" r="50104" b="31242"/>
          <a:stretch>
            <a:fillRect/>
          </a:stretch>
        </p:blipFill>
        <p:spPr bwMode="auto">
          <a:xfrm>
            <a:off x="0" y="2743200"/>
            <a:ext cx="4724400"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0660" name="Picture 4" descr="http://www.ecampusnews.com/files/2012/11/numbers-150x150.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8575" y="2667000"/>
            <a:ext cx="4035425"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5747055"/>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2" name="Rectangle 2"/>
          <p:cNvSpPr>
            <a:spLocks noGrp="1" noChangeArrowheads="1"/>
          </p:cNvSpPr>
          <p:nvPr>
            <p:ph type="title"/>
          </p:nvPr>
        </p:nvSpPr>
        <p:spPr>
          <a:xfrm>
            <a:off x="304800" y="609600"/>
            <a:ext cx="8001000" cy="2209800"/>
          </a:xfrm>
        </p:spPr>
        <p:txBody>
          <a:bodyPr/>
          <a:lstStyle/>
          <a:p>
            <a:pPr marL="685800" indent="-685800"/>
            <a:r>
              <a:rPr lang="en-US" altLang="en-US" sz="4000" smtClean="0">
                <a:solidFill>
                  <a:srgbClr val="FF0000"/>
                </a:solidFill>
                <a:latin typeface="Tahoma" panose="020B0604030504040204" pitchFamily="34" charset="0"/>
                <a:cs typeface="Tahoma" panose="020B0604030504040204" pitchFamily="34" charset="0"/>
              </a:rPr>
              <a:t>  MOOC Type #3.</a:t>
            </a:r>
            <a:br>
              <a:rPr lang="en-US" altLang="en-US" sz="4000" smtClean="0">
                <a:solidFill>
                  <a:srgbClr val="FF0000"/>
                </a:solidFill>
                <a:latin typeface="Tahoma" panose="020B0604030504040204" pitchFamily="34" charset="0"/>
                <a:cs typeface="Tahoma" panose="020B0604030504040204" pitchFamily="34" charset="0"/>
              </a:rPr>
            </a:br>
            <a:r>
              <a:rPr lang="en-US" altLang="en-US" sz="4000" smtClean="0">
                <a:latin typeface="Tahoma" panose="020B0604030504040204" pitchFamily="34" charset="0"/>
                <a:cs typeface="Tahoma" panose="020B0604030504040204" pitchFamily="34" charset="0"/>
              </a:rPr>
              <a:t> </a:t>
            </a:r>
            <a:r>
              <a:rPr lang="en-US" altLang="en-US" sz="3600" smtClean="0">
                <a:latin typeface="Tahoma" panose="020B0604030504040204" pitchFamily="34" charset="0"/>
                <a:cs typeface="Tahoma" panose="020B0604030504040204" pitchFamily="34" charset="0"/>
              </a:rPr>
              <a:t>Degree or Program Qualifier or System Bottleneck MOOC</a:t>
            </a:r>
          </a:p>
        </p:txBody>
      </p:sp>
      <p:pic>
        <p:nvPicPr>
          <p:cNvPr id="711683" name="Picture 2" descr="http://adammclane.com/wp-content/uploads/2011/12/bottleneck_diagr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971800"/>
            <a:ext cx="59213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4156882"/>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6" name="Rectangle 2"/>
          <p:cNvSpPr>
            <a:spLocks noGrp="1" noChangeArrowheads="1"/>
          </p:cNvSpPr>
          <p:nvPr>
            <p:ph type="title"/>
          </p:nvPr>
        </p:nvSpPr>
        <p:spPr>
          <a:xfrm>
            <a:off x="0" y="609600"/>
            <a:ext cx="8686800" cy="2667000"/>
          </a:xfrm>
        </p:spPr>
        <p:txBody>
          <a:bodyPr/>
          <a:lstStyle/>
          <a:p>
            <a:pPr marL="685800" indent="-685800"/>
            <a:r>
              <a:rPr lang="en-US" altLang="en-US" sz="4000" smtClean="0">
                <a:solidFill>
                  <a:srgbClr val="FF0000"/>
                </a:solidFill>
                <a:latin typeface="Tahoma" panose="020B0604030504040204" pitchFamily="34" charset="0"/>
                <a:cs typeface="Tahoma" panose="020B0604030504040204" pitchFamily="34" charset="0"/>
              </a:rPr>
              <a:t>    MOOC Type #4.</a:t>
            </a:r>
            <a:br>
              <a:rPr lang="en-US" altLang="en-US" sz="4000" smtClean="0">
                <a:solidFill>
                  <a:srgbClr val="FF0000"/>
                </a:solidFill>
                <a:latin typeface="Tahoma" panose="020B0604030504040204" pitchFamily="34" charset="0"/>
                <a:cs typeface="Tahoma" panose="020B0604030504040204" pitchFamily="34" charset="0"/>
              </a:rPr>
            </a:br>
            <a:r>
              <a:rPr lang="en-US" altLang="en-US" sz="3600" smtClean="0">
                <a:latin typeface="Tahoma" panose="020B0604030504040204" pitchFamily="34" charset="0"/>
                <a:cs typeface="Tahoma" panose="020B0604030504040204" pitchFamily="34" charset="0"/>
              </a:rPr>
              <a:t> Professional Development (PD) (practical) MOOC</a:t>
            </a:r>
          </a:p>
        </p:txBody>
      </p:sp>
      <p:pic>
        <p:nvPicPr>
          <p:cNvPr id="712707" name="Picture 2"/>
          <p:cNvPicPr>
            <a:picLocks noChangeAspect="1" noChangeArrowheads="1"/>
          </p:cNvPicPr>
          <p:nvPr/>
        </p:nvPicPr>
        <p:blipFill>
          <a:blip r:embed="rId2">
            <a:extLst>
              <a:ext uri="{28A0092B-C50C-407E-A947-70E740481C1C}">
                <a14:useLocalDpi xmlns:a14="http://schemas.microsoft.com/office/drawing/2010/main" val="0"/>
              </a:ext>
            </a:extLst>
          </a:blip>
          <a:srcRect l="18396" t="20235" r="18147"/>
          <a:stretch>
            <a:fillRect/>
          </a:stretch>
        </p:blipFill>
        <p:spPr bwMode="auto">
          <a:xfrm>
            <a:off x="4448175" y="2971800"/>
            <a:ext cx="4621213"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270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18124" t="17390" r="19295" b="5258"/>
          <a:stretch>
            <a:fillRect/>
          </a:stretch>
        </p:blipFill>
        <p:spPr bwMode="auto">
          <a:xfrm>
            <a:off x="0" y="2895600"/>
            <a:ext cx="4146550" cy="275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270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l="18451" t="17088" r="20653" b="1315"/>
          <a:stretch>
            <a:fillRect/>
          </a:stretch>
        </p:blipFill>
        <p:spPr bwMode="auto">
          <a:xfrm>
            <a:off x="0" y="3638550"/>
            <a:ext cx="4419600" cy="3182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6718311"/>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2"/>
          <p:cNvSpPr>
            <a:spLocks noGrp="1" noChangeArrowheads="1"/>
          </p:cNvSpPr>
          <p:nvPr>
            <p:ph type="title"/>
          </p:nvPr>
        </p:nvSpPr>
        <p:spPr>
          <a:xfrm>
            <a:off x="990600" y="609600"/>
            <a:ext cx="6629400" cy="1905000"/>
          </a:xfrm>
        </p:spPr>
        <p:txBody>
          <a:bodyPr/>
          <a:lstStyle/>
          <a:p>
            <a:pPr marL="685800" indent="-685800"/>
            <a:r>
              <a:rPr lang="en-US" altLang="en-US" sz="4000" dirty="0" smtClean="0">
                <a:solidFill>
                  <a:srgbClr val="FF0000"/>
                </a:solidFill>
                <a:latin typeface="Tahoma" panose="020B0604030504040204" pitchFamily="34" charset="0"/>
                <a:cs typeface="Tahoma" panose="020B0604030504040204" pitchFamily="34" charset="0"/>
              </a:rPr>
              <a:t>     MOOC Type #5.</a:t>
            </a:r>
            <a:br>
              <a:rPr lang="en-US" altLang="en-US" sz="4000" dirty="0" smtClean="0">
                <a:solidFill>
                  <a:srgbClr val="FF0000"/>
                </a:solidFill>
                <a:latin typeface="Tahoma" panose="020B0604030504040204" pitchFamily="34" charset="0"/>
                <a:cs typeface="Tahoma" panose="020B0604030504040204" pitchFamily="34" charset="0"/>
              </a:rPr>
            </a:br>
            <a:r>
              <a:rPr lang="en-US" altLang="en-US" sz="3600" dirty="0" smtClean="0">
                <a:latin typeface="Tahoma" panose="020B0604030504040204" pitchFamily="34" charset="0"/>
                <a:cs typeface="Tahoma" panose="020B0604030504040204" pitchFamily="34" charset="0"/>
              </a:rPr>
              <a:t>Conference MOOC</a:t>
            </a:r>
            <a:br>
              <a:rPr lang="en-US" altLang="en-US" sz="3600" dirty="0" smtClean="0">
                <a:latin typeface="Tahoma" panose="020B0604030504040204" pitchFamily="34" charset="0"/>
                <a:cs typeface="Tahoma" panose="020B0604030504040204" pitchFamily="34" charset="0"/>
              </a:rPr>
            </a:br>
            <a:r>
              <a:rPr lang="en-US" altLang="en-US" sz="3600" dirty="0" smtClean="0">
                <a:latin typeface="Tahoma" panose="020B0604030504040204" pitchFamily="34" charset="0"/>
                <a:cs typeface="Tahoma" panose="020B0604030504040204" pitchFamily="34" charset="0"/>
              </a:rPr>
              <a:t>(stretch a conference)</a:t>
            </a:r>
          </a:p>
        </p:txBody>
      </p:sp>
      <p:pic>
        <p:nvPicPr>
          <p:cNvPr id="510979" name="Picture 9" descr="http://alignpilates.com/wp-content/uploads/2008/11/stretch_01a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2946400"/>
            <a:ext cx="4800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0980" name="Picture 11" descr="http://log.eckelmann.com.au/wp-content/uploads/2007/12/kermit_stret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71800"/>
            <a:ext cx="4038600"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4442285"/>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p:cNvSpPr>
            <a:spLocks noGrp="1" noChangeArrowheads="1"/>
          </p:cNvSpPr>
          <p:nvPr>
            <p:ph type="title"/>
          </p:nvPr>
        </p:nvSpPr>
        <p:spPr>
          <a:xfrm>
            <a:off x="990600" y="609600"/>
            <a:ext cx="6705600" cy="2438400"/>
          </a:xfrm>
        </p:spPr>
        <p:txBody>
          <a:bodyPr/>
          <a:lstStyle/>
          <a:p>
            <a:pPr marL="685800" indent="-685800"/>
            <a:r>
              <a:rPr lang="en-US" altLang="en-US" sz="4000" dirty="0" smtClean="0">
                <a:solidFill>
                  <a:srgbClr val="FF0000"/>
                </a:solidFill>
                <a:latin typeface="Tahoma" panose="020B0604030504040204" pitchFamily="34" charset="0"/>
                <a:cs typeface="Tahoma" panose="020B0604030504040204" pitchFamily="34" charset="0"/>
              </a:rPr>
              <a:t>     MOOC Type #6.</a:t>
            </a:r>
            <a:br>
              <a:rPr lang="en-US" altLang="en-US" sz="4000" dirty="0" smtClean="0">
                <a:solidFill>
                  <a:srgbClr val="FF0000"/>
                </a:solidFill>
                <a:latin typeface="Tahoma" panose="020B0604030504040204" pitchFamily="34" charset="0"/>
                <a:cs typeface="Tahoma" panose="020B0604030504040204" pitchFamily="34" charset="0"/>
              </a:rPr>
            </a:br>
            <a:r>
              <a:rPr lang="en-US" altLang="en-US" sz="3600" dirty="0" smtClean="0">
                <a:latin typeface="Tahoma" panose="020B0604030504040204" pitchFamily="34" charset="0"/>
                <a:cs typeface="Tahoma" panose="020B0604030504040204" pitchFamily="34" charset="0"/>
              </a:rPr>
              <a:t>Rotating, Repeatable, and Reusable MOOC</a:t>
            </a:r>
          </a:p>
        </p:txBody>
      </p:sp>
      <p:pic>
        <p:nvPicPr>
          <p:cNvPr id="512003" name="Picture 2" descr="http://mail.colonial.net/~hkaiter/aa_newest_images/earth_rot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971800"/>
            <a:ext cx="2989263"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04" name="Picture 2" descr="http://3.bp.blogspot.com/_EY2zERkuvIg/S-F5gIGrQbI/AAAAAAAAB_k/KH2QEqKpdRc/s1600/reuse_reduce_recycl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200400"/>
            <a:ext cx="4724400"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8354294"/>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Rectangle 2"/>
          <p:cNvSpPr>
            <a:spLocks noGrp="1" noChangeArrowheads="1"/>
          </p:cNvSpPr>
          <p:nvPr>
            <p:ph type="title"/>
          </p:nvPr>
        </p:nvSpPr>
        <p:spPr>
          <a:xfrm>
            <a:off x="428625" y="838200"/>
            <a:ext cx="8077200" cy="1752600"/>
          </a:xfrm>
        </p:spPr>
        <p:txBody>
          <a:bodyPr/>
          <a:lstStyle/>
          <a:p>
            <a:pPr eaLnBrk="1" hangingPunct="1"/>
            <a:r>
              <a:rPr lang="en-US" altLang="en-US" sz="4800" dirty="0" smtClean="0">
                <a:solidFill>
                  <a:srgbClr val="0070C0"/>
                </a:solidFill>
                <a:latin typeface="Tahoma" panose="020B0604030504040204" pitchFamily="34" charset="0"/>
                <a:cs typeface="Tahoma" panose="020B0604030504040204" pitchFamily="34" charset="0"/>
              </a:rPr>
              <a:t>Mystery of MOOCs:</a:t>
            </a:r>
            <a:r>
              <a:rPr lang="en-US" altLang="en-US" sz="3200" dirty="0" smtClean="0">
                <a:solidFill>
                  <a:srgbClr val="FF0000"/>
                </a:solidFill>
                <a:latin typeface="Tahoma" panose="020B0604030504040204" pitchFamily="34" charset="0"/>
              </a:rPr>
              <a:t/>
            </a:r>
            <a:br>
              <a:rPr lang="en-US" altLang="en-US" sz="3200" dirty="0" smtClean="0">
                <a:solidFill>
                  <a:srgbClr val="FF0000"/>
                </a:solidFill>
                <a:latin typeface="Tahoma" panose="020B0604030504040204" pitchFamily="34" charset="0"/>
              </a:rPr>
            </a:br>
            <a:r>
              <a:rPr lang="en-US" altLang="en-US" sz="4000" dirty="0" smtClean="0">
                <a:solidFill>
                  <a:srgbClr val="FF0000"/>
                </a:solidFill>
                <a:latin typeface="Tahoma" panose="020B0604030504040204" pitchFamily="34" charset="0"/>
              </a:rPr>
              <a:t>Part IV. Ten </a:t>
            </a:r>
            <a:r>
              <a:rPr lang="en-US" altLang="en-US" sz="4000" dirty="0" smtClean="0">
                <a:solidFill>
                  <a:srgbClr val="FF0000"/>
                </a:solidFill>
                <a:latin typeface="Tahoma" panose="020B0604030504040204" pitchFamily="34" charset="0"/>
                <a:cs typeface="Tahoma" panose="020B0604030504040204" pitchFamily="34" charset="0"/>
              </a:rPr>
              <a:t>MOOC Business Plans and Models</a:t>
            </a:r>
          </a:p>
        </p:txBody>
      </p:sp>
      <p:sp>
        <p:nvSpPr>
          <p:cNvPr id="713731" name="AutoShape 11" descr="http://www.trainingshare.com/images/thesepics2.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spcBef>
                <a:spcPct val="20000"/>
              </a:spcBef>
              <a:buClr>
                <a:schemeClr val="tx1"/>
              </a:buClr>
              <a:buSzPct val="75000"/>
              <a:buFont typeface="Wingdings" panose="05000000000000000000" pitchFamily="2" charset="2"/>
              <a:buChar char="n"/>
              <a:defRPr sz="2800" b="1">
                <a:solidFill>
                  <a:schemeClr val="tx1"/>
                </a:solidFill>
                <a:latin typeface="Arial" panose="020B0604020202020204" pitchFamily="34" charset="0"/>
              </a:defRPr>
            </a:lvl1pPr>
            <a:lvl2pPr marL="742950" indent="-285750">
              <a:spcBef>
                <a:spcPct val="20000"/>
              </a:spcBef>
              <a:buClr>
                <a:schemeClr val="tx1"/>
              </a:buClr>
              <a:buSzPct val="75000"/>
              <a:buFont typeface="Wingdings" panose="05000000000000000000" pitchFamily="2" charset="2"/>
              <a:buChar char="l"/>
              <a:defRPr sz="2400" b="1">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u"/>
              <a:defRPr sz="2000" b="1">
                <a:solidFill>
                  <a:schemeClr val="tx1"/>
                </a:solidFill>
                <a:latin typeface="Arial" panose="020B0604020202020204" pitchFamily="34" charset="0"/>
              </a:defRPr>
            </a:lvl3pPr>
            <a:lvl4pPr marL="1600200" indent="-228600">
              <a:spcBef>
                <a:spcPct val="20000"/>
              </a:spcBef>
              <a:buClr>
                <a:schemeClr val="bg2"/>
              </a:buClr>
              <a:buSzPct val="75000"/>
              <a:buChar char="–"/>
              <a:defRPr sz="2000" b="1">
                <a:solidFill>
                  <a:schemeClr val="tx1"/>
                </a:solidFill>
                <a:latin typeface="Arial" panose="020B0604020202020204" pitchFamily="34" charset="0"/>
              </a:defRPr>
            </a:lvl4pPr>
            <a:lvl5pPr marL="2057400" indent="-228600">
              <a:spcBef>
                <a:spcPct val="20000"/>
              </a:spcBef>
              <a:buClr>
                <a:schemeClr val="bg2"/>
              </a:buClr>
              <a:buSzPct val="75000"/>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9pPr>
          </a:lstStyle>
          <a:p>
            <a:pPr eaLnBrk="1" hangingPunct="1">
              <a:spcBef>
                <a:spcPct val="0"/>
              </a:spcBef>
              <a:buClrTx/>
              <a:buSzTx/>
              <a:buFontTx/>
              <a:buNone/>
            </a:pPr>
            <a:endParaRPr lang="en-US" altLang="en-US" sz="1800" b="0" smtClean="0">
              <a:solidFill>
                <a:srgbClr val="000000"/>
              </a:solidFill>
              <a:cs typeface="Arial" panose="020B0604020202020204" pitchFamily="34" charset="0"/>
            </a:endParaRPr>
          </a:p>
        </p:txBody>
      </p:sp>
      <p:pic>
        <p:nvPicPr>
          <p:cNvPr id="71373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429000"/>
            <a:ext cx="71532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637088"/>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Part 2 (Micro View). &amp;#x0D;&amp;#x0A;Creatively Engaging Online Students: Models and Activities&amp;quot;&quot;/&gt;&lt;property id=&quot;20307&quot; value=&quot;2133&quot;/&gt;&lt;/object&gt;&lt;object type=&quot;3&quot; unique_id=&quot;10005&quot;&gt;&lt;property id=&quot;20148&quot; value=&quot;5&quot;/&gt;&lt;property id=&quot;20300&quot; value=&quot;Slide 2 - &amp;quot;Part I: Some Online Motivational Ideas&amp;quot;&quot;/&gt;&lt;property id=&quot;20307&quot; value=&quot;1522&quot;/&gt;&lt;/object&gt;&lt;object type=&quot;3&quot; unique_id=&quot;10006&quot;&gt;&lt;property id=&quot;20148&quot; value=&quot;5&quot;/&gt;&lt;property id=&quot;20300&quot; value=&quot;Slide 3&quot;/&gt;&lt;property id=&quot;20307&quot; value=&quot;2107&quot;/&gt;&lt;/object&gt;&lt;object type=&quot;3&quot; unique_id=&quot;10007&quot;&gt;&lt;property id=&quot;20148&quot; value=&quot;5&quot;/&gt;&lt;property id=&quot;20300&quot; value=&quot;Slide 4 - &amp;quot;We are not motivating students with the technologies that they love&amp;quot;&quot;/&gt;&lt;property id=&quot;20307&quot; value=&quot;1911&quot;/&gt;&lt;/object&gt;&lt;object type=&quot;3&quot; unique_id=&quot;10008&quot;&gt;&lt;property id=&quot;20148&quot; value=&quot;5&quot;/&gt;&lt;property id=&quot;20300&quot; value=&quot;Slide 5 - &amp;quot;Intrinsic Motivation&amp;quot;&quot;/&gt;&lt;property id=&quot;20307&quot; value=&quot;2102&quot;/&gt;&lt;/object&gt;&lt;object type=&quot;3&quot; unique_id=&quot;10009&quot;&gt;&lt;property id=&quot;20148&quot; value=&quot;5&quot;/&gt;&lt;property id=&quot;20300&quot; value=&quot;Slide 6 - &amp;quot;TEC-VARIETY Model for&amp;#x0D;&amp;#x0A;Online Motivation and Retention&amp;quot;&quot;/&gt;&lt;property id=&quot;20307&quot; value=&quot;1523&quot;/&gt;&lt;/object&gt;&lt;object type=&quot;3&quot; unique_id=&quot;10010&quot;&gt;&lt;property id=&quot;20148&quot; value=&quot;5&quot;/&gt;&lt;property id=&quot;20300&quot; value=&quot;Slide 7 - &amp;quot;1. Tone/Climate: Social Ice Breakers&amp;quot;&quot;/&gt;&lt;property id=&quot;20307&quot; value=&quot;2016&quot;/&gt;&lt;/object&gt;&lt;object type=&quot;3&quot; unique_id=&quot;10011&quot;&gt;&lt;property id=&quot;20148&quot; value=&quot;5&quot;/&gt;&lt;property id=&quot;20300&quot; value=&quot;Slide 8 - &amp;quot;1. Tone/Climate: C. Video Course Intros (examples from Northern Virginia Community College and Indiana University K&quot;/&gt;&lt;property id=&quot;20307&quot; value=&quot;2017&quot;/&gt;&lt;/object&gt;&lt;object type=&quot;3&quot; unique_id=&quot;10012&quot;&gt;&lt;property id=&quot;20148&quot; value=&quot;5&quot;/&gt;&lt;property id=&quot;20300&quot; value=&quot;Slide 9 - &amp;quot;2. Encouragement, Feedback, etc.: &amp;#x0D;&amp;#x0A;A. Online Self-Testing (e.g., self study in vocabulary, anatomy, chemistry, diss&quot;/&gt;&lt;property id=&quot;20307&quot; value=&quot;2018&quot;/&gt;&lt;/object&gt;&lt;object type=&quot;3&quot; unique_id=&quot;10013&quot;&gt;&lt;property id=&quot;20148&quot; value=&quot;5&quot;/&gt;&lt;property id=&quot;20300&quot; value=&quot;Slide 10 - &amp;quot;2. Encouragement, Feedback, etc.: &amp;#x0D;&amp;#x0A;B. Tutorials with Screen Capture &amp;#x0D;&amp;#x0A;(e.g., Jing, Screenr)&amp;quot;&quot;/&gt;&lt;property id=&quot;20307&quot; value=&quot;2183&quot;/&gt;&lt;/object&gt;&lt;object type=&quot;3&quot; unique_id=&quot;10014&quot;&gt;&lt;property id=&quot;20148&quot; value=&quot;5&quot;/&gt;&lt;property id=&quot;20300&quot; value=&quot;Slide 11 - &amp;quot;3. Curiosity, Fun:&amp;#x0D;&amp;#x0A;A. Exploration and Demonstration:&amp;#x0D;&amp;#x0A;Virtual Tours and Timelines (HyperHistory)&amp;#x0D;&amp;#x0A; http://simile.mit&quot;/&gt;&lt;property id=&quot;20307&quot; value=&quot;1724&quot;/&gt;&lt;/object&gt;&lt;object type=&quot;3&quot; unique_id=&quot;10015&quot;&gt;&lt;property id=&quot;20148&quot; value=&quot;5&quot;/&gt;&lt;property id=&quot;20300&quot; value=&quot;Slide 12 - &amp;quot;3. Curiosity, Fun:&amp;#x0D;&amp;#x0A;B.  Online News &amp;#x0D;&amp;#x0A;(Giant jellyfish, Tiny T. rex, and Ardi)&amp;quot;&quot;/&gt;&lt;property id=&quot;20307&quot; value=&quot;2151&quot;/&gt;&lt;/object&gt;&lt;object type=&quot;3&quot; unique_id=&quot;10016&quot;&gt;&lt;property id=&quot;20148&quot; value=&quot;5&quot;/&gt;&lt;property id=&quot;20300&quot; value=&quot;Slide 13 - &amp;quot;4. Variety, Novelty:&amp;#x0D;&amp;#x0A;A. Cool Resource Provider&amp;quot;&quot;/&gt;&lt;property id=&quot;20307&quot; value=&quot;2188&quot;/&gt;&lt;/object&gt;&lt;object type=&quot;3&quot; unique_id=&quot;10017&quot;&gt;&lt;property id=&quot;20148&quot; value=&quot;5&quot;/&gt;&lt;property id=&quot;20300&quot; value=&quot;Slide 14 - &amp;quot;4. Variety, Novelty:&amp;#x0D;&amp;#x0A;B. Volunteer Technology Demos&amp;quot;&quot;/&gt;&lt;property id=&quot;20307&quot; value=&quot;2189&quot;/&gt;&lt;/object&gt;&lt;object type=&quot;3&quot; unique_id=&quot;10018&quot;&gt;&lt;property id=&quot;20148&quot; value=&quot;5&quot;/&gt;&lt;property id=&quot;20300&quot; value=&quot;Slide 15 - &amp;quot;4. Variety, Novelty:&amp;#x0D;&amp;#x0A;C. Adding voice to email, docs (Yack Pack, VoiceThread)&amp;quot;&quot;/&gt;&lt;property id=&quot;20307&quot; value=&quot;2182&quot;/&gt;&lt;/object&gt;&lt;object type=&quot;3&quot; unique_id=&quot;10019&quot;&gt;&lt;property id=&quot;20148&quot; value=&quot;5&quot;/&gt;&lt;property id=&quot;20300&quot; value=&quot;Slide 16 - &amp;quot;4. Variety, Novelty:&amp;#x0D;&amp;#x0A;D. Free Text Chats&amp;#x0D;&amp;#x0A;(Bonk, 2007; Mei-Ya Liang, 2007)&amp;quot;&quot;/&gt;&lt;property id=&quot;20307&quot; value=&quot;2186&quot;/&gt;&lt;/object&gt;&lt;object type=&quot;3&quot; unique_id=&quot;10020&quot;&gt;&lt;property id=&quot;20148&quot; value=&quot;5&quot;/&gt;&lt;property id=&quot;20300&quot; value=&quot;Slide 17 - &amp;quot;5. Autonomy, Choice: A. Online Literature Search (Class Google Jockeys) &amp;#x0D;&amp;#x0A;(links to text, soundtracks, video clips,&quot;/&gt;&lt;property id=&quot;20307&quot; value=&quot;1739&quot;/&gt;&lt;/object&gt;&lt;object type=&quot;3&quot; unique_id=&quot;10021&quot;&gt;&lt;property id=&quot;20148&quot; value=&quot;5&quot;/&gt;&lt;property id=&quot;20300&quot; value=&quot;Slide 18&quot;/&gt;&lt;property id=&quot;20307&quot; value=&quot;1706&quot;/&gt;&lt;/object&gt;&lt;object type=&quot;3&quot; unique_id=&quot;10022&quot;&gt;&lt;property id=&quot;20148&quot; value=&quot;5&quot;/&gt;&lt;property id=&quot;20300&quot; value=&quot;Slide 19 - &amp;quot;5. Autonomy, Choice: &amp;#x0D;&amp;#x0A;C. Famous Person Homepage Explorations&amp;#x0D;&amp;#x0A;(e.g., Thomas Friedman, NY Times reporter)&amp;quot;&quot;/&gt;&lt;property id=&quot;20307&quot; value=&quot;2117&quot;/&gt;&lt;/object&gt;&lt;object type=&quot;3&quot; unique_id=&quot;10023&quot;&gt;&lt;property id=&quot;20148&quot; value=&quot;5&quot;/&gt;&lt;property id=&quot;20300&quot; value=&quot;Slide 20 - &amp;quot;6. Relevance, Meaningfulness: &amp;#x0D;&amp;#x0A; A. Mobile News (New York Times): A new way to take your news with you on the iPhon&quot;/&gt;&lt;property id=&quot;20307&quot; value=&quot;1904&quot;/&gt;&lt;/object&gt;&lt;object type=&quot;3&quot; unique_id=&quot;10024&quot;&gt;&lt;property id=&quot;20148&quot; value=&quot;5&quot;/&gt;&lt;property id=&quot;20300&quot; value=&quot;Slide 21 - &amp;quot;6. Relevance, Meaningfulness: &amp;#x0D;&amp;#x0A;B. 60 Second Recap&amp;#x0D;&amp;#x0A; http://www.60secondrecap.com/ &amp;#x0D;&amp;#x0A; Actress to students: Lend me yo&quot;/&gt;&lt;property id=&quot;20307&quot; value=&quot;2152&quot;/&gt;&lt;/object&gt;&lt;object type=&quot;3&quot; unique_id=&quot;10025&quot;&gt;&lt;property id=&quot;20148&quot; value=&quot;5&quot;/&gt;&lt;property id=&quot;20300&quot; value=&quot;Slide 22 - &amp;quot;7. Interactive, Collaborative: &amp;#x0D;&amp;#x0A;A. Online Language Learning &amp;#x0D;&amp;#x0A;(ECpod, Mixxer, Livemocha, Babbel, KanTalk)&amp;quot;&quot;/&gt;&lt;property id=&quot;20307&quot; value=&quot;1748&quot;/&gt;&lt;/object&gt;&lt;object type=&quot;3&quot; unique_id=&quot;10026&quot;&gt;&lt;property id=&quot;20148&quot; value=&quot;5&quot;/&gt;&lt;property id=&quot;20300&quot; value=&quot;Slide 23 - &amp;quot;7. Interactive, Collaborative: &amp;#x0D;&amp;#x0A;B. Collaborative Groups (Ning, Google Groups, MSN Groups, Yahoo Groups, Diigo)&amp;quot;&quot;/&gt;&lt;property id=&quot;20307&quot; value=&quot;2162&quot;/&gt;&lt;/object&gt;&lt;object type=&quot;3&quot; unique_id=&quot;10027&quot;&gt;&lt;property id=&quot;20148&quot; value=&quot;5&quot;/&gt;&lt;property id=&quot;20300&quot; value=&quot;Slide 24 - &amp;quot;7. Interactive, Collaborative: &amp;#x0D;&amp;#x0A;C. Collaborative Documents (Google Docs)&amp;quot;&quot;/&gt;&lt;property id=&quot;20307&quot; value=&quot;2184&quot;/&gt;&lt;/object&gt;&lt;object type=&quot;3&quot; unique_id=&quot;10028&quot;&gt;&lt;property id=&quot;20148&quot; value=&quot;5&quot;/&gt;&lt;property id=&quot;20300&quot; value=&quot;Slide 25 - &amp;quot;7. Interactive, Collaborative: &amp;#x0D;&amp;#x0A;D. Collaborative Bookmarking (Diigo, Delicious)&amp;quot;&quot;/&gt;&lt;property id=&quot;20307&quot; value=&quot;2185&quot;/&gt;&lt;/object&gt;&lt;object type=&quot;3&quot; unique_id=&quot;10029&quot;&gt;&lt;property id=&quot;20148&quot; value=&quot;5&quot;/&gt;&lt;property id=&quot;20300&quot; value=&quot;Slide 26 - &amp;quot;8. Engagement, Effort:&amp;#x0D;&amp;#x0A;A. Synchronous and Asynchronous Events (e.g., Breeze + Video + Online Forum + Online Papers&quot;/&gt;&lt;property id=&quot;20307&quot; value=&quot;1774&quot;/&gt;&lt;/object&gt;&lt;object type=&quot;3&quot; unique_id=&quot;10030&quot;&gt;&lt;property id=&quot;20148&quot; value=&quot;5&quot;/&gt;&lt;property id=&quot;20300&quot; value=&quot;Slide 27 - &amp;quot;8. Engagement, Effort:&amp;#x0D;&amp;#x0A;B. Nominate Quotes (e.g., Shakespeare)&amp;quot;&quot;/&gt;&lt;property id=&quot;20307&quot; value=&quot;2193&quot;/&gt;&lt;/object&gt;&lt;object type=&quot;3&quot; unique_id=&quot;10031&quot;&gt;&lt;property id=&quot;20148&quot; value=&quot;5&quot;/&gt;&lt;property id=&quot;20300&quot; value=&quot;Slide 28 - &amp;quot;8. Engagement, Effort:&amp;#x0D;&amp;#x0A;C. Online Café Question Exchange&amp;quot;&quot;/&gt;&lt;property id=&quot;20307&quot; value=&quot;2195&quot;/&gt;&lt;/object&gt;&lt;object type=&quot;3&quot; unique_id=&quot;10032&quot;&gt;&lt;property id=&quot;20148&quot; value=&quot;5&quot;/&gt;&lt;property id=&quot;20300&quot; value=&quot;Slide 29 - &amp;quot;9. Tension, Challenge, etc.:&amp;#x0D;&amp;#x0A;A. Online Role Play of Famous People, Mock Trial, Debates, etc.&amp;quot;&quot;/&gt;&lt;property id=&quot;20307&quot; value=&quot;1534&quot;/&gt;&lt;/object&gt;&lt;object type=&quot;3&quot; unique_id=&quot;10033&quot;&gt;&lt;property id=&quot;20148&quot; value=&quot;5&quot;/&gt;&lt;property id=&quot;20300&quot; value=&quot;Slide 30 - &amp;quot;9. Tension, Challenge, etc.:&amp;#x0D;&amp;#x0A;B. Ethical Medical Debates&amp;quot;&quot;/&gt;&lt;property id=&quot;20307&quot; value=&quot;2025&quot;/&gt;&lt;/object&gt;&lt;object type=&quot;3&quot; unique_id=&quot;10034&quot;&gt;&lt;property id=&quot;20148&quot; value=&quot;5&quot;/&gt;&lt;property id=&quot;20300&quot; value=&quot;Slide 31 - &amp;quot;10. Yields Products, Goals: &amp;#x0D;&amp;#x0A;A. Movie Festivals, Concept Maps, Video Papers, Virtual Timelines, Digital Movies&amp;quot;&quot;/&gt;&lt;property id=&quot;20307&quot; value=&quot;1909&quot;/&gt;&lt;/object&gt;&lt;object type=&quot;3&quot; unique_id=&quot;10035&quot;&gt;&lt;property id=&quot;20148&quot; value=&quot;5&quot;/&gt;&lt;property id=&quot;20300&quot; value=&quot;Slide 32 - &amp;quot;10. Yields Products, Goals: &amp;#x0D;&amp;#x0A;B. Video Blogs&amp;quot;&quot;/&gt;&lt;property id=&quot;20307&quot; value=&quot;2199&quot;/&gt;&lt;/object&gt;&lt;object type=&quot;3&quot; unique_id=&quot;10036&quot;&gt;&lt;property id=&quot;20148&quot; value=&quot;5&quot;/&gt;&lt;property id=&quot;20300&quot; value=&quot;Slide 33 - &amp;quot;Part II: Addressing Learning Styles&amp;quot;&quot;/&gt;&lt;property id=&quot;20307&quot; value=&quot;1922&quot;/&gt;&lt;/object&gt;&lt;object type=&quot;3&quot; unique_id=&quot;10037&quot;&gt;&lt;property id=&quot;20148&quot; value=&quot;5&quot;/&gt;&lt;property id=&quot;20300&quot; value=&quot;Slide 34&quot;/&gt;&lt;property id=&quot;20307&quot; value=&quot;2122&quot;/&gt;&lt;/object&gt;&lt;object type=&quot;3&quot; unique_id=&quot;10038&quot;&gt;&lt;property id=&quot;20148&quot; value=&quot;5&quot;/&gt;&lt;property id=&quot;20300&quot; value=&quot;Slide 35 - &amp;quot;The R2D2 Method&amp;quot;&quot;/&gt;&lt;property id=&quot;20307&quot; value=&quot;1930&quot;/&gt;&lt;/object&gt;&lt;object type=&quot;3&quot; unique_id=&quot;10039&quot;&gt;&lt;property id=&quot;20148&quot; value=&quot;5&quot;/&gt;&lt;property id=&quot;20300&quot; value=&quot;Slide 36 - &amp;quot;1. Auditory or Verbal Learners&amp;quot;&quot;/&gt;&lt;property id=&quot;20307&quot; value=&quot;1932&quot;/&gt;&lt;/object&gt;&lt;object type=&quot;3&quot; unique_id=&quot;10040&quot;&gt;&lt;property id=&quot;20148&quot; value=&quot;5&quot;/&gt;&lt;property id=&quot;20300&quot; value=&quot;Slide 37 - &amp;quot;Read 1a. Publishing in Open Access Journals (e.g., PLOS)&amp;quot;&quot;/&gt;&lt;property id=&quot;20307&quot; value=&quot;2138&quot;/&gt;&lt;/object&gt;&lt;object type=&quot;3&quot; unique_id=&quot;10041&quot;&gt;&lt;property id=&quot;20148&quot; value=&quot;5&quot;/&gt;&lt;property id=&quot;20300&quot; value=&quot;Slide 38 - &amp;quot;Read 1b. Course Announcements (e.g., Teaching with Twitter)&amp;quot;&quot;/&gt;&lt;property id=&quot;20307&quot; value=&quot;2139&quot;/&gt;&lt;/object&gt;&lt;object type=&quot;3&quot; unique_id=&quot;10042&quot;&gt;&lt;property id=&quot;20148&quot; value=&quot;5&quot;/&gt;&lt;property id=&quot;20300&quot; value=&quot;Slide 39 - &amp;quot;Read 1c. Podcast Paper Reflections&amp;quot;&quot;/&gt;&lt;property id=&quot;20307&quot; value=&quot;2196&quot;/&gt;&lt;/object&gt;&lt;object type=&quot;3&quot; unique_id=&quot;10043&quot;&gt;&lt;property id=&quot;20148&quot; value=&quot;5&quot;/&gt;&lt;property id=&quot;20300&quot; value=&quot;Slide 40 - &amp;quot;Read 1d. Wiki Steps on How to do Something: Wikihow&amp;#x0D;&amp;#x0A;http://www.wikihow.com/&amp;quot;&quot;/&gt;&lt;property id=&quot;20307&quot; value=&quot;2129&quot;/&gt;&lt;/object&gt;&lt;object type=&quot;3&quot; unique_id=&quot;10044&quot;&gt;&lt;property id=&quot;20148&quot; value=&quot;5&quot;/&gt;&lt;property id=&quot;20300&quot; value=&quot;Slide 41 - &amp;quot;2. Reflective and Observational Learners&amp;quot;&quot;/&gt;&lt;property id=&quot;20307&quot; value=&quot;1944&quot;/&gt;&lt;/object&gt;&lt;object type=&quot;3&quot; unique_id=&quot;10045&quot;&gt;&lt;property id=&quot;20148&quot; value=&quot;5&quot;/&gt;&lt;property id=&quot;20300&quot; value=&quot;Slide 42 - &amp;quot;Reflect 2a. Blogs Uses&amp;quot;&quot;/&gt;&lt;property id=&quot;20307&quot; value=&quot;2153&quot;/&gt;&lt;/object&gt;&lt;object type=&quot;3&quot; unique_id=&quot;10046&quot;&gt;&lt;property id=&quot;20148&quot; value=&quot;5&quot;/&gt;&lt;property id=&quot;20300&quot; value=&quot;Slide 43 - &amp;quot;Reflect 2b. Reuse Blog Transcripts&amp;quot;&quot;/&gt;&lt;property id=&quot;20307&quot; value=&quot;2187&quot;/&gt;&lt;/object&gt;&lt;object type=&quot;3&quot; unique_id=&quot;10047&quot;&gt;&lt;property id=&quot;20148&quot; value=&quot;5&quot;/&gt;&lt;property id=&quot;20300&quot; value=&quot;Slide 44 - &amp;quot;Reflect 2c. Critical Friend Blog Postings&amp;quot;&quot;/&gt;&lt;property id=&quot;20307&quot; value=&quot;2154&quot;/&gt;&lt;/object&gt;&lt;object type=&quot;3&quot; unique_id=&quot;10048&quot;&gt;&lt;property id=&quot;20148&quot; value=&quot;5&quot;/&gt;&lt;property id=&quot;20300&quot; value=&quot;Slide 45 - &amp;quot;Reflect 2d. Expert and Domain Specific Blogs (English Teacher Blogs)&amp;quot;&quot;/&gt;&lt;property id=&quot;20307&quot; value=&quot;2155&quot;/&gt;&lt;/object&gt;&lt;object type=&quot;3&quot; unique_id=&quot;10049&quot;&gt;&lt;property id=&quot;20148&quot; value=&quot;5&quot;/&gt;&lt;property id=&quot;20300&quot; value=&quot;Slide 46 - &amp;quot;Reflect 2e. Watch or Listen to Online Conferences&amp;quot;&quot;/&gt;&lt;property id=&quot;20307&quot; value=&quot;2156&quot;/&gt;&lt;/object&gt;&lt;object type=&quot;3&quot; unique_id=&quot;10050&quot;&gt;&lt;property id=&quot;20148&quot; value=&quot;5&quot;/&gt;&lt;property id=&quot;20300&quot; value=&quot;Slide 47 - &amp;quot;Reflect 2f. Analyze Online Cases &amp;#x0D;&amp;#x0A;(problems, solutions, etc.)&amp;quot;&quot;/&gt;&lt;property id=&quot;20307&quot; value=&quot;2157&quot;/&gt;&lt;/object&gt;&lt;object type=&quot;3&quot; unique_id=&quot;10051&quot;&gt;&lt;property id=&quot;20148&quot; value=&quot;5&quot;/&gt;&lt;property id=&quot;20300&quot; value=&quot;Slide 48 - &amp;quot;Reflect 2g. Reuse Blog, Chat Transcripts, Interviews, Presentations&amp;quot;&quot;/&gt;&lt;property id=&quot;20307&quot; value=&quot;2200&quot;/&gt;&lt;/object&gt;&lt;object type=&quot;3&quot; unique_id=&quot;10052&quot;&gt;&lt;property id=&quot;20148&quot; value=&quot;5&quot;/&gt;&lt;property id=&quot;20300&quot; value=&quot;Slide 49 - &amp;quot;Reflect 2h. Wikibook Critique&amp;quot;&quot;/&gt;&lt;property id=&quot;20307&quot; value=&quot;2201&quot;/&gt;&lt;/object&gt;&lt;object type=&quot;3&quot; unique_id=&quot;10053&quot;&gt;&lt;property id=&quot;20148&quot; value=&quot;5&quot;/&gt;&lt;property id=&quot;20300&quot; value=&quot;Slide 50 - &amp;quot;3. Visual Learners&amp;quot;&quot;/&gt;&lt;property id=&quot;20307&quot; value=&quot;1956&quot;/&gt;&lt;/object&gt;&lt;object type=&quot;3&quot; unique_id=&quot;10054&quot;&gt;&lt;property id=&quot;20148&quot; value=&quot;5&quot;/&gt;&lt;property id=&quot;20300&quot; value=&quot;Slide 51 - &amp;quot;Display 3a. Pubcasts! (videos of scientific papers and science)&amp;#x0D;&amp;#x0A;NSF, the Public Library of Science, and the San Di&quot;/&gt;&lt;property id=&quot;20307&quot; value=&quot;2141&quot;/&gt;&lt;/object&gt;&lt;object type=&quot;3&quot; unique_id=&quot;10055&quot;&gt;&lt;property id=&quot;20148&quot; value=&quot;5&quot;/&gt;&lt;property id=&quot;20300&quot; value=&quot;Slide 52 - &amp;quot;Display 3b. Anchored Instruction &amp;#x0D;&amp;#x0A;Discussions (YouTube, CNN, BBC, TeacherTube, CurrentTV)&amp;quot;&quot;/&gt;&lt;property id=&quot;20307&quot; value=&quot;1965&quot;/&gt;&lt;/object&gt;&lt;object type=&quot;3&quot; unique_id=&quot;10056&quot;&gt;&lt;property id=&quot;20148&quot; value=&quot;5&quot;/&gt;&lt;property id=&quot;20300&quot; value=&quot;Slide 53 - &amp;quot; Display 3c. Follow Online Adventure&amp;#x0D;&amp;#x0A;Australian adventurer Don McIntyre and teenage circumnavigator Mike Perham to&quot;/&gt;&lt;property id=&quot;20307&quot; value=&quot;2172&quot;/&gt;&lt;/object&gt;&lt;object type=&quot;3&quot; unique_id=&quot;10057&quot;&gt;&lt;property id=&quot;20148&quot; value=&quot;5&quot;/&gt;&lt;property id=&quot;20300&quot; value=&quot;Slide 54 - &amp;quot;Display 3d. Concept Mapping and Timeline Tools (VUE, Bubbl.us, Cmap, Freemind, Gliffy, Mindmeister, or Mindomo)&amp;quot;&quot;/&gt;&lt;property id=&quot;20307&quot; value=&quot;1970&quot;/&gt;&lt;/object&gt;&lt;object type=&quot;3&quot; unique_id=&quot;10058&quot;&gt;&lt;property id=&quot;20148&quot; value=&quot;5&quot;/&gt;&lt;property id=&quot;20300&quot; value=&quot;Slide 55 - &amp;quot;Display 3e. World Trends and Indices (e.g. Worldmapper)&amp;quot;&quot;/&gt;&lt;property id=&quot;20307&quot; value=&quot;1975&quot;/&gt;&lt;/object&gt;&lt;object type=&quot;3&quot; unique_id=&quot;10059&quot;&gt;&lt;property id=&quot;20148&quot; value=&quot;5&quot;/&gt;&lt;property id=&quot;20300&quot; value=&quot;Slide 56&quot;/&gt;&lt;property id=&quot;20307&quot; value=&quot;2130&quot;/&gt;&lt;/object&gt;&lt;object type=&quot;3&quot; unique_id=&quot;10060&quot;&gt;&lt;property id=&quot;20148&quot; value=&quot;5&quot;/&gt;&lt;property id=&quot;20300&quot; value=&quot;Slide 57 - &amp;quot;Display 3g. Shared Online Video (e.g., Howcast, WonderHowTo, Clip Chef)&amp;quot;&quot;/&gt;&lt;property id=&quot;20307&quot; value=&quot;2174&quot;/&gt;&lt;/object&gt;&lt;object type=&quot;3&quot; unique_id=&quot;10061&quot;&gt;&lt;property id=&quot;20148&quot; value=&quot;5&quot;/&gt;&lt;property id=&quot;20300&quot; value=&quot;Slide 58 - &amp;quot;4. Tactile/Kinesthetic Learners&amp;quot;&quot;/&gt;&lt;property id=&quot;20307&quot; value=&quot;1984&quot;/&gt;&lt;/object&gt;&lt;object type=&quot;3&quot; unique_id=&quot;10062&quot;&gt;&lt;property id=&quot;20148&quot; value=&quot;5&quot;/&gt;&lt;property id=&quot;20300&quot; value=&quot;Slide 59 - &amp;quot;Do 4a. Wikibooks: International Collaboration (Web 2.0 and Emerging Learning Technologies (The WELT))&amp;quot;&quot;/&gt;&lt;property id=&quot;20307&quot; value=&quot;1986&quot;/&gt;&lt;/object&gt;&lt;object type=&quot;3&quot; unique_id=&quot;10063&quot;&gt;&lt;property id=&quot;20148&quot; value=&quot;5&quot;/&gt;&lt;property id=&quot;20300&quot; value=&quot;Slide 60 - &amp;quot;Do 4b. Survey Research and Market Analysis &amp;#x0D;&amp;#x0A;(e.g., Mister Poll, MicroPoll, Zoomerang, SurveyShare)&amp;quot;&quot;/&gt;&lt;property id=&quot;20307&quot; value=&quot;1990&quot;/&gt;&lt;/object&gt;&lt;object type=&quot;3&quot; unique_id=&quot;10064&quot;&gt;&lt;property id=&quot;20148&quot; value=&quot;5&quot;/&gt;&lt;property id=&quot;20300&quot; value=&quot;Slide 61 - &amp;quot;Do 4c. Online Warm-ups Activities&amp;#x0D;&amp;#x0A;Just-In-Time-Teaching (JiTT) http://webphysics.iupui.edu/jitt/jitt.html&amp;quot;&quot;/&gt;&lt;property id=&quot;20307&quot; value=&quot;1992&quot;/&gt;&lt;/object&gt;&lt;object type=&quot;3&quot; unique_id=&quot;10065&quot;&gt;&lt;property id=&quot;20148&quot; value=&quot;5&quot;/&gt;&lt;property id=&quot;20300&quot; value=&quot;Slide 62 - &amp;quot;Do 4d. Online Performances&amp;#x0D;&amp;#x0A;Virtual Worlds/Reality/MMOG &amp;#x0D;&amp;#x0A;(e.g.,Shakespeare plays reenacted)&amp;quot;&quot;/&gt;&lt;property id=&quot;20307&quot; value=&quot;2126&quot;/&gt;&lt;/object&gt;&lt;object type=&quot;3&quot; unique_id=&quot;10066&quot;&gt;&lt;property id=&quot;20148&quot; value=&quot;5&quot;/&gt;&lt;property id=&quot;20300&quot; value=&quot;Slide 63 - &amp;quot;Do 4e. Syllabus, Glossary, etc. in wiki: &amp;#x0D;&amp;#x0A;Students sign up for tasks &amp;#x0D;&amp;#x0A;(Ron Owston, York University)&amp;quot;&quot;/&gt;&lt;property id=&quot;20307&quot; value=&quot;2127&quot;/&gt;&lt;/object&gt;&lt;object type=&quot;3&quot; unique_id=&quot;10067&quot;&gt;&lt;property id=&quot;20148&quot; value=&quot;5&quot;/&gt;&lt;property id=&quot;20300&quot; value=&quot;Slide 64 - &amp;quot;&amp;#x0D;&amp;#x0A; Read 1f. Podcasts for students of pronunciation class &amp;#x0D;&amp;#x0A;(e.g., Tzu-Su Chen, Taiwan)&amp;quot;&quot;/&gt;&lt;property id=&quot;20307&quot; value=&quot;2173&quot;/&gt;&lt;/object&gt;&lt;object type=&quot;3&quot; unique_id=&quot;10068&quot;&gt;&lt;property id=&quot;20148&quot; value=&quot;5&quot;/&gt;&lt;property id=&quot;20300&quot; value=&quot;Slide 65 - &amp;quot;Do 4g. Wiki: Poetry Projects Online&amp;quot;&quot;/&gt;&lt;property id=&quot;20307&quot; value=&quot;2056&quot;/&gt;&lt;/object&gt;&lt;object type=&quot;3&quot; unique_id=&quot;10069&quot;&gt;&lt;property id=&quot;20148&quot; value=&quot;5&quot;/&gt;&lt;property id=&quot;20300&quot; value=&quot;Slide 66 - &amp;quot;Try the R2D2 Method!!!&amp;#x0D;&amp;#x0A; Try TEC-VARIETY!!!&amp;quot;&quot;/&gt;&lt;property id=&quot;20307&quot; value=&quot;1560&quot;/&gt;&lt;/object&gt;&lt;/object&gt;&lt;/object&gt;&lt;/database&gt;"/>
</p:tagLst>
</file>

<file path=ppt/theme/theme1.xml><?xml version="1.0" encoding="utf-8"?>
<a:theme xmlns:a="http://schemas.openxmlformats.org/drawingml/2006/main" name="2_5 white background logo top">
  <a:themeElements>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fontScheme name="5 white background logo top">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333399"/>
        </a:solidFill>
        <a:ln w="19050"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sz="24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rgbClr val="FF9999"/>
        </a:solid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2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5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7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8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 white background logo top">
  <a:themeElements>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fontScheme name="5 white background logo top">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333399"/>
        </a:solidFill>
        <a:ln w="19050"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sz="24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rgbClr val="FF9999"/>
        </a:solid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6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6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3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1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6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15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2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3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4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4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6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6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6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1.xml><?xml version="1.0" encoding="utf-8"?>
<a:theme xmlns:a="http://schemas.openxmlformats.org/drawingml/2006/main" name="6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2.xml><?xml version="1.0" encoding="utf-8"?>
<a:theme xmlns:a="http://schemas.openxmlformats.org/drawingml/2006/main" name="6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6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6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5.xml><?xml version="1.0" encoding="utf-8"?>
<a:theme xmlns:a="http://schemas.openxmlformats.org/drawingml/2006/main" name="7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6.xml><?xml version="1.0" encoding="utf-8"?>
<a:theme xmlns:a="http://schemas.openxmlformats.org/drawingml/2006/main" name="7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8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89293</TotalTime>
  <Words>1536</Words>
  <Application>Microsoft Office PowerPoint</Application>
  <PresentationFormat>On-screen Show (4:3)</PresentationFormat>
  <Paragraphs>164</Paragraphs>
  <Slides>124</Slides>
  <Notes>1</Notes>
  <HiddenSlides>0</HiddenSlides>
  <MMClips>3</MMClips>
  <ScaleCrop>false</ScaleCrop>
  <HeadingPairs>
    <vt:vector size="6" baseType="variant">
      <vt:variant>
        <vt:lpstr>Fonts Used</vt:lpstr>
      </vt:variant>
      <vt:variant>
        <vt:i4>9</vt:i4>
      </vt:variant>
      <vt:variant>
        <vt:lpstr>Theme</vt:lpstr>
      </vt:variant>
      <vt:variant>
        <vt:i4>56</vt:i4>
      </vt:variant>
      <vt:variant>
        <vt:lpstr>Slide Titles</vt:lpstr>
      </vt:variant>
      <vt:variant>
        <vt:i4>124</vt:i4>
      </vt:variant>
    </vt:vector>
  </HeadingPairs>
  <TitlesOfParts>
    <vt:vector size="189" baseType="lpstr">
      <vt:lpstr>MS PGothic</vt:lpstr>
      <vt:lpstr>PMingLiU</vt:lpstr>
      <vt:lpstr>Arial</vt:lpstr>
      <vt:lpstr>Arial Narrow</vt:lpstr>
      <vt:lpstr>Calibri</vt:lpstr>
      <vt:lpstr>Calibri Light</vt:lpstr>
      <vt:lpstr>Tahoma</vt:lpstr>
      <vt:lpstr>Times New Roman</vt:lpstr>
      <vt:lpstr>Wingdings</vt:lpstr>
      <vt:lpstr>2_5 white background logo top</vt:lpstr>
      <vt:lpstr>5 white background logo top</vt:lpstr>
      <vt:lpstr>14_Office Theme</vt:lpstr>
      <vt:lpstr>51_Office Theme</vt:lpstr>
      <vt:lpstr>16_Professional</vt:lpstr>
      <vt:lpstr>20_Default Design</vt:lpstr>
      <vt:lpstr>18_Professional</vt:lpstr>
      <vt:lpstr>26_Default Design</vt:lpstr>
      <vt:lpstr>28_Default Design</vt:lpstr>
      <vt:lpstr>22_Professional</vt:lpstr>
      <vt:lpstr>29_Default Design</vt:lpstr>
      <vt:lpstr>37_Office Theme</vt:lpstr>
      <vt:lpstr>22_Default Design</vt:lpstr>
      <vt:lpstr>23_Office Theme</vt:lpstr>
      <vt:lpstr>15_Office Theme</vt:lpstr>
      <vt:lpstr>52_Office Theme</vt:lpstr>
      <vt:lpstr>Custom Design</vt:lpstr>
      <vt:lpstr>77_Office Theme</vt:lpstr>
      <vt:lpstr>81_Office Theme</vt:lpstr>
      <vt:lpstr>51_Default Design</vt:lpstr>
      <vt:lpstr>19_Default Design</vt:lpstr>
      <vt:lpstr>59_Office Theme</vt:lpstr>
      <vt:lpstr>60_Office Theme</vt:lpstr>
      <vt:lpstr>62_Office Theme</vt:lpstr>
      <vt:lpstr>23_Professional</vt:lpstr>
      <vt:lpstr>21_Professional</vt:lpstr>
      <vt:lpstr>Professional</vt:lpstr>
      <vt:lpstr>1_Professional</vt:lpstr>
      <vt:lpstr>63_Office Theme</vt:lpstr>
      <vt:lpstr>13_Office Theme</vt:lpstr>
      <vt:lpstr>65_Office Theme</vt:lpstr>
      <vt:lpstr>16_Office Theme</vt:lpstr>
      <vt:lpstr>15_Professional</vt:lpstr>
      <vt:lpstr>46_Office Theme</vt:lpstr>
      <vt:lpstr>6_Default Design</vt:lpstr>
      <vt:lpstr>24_Office Theme</vt:lpstr>
      <vt:lpstr>26_Office Theme</vt:lpstr>
      <vt:lpstr>Office Theme</vt:lpstr>
      <vt:lpstr>2_Professional</vt:lpstr>
      <vt:lpstr>3_Professional</vt:lpstr>
      <vt:lpstr>4_Professional</vt:lpstr>
      <vt:lpstr>5_Professional</vt:lpstr>
      <vt:lpstr>20_Office Theme</vt:lpstr>
      <vt:lpstr>9_Office Theme</vt:lpstr>
      <vt:lpstr>10_Office Theme</vt:lpstr>
      <vt:lpstr>44_Office Theme</vt:lpstr>
      <vt:lpstr>4_Default Design</vt:lpstr>
      <vt:lpstr>5_Default Design</vt:lpstr>
      <vt:lpstr>61_Office Theme</vt:lpstr>
      <vt:lpstr>64_Office Theme</vt:lpstr>
      <vt:lpstr>66_Office Theme</vt:lpstr>
      <vt:lpstr>67_Office Theme</vt:lpstr>
      <vt:lpstr>68_Office Theme</vt:lpstr>
      <vt:lpstr>69_Office Theme</vt:lpstr>
      <vt:lpstr>70_Office Theme</vt:lpstr>
      <vt:lpstr>71_Office Theme</vt:lpstr>
      <vt:lpstr>Learning is Changing:  MOOCs, The Open World, and Beyond</vt:lpstr>
      <vt:lpstr>Audience Poll #1:  Has learning technology has ever transformed your life.</vt:lpstr>
      <vt:lpstr>Fall 2014, On Wisconsin MOOC, Meet MORC (Massive Open Radio Course) WHA, UW Madison, College of the Air,1933,  Vocational Training dedicated to Agriculture,  and later Home Economics and Typing</vt:lpstr>
      <vt:lpstr>PowerPoint Presentation</vt:lpstr>
      <vt:lpstr>Enter the age  of the MOOC…</vt:lpstr>
      <vt:lpstr>Turn on the TV Lately? November 14, 2014 (2:25) Why online ed disrupts the traditional model,  Fareed Zakaria GPS, CNN, On GPS, Stuart Butler &amp; Anant Agarwal explain why students are drawn to online higher education: tuition debt &amp; exciting new technologies http://www.cnn.com/video/data/2.0/video/bestoftv/2014/11/15/exp-gps-moocs-sot.cnn.html </vt:lpstr>
      <vt:lpstr>April 23, 2015 The Catch in Arizona State’s Low-Cost Freshman Year Online: No Aid, Chronicle of Higher Education, Thomas Fisher http://chronicle.com/article/The-Catch-in-Arizona-State-s/229617/ </vt:lpstr>
      <vt:lpstr>Read Your Email Lately? January 15, 2015</vt:lpstr>
      <vt:lpstr>Read Any Research Lately? October 25, 2014 Opening the Curriculum: Open Educational Resources in U.S. Higher Education, 2014 I. Elaine Allen and Jeff Seaman http://www.onlinelearningsurvey.com/reports/openingthecurriculum2014.pdf </vt:lpstr>
      <vt:lpstr>August 20, 2015 Syracuse professor offers free ‘Star Trek’ class to the public, USA Today, Amari D. Pollard, LeMayne College http://college.usatoday.com/2015/08/20/syracuse-professor-offers-free-star-trek-class-to-the-public/ r </vt:lpstr>
      <vt:lpstr>August 20, 2015 Syracuse professor offers free ‘Star Trek’ class to the public, USA Today, Amari D. Pollard, LeMayne College http://college.usatoday.com/2015/08/20/syracuse-professor-offers-free-star-trek-class-to-the-public/ r </vt:lpstr>
      <vt:lpstr>August 30, 2015 Massive online courses grow; what's in it for the universities?, Kirk Pinho, Crain’s Detroit Business http://www.crainsdetroit.com/article/20150830/NEWS/308309998/massive-online-courses-grow-whats-in-it-for-the-universities </vt:lpstr>
      <vt:lpstr>August 30, 2015 Massive online courses grow; what's in it for the universities?, Kirk Pinho, Crain’s Detroit Business http://www.crainsdetroit.com/article/20150830/NEWS/308309998/massive-online-courses-grow-whats-in-it-for-the-universities </vt:lpstr>
      <vt:lpstr>September 4, 2015 Far From Bust: Five Ways MOOCs Are Helping People Get on in Life, The Conversation, Allison Littlejohn, Director of the Caledonian Academy, Glasgow Caledonian University  https://www.higheredjobs.com/Articles/articleDisplay.cfm?ID=722&amp;utm_source=10_07_2015&amp;utm_medium=email&amp;utm_campaign=InsiderUpdate   (Open access. adding value to campus courses, engagement measures, enhance careers, online teaching labs)</vt:lpstr>
      <vt:lpstr>September 14, 2015 Philanthropy University https://novoed.com/philanthropy-initiative?referral_token=NOVOED-CC </vt:lpstr>
      <vt:lpstr>September 15, 2015 Social Learning for Social Impact, edX Join the world’s first GROOC – a MOOC for groups – to collaborate with others globally and create social change. https://www.edx.org/course/social-learning-social-impact-mcgillx-groocx  https://www.youtube.com/watch?t=36&amp;v=WNg-5LFAMdI </vt:lpstr>
      <vt:lpstr>September 15, 2015 Social Learning for Social Impact, edX Join the world’s first GROOC – a MOOC for groups – to collaborate with others globally and create social change. https://www.edx.org/course/social-learning-social-impact-mcgillx-groocx  https://www.youtube.com/watch?t=36&amp;v=WNg-5LFAMdI </vt:lpstr>
      <vt:lpstr>September 15, 2015 Social Learning for Social Impact, edX Join the world’s first GROOC – a MOOC for groups – to collaborate with others globally and create social change. https://www.edx.org/course/social-learning-social-impact-mcgillx-groocx  https://www.youtube.com/watch?t=36&amp;v=WNg-5LFAMdI </vt:lpstr>
      <vt:lpstr>September 15, 2015 Social Learning for Social Impact, edX Join the world’s first GROOC – a MOOC for groups – to collaborate with others globally and create social change. https://www.edx.org/course/social-learning-social-impact-mcgillx-groocx  https://www.youtube.com/watch?t=36&amp;v=WNg-5LFAMdI </vt:lpstr>
      <vt:lpstr>September 22, 2015 Who’s Benefiting from MOOCs, and Why Chen Zhenghao, Brandon Alcorn, Gayle Christensen, Nicholas Eriksson, Daphne Koller, Ezekiel J. Emanuel, Harvard Business Review https://hbr.org/2015/09/whos-benefiting-from-moocs-and-why </vt:lpstr>
      <vt:lpstr>September 22, 2015 Who’s Benefiting from MOOCs, and Why Chen Zhenghao, Brandon Alcorn, Gayle Christensen, Nicholas Eriksson, Daphne Koller, Ezekiel J. Emanuel, Harvard Business Review https://hbr.org/2015/09/whos-benefiting-from-moocs-and-why </vt:lpstr>
      <vt:lpstr>September 22, 2015 Who’s Benefiting from MOOCs, and Why Chen Zhenghao, Brandon Alcorn, Gayle Christensen, Nicholas Eriksson, Daphne Koller, Ezekiel J. Emanuel, Harvard Business Review https://hbr.org/2015/09/whos-benefiting-from-moocs-and-why </vt:lpstr>
      <vt:lpstr>October 1, 2015 Digital badges hit the big time in higher ed: Micro-credential programs target professionals needing a skills boost, Matt Zalaznick, University Business, October 2015 http://www.universitybusiness.com/article/digital-badges-hit-big-time-higher-ed  </vt:lpstr>
      <vt:lpstr>October 6, 2015 Using MOOCs to Fill In Your Weak Spots, Hanna Peacock, Inside Higher Ed https://www.insidehighered.com/blogs/gradhacker/using-moocs-fill-your-weak-spots?utm_source=Inside+Higher+Ed&amp;utm_campaign=bf05053fb7-DNU20151007&amp;utm_medium=email&amp;utm_term=0_1fcbc04421-bf05053fb7-197362401 </vt:lpstr>
      <vt:lpstr>October 7, 2015 MIT Unveils ‘MicroMaster’s,’ Allowing Students to Get Half Their Degree From MOOCs, Andy Thomason, Chronicle of Higher Education http://chronicle.com/blogs/ticker/mit-unveils-micromasters-allowing-students-to-get-half-their-degree-from-moocs/105615?cid=pm&amp;utm_source=pm&amp;utm_medium=en&amp;elq=5df23adc260141d79bb6b8d5f282aa4a&amp;elqCampaignId=1549&amp;elqaid=6450&amp;elqat=1&amp;elqTrackId=5dc2477c7c354ee48373a9522da104c5 </vt:lpstr>
      <vt:lpstr>October 7, 2015 MIT Master’s Program to Use MOOCs as ‘Admissions Test’, Jeffrey R. Young, Chronicle of Higher Education http://chronicle.com/article/MIT-Master-s-Program-to-Use/233685 </vt:lpstr>
      <vt:lpstr>Life as an accountant/CPA in a high tech company in the 1980s…</vt:lpstr>
      <vt:lpstr>The Problem with Learning Technology Karen Wilcox, November 7, 2014, Chronicle of Higher Education https://chroniclevitae.com/news/792-the-problem-with-learning-technology?cid=at&amp;utm_source=at&amp;utm_medium=en </vt:lpstr>
      <vt:lpstr>Fast Forward 30 Years… “Anyone can now learn anything from anyone at any time.”</vt:lpstr>
      <vt:lpstr>Thirty Ways Learning is Changing… (i.e., it’s more informal, video-based, ubiquitous, collaborative, self-directed, global, mobile, open, massive, etc.)</vt:lpstr>
      <vt:lpstr>Learning is Technology Based New Technologies =  New Delivery Methods…</vt:lpstr>
      <vt:lpstr>I. Learning is More Mobile (e.g., mobile courses on smartphone)</vt:lpstr>
      <vt:lpstr>II. Learning is More Flipped January 7, 2015 When a Flipped-Classroom Pioneer Hands Off His Video Lectures, This Is What Happens, Jeffrey R. Young, The Chronicle of Higher Education http://chronicle.com/article/When-a-Flipped-Classroom/151031/ </vt:lpstr>
      <vt:lpstr>XI. Learning is More Direct from Experts February 2, 2015 Here Comes Professor Everybody: The ‘sharing economy’ meets higher education,  Chronicle of Higher Education, Jeffrey R. Young http://chronicle.com/article/Here-Comes-Professor-Everybody/151445/?cid=at </vt:lpstr>
      <vt:lpstr>XII. Learning is More Synchronous Dubai to Puerto Rico (Edgar Leon) https://www.youtube.com/watch?v=Imxw0YwTh2Y&amp;list=UUClhO-jnvl1pEXd9Skv-_Iw </vt:lpstr>
      <vt:lpstr>February 5, 2015 XXI. Learning is More Online  2014 Survey of Online Learning  Grade Level: Tracking Online Education in the United States, 2014, Online Learning Consortium (formerly Sloan-C), by I. Elaine Allen and Jeff Seaman  http://www.onlinelearningsurvey.com/reports/gradelevel.pdf  http://edition.cnn.com/videos/business/2015/03/11/wbt-yale-offers-online-degree-2u-ceo.cnn </vt:lpstr>
      <vt:lpstr>Learning is More Online June 15, 2014 Starbucks offers workers 2 years of free college, CNN Money, Gregory Wallace  (from Arizona State online programs) http://money.cnn.com/2014/06/15/news/economy/starbucks-schultz-education/index.html?hpt=hp_t2  http://www.nytimes.com/2014/06/16/us/starbucks-to-provide-free-college-education-to-thousands-of-workers.html </vt:lpstr>
      <vt:lpstr>Want something FREE? Introducing the “TEC-VARIETY” book…(Framework #1) http://tec-variety.com/ </vt:lpstr>
      <vt:lpstr>XIX. Learning is More Open (80-Year-Old WGU Texas Grad Keeps His Promise, November 30, 2012, Reeve Hamilton, Texas Tribune)</vt:lpstr>
      <vt:lpstr>Audience Poll #6:  I. Who remembers what they were doing on 911? II. Who remembers what they were doing on April 4, 2001?</vt:lpstr>
      <vt:lpstr>Charles Vest (April 4, 2001) http://web.mit.edu/newsoffice/2001/ocw.html </vt:lpstr>
      <vt:lpstr>Translated Content Learning from Localized OER and OCW (e.g., Opensource Opencourseware Prototype System (OOPS), Lucifer Chu, Janitor of OOPS)</vt:lpstr>
      <vt:lpstr>October 1, 2012: MOOC Students  4 Massive Open Online Courses and How They Work, Ben Gose, Chronicle of HE http://chronicle.com/blogs/techtherapy/2012/10/03/episode-99-what-wearable-computers-could-mean-for-campuses/ </vt:lpstr>
      <vt:lpstr>XXX. Learning is More Massive Sample Course: Open Knowledge:  Changing the Global Course of Learning  September 2, 2014 to December 12, 2014, Stanford https://class.stanford.edu/courses/Education/OpenKnowledge/Fall2014/about#  Softcover ($30): http://www.parlorpress.com/invasion_of_the_moocs  Free (PDF): http://www.parlorpress.com/pdf/invasion_of_the_moocs.pdf</vt:lpstr>
      <vt:lpstr>Global Health Initiatives October 7, 2014 Online Mooc courses deliver Ebola health advice, BBC News, Sean Coughlan http://www.bbc.com/news/education-29521360  http://www.advancelearning.com/why-wait-for-others-to-fight-ebola</vt:lpstr>
      <vt:lpstr>ALISON: A New World of Free Certified Learning Mike Feerick, CEO &amp; Founder, ALISON</vt:lpstr>
      <vt:lpstr>ALISON: A New World of Free Certified Learning Mike Feerick, CEO &amp; Founder, ALISON</vt:lpstr>
      <vt:lpstr>AMP: A Tool for Characterizing the Pedagogical Approaches of MOOCs Karen Swan, Scott Day, Leonard Bogle, and Traci van Prooyen University of Illinois Springfield  Figure 3. Ratings Metaphors</vt:lpstr>
      <vt:lpstr>OER and MOOCs in Africa:  The AVU Experience Griff Richards and Bakary Diallo, African Virtual University Nairobi, Kenya</vt:lpstr>
      <vt:lpstr>April 20, 2015 250 MOOCs and Counting: One Man’s Educational Journey, Chronicle of Higher Education http://chronicle.com/article/250-MOOCsCounting-One/229397/?cid=at  If the MOOC movement has faded, nobody told Jima Ngei. Mr. Ngei, who lives in Port Harcourt, Nigeria, has completed and passed 250.</vt:lpstr>
      <vt:lpstr>Employee to Employee Training G2g (Googler to Googler) Training Seven Ways to Corporate MOOC, Udemy blog, December 23, 2013, Shannon Hughes https://www.udemy.com/organizations/blog/2013/12/23/seven-ways-to-corporate-mooc/ </vt:lpstr>
      <vt:lpstr>Building Talent Pipeline Master’s Degree Is New Frontier of Study Online, August 17, 2013, The New York Times By Tamar Lewin http://chronicle.com/article/MOOCs-May-Not-Be-So-Disruptive/140965/  http://extensionengine.com/putting-moocs-to-work-recap-infographic/#.VExR4o3wtjs  </vt:lpstr>
      <vt:lpstr>September 18, 2013 MIT Will Offer MOOC Curricula, Not Just Single Courses, on edX, Steve Kolowich, Chronicle of HE http://chronicle.com/blogs/wiredcampus/mit-will-offer-mooc-curricula-not-just-single-courses-on-edx/46715 </vt:lpstr>
      <vt:lpstr>October 6, 2014 edX turns attention to high school MOOCs, eSchool News http://www.eschoolnews.com/2014/10/06/high-school-moocs-839/print/  </vt:lpstr>
      <vt:lpstr>October 6, 2014 High School Initiative https://www.edx.org/high-school-initiative http://www.eschoolnews.com/2014/10/06/high-school-moocs-839/print/   </vt:lpstr>
      <vt:lpstr>September 16, 2013 Rwandan Degree Program Aims for a 'University in a Box', Chronicle of Higher Education, Megan O’Neil http://chronicle.com/article/Rwandan-Degree-Program-Aims/141631/ </vt:lpstr>
      <vt:lpstr>April 1, 2015 For a Better Flip, Try MOOCs David Raths, Campus Technology http://campustechnology.com/articles/2015/04/01/for-a-better-flip-try-moocs.aspx </vt:lpstr>
      <vt:lpstr>Let’s Review: Learning is Changing… (i.e., it’s more informal, video-based, ubiquitous, collaborative, self-directed, global, mobile, open, massive, etc.)</vt:lpstr>
      <vt:lpstr>May 17, 2015 So…Why Is The University Still Here? TechCrunch, Danny Crichton http://techcrunch.com/2015/05/17/why-is-the-university-still-here/#.cczeiq:nR1s </vt:lpstr>
      <vt:lpstr>Well…there are problems…!</vt:lpstr>
      <vt:lpstr>May 2013 1. Dropout (i.e., retention) Concerns MOOCs @ Edinburgh 2013– Report #1</vt:lpstr>
      <vt:lpstr>May 2013 1. Dropout (i.e., retention) Concerns MOOCs @ Edinburgh 2013– Report #1</vt:lpstr>
      <vt:lpstr>February 5, 2013  Bioelectricity: A Quantitative Approach,  Duke University’s First MOOC http://dukespace.lib.duke.edu/dspace/bitstream/handle/10161/6216/Duke_Bioelectricity_MOOC_Fall2012.pdf </vt:lpstr>
      <vt:lpstr>October 8, 2013 An Early Report Card on Massive Open Online Courses, Recap of Canvas courses Geoffrey A. Fowler, WSJ Online http://online.wsj.com/article/SB10001424052702303759604579093400834738972.html#project%3DMOOCchrtPRINT%26articleTabs%3Dinteractive  Video: http://online.wsj.com/article/SB10001424052702303759604579093400834738972.html#project%3DMOOCchrtPRINT%26articleTabs%3Dvideo </vt:lpstr>
      <vt:lpstr>June 13, 2014 2. Lack of Engagement with Content 8 Things You Should Know About MOOCs Chronicle of Higher Education, Jonah Newman and Soo Oh http://chronicle.com/article/MOOCs-EdX/146901/ </vt:lpstr>
      <vt:lpstr>April 17, 2014 3. Issues of Age, Gender, and Course Type Infographic: Global MOOC statistics eCampus News, Meris Stansbury http://www.ecampusnews.com/research/infographic-moocs-global-436/  Inforgraphic: https://magic.piktochart.com/output/1747660-moocs </vt:lpstr>
      <vt:lpstr>February 20, 2014 4. Issues of Impact and Elitism Harvard and MIT Release Visualization Tools for Trove of MOOC Data Lawrence Biemiller, Chronicle of Higher Education http://chronicle.com/blogs/wiredcampus/harvard-and-mit-release-visualization-tools-for-trove-of-mooc-data/50631?cid=pm&amp;utm_source=pm&amp;utm_medium=en </vt:lpstr>
      <vt:lpstr>April 21, 2014 Not Impacting the Underprivileged  The Revolution Is Not Being MOOC-ized, Students are educated, employed, and male. Gayle Christensen and Brandon Alcorn, UPenn, New Scientist http://www.slate.com/articles/health_and_science/new_scientist/2014/03/mooc_survey_students_of_free_online_courses_are_educated_employed_and_male.html   </vt:lpstr>
      <vt:lpstr>June 12, 2014 5. Assessment and Credentialing Issues Will a degree made up of Moocs ever be worth the paper it's written on? The University of the People can now hand out degrees to its online students – but will employers take them seriously?, Louise Tickle The Guardian http://www.theguardian.com/higher-education-network/blog/2014/jun/12/moocs-viable-alternative-traditional-degree </vt:lpstr>
      <vt:lpstr>May 31, 2014 6. Localization of Content ocMOOCs and hMOOCs Revolutionizing online education Professor creates courses tailored to cultural differences, Korea JoongAng Daily, KIM BONG-MOON [bongmoon@joongang.co.kr]  http://koreajoongangdaily.joins.com/news/article/article.aspx?aid=2989930&amp;cloc=joongangdaily%7Chome%7Cnewslist1 </vt:lpstr>
      <vt:lpstr>January 27, 2014 7. Complete Shutdown or Lock-out Coursera Support Center, Why is my country blocked? http://help.coursera.org/customer/portal/articles/1425714-why-is-my-country-blocked-  Online education platform Coursera  blocks students in Syria and Iran, Wamba, Nina Curley http://www.wamda.com/2014/01/coursera-blocks-syria-and-iran-moocs-online-courses </vt:lpstr>
      <vt:lpstr>May 27, 2015 7. Some Learners are Silent The Invisible Learners Taking MOOCs,  George Veletsianos, Inside Higher Ed https://www.insidehighered.com/blogs/higher-ed-beta/invisible-learners-taking-moocs </vt:lpstr>
      <vt:lpstr>8. Learners Need to Interact April 30, 2014 New Learning Hubs Locations Hosted by The New York Public Library and Seven Other Int’l Partners, Coursera Learning Hubs https://www.coursera.org/about/programs/learningHubs  http://blog.coursera.org/post/84322385012/new-learning-hubs-locations-hosted-by-the-new-york </vt:lpstr>
      <vt:lpstr>9. Learning for Enjoyment Versus Credentials and Badges</vt:lpstr>
      <vt:lpstr>Learning for Enjoyment Versus Credentials and Badges</vt:lpstr>
      <vt:lpstr>Seeking Relevance</vt:lpstr>
      <vt:lpstr>Challenges and Issues </vt:lpstr>
      <vt:lpstr>Components of Successful MOOC Learner</vt:lpstr>
      <vt:lpstr>November 2, 2012  The Year of the MOOC,  New York Times, Laura Pappano,   http://www.nytimes.com/2012/11/04/education/edlife/massive-open-online-courses-are-multiplying-at-a-rapid-pace.html?pagewanted=all </vt:lpstr>
      <vt:lpstr>June 19, 2013 2013 is “The Year of the Anti-MOOC” George Siemens, UW-Madison Summit   http://globalhighered.wordpress.com/european-moocs-in-global-context/ </vt:lpstr>
      <vt:lpstr>May 26, 2015 But Much is Happening in China! Edtech and MOOC Times in China  Michael Trucano On Tue, 05/12/2015, EduTech https://blogs.worldbank.org/edutech/edtech-and-mooc-times-china </vt:lpstr>
      <vt:lpstr>Things are heating up! http://routledge-ny.com/books/details/9781138807419/ </vt:lpstr>
      <vt:lpstr>MOOCs and Open Education Around the World http://routledge-ny.com/books/details/9781138807419/ </vt:lpstr>
      <vt:lpstr>PowerPoint Presentation</vt:lpstr>
      <vt:lpstr>The Web of Learning</vt:lpstr>
      <vt:lpstr>We are entering a jumping off point…</vt:lpstr>
      <vt:lpstr>-- The World is Open for Learning! Dr. Jiao Jianli, Professor of Educational Technology,  Director of Future Education Research Centre Deputy Dean of School of Information Technology in Education, South China Normal University http://jiao.blogbus.com/ </vt:lpstr>
      <vt:lpstr>The World is very open!  (in Ho Chi Minh City, Vietnam, Wednesday March 12th)</vt:lpstr>
      <vt:lpstr>Jumping off or tilting sideways…?</vt:lpstr>
      <vt:lpstr>The World is very open!  (In Chulalongkorn University Monday, March 10th)</vt:lpstr>
      <vt:lpstr>Audience Participation!</vt:lpstr>
      <vt:lpstr>Mystery of MOOCs: Part III. 6 Types of MOOCs</vt:lpstr>
      <vt:lpstr>    MOOC Type #1. Theory- or Trend-Driven MOOC</vt:lpstr>
      <vt:lpstr>    MOOC Type #2. Remedial Course MOOC</vt:lpstr>
      <vt:lpstr>  MOOC Type #3.  Degree or Program Qualifier or System Bottleneck MOOC</vt:lpstr>
      <vt:lpstr>    MOOC Type #4.  Professional Development (PD) (practical) MOOC</vt:lpstr>
      <vt:lpstr>     MOOC Type #5. Conference MOOC (stretch a conference)</vt:lpstr>
      <vt:lpstr>     MOOC Type #6. Rotating, Repeatable, and Reusable MOOC</vt:lpstr>
      <vt:lpstr>Mystery of MOOCs: Part IV. Ten MOOC Business Plans and Models</vt:lpstr>
      <vt:lpstr>     MOOC Business Model #1. Advertisers Underwrite Courses and Degrees</vt:lpstr>
      <vt:lpstr>     MOOC Business Model #2. Small and Flexible Application or Enrollment Fee</vt:lpstr>
      <vt:lpstr>     MOOC Business Model #3. Course Assessment Fee</vt:lpstr>
      <vt:lpstr>     MOOC Business Model #4. Certificate Fee (with sticker) https://twitter.com/drchuck/status/262423228717355009/photo/1 </vt:lpstr>
      <vt:lpstr>     MOOC Business Model #5. Free Entryway Course</vt:lpstr>
      <vt:lpstr>     MOOC Business Model #6. Option for University Credit (full price)</vt:lpstr>
      <vt:lpstr>     MOOC Business Model #7. Company Sponsored</vt:lpstr>
      <vt:lpstr>     MOOC Business Model #8. Percent of First Year Salary Recruiting MOOC (companies pay for names and contact info of high performers)</vt:lpstr>
      <vt:lpstr>     MOOC Business Model #10. Charge Fee for Student Data</vt:lpstr>
      <vt:lpstr>Mystery of MOOCs:  Part V. Ten MOOC Instructor Guidelines</vt:lpstr>
      <vt:lpstr>     MOOC Instructor Guide #1. Plan and Prepare October 12, 2012  Radical rethink: how to design university courses in the online age, Paul, Wappett, The Conversation, Australia http://theconversation.edu.au/radical-rethink-how-to-design-university-courses-in-the-online-age-9737 </vt:lpstr>
      <vt:lpstr>   MOOC Guide #2. Designate Feedback Providers and Tasks (especially in Week One)</vt:lpstr>
      <vt:lpstr>   MOOC Guide #3. Use Peer, Machine, Volunteer, and Self-Assessment</vt:lpstr>
      <vt:lpstr>  MOOC Guide #4. Address Participants by  Geographic Region</vt:lpstr>
      <vt:lpstr> MOOC Guide #5. Personalize Where Possible Chuck Severance (U Michigan/Coursera) in  Barcelona, Seoul, Manila, Melbourne, etc. http://www.youtube.com/watch?v=JzNHvmSv8TI  </vt:lpstr>
      <vt:lpstr>    MOOC Guide #6. Form Groups and Social Supports</vt:lpstr>
      <vt:lpstr>   MOOC Guide #7. Combine Sync and Async Instruction</vt:lpstr>
      <vt:lpstr>    MOOC Guide #8. Arrive Early for Sync Session</vt:lpstr>
      <vt:lpstr>    MOOC Guide #9. Share Resources and Recap them Weekly </vt:lpstr>
      <vt:lpstr>    MOOC Guide #10. Involve the Participants (e.g., use debates,  polling questions)</vt:lpstr>
      <vt:lpstr>Audience Poll #7:  Would you like to teach or take a MOOC now? A. Yes… B. No…</vt:lpstr>
      <vt:lpstr>Charles Wedemeyer Quote:  “It should be immaterial whether one has learned at the front door or the back door of the Palace of Learning. What one has learned—not where, or how, in what sequence, at what institution, or in what period of time—is the only criterion of supreme importance.” (Charles Wedemeyer, 1981, p. 216)</vt:lpstr>
      <vt:lpstr>December 13, 2013 Former MIT president Charles M. Vest dies at 72 As the Institute’s leader from 1990 to 2004, he sparked a period of dynamism. Steve Bradt, MIT News Office http://web.mit.edu/newsoffice/2013/former-mit-president-charles-m-vest-dies-at-72-1213.html </vt:lpstr>
      <vt:lpstr>Stop and Share:  Three Words from this Session!  </vt:lpstr>
      <vt:lpstr>Any Comments or Questions? Try TEC-VARIETY… Slides at: TrainingShare.com Papers: PublicationShare.com Free Book: http://tec-variety.com/   Dr. Curt Bonk – CJBonk@Indiana.edu</vt:lpstr>
    </vt:vector>
  </TitlesOfParts>
  <Company>CourseShare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Curt Bonk</dc:creator>
  <cp:lastModifiedBy>User</cp:lastModifiedBy>
  <cp:revision>2052</cp:revision>
  <cp:lastPrinted>2013-05-08T00:32:14Z</cp:lastPrinted>
  <dcterms:created xsi:type="dcterms:W3CDTF">2003-05-17T19:53:56Z</dcterms:created>
  <dcterms:modified xsi:type="dcterms:W3CDTF">2015-10-14T05:58:28Z</dcterms:modified>
</cp:coreProperties>
</file>