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1"/>
  </p:notesMasterIdLst>
  <p:sldIdLst>
    <p:sldId id="256" r:id="rId3"/>
    <p:sldId id="315" r:id="rId4"/>
    <p:sldId id="318" r:id="rId5"/>
    <p:sldId id="276" r:id="rId6"/>
    <p:sldId id="316" r:id="rId7"/>
    <p:sldId id="278" r:id="rId8"/>
    <p:sldId id="317" r:id="rId9"/>
    <p:sldId id="279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32"/>
    <a:srgbClr val="FF6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DF4477-31B5-4A86-8AE9-F51C5D80E558}">
  <a:tblStyle styleId="{46DF4477-31B5-4A86-8AE9-F51C5D80E5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9374" autoAdjust="0"/>
  </p:normalViewPr>
  <p:slideViewPr>
    <p:cSldViewPr snapToGrid="0">
      <p:cViewPr varScale="1">
        <p:scale>
          <a:sx n="41" d="100"/>
          <a:sy n="41" d="100"/>
        </p:scale>
        <p:origin x="1827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" sz="1800" b="0" i="0" u="none" strike="noStrike" cap="none" dirty="0"/>
              <a:t>Ana and Curt</a:t>
            </a:r>
            <a:endParaRPr dirty="0"/>
          </a:p>
        </p:txBody>
      </p:sp>
      <p:sp>
        <p:nvSpPr>
          <p:cNvPr id="128" name="Shape 128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Ana</a:t>
            </a:r>
            <a:endParaRPr dirty="0"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936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" sz="1800" b="0" i="0" u="none" strike="noStrike" cap="none" dirty="0"/>
              <a:t>Ana</a:t>
            </a:r>
            <a:endParaRPr dirty="0"/>
          </a:p>
        </p:txBody>
      </p:sp>
      <p:sp>
        <p:nvSpPr>
          <p:cNvPr id="332" name="Shape 332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941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dirty="0"/>
              <a:t>Curt</a:t>
            </a:r>
            <a:endParaRPr dirty="0"/>
          </a:p>
        </p:txBody>
      </p:sp>
      <p:sp>
        <p:nvSpPr>
          <p:cNvPr id="315" name="Shape 315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" sz="1800" b="0" i="0" u="none" strike="noStrike" cap="none" dirty="0"/>
              <a:t>Curt</a:t>
            </a:r>
            <a:endParaRPr dirty="0"/>
          </a:p>
        </p:txBody>
      </p:sp>
      <p:sp>
        <p:nvSpPr>
          <p:cNvPr id="332" name="Shape 332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6341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" sz="1800" b="0" i="0" u="none" strike="noStrike" cap="none" dirty="0"/>
              <a:t>Ana</a:t>
            </a:r>
            <a:endParaRPr dirty="0"/>
          </a:p>
        </p:txBody>
      </p:sp>
      <p:sp>
        <p:nvSpPr>
          <p:cNvPr id="332" name="Shape 332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" sz="1800" b="0" i="0" u="none" strike="noStrike" cap="none"/>
              <a:t>Curt and Ana</a:t>
            </a:r>
            <a:endParaRPr dirty="0"/>
          </a:p>
        </p:txBody>
      </p:sp>
      <p:sp>
        <p:nvSpPr>
          <p:cNvPr id="332" name="Shape 332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5007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" sz="1800" b="0" i="0" u="none" strike="noStrike" cap="none" dirty="0"/>
              <a:t>Curt and Ana</a:t>
            </a:r>
            <a:endParaRPr dirty="0"/>
          </a:p>
        </p:txBody>
      </p:sp>
      <p:sp>
        <p:nvSpPr>
          <p:cNvPr id="340" name="Shape 340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cnazff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cnazff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correia.12@osu.edu" TargetMode="External"/><Relationship Id="rId13" Type="http://schemas.openxmlformats.org/officeDocument/2006/relationships/hyperlink" Target="http://curtbonk.com/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2.png"/><Relationship Id="rId12" Type="http://schemas.openxmlformats.org/officeDocument/2006/relationships/hyperlink" Target="http://anapaulacorreia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inyurl.com/ycnazffm" TargetMode="External"/><Relationship Id="rId11" Type="http://schemas.openxmlformats.org/officeDocument/2006/relationships/hyperlink" Target="https://twitter.com/travelinedman" TargetMode="External"/><Relationship Id="rId5" Type="http://schemas.openxmlformats.org/officeDocument/2006/relationships/hyperlink" Target="http://www.trainingshare.com/workshop.php" TargetMode="External"/><Relationship Id="rId15" Type="http://schemas.openxmlformats.org/officeDocument/2006/relationships/image" Target="../media/image11.png"/><Relationship Id="rId10" Type="http://schemas.openxmlformats.org/officeDocument/2006/relationships/hyperlink" Target="https://twitter.com/correia65" TargetMode="External"/><Relationship Id="rId4" Type="http://schemas.openxmlformats.org/officeDocument/2006/relationships/image" Target="../media/image9.png"/><Relationship Id="rId9" Type="http://schemas.openxmlformats.org/officeDocument/2006/relationships/hyperlink" Target="mailto:cjbonk@Indiana.edu" TargetMode="Externa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ctrTitle"/>
          </p:nvPr>
        </p:nvSpPr>
        <p:spPr>
          <a:xfrm>
            <a:off x="444706" y="671438"/>
            <a:ext cx="8260896" cy="1476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" sz="3200" b="1" i="0" u="none" strike="noStrike" cap="none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</a:rPr>
              <a:t>"I Am Pleased To Inform You That...“</a:t>
            </a:r>
            <a:br>
              <a:rPr lang="en" sz="1400" b="1" i="0" u="none" strike="noStrike" cap="none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</a:rPr>
              <a:t>Insights and Advice on Getting Published in Educational and Instructional Technology</a:t>
            </a:r>
            <a:endParaRPr sz="2000" dirty="0">
              <a:solidFill>
                <a:srgbClr val="0070C0"/>
              </a:solidFill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31491"/>
            <a:ext cx="3046975" cy="304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400000">
            <a:off x="3620742" y="4151338"/>
            <a:ext cx="2053882" cy="2053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499983">
            <a:off x="6261451" y="4823786"/>
            <a:ext cx="1633855" cy="163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6134" y="6000750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444706" y="2301766"/>
            <a:ext cx="4305970" cy="110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" sz="24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</a:rPr>
              <a:t>Ana-Paula Correia, Ph.D.</a:t>
            </a:r>
            <a:endParaRPr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" sz="24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</a:rPr>
              <a:t>The Ohio State University, USA</a:t>
            </a:r>
            <a:endParaRPr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5343721" y="2211430"/>
            <a:ext cx="3423414" cy="146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" sz="24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</a:rPr>
              <a:t>Curt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</a:rPr>
              <a:t>is J.</a:t>
            </a:r>
            <a:r>
              <a:rPr lang="en" sz="24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</a:rPr>
              <a:t> Bonk, Ph.D.</a:t>
            </a:r>
            <a:endParaRPr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" sz="24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</a:rPr>
              <a:t>Indiana University</a:t>
            </a:r>
            <a:r>
              <a:rPr lang="e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" sz="24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</a:rPr>
              <a:t>USA</a:t>
            </a:r>
            <a:br>
              <a:rPr lang="en" sz="36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C45C63-6A0E-F04B-A92E-36E3EDFBA62B}"/>
              </a:ext>
            </a:extLst>
          </p:cNvPr>
          <p:cNvSpPr txBox="1"/>
          <p:nvPr/>
        </p:nvSpPr>
        <p:spPr>
          <a:xfrm>
            <a:off x="3639474" y="271328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 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349153" y="3749867"/>
            <a:ext cx="6729248" cy="90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3200" b="1" i="0" u="sng" strike="noStrike" cap="none" dirty="0">
                <a:solidFill>
                  <a:schemeClr val="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  <a:hlinkClick r:id="rId3"/>
              </a:rPr>
              <a:t>https://tinyurl.com/ycnazffm</a:t>
            </a:r>
            <a:r>
              <a:rPr lang="en" sz="32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9880" y="4847513"/>
            <a:ext cx="1314450" cy="1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374869" y="60390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urier"/>
              <a:buNone/>
            </a:pPr>
            <a:r>
              <a:rPr lang="en" sz="4000" b="1" i="0" u="none" strike="noStrike" cap="none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"/>
              </a:rPr>
              <a:t>Purposes of this Session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urier"/>
              <a:buNone/>
            </a:pPr>
            <a:r>
              <a:rPr lang="en" sz="2400" b="1" i="0" u="none" strike="noStrike" cap="none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"/>
              </a:rPr>
              <a:t>(PART 2)</a:t>
            </a:r>
            <a:endParaRPr sz="11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1155916" y="1880669"/>
            <a:ext cx="6922485" cy="157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6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Review Bonk’s writing tips sheet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6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Define writing and publishing goals</a:t>
            </a:r>
            <a:endParaRPr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6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Address questions &amp; comments</a:t>
            </a:r>
            <a:endParaRPr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600" b="1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Share resources on Google Doc</a:t>
            </a:r>
          </a:p>
          <a:p>
            <a: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" sz="2600" b="1" u="none" strike="noStrike" cap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" sz="2600" b="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" sz="2600" b="1" u="none" strike="noStrike" cap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br>
              <a:rPr lang="en" sz="2600" b="1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</a:br>
            <a:endParaRPr lang="en" sz="2600" b="1" u="none" strike="noStrike" cap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br>
              <a:rPr lang="en" sz="2600" b="1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</a:br>
            <a:endParaRPr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58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571500" y="64353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urier"/>
              <a:buNone/>
            </a:pPr>
            <a:r>
              <a:rPr lang="en" sz="4400" b="1" i="0" u="none" strike="noStrike" cap="none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"/>
              </a:rPr>
              <a:t>Activity #1</a:t>
            </a:r>
            <a:endParaRPr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6" name="Shape 336"/>
          <p:cNvSpPr txBox="1"/>
          <p:nvPr/>
        </p:nvSpPr>
        <p:spPr>
          <a:xfrm>
            <a:off x="1148102" y="2001090"/>
            <a:ext cx="4549313" cy="424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en-US" sz="28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Review Bonk’s writing tips sheet and </a:t>
            </a:r>
            <a:r>
              <a:rPr lang="en-US" sz="2800" b="1" u="sng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circle 1 or 2 ideas</a:t>
            </a:r>
            <a:r>
              <a:rPr lang="en-US" sz="28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that were NOT mentioned in Top 20 Writing Tips </a:t>
            </a:r>
            <a:br>
              <a:rPr lang="en-US" sz="28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</a:br>
            <a:r>
              <a:rPr lang="en-US" sz="28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and Insights</a:t>
            </a:r>
            <a:r>
              <a:rPr lang="en" sz="28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. </a:t>
            </a:r>
          </a:p>
          <a:p>
            <a:pPr lvl="0">
              <a:buClr>
                <a:schemeClr val="dk1"/>
              </a:buClr>
              <a:buSzPts val="2400"/>
            </a:pPr>
            <a:endParaRPr lang="en" sz="2800" b="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2400"/>
            </a:pPr>
            <a:r>
              <a:rPr lang="en" sz="28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Share them with your </a:t>
            </a:r>
            <a:r>
              <a:rPr lang="en-US" sz="28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next chair neighbor</a:t>
            </a:r>
            <a:r>
              <a:rPr lang="en" sz="28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.</a:t>
            </a:r>
            <a:endParaRPr sz="2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Photo: Brock Davis">
            <a:extLst>
              <a:ext uri="{FF2B5EF4-FFF2-40B4-BE49-F238E27FC236}">
                <a16:creationId xmlns:a16="http://schemas.microsoft.com/office/drawing/2014/main" id="{C77F1F39-8DE5-9449-8017-A843DACEF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62" y="2001090"/>
            <a:ext cx="2927838" cy="368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10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685800" y="8969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urier"/>
              <a:buNone/>
            </a:pPr>
            <a:r>
              <a:rPr lang="en" b="1" i="0" u="none" strike="noStrike" cap="none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"/>
              </a:rPr>
              <a:t>Activity #2</a:t>
            </a:r>
            <a:endParaRPr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990600" y="2081279"/>
            <a:ext cx="4380186" cy="363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800" b="1" i="0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Please stand up and find someone on the other side of the room.</a:t>
            </a:r>
            <a:endParaRPr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lang="en" sz="2800" b="1" i="0" u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800" b="1" i="0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Discuss </a:t>
            </a:r>
            <a:r>
              <a:rPr lang="en" sz="2800" b="1" i="0" u="sng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best 3 writing tips learned</a:t>
            </a:r>
            <a:r>
              <a:rPr lang="en" sz="2800" b="1" i="0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lang="en" sz="2800" b="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8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Jot on post-it note.</a:t>
            </a:r>
            <a:endParaRPr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000" b="1" i="0" u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598A5D-2B95-43C9-8034-67A4B648F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677" y="2286000"/>
            <a:ext cx="3264720" cy="41463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571500" y="64353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urier"/>
              <a:buNone/>
            </a:pPr>
            <a:r>
              <a:rPr lang="en" sz="4400" b="1" i="0" u="none" strike="noStrike" cap="none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"/>
              </a:rPr>
              <a:t>Activity #3</a:t>
            </a:r>
            <a:endParaRPr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6" name="Shape 336"/>
          <p:cNvSpPr txBox="1"/>
          <p:nvPr/>
        </p:nvSpPr>
        <p:spPr>
          <a:xfrm>
            <a:off x="1148103" y="2001090"/>
            <a:ext cx="3160130" cy="424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400" b="1" i="0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Write down </a:t>
            </a:r>
            <a:r>
              <a:rPr lang="en" sz="2400" b="1" i="0" u="sng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3 writing goals, plans and actionable items</a:t>
            </a:r>
            <a:r>
              <a:rPr lang="en" sz="2400" b="1" i="0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.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endParaRPr lang="en" sz="2400" b="1" i="0" u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</a:t>
            </a:r>
            <a:r>
              <a:rPr lang="en" sz="2400" b="1" i="0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hare them with your </a:t>
            </a:r>
            <a:r>
              <a:rPr lang="en-US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next chair neighbor</a:t>
            </a:r>
            <a:r>
              <a:rPr lang="en" sz="2400" b="1" i="0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and the large group.</a:t>
            </a: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2E5D46-293D-294F-B7B6-124992DEE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233" y="2194523"/>
            <a:ext cx="4607169" cy="280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7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571500" y="64353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urier"/>
              <a:buNone/>
            </a:pPr>
            <a:r>
              <a:rPr lang="en" sz="4400" b="1" i="0" u="none" strike="noStrike" cap="none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"/>
              </a:rPr>
              <a:t>Activity #4</a:t>
            </a:r>
            <a:endParaRPr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6" name="Shape 336"/>
          <p:cNvSpPr txBox="1"/>
          <p:nvPr/>
        </p:nvSpPr>
        <p:spPr>
          <a:xfrm>
            <a:off x="1148102" y="2001091"/>
            <a:ext cx="6338547" cy="41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en-US" sz="2800" b="1" i="0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Go to </a:t>
            </a:r>
            <a:r>
              <a:rPr lang="en" sz="2800" b="1" u="sng" dirty="0">
                <a:solidFill>
                  <a:schemeClr val="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  <a:hlinkClick r:id="rId3"/>
              </a:rPr>
              <a:t>https://tinyurl.com/ycnazffm</a:t>
            </a:r>
            <a:r>
              <a:rPr lang="en" sz="28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and share your own  resources with this community.</a:t>
            </a:r>
            <a:endParaRPr sz="2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43">
            <a:extLst>
              <a:ext uri="{FF2B5EF4-FFF2-40B4-BE49-F238E27FC236}">
                <a16:creationId xmlns:a16="http://schemas.microsoft.com/office/drawing/2014/main" id="{87731F20-110D-AF44-9E02-4F2DF6FA44D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6650" y="5180507"/>
            <a:ext cx="13144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FEC59D-19B1-594C-959E-16752D18B1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88" t="23122" r="24028" b="16364"/>
          <a:stretch/>
        </p:blipFill>
        <p:spPr>
          <a:xfrm>
            <a:off x="2316129" y="4147058"/>
            <a:ext cx="4067086" cy="23478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045C77-1836-9642-AAEC-74F5DA70C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B3CA8B-58BF-C14F-A798-FA1E663D4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28" y="846137"/>
            <a:ext cx="7637343" cy="50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67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99363FD-46B1-4F76-9834-425E41B19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788" y="1134969"/>
            <a:ext cx="714628" cy="9622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50D20D-21BE-4C03-B298-D3739CAE8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260" y="1098083"/>
            <a:ext cx="1100083" cy="1015461"/>
          </a:xfrm>
          <a:prstGeom prst="rect">
            <a:avLst/>
          </a:prstGeom>
        </p:spPr>
      </p:pic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914400" y="4360069"/>
            <a:ext cx="7721600" cy="87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560"/>
              </a:spcBef>
              <a:buSzPts val="2800"/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Slides: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http://www.trainingshare.com/workshop.php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" sz="1800" b="1" i="0" u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1" i="0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Resources: </a:t>
            </a:r>
            <a:r>
              <a:rPr lang="en" sz="2400" b="1" i="0" u="sng" dirty="0">
                <a:solidFill>
                  <a:schemeClr val="hlin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  <a:hlinkClick r:id="rId6"/>
              </a:rPr>
              <a:t>https://tinyurl.com/ycnazffm</a:t>
            </a:r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3" name="Shape 3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67086" y="5543550"/>
            <a:ext cx="1314450" cy="1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 txBox="1"/>
          <p:nvPr/>
        </p:nvSpPr>
        <p:spPr>
          <a:xfrm>
            <a:off x="609600" y="427037"/>
            <a:ext cx="82296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urier"/>
              <a:buNone/>
            </a:pPr>
            <a:r>
              <a:rPr lang="en" sz="4400" b="1" i="0" u="none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"/>
              </a:rPr>
              <a:t>Thank You!</a:t>
            </a:r>
            <a:endParaRPr sz="1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45" name="Shape 345"/>
          <p:cNvGraphicFramePr/>
          <p:nvPr>
            <p:extLst>
              <p:ext uri="{D42A27DB-BD31-4B8C-83A1-F6EECF244321}">
                <p14:modId xmlns:p14="http://schemas.microsoft.com/office/powerpoint/2010/main" val="3212133448"/>
              </p:ext>
            </p:extLst>
          </p:nvPr>
        </p:nvGraphicFramePr>
        <p:xfrm>
          <a:off x="702129" y="1551214"/>
          <a:ext cx="7984671" cy="252682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73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5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000" u="none" strike="noStrike" cap="none" dirty="0">
                          <a:sym typeface="Calibri"/>
                        </a:rPr>
                        <a:t> </a:t>
                      </a:r>
                      <a:r>
                        <a:rPr lang="en" sz="2000" b="1" u="none" strike="noStrike" cap="none" dirty="0">
                          <a:sym typeface="Calibri"/>
                        </a:rPr>
                        <a:t>Ana-Paula Correia</a:t>
                      </a:r>
                      <a:r>
                        <a:rPr lang="en" sz="2000" u="none" strike="noStrike" cap="none" dirty="0">
                          <a:sym typeface="Calibri"/>
                        </a:rPr>
                        <a:t>, </a:t>
                      </a:r>
                      <a:r>
                        <a:rPr lang="en-US" sz="2000" u="none" strike="noStrike" cap="none" dirty="0">
                          <a:sym typeface="Calibri"/>
                        </a:rPr>
                        <a:t>OSU </a:t>
                      </a:r>
                      <a:endParaRPr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000" u="none" strike="noStrike" cap="none" dirty="0">
                          <a:sym typeface="Calibri"/>
                        </a:rPr>
                        <a:t> </a:t>
                      </a:r>
                      <a:r>
                        <a:rPr lang="en" sz="2000" b="1" u="none" strike="noStrike" cap="none" dirty="0">
                          <a:sym typeface="Calibri"/>
                        </a:rPr>
                        <a:t>Curt Bonk</a:t>
                      </a:r>
                      <a:r>
                        <a:rPr lang="en" sz="2000" u="none" strike="noStrike" cap="none" dirty="0">
                          <a:sym typeface="Calibri"/>
                        </a:rPr>
                        <a:t>, </a:t>
                      </a:r>
                      <a:r>
                        <a:rPr lang="en-US" sz="2000" u="none" strike="noStrike" cap="none" dirty="0">
                          <a:sym typeface="Calibri"/>
                        </a:rPr>
                        <a:t>IU</a:t>
                      </a:r>
                      <a:endParaRPr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000" u="sng" strike="noStrike" cap="none" dirty="0">
                          <a:hlinkClick r:id="rId8"/>
                        </a:rPr>
                        <a:t>correia.12@osu.edu</a:t>
                      </a:r>
                      <a:endParaRPr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000" u="sng" strike="noStrike" cap="none" dirty="0">
                          <a:hlinkClick r:id="rId9"/>
                        </a:rPr>
                        <a:t>cj</a:t>
                      </a:r>
                      <a:r>
                        <a:rPr lang="en-US" sz="2000" u="sng" strike="noStrike" cap="none" dirty="0">
                          <a:hlinkClick r:id="rId9"/>
                        </a:rPr>
                        <a:t>bonk@Indiana.edu</a:t>
                      </a:r>
                      <a:r>
                        <a:rPr lang="en-US" sz="2000" u="sng" strike="noStrike" cap="none" dirty="0"/>
                        <a:t> </a:t>
                      </a:r>
                      <a:endParaRPr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000" u="none" strike="noStrike" cap="none" dirty="0">
                          <a:sym typeface="Calibri"/>
                        </a:rPr>
                        <a:t> Follow me on Twitter:</a:t>
                      </a:r>
                      <a:endParaRPr sz="20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000" u="none" strike="noStrike" cap="none" dirty="0">
                          <a:sym typeface="Calibri"/>
                          <a:hlinkClick r:id="rId10"/>
                        </a:rPr>
                        <a:t>https://twitter.com/correia65</a:t>
                      </a:r>
                      <a:r>
                        <a:rPr lang="en-US" sz="2000" u="none" strike="noStrike" cap="none" dirty="0">
                          <a:sym typeface="Calibri"/>
                        </a:rPr>
                        <a:t> </a:t>
                      </a:r>
                      <a:endParaRPr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000" dirty="0" err="1"/>
                        <a:t>TravelinEdMan</a:t>
                      </a:r>
                      <a:r>
                        <a:rPr lang="en-US" sz="2000" dirty="0"/>
                        <a:t> in Twitter: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000" dirty="0">
                          <a:hlinkClick r:id="rId11"/>
                        </a:rPr>
                        <a:t>https://twitter.com/travelinedman</a:t>
                      </a:r>
                      <a:r>
                        <a:rPr lang="en-US" sz="2000" dirty="0"/>
                        <a:t> </a:t>
                      </a:r>
                      <a:endParaRPr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000" u="sng" strike="noStrike" cap="none" dirty="0">
                          <a:hlinkClick r:id="rId12"/>
                        </a:rPr>
                        <a:t>http://anapaulacorreia.com/</a:t>
                      </a:r>
                      <a:r>
                        <a:rPr lang="en" sz="2000" u="none" strike="noStrike" cap="none" dirty="0">
                          <a:sym typeface="Calibri"/>
                        </a:rPr>
                        <a:t> </a:t>
                      </a:r>
                      <a:endParaRPr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>
                          <a:hlinkClick r:id="rId13"/>
                        </a:rPr>
                        <a:t>http://curtbonk.com/</a:t>
                      </a:r>
                      <a:r>
                        <a:rPr lang="en-US" sz="2000" dirty="0"/>
                        <a:t>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ym typeface="Calibri"/>
                        </a:rPr>
                        <a:t> </a:t>
                      </a:r>
                      <a:endParaRPr sz="2000" b="1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5401796-42D5-4A97-BA9C-8677CE1402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5724" y="5543550"/>
            <a:ext cx="2253476" cy="1231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A9F153-8AC7-417E-89C0-FDFF6CF2C16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2639" t="21309" r="19444" b="43914"/>
          <a:stretch/>
        </p:blipFill>
        <p:spPr>
          <a:xfrm>
            <a:off x="161650" y="5702300"/>
            <a:ext cx="1846883" cy="11026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277</Words>
  <Application>Microsoft Office PowerPoint</Application>
  <PresentationFormat>On-screen Show (4:3)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</vt:lpstr>
      <vt:lpstr>Courier New</vt:lpstr>
      <vt:lpstr>Tahoma</vt:lpstr>
      <vt:lpstr>Simple Light</vt:lpstr>
      <vt:lpstr>Office Theme</vt:lpstr>
      <vt:lpstr>"I Am Pleased To Inform You That...“ Insights and Advice on Getting Published in Educational and Instructional Technology</vt:lpstr>
      <vt:lpstr>PowerPoint Presentation</vt:lpstr>
      <vt:lpstr>Activity #1</vt:lpstr>
      <vt:lpstr>Activity #2</vt:lpstr>
      <vt:lpstr>Activity #3</vt:lpstr>
      <vt:lpstr>Activity #4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"I Am Pleased To Inform You That..."</dc:title>
  <dc:creator>cjbonk</dc:creator>
  <cp:lastModifiedBy>Curt Bonk</cp:lastModifiedBy>
  <cp:revision>80</cp:revision>
  <dcterms:modified xsi:type="dcterms:W3CDTF">2018-06-23T19:36:12Z</dcterms:modified>
</cp:coreProperties>
</file>