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1.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2.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3.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4.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5.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6.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7.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8.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39.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0.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1.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2.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3.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4.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45.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6.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7.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48.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49.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0.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1.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2.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9" r:id="rId1"/>
    <p:sldMasterId id="2147485748" r:id="rId2"/>
    <p:sldMasterId id="2147500478" r:id="rId3"/>
    <p:sldMasterId id="2147500490" r:id="rId4"/>
    <p:sldMasterId id="2147500769" r:id="rId5"/>
    <p:sldMasterId id="2147500910" r:id="rId6"/>
    <p:sldMasterId id="2147500964" r:id="rId7"/>
    <p:sldMasterId id="2147501098" r:id="rId8"/>
    <p:sldMasterId id="2147501146" r:id="rId9"/>
    <p:sldMasterId id="2147501440" r:id="rId10"/>
    <p:sldMasterId id="2147501516" r:id="rId11"/>
    <p:sldMasterId id="2147501531" r:id="rId12"/>
    <p:sldMasterId id="2147501635" r:id="rId13"/>
    <p:sldMasterId id="2147501647" r:id="rId14"/>
    <p:sldMasterId id="2147501843" r:id="rId15"/>
    <p:sldMasterId id="2147501855" r:id="rId16"/>
    <p:sldMasterId id="2147501903" r:id="rId17"/>
    <p:sldMasterId id="2147501915" r:id="rId18"/>
    <p:sldMasterId id="2147501927" r:id="rId19"/>
    <p:sldMasterId id="2147501942" r:id="rId20"/>
    <p:sldMasterId id="2147501954" r:id="rId21"/>
    <p:sldMasterId id="2147501970" r:id="rId22"/>
    <p:sldMasterId id="2147501994" r:id="rId23"/>
    <p:sldMasterId id="2147502006" r:id="rId24"/>
    <p:sldMasterId id="2147502018" r:id="rId25"/>
    <p:sldMasterId id="2147502063" r:id="rId26"/>
    <p:sldMasterId id="2147502105" r:id="rId27"/>
    <p:sldMasterId id="2147502117" r:id="rId28"/>
    <p:sldMasterId id="2147502129" r:id="rId29"/>
    <p:sldMasterId id="2147502141" r:id="rId30"/>
    <p:sldMasterId id="2147502153" r:id="rId31"/>
    <p:sldMasterId id="2147502168" r:id="rId32"/>
    <p:sldMasterId id="2147502183" r:id="rId33"/>
    <p:sldMasterId id="2147502195" r:id="rId34"/>
    <p:sldMasterId id="2147502207" r:id="rId35"/>
    <p:sldMasterId id="2147502219" r:id="rId36"/>
    <p:sldMasterId id="2147502231" r:id="rId37"/>
    <p:sldMasterId id="2147502243" r:id="rId38"/>
    <p:sldMasterId id="2147502255" r:id="rId39"/>
    <p:sldMasterId id="2147502267" r:id="rId40"/>
    <p:sldMasterId id="2147502279" r:id="rId41"/>
    <p:sldMasterId id="2147502291" r:id="rId42"/>
    <p:sldMasterId id="2147502303" r:id="rId43"/>
    <p:sldMasterId id="2147502315" r:id="rId44"/>
    <p:sldMasterId id="2147502330" r:id="rId45"/>
    <p:sldMasterId id="2147502345" r:id="rId46"/>
    <p:sldMasterId id="2147502357" r:id="rId47"/>
    <p:sldMasterId id="2147502372" r:id="rId48"/>
    <p:sldMasterId id="2147502384" r:id="rId49"/>
    <p:sldMasterId id="2147502399" r:id="rId50"/>
    <p:sldMasterId id="2147502414" r:id="rId51"/>
    <p:sldMasterId id="2147502429" r:id="rId52"/>
    <p:sldMasterId id="2147502444" r:id="rId53"/>
  </p:sldMasterIdLst>
  <p:notesMasterIdLst>
    <p:notesMasterId r:id="rId150"/>
  </p:notesMasterIdLst>
  <p:handoutMasterIdLst>
    <p:handoutMasterId r:id="rId151"/>
  </p:handoutMasterIdLst>
  <p:sldIdLst>
    <p:sldId id="5003" r:id="rId54"/>
    <p:sldId id="5303" r:id="rId55"/>
    <p:sldId id="4790" r:id="rId56"/>
    <p:sldId id="5257" r:id="rId57"/>
    <p:sldId id="5230" r:id="rId58"/>
    <p:sldId id="5231" r:id="rId59"/>
    <p:sldId id="4947" r:id="rId60"/>
    <p:sldId id="4846" r:id="rId61"/>
    <p:sldId id="5277" r:id="rId62"/>
    <p:sldId id="5278" r:id="rId63"/>
    <p:sldId id="5309" r:id="rId64"/>
    <p:sldId id="5308" r:id="rId65"/>
    <p:sldId id="5196" r:id="rId66"/>
    <p:sldId id="5197" r:id="rId67"/>
    <p:sldId id="5252" r:id="rId68"/>
    <p:sldId id="5255" r:id="rId69"/>
    <p:sldId id="5305" r:id="rId70"/>
    <p:sldId id="5256" r:id="rId71"/>
    <p:sldId id="5282" r:id="rId72"/>
    <p:sldId id="5198" r:id="rId73"/>
    <p:sldId id="5199" r:id="rId74"/>
    <p:sldId id="5281" r:id="rId75"/>
    <p:sldId id="5294" r:id="rId76"/>
    <p:sldId id="5200" r:id="rId77"/>
    <p:sldId id="5293" r:id="rId78"/>
    <p:sldId id="5201" r:id="rId79"/>
    <p:sldId id="5212" r:id="rId80"/>
    <p:sldId id="5202" r:id="rId81"/>
    <p:sldId id="5205" r:id="rId82"/>
    <p:sldId id="5151" r:id="rId83"/>
    <p:sldId id="5206" r:id="rId84"/>
    <p:sldId id="5195" r:id="rId85"/>
    <p:sldId id="5248" r:id="rId86"/>
    <p:sldId id="5258" r:id="rId87"/>
    <p:sldId id="5259" r:id="rId88"/>
    <p:sldId id="5216" r:id="rId89"/>
    <p:sldId id="5260" r:id="rId90"/>
    <p:sldId id="5268" r:id="rId91"/>
    <p:sldId id="5210" r:id="rId92"/>
    <p:sldId id="5218" r:id="rId93"/>
    <p:sldId id="5263" r:id="rId94"/>
    <p:sldId id="5304" r:id="rId95"/>
    <p:sldId id="5041" r:id="rId96"/>
    <p:sldId id="5287" r:id="rId97"/>
    <p:sldId id="5285" r:id="rId98"/>
    <p:sldId id="4955" r:id="rId99"/>
    <p:sldId id="5034" r:id="rId100"/>
    <p:sldId id="5286" r:id="rId101"/>
    <p:sldId id="5030" r:id="rId102"/>
    <p:sldId id="4958" r:id="rId103"/>
    <p:sldId id="5295" r:id="rId104"/>
    <p:sldId id="5186" r:id="rId105"/>
    <p:sldId id="5290" r:id="rId106"/>
    <p:sldId id="5272" r:id="rId107"/>
    <p:sldId id="5265" r:id="rId108"/>
    <p:sldId id="5266" r:id="rId109"/>
    <p:sldId id="5054" r:id="rId110"/>
    <p:sldId id="5185" r:id="rId111"/>
    <p:sldId id="5284" r:id="rId112"/>
    <p:sldId id="5283" r:id="rId113"/>
    <p:sldId id="4948" r:id="rId114"/>
    <p:sldId id="5273" r:id="rId115"/>
    <p:sldId id="5274" r:id="rId116"/>
    <p:sldId id="5276" r:id="rId117"/>
    <p:sldId id="5275" r:id="rId118"/>
    <p:sldId id="4953" r:id="rId119"/>
    <p:sldId id="5213" r:id="rId120"/>
    <p:sldId id="5269" r:id="rId121"/>
    <p:sldId id="5270" r:id="rId122"/>
    <p:sldId id="5271" r:id="rId123"/>
    <p:sldId id="5267" r:id="rId124"/>
    <p:sldId id="4902" r:id="rId125"/>
    <p:sldId id="5297" r:id="rId126"/>
    <p:sldId id="5264" r:id="rId127"/>
    <p:sldId id="5032" r:id="rId128"/>
    <p:sldId id="5296" r:id="rId129"/>
    <p:sldId id="5302" r:id="rId130"/>
    <p:sldId id="5299" r:id="rId131"/>
    <p:sldId id="5300" r:id="rId132"/>
    <p:sldId id="5301" r:id="rId133"/>
    <p:sldId id="5251" r:id="rId134"/>
    <p:sldId id="5217" r:id="rId135"/>
    <p:sldId id="5298" r:id="rId136"/>
    <p:sldId id="5279" r:id="rId137"/>
    <p:sldId id="5288" r:id="rId138"/>
    <p:sldId id="5289" r:id="rId139"/>
    <p:sldId id="5310" r:id="rId140"/>
    <p:sldId id="5306" r:id="rId141"/>
    <p:sldId id="5307" r:id="rId142"/>
    <p:sldId id="5291" r:id="rId143"/>
    <p:sldId id="5292" r:id="rId144"/>
    <p:sldId id="4854" r:id="rId145"/>
    <p:sldId id="4855" r:id="rId146"/>
    <p:sldId id="5056" r:id="rId147"/>
    <p:sldId id="4872" r:id="rId148"/>
    <p:sldId id="5002" r:id="rId149"/>
  </p:sldIdLst>
  <p:sldSz cx="9144000" cy="6858000" type="screen4x3"/>
  <p:notesSz cx="7077075" cy="9363075"/>
  <p:custDataLst>
    <p:tags r:id="rId15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FFFF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7" autoAdjust="0"/>
    <p:restoredTop sz="97176" autoAdjust="0"/>
  </p:normalViewPr>
  <p:slideViewPr>
    <p:cSldViewPr>
      <p:cViewPr varScale="1">
        <p:scale>
          <a:sx n="109" d="100"/>
          <a:sy n="109" d="100"/>
        </p:scale>
        <p:origin x="612"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32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11.xml"/><Relationship Id="rId69" Type="http://schemas.openxmlformats.org/officeDocument/2006/relationships/slide" Target="slides/slide16.xml"/><Relationship Id="rId113" Type="http://schemas.openxmlformats.org/officeDocument/2006/relationships/slide" Target="slides/slide60.xml"/><Relationship Id="rId118" Type="http://schemas.openxmlformats.org/officeDocument/2006/relationships/slide" Target="slides/slide65.xml"/><Relationship Id="rId134" Type="http://schemas.openxmlformats.org/officeDocument/2006/relationships/slide" Target="slides/slide81.xml"/><Relationship Id="rId139" Type="http://schemas.openxmlformats.org/officeDocument/2006/relationships/slide" Target="slides/slide86.xml"/><Relationship Id="rId80" Type="http://schemas.openxmlformats.org/officeDocument/2006/relationships/slide" Target="slides/slide27.xml"/><Relationship Id="rId85" Type="http://schemas.openxmlformats.org/officeDocument/2006/relationships/slide" Target="slides/slide32.xml"/><Relationship Id="rId150" Type="http://schemas.openxmlformats.org/officeDocument/2006/relationships/notesMaster" Target="notesMasters/notesMaster1.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08" Type="http://schemas.openxmlformats.org/officeDocument/2006/relationships/slide" Target="slides/slide55.xml"/><Relationship Id="rId124" Type="http://schemas.openxmlformats.org/officeDocument/2006/relationships/slide" Target="slides/slide71.xml"/><Relationship Id="rId129" Type="http://schemas.openxmlformats.org/officeDocument/2006/relationships/slide" Target="slides/slide76.xml"/><Relationship Id="rId54" Type="http://schemas.openxmlformats.org/officeDocument/2006/relationships/slide" Target="slides/slide1.xml"/><Relationship Id="rId70" Type="http://schemas.openxmlformats.org/officeDocument/2006/relationships/slide" Target="slides/slide17.xml"/><Relationship Id="rId75" Type="http://schemas.openxmlformats.org/officeDocument/2006/relationships/slide" Target="slides/slide22.xml"/><Relationship Id="rId91" Type="http://schemas.openxmlformats.org/officeDocument/2006/relationships/slide" Target="slides/slide38.xml"/><Relationship Id="rId96" Type="http://schemas.openxmlformats.org/officeDocument/2006/relationships/slide" Target="slides/slide43.xml"/><Relationship Id="rId140" Type="http://schemas.openxmlformats.org/officeDocument/2006/relationships/slide" Target="slides/slide87.xml"/><Relationship Id="rId145"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119" Type="http://schemas.openxmlformats.org/officeDocument/2006/relationships/slide" Target="slides/slide66.xml"/><Relationship Id="rId44" Type="http://schemas.openxmlformats.org/officeDocument/2006/relationships/slideMaster" Target="slideMasters/slideMaster44.xml"/><Relationship Id="rId60" Type="http://schemas.openxmlformats.org/officeDocument/2006/relationships/slide" Target="slides/slide7.xml"/><Relationship Id="rId65" Type="http://schemas.openxmlformats.org/officeDocument/2006/relationships/slide" Target="slides/slide12.xml"/><Relationship Id="rId81" Type="http://schemas.openxmlformats.org/officeDocument/2006/relationships/slide" Target="slides/slide28.xml"/><Relationship Id="rId86" Type="http://schemas.openxmlformats.org/officeDocument/2006/relationships/slide" Target="slides/slide33.xml"/><Relationship Id="rId130" Type="http://schemas.openxmlformats.org/officeDocument/2006/relationships/slide" Target="slides/slide77.xml"/><Relationship Id="rId135" Type="http://schemas.openxmlformats.org/officeDocument/2006/relationships/slide" Target="slides/slide82.xml"/><Relationship Id="rId151" Type="http://schemas.openxmlformats.org/officeDocument/2006/relationships/handoutMaster" Target="handoutMasters/handoutMaster1.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6.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04" Type="http://schemas.openxmlformats.org/officeDocument/2006/relationships/slide" Target="slides/slide51.xml"/><Relationship Id="rId120" Type="http://schemas.openxmlformats.org/officeDocument/2006/relationships/slide" Target="slides/slide67.xml"/><Relationship Id="rId125" Type="http://schemas.openxmlformats.org/officeDocument/2006/relationships/slide" Target="slides/slide72.xml"/><Relationship Id="rId141" Type="http://schemas.openxmlformats.org/officeDocument/2006/relationships/slide" Target="slides/slide88.xml"/><Relationship Id="rId146"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18.xml"/><Relationship Id="rId92" Type="http://schemas.openxmlformats.org/officeDocument/2006/relationships/slide" Target="slides/slide3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15" Type="http://schemas.openxmlformats.org/officeDocument/2006/relationships/slide" Target="slides/slide62.xml"/><Relationship Id="rId131" Type="http://schemas.openxmlformats.org/officeDocument/2006/relationships/slide" Target="slides/slide78.xml"/><Relationship Id="rId136" Type="http://schemas.openxmlformats.org/officeDocument/2006/relationships/slide" Target="slides/slide83.xml"/><Relationship Id="rId61" Type="http://schemas.openxmlformats.org/officeDocument/2006/relationships/slide" Target="slides/slide8.xml"/><Relationship Id="rId82" Type="http://schemas.openxmlformats.org/officeDocument/2006/relationships/slide" Target="slides/slide29.xml"/><Relationship Id="rId152" Type="http://schemas.openxmlformats.org/officeDocument/2006/relationships/tags" Target="tags/tag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116" Type="http://schemas.openxmlformats.org/officeDocument/2006/relationships/slide" Target="slides/slide63.xml"/><Relationship Id="rId137" Type="http://schemas.openxmlformats.org/officeDocument/2006/relationships/slide" Target="slides/slide8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78" Type="http://schemas.openxmlformats.org/officeDocument/2006/relationships/slide" Target="slides/slide25.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48"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A21659B-CD2C-4063-85FF-78DF1BB23BC3}" type="datetimeFigureOut">
              <a:rPr lang="en-US"/>
              <a:pPr>
                <a:defRPr/>
              </a:pPr>
              <a:t>10/14/2015</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E9E0A8F-1D4F-4F2C-ACBE-BDC4686995A4}" type="slidenum">
              <a:rPr lang="en-US"/>
              <a:pPr/>
              <a:t>‹#›</a:t>
            </a:fld>
            <a:endParaRPr lang="en-US"/>
          </a:p>
        </p:txBody>
      </p:sp>
    </p:spTree>
    <p:extLst>
      <p:ext uri="{BB962C8B-B14F-4D97-AF65-F5344CB8AC3E}">
        <p14:creationId xmlns:p14="http://schemas.microsoft.com/office/powerpoint/2010/main" val="1598647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07" name="Rectangle 3"/>
          <p:cNvSpPr>
            <a:spLocks noGrp="1" noChangeArrowheads="1"/>
          </p:cNvSpPr>
          <p:nvPr>
            <p:ph type="dt" idx="1"/>
          </p:nvPr>
        </p:nvSpPr>
        <p:spPr bwMode="auto">
          <a:xfrm>
            <a:off x="4008438"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37924"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708025" y="4446588"/>
            <a:ext cx="5661025" cy="4213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4008438"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531D097-DA93-407D-9EA6-D12AF9A46358}" type="slidenum">
              <a:rPr lang="en-US"/>
              <a:pPr/>
              <a:t>‹#›</a:t>
            </a:fld>
            <a:endParaRPr lang="en-US"/>
          </a:p>
        </p:txBody>
      </p:sp>
    </p:spTree>
    <p:extLst>
      <p:ext uri="{BB962C8B-B14F-4D97-AF65-F5344CB8AC3E}">
        <p14:creationId xmlns:p14="http://schemas.microsoft.com/office/powerpoint/2010/main" val="2229147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71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E2E57E0-A318-4588-ACDB-6E42BBEB22E6}" type="slidenum">
              <a:rPr lang="en-US" altLang="en-US" smtClean="0">
                <a:solidFill>
                  <a:srgbClr val="000000"/>
                </a:solidFill>
              </a:rPr>
              <a:pPr/>
              <a:t>3</a:t>
            </a:fld>
            <a:endParaRPr lang="en-US" altLang="en-US" smtClean="0">
              <a:solidFill>
                <a:srgbClr val="000000"/>
              </a:solidFill>
            </a:endParaRPr>
          </a:p>
        </p:txBody>
      </p:sp>
    </p:spTree>
    <p:extLst>
      <p:ext uri="{BB962C8B-B14F-4D97-AF65-F5344CB8AC3E}">
        <p14:creationId xmlns:p14="http://schemas.microsoft.com/office/powerpoint/2010/main" val="2995731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AF533CBB-AE06-4C00-97D9-4FBB8F963926}" type="slidenum">
              <a:rPr lang="en-US"/>
              <a:pPr/>
              <a:t>‹#›</a:t>
            </a:fld>
            <a:endParaRPr lang="en-US"/>
          </a:p>
        </p:txBody>
      </p:sp>
    </p:spTree>
    <p:extLst>
      <p:ext uri="{BB962C8B-B14F-4D97-AF65-F5344CB8AC3E}">
        <p14:creationId xmlns:p14="http://schemas.microsoft.com/office/powerpoint/2010/main" val="41625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F20FA4D-4955-471E-8D41-9EDF4DA5ED2E}" type="slidenum">
              <a:rPr lang="en-US"/>
              <a:pPr/>
              <a:t>‹#›</a:t>
            </a:fld>
            <a:endParaRPr lang="en-US"/>
          </a:p>
        </p:txBody>
      </p:sp>
    </p:spTree>
    <p:extLst>
      <p:ext uri="{BB962C8B-B14F-4D97-AF65-F5344CB8AC3E}">
        <p14:creationId xmlns:p14="http://schemas.microsoft.com/office/powerpoint/2010/main" val="1542491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6265731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7738A-E6E0-4C16-8762-9CBFFA04676B}" type="slidenum">
              <a:rPr lang="en-US"/>
              <a:pPr>
                <a:defRPr/>
              </a:pPr>
              <a:t>‹#›</a:t>
            </a:fld>
            <a:endParaRPr lang="en-US"/>
          </a:p>
        </p:txBody>
      </p:sp>
    </p:spTree>
    <p:extLst>
      <p:ext uri="{BB962C8B-B14F-4D97-AF65-F5344CB8AC3E}">
        <p14:creationId xmlns:p14="http://schemas.microsoft.com/office/powerpoint/2010/main" val="15465098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7DB4D-1158-4F14-B388-CDCD037F06DD}" type="slidenum">
              <a:rPr lang="en-US"/>
              <a:pPr>
                <a:defRPr/>
              </a:pPr>
              <a:t>‹#›</a:t>
            </a:fld>
            <a:endParaRPr lang="en-US"/>
          </a:p>
        </p:txBody>
      </p:sp>
    </p:spTree>
    <p:extLst>
      <p:ext uri="{BB962C8B-B14F-4D97-AF65-F5344CB8AC3E}">
        <p14:creationId xmlns:p14="http://schemas.microsoft.com/office/powerpoint/2010/main" val="36816340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E4664-1FEE-4617-8CD2-18058316D669}" type="slidenum">
              <a:rPr lang="en-US"/>
              <a:pPr>
                <a:defRPr/>
              </a:pPr>
              <a:t>‹#›</a:t>
            </a:fld>
            <a:endParaRPr lang="en-US"/>
          </a:p>
        </p:txBody>
      </p:sp>
    </p:spTree>
    <p:extLst>
      <p:ext uri="{BB962C8B-B14F-4D97-AF65-F5344CB8AC3E}">
        <p14:creationId xmlns:p14="http://schemas.microsoft.com/office/powerpoint/2010/main" val="20820170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C4F5F0-AD2E-4C94-A5C2-25D31BA563E0}" type="slidenum">
              <a:rPr lang="en-US"/>
              <a:pPr>
                <a:defRPr/>
              </a:pPr>
              <a:t>‹#›</a:t>
            </a:fld>
            <a:endParaRPr lang="en-US"/>
          </a:p>
        </p:txBody>
      </p:sp>
    </p:spTree>
    <p:extLst>
      <p:ext uri="{BB962C8B-B14F-4D97-AF65-F5344CB8AC3E}">
        <p14:creationId xmlns:p14="http://schemas.microsoft.com/office/powerpoint/2010/main" val="179689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CCDB18-6146-4BFC-B228-6C08CAB79CB1}" type="slidenum">
              <a:rPr lang="en-US"/>
              <a:pPr>
                <a:defRPr/>
              </a:pPr>
              <a:t>‹#›</a:t>
            </a:fld>
            <a:endParaRPr lang="en-US"/>
          </a:p>
        </p:txBody>
      </p:sp>
    </p:spTree>
    <p:extLst>
      <p:ext uri="{BB962C8B-B14F-4D97-AF65-F5344CB8AC3E}">
        <p14:creationId xmlns:p14="http://schemas.microsoft.com/office/powerpoint/2010/main" val="39751401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45877E-B639-4FB9-A68C-544993FD341F}" type="slidenum">
              <a:rPr lang="en-US"/>
              <a:pPr>
                <a:defRPr/>
              </a:pPr>
              <a:t>‹#›</a:t>
            </a:fld>
            <a:endParaRPr lang="en-US"/>
          </a:p>
        </p:txBody>
      </p:sp>
    </p:spTree>
    <p:extLst>
      <p:ext uri="{BB962C8B-B14F-4D97-AF65-F5344CB8AC3E}">
        <p14:creationId xmlns:p14="http://schemas.microsoft.com/office/powerpoint/2010/main" val="13077456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158347-6B0C-48BF-99AF-7F879F90027D}" type="slidenum">
              <a:rPr lang="en-US"/>
              <a:pPr>
                <a:defRPr/>
              </a:pPr>
              <a:t>‹#›</a:t>
            </a:fld>
            <a:endParaRPr lang="en-US"/>
          </a:p>
        </p:txBody>
      </p:sp>
    </p:spTree>
    <p:extLst>
      <p:ext uri="{BB962C8B-B14F-4D97-AF65-F5344CB8AC3E}">
        <p14:creationId xmlns:p14="http://schemas.microsoft.com/office/powerpoint/2010/main" val="25946408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05EA04-62A0-4CB9-841D-F0C056C712BC}" type="slidenum">
              <a:rPr lang="en-US"/>
              <a:pPr>
                <a:defRPr/>
              </a:pPr>
              <a:t>‹#›</a:t>
            </a:fld>
            <a:endParaRPr lang="en-US"/>
          </a:p>
        </p:txBody>
      </p:sp>
    </p:spTree>
    <p:extLst>
      <p:ext uri="{BB962C8B-B14F-4D97-AF65-F5344CB8AC3E}">
        <p14:creationId xmlns:p14="http://schemas.microsoft.com/office/powerpoint/2010/main" val="12875069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AB4D-CA8E-4A4D-836C-64EC9BF99670}" type="slidenum">
              <a:rPr lang="en-US"/>
              <a:pPr>
                <a:defRPr/>
              </a:pPr>
              <a:t>‹#›</a:t>
            </a:fld>
            <a:endParaRPr lang="en-US"/>
          </a:p>
        </p:txBody>
      </p:sp>
    </p:spTree>
    <p:extLst>
      <p:ext uri="{BB962C8B-B14F-4D97-AF65-F5344CB8AC3E}">
        <p14:creationId xmlns:p14="http://schemas.microsoft.com/office/powerpoint/2010/main" val="145714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AB940C60-51E2-4A52-ADC9-E96A25CA2E00}" type="slidenum">
              <a:rPr lang="en-US"/>
              <a:pPr/>
              <a:t>‹#›</a:t>
            </a:fld>
            <a:endParaRPr lang="en-US"/>
          </a:p>
        </p:txBody>
      </p:sp>
    </p:spTree>
    <p:extLst>
      <p:ext uri="{BB962C8B-B14F-4D97-AF65-F5344CB8AC3E}">
        <p14:creationId xmlns:p14="http://schemas.microsoft.com/office/powerpoint/2010/main" val="37462756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AAF55-B261-42F6-B2E5-53836C41C523}" type="slidenum">
              <a:rPr lang="en-US"/>
              <a:pPr>
                <a:defRPr/>
              </a:pPr>
              <a:t>‹#›</a:t>
            </a:fld>
            <a:endParaRPr lang="en-US"/>
          </a:p>
        </p:txBody>
      </p:sp>
    </p:spTree>
    <p:extLst>
      <p:ext uri="{BB962C8B-B14F-4D97-AF65-F5344CB8AC3E}">
        <p14:creationId xmlns:p14="http://schemas.microsoft.com/office/powerpoint/2010/main" val="36650695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09FA7-8BBE-48E2-A077-F4A0E773E461}" type="slidenum">
              <a:rPr lang="en-US"/>
              <a:pPr>
                <a:defRPr/>
              </a:pPr>
              <a:t>‹#›</a:t>
            </a:fld>
            <a:endParaRPr lang="en-US"/>
          </a:p>
        </p:txBody>
      </p:sp>
    </p:spTree>
    <p:extLst>
      <p:ext uri="{BB962C8B-B14F-4D97-AF65-F5344CB8AC3E}">
        <p14:creationId xmlns:p14="http://schemas.microsoft.com/office/powerpoint/2010/main" val="4233427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68AB03-060C-488F-BC5F-7A3F1FCC08FF}" type="slidenum">
              <a:rPr lang="en-US"/>
              <a:pPr>
                <a:defRPr/>
              </a:pPr>
              <a:t>‹#›</a:t>
            </a:fld>
            <a:endParaRPr lang="en-US"/>
          </a:p>
        </p:txBody>
      </p:sp>
    </p:spTree>
    <p:extLst>
      <p:ext uri="{BB962C8B-B14F-4D97-AF65-F5344CB8AC3E}">
        <p14:creationId xmlns:p14="http://schemas.microsoft.com/office/powerpoint/2010/main" val="30491917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B1697-6095-4CBA-B881-C32EB7602E1C}" type="slidenum">
              <a:rPr lang="en-US"/>
              <a:pPr>
                <a:defRPr/>
              </a:pPr>
              <a:t>‹#›</a:t>
            </a:fld>
            <a:endParaRPr lang="en-US"/>
          </a:p>
        </p:txBody>
      </p:sp>
    </p:spTree>
    <p:extLst>
      <p:ext uri="{BB962C8B-B14F-4D97-AF65-F5344CB8AC3E}">
        <p14:creationId xmlns:p14="http://schemas.microsoft.com/office/powerpoint/2010/main" val="9721506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C00DD8-BB76-4D60-8421-945F884783E3}" type="slidenum">
              <a:rPr lang="en-US"/>
              <a:pPr>
                <a:defRPr/>
              </a:pPr>
              <a:t>‹#›</a:t>
            </a:fld>
            <a:endParaRPr lang="en-US"/>
          </a:p>
        </p:txBody>
      </p:sp>
    </p:spTree>
    <p:extLst>
      <p:ext uri="{BB962C8B-B14F-4D97-AF65-F5344CB8AC3E}">
        <p14:creationId xmlns:p14="http://schemas.microsoft.com/office/powerpoint/2010/main" val="39506037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32418805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8312102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35847682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25327739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1267266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601860E3-8A58-4564-A405-C354EF5AB2D8}" type="slidenum">
              <a:rPr lang="en-US"/>
              <a:pPr/>
              <a:t>‹#›</a:t>
            </a:fld>
            <a:endParaRPr lang="en-US"/>
          </a:p>
        </p:txBody>
      </p:sp>
    </p:spTree>
    <p:extLst>
      <p:ext uri="{BB962C8B-B14F-4D97-AF65-F5344CB8AC3E}">
        <p14:creationId xmlns:p14="http://schemas.microsoft.com/office/powerpoint/2010/main" val="2728611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22459857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36330882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21105669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41011010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32648423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28275590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20626780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21378138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3562385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59835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F3CC564F-A923-47CA-B085-B94E4899C8E9}" type="slidenum">
              <a:rPr lang="en-US"/>
              <a:pPr/>
              <a:t>‹#›</a:t>
            </a:fld>
            <a:endParaRPr lang="en-US"/>
          </a:p>
        </p:txBody>
      </p:sp>
    </p:spTree>
    <p:extLst>
      <p:ext uri="{BB962C8B-B14F-4D97-AF65-F5344CB8AC3E}">
        <p14:creationId xmlns:p14="http://schemas.microsoft.com/office/powerpoint/2010/main" val="10957658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2102793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0006755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2058001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7074977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7221929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7259247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697311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0382171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755767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674747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358F62AF-93E5-4530-8132-2C384129EE88}" type="slidenum">
              <a:rPr lang="en-US"/>
              <a:pPr/>
              <a:t>‹#›</a:t>
            </a:fld>
            <a:endParaRPr lang="en-US"/>
          </a:p>
        </p:txBody>
      </p:sp>
    </p:spTree>
    <p:extLst>
      <p:ext uri="{BB962C8B-B14F-4D97-AF65-F5344CB8AC3E}">
        <p14:creationId xmlns:p14="http://schemas.microsoft.com/office/powerpoint/2010/main" val="37539136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1136807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592240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4287628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600355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8640466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40725570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4843916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583664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2312898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82546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58175EB6-B169-4961-A43A-3EC81CA96A2A}" type="slidenum">
              <a:rPr lang="en-US"/>
              <a:pPr/>
              <a:t>‹#›</a:t>
            </a:fld>
            <a:endParaRPr lang="en-US"/>
          </a:p>
        </p:txBody>
      </p:sp>
    </p:spTree>
    <p:extLst>
      <p:ext uri="{BB962C8B-B14F-4D97-AF65-F5344CB8AC3E}">
        <p14:creationId xmlns:p14="http://schemas.microsoft.com/office/powerpoint/2010/main" val="29635141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8421815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8AAC5B4-F807-42E3-A50A-751FDCC17B2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EB9B2E4-3580-4A60-A7B6-5405BD48C135}" type="slidenum">
              <a:rPr lang="en-US"/>
              <a:pPr>
                <a:defRPr/>
              </a:pPr>
              <a:t>‹#›</a:t>
            </a:fld>
            <a:endParaRPr lang="en-US"/>
          </a:p>
        </p:txBody>
      </p:sp>
    </p:spTree>
    <p:extLst>
      <p:ext uri="{BB962C8B-B14F-4D97-AF65-F5344CB8AC3E}">
        <p14:creationId xmlns:p14="http://schemas.microsoft.com/office/powerpoint/2010/main" val="3658006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55FCDC22-334A-4526-AC79-3F147784AB73}"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F4C8270-06DF-4073-98DB-AEDFFFF54F06}" type="slidenum">
              <a:rPr lang="en-US"/>
              <a:pPr>
                <a:defRPr/>
              </a:pPr>
              <a:t>‹#›</a:t>
            </a:fld>
            <a:endParaRPr lang="en-US"/>
          </a:p>
        </p:txBody>
      </p:sp>
    </p:spTree>
    <p:extLst>
      <p:ext uri="{BB962C8B-B14F-4D97-AF65-F5344CB8AC3E}">
        <p14:creationId xmlns:p14="http://schemas.microsoft.com/office/powerpoint/2010/main" val="9851938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976"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26">
                <a:solidFill>
                  <a:schemeClr val="tx1">
                    <a:tint val="75000"/>
                  </a:schemeClr>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23599F82-A85D-453E-8871-D8BDE5B6F7F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9FF0DD4-EEEF-4190-B86C-2DA5973BD272}" type="slidenum">
              <a:rPr lang="en-US"/>
              <a:pPr>
                <a:defRPr/>
              </a:pPr>
              <a:t>‹#›</a:t>
            </a:fld>
            <a:endParaRPr lang="en-US"/>
          </a:p>
        </p:txBody>
      </p:sp>
    </p:spTree>
    <p:extLst>
      <p:ext uri="{BB962C8B-B14F-4D97-AF65-F5344CB8AC3E}">
        <p14:creationId xmlns:p14="http://schemas.microsoft.com/office/powerpoint/2010/main" val="4233879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435F9EA-630A-4501-BD0A-B8DB272D4A9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D644CA8B-4E4D-4445-85D5-F3278214F96C}" type="slidenum">
              <a:rPr lang="en-US"/>
              <a:pPr>
                <a:defRPr/>
              </a:pPr>
              <a:t>‹#›</a:t>
            </a:fld>
            <a:endParaRPr lang="en-US"/>
          </a:p>
        </p:txBody>
      </p:sp>
    </p:spTree>
    <p:extLst>
      <p:ext uri="{BB962C8B-B14F-4D97-AF65-F5344CB8AC3E}">
        <p14:creationId xmlns:p14="http://schemas.microsoft.com/office/powerpoint/2010/main" val="12923274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9523019-C8D3-4752-805D-8F26B134EC26}"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A98A353-8411-4A07-88A8-52D549B3A5B0}" type="slidenum">
              <a:rPr lang="en-US"/>
              <a:pPr>
                <a:defRPr/>
              </a:pPr>
              <a:t>‹#›</a:t>
            </a:fld>
            <a:endParaRPr lang="en-US"/>
          </a:p>
        </p:txBody>
      </p:sp>
    </p:spTree>
    <p:extLst>
      <p:ext uri="{BB962C8B-B14F-4D97-AF65-F5344CB8AC3E}">
        <p14:creationId xmlns:p14="http://schemas.microsoft.com/office/powerpoint/2010/main" val="19958221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BA6EF6D-5C8F-4252-862D-EB8DF79AF3C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CE4DEE7-B06F-4047-91E9-CC5E5E37C696}" type="slidenum">
              <a:rPr lang="en-US"/>
              <a:pPr>
                <a:defRPr/>
              </a:pPr>
              <a:t>‹#›</a:t>
            </a:fld>
            <a:endParaRPr lang="en-US"/>
          </a:p>
        </p:txBody>
      </p:sp>
    </p:spTree>
    <p:extLst>
      <p:ext uri="{BB962C8B-B14F-4D97-AF65-F5344CB8AC3E}">
        <p14:creationId xmlns:p14="http://schemas.microsoft.com/office/powerpoint/2010/main" val="37717359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FEF0B55-E684-4D6A-BBD6-DB1A3B86395D}"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8F3DF1F-0582-42B3-9B6A-32B9FAD88104}" type="slidenum">
              <a:rPr lang="en-US"/>
              <a:pPr>
                <a:defRPr/>
              </a:pPr>
              <a:t>‹#›</a:t>
            </a:fld>
            <a:endParaRPr lang="en-US"/>
          </a:p>
        </p:txBody>
      </p:sp>
    </p:spTree>
    <p:extLst>
      <p:ext uri="{BB962C8B-B14F-4D97-AF65-F5344CB8AC3E}">
        <p14:creationId xmlns:p14="http://schemas.microsoft.com/office/powerpoint/2010/main" val="23349340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26" b="1"/>
            </a:lvl1pPr>
          </a:lstStyle>
          <a:p>
            <a:r>
              <a:rPr lang="en-GB"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26"/>
            </a:lvl1pPr>
            <a:lvl2pPr>
              <a:defRPr sz="2776"/>
            </a:lvl2pPr>
            <a:lvl3pPr>
              <a:defRPr sz="2401"/>
            </a:lvl3pPr>
            <a:lvl4pPr>
              <a:defRPr sz="2026"/>
            </a:lvl4pPr>
            <a:lvl5pPr>
              <a:defRPr sz="2026"/>
            </a:lvl5pPr>
            <a:lvl6pPr>
              <a:defRPr sz="2026"/>
            </a:lvl6pPr>
            <a:lvl7pPr>
              <a:defRPr sz="2026"/>
            </a:lvl7pPr>
            <a:lvl8pPr>
              <a:defRPr sz="2026"/>
            </a:lvl8pPr>
            <a:lvl9pPr>
              <a:defRPr sz="2026"/>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41777842-7838-4A33-BCF9-8BEAAE7CCCA7}"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1D98A98-A28C-4703-8AC9-E66BBC1B87B7}" type="slidenum">
              <a:rPr lang="en-US"/>
              <a:pPr>
                <a:defRPr/>
              </a:pPr>
              <a:t>‹#›</a:t>
            </a:fld>
            <a:endParaRPr lang="en-US"/>
          </a:p>
        </p:txBody>
      </p:sp>
    </p:spTree>
    <p:extLst>
      <p:ext uri="{BB962C8B-B14F-4D97-AF65-F5344CB8AC3E}">
        <p14:creationId xmlns:p14="http://schemas.microsoft.com/office/powerpoint/2010/main" val="17469368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26"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26"/>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2704568-B012-4F4A-9DAC-877F118432A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3A3D1C39-B050-4E97-A451-B5AC08B345A8}" type="slidenum">
              <a:rPr lang="en-US"/>
              <a:pPr>
                <a:defRPr/>
              </a:pPr>
              <a:t>‹#›</a:t>
            </a:fld>
            <a:endParaRPr lang="en-US"/>
          </a:p>
        </p:txBody>
      </p:sp>
    </p:spTree>
    <p:extLst>
      <p:ext uri="{BB962C8B-B14F-4D97-AF65-F5344CB8AC3E}">
        <p14:creationId xmlns:p14="http://schemas.microsoft.com/office/powerpoint/2010/main" val="937658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B93B95F8-94A6-4857-8D86-2AE37F4F7FED}" type="slidenum">
              <a:rPr lang="en-US"/>
              <a:pPr/>
              <a:t>‹#›</a:t>
            </a:fld>
            <a:endParaRPr lang="en-US"/>
          </a:p>
        </p:txBody>
      </p:sp>
    </p:spTree>
    <p:extLst>
      <p:ext uri="{BB962C8B-B14F-4D97-AF65-F5344CB8AC3E}">
        <p14:creationId xmlns:p14="http://schemas.microsoft.com/office/powerpoint/2010/main" val="3907406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95B2CFD-490B-4ECF-93CF-47FC059F04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417FDDB-8AC8-40A1-9118-3ECE7E06088B}" type="slidenum">
              <a:rPr lang="en-US"/>
              <a:pPr>
                <a:defRPr/>
              </a:pPr>
              <a:t>‹#›</a:t>
            </a:fld>
            <a:endParaRPr lang="en-US"/>
          </a:p>
        </p:txBody>
      </p:sp>
    </p:spTree>
    <p:extLst>
      <p:ext uri="{BB962C8B-B14F-4D97-AF65-F5344CB8AC3E}">
        <p14:creationId xmlns:p14="http://schemas.microsoft.com/office/powerpoint/2010/main" val="25698460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6376"/>
            <a:ext cx="6019800" cy="438785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432DCF5-0B34-4FFF-93E1-EFD037EBB74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394D25BD-D3E6-41CC-9189-B60A9FCC702E}" type="slidenum">
              <a:rPr lang="en-US"/>
              <a:pPr>
                <a:defRPr/>
              </a:pPr>
              <a:t>‹#›</a:t>
            </a:fld>
            <a:endParaRPr lang="en-US"/>
          </a:p>
        </p:txBody>
      </p:sp>
    </p:spTree>
    <p:extLst>
      <p:ext uri="{BB962C8B-B14F-4D97-AF65-F5344CB8AC3E}">
        <p14:creationId xmlns:p14="http://schemas.microsoft.com/office/powerpoint/2010/main" val="41290150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CCE84C-6F2C-4B60-859A-6504A6E466F5}"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52DD32-6F31-4BE2-B3A4-A54F48D0696B}" type="slidenum">
              <a:rPr lang="en-US"/>
              <a:pPr>
                <a:defRPr/>
              </a:pPr>
              <a:t>‹#›</a:t>
            </a:fld>
            <a:endParaRPr lang="en-US"/>
          </a:p>
        </p:txBody>
      </p:sp>
    </p:spTree>
    <p:extLst>
      <p:ext uri="{BB962C8B-B14F-4D97-AF65-F5344CB8AC3E}">
        <p14:creationId xmlns:p14="http://schemas.microsoft.com/office/powerpoint/2010/main" val="27347176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81C4AC1-831B-4ACB-8A51-33954C74140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A27A362-99E1-44CF-83D7-D7BAC33EE5A2}" type="slidenum">
              <a:rPr lang="en-US"/>
              <a:pPr>
                <a:defRPr/>
              </a:pPr>
              <a:t>‹#›</a:t>
            </a:fld>
            <a:endParaRPr lang="en-US"/>
          </a:p>
        </p:txBody>
      </p:sp>
    </p:spTree>
    <p:extLst>
      <p:ext uri="{BB962C8B-B14F-4D97-AF65-F5344CB8AC3E}">
        <p14:creationId xmlns:p14="http://schemas.microsoft.com/office/powerpoint/2010/main" val="6324126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E433C1C-FFFD-4AFB-9034-ECBBB1FC5D6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114A6A3-F179-4A1E-9351-E02C657A7CD2}" type="slidenum">
              <a:rPr lang="en-US"/>
              <a:pPr>
                <a:defRPr/>
              </a:pPr>
              <a:t>‹#›</a:t>
            </a:fld>
            <a:endParaRPr lang="en-US"/>
          </a:p>
        </p:txBody>
      </p:sp>
    </p:spTree>
    <p:extLst>
      <p:ext uri="{BB962C8B-B14F-4D97-AF65-F5344CB8AC3E}">
        <p14:creationId xmlns:p14="http://schemas.microsoft.com/office/powerpoint/2010/main" val="4892242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0630247-B362-4F16-89FB-B6B2E979BA6A}"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49B46EC-88D5-4BA2-BC66-B8617F6C7BB2}" type="slidenum">
              <a:rPr lang="en-US"/>
              <a:pPr>
                <a:defRPr/>
              </a:pPr>
              <a:t>‹#›</a:t>
            </a:fld>
            <a:endParaRPr lang="en-US"/>
          </a:p>
        </p:txBody>
      </p:sp>
    </p:spTree>
    <p:extLst>
      <p:ext uri="{BB962C8B-B14F-4D97-AF65-F5344CB8AC3E}">
        <p14:creationId xmlns:p14="http://schemas.microsoft.com/office/powerpoint/2010/main" val="27920383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D4EE5-E9E4-4D5B-B43C-4357E483D24B}"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4C7EDC11-8D0B-4562-A6E7-01FB2A7B9D3F}" type="slidenum">
              <a:rPr lang="en-US"/>
              <a:pPr>
                <a:defRPr/>
              </a:pPr>
              <a:t>‹#›</a:t>
            </a:fld>
            <a:endParaRPr lang="en-US"/>
          </a:p>
        </p:txBody>
      </p:sp>
    </p:spTree>
    <p:extLst>
      <p:ext uri="{BB962C8B-B14F-4D97-AF65-F5344CB8AC3E}">
        <p14:creationId xmlns:p14="http://schemas.microsoft.com/office/powerpoint/2010/main" val="32433470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5EDB3B2-C439-4060-9DFD-9D137F052F07}"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D4B182D9-D55D-46F2-BBE1-03BAA03FFF4C}" type="slidenum">
              <a:rPr lang="en-US"/>
              <a:pPr>
                <a:defRPr/>
              </a:pPr>
              <a:t>‹#›</a:t>
            </a:fld>
            <a:endParaRPr lang="en-US"/>
          </a:p>
        </p:txBody>
      </p:sp>
    </p:spTree>
    <p:extLst>
      <p:ext uri="{BB962C8B-B14F-4D97-AF65-F5344CB8AC3E}">
        <p14:creationId xmlns:p14="http://schemas.microsoft.com/office/powerpoint/2010/main" val="6443952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D5CE60E-8876-4BC1-99AA-6E28F7097D69}"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6262DF7-D1DD-4F71-96DB-1DCFA2BEC757}" type="slidenum">
              <a:rPr lang="en-US"/>
              <a:pPr>
                <a:defRPr/>
              </a:pPr>
              <a:t>‹#›</a:t>
            </a:fld>
            <a:endParaRPr lang="en-US"/>
          </a:p>
        </p:txBody>
      </p:sp>
    </p:spTree>
    <p:extLst>
      <p:ext uri="{BB962C8B-B14F-4D97-AF65-F5344CB8AC3E}">
        <p14:creationId xmlns:p14="http://schemas.microsoft.com/office/powerpoint/2010/main" val="7963491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038C23F-BDA2-4063-8D09-31E1C37CD224}"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CB5756F-318D-4F87-978B-D327471462E1}" type="slidenum">
              <a:rPr lang="en-US"/>
              <a:pPr>
                <a:defRPr/>
              </a:pPr>
              <a:t>‹#›</a:t>
            </a:fld>
            <a:endParaRPr lang="en-US"/>
          </a:p>
        </p:txBody>
      </p:sp>
    </p:spTree>
    <p:extLst>
      <p:ext uri="{BB962C8B-B14F-4D97-AF65-F5344CB8AC3E}">
        <p14:creationId xmlns:p14="http://schemas.microsoft.com/office/powerpoint/2010/main" val="3676173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5630240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3FC712-E689-466C-8DF2-AA3EEFA77B3E}"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4D13A9-8B7B-403F-97A1-50CEC7C98E01}" type="slidenum">
              <a:rPr lang="en-US"/>
              <a:pPr>
                <a:defRPr/>
              </a:pPr>
              <a:t>‹#›</a:t>
            </a:fld>
            <a:endParaRPr lang="en-US"/>
          </a:p>
        </p:txBody>
      </p:sp>
    </p:spTree>
    <p:extLst>
      <p:ext uri="{BB962C8B-B14F-4D97-AF65-F5344CB8AC3E}">
        <p14:creationId xmlns:p14="http://schemas.microsoft.com/office/powerpoint/2010/main" val="4895167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2C713EC-871B-4E21-911D-3E40407DCED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8065C4B-4EFB-4D5B-AB01-A9C3CAA39CEB}" type="slidenum">
              <a:rPr lang="en-US"/>
              <a:pPr>
                <a:defRPr/>
              </a:pPr>
              <a:t>‹#›</a:t>
            </a:fld>
            <a:endParaRPr lang="en-US"/>
          </a:p>
        </p:txBody>
      </p:sp>
    </p:spTree>
    <p:extLst>
      <p:ext uri="{BB962C8B-B14F-4D97-AF65-F5344CB8AC3E}">
        <p14:creationId xmlns:p14="http://schemas.microsoft.com/office/powerpoint/2010/main" val="6929790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98E623-9295-4B57-AEA9-878BD025B8B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8B44183-A4B1-4A5F-B689-E7C57B07EBA3}" type="slidenum">
              <a:rPr lang="en-US"/>
              <a:pPr>
                <a:defRPr/>
              </a:pPr>
              <a:t>‹#›</a:t>
            </a:fld>
            <a:endParaRPr lang="en-US"/>
          </a:p>
        </p:txBody>
      </p:sp>
    </p:spTree>
    <p:extLst>
      <p:ext uri="{BB962C8B-B14F-4D97-AF65-F5344CB8AC3E}">
        <p14:creationId xmlns:p14="http://schemas.microsoft.com/office/powerpoint/2010/main" val="23746146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7516279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4772456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7412662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1668164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1505446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4242393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977278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10066700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9260693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8818543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3271704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2850650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F471A-8D06-49CF-9769-17D9478742B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209C6F0-EE10-47F9-980E-0AD3B0C0C607}" type="slidenum">
              <a:rPr lang="en-US"/>
              <a:pPr>
                <a:defRPr/>
              </a:pPr>
              <a:t>‹#›</a:t>
            </a:fld>
            <a:endParaRPr lang="en-US"/>
          </a:p>
        </p:txBody>
      </p:sp>
    </p:spTree>
    <p:extLst>
      <p:ext uri="{BB962C8B-B14F-4D97-AF65-F5344CB8AC3E}">
        <p14:creationId xmlns:p14="http://schemas.microsoft.com/office/powerpoint/2010/main" val="18658924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D3893AD-89D5-44F9-BF3A-680FAE51BC1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09EF459-F5EE-44C7-B81D-5D214B1DDCE5}" type="slidenum">
              <a:rPr lang="en-US"/>
              <a:pPr>
                <a:defRPr/>
              </a:pPr>
              <a:t>‹#›</a:t>
            </a:fld>
            <a:endParaRPr lang="en-US"/>
          </a:p>
        </p:txBody>
      </p:sp>
    </p:spTree>
    <p:extLst>
      <p:ext uri="{BB962C8B-B14F-4D97-AF65-F5344CB8AC3E}">
        <p14:creationId xmlns:p14="http://schemas.microsoft.com/office/powerpoint/2010/main" val="21455821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ECE7A7-0E4D-47D5-B61E-833700FC0BA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F55542A-DBE5-4F44-8813-7A0380878E72}" type="slidenum">
              <a:rPr lang="en-US"/>
              <a:pPr>
                <a:defRPr/>
              </a:pPr>
              <a:t>‹#›</a:t>
            </a:fld>
            <a:endParaRPr lang="en-US"/>
          </a:p>
        </p:txBody>
      </p:sp>
    </p:spTree>
    <p:extLst>
      <p:ext uri="{BB962C8B-B14F-4D97-AF65-F5344CB8AC3E}">
        <p14:creationId xmlns:p14="http://schemas.microsoft.com/office/powerpoint/2010/main" val="33766701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8C6000-0214-4FA6-9BC1-062DAB70D562}"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E3E1573-B100-45E7-9874-B21A6A23755A}" type="slidenum">
              <a:rPr lang="en-US"/>
              <a:pPr>
                <a:defRPr/>
              </a:pPr>
              <a:t>‹#›</a:t>
            </a:fld>
            <a:endParaRPr lang="en-US"/>
          </a:p>
        </p:txBody>
      </p:sp>
    </p:spTree>
    <p:extLst>
      <p:ext uri="{BB962C8B-B14F-4D97-AF65-F5344CB8AC3E}">
        <p14:creationId xmlns:p14="http://schemas.microsoft.com/office/powerpoint/2010/main" val="30089225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FEEFBC-7C48-45A0-8892-B2A34C99B201}"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621118A-F5FC-4890-B562-0F7A8B4690F1}" type="slidenum">
              <a:rPr lang="en-US"/>
              <a:pPr>
                <a:defRPr/>
              </a:pPr>
              <a:t>‹#›</a:t>
            </a:fld>
            <a:endParaRPr lang="en-US"/>
          </a:p>
        </p:txBody>
      </p:sp>
    </p:spTree>
    <p:extLst>
      <p:ext uri="{BB962C8B-B14F-4D97-AF65-F5344CB8AC3E}">
        <p14:creationId xmlns:p14="http://schemas.microsoft.com/office/powerpoint/2010/main" val="31544543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96F8CF-57AE-41BF-8288-4F759B3A64A8}"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700999-6615-4333-A0B2-8D6C6BCBF580}" type="slidenum">
              <a:rPr lang="en-US"/>
              <a:pPr>
                <a:defRPr/>
              </a:pPr>
              <a:t>‹#›</a:t>
            </a:fld>
            <a:endParaRPr lang="en-US"/>
          </a:p>
        </p:txBody>
      </p:sp>
    </p:spTree>
    <p:extLst>
      <p:ext uri="{BB962C8B-B14F-4D97-AF65-F5344CB8AC3E}">
        <p14:creationId xmlns:p14="http://schemas.microsoft.com/office/powerpoint/2010/main" val="575394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15065358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E6C6F5-A7C0-4253-B3FA-E593F2EB54E8}"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BC619B1-0BBC-4E22-8E9C-814CEA9C729D}" type="slidenum">
              <a:rPr lang="en-US"/>
              <a:pPr>
                <a:defRPr/>
              </a:pPr>
              <a:t>‹#›</a:t>
            </a:fld>
            <a:endParaRPr lang="en-US"/>
          </a:p>
        </p:txBody>
      </p:sp>
    </p:spTree>
    <p:extLst>
      <p:ext uri="{BB962C8B-B14F-4D97-AF65-F5344CB8AC3E}">
        <p14:creationId xmlns:p14="http://schemas.microsoft.com/office/powerpoint/2010/main" val="29435337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751E79F-BDFF-48F0-97EC-05EA3AA1E6A5}"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2076600-1A0C-414E-AACC-F595D3652B6C}" type="slidenum">
              <a:rPr lang="en-US"/>
              <a:pPr>
                <a:defRPr/>
              </a:pPr>
              <a:t>‹#›</a:t>
            </a:fld>
            <a:endParaRPr lang="en-US"/>
          </a:p>
        </p:txBody>
      </p:sp>
    </p:spTree>
    <p:extLst>
      <p:ext uri="{BB962C8B-B14F-4D97-AF65-F5344CB8AC3E}">
        <p14:creationId xmlns:p14="http://schemas.microsoft.com/office/powerpoint/2010/main" val="8464934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0C8649-82FE-4E1A-9EA2-E47DA389DFE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AA184B7-C36A-4E81-B4F7-498533754323}" type="slidenum">
              <a:rPr lang="en-US"/>
              <a:pPr>
                <a:defRPr/>
              </a:pPr>
              <a:t>‹#›</a:t>
            </a:fld>
            <a:endParaRPr lang="en-US"/>
          </a:p>
        </p:txBody>
      </p:sp>
    </p:spTree>
    <p:extLst>
      <p:ext uri="{BB962C8B-B14F-4D97-AF65-F5344CB8AC3E}">
        <p14:creationId xmlns:p14="http://schemas.microsoft.com/office/powerpoint/2010/main" val="31751569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D8D407-95D5-4607-B6F9-87CE8D9B11F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F6B2CF-50A4-4CDF-AFC1-E98A262AEFAC}" type="slidenum">
              <a:rPr lang="en-US"/>
              <a:pPr>
                <a:defRPr/>
              </a:pPr>
              <a:t>‹#›</a:t>
            </a:fld>
            <a:endParaRPr lang="en-US"/>
          </a:p>
        </p:txBody>
      </p:sp>
    </p:spTree>
    <p:extLst>
      <p:ext uri="{BB962C8B-B14F-4D97-AF65-F5344CB8AC3E}">
        <p14:creationId xmlns:p14="http://schemas.microsoft.com/office/powerpoint/2010/main" val="19947516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2CBAB37-461A-43CB-846D-E0E2A9B4102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EC26E36-6D92-4F98-AB39-4E51F878F711}" type="slidenum">
              <a:rPr lang="en-US"/>
              <a:pPr>
                <a:defRPr/>
              </a:pPr>
              <a:t>‹#›</a:t>
            </a:fld>
            <a:endParaRPr lang="en-US"/>
          </a:p>
        </p:txBody>
      </p:sp>
    </p:spTree>
    <p:extLst>
      <p:ext uri="{BB962C8B-B14F-4D97-AF65-F5344CB8AC3E}">
        <p14:creationId xmlns:p14="http://schemas.microsoft.com/office/powerpoint/2010/main" val="2744066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0DDCEE73-46D8-4498-BD56-6E55507A4EE3}" type="slidenum">
              <a:rPr lang="en-US"/>
              <a:pPr>
                <a:defRPr/>
              </a:pPr>
              <a:t>‹#›</a:t>
            </a:fld>
            <a:endParaRPr lang="en-US"/>
          </a:p>
        </p:txBody>
      </p:sp>
    </p:spTree>
    <p:extLst>
      <p:ext uri="{BB962C8B-B14F-4D97-AF65-F5344CB8AC3E}">
        <p14:creationId xmlns:p14="http://schemas.microsoft.com/office/powerpoint/2010/main" val="9292002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9EE114FD-133A-492C-9951-374DAB8F67CB}" type="slidenum">
              <a:rPr lang="en-US"/>
              <a:pPr>
                <a:defRPr/>
              </a:pPr>
              <a:t>‹#›</a:t>
            </a:fld>
            <a:endParaRPr lang="en-US"/>
          </a:p>
        </p:txBody>
      </p:sp>
    </p:spTree>
    <p:extLst>
      <p:ext uri="{BB962C8B-B14F-4D97-AF65-F5344CB8AC3E}">
        <p14:creationId xmlns:p14="http://schemas.microsoft.com/office/powerpoint/2010/main" val="41445347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9E318E4-C969-4ADB-A548-5C421DE8522D}" type="slidenum">
              <a:rPr lang="en-US"/>
              <a:pPr>
                <a:defRPr/>
              </a:pPr>
              <a:t>‹#›</a:t>
            </a:fld>
            <a:endParaRPr lang="en-US"/>
          </a:p>
        </p:txBody>
      </p:sp>
    </p:spTree>
    <p:extLst>
      <p:ext uri="{BB962C8B-B14F-4D97-AF65-F5344CB8AC3E}">
        <p14:creationId xmlns:p14="http://schemas.microsoft.com/office/powerpoint/2010/main" val="11808980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D3A49EC-D9A4-404B-A802-BA9043C9B7CA}" type="slidenum">
              <a:rPr lang="en-US"/>
              <a:pPr>
                <a:defRPr/>
              </a:pPr>
              <a:t>‹#›</a:t>
            </a:fld>
            <a:endParaRPr lang="en-US"/>
          </a:p>
        </p:txBody>
      </p:sp>
    </p:spTree>
    <p:extLst>
      <p:ext uri="{BB962C8B-B14F-4D97-AF65-F5344CB8AC3E}">
        <p14:creationId xmlns:p14="http://schemas.microsoft.com/office/powerpoint/2010/main" val="4520409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3C487753-47F7-49E9-A7E7-8B1F9E8E7D84}" type="slidenum">
              <a:rPr lang="en-US"/>
              <a:pPr>
                <a:defRPr/>
              </a:pPr>
              <a:t>‹#›</a:t>
            </a:fld>
            <a:endParaRPr lang="en-US"/>
          </a:p>
        </p:txBody>
      </p:sp>
    </p:spTree>
    <p:extLst>
      <p:ext uri="{BB962C8B-B14F-4D97-AF65-F5344CB8AC3E}">
        <p14:creationId xmlns:p14="http://schemas.microsoft.com/office/powerpoint/2010/main" val="341930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618055F-F271-4A0D-BBF6-0A3A6A2ECD07}" type="slidenum">
              <a:rPr lang="en-US"/>
              <a:pPr/>
              <a:t>‹#›</a:t>
            </a:fld>
            <a:endParaRPr lang="en-US"/>
          </a:p>
        </p:txBody>
      </p:sp>
    </p:spTree>
    <p:extLst>
      <p:ext uri="{BB962C8B-B14F-4D97-AF65-F5344CB8AC3E}">
        <p14:creationId xmlns:p14="http://schemas.microsoft.com/office/powerpoint/2010/main" val="166187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38609943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713D2A07-55BC-41B7-A342-2B74496B49E5}" type="slidenum">
              <a:rPr lang="en-US"/>
              <a:pPr>
                <a:defRPr/>
              </a:pPr>
              <a:t>‹#›</a:t>
            </a:fld>
            <a:endParaRPr lang="en-US"/>
          </a:p>
        </p:txBody>
      </p:sp>
    </p:spTree>
    <p:extLst>
      <p:ext uri="{BB962C8B-B14F-4D97-AF65-F5344CB8AC3E}">
        <p14:creationId xmlns:p14="http://schemas.microsoft.com/office/powerpoint/2010/main" val="7297201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32E3AAF6-060E-4B7C-AD0B-A6CEC8480ECD}" type="slidenum">
              <a:rPr lang="en-US"/>
              <a:pPr>
                <a:defRPr/>
              </a:pPr>
              <a:t>‹#›</a:t>
            </a:fld>
            <a:endParaRPr lang="en-US"/>
          </a:p>
        </p:txBody>
      </p:sp>
    </p:spTree>
    <p:extLst>
      <p:ext uri="{BB962C8B-B14F-4D97-AF65-F5344CB8AC3E}">
        <p14:creationId xmlns:p14="http://schemas.microsoft.com/office/powerpoint/2010/main" val="31358960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6A0CDC3-8FC0-421E-B448-F684696A91AD}" type="slidenum">
              <a:rPr lang="en-US"/>
              <a:pPr>
                <a:defRPr/>
              </a:pPr>
              <a:t>‹#›</a:t>
            </a:fld>
            <a:endParaRPr lang="en-US"/>
          </a:p>
        </p:txBody>
      </p:sp>
    </p:spTree>
    <p:extLst>
      <p:ext uri="{BB962C8B-B14F-4D97-AF65-F5344CB8AC3E}">
        <p14:creationId xmlns:p14="http://schemas.microsoft.com/office/powerpoint/2010/main" val="13616455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DC4AC37-F7F7-45B4-BC71-B84A0953894E}" type="slidenum">
              <a:rPr lang="en-US"/>
              <a:pPr>
                <a:defRPr/>
              </a:pPr>
              <a:t>‹#›</a:t>
            </a:fld>
            <a:endParaRPr lang="en-US"/>
          </a:p>
        </p:txBody>
      </p:sp>
    </p:spTree>
    <p:extLst>
      <p:ext uri="{BB962C8B-B14F-4D97-AF65-F5344CB8AC3E}">
        <p14:creationId xmlns:p14="http://schemas.microsoft.com/office/powerpoint/2010/main" val="2073124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3C1C638-E1A0-45E5-9BC9-30CB595EC0D0}" type="slidenum">
              <a:rPr lang="en-US"/>
              <a:pPr>
                <a:defRPr/>
              </a:pPr>
              <a:t>‹#›</a:t>
            </a:fld>
            <a:endParaRPr lang="en-US"/>
          </a:p>
        </p:txBody>
      </p:sp>
    </p:spTree>
    <p:extLst>
      <p:ext uri="{BB962C8B-B14F-4D97-AF65-F5344CB8AC3E}">
        <p14:creationId xmlns:p14="http://schemas.microsoft.com/office/powerpoint/2010/main" val="30983646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BF027CC-5DDD-423B-B7D0-6FFAEE35E3DC}" type="slidenum">
              <a:rPr lang="en-US"/>
              <a:pPr>
                <a:defRPr/>
              </a:pPr>
              <a:t>‹#›</a:t>
            </a:fld>
            <a:endParaRPr lang="en-US"/>
          </a:p>
        </p:txBody>
      </p:sp>
    </p:spTree>
    <p:extLst>
      <p:ext uri="{BB962C8B-B14F-4D97-AF65-F5344CB8AC3E}">
        <p14:creationId xmlns:p14="http://schemas.microsoft.com/office/powerpoint/2010/main" val="375041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CE4A05D-A22B-4468-8953-0FEB6D1EE3F8}" type="slidenum">
              <a:rPr lang="en-US"/>
              <a:pPr>
                <a:defRPr/>
              </a:pPr>
              <a:t>‹#›</a:t>
            </a:fld>
            <a:endParaRPr lang="en-US"/>
          </a:p>
        </p:txBody>
      </p:sp>
    </p:spTree>
    <p:extLst>
      <p:ext uri="{BB962C8B-B14F-4D97-AF65-F5344CB8AC3E}">
        <p14:creationId xmlns:p14="http://schemas.microsoft.com/office/powerpoint/2010/main" val="42582606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C1C533C-4425-4631-9FD0-E3DCBD756183}" type="slidenum">
              <a:rPr lang="en-US"/>
              <a:pPr>
                <a:defRPr/>
              </a:pPr>
              <a:t>‹#›</a:t>
            </a:fld>
            <a:endParaRPr lang="en-US"/>
          </a:p>
        </p:txBody>
      </p:sp>
    </p:spTree>
    <p:extLst>
      <p:ext uri="{BB962C8B-B14F-4D97-AF65-F5344CB8AC3E}">
        <p14:creationId xmlns:p14="http://schemas.microsoft.com/office/powerpoint/2010/main" val="31858032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056EA98-0277-47AA-BEDB-F56231A84E94}" type="slidenum">
              <a:rPr lang="en-US"/>
              <a:pPr>
                <a:defRPr/>
              </a:pPr>
              <a:t>‹#›</a:t>
            </a:fld>
            <a:endParaRPr lang="en-US"/>
          </a:p>
        </p:txBody>
      </p:sp>
    </p:spTree>
    <p:extLst>
      <p:ext uri="{BB962C8B-B14F-4D97-AF65-F5344CB8AC3E}">
        <p14:creationId xmlns:p14="http://schemas.microsoft.com/office/powerpoint/2010/main" val="31975408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B01844-F806-4BD6-80EF-AD2600130A29}"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FD5C38A-4C97-4C88-9747-C0B79E1C92FB}" type="slidenum">
              <a:rPr lang="en-US"/>
              <a:pPr>
                <a:defRPr/>
              </a:pPr>
              <a:t>‹#›</a:t>
            </a:fld>
            <a:endParaRPr lang="en-US"/>
          </a:p>
        </p:txBody>
      </p:sp>
    </p:spTree>
    <p:extLst>
      <p:ext uri="{BB962C8B-B14F-4D97-AF65-F5344CB8AC3E}">
        <p14:creationId xmlns:p14="http://schemas.microsoft.com/office/powerpoint/2010/main" val="2551730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9797827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60A5904-30BE-4A59-BA4D-2B36D01536A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9540AB-9BDD-4F8B-81FC-05F4C4F5E68D}" type="slidenum">
              <a:rPr lang="en-US"/>
              <a:pPr>
                <a:defRPr/>
              </a:pPr>
              <a:t>‹#›</a:t>
            </a:fld>
            <a:endParaRPr lang="en-US"/>
          </a:p>
        </p:txBody>
      </p:sp>
    </p:spTree>
    <p:extLst>
      <p:ext uri="{BB962C8B-B14F-4D97-AF65-F5344CB8AC3E}">
        <p14:creationId xmlns:p14="http://schemas.microsoft.com/office/powerpoint/2010/main" val="32423035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1949DFA-9235-4764-82C2-FACE15F5E81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E69E89F-5B9C-4188-BDEF-5609B375CA23}" type="slidenum">
              <a:rPr lang="en-US"/>
              <a:pPr>
                <a:defRPr/>
              </a:pPr>
              <a:t>‹#›</a:t>
            </a:fld>
            <a:endParaRPr lang="en-US"/>
          </a:p>
        </p:txBody>
      </p:sp>
    </p:spTree>
    <p:extLst>
      <p:ext uri="{BB962C8B-B14F-4D97-AF65-F5344CB8AC3E}">
        <p14:creationId xmlns:p14="http://schemas.microsoft.com/office/powerpoint/2010/main" val="5912028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B81ADD4-1DCB-43AF-B515-77BD2B63689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5DDCD42-E685-49A0-B266-C128B20B3BEB}" type="slidenum">
              <a:rPr lang="en-US"/>
              <a:pPr>
                <a:defRPr/>
              </a:pPr>
              <a:t>‹#›</a:t>
            </a:fld>
            <a:endParaRPr lang="en-US"/>
          </a:p>
        </p:txBody>
      </p:sp>
    </p:spTree>
    <p:extLst>
      <p:ext uri="{BB962C8B-B14F-4D97-AF65-F5344CB8AC3E}">
        <p14:creationId xmlns:p14="http://schemas.microsoft.com/office/powerpoint/2010/main" val="35586767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815BB14-7369-44B6-B230-9149EA03882B}"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0E9A0B-46A5-43D8-A7DF-95DB3B3D5F01}" type="slidenum">
              <a:rPr lang="en-US"/>
              <a:pPr>
                <a:defRPr/>
              </a:pPr>
              <a:t>‹#›</a:t>
            </a:fld>
            <a:endParaRPr lang="en-US"/>
          </a:p>
        </p:txBody>
      </p:sp>
    </p:spTree>
    <p:extLst>
      <p:ext uri="{BB962C8B-B14F-4D97-AF65-F5344CB8AC3E}">
        <p14:creationId xmlns:p14="http://schemas.microsoft.com/office/powerpoint/2010/main" val="31631486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9FE0368-870E-4700-9D37-1050BD20A18E}"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FA8D258-7363-4F10-973B-3012EEFC4143}" type="slidenum">
              <a:rPr lang="en-US"/>
              <a:pPr>
                <a:defRPr/>
              </a:pPr>
              <a:t>‹#›</a:t>
            </a:fld>
            <a:endParaRPr lang="en-US"/>
          </a:p>
        </p:txBody>
      </p:sp>
    </p:spTree>
    <p:extLst>
      <p:ext uri="{BB962C8B-B14F-4D97-AF65-F5344CB8AC3E}">
        <p14:creationId xmlns:p14="http://schemas.microsoft.com/office/powerpoint/2010/main" val="36877344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FC49945-0838-492E-BA52-489A29694770}"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D158F2D-33F6-4FFB-8BF6-129CD38451CF}" type="slidenum">
              <a:rPr lang="en-US"/>
              <a:pPr>
                <a:defRPr/>
              </a:pPr>
              <a:t>‹#›</a:t>
            </a:fld>
            <a:endParaRPr lang="en-US"/>
          </a:p>
        </p:txBody>
      </p:sp>
    </p:spTree>
    <p:extLst>
      <p:ext uri="{BB962C8B-B14F-4D97-AF65-F5344CB8AC3E}">
        <p14:creationId xmlns:p14="http://schemas.microsoft.com/office/powerpoint/2010/main" val="1716589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7C1A6E5-ABBD-47AA-AA96-6D466F5D7484}"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FE4CB8D-5B3C-4412-BAB3-E75C12FD3A54}" type="slidenum">
              <a:rPr lang="en-US"/>
              <a:pPr>
                <a:defRPr/>
              </a:pPr>
              <a:t>‹#›</a:t>
            </a:fld>
            <a:endParaRPr lang="en-US"/>
          </a:p>
        </p:txBody>
      </p:sp>
    </p:spTree>
    <p:extLst>
      <p:ext uri="{BB962C8B-B14F-4D97-AF65-F5344CB8AC3E}">
        <p14:creationId xmlns:p14="http://schemas.microsoft.com/office/powerpoint/2010/main" val="21898350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D63C677-6C46-406A-9F75-4E930B5A64D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47C3BB9-6B8F-49EB-BD7B-EF38839A5B4A}" type="slidenum">
              <a:rPr lang="en-US"/>
              <a:pPr>
                <a:defRPr/>
              </a:pPr>
              <a:t>‹#›</a:t>
            </a:fld>
            <a:endParaRPr lang="en-US"/>
          </a:p>
        </p:txBody>
      </p:sp>
    </p:spTree>
    <p:extLst>
      <p:ext uri="{BB962C8B-B14F-4D97-AF65-F5344CB8AC3E}">
        <p14:creationId xmlns:p14="http://schemas.microsoft.com/office/powerpoint/2010/main" val="15071444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6829F56-2B28-4D56-8A27-A3D839092889}"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40F1A9D-F2FA-4C3D-84CD-244275017EC4}" type="slidenum">
              <a:rPr lang="en-US"/>
              <a:pPr>
                <a:defRPr/>
              </a:pPr>
              <a:t>‹#›</a:t>
            </a:fld>
            <a:endParaRPr lang="en-US"/>
          </a:p>
        </p:txBody>
      </p:sp>
    </p:spTree>
    <p:extLst>
      <p:ext uri="{BB962C8B-B14F-4D97-AF65-F5344CB8AC3E}">
        <p14:creationId xmlns:p14="http://schemas.microsoft.com/office/powerpoint/2010/main" val="37496678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74FF7A2-DE25-432A-AB21-C964BC56C1F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F20D2A3-81E0-4D06-9CE7-E3895525A573}" type="slidenum">
              <a:rPr lang="en-US"/>
              <a:pPr>
                <a:defRPr/>
              </a:pPr>
              <a:t>‹#›</a:t>
            </a:fld>
            <a:endParaRPr lang="en-US"/>
          </a:p>
        </p:txBody>
      </p:sp>
    </p:spTree>
    <p:extLst>
      <p:ext uri="{BB962C8B-B14F-4D97-AF65-F5344CB8AC3E}">
        <p14:creationId xmlns:p14="http://schemas.microsoft.com/office/powerpoint/2010/main" val="2469546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14266714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2FF52BC-E6D2-4419-A0AD-035441BD9610}" type="slidenum">
              <a:rPr lang="en-US"/>
              <a:pPr>
                <a:defRPr/>
              </a:pPr>
              <a:t>‹#›</a:t>
            </a:fld>
            <a:endParaRPr lang="en-US"/>
          </a:p>
        </p:txBody>
      </p:sp>
    </p:spTree>
    <p:extLst>
      <p:ext uri="{BB962C8B-B14F-4D97-AF65-F5344CB8AC3E}">
        <p14:creationId xmlns:p14="http://schemas.microsoft.com/office/powerpoint/2010/main" val="4765386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DEDE570-1377-4BD2-9828-C9C3C9527213}" type="slidenum">
              <a:rPr lang="en-US"/>
              <a:pPr>
                <a:defRPr/>
              </a:pPr>
              <a:t>‹#›</a:t>
            </a:fld>
            <a:endParaRPr lang="en-US"/>
          </a:p>
        </p:txBody>
      </p:sp>
    </p:spTree>
    <p:extLst>
      <p:ext uri="{BB962C8B-B14F-4D97-AF65-F5344CB8AC3E}">
        <p14:creationId xmlns:p14="http://schemas.microsoft.com/office/powerpoint/2010/main" val="120177549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F7A659B-D8EA-4CDD-B4ED-BAF46483AF89}" type="slidenum">
              <a:rPr lang="en-US"/>
              <a:pPr>
                <a:defRPr/>
              </a:pPr>
              <a:t>‹#›</a:t>
            </a:fld>
            <a:endParaRPr lang="en-US"/>
          </a:p>
        </p:txBody>
      </p:sp>
    </p:spTree>
    <p:extLst>
      <p:ext uri="{BB962C8B-B14F-4D97-AF65-F5344CB8AC3E}">
        <p14:creationId xmlns:p14="http://schemas.microsoft.com/office/powerpoint/2010/main" val="1061480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1886B44-727E-40A1-A4F1-804B5D1DF079}" type="slidenum">
              <a:rPr lang="en-US"/>
              <a:pPr>
                <a:defRPr/>
              </a:pPr>
              <a:t>‹#›</a:t>
            </a:fld>
            <a:endParaRPr lang="en-US"/>
          </a:p>
        </p:txBody>
      </p:sp>
    </p:spTree>
    <p:extLst>
      <p:ext uri="{BB962C8B-B14F-4D97-AF65-F5344CB8AC3E}">
        <p14:creationId xmlns:p14="http://schemas.microsoft.com/office/powerpoint/2010/main" val="1800996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2015DC42-C390-44F2-8E3F-D6FF4C31DC78}" type="slidenum">
              <a:rPr lang="en-US"/>
              <a:pPr>
                <a:defRPr/>
              </a:pPr>
              <a:t>‹#›</a:t>
            </a:fld>
            <a:endParaRPr lang="en-US"/>
          </a:p>
        </p:txBody>
      </p:sp>
    </p:spTree>
    <p:extLst>
      <p:ext uri="{BB962C8B-B14F-4D97-AF65-F5344CB8AC3E}">
        <p14:creationId xmlns:p14="http://schemas.microsoft.com/office/powerpoint/2010/main" val="35101506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0F3DD70-D53A-4B78-ABB7-57FDBED4FA6E}" type="slidenum">
              <a:rPr lang="en-US"/>
              <a:pPr>
                <a:defRPr/>
              </a:pPr>
              <a:t>‹#›</a:t>
            </a:fld>
            <a:endParaRPr lang="en-US"/>
          </a:p>
        </p:txBody>
      </p:sp>
    </p:spTree>
    <p:extLst>
      <p:ext uri="{BB962C8B-B14F-4D97-AF65-F5344CB8AC3E}">
        <p14:creationId xmlns:p14="http://schemas.microsoft.com/office/powerpoint/2010/main" val="13941561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DA636458-1658-4E60-AC20-B4A88087502D}" type="slidenum">
              <a:rPr lang="en-US"/>
              <a:pPr>
                <a:defRPr/>
              </a:pPr>
              <a:t>‹#›</a:t>
            </a:fld>
            <a:endParaRPr lang="en-US"/>
          </a:p>
        </p:txBody>
      </p:sp>
    </p:spTree>
    <p:extLst>
      <p:ext uri="{BB962C8B-B14F-4D97-AF65-F5344CB8AC3E}">
        <p14:creationId xmlns:p14="http://schemas.microsoft.com/office/powerpoint/2010/main" val="42494698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8086621-5B44-4F39-8131-23E0E7153E25}" type="slidenum">
              <a:rPr lang="en-US"/>
              <a:pPr>
                <a:defRPr/>
              </a:pPr>
              <a:t>‹#›</a:t>
            </a:fld>
            <a:endParaRPr lang="en-US"/>
          </a:p>
        </p:txBody>
      </p:sp>
    </p:spTree>
    <p:extLst>
      <p:ext uri="{BB962C8B-B14F-4D97-AF65-F5344CB8AC3E}">
        <p14:creationId xmlns:p14="http://schemas.microsoft.com/office/powerpoint/2010/main" val="42743602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606E484-2760-4AD0-A621-A875814DC9BA}" type="slidenum">
              <a:rPr lang="en-US"/>
              <a:pPr>
                <a:defRPr/>
              </a:pPr>
              <a:t>‹#›</a:t>
            </a:fld>
            <a:endParaRPr lang="en-US"/>
          </a:p>
        </p:txBody>
      </p:sp>
    </p:spTree>
    <p:extLst>
      <p:ext uri="{BB962C8B-B14F-4D97-AF65-F5344CB8AC3E}">
        <p14:creationId xmlns:p14="http://schemas.microsoft.com/office/powerpoint/2010/main" val="3193021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13C0F61-5DB2-4AF8-949C-A51EF1D0694C}" type="slidenum">
              <a:rPr lang="en-US"/>
              <a:pPr>
                <a:defRPr/>
              </a:pPr>
              <a:t>‹#›</a:t>
            </a:fld>
            <a:endParaRPr lang="en-US"/>
          </a:p>
        </p:txBody>
      </p:sp>
    </p:spTree>
    <p:extLst>
      <p:ext uri="{BB962C8B-B14F-4D97-AF65-F5344CB8AC3E}">
        <p14:creationId xmlns:p14="http://schemas.microsoft.com/office/powerpoint/2010/main" val="257224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7344138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9ABD087A-9DB7-47E1-BDEE-8558DA0639A9}" type="slidenum">
              <a:rPr lang="en-US"/>
              <a:pPr>
                <a:defRPr/>
              </a:pPr>
              <a:t>‹#›</a:t>
            </a:fld>
            <a:endParaRPr lang="en-US"/>
          </a:p>
        </p:txBody>
      </p:sp>
    </p:spTree>
    <p:extLst>
      <p:ext uri="{BB962C8B-B14F-4D97-AF65-F5344CB8AC3E}">
        <p14:creationId xmlns:p14="http://schemas.microsoft.com/office/powerpoint/2010/main" val="39814152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C891B012-4562-4FDA-9411-ED63FA585A0A}" type="slidenum">
              <a:rPr lang="en-US"/>
              <a:pPr>
                <a:defRPr/>
              </a:pPr>
              <a:t>‹#›</a:t>
            </a:fld>
            <a:endParaRPr lang="en-US"/>
          </a:p>
        </p:txBody>
      </p:sp>
    </p:spTree>
    <p:extLst>
      <p:ext uri="{BB962C8B-B14F-4D97-AF65-F5344CB8AC3E}">
        <p14:creationId xmlns:p14="http://schemas.microsoft.com/office/powerpoint/2010/main" val="12523713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792F48B-D526-49C8-8BCC-1D64F8EF9762}" type="slidenum">
              <a:rPr lang="en-US"/>
              <a:pPr>
                <a:defRPr/>
              </a:pPr>
              <a:t>‹#›</a:t>
            </a:fld>
            <a:endParaRPr lang="en-US"/>
          </a:p>
        </p:txBody>
      </p:sp>
    </p:spTree>
    <p:extLst>
      <p:ext uri="{BB962C8B-B14F-4D97-AF65-F5344CB8AC3E}">
        <p14:creationId xmlns:p14="http://schemas.microsoft.com/office/powerpoint/2010/main" val="17822160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5F2445A1-D334-43B4-BE01-F3523F4CA458}" type="slidenum">
              <a:rPr lang="en-US"/>
              <a:pPr>
                <a:defRPr/>
              </a:pPr>
              <a:t>‹#›</a:t>
            </a:fld>
            <a:endParaRPr lang="en-US"/>
          </a:p>
        </p:txBody>
      </p:sp>
    </p:spTree>
    <p:extLst>
      <p:ext uri="{BB962C8B-B14F-4D97-AF65-F5344CB8AC3E}">
        <p14:creationId xmlns:p14="http://schemas.microsoft.com/office/powerpoint/2010/main" val="158168849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A37C28C7-4AF7-4CDD-A1A4-E93CDB10924E}" type="slidenum">
              <a:rPr lang="en-US"/>
              <a:pPr>
                <a:defRPr/>
              </a:pPr>
              <a:t>‹#›</a:t>
            </a:fld>
            <a:endParaRPr lang="en-US"/>
          </a:p>
        </p:txBody>
      </p:sp>
    </p:spTree>
    <p:extLst>
      <p:ext uri="{BB962C8B-B14F-4D97-AF65-F5344CB8AC3E}">
        <p14:creationId xmlns:p14="http://schemas.microsoft.com/office/powerpoint/2010/main" val="123661900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3E031BE-27B3-477E-A904-11262A16A40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C3C0E12A-1499-4073-A937-A93BA2F79F41}" type="slidenum">
              <a:rPr lang="en-US" altLang="en-US"/>
              <a:pPr>
                <a:defRPr/>
              </a:pPr>
              <a:t>‹#›</a:t>
            </a:fld>
            <a:endParaRPr lang="en-US" altLang="en-US"/>
          </a:p>
        </p:txBody>
      </p:sp>
    </p:spTree>
    <p:extLst>
      <p:ext uri="{BB962C8B-B14F-4D97-AF65-F5344CB8AC3E}">
        <p14:creationId xmlns:p14="http://schemas.microsoft.com/office/powerpoint/2010/main" val="365143804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528FCD9-9C01-443C-842D-95F5CFB8F1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4A7252E9-4325-4A1B-A190-215774E72476}" type="slidenum">
              <a:rPr lang="en-US" altLang="en-US"/>
              <a:pPr>
                <a:defRPr/>
              </a:pPr>
              <a:t>‹#›</a:t>
            </a:fld>
            <a:endParaRPr lang="en-US" altLang="en-US"/>
          </a:p>
        </p:txBody>
      </p:sp>
    </p:spTree>
    <p:extLst>
      <p:ext uri="{BB962C8B-B14F-4D97-AF65-F5344CB8AC3E}">
        <p14:creationId xmlns:p14="http://schemas.microsoft.com/office/powerpoint/2010/main" val="353456242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6E2A9D0-582B-4288-9312-134831F0F4A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AB67E4EE-5E97-4506-8513-3FB912D3C3AA}" type="slidenum">
              <a:rPr lang="en-US" altLang="en-US"/>
              <a:pPr>
                <a:defRPr/>
              </a:pPr>
              <a:t>‹#›</a:t>
            </a:fld>
            <a:endParaRPr lang="en-US" altLang="en-US"/>
          </a:p>
        </p:txBody>
      </p:sp>
    </p:spTree>
    <p:extLst>
      <p:ext uri="{BB962C8B-B14F-4D97-AF65-F5344CB8AC3E}">
        <p14:creationId xmlns:p14="http://schemas.microsoft.com/office/powerpoint/2010/main" val="22922153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25012E3-C9AC-4CAE-A4F2-3216A2083EE8}"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62D921B-9630-4FDD-B039-FFEBAAE7E588}" type="slidenum">
              <a:rPr lang="en-US" altLang="en-US"/>
              <a:pPr>
                <a:defRPr/>
              </a:pPr>
              <a:t>‹#›</a:t>
            </a:fld>
            <a:endParaRPr lang="en-US" altLang="en-US"/>
          </a:p>
        </p:txBody>
      </p:sp>
    </p:spTree>
    <p:extLst>
      <p:ext uri="{BB962C8B-B14F-4D97-AF65-F5344CB8AC3E}">
        <p14:creationId xmlns:p14="http://schemas.microsoft.com/office/powerpoint/2010/main" val="26634696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0912CA3-D5B8-410F-8FAA-148E7E886BAE}"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337DAB96-CB98-47FD-9F71-B9342FFEEDB3}" type="slidenum">
              <a:rPr lang="en-US" altLang="en-US"/>
              <a:pPr>
                <a:defRPr/>
              </a:pPr>
              <a:t>‹#›</a:t>
            </a:fld>
            <a:endParaRPr lang="en-US" altLang="en-US"/>
          </a:p>
        </p:txBody>
      </p:sp>
    </p:spTree>
    <p:extLst>
      <p:ext uri="{BB962C8B-B14F-4D97-AF65-F5344CB8AC3E}">
        <p14:creationId xmlns:p14="http://schemas.microsoft.com/office/powerpoint/2010/main" val="1516206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180305330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7216A79-2B92-49DF-87F3-F33DA2680EE5}"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577A330-6C02-42E6-A883-ED8E6AF0FDB2}" type="slidenum">
              <a:rPr lang="en-US" altLang="en-US"/>
              <a:pPr>
                <a:defRPr/>
              </a:pPr>
              <a:t>‹#›</a:t>
            </a:fld>
            <a:endParaRPr lang="en-US" altLang="en-US"/>
          </a:p>
        </p:txBody>
      </p:sp>
    </p:spTree>
    <p:extLst>
      <p:ext uri="{BB962C8B-B14F-4D97-AF65-F5344CB8AC3E}">
        <p14:creationId xmlns:p14="http://schemas.microsoft.com/office/powerpoint/2010/main" val="12519316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0E9F6E1-6295-4206-B5B2-E0B173B0F7CC}"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9E1DD360-B2D9-48CC-A0E9-C96B4E2401C2}" type="slidenum">
              <a:rPr lang="en-US" altLang="en-US"/>
              <a:pPr>
                <a:defRPr/>
              </a:pPr>
              <a:t>‹#›</a:t>
            </a:fld>
            <a:endParaRPr lang="en-US" altLang="en-US"/>
          </a:p>
        </p:txBody>
      </p:sp>
    </p:spTree>
    <p:extLst>
      <p:ext uri="{BB962C8B-B14F-4D97-AF65-F5344CB8AC3E}">
        <p14:creationId xmlns:p14="http://schemas.microsoft.com/office/powerpoint/2010/main" val="167046687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154C760-C864-4C3E-AFF9-247D4A946383}"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77CC906-A32C-45F0-BEDD-2E5C827484F6}" type="slidenum">
              <a:rPr lang="en-US" altLang="en-US"/>
              <a:pPr>
                <a:defRPr/>
              </a:pPr>
              <a:t>‹#›</a:t>
            </a:fld>
            <a:endParaRPr lang="en-US" altLang="en-US"/>
          </a:p>
        </p:txBody>
      </p:sp>
    </p:spTree>
    <p:extLst>
      <p:ext uri="{BB962C8B-B14F-4D97-AF65-F5344CB8AC3E}">
        <p14:creationId xmlns:p14="http://schemas.microsoft.com/office/powerpoint/2010/main" val="34691555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0F3FB85-F4BA-4FA5-918A-51C31E9557C9}"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23E48350-3F47-4BBA-BC32-B512ADCD3BD1}" type="slidenum">
              <a:rPr lang="en-US" altLang="en-US"/>
              <a:pPr>
                <a:defRPr/>
              </a:pPr>
              <a:t>‹#›</a:t>
            </a:fld>
            <a:endParaRPr lang="en-US" altLang="en-US"/>
          </a:p>
        </p:txBody>
      </p:sp>
    </p:spTree>
    <p:extLst>
      <p:ext uri="{BB962C8B-B14F-4D97-AF65-F5344CB8AC3E}">
        <p14:creationId xmlns:p14="http://schemas.microsoft.com/office/powerpoint/2010/main" val="21775123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942C2DF-CAC1-43A3-8528-85893036576D}"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ED1E6D34-C855-42D4-AA0F-F70F2BE61529}" type="slidenum">
              <a:rPr lang="en-US" altLang="en-US"/>
              <a:pPr>
                <a:defRPr/>
              </a:pPr>
              <a:t>‹#›</a:t>
            </a:fld>
            <a:endParaRPr lang="en-US" altLang="en-US"/>
          </a:p>
        </p:txBody>
      </p:sp>
    </p:spTree>
    <p:extLst>
      <p:ext uri="{BB962C8B-B14F-4D97-AF65-F5344CB8AC3E}">
        <p14:creationId xmlns:p14="http://schemas.microsoft.com/office/powerpoint/2010/main" val="1965456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3074793-894A-4B37-AE47-3C41F85DF19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1DA09A4C-8D99-4CB5-ACDD-26EB222F3DA5}" type="slidenum">
              <a:rPr lang="en-US" altLang="en-US"/>
              <a:pPr>
                <a:defRPr/>
              </a:pPr>
              <a:t>‹#›</a:t>
            </a:fld>
            <a:endParaRPr lang="en-US" altLang="en-US"/>
          </a:p>
        </p:txBody>
      </p:sp>
    </p:spTree>
    <p:extLst>
      <p:ext uri="{BB962C8B-B14F-4D97-AF65-F5344CB8AC3E}">
        <p14:creationId xmlns:p14="http://schemas.microsoft.com/office/powerpoint/2010/main" val="32475587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121B70-1BB1-4E40-AE60-846721F7A4E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91742B8-633B-4AE4-85F1-0062FCA616D1}" type="slidenum">
              <a:rPr lang="en-US" altLang="en-US"/>
              <a:pPr>
                <a:defRPr/>
              </a:pPr>
              <a:t>‹#›</a:t>
            </a:fld>
            <a:endParaRPr lang="en-US" altLang="en-US"/>
          </a:p>
        </p:txBody>
      </p:sp>
    </p:spTree>
    <p:extLst>
      <p:ext uri="{BB962C8B-B14F-4D97-AF65-F5344CB8AC3E}">
        <p14:creationId xmlns:p14="http://schemas.microsoft.com/office/powerpoint/2010/main" val="29633701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8A1148-2121-409A-95C6-3770E952968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37AF2F4-670D-436F-B2E6-6231E5C0DB6F}" type="slidenum">
              <a:rPr lang="en-US" altLang="en-US"/>
              <a:pPr>
                <a:defRPr/>
              </a:pPr>
              <a:t>‹#›</a:t>
            </a:fld>
            <a:endParaRPr lang="en-US" altLang="en-US"/>
          </a:p>
        </p:txBody>
      </p:sp>
    </p:spTree>
    <p:extLst>
      <p:ext uri="{BB962C8B-B14F-4D97-AF65-F5344CB8AC3E}">
        <p14:creationId xmlns:p14="http://schemas.microsoft.com/office/powerpoint/2010/main" val="27458106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D3A75A-8DC2-452F-8232-066DDE1F3BC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84703EA-40C1-4810-BAF7-6923494F6D15}" type="slidenum">
              <a:rPr lang="en-US" altLang="en-US"/>
              <a:pPr>
                <a:defRPr/>
              </a:pPr>
              <a:t>‹#›</a:t>
            </a:fld>
            <a:endParaRPr lang="en-US" altLang="en-US"/>
          </a:p>
        </p:txBody>
      </p:sp>
    </p:spTree>
    <p:extLst>
      <p:ext uri="{BB962C8B-B14F-4D97-AF65-F5344CB8AC3E}">
        <p14:creationId xmlns:p14="http://schemas.microsoft.com/office/powerpoint/2010/main" val="100904392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7A655D-F59F-43AC-BF51-6DF33C6B0414}"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43DFB8F-022E-4207-9B98-4E06A8F6348D}" type="slidenum">
              <a:rPr lang="en-US" altLang="en-US"/>
              <a:pPr>
                <a:defRPr/>
              </a:pPr>
              <a:t>‹#›</a:t>
            </a:fld>
            <a:endParaRPr lang="en-US" altLang="en-US"/>
          </a:p>
        </p:txBody>
      </p:sp>
    </p:spTree>
    <p:extLst>
      <p:ext uri="{BB962C8B-B14F-4D97-AF65-F5344CB8AC3E}">
        <p14:creationId xmlns:p14="http://schemas.microsoft.com/office/powerpoint/2010/main" val="998099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37248938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A146022-034F-4389-80DE-9E0BD46768D4}"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2B3E27D-1184-400D-B2F7-5494EE7A002E}" type="slidenum">
              <a:rPr lang="en-US" altLang="en-US"/>
              <a:pPr>
                <a:defRPr/>
              </a:pPr>
              <a:t>‹#›</a:t>
            </a:fld>
            <a:endParaRPr lang="en-US" altLang="en-US"/>
          </a:p>
        </p:txBody>
      </p:sp>
    </p:spTree>
    <p:extLst>
      <p:ext uri="{BB962C8B-B14F-4D97-AF65-F5344CB8AC3E}">
        <p14:creationId xmlns:p14="http://schemas.microsoft.com/office/powerpoint/2010/main" val="34854932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0C1B92-55D9-4105-B7FB-F04B1933F517}"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1482459-B7DE-4B8B-AD8D-C593203EBBF2}" type="slidenum">
              <a:rPr lang="en-US" altLang="en-US"/>
              <a:pPr>
                <a:defRPr/>
              </a:pPr>
              <a:t>‹#›</a:t>
            </a:fld>
            <a:endParaRPr lang="en-US" altLang="en-US"/>
          </a:p>
        </p:txBody>
      </p:sp>
    </p:spTree>
    <p:extLst>
      <p:ext uri="{BB962C8B-B14F-4D97-AF65-F5344CB8AC3E}">
        <p14:creationId xmlns:p14="http://schemas.microsoft.com/office/powerpoint/2010/main" val="36181739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A9B21D-48D1-4989-84E6-95B34B027ACD}"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48D4D2E-2E31-40EA-A842-5FCE947828AF}" type="slidenum">
              <a:rPr lang="en-US" altLang="en-US"/>
              <a:pPr>
                <a:defRPr/>
              </a:pPr>
              <a:t>‹#›</a:t>
            </a:fld>
            <a:endParaRPr lang="en-US" altLang="en-US"/>
          </a:p>
        </p:txBody>
      </p:sp>
    </p:spTree>
    <p:extLst>
      <p:ext uri="{BB962C8B-B14F-4D97-AF65-F5344CB8AC3E}">
        <p14:creationId xmlns:p14="http://schemas.microsoft.com/office/powerpoint/2010/main" val="26450157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6349EE-FC35-41D5-8CBC-C7045F0B0DA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E7332D2-9AAF-41F4-8F07-BE792D6C8D5C}" type="slidenum">
              <a:rPr lang="en-US" altLang="en-US"/>
              <a:pPr>
                <a:defRPr/>
              </a:pPr>
              <a:t>‹#›</a:t>
            </a:fld>
            <a:endParaRPr lang="en-US" altLang="en-US"/>
          </a:p>
        </p:txBody>
      </p:sp>
    </p:spTree>
    <p:extLst>
      <p:ext uri="{BB962C8B-B14F-4D97-AF65-F5344CB8AC3E}">
        <p14:creationId xmlns:p14="http://schemas.microsoft.com/office/powerpoint/2010/main" val="16568095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DF4AD7-2109-4B06-A9A1-F42859D352A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020BA0B-C4A1-4B0D-BC51-A58E0B28D328}" type="slidenum">
              <a:rPr lang="en-US" altLang="en-US"/>
              <a:pPr>
                <a:defRPr/>
              </a:pPr>
              <a:t>‹#›</a:t>
            </a:fld>
            <a:endParaRPr lang="en-US" altLang="en-US"/>
          </a:p>
        </p:txBody>
      </p:sp>
    </p:spTree>
    <p:extLst>
      <p:ext uri="{BB962C8B-B14F-4D97-AF65-F5344CB8AC3E}">
        <p14:creationId xmlns:p14="http://schemas.microsoft.com/office/powerpoint/2010/main" val="23557159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CE684B-1418-427A-A6E7-4FF43CBD059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D1EB9CB-1D87-44DE-97BF-409064F9FE9F}" type="slidenum">
              <a:rPr lang="en-US" altLang="en-US"/>
              <a:pPr>
                <a:defRPr/>
              </a:pPr>
              <a:t>‹#›</a:t>
            </a:fld>
            <a:endParaRPr lang="en-US" altLang="en-US"/>
          </a:p>
        </p:txBody>
      </p:sp>
    </p:spTree>
    <p:extLst>
      <p:ext uri="{BB962C8B-B14F-4D97-AF65-F5344CB8AC3E}">
        <p14:creationId xmlns:p14="http://schemas.microsoft.com/office/powerpoint/2010/main" val="21536141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C5F31CF-A5E9-4E17-AD23-92A59B1FD6F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44985B9-400D-481D-9AE0-B79C3FC0495D}" type="slidenum">
              <a:rPr lang="en-US" altLang="en-US"/>
              <a:pPr>
                <a:defRPr/>
              </a:pPr>
              <a:t>‹#›</a:t>
            </a:fld>
            <a:endParaRPr lang="en-US" altLang="en-US"/>
          </a:p>
        </p:txBody>
      </p:sp>
    </p:spTree>
    <p:extLst>
      <p:ext uri="{BB962C8B-B14F-4D97-AF65-F5344CB8AC3E}">
        <p14:creationId xmlns:p14="http://schemas.microsoft.com/office/powerpoint/2010/main" val="10860402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0743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5981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182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40267880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3268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17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7695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58486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0249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7802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1615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338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F4F67342-E058-470C-B035-EFF9427F757F}" type="slidenum">
              <a:rPr lang="en-US"/>
              <a:pPr>
                <a:defRPr/>
              </a:pPr>
              <a:t>‹#›</a:t>
            </a:fld>
            <a:endParaRPr lang="en-US"/>
          </a:p>
        </p:txBody>
      </p:sp>
    </p:spTree>
    <p:extLst>
      <p:ext uri="{BB962C8B-B14F-4D97-AF65-F5344CB8AC3E}">
        <p14:creationId xmlns:p14="http://schemas.microsoft.com/office/powerpoint/2010/main" val="23322435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05790DD-4392-40EE-B05B-9A530B71551E}" type="slidenum">
              <a:rPr lang="en-US"/>
              <a:pPr>
                <a:defRPr/>
              </a:pPr>
              <a:t>‹#›</a:t>
            </a:fld>
            <a:endParaRPr lang="en-US"/>
          </a:p>
        </p:txBody>
      </p:sp>
    </p:spTree>
    <p:extLst>
      <p:ext uri="{BB962C8B-B14F-4D97-AF65-F5344CB8AC3E}">
        <p14:creationId xmlns:p14="http://schemas.microsoft.com/office/powerpoint/2010/main" val="1677701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8412648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BC7EF77-8DC0-49B3-98B0-1BCDDAACFC30}" type="slidenum">
              <a:rPr lang="en-US"/>
              <a:pPr>
                <a:defRPr/>
              </a:pPr>
              <a:t>‹#›</a:t>
            </a:fld>
            <a:endParaRPr lang="en-US"/>
          </a:p>
        </p:txBody>
      </p:sp>
    </p:spTree>
    <p:extLst>
      <p:ext uri="{BB962C8B-B14F-4D97-AF65-F5344CB8AC3E}">
        <p14:creationId xmlns:p14="http://schemas.microsoft.com/office/powerpoint/2010/main" val="26788002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918A415-6A2F-4313-B2C7-505673C48547}" type="slidenum">
              <a:rPr lang="en-US"/>
              <a:pPr>
                <a:defRPr/>
              </a:pPr>
              <a:t>‹#›</a:t>
            </a:fld>
            <a:endParaRPr lang="en-US"/>
          </a:p>
        </p:txBody>
      </p:sp>
    </p:spTree>
    <p:extLst>
      <p:ext uri="{BB962C8B-B14F-4D97-AF65-F5344CB8AC3E}">
        <p14:creationId xmlns:p14="http://schemas.microsoft.com/office/powerpoint/2010/main" val="10559198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2A583B43-EF8E-4C07-99D5-BCE047ED8C86}" type="slidenum">
              <a:rPr lang="en-US"/>
              <a:pPr>
                <a:defRPr/>
              </a:pPr>
              <a:t>‹#›</a:t>
            </a:fld>
            <a:endParaRPr lang="en-US"/>
          </a:p>
        </p:txBody>
      </p:sp>
    </p:spTree>
    <p:extLst>
      <p:ext uri="{BB962C8B-B14F-4D97-AF65-F5344CB8AC3E}">
        <p14:creationId xmlns:p14="http://schemas.microsoft.com/office/powerpoint/2010/main" val="17050124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20C65B00-7FF0-4DD8-BDE7-B0177328411B}" type="slidenum">
              <a:rPr lang="en-US"/>
              <a:pPr>
                <a:defRPr/>
              </a:pPr>
              <a:t>‹#›</a:t>
            </a:fld>
            <a:endParaRPr lang="en-US"/>
          </a:p>
        </p:txBody>
      </p:sp>
    </p:spTree>
    <p:extLst>
      <p:ext uri="{BB962C8B-B14F-4D97-AF65-F5344CB8AC3E}">
        <p14:creationId xmlns:p14="http://schemas.microsoft.com/office/powerpoint/2010/main" val="113541163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5EBD04CD-2A5E-4DD2-8BEA-7D4D61B9615E}" type="slidenum">
              <a:rPr lang="en-US"/>
              <a:pPr>
                <a:defRPr/>
              </a:pPr>
              <a:t>‹#›</a:t>
            </a:fld>
            <a:endParaRPr lang="en-US"/>
          </a:p>
        </p:txBody>
      </p:sp>
    </p:spTree>
    <p:extLst>
      <p:ext uri="{BB962C8B-B14F-4D97-AF65-F5344CB8AC3E}">
        <p14:creationId xmlns:p14="http://schemas.microsoft.com/office/powerpoint/2010/main" val="365591966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11C3708-A628-491B-B14A-E3C8FE4C644E}" type="slidenum">
              <a:rPr lang="en-US"/>
              <a:pPr>
                <a:defRPr/>
              </a:pPr>
              <a:t>‹#›</a:t>
            </a:fld>
            <a:endParaRPr lang="en-US"/>
          </a:p>
        </p:txBody>
      </p:sp>
    </p:spTree>
    <p:extLst>
      <p:ext uri="{BB962C8B-B14F-4D97-AF65-F5344CB8AC3E}">
        <p14:creationId xmlns:p14="http://schemas.microsoft.com/office/powerpoint/2010/main" val="304254746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D0CFE80-7C50-499E-B7BE-258505E4445D}" type="slidenum">
              <a:rPr lang="en-US"/>
              <a:pPr>
                <a:defRPr/>
              </a:pPr>
              <a:t>‹#›</a:t>
            </a:fld>
            <a:endParaRPr lang="en-US"/>
          </a:p>
        </p:txBody>
      </p:sp>
    </p:spTree>
    <p:extLst>
      <p:ext uri="{BB962C8B-B14F-4D97-AF65-F5344CB8AC3E}">
        <p14:creationId xmlns:p14="http://schemas.microsoft.com/office/powerpoint/2010/main" val="15294822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D957163-70E8-462F-86F7-01146B25BC7A}" type="slidenum">
              <a:rPr lang="en-US"/>
              <a:pPr>
                <a:defRPr/>
              </a:pPr>
              <a:t>‹#›</a:t>
            </a:fld>
            <a:endParaRPr lang="en-US"/>
          </a:p>
        </p:txBody>
      </p:sp>
    </p:spTree>
    <p:extLst>
      <p:ext uri="{BB962C8B-B14F-4D97-AF65-F5344CB8AC3E}">
        <p14:creationId xmlns:p14="http://schemas.microsoft.com/office/powerpoint/2010/main" val="13827054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4736CA4-0033-497C-A829-54B18787BA2E}" type="slidenum">
              <a:rPr lang="en-US"/>
              <a:pPr>
                <a:defRPr/>
              </a:pPr>
              <a:t>‹#›</a:t>
            </a:fld>
            <a:endParaRPr lang="en-US"/>
          </a:p>
        </p:txBody>
      </p:sp>
    </p:spTree>
    <p:extLst>
      <p:ext uri="{BB962C8B-B14F-4D97-AF65-F5344CB8AC3E}">
        <p14:creationId xmlns:p14="http://schemas.microsoft.com/office/powerpoint/2010/main" val="1256839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D86B964-FD61-415C-9975-637FD3759403}" type="slidenum">
              <a:rPr lang="en-US"/>
              <a:pPr>
                <a:defRPr/>
              </a:pPr>
              <a:t>‹#›</a:t>
            </a:fld>
            <a:endParaRPr lang="en-US"/>
          </a:p>
        </p:txBody>
      </p:sp>
    </p:spTree>
    <p:extLst>
      <p:ext uri="{BB962C8B-B14F-4D97-AF65-F5344CB8AC3E}">
        <p14:creationId xmlns:p14="http://schemas.microsoft.com/office/powerpoint/2010/main" val="258259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cs typeface="+mn-cs"/>
              </a:defRPr>
            </a:lvl1pPr>
          </a:lstStyle>
          <a:p>
            <a:pPr>
              <a:defRPr/>
            </a:pPr>
            <a:fld id="{476AD390-2AFB-486B-8318-2D51B36A3F02}" type="slidenum">
              <a:rPr lang="en-US"/>
              <a:pPr>
                <a:defRPr/>
              </a:pPr>
              <a:t>‹#›</a:t>
            </a:fld>
            <a:endParaRPr lang="en-US"/>
          </a:p>
        </p:txBody>
      </p:sp>
    </p:spTree>
    <p:extLst>
      <p:ext uri="{BB962C8B-B14F-4D97-AF65-F5344CB8AC3E}">
        <p14:creationId xmlns:p14="http://schemas.microsoft.com/office/powerpoint/2010/main" val="42529679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B0B446EA-20EB-4439-A6A7-EB8E05DABDD6}" type="slidenum">
              <a:rPr lang="en-US"/>
              <a:pPr>
                <a:defRPr/>
              </a:pPr>
              <a:t>‹#›</a:t>
            </a:fld>
            <a:endParaRPr lang="en-US"/>
          </a:p>
        </p:txBody>
      </p:sp>
    </p:spTree>
    <p:extLst>
      <p:ext uri="{BB962C8B-B14F-4D97-AF65-F5344CB8AC3E}">
        <p14:creationId xmlns:p14="http://schemas.microsoft.com/office/powerpoint/2010/main" val="40621808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10EFB8F-712D-449E-86EB-9C7E0FCD3316}" type="slidenum">
              <a:rPr lang="en-US"/>
              <a:pPr>
                <a:defRPr/>
              </a:pPr>
              <a:t>‹#›</a:t>
            </a:fld>
            <a:endParaRPr lang="en-US"/>
          </a:p>
        </p:txBody>
      </p:sp>
    </p:spTree>
    <p:extLst>
      <p:ext uri="{BB962C8B-B14F-4D97-AF65-F5344CB8AC3E}">
        <p14:creationId xmlns:p14="http://schemas.microsoft.com/office/powerpoint/2010/main" val="332941644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2C76829E-3A22-4E92-81DD-6C914E6627B5}" type="slidenum">
              <a:rPr lang="en-US"/>
              <a:pPr>
                <a:defRPr/>
              </a:pPr>
              <a:t>‹#›</a:t>
            </a:fld>
            <a:endParaRPr lang="en-US"/>
          </a:p>
        </p:txBody>
      </p:sp>
    </p:spTree>
    <p:extLst>
      <p:ext uri="{BB962C8B-B14F-4D97-AF65-F5344CB8AC3E}">
        <p14:creationId xmlns:p14="http://schemas.microsoft.com/office/powerpoint/2010/main" val="194837499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DEABFA5-78A9-4683-A26A-595F138F00D1}" type="slidenum">
              <a:rPr lang="en-US"/>
              <a:pPr>
                <a:defRPr/>
              </a:pPr>
              <a:t>‹#›</a:t>
            </a:fld>
            <a:endParaRPr lang="en-US"/>
          </a:p>
        </p:txBody>
      </p:sp>
    </p:spTree>
    <p:extLst>
      <p:ext uri="{BB962C8B-B14F-4D97-AF65-F5344CB8AC3E}">
        <p14:creationId xmlns:p14="http://schemas.microsoft.com/office/powerpoint/2010/main" val="42039617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8C2AFFD-CF55-4FF9-B62F-4AD3F58C2E97}" type="slidenum">
              <a:rPr lang="en-US"/>
              <a:pPr>
                <a:defRPr/>
              </a:pPr>
              <a:t>‹#›</a:t>
            </a:fld>
            <a:endParaRPr lang="en-US"/>
          </a:p>
        </p:txBody>
      </p:sp>
    </p:spTree>
    <p:extLst>
      <p:ext uri="{BB962C8B-B14F-4D97-AF65-F5344CB8AC3E}">
        <p14:creationId xmlns:p14="http://schemas.microsoft.com/office/powerpoint/2010/main" val="427936808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BE9E740-03A8-4181-BCF9-4E570F681FCF}" type="slidenum">
              <a:rPr lang="en-US"/>
              <a:pPr>
                <a:defRPr/>
              </a:pPr>
              <a:t>‹#›</a:t>
            </a:fld>
            <a:endParaRPr lang="en-US"/>
          </a:p>
        </p:txBody>
      </p:sp>
    </p:spTree>
    <p:extLst>
      <p:ext uri="{BB962C8B-B14F-4D97-AF65-F5344CB8AC3E}">
        <p14:creationId xmlns:p14="http://schemas.microsoft.com/office/powerpoint/2010/main" val="2126493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50FEAFCC-F830-49B0-B32B-2C42D5A35CA2}" type="slidenum">
              <a:rPr lang="en-US"/>
              <a:pPr>
                <a:defRPr/>
              </a:pPr>
              <a:t>‹#›</a:t>
            </a:fld>
            <a:endParaRPr lang="en-US"/>
          </a:p>
        </p:txBody>
      </p:sp>
    </p:spTree>
    <p:extLst>
      <p:ext uri="{BB962C8B-B14F-4D97-AF65-F5344CB8AC3E}">
        <p14:creationId xmlns:p14="http://schemas.microsoft.com/office/powerpoint/2010/main" val="54928797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09AD7CAB-C0FB-4528-A559-28DEA441B400}" type="slidenum">
              <a:rPr lang="en-US"/>
              <a:pPr>
                <a:defRPr/>
              </a:pPr>
              <a:t>‹#›</a:t>
            </a:fld>
            <a:endParaRPr lang="en-US"/>
          </a:p>
        </p:txBody>
      </p:sp>
    </p:spTree>
    <p:extLst>
      <p:ext uri="{BB962C8B-B14F-4D97-AF65-F5344CB8AC3E}">
        <p14:creationId xmlns:p14="http://schemas.microsoft.com/office/powerpoint/2010/main" val="20789047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E0ECAFCF-22DE-4F8C-95A9-5A4837FECCCA}" type="slidenum">
              <a:rPr lang="en-US"/>
              <a:pPr>
                <a:defRPr/>
              </a:pPr>
              <a:t>‹#›</a:t>
            </a:fld>
            <a:endParaRPr lang="en-US"/>
          </a:p>
        </p:txBody>
      </p:sp>
    </p:spTree>
    <p:extLst>
      <p:ext uri="{BB962C8B-B14F-4D97-AF65-F5344CB8AC3E}">
        <p14:creationId xmlns:p14="http://schemas.microsoft.com/office/powerpoint/2010/main" val="7656771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2710612-524C-4444-B81A-CB0E54926BAF}" type="slidenum">
              <a:rPr lang="en-US"/>
              <a:pPr>
                <a:defRPr/>
              </a:pPr>
              <a:t>‹#›</a:t>
            </a:fld>
            <a:endParaRPr lang="en-US"/>
          </a:p>
        </p:txBody>
      </p:sp>
    </p:spTree>
    <p:extLst>
      <p:ext uri="{BB962C8B-B14F-4D97-AF65-F5344CB8AC3E}">
        <p14:creationId xmlns:p14="http://schemas.microsoft.com/office/powerpoint/2010/main" val="2331135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B5283D2-B1D6-4AB3-A469-3B214ACD2694}" type="slidenum">
              <a:rPr lang="en-US"/>
              <a:pPr>
                <a:defRPr/>
              </a:pPr>
              <a:t>‹#›</a:t>
            </a:fld>
            <a:endParaRPr lang="en-US"/>
          </a:p>
        </p:txBody>
      </p:sp>
    </p:spTree>
    <p:extLst>
      <p:ext uri="{BB962C8B-B14F-4D97-AF65-F5344CB8AC3E}">
        <p14:creationId xmlns:p14="http://schemas.microsoft.com/office/powerpoint/2010/main" val="202445690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7DE770A-9BF8-43DD-9812-EA644CFBAAFF}" type="slidenum">
              <a:rPr lang="en-US"/>
              <a:pPr>
                <a:defRPr/>
              </a:pPr>
              <a:t>‹#›</a:t>
            </a:fld>
            <a:endParaRPr lang="en-US"/>
          </a:p>
        </p:txBody>
      </p:sp>
    </p:spTree>
    <p:extLst>
      <p:ext uri="{BB962C8B-B14F-4D97-AF65-F5344CB8AC3E}">
        <p14:creationId xmlns:p14="http://schemas.microsoft.com/office/powerpoint/2010/main" val="4345647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678A9B8-D1DE-4ACB-8CBE-E0A0BE35E722}" type="slidenum">
              <a:rPr lang="en-US"/>
              <a:pPr>
                <a:defRPr/>
              </a:pPr>
              <a:t>‹#›</a:t>
            </a:fld>
            <a:endParaRPr lang="en-US"/>
          </a:p>
        </p:txBody>
      </p:sp>
    </p:spTree>
    <p:extLst>
      <p:ext uri="{BB962C8B-B14F-4D97-AF65-F5344CB8AC3E}">
        <p14:creationId xmlns:p14="http://schemas.microsoft.com/office/powerpoint/2010/main" val="6003195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3927EC-FA85-4495-85C8-6937B3BD4532}" type="slidenum">
              <a:rPr lang="en-US"/>
              <a:pPr>
                <a:defRPr/>
              </a:pPr>
              <a:t>‹#›</a:t>
            </a:fld>
            <a:endParaRPr lang="en-US"/>
          </a:p>
        </p:txBody>
      </p:sp>
    </p:spTree>
    <p:extLst>
      <p:ext uri="{BB962C8B-B14F-4D97-AF65-F5344CB8AC3E}">
        <p14:creationId xmlns:p14="http://schemas.microsoft.com/office/powerpoint/2010/main" val="15102872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06E3ED7-113C-48EF-81C3-2E29E48EDE9A}" type="slidenum">
              <a:rPr lang="en-US"/>
              <a:pPr>
                <a:defRPr/>
              </a:pPr>
              <a:t>‹#›</a:t>
            </a:fld>
            <a:endParaRPr lang="en-US"/>
          </a:p>
        </p:txBody>
      </p:sp>
    </p:spTree>
    <p:extLst>
      <p:ext uri="{BB962C8B-B14F-4D97-AF65-F5344CB8AC3E}">
        <p14:creationId xmlns:p14="http://schemas.microsoft.com/office/powerpoint/2010/main" val="321566980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05C554C-0178-4213-9AA3-F7E09EBA08F5}" type="slidenum">
              <a:rPr lang="en-US"/>
              <a:pPr>
                <a:defRPr/>
              </a:pPr>
              <a:t>‹#›</a:t>
            </a:fld>
            <a:endParaRPr lang="en-US"/>
          </a:p>
        </p:txBody>
      </p:sp>
    </p:spTree>
    <p:extLst>
      <p:ext uri="{BB962C8B-B14F-4D97-AF65-F5344CB8AC3E}">
        <p14:creationId xmlns:p14="http://schemas.microsoft.com/office/powerpoint/2010/main" val="370705710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31B4D3F-644C-4E30-B2C6-95D1F2134FF0}" type="slidenum">
              <a:rPr lang="en-US"/>
              <a:pPr>
                <a:defRPr/>
              </a:pPr>
              <a:t>‹#›</a:t>
            </a:fld>
            <a:endParaRPr lang="en-US"/>
          </a:p>
        </p:txBody>
      </p:sp>
    </p:spTree>
    <p:extLst>
      <p:ext uri="{BB962C8B-B14F-4D97-AF65-F5344CB8AC3E}">
        <p14:creationId xmlns:p14="http://schemas.microsoft.com/office/powerpoint/2010/main" val="48996855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3D19EF2-704F-4D4D-8C71-B152F3D1810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762061B-CC00-4F26-B42F-0DEF9F9BB751}" type="slidenum">
              <a:rPr lang="en-US"/>
              <a:pPr>
                <a:defRPr/>
              </a:pPr>
              <a:t>‹#›</a:t>
            </a:fld>
            <a:endParaRPr lang="en-US"/>
          </a:p>
        </p:txBody>
      </p:sp>
    </p:spTree>
    <p:extLst>
      <p:ext uri="{BB962C8B-B14F-4D97-AF65-F5344CB8AC3E}">
        <p14:creationId xmlns:p14="http://schemas.microsoft.com/office/powerpoint/2010/main" val="428563659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B98EAEC-15C4-43A1-B428-75D509B0DD5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678C75-AF6B-45CF-80C2-512F8283C335}" type="slidenum">
              <a:rPr lang="en-US"/>
              <a:pPr>
                <a:defRPr/>
              </a:pPr>
              <a:t>‹#›</a:t>
            </a:fld>
            <a:endParaRPr lang="en-US"/>
          </a:p>
        </p:txBody>
      </p:sp>
    </p:spTree>
    <p:extLst>
      <p:ext uri="{BB962C8B-B14F-4D97-AF65-F5344CB8AC3E}">
        <p14:creationId xmlns:p14="http://schemas.microsoft.com/office/powerpoint/2010/main" val="51538175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2F03B6-9601-438C-8274-F323DBC3862D}"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A2303A9-74BD-405B-8CE3-65587C936997}" type="slidenum">
              <a:rPr lang="en-US"/>
              <a:pPr>
                <a:defRPr/>
              </a:pPr>
              <a:t>‹#›</a:t>
            </a:fld>
            <a:endParaRPr lang="en-US"/>
          </a:p>
        </p:txBody>
      </p:sp>
    </p:spTree>
    <p:extLst>
      <p:ext uri="{BB962C8B-B14F-4D97-AF65-F5344CB8AC3E}">
        <p14:creationId xmlns:p14="http://schemas.microsoft.com/office/powerpoint/2010/main" val="118948014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D825FF-345E-4B6C-A427-AAF9170B1EA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9A906F-DB06-4BB5-BC78-058CBD5109F0}" type="slidenum">
              <a:rPr lang="en-US"/>
              <a:pPr>
                <a:defRPr/>
              </a:pPr>
              <a:t>‹#›</a:t>
            </a:fld>
            <a:endParaRPr lang="en-US"/>
          </a:p>
        </p:txBody>
      </p:sp>
    </p:spTree>
    <p:extLst>
      <p:ext uri="{BB962C8B-B14F-4D97-AF65-F5344CB8AC3E}">
        <p14:creationId xmlns:p14="http://schemas.microsoft.com/office/powerpoint/2010/main" val="3980011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92B7E039-DB56-4E07-BE1D-8CF8D596D03A}" type="slidenum">
              <a:rPr lang="en-US"/>
              <a:pPr/>
              <a:t>‹#›</a:t>
            </a:fld>
            <a:endParaRPr lang="en-US"/>
          </a:p>
        </p:txBody>
      </p:sp>
    </p:spTree>
    <p:extLst>
      <p:ext uri="{BB962C8B-B14F-4D97-AF65-F5344CB8AC3E}">
        <p14:creationId xmlns:p14="http://schemas.microsoft.com/office/powerpoint/2010/main" val="556288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0A5031D-71D3-45F6-9103-46B913FFFD4D}" type="slidenum">
              <a:rPr lang="en-US"/>
              <a:pPr>
                <a:defRPr/>
              </a:pPr>
              <a:t>‹#›</a:t>
            </a:fld>
            <a:endParaRPr lang="en-US"/>
          </a:p>
        </p:txBody>
      </p:sp>
    </p:spTree>
    <p:extLst>
      <p:ext uri="{BB962C8B-B14F-4D97-AF65-F5344CB8AC3E}">
        <p14:creationId xmlns:p14="http://schemas.microsoft.com/office/powerpoint/2010/main" val="271283341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C1A1A0-80C2-4A94-8E94-43340F2ECD6B}"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3D1B170-7768-4C93-A7FE-CA53612E7C50}" type="slidenum">
              <a:rPr lang="en-US"/>
              <a:pPr>
                <a:defRPr/>
              </a:pPr>
              <a:t>‹#›</a:t>
            </a:fld>
            <a:endParaRPr lang="en-US"/>
          </a:p>
        </p:txBody>
      </p:sp>
    </p:spTree>
    <p:extLst>
      <p:ext uri="{BB962C8B-B14F-4D97-AF65-F5344CB8AC3E}">
        <p14:creationId xmlns:p14="http://schemas.microsoft.com/office/powerpoint/2010/main" val="158839147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3BB1F8-67C2-413D-A031-0FFCFCF76080}"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B252812-2801-4A64-835C-52F52A79375C}" type="slidenum">
              <a:rPr lang="en-US"/>
              <a:pPr>
                <a:defRPr/>
              </a:pPr>
              <a:t>‹#›</a:t>
            </a:fld>
            <a:endParaRPr lang="en-US"/>
          </a:p>
        </p:txBody>
      </p:sp>
    </p:spTree>
    <p:extLst>
      <p:ext uri="{BB962C8B-B14F-4D97-AF65-F5344CB8AC3E}">
        <p14:creationId xmlns:p14="http://schemas.microsoft.com/office/powerpoint/2010/main" val="3989798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4001D7-3AD2-4A33-8508-1CB2CB69A2F6}"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AB5AB0-8250-446E-AF83-4BEF4613C632}" type="slidenum">
              <a:rPr lang="en-US"/>
              <a:pPr>
                <a:defRPr/>
              </a:pPr>
              <a:t>‹#›</a:t>
            </a:fld>
            <a:endParaRPr lang="en-US"/>
          </a:p>
        </p:txBody>
      </p:sp>
    </p:spTree>
    <p:extLst>
      <p:ext uri="{BB962C8B-B14F-4D97-AF65-F5344CB8AC3E}">
        <p14:creationId xmlns:p14="http://schemas.microsoft.com/office/powerpoint/2010/main" val="385721151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2942EF6-F507-4D79-AF17-7F93FE3EA5FA}"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58FE546-25DD-43EC-9DBA-DF8FEBF1ACBC}" type="slidenum">
              <a:rPr lang="en-US"/>
              <a:pPr>
                <a:defRPr/>
              </a:pPr>
              <a:t>‹#›</a:t>
            </a:fld>
            <a:endParaRPr lang="en-US"/>
          </a:p>
        </p:txBody>
      </p:sp>
    </p:spTree>
    <p:extLst>
      <p:ext uri="{BB962C8B-B14F-4D97-AF65-F5344CB8AC3E}">
        <p14:creationId xmlns:p14="http://schemas.microsoft.com/office/powerpoint/2010/main" val="296305312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3261E5-B1D7-45ED-AE31-BFBB8B7C3901}"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47D33DC-3774-4718-931E-7DA4E2380C7D}" type="slidenum">
              <a:rPr lang="en-US"/>
              <a:pPr>
                <a:defRPr/>
              </a:pPr>
              <a:t>‹#›</a:t>
            </a:fld>
            <a:endParaRPr lang="en-US"/>
          </a:p>
        </p:txBody>
      </p:sp>
    </p:spTree>
    <p:extLst>
      <p:ext uri="{BB962C8B-B14F-4D97-AF65-F5344CB8AC3E}">
        <p14:creationId xmlns:p14="http://schemas.microsoft.com/office/powerpoint/2010/main" val="18670653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EB6754C-2677-47BF-AE7D-2180A866B9A3}"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9F4A78-74BC-4F0E-87EE-7981E91B6D84}" type="slidenum">
              <a:rPr lang="en-US"/>
              <a:pPr>
                <a:defRPr/>
              </a:pPr>
              <a:t>‹#›</a:t>
            </a:fld>
            <a:endParaRPr lang="en-US"/>
          </a:p>
        </p:txBody>
      </p:sp>
    </p:spTree>
    <p:extLst>
      <p:ext uri="{BB962C8B-B14F-4D97-AF65-F5344CB8AC3E}">
        <p14:creationId xmlns:p14="http://schemas.microsoft.com/office/powerpoint/2010/main" val="291298524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3F5208-9852-4C13-879E-711AF7FB3749}"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05D4ED-E03A-4B71-BBD5-83B70C54EF48}" type="slidenum">
              <a:rPr lang="en-US"/>
              <a:pPr>
                <a:defRPr/>
              </a:pPr>
              <a:t>‹#›</a:t>
            </a:fld>
            <a:endParaRPr lang="en-US"/>
          </a:p>
        </p:txBody>
      </p:sp>
    </p:spTree>
    <p:extLst>
      <p:ext uri="{BB962C8B-B14F-4D97-AF65-F5344CB8AC3E}">
        <p14:creationId xmlns:p14="http://schemas.microsoft.com/office/powerpoint/2010/main" val="82913363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F69BC53-2530-462E-B3D7-185B92BB8B3D}"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A1A3A0B-1915-4F86-8D20-E9F14A2E5988}" type="slidenum">
              <a:rPr lang="en-US"/>
              <a:pPr>
                <a:defRPr/>
              </a:pPr>
              <a:t>‹#›</a:t>
            </a:fld>
            <a:endParaRPr lang="en-US"/>
          </a:p>
        </p:txBody>
      </p:sp>
    </p:spTree>
    <p:extLst>
      <p:ext uri="{BB962C8B-B14F-4D97-AF65-F5344CB8AC3E}">
        <p14:creationId xmlns:p14="http://schemas.microsoft.com/office/powerpoint/2010/main" val="96921525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9F192C7-1E54-4680-BA55-1BEAAF90D39F}"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B733D1-650B-4384-B4BA-B22BAC959739}" type="slidenum">
              <a:rPr lang="en-US"/>
              <a:pPr>
                <a:defRPr/>
              </a:pPr>
              <a:t>‹#›</a:t>
            </a:fld>
            <a:endParaRPr lang="en-US"/>
          </a:p>
        </p:txBody>
      </p:sp>
    </p:spTree>
    <p:extLst>
      <p:ext uri="{BB962C8B-B14F-4D97-AF65-F5344CB8AC3E}">
        <p14:creationId xmlns:p14="http://schemas.microsoft.com/office/powerpoint/2010/main" val="6163895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10179D9-9511-4F4E-B681-95D5B2BCDCB9}"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ADCACA43-5538-46DF-ACCC-B61B038D2113}" type="slidenum">
              <a:rPr lang="en-US"/>
              <a:pPr>
                <a:defRPr/>
              </a:pPr>
              <a:t>‹#›</a:t>
            </a:fld>
            <a:endParaRPr lang="en-US"/>
          </a:p>
        </p:txBody>
      </p:sp>
    </p:spTree>
    <p:extLst>
      <p:ext uri="{BB962C8B-B14F-4D97-AF65-F5344CB8AC3E}">
        <p14:creationId xmlns:p14="http://schemas.microsoft.com/office/powerpoint/2010/main" val="70919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FECF38-9690-4C28-BB0E-C250081D2A4C}" type="slidenum">
              <a:rPr lang="en-US"/>
              <a:pPr>
                <a:defRPr/>
              </a:pPr>
              <a:t>‹#›</a:t>
            </a:fld>
            <a:endParaRPr lang="en-US"/>
          </a:p>
        </p:txBody>
      </p:sp>
    </p:spTree>
    <p:extLst>
      <p:ext uri="{BB962C8B-B14F-4D97-AF65-F5344CB8AC3E}">
        <p14:creationId xmlns:p14="http://schemas.microsoft.com/office/powerpoint/2010/main" val="34959002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10E5361-FA05-47AB-946A-DBE590C5B71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64A62B0-64FF-4336-AB96-C4399F49DC04}" type="slidenum">
              <a:rPr lang="en-US"/>
              <a:pPr>
                <a:defRPr/>
              </a:pPr>
              <a:t>‹#›</a:t>
            </a:fld>
            <a:endParaRPr lang="en-US"/>
          </a:p>
        </p:txBody>
      </p:sp>
    </p:spTree>
    <p:extLst>
      <p:ext uri="{BB962C8B-B14F-4D97-AF65-F5344CB8AC3E}">
        <p14:creationId xmlns:p14="http://schemas.microsoft.com/office/powerpoint/2010/main" val="36443820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35CD143-D625-41F6-9144-8B98B9CED5C1}"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9AD7D735-4883-49AB-9D21-D4821E521F67}" type="slidenum">
              <a:rPr lang="en-US"/>
              <a:pPr>
                <a:defRPr/>
              </a:pPr>
              <a:t>‹#›</a:t>
            </a:fld>
            <a:endParaRPr lang="en-US"/>
          </a:p>
        </p:txBody>
      </p:sp>
    </p:spTree>
    <p:extLst>
      <p:ext uri="{BB962C8B-B14F-4D97-AF65-F5344CB8AC3E}">
        <p14:creationId xmlns:p14="http://schemas.microsoft.com/office/powerpoint/2010/main" val="414862222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80027FA-C1FF-4FDA-9D0F-20943783929A}"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F98C79CF-F017-463B-B718-3F1729D9F083}" type="slidenum">
              <a:rPr lang="en-US"/>
              <a:pPr>
                <a:defRPr/>
              </a:pPr>
              <a:t>‹#›</a:t>
            </a:fld>
            <a:endParaRPr lang="en-US"/>
          </a:p>
        </p:txBody>
      </p:sp>
    </p:spTree>
    <p:extLst>
      <p:ext uri="{BB962C8B-B14F-4D97-AF65-F5344CB8AC3E}">
        <p14:creationId xmlns:p14="http://schemas.microsoft.com/office/powerpoint/2010/main" val="274129952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68EB6E2-98BA-45EF-BD38-FDCFBD9886B8}"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5C88A0F9-9126-40A1-B76E-0CDF4A235305}" type="slidenum">
              <a:rPr lang="en-US"/>
              <a:pPr>
                <a:defRPr/>
              </a:pPr>
              <a:t>‹#›</a:t>
            </a:fld>
            <a:endParaRPr lang="en-US"/>
          </a:p>
        </p:txBody>
      </p:sp>
    </p:spTree>
    <p:extLst>
      <p:ext uri="{BB962C8B-B14F-4D97-AF65-F5344CB8AC3E}">
        <p14:creationId xmlns:p14="http://schemas.microsoft.com/office/powerpoint/2010/main" val="416200502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BB607DA-6451-4BE6-8B55-CC202D1FBB4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AED3801-A3E8-4E12-A613-71D30768F2DB}" type="slidenum">
              <a:rPr lang="en-US"/>
              <a:pPr>
                <a:defRPr/>
              </a:pPr>
              <a:t>‹#›</a:t>
            </a:fld>
            <a:endParaRPr lang="en-US"/>
          </a:p>
        </p:txBody>
      </p:sp>
    </p:spTree>
    <p:extLst>
      <p:ext uri="{BB962C8B-B14F-4D97-AF65-F5344CB8AC3E}">
        <p14:creationId xmlns:p14="http://schemas.microsoft.com/office/powerpoint/2010/main" val="44539123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4610F50-BF9D-40D9-B40B-5F04EB39C5F6}"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DC5A5C53-7E52-495D-AFCA-EB7678DFC466}" type="slidenum">
              <a:rPr lang="en-US"/>
              <a:pPr>
                <a:defRPr/>
              </a:pPr>
              <a:t>‹#›</a:t>
            </a:fld>
            <a:endParaRPr lang="en-US"/>
          </a:p>
        </p:txBody>
      </p:sp>
    </p:spTree>
    <p:extLst>
      <p:ext uri="{BB962C8B-B14F-4D97-AF65-F5344CB8AC3E}">
        <p14:creationId xmlns:p14="http://schemas.microsoft.com/office/powerpoint/2010/main" val="154541158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1582D57-41E3-4758-8CB0-481FE2BC04B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3F1F7C9-01BA-4826-B9AC-F41725D37FB9}" type="slidenum">
              <a:rPr lang="en-US"/>
              <a:pPr>
                <a:defRPr/>
              </a:pPr>
              <a:t>‹#›</a:t>
            </a:fld>
            <a:endParaRPr lang="en-US"/>
          </a:p>
        </p:txBody>
      </p:sp>
    </p:spTree>
    <p:extLst>
      <p:ext uri="{BB962C8B-B14F-4D97-AF65-F5344CB8AC3E}">
        <p14:creationId xmlns:p14="http://schemas.microsoft.com/office/powerpoint/2010/main" val="32251560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72DEFA4-7CA9-4E3A-8285-3EFE8D1EBEE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3CA1327-3D81-4E2D-ACF4-7912A83C7296}" type="slidenum">
              <a:rPr lang="en-US"/>
              <a:pPr>
                <a:defRPr/>
              </a:pPr>
              <a:t>‹#›</a:t>
            </a:fld>
            <a:endParaRPr lang="en-US"/>
          </a:p>
        </p:txBody>
      </p:sp>
    </p:spTree>
    <p:extLst>
      <p:ext uri="{BB962C8B-B14F-4D97-AF65-F5344CB8AC3E}">
        <p14:creationId xmlns:p14="http://schemas.microsoft.com/office/powerpoint/2010/main" val="82393294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09FF7D8-1D56-4CC9-AC2B-DCEB280D1E6D}"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3C8A17A-64F3-4D00-A18E-B0E6A66B893F}" type="slidenum">
              <a:rPr lang="en-US"/>
              <a:pPr>
                <a:defRPr/>
              </a:pPr>
              <a:t>‹#›</a:t>
            </a:fld>
            <a:endParaRPr lang="en-US"/>
          </a:p>
        </p:txBody>
      </p:sp>
    </p:spTree>
    <p:extLst>
      <p:ext uri="{BB962C8B-B14F-4D97-AF65-F5344CB8AC3E}">
        <p14:creationId xmlns:p14="http://schemas.microsoft.com/office/powerpoint/2010/main" val="248563839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68BD6F4-D7CC-4971-88BD-D81F6373969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FE03814-D830-4E79-BAE2-B3087355CCD7}" type="slidenum">
              <a:rPr lang="en-US"/>
              <a:pPr>
                <a:defRPr/>
              </a:pPr>
              <a:t>‹#›</a:t>
            </a:fld>
            <a:endParaRPr lang="en-US"/>
          </a:p>
        </p:txBody>
      </p:sp>
    </p:spTree>
    <p:extLst>
      <p:ext uri="{BB962C8B-B14F-4D97-AF65-F5344CB8AC3E}">
        <p14:creationId xmlns:p14="http://schemas.microsoft.com/office/powerpoint/2010/main" val="1104656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3D92645-D6E6-42BE-B02A-7A13C6AD3707}" type="slidenum">
              <a:rPr lang="en-US"/>
              <a:pPr>
                <a:defRPr/>
              </a:pPr>
              <a:t>‹#›</a:t>
            </a:fld>
            <a:endParaRPr lang="en-US"/>
          </a:p>
        </p:txBody>
      </p:sp>
    </p:spTree>
    <p:extLst>
      <p:ext uri="{BB962C8B-B14F-4D97-AF65-F5344CB8AC3E}">
        <p14:creationId xmlns:p14="http://schemas.microsoft.com/office/powerpoint/2010/main" val="27927969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A1CE6AF-8272-4016-BDD3-F09BA742AFC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A079725-9360-42E3-B223-EE4F3C96305D}" type="slidenum">
              <a:rPr lang="en-US"/>
              <a:pPr>
                <a:defRPr/>
              </a:pPr>
              <a:t>‹#›</a:t>
            </a:fld>
            <a:endParaRPr lang="en-US"/>
          </a:p>
        </p:txBody>
      </p:sp>
    </p:spTree>
    <p:extLst>
      <p:ext uri="{BB962C8B-B14F-4D97-AF65-F5344CB8AC3E}">
        <p14:creationId xmlns:p14="http://schemas.microsoft.com/office/powerpoint/2010/main" val="219671816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708A085-D326-4308-A964-9887455017A0}"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124B5F8B-B8FE-4F56-B627-8FF265525E99}" type="slidenum">
              <a:rPr lang="en-US"/>
              <a:pPr>
                <a:defRPr/>
              </a:pPr>
              <a:t>‹#›</a:t>
            </a:fld>
            <a:endParaRPr lang="en-US"/>
          </a:p>
        </p:txBody>
      </p:sp>
    </p:spTree>
    <p:extLst>
      <p:ext uri="{BB962C8B-B14F-4D97-AF65-F5344CB8AC3E}">
        <p14:creationId xmlns:p14="http://schemas.microsoft.com/office/powerpoint/2010/main" val="239261105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54F7B06-0DB1-4AA8-A111-86E058521659}"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18B02822-53C4-442E-9019-EB49DB5A71AB}" type="slidenum">
              <a:rPr lang="en-US"/>
              <a:pPr>
                <a:defRPr/>
              </a:pPr>
              <a:t>‹#›</a:t>
            </a:fld>
            <a:endParaRPr lang="en-US"/>
          </a:p>
        </p:txBody>
      </p:sp>
    </p:spTree>
    <p:extLst>
      <p:ext uri="{BB962C8B-B14F-4D97-AF65-F5344CB8AC3E}">
        <p14:creationId xmlns:p14="http://schemas.microsoft.com/office/powerpoint/2010/main" val="414980926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CCF6155-49FE-48D3-8276-2BD696E741AD}"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6476AB3D-5329-4ED7-A6D9-C2E193F4EF80}" type="slidenum">
              <a:rPr lang="en-US"/>
              <a:pPr>
                <a:defRPr/>
              </a:pPr>
              <a:t>‹#›</a:t>
            </a:fld>
            <a:endParaRPr lang="en-US"/>
          </a:p>
        </p:txBody>
      </p:sp>
    </p:spTree>
    <p:extLst>
      <p:ext uri="{BB962C8B-B14F-4D97-AF65-F5344CB8AC3E}">
        <p14:creationId xmlns:p14="http://schemas.microsoft.com/office/powerpoint/2010/main" val="51645940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2ECB953-4332-4C11-A09F-4274BE9B0302}"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E5F9AC38-033F-4F42-B7F8-9357575AF0B1}" type="slidenum">
              <a:rPr lang="en-US"/>
              <a:pPr>
                <a:defRPr/>
              </a:pPr>
              <a:t>‹#›</a:t>
            </a:fld>
            <a:endParaRPr lang="en-US"/>
          </a:p>
        </p:txBody>
      </p:sp>
    </p:spTree>
    <p:extLst>
      <p:ext uri="{BB962C8B-B14F-4D97-AF65-F5344CB8AC3E}">
        <p14:creationId xmlns:p14="http://schemas.microsoft.com/office/powerpoint/2010/main" val="226680888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34C618C-C51F-4954-94C8-E555B1CB8206}"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D23FFEE0-BEB2-48B3-9F6F-AB56155DCF69}" type="slidenum">
              <a:rPr lang="en-US"/>
              <a:pPr>
                <a:defRPr/>
              </a:pPr>
              <a:t>‹#›</a:t>
            </a:fld>
            <a:endParaRPr lang="en-US"/>
          </a:p>
        </p:txBody>
      </p:sp>
    </p:spTree>
    <p:extLst>
      <p:ext uri="{BB962C8B-B14F-4D97-AF65-F5344CB8AC3E}">
        <p14:creationId xmlns:p14="http://schemas.microsoft.com/office/powerpoint/2010/main" val="14626011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9EC72-309A-4A4E-9B05-EE68E517D183}"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56C8BBB6-481E-4850-AC52-F4E307B22066}" type="slidenum">
              <a:rPr lang="en-US"/>
              <a:pPr>
                <a:defRPr/>
              </a:pPr>
              <a:t>‹#›</a:t>
            </a:fld>
            <a:endParaRPr lang="en-US"/>
          </a:p>
        </p:txBody>
      </p:sp>
    </p:spTree>
    <p:extLst>
      <p:ext uri="{BB962C8B-B14F-4D97-AF65-F5344CB8AC3E}">
        <p14:creationId xmlns:p14="http://schemas.microsoft.com/office/powerpoint/2010/main" val="314510523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F2402E8-8B9D-4B99-8E05-E1B369BCBEF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2E4F53A5-0510-4509-8F82-FD97AE2F7038}" type="slidenum">
              <a:rPr lang="en-US"/>
              <a:pPr>
                <a:defRPr/>
              </a:pPr>
              <a:t>‹#›</a:t>
            </a:fld>
            <a:endParaRPr lang="en-US"/>
          </a:p>
        </p:txBody>
      </p:sp>
    </p:spTree>
    <p:extLst>
      <p:ext uri="{BB962C8B-B14F-4D97-AF65-F5344CB8AC3E}">
        <p14:creationId xmlns:p14="http://schemas.microsoft.com/office/powerpoint/2010/main" val="279495955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155A086-9335-4B36-A533-B0D0B26E017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6E52B259-9D30-4DBB-8AD5-ECEF1D616BB6}" type="slidenum">
              <a:rPr lang="en-US"/>
              <a:pPr>
                <a:defRPr/>
              </a:pPr>
              <a:t>‹#›</a:t>
            </a:fld>
            <a:endParaRPr lang="en-US"/>
          </a:p>
        </p:txBody>
      </p:sp>
    </p:spTree>
    <p:extLst>
      <p:ext uri="{BB962C8B-B14F-4D97-AF65-F5344CB8AC3E}">
        <p14:creationId xmlns:p14="http://schemas.microsoft.com/office/powerpoint/2010/main" val="63634425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21C4E880-2AD8-4EE4-92C9-65E597ED2983}"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F9A5564-51FE-4A9C-B316-AF0AD2108C97}" type="slidenum">
              <a:rPr lang="en-US"/>
              <a:pPr>
                <a:defRPr/>
              </a:pPr>
              <a:t>‹#›</a:t>
            </a:fld>
            <a:endParaRPr lang="en-US"/>
          </a:p>
        </p:txBody>
      </p:sp>
    </p:spTree>
    <p:extLst>
      <p:ext uri="{BB962C8B-B14F-4D97-AF65-F5344CB8AC3E}">
        <p14:creationId xmlns:p14="http://schemas.microsoft.com/office/powerpoint/2010/main" val="177540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0BF7D49-C9D6-41AB-A8CA-5766D477F648}" type="slidenum">
              <a:rPr lang="en-US"/>
              <a:pPr>
                <a:defRPr/>
              </a:pPr>
              <a:t>‹#›</a:t>
            </a:fld>
            <a:endParaRPr lang="en-US"/>
          </a:p>
        </p:txBody>
      </p:sp>
    </p:spTree>
    <p:extLst>
      <p:ext uri="{BB962C8B-B14F-4D97-AF65-F5344CB8AC3E}">
        <p14:creationId xmlns:p14="http://schemas.microsoft.com/office/powerpoint/2010/main" val="29769504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A1FEB70-CABB-442D-883B-CCE29A863B1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0746E8B8-452D-455C-A3C5-DE132840A9B8}" type="slidenum">
              <a:rPr lang="en-US"/>
              <a:pPr>
                <a:defRPr/>
              </a:pPr>
              <a:t>‹#›</a:t>
            </a:fld>
            <a:endParaRPr lang="en-US"/>
          </a:p>
        </p:txBody>
      </p:sp>
    </p:spTree>
    <p:extLst>
      <p:ext uri="{BB962C8B-B14F-4D97-AF65-F5344CB8AC3E}">
        <p14:creationId xmlns:p14="http://schemas.microsoft.com/office/powerpoint/2010/main" val="191521240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65D224FE-7766-498A-9950-732B8A6806D5}"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AFEFA35B-A7AA-4DCE-8991-B3E715C301B1}" type="slidenum">
              <a:rPr lang="en-US"/>
              <a:pPr>
                <a:defRPr/>
              </a:pPr>
              <a:t>‹#›</a:t>
            </a:fld>
            <a:endParaRPr lang="en-US"/>
          </a:p>
        </p:txBody>
      </p:sp>
    </p:spTree>
    <p:extLst>
      <p:ext uri="{BB962C8B-B14F-4D97-AF65-F5344CB8AC3E}">
        <p14:creationId xmlns:p14="http://schemas.microsoft.com/office/powerpoint/2010/main" val="314299246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4B8D3BE-EC6C-43F3-AAC6-D8E4093799F4}"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EBA212E-CC41-448D-9AE0-93FB9101982A}" type="slidenum">
              <a:rPr lang="en-US"/>
              <a:pPr>
                <a:defRPr/>
              </a:pPr>
              <a:t>‹#›</a:t>
            </a:fld>
            <a:endParaRPr lang="en-US"/>
          </a:p>
        </p:txBody>
      </p:sp>
    </p:spTree>
    <p:extLst>
      <p:ext uri="{BB962C8B-B14F-4D97-AF65-F5344CB8AC3E}">
        <p14:creationId xmlns:p14="http://schemas.microsoft.com/office/powerpoint/2010/main" val="28120907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BDCA8FA-9AA3-4E1A-B952-D00F7D213C59}"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C0E4FDD-EACA-4E7C-A14C-2ECE0AE826F5}" type="slidenum">
              <a:rPr lang="en-US"/>
              <a:pPr>
                <a:defRPr/>
              </a:pPr>
              <a:t>‹#›</a:t>
            </a:fld>
            <a:endParaRPr lang="en-US"/>
          </a:p>
        </p:txBody>
      </p:sp>
    </p:spTree>
    <p:extLst>
      <p:ext uri="{BB962C8B-B14F-4D97-AF65-F5344CB8AC3E}">
        <p14:creationId xmlns:p14="http://schemas.microsoft.com/office/powerpoint/2010/main" val="393047224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808AD4B8-5DBC-4529-BC51-FF49FF08AF9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296551F6-3799-483C-9C80-D92AF31CB0F2}" type="slidenum">
              <a:rPr lang="en-US"/>
              <a:pPr>
                <a:defRPr/>
              </a:pPr>
              <a:t>‹#›</a:t>
            </a:fld>
            <a:endParaRPr lang="en-US"/>
          </a:p>
        </p:txBody>
      </p:sp>
    </p:spTree>
    <p:extLst>
      <p:ext uri="{BB962C8B-B14F-4D97-AF65-F5344CB8AC3E}">
        <p14:creationId xmlns:p14="http://schemas.microsoft.com/office/powerpoint/2010/main" val="64950818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1FA23D4-5C44-43D9-996C-7F76771771C8}"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46BAA77-386E-4CB4-8588-9D84FBC79E7B}" type="slidenum">
              <a:rPr lang="en-US"/>
              <a:pPr>
                <a:defRPr/>
              </a:pPr>
              <a:t>‹#›</a:t>
            </a:fld>
            <a:endParaRPr lang="en-US"/>
          </a:p>
        </p:txBody>
      </p:sp>
    </p:spTree>
    <p:extLst>
      <p:ext uri="{BB962C8B-B14F-4D97-AF65-F5344CB8AC3E}">
        <p14:creationId xmlns:p14="http://schemas.microsoft.com/office/powerpoint/2010/main" val="203365982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FC2D914-C213-4AD7-9E1C-D1F9A10BB2CA}"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9268D2B8-2F70-4AB7-BC57-8AA1710E7A8B}" type="slidenum">
              <a:rPr lang="en-US"/>
              <a:pPr>
                <a:defRPr/>
              </a:pPr>
              <a:t>‹#›</a:t>
            </a:fld>
            <a:endParaRPr lang="en-US"/>
          </a:p>
        </p:txBody>
      </p:sp>
    </p:spTree>
    <p:extLst>
      <p:ext uri="{BB962C8B-B14F-4D97-AF65-F5344CB8AC3E}">
        <p14:creationId xmlns:p14="http://schemas.microsoft.com/office/powerpoint/2010/main" val="309191118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52ECDB3-6599-44C8-ADF8-8B911DC4B5DE}"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A7C2F3C-4CF1-4B48-80A2-249289808486}" type="slidenum">
              <a:rPr lang="en-US"/>
              <a:pPr>
                <a:defRPr/>
              </a:pPr>
              <a:t>‹#›</a:t>
            </a:fld>
            <a:endParaRPr lang="en-US"/>
          </a:p>
        </p:txBody>
      </p:sp>
    </p:spTree>
    <p:extLst>
      <p:ext uri="{BB962C8B-B14F-4D97-AF65-F5344CB8AC3E}">
        <p14:creationId xmlns:p14="http://schemas.microsoft.com/office/powerpoint/2010/main" val="141637235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78608E38-A15B-4631-A815-D11DDC05604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60CEF78-549E-49AE-8254-E930DE22666D}" type="slidenum">
              <a:rPr lang="en-US"/>
              <a:pPr>
                <a:defRPr/>
              </a:pPr>
              <a:t>‹#›</a:t>
            </a:fld>
            <a:endParaRPr lang="en-US"/>
          </a:p>
        </p:txBody>
      </p:sp>
    </p:spTree>
    <p:extLst>
      <p:ext uri="{BB962C8B-B14F-4D97-AF65-F5344CB8AC3E}">
        <p14:creationId xmlns:p14="http://schemas.microsoft.com/office/powerpoint/2010/main" val="428318189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B53DE940-C72D-4CA1-BEAD-9E6BC1328A8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E1232BF-96EC-4543-A03B-86842F702CBD}" type="slidenum">
              <a:rPr lang="en-US"/>
              <a:pPr>
                <a:defRPr/>
              </a:pPr>
              <a:t>‹#›</a:t>
            </a:fld>
            <a:endParaRPr lang="en-US"/>
          </a:p>
        </p:txBody>
      </p:sp>
    </p:spTree>
    <p:extLst>
      <p:ext uri="{BB962C8B-B14F-4D97-AF65-F5344CB8AC3E}">
        <p14:creationId xmlns:p14="http://schemas.microsoft.com/office/powerpoint/2010/main" val="2201519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A223040-9AB5-47EA-896A-04ED030709E8}" type="slidenum">
              <a:rPr lang="en-US"/>
              <a:pPr>
                <a:defRPr/>
              </a:pPr>
              <a:t>‹#›</a:t>
            </a:fld>
            <a:endParaRPr lang="en-US"/>
          </a:p>
        </p:txBody>
      </p:sp>
    </p:spTree>
    <p:extLst>
      <p:ext uri="{BB962C8B-B14F-4D97-AF65-F5344CB8AC3E}">
        <p14:creationId xmlns:p14="http://schemas.microsoft.com/office/powerpoint/2010/main" val="152858493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48B27D-F47E-4B22-9085-2F0418B48A0C}" type="slidenum">
              <a:rPr lang="en-US"/>
              <a:pPr>
                <a:defRPr/>
              </a:pPr>
              <a:t>‹#›</a:t>
            </a:fld>
            <a:endParaRPr lang="en-US"/>
          </a:p>
        </p:txBody>
      </p:sp>
    </p:spTree>
    <p:extLst>
      <p:ext uri="{BB962C8B-B14F-4D97-AF65-F5344CB8AC3E}">
        <p14:creationId xmlns:p14="http://schemas.microsoft.com/office/powerpoint/2010/main" val="229515372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F7D8B-5C0D-4024-B3D9-3F9CB52BBE6A}" type="slidenum">
              <a:rPr lang="en-US"/>
              <a:pPr>
                <a:defRPr/>
              </a:pPr>
              <a:t>‹#›</a:t>
            </a:fld>
            <a:endParaRPr lang="en-US"/>
          </a:p>
        </p:txBody>
      </p:sp>
    </p:spTree>
    <p:extLst>
      <p:ext uri="{BB962C8B-B14F-4D97-AF65-F5344CB8AC3E}">
        <p14:creationId xmlns:p14="http://schemas.microsoft.com/office/powerpoint/2010/main" val="387140518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D4DDFF-7AD9-49A5-A506-25DE26673A90}" type="slidenum">
              <a:rPr lang="en-US"/>
              <a:pPr>
                <a:defRPr/>
              </a:pPr>
              <a:t>‹#›</a:t>
            </a:fld>
            <a:endParaRPr lang="en-US"/>
          </a:p>
        </p:txBody>
      </p:sp>
    </p:spTree>
    <p:extLst>
      <p:ext uri="{BB962C8B-B14F-4D97-AF65-F5344CB8AC3E}">
        <p14:creationId xmlns:p14="http://schemas.microsoft.com/office/powerpoint/2010/main" val="338244632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458E79-F159-4867-AB7D-E7FA5232E586}" type="slidenum">
              <a:rPr lang="en-US"/>
              <a:pPr>
                <a:defRPr/>
              </a:pPr>
              <a:t>‹#›</a:t>
            </a:fld>
            <a:endParaRPr lang="en-US"/>
          </a:p>
        </p:txBody>
      </p:sp>
    </p:spTree>
    <p:extLst>
      <p:ext uri="{BB962C8B-B14F-4D97-AF65-F5344CB8AC3E}">
        <p14:creationId xmlns:p14="http://schemas.microsoft.com/office/powerpoint/2010/main" val="1924211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B3E882-F80C-42C1-86EC-4F4D14A0CA62}" type="slidenum">
              <a:rPr lang="en-US"/>
              <a:pPr>
                <a:defRPr/>
              </a:pPr>
              <a:t>‹#›</a:t>
            </a:fld>
            <a:endParaRPr lang="en-US"/>
          </a:p>
        </p:txBody>
      </p:sp>
    </p:spTree>
    <p:extLst>
      <p:ext uri="{BB962C8B-B14F-4D97-AF65-F5344CB8AC3E}">
        <p14:creationId xmlns:p14="http://schemas.microsoft.com/office/powerpoint/2010/main" val="407991184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206A8F-889D-46A8-84C8-C2C7D06CE745}" type="slidenum">
              <a:rPr lang="en-US"/>
              <a:pPr>
                <a:defRPr/>
              </a:pPr>
              <a:t>‹#›</a:t>
            </a:fld>
            <a:endParaRPr lang="en-US"/>
          </a:p>
        </p:txBody>
      </p:sp>
    </p:spTree>
    <p:extLst>
      <p:ext uri="{BB962C8B-B14F-4D97-AF65-F5344CB8AC3E}">
        <p14:creationId xmlns:p14="http://schemas.microsoft.com/office/powerpoint/2010/main" val="216278787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CE756C-9CEF-4307-94D3-40A420EA2DCB}" type="slidenum">
              <a:rPr lang="en-US"/>
              <a:pPr>
                <a:defRPr/>
              </a:pPr>
              <a:t>‹#›</a:t>
            </a:fld>
            <a:endParaRPr lang="en-US"/>
          </a:p>
        </p:txBody>
      </p:sp>
    </p:spTree>
    <p:extLst>
      <p:ext uri="{BB962C8B-B14F-4D97-AF65-F5344CB8AC3E}">
        <p14:creationId xmlns:p14="http://schemas.microsoft.com/office/powerpoint/2010/main" val="381457844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44D60C-A9DF-435E-9973-7C31605A00B5}" type="slidenum">
              <a:rPr lang="en-US"/>
              <a:pPr>
                <a:defRPr/>
              </a:pPr>
              <a:t>‹#›</a:t>
            </a:fld>
            <a:endParaRPr lang="en-US"/>
          </a:p>
        </p:txBody>
      </p:sp>
    </p:spTree>
    <p:extLst>
      <p:ext uri="{BB962C8B-B14F-4D97-AF65-F5344CB8AC3E}">
        <p14:creationId xmlns:p14="http://schemas.microsoft.com/office/powerpoint/2010/main" val="133324975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97628A-6277-41C2-A4A3-51D588BDBDE0}" type="slidenum">
              <a:rPr lang="en-US"/>
              <a:pPr>
                <a:defRPr/>
              </a:pPr>
              <a:t>‹#›</a:t>
            </a:fld>
            <a:endParaRPr lang="en-US"/>
          </a:p>
        </p:txBody>
      </p:sp>
    </p:spTree>
    <p:extLst>
      <p:ext uri="{BB962C8B-B14F-4D97-AF65-F5344CB8AC3E}">
        <p14:creationId xmlns:p14="http://schemas.microsoft.com/office/powerpoint/2010/main" val="279008312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97234-164F-42F7-800A-79CD64F3669D}" type="slidenum">
              <a:rPr lang="en-US"/>
              <a:pPr>
                <a:defRPr/>
              </a:pPr>
              <a:t>‹#›</a:t>
            </a:fld>
            <a:endParaRPr lang="en-US"/>
          </a:p>
        </p:txBody>
      </p:sp>
    </p:spTree>
    <p:extLst>
      <p:ext uri="{BB962C8B-B14F-4D97-AF65-F5344CB8AC3E}">
        <p14:creationId xmlns:p14="http://schemas.microsoft.com/office/powerpoint/2010/main" val="188040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241E2EE-0EFD-4CA5-93FB-8FD38449AB2B}" type="slidenum">
              <a:rPr lang="en-US"/>
              <a:pPr>
                <a:defRPr/>
              </a:pPr>
              <a:t>‹#›</a:t>
            </a:fld>
            <a:endParaRPr lang="en-US"/>
          </a:p>
        </p:txBody>
      </p:sp>
    </p:spTree>
    <p:extLst>
      <p:ext uri="{BB962C8B-B14F-4D97-AF65-F5344CB8AC3E}">
        <p14:creationId xmlns:p14="http://schemas.microsoft.com/office/powerpoint/2010/main" val="9517202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8CD22-E697-41E8-AA7F-D1081FC65DD4}" type="slidenum">
              <a:rPr lang="en-US"/>
              <a:pPr>
                <a:defRPr/>
              </a:pPr>
              <a:t>‹#›</a:t>
            </a:fld>
            <a:endParaRPr lang="en-US"/>
          </a:p>
        </p:txBody>
      </p:sp>
    </p:spTree>
    <p:extLst>
      <p:ext uri="{BB962C8B-B14F-4D97-AF65-F5344CB8AC3E}">
        <p14:creationId xmlns:p14="http://schemas.microsoft.com/office/powerpoint/2010/main" val="214722690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27131C5-EDD1-4563-B421-ACB2C594AC52}" type="slidenum">
              <a:rPr lang="en-US"/>
              <a:pPr>
                <a:defRPr/>
              </a:pPr>
              <a:t>‹#›</a:t>
            </a:fld>
            <a:endParaRPr lang="en-US"/>
          </a:p>
        </p:txBody>
      </p:sp>
    </p:spTree>
    <p:extLst>
      <p:ext uri="{BB962C8B-B14F-4D97-AF65-F5344CB8AC3E}">
        <p14:creationId xmlns:p14="http://schemas.microsoft.com/office/powerpoint/2010/main" val="20323476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13CBB-42FD-493D-A0AD-11AD874D199C}" type="slidenum">
              <a:rPr lang="en-US"/>
              <a:pPr>
                <a:defRPr/>
              </a:pPr>
              <a:t>‹#›</a:t>
            </a:fld>
            <a:endParaRPr lang="en-US"/>
          </a:p>
        </p:txBody>
      </p:sp>
    </p:spTree>
    <p:extLst>
      <p:ext uri="{BB962C8B-B14F-4D97-AF65-F5344CB8AC3E}">
        <p14:creationId xmlns:p14="http://schemas.microsoft.com/office/powerpoint/2010/main" val="6515616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6CC05-2279-49EF-ACBE-B3556F78EBF3}" type="slidenum">
              <a:rPr lang="en-US"/>
              <a:pPr>
                <a:defRPr/>
              </a:pPr>
              <a:t>‹#›</a:t>
            </a:fld>
            <a:endParaRPr lang="en-US"/>
          </a:p>
        </p:txBody>
      </p:sp>
    </p:spTree>
    <p:extLst>
      <p:ext uri="{BB962C8B-B14F-4D97-AF65-F5344CB8AC3E}">
        <p14:creationId xmlns:p14="http://schemas.microsoft.com/office/powerpoint/2010/main" val="126624468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48B27D-F47E-4B22-9085-2F0418B48A0C}" type="slidenum">
              <a:rPr lang="en-US"/>
              <a:pPr>
                <a:defRPr/>
              </a:pPr>
              <a:t>‹#›</a:t>
            </a:fld>
            <a:endParaRPr lang="en-US"/>
          </a:p>
        </p:txBody>
      </p:sp>
    </p:spTree>
    <p:extLst>
      <p:ext uri="{BB962C8B-B14F-4D97-AF65-F5344CB8AC3E}">
        <p14:creationId xmlns:p14="http://schemas.microsoft.com/office/powerpoint/2010/main" val="224264085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F7D8B-5C0D-4024-B3D9-3F9CB52BBE6A}" type="slidenum">
              <a:rPr lang="en-US"/>
              <a:pPr>
                <a:defRPr/>
              </a:pPr>
              <a:t>‹#›</a:t>
            </a:fld>
            <a:endParaRPr lang="en-US"/>
          </a:p>
        </p:txBody>
      </p:sp>
    </p:spTree>
    <p:extLst>
      <p:ext uri="{BB962C8B-B14F-4D97-AF65-F5344CB8AC3E}">
        <p14:creationId xmlns:p14="http://schemas.microsoft.com/office/powerpoint/2010/main" val="25584001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D4DDFF-7AD9-49A5-A506-25DE26673A90}" type="slidenum">
              <a:rPr lang="en-US"/>
              <a:pPr>
                <a:defRPr/>
              </a:pPr>
              <a:t>‹#›</a:t>
            </a:fld>
            <a:endParaRPr lang="en-US"/>
          </a:p>
        </p:txBody>
      </p:sp>
    </p:spTree>
    <p:extLst>
      <p:ext uri="{BB962C8B-B14F-4D97-AF65-F5344CB8AC3E}">
        <p14:creationId xmlns:p14="http://schemas.microsoft.com/office/powerpoint/2010/main" val="219225328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458E79-F159-4867-AB7D-E7FA5232E586}" type="slidenum">
              <a:rPr lang="en-US"/>
              <a:pPr>
                <a:defRPr/>
              </a:pPr>
              <a:t>‹#›</a:t>
            </a:fld>
            <a:endParaRPr lang="en-US"/>
          </a:p>
        </p:txBody>
      </p:sp>
    </p:spTree>
    <p:extLst>
      <p:ext uri="{BB962C8B-B14F-4D97-AF65-F5344CB8AC3E}">
        <p14:creationId xmlns:p14="http://schemas.microsoft.com/office/powerpoint/2010/main" val="294214294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B3E882-F80C-42C1-86EC-4F4D14A0CA62}" type="slidenum">
              <a:rPr lang="en-US"/>
              <a:pPr>
                <a:defRPr/>
              </a:pPr>
              <a:t>‹#›</a:t>
            </a:fld>
            <a:endParaRPr lang="en-US"/>
          </a:p>
        </p:txBody>
      </p:sp>
    </p:spTree>
    <p:extLst>
      <p:ext uri="{BB962C8B-B14F-4D97-AF65-F5344CB8AC3E}">
        <p14:creationId xmlns:p14="http://schemas.microsoft.com/office/powerpoint/2010/main" val="41710142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206A8F-889D-46A8-84C8-C2C7D06CE745}" type="slidenum">
              <a:rPr lang="en-US"/>
              <a:pPr>
                <a:defRPr/>
              </a:pPr>
              <a:t>‹#›</a:t>
            </a:fld>
            <a:endParaRPr lang="en-US"/>
          </a:p>
        </p:txBody>
      </p:sp>
    </p:spTree>
    <p:extLst>
      <p:ext uri="{BB962C8B-B14F-4D97-AF65-F5344CB8AC3E}">
        <p14:creationId xmlns:p14="http://schemas.microsoft.com/office/powerpoint/2010/main" val="1748604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0D6014-BA5D-4D47-AE8B-5C0B90F55E1F}" type="slidenum">
              <a:rPr lang="en-US"/>
              <a:pPr>
                <a:defRPr/>
              </a:pPr>
              <a:t>‹#›</a:t>
            </a:fld>
            <a:endParaRPr lang="en-US"/>
          </a:p>
        </p:txBody>
      </p:sp>
    </p:spTree>
    <p:extLst>
      <p:ext uri="{BB962C8B-B14F-4D97-AF65-F5344CB8AC3E}">
        <p14:creationId xmlns:p14="http://schemas.microsoft.com/office/powerpoint/2010/main" val="308288272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CE756C-9CEF-4307-94D3-40A420EA2DCB}" type="slidenum">
              <a:rPr lang="en-US"/>
              <a:pPr>
                <a:defRPr/>
              </a:pPr>
              <a:t>‹#›</a:t>
            </a:fld>
            <a:endParaRPr lang="en-US"/>
          </a:p>
        </p:txBody>
      </p:sp>
    </p:spTree>
    <p:extLst>
      <p:ext uri="{BB962C8B-B14F-4D97-AF65-F5344CB8AC3E}">
        <p14:creationId xmlns:p14="http://schemas.microsoft.com/office/powerpoint/2010/main" val="213642587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44D60C-A9DF-435E-9973-7C31605A00B5}" type="slidenum">
              <a:rPr lang="en-US"/>
              <a:pPr>
                <a:defRPr/>
              </a:pPr>
              <a:t>‹#›</a:t>
            </a:fld>
            <a:endParaRPr lang="en-US"/>
          </a:p>
        </p:txBody>
      </p:sp>
    </p:spTree>
    <p:extLst>
      <p:ext uri="{BB962C8B-B14F-4D97-AF65-F5344CB8AC3E}">
        <p14:creationId xmlns:p14="http://schemas.microsoft.com/office/powerpoint/2010/main" val="263806439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97628A-6277-41C2-A4A3-51D588BDBDE0}" type="slidenum">
              <a:rPr lang="en-US"/>
              <a:pPr>
                <a:defRPr/>
              </a:pPr>
              <a:t>‹#›</a:t>
            </a:fld>
            <a:endParaRPr lang="en-US"/>
          </a:p>
        </p:txBody>
      </p:sp>
    </p:spTree>
    <p:extLst>
      <p:ext uri="{BB962C8B-B14F-4D97-AF65-F5344CB8AC3E}">
        <p14:creationId xmlns:p14="http://schemas.microsoft.com/office/powerpoint/2010/main" val="221619912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97234-164F-42F7-800A-79CD64F3669D}" type="slidenum">
              <a:rPr lang="en-US"/>
              <a:pPr>
                <a:defRPr/>
              </a:pPr>
              <a:t>‹#›</a:t>
            </a:fld>
            <a:endParaRPr lang="en-US"/>
          </a:p>
        </p:txBody>
      </p:sp>
    </p:spTree>
    <p:extLst>
      <p:ext uri="{BB962C8B-B14F-4D97-AF65-F5344CB8AC3E}">
        <p14:creationId xmlns:p14="http://schemas.microsoft.com/office/powerpoint/2010/main" val="295105026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8CD22-E697-41E8-AA7F-D1081FC65DD4}" type="slidenum">
              <a:rPr lang="en-US"/>
              <a:pPr>
                <a:defRPr/>
              </a:pPr>
              <a:t>‹#›</a:t>
            </a:fld>
            <a:endParaRPr lang="en-US"/>
          </a:p>
        </p:txBody>
      </p:sp>
    </p:spTree>
    <p:extLst>
      <p:ext uri="{BB962C8B-B14F-4D97-AF65-F5344CB8AC3E}">
        <p14:creationId xmlns:p14="http://schemas.microsoft.com/office/powerpoint/2010/main" val="244399836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27131C5-EDD1-4563-B421-ACB2C594AC52}" type="slidenum">
              <a:rPr lang="en-US"/>
              <a:pPr>
                <a:defRPr/>
              </a:pPr>
              <a:t>‹#›</a:t>
            </a:fld>
            <a:endParaRPr lang="en-US"/>
          </a:p>
        </p:txBody>
      </p:sp>
    </p:spTree>
    <p:extLst>
      <p:ext uri="{BB962C8B-B14F-4D97-AF65-F5344CB8AC3E}">
        <p14:creationId xmlns:p14="http://schemas.microsoft.com/office/powerpoint/2010/main" val="194041365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13CBB-42FD-493D-A0AD-11AD874D199C}" type="slidenum">
              <a:rPr lang="en-US"/>
              <a:pPr>
                <a:defRPr/>
              </a:pPr>
              <a:t>‹#›</a:t>
            </a:fld>
            <a:endParaRPr lang="en-US"/>
          </a:p>
        </p:txBody>
      </p:sp>
    </p:spTree>
    <p:extLst>
      <p:ext uri="{BB962C8B-B14F-4D97-AF65-F5344CB8AC3E}">
        <p14:creationId xmlns:p14="http://schemas.microsoft.com/office/powerpoint/2010/main" val="24325654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6CC05-2279-49EF-ACBE-B3556F78EBF3}" type="slidenum">
              <a:rPr lang="en-US"/>
              <a:pPr>
                <a:defRPr/>
              </a:pPr>
              <a:t>‹#›</a:t>
            </a:fld>
            <a:endParaRPr lang="en-US"/>
          </a:p>
        </p:txBody>
      </p:sp>
    </p:spTree>
    <p:extLst>
      <p:ext uri="{BB962C8B-B14F-4D97-AF65-F5344CB8AC3E}">
        <p14:creationId xmlns:p14="http://schemas.microsoft.com/office/powerpoint/2010/main" val="300852797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4721036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4004695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B34102A-0678-4544-BB21-574EC3664BDA}" type="slidenum">
              <a:rPr lang="en-US"/>
              <a:pPr>
                <a:defRPr/>
              </a:pPr>
              <a:t>‹#›</a:t>
            </a:fld>
            <a:endParaRPr lang="en-US"/>
          </a:p>
        </p:txBody>
      </p:sp>
    </p:spTree>
    <p:extLst>
      <p:ext uri="{BB962C8B-B14F-4D97-AF65-F5344CB8AC3E}">
        <p14:creationId xmlns:p14="http://schemas.microsoft.com/office/powerpoint/2010/main" val="16866128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91825990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79884825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7904051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55394474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1069800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5384224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16966263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81969179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6318747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451540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DC3FC9D-A158-4CFE-8278-76C0F056D347}" type="slidenum">
              <a:rPr lang="en-US"/>
              <a:pPr>
                <a:defRPr/>
              </a:pPr>
              <a:t>‹#›</a:t>
            </a:fld>
            <a:endParaRPr lang="en-US"/>
          </a:p>
        </p:txBody>
      </p:sp>
    </p:spTree>
    <p:extLst>
      <p:ext uri="{BB962C8B-B14F-4D97-AF65-F5344CB8AC3E}">
        <p14:creationId xmlns:p14="http://schemas.microsoft.com/office/powerpoint/2010/main" val="258452462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54064571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222108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94261559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87388027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29960510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26090911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1877294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42272831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40330246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154087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B27220E-088F-480B-A621-1E47AD686C70}" type="slidenum">
              <a:rPr lang="en-US"/>
              <a:pPr>
                <a:defRPr/>
              </a:pPr>
              <a:t>‹#›</a:t>
            </a:fld>
            <a:endParaRPr lang="en-US"/>
          </a:p>
        </p:txBody>
      </p:sp>
    </p:spTree>
    <p:extLst>
      <p:ext uri="{BB962C8B-B14F-4D97-AF65-F5344CB8AC3E}">
        <p14:creationId xmlns:p14="http://schemas.microsoft.com/office/powerpoint/2010/main" val="381813292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54409885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89520259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39291371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92946510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91467920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8718609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34817272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40376068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1027589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42462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BEE495FB-8EEE-41C6-A5A4-C698ABB094C9}" type="slidenum">
              <a:rPr lang="en-US"/>
              <a:pPr/>
              <a:t>‹#›</a:t>
            </a:fld>
            <a:endParaRPr lang="en-US"/>
          </a:p>
        </p:txBody>
      </p:sp>
    </p:spTree>
    <p:extLst>
      <p:ext uri="{BB962C8B-B14F-4D97-AF65-F5344CB8AC3E}">
        <p14:creationId xmlns:p14="http://schemas.microsoft.com/office/powerpoint/2010/main" val="2501800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A76422-D156-47FA-8621-EEC9699CB9DA}" type="slidenum">
              <a:rPr lang="en-US"/>
              <a:pPr>
                <a:defRPr/>
              </a:pPr>
              <a:t>‹#›</a:t>
            </a:fld>
            <a:endParaRPr lang="en-US"/>
          </a:p>
        </p:txBody>
      </p:sp>
    </p:spTree>
    <p:extLst>
      <p:ext uri="{BB962C8B-B14F-4D97-AF65-F5344CB8AC3E}">
        <p14:creationId xmlns:p14="http://schemas.microsoft.com/office/powerpoint/2010/main" val="19062744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0734743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64022926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69538889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7438466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6659381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36368191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66446411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51931542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1303792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075938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D6CE222-40C6-4622-89DB-112E0F9DB0B0}" type="slidenum">
              <a:rPr lang="en-US"/>
              <a:pPr>
                <a:defRPr/>
              </a:pPr>
              <a:t>‹#›</a:t>
            </a:fld>
            <a:endParaRPr lang="en-US"/>
          </a:p>
        </p:txBody>
      </p:sp>
    </p:spTree>
    <p:extLst>
      <p:ext uri="{BB962C8B-B14F-4D97-AF65-F5344CB8AC3E}">
        <p14:creationId xmlns:p14="http://schemas.microsoft.com/office/powerpoint/2010/main" val="34093264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2588042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02848444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12276575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36664414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578271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72584677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81608998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18038951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93110796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14651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74098D12-4482-4CBC-8E84-766F76FE4A58}" type="slidenum">
              <a:rPr lang="en-US"/>
              <a:pPr>
                <a:defRPr/>
              </a:pPr>
              <a:t>‹#›</a:t>
            </a:fld>
            <a:endParaRPr lang="en-US"/>
          </a:p>
        </p:txBody>
      </p:sp>
    </p:spTree>
    <p:extLst>
      <p:ext uri="{BB962C8B-B14F-4D97-AF65-F5344CB8AC3E}">
        <p14:creationId xmlns:p14="http://schemas.microsoft.com/office/powerpoint/2010/main" val="358515176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14473575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25330395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51962501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54490429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20851159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54627001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27310679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96894137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72987737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67961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E5B5123-9C9B-4E50-BA7D-FBC811104085}" type="slidenum">
              <a:rPr lang="en-US"/>
              <a:pPr>
                <a:defRPr/>
              </a:pPr>
              <a:t>‹#›</a:t>
            </a:fld>
            <a:endParaRPr lang="en-US"/>
          </a:p>
        </p:txBody>
      </p:sp>
    </p:spTree>
    <p:extLst>
      <p:ext uri="{BB962C8B-B14F-4D97-AF65-F5344CB8AC3E}">
        <p14:creationId xmlns:p14="http://schemas.microsoft.com/office/powerpoint/2010/main" val="249369471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89532032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94914191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98980899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259691875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4893866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58331403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17744520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2409310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5965232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681456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EDD87C2-BBA3-4F39-A6B1-D1AD06AEE210}" type="slidenum">
              <a:rPr lang="en-US"/>
              <a:pPr>
                <a:defRPr/>
              </a:pPr>
              <a:t>‹#›</a:t>
            </a:fld>
            <a:endParaRPr lang="en-US"/>
          </a:p>
        </p:txBody>
      </p:sp>
    </p:spTree>
    <p:extLst>
      <p:ext uri="{BB962C8B-B14F-4D97-AF65-F5344CB8AC3E}">
        <p14:creationId xmlns:p14="http://schemas.microsoft.com/office/powerpoint/2010/main" val="396436149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55024869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3297247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91730669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5414452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94257035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84383462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7641664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57926470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3655463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29534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61D3AC-A5DC-4596-A593-670FD9C7254A}" type="slidenum">
              <a:rPr lang="en-US"/>
              <a:pPr>
                <a:defRPr/>
              </a:pPr>
              <a:t>‹#›</a:t>
            </a:fld>
            <a:endParaRPr lang="en-US"/>
          </a:p>
        </p:txBody>
      </p:sp>
    </p:spTree>
    <p:extLst>
      <p:ext uri="{BB962C8B-B14F-4D97-AF65-F5344CB8AC3E}">
        <p14:creationId xmlns:p14="http://schemas.microsoft.com/office/powerpoint/2010/main" val="340290518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369475134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21331174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97065605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36658130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55771541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293221048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D963F6E-1078-4EE6-9F0F-F5BB3140CDD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D5AF256-738F-41BB-9F09-939F15F498F0}" type="slidenum">
              <a:rPr lang="en-US"/>
              <a:pPr>
                <a:defRPr/>
              </a:pPr>
              <a:t>‹#›</a:t>
            </a:fld>
            <a:endParaRPr lang="en-US"/>
          </a:p>
        </p:txBody>
      </p:sp>
    </p:spTree>
    <p:extLst>
      <p:ext uri="{BB962C8B-B14F-4D97-AF65-F5344CB8AC3E}">
        <p14:creationId xmlns:p14="http://schemas.microsoft.com/office/powerpoint/2010/main" val="33486298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885D7C1-4A6E-4D79-B40A-071AC9A6588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6B5DD7C-7743-44BF-8024-34BDE652645D}" type="slidenum">
              <a:rPr lang="en-US"/>
              <a:pPr>
                <a:defRPr/>
              </a:pPr>
              <a:t>‹#›</a:t>
            </a:fld>
            <a:endParaRPr lang="en-US"/>
          </a:p>
        </p:txBody>
      </p:sp>
    </p:spTree>
    <p:extLst>
      <p:ext uri="{BB962C8B-B14F-4D97-AF65-F5344CB8AC3E}">
        <p14:creationId xmlns:p14="http://schemas.microsoft.com/office/powerpoint/2010/main" val="89939851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F5DC650-7060-4E09-BBDD-8A4D0E35474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487912-7F7C-48F1-9723-EDFDFA8C8FB9}" type="slidenum">
              <a:rPr lang="en-US"/>
              <a:pPr>
                <a:defRPr/>
              </a:pPr>
              <a:t>‹#›</a:t>
            </a:fld>
            <a:endParaRPr lang="en-US"/>
          </a:p>
        </p:txBody>
      </p:sp>
    </p:spTree>
    <p:extLst>
      <p:ext uri="{BB962C8B-B14F-4D97-AF65-F5344CB8AC3E}">
        <p14:creationId xmlns:p14="http://schemas.microsoft.com/office/powerpoint/2010/main" val="139512784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0D6AA24-C11A-4CF8-B528-5E2B648787F9}"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D52F05A-F124-4000-B1AC-9A0495F418EE}" type="slidenum">
              <a:rPr lang="en-US"/>
              <a:pPr>
                <a:defRPr/>
              </a:pPr>
              <a:t>‹#›</a:t>
            </a:fld>
            <a:endParaRPr lang="en-US"/>
          </a:p>
        </p:txBody>
      </p:sp>
    </p:spTree>
    <p:extLst>
      <p:ext uri="{BB962C8B-B14F-4D97-AF65-F5344CB8AC3E}">
        <p14:creationId xmlns:p14="http://schemas.microsoft.com/office/powerpoint/2010/main" val="19599376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7AA45D4-74C9-4D1F-B59F-0680AEDE9492}" type="slidenum">
              <a:rPr lang="en-US"/>
              <a:pPr>
                <a:defRPr/>
              </a:pPr>
              <a:t>‹#›</a:t>
            </a:fld>
            <a:endParaRPr lang="en-US"/>
          </a:p>
        </p:txBody>
      </p:sp>
    </p:spTree>
    <p:extLst>
      <p:ext uri="{BB962C8B-B14F-4D97-AF65-F5344CB8AC3E}">
        <p14:creationId xmlns:p14="http://schemas.microsoft.com/office/powerpoint/2010/main" val="151204136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AF7FD55-F9BA-4445-B99E-CAF3C6E2A604}"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5B5AB48-1909-4251-A62B-BFB95576E8A1}" type="slidenum">
              <a:rPr lang="en-US"/>
              <a:pPr>
                <a:defRPr/>
              </a:pPr>
              <a:t>‹#›</a:t>
            </a:fld>
            <a:endParaRPr lang="en-US"/>
          </a:p>
        </p:txBody>
      </p:sp>
    </p:spTree>
    <p:extLst>
      <p:ext uri="{BB962C8B-B14F-4D97-AF65-F5344CB8AC3E}">
        <p14:creationId xmlns:p14="http://schemas.microsoft.com/office/powerpoint/2010/main" val="5497181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F80615D-758B-42AE-8C89-46EC6DF1F34D}"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2883332-6260-4227-8DA9-F56A1D914013}" type="slidenum">
              <a:rPr lang="en-US"/>
              <a:pPr>
                <a:defRPr/>
              </a:pPr>
              <a:t>‹#›</a:t>
            </a:fld>
            <a:endParaRPr lang="en-US"/>
          </a:p>
        </p:txBody>
      </p:sp>
    </p:spTree>
    <p:extLst>
      <p:ext uri="{BB962C8B-B14F-4D97-AF65-F5344CB8AC3E}">
        <p14:creationId xmlns:p14="http://schemas.microsoft.com/office/powerpoint/2010/main" val="103060682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9DCF06B-64D3-40A4-9CD2-CE2D0F8F5377}"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31D1CD1-ACA1-4A53-986C-DC229250E5C8}" type="slidenum">
              <a:rPr lang="en-US"/>
              <a:pPr>
                <a:defRPr/>
              </a:pPr>
              <a:t>‹#›</a:t>
            </a:fld>
            <a:endParaRPr lang="en-US"/>
          </a:p>
        </p:txBody>
      </p:sp>
    </p:spTree>
    <p:extLst>
      <p:ext uri="{BB962C8B-B14F-4D97-AF65-F5344CB8AC3E}">
        <p14:creationId xmlns:p14="http://schemas.microsoft.com/office/powerpoint/2010/main" val="409092134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A22A040-DA98-4C54-933D-749C50A35886}"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FD3276E-B987-436E-AF93-BFCB9259E829}" type="slidenum">
              <a:rPr lang="en-US"/>
              <a:pPr>
                <a:defRPr/>
              </a:pPr>
              <a:t>‹#›</a:t>
            </a:fld>
            <a:endParaRPr lang="en-US"/>
          </a:p>
        </p:txBody>
      </p:sp>
    </p:spTree>
    <p:extLst>
      <p:ext uri="{BB962C8B-B14F-4D97-AF65-F5344CB8AC3E}">
        <p14:creationId xmlns:p14="http://schemas.microsoft.com/office/powerpoint/2010/main" val="427475355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E3A5F88-11EA-43AA-9502-71F87A63DA7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FCE8605-C48D-4561-92CC-17BC3E5D46E1}" type="slidenum">
              <a:rPr lang="en-US"/>
              <a:pPr>
                <a:defRPr/>
              </a:pPr>
              <a:t>‹#›</a:t>
            </a:fld>
            <a:endParaRPr lang="en-US"/>
          </a:p>
        </p:txBody>
      </p:sp>
    </p:spTree>
    <p:extLst>
      <p:ext uri="{BB962C8B-B14F-4D97-AF65-F5344CB8AC3E}">
        <p14:creationId xmlns:p14="http://schemas.microsoft.com/office/powerpoint/2010/main" val="89078645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0933B7D-5D41-4650-A123-62D59EEE67EA}"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20574E8-5157-46A1-A670-E381E89FE4BB}" type="slidenum">
              <a:rPr lang="en-US"/>
              <a:pPr>
                <a:defRPr/>
              </a:pPr>
              <a:t>‹#›</a:t>
            </a:fld>
            <a:endParaRPr lang="en-US"/>
          </a:p>
        </p:txBody>
      </p:sp>
    </p:spTree>
    <p:extLst>
      <p:ext uri="{BB962C8B-B14F-4D97-AF65-F5344CB8AC3E}">
        <p14:creationId xmlns:p14="http://schemas.microsoft.com/office/powerpoint/2010/main" val="304676662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75821C0-A84F-4A95-A8C1-3D36057B065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4FCD305-181F-41F7-A305-A1288CEC520E}" type="slidenum">
              <a:rPr lang="en-US"/>
              <a:pPr>
                <a:defRPr/>
              </a:pPr>
              <a:t>‹#›</a:t>
            </a:fld>
            <a:endParaRPr lang="en-US"/>
          </a:p>
        </p:txBody>
      </p:sp>
    </p:spTree>
    <p:extLst>
      <p:ext uri="{BB962C8B-B14F-4D97-AF65-F5344CB8AC3E}">
        <p14:creationId xmlns:p14="http://schemas.microsoft.com/office/powerpoint/2010/main" val="7330386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EE0889-B57E-477C-8FF0-0EF95AFA1B2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6C781D9-7793-4AEE-9240-D00603E87B9B}" type="slidenum">
              <a:rPr lang="en-US"/>
              <a:pPr>
                <a:defRPr/>
              </a:pPr>
              <a:t>‹#›</a:t>
            </a:fld>
            <a:endParaRPr lang="en-US"/>
          </a:p>
        </p:txBody>
      </p:sp>
    </p:spTree>
    <p:extLst>
      <p:ext uri="{BB962C8B-B14F-4D97-AF65-F5344CB8AC3E}">
        <p14:creationId xmlns:p14="http://schemas.microsoft.com/office/powerpoint/2010/main" val="214612027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90D7E9A-B028-438C-A7E0-BB2C2D49553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2E6443-41A9-43DE-9695-50CB6E10D828}" type="slidenum">
              <a:rPr lang="en-US"/>
              <a:pPr>
                <a:defRPr/>
              </a:pPr>
              <a:t>‹#›</a:t>
            </a:fld>
            <a:endParaRPr lang="en-US"/>
          </a:p>
        </p:txBody>
      </p:sp>
    </p:spTree>
    <p:extLst>
      <p:ext uri="{BB962C8B-B14F-4D97-AF65-F5344CB8AC3E}">
        <p14:creationId xmlns:p14="http://schemas.microsoft.com/office/powerpoint/2010/main" val="229891128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FC1C6B-2F5F-4F44-B404-29B601F71FF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3747986-24B4-4787-9538-1B399ABDEFAC}" type="slidenum">
              <a:rPr lang="en-US"/>
              <a:pPr>
                <a:defRPr/>
              </a:pPr>
              <a:t>‹#›</a:t>
            </a:fld>
            <a:endParaRPr lang="en-US"/>
          </a:p>
        </p:txBody>
      </p:sp>
    </p:spTree>
    <p:extLst>
      <p:ext uri="{BB962C8B-B14F-4D97-AF65-F5344CB8AC3E}">
        <p14:creationId xmlns:p14="http://schemas.microsoft.com/office/powerpoint/2010/main" val="4367907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CE4989A-F8B8-4D2C-9755-5F43F6C6FA57}" type="slidenum">
              <a:rPr lang="en-US"/>
              <a:pPr>
                <a:defRPr/>
              </a:pPr>
              <a:t>‹#›</a:t>
            </a:fld>
            <a:endParaRPr lang="en-US"/>
          </a:p>
        </p:txBody>
      </p:sp>
    </p:spTree>
    <p:extLst>
      <p:ext uri="{BB962C8B-B14F-4D97-AF65-F5344CB8AC3E}">
        <p14:creationId xmlns:p14="http://schemas.microsoft.com/office/powerpoint/2010/main" val="423593125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0CA434-1193-471A-8DB5-F3212868CDC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EC4188F-9395-48DB-97AE-96050232F13E}" type="slidenum">
              <a:rPr lang="en-US"/>
              <a:pPr>
                <a:defRPr/>
              </a:pPr>
              <a:t>‹#›</a:t>
            </a:fld>
            <a:endParaRPr lang="en-US"/>
          </a:p>
        </p:txBody>
      </p:sp>
    </p:spTree>
    <p:extLst>
      <p:ext uri="{BB962C8B-B14F-4D97-AF65-F5344CB8AC3E}">
        <p14:creationId xmlns:p14="http://schemas.microsoft.com/office/powerpoint/2010/main" val="196922737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C4188E9-7894-4AAC-BE69-BA99F4384A61}"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91CD1D0-91D9-4A53-B463-A89932B151C6}" type="slidenum">
              <a:rPr lang="en-US"/>
              <a:pPr>
                <a:defRPr/>
              </a:pPr>
              <a:t>‹#›</a:t>
            </a:fld>
            <a:endParaRPr lang="en-US"/>
          </a:p>
        </p:txBody>
      </p:sp>
    </p:spTree>
    <p:extLst>
      <p:ext uri="{BB962C8B-B14F-4D97-AF65-F5344CB8AC3E}">
        <p14:creationId xmlns:p14="http://schemas.microsoft.com/office/powerpoint/2010/main" val="53361149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805B587-61A5-4B55-99B0-1E3B3456C26E}"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FA4DDBA-505A-4C21-BBD3-867CB593EE9B}" type="slidenum">
              <a:rPr lang="en-US"/>
              <a:pPr>
                <a:defRPr/>
              </a:pPr>
              <a:t>‹#›</a:t>
            </a:fld>
            <a:endParaRPr lang="en-US"/>
          </a:p>
        </p:txBody>
      </p:sp>
    </p:spTree>
    <p:extLst>
      <p:ext uri="{BB962C8B-B14F-4D97-AF65-F5344CB8AC3E}">
        <p14:creationId xmlns:p14="http://schemas.microsoft.com/office/powerpoint/2010/main" val="200078737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9880819-6B98-4460-91DE-CA2CEA31CC2D}"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5B5E27-9F12-4EA8-A0F3-9C81B792E220}" type="slidenum">
              <a:rPr lang="en-US"/>
              <a:pPr>
                <a:defRPr/>
              </a:pPr>
              <a:t>‹#›</a:t>
            </a:fld>
            <a:endParaRPr lang="en-US"/>
          </a:p>
        </p:txBody>
      </p:sp>
    </p:spTree>
    <p:extLst>
      <p:ext uri="{BB962C8B-B14F-4D97-AF65-F5344CB8AC3E}">
        <p14:creationId xmlns:p14="http://schemas.microsoft.com/office/powerpoint/2010/main" val="53265286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427CAFE-B0CF-42AC-99FD-05D8C9E11F7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2A6AD53-386E-4E50-AA36-E69E08D0A783}" type="slidenum">
              <a:rPr lang="en-US"/>
              <a:pPr>
                <a:defRPr/>
              </a:pPr>
              <a:t>‹#›</a:t>
            </a:fld>
            <a:endParaRPr lang="en-US"/>
          </a:p>
        </p:txBody>
      </p:sp>
    </p:spTree>
    <p:extLst>
      <p:ext uri="{BB962C8B-B14F-4D97-AF65-F5344CB8AC3E}">
        <p14:creationId xmlns:p14="http://schemas.microsoft.com/office/powerpoint/2010/main" val="418358045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F5F2027-6412-4C28-8707-F21F341C79B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1BD0CF-4E20-498E-B096-D9ED8BC7DD7B}" type="slidenum">
              <a:rPr lang="en-US"/>
              <a:pPr>
                <a:defRPr/>
              </a:pPr>
              <a:t>‹#›</a:t>
            </a:fld>
            <a:endParaRPr lang="en-US"/>
          </a:p>
        </p:txBody>
      </p:sp>
    </p:spTree>
    <p:extLst>
      <p:ext uri="{BB962C8B-B14F-4D97-AF65-F5344CB8AC3E}">
        <p14:creationId xmlns:p14="http://schemas.microsoft.com/office/powerpoint/2010/main" val="66860603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7A011DE-CECD-4F0D-A2AD-699D36DDCB8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5B4225-76D2-4E4A-AC2C-2E45B0D1C0E0}" type="slidenum">
              <a:rPr lang="en-US"/>
              <a:pPr>
                <a:defRPr/>
              </a:pPr>
              <a:t>‹#›</a:t>
            </a:fld>
            <a:endParaRPr lang="en-US"/>
          </a:p>
        </p:txBody>
      </p:sp>
    </p:spTree>
    <p:extLst>
      <p:ext uri="{BB962C8B-B14F-4D97-AF65-F5344CB8AC3E}">
        <p14:creationId xmlns:p14="http://schemas.microsoft.com/office/powerpoint/2010/main" val="256815955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167EC16-7E3D-4527-BF78-01D3867BD613}"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9233D0-6631-4842-B141-49340B10CF4A}" type="slidenum">
              <a:rPr lang="en-US"/>
              <a:pPr>
                <a:defRPr/>
              </a:pPr>
              <a:t>‹#›</a:t>
            </a:fld>
            <a:endParaRPr lang="en-US"/>
          </a:p>
        </p:txBody>
      </p:sp>
    </p:spTree>
    <p:extLst>
      <p:ext uri="{BB962C8B-B14F-4D97-AF65-F5344CB8AC3E}">
        <p14:creationId xmlns:p14="http://schemas.microsoft.com/office/powerpoint/2010/main" val="286244707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B771090-54F1-4CD8-845E-9D8A4DC7E2C9}"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5CC4CE10-8F82-4A9F-84A1-E0BBAD7DBE5A}" type="slidenum">
              <a:rPr lang="en-US"/>
              <a:pPr>
                <a:defRPr/>
              </a:pPr>
              <a:t>‹#›</a:t>
            </a:fld>
            <a:endParaRPr lang="en-US"/>
          </a:p>
        </p:txBody>
      </p:sp>
    </p:spTree>
    <p:extLst>
      <p:ext uri="{BB962C8B-B14F-4D97-AF65-F5344CB8AC3E}">
        <p14:creationId xmlns:p14="http://schemas.microsoft.com/office/powerpoint/2010/main" val="226037543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7E76A470-28B0-4CB3-8C3C-519452F9568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1428C2A2-C584-43CB-9A4A-51708FF2A9AC}" type="slidenum">
              <a:rPr lang="en-US"/>
              <a:pPr>
                <a:defRPr/>
              </a:pPr>
              <a:t>‹#›</a:t>
            </a:fld>
            <a:endParaRPr lang="en-US"/>
          </a:p>
        </p:txBody>
      </p:sp>
    </p:spTree>
    <p:extLst>
      <p:ext uri="{BB962C8B-B14F-4D97-AF65-F5344CB8AC3E}">
        <p14:creationId xmlns:p14="http://schemas.microsoft.com/office/powerpoint/2010/main" val="36791844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0DB4BC3-2AD8-4E5C-ABF5-B9DDE6BBF3EB}" type="slidenum">
              <a:rPr lang="en-US"/>
              <a:pPr>
                <a:defRPr/>
              </a:pPr>
              <a:t>‹#›</a:t>
            </a:fld>
            <a:endParaRPr lang="en-US"/>
          </a:p>
        </p:txBody>
      </p:sp>
    </p:spTree>
    <p:extLst>
      <p:ext uri="{BB962C8B-B14F-4D97-AF65-F5344CB8AC3E}">
        <p14:creationId xmlns:p14="http://schemas.microsoft.com/office/powerpoint/2010/main" val="336928035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3B9408E1-1D44-49BB-B8DF-CF627E87CA7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DAACB1CA-8D75-471B-BC9A-B06423EF3B39}" type="slidenum">
              <a:rPr lang="en-US"/>
              <a:pPr>
                <a:defRPr/>
              </a:pPr>
              <a:t>‹#›</a:t>
            </a:fld>
            <a:endParaRPr lang="en-US"/>
          </a:p>
        </p:txBody>
      </p:sp>
    </p:spTree>
    <p:extLst>
      <p:ext uri="{BB962C8B-B14F-4D97-AF65-F5344CB8AC3E}">
        <p14:creationId xmlns:p14="http://schemas.microsoft.com/office/powerpoint/2010/main" val="341608645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9A83549B-01DA-4C4F-8FEB-37CC38EF6680}"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BDA23C41-9BDA-4F34-B3EA-5DD3F47EC213}" type="slidenum">
              <a:rPr lang="en-US"/>
              <a:pPr>
                <a:defRPr/>
              </a:pPr>
              <a:t>‹#›</a:t>
            </a:fld>
            <a:endParaRPr lang="en-US"/>
          </a:p>
        </p:txBody>
      </p:sp>
    </p:spTree>
    <p:extLst>
      <p:ext uri="{BB962C8B-B14F-4D97-AF65-F5344CB8AC3E}">
        <p14:creationId xmlns:p14="http://schemas.microsoft.com/office/powerpoint/2010/main" val="355930974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C97DFE88-FB3A-46C5-99B7-9CCB4D50F357}"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FB949429-F9B9-4FF1-9883-1DA3491357A8}" type="slidenum">
              <a:rPr lang="en-US"/>
              <a:pPr>
                <a:defRPr/>
              </a:pPr>
              <a:t>‹#›</a:t>
            </a:fld>
            <a:endParaRPr lang="en-US"/>
          </a:p>
        </p:txBody>
      </p:sp>
    </p:spTree>
    <p:extLst>
      <p:ext uri="{BB962C8B-B14F-4D97-AF65-F5344CB8AC3E}">
        <p14:creationId xmlns:p14="http://schemas.microsoft.com/office/powerpoint/2010/main" val="395774059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43B78E30-0544-456B-A7F2-0CD93754DD9A}"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0FB90EA8-407F-45BE-99E9-44E2715874CB}" type="slidenum">
              <a:rPr lang="en-US"/>
              <a:pPr>
                <a:defRPr/>
              </a:pPr>
              <a:t>‹#›</a:t>
            </a:fld>
            <a:endParaRPr lang="en-US"/>
          </a:p>
        </p:txBody>
      </p:sp>
    </p:spTree>
    <p:extLst>
      <p:ext uri="{BB962C8B-B14F-4D97-AF65-F5344CB8AC3E}">
        <p14:creationId xmlns:p14="http://schemas.microsoft.com/office/powerpoint/2010/main" val="345738317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A70B8D5-EC4D-40E0-BE68-671A424B0B5F}"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F210336B-2814-48FC-85E9-74F4869534E2}" type="slidenum">
              <a:rPr lang="en-US"/>
              <a:pPr>
                <a:defRPr/>
              </a:pPr>
              <a:t>‹#›</a:t>
            </a:fld>
            <a:endParaRPr lang="en-US"/>
          </a:p>
        </p:txBody>
      </p:sp>
    </p:spTree>
    <p:extLst>
      <p:ext uri="{BB962C8B-B14F-4D97-AF65-F5344CB8AC3E}">
        <p14:creationId xmlns:p14="http://schemas.microsoft.com/office/powerpoint/2010/main" val="116848678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D08AC7C-F7B3-426D-B268-6D153F69E5C1}"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D5197A69-531E-4206-961E-AC46EC37AB20}" type="slidenum">
              <a:rPr lang="en-US"/>
              <a:pPr>
                <a:defRPr/>
              </a:pPr>
              <a:t>‹#›</a:t>
            </a:fld>
            <a:endParaRPr lang="en-US"/>
          </a:p>
        </p:txBody>
      </p:sp>
    </p:spTree>
    <p:extLst>
      <p:ext uri="{BB962C8B-B14F-4D97-AF65-F5344CB8AC3E}">
        <p14:creationId xmlns:p14="http://schemas.microsoft.com/office/powerpoint/2010/main" val="349664527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103D4F4F-4295-4A60-904C-87A2F4545EE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2A3A9AB4-AD96-4A12-9AE0-03BE97498028}" type="slidenum">
              <a:rPr lang="en-US"/>
              <a:pPr>
                <a:defRPr/>
              </a:pPr>
              <a:t>‹#›</a:t>
            </a:fld>
            <a:endParaRPr lang="en-US"/>
          </a:p>
        </p:txBody>
      </p:sp>
    </p:spTree>
    <p:extLst>
      <p:ext uri="{BB962C8B-B14F-4D97-AF65-F5344CB8AC3E}">
        <p14:creationId xmlns:p14="http://schemas.microsoft.com/office/powerpoint/2010/main" val="70769786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5D156E98-0BEC-4921-97DF-37B0C1DC6223}"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16BBB466-4D12-4F0E-BCB8-41725849F652}" type="slidenum">
              <a:rPr lang="en-US"/>
              <a:pPr>
                <a:defRPr/>
              </a:pPr>
              <a:t>‹#›</a:t>
            </a:fld>
            <a:endParaRPr lang="en-US"/>
          </a:p>
        </p:txBody>
      </p:sp>
    </p:spTree>
    <p:extLst>
      <p:ext uri="{BB962C8B-B14F-4D97-AF65-F5344CB8AC3E}">
        <p14:creationId xmlns:p14="http://schemas.microsoft.com/office/powerpoint/2010/main" val="138988154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77ED8B2E-B0EF-489A-ABD3-997559A4749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6D6AF3DA-8E15-4DB0-9DDE-A25F487107DA}" type="slidenum">
              <a:rPr lang="en-US"/>
              <a:pPr>
                <a:defRPr/>
              </a:pPr>
              <a:t>‹#›</a:t>
            </a:fld>
            <a:endParaRPr lang="en-US"/>
          </a:p>
        </p:txBody>
      </p:sp>
    </p:spTree>
    <p:extLst>
      <p:ext uri="{BB962C8B-B14F-4D97-AF65-F5344CB8AC3E}">
        <p14:creationId xmlns:p14="http://schemas.microsoft.com/office/powerpoint/2010/main" val="244506588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781C8F39-83F7-43D2-A6CF-73D43E862AFC}" type="slidenum">
              <a:rPr lang="en-US"/>
              <a:pPr>
                <a:defRPr/>
              </a:pPr>
              <a:t>‹#›</a:t>
            </a:fld>
            <a:endParaRPr lang="en-US"/>
          </a:p>
        </p:txBody>
      </p:sp>
    </p:spTree>
    <p:extLst>
      <p:ext uri="{BB962C8B-B14F-4D97-AF65-F5344CB8AC3E}">
        <p14:creationId xmlns:p14="http://schemas.microsoft.com/office/powerpoint/2010/main" val="1610011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7CB286A-2128-48F8-8CCB-E65874281D23}" type="slidenum">
              <a:rPr lang="en-US"/>
              <a:pPr>
                <a:defRPr/>
              </a:pPr>
              <a:t>‹#›</a:t>
            </a:fld>
            <a:endParaRPr lang="en-US"/>
          </a:p>
        </p:txBody>
      </p:sp>
    </p:spTree>
    <p:extLst>
      <p:ext uri="{BB962C8B-B14F-4D97-AF65-F5344CB8AC3E}">
        <p14:creationId xmlns:p14="http://schemas.microsoft.com/office/powerpoint/2010/main" val="349953237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2F0BD4F2-B151-4BA8-9D2E-F6CB64AAA47E}" type="slidenum">
              <a:rPr lang="en-US"/>
              <a:pPr>
                <a:defRPr/>
              </a:pPr>
              <a:t>‹#›</a:t>
            </a:fld>
            <a:endParaRPr lang="en-US"/>
          </a:p>
        </p:txBody>
      </p:sp>
    </p:spTree>
    <p:extLst>
      <p:ext uri="{BB962C8B-B14F-4D97-AF65-F5344CB8AC3E}">
        <p14:creationId xmlns:p14="http://schemas.microsoft.com/office/powerpoint/2010/main" val="286470948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E15993B2-5F9C-41D2-8D35-5DEA931B1338}" type="slidenum">
              <a:rPr lang="en-US"/>
              <a:pPr>
                <a:defRPr/>
              </a:pPr>
              <a:t>‹#›</a:t>
            </a:fld>
            <a:endParaRPr lang="en-US"/>
          </a:p>
        </p:txBody>
      </p:sp>
    </p:spTree>
    <p:extLst>
      <p:ext uri="{BB962C8B-B14F-4D97-AF65-F5344CB8AC3E}">
        <p14:creationId xmlns:p14="http://schemas.microsoft.com/office/powerpoint/2010/main" val="15360312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346FBCDE-5F81-4A37-BEEF-BEE474FA7120}" type="slidenum">
              <a:rPr lang="en-US"/>
              <a:pPr>
                <a:defRPr/>
              </a:pPr>
              <a:t>‹#›</a:t>
            </a:fld>
            <a:endParaRPr lang="en-US"/>
          </a:p>
        </p:txBody>
      </p:sp>
    </p:spTree>
    <p:extLst>
      <p:ext uri="{BB962C8B-B14F-4D97-AF65-F5344CB8AC3E}">
        <p14:creationId xmlns:p14="http://schemas.microsoft.com/office/powerpoint/2010/main" val="179415333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6E837549-9007-4474-863C-843CC429639C}" type="slidenum">
              <a:rPr lang="en-US"/>
              <a:pPr>
                <a:defRPr/>
              </a:pPr>
              <a:t>‹#›</a:t>
            </a:fld>
            <a:endParaRPr lang="en-US"/>
          </a:p>
        </p:txBody>
      </p:sp>
    </p:spTree>
    <p:extLst>
      <p:ext uri="{BB962C8B-B14F-4D97-AF65-F5344CB8AC3E}">
        <p14:creationId xmlns:p14="http://schemas.microsoft.com/office/powerpoint/2010/main" val="82460644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D1F1263C-B1EE-4858-9264-6D21C3CD9007}" type="slidenum">
              <a:rPr lang="en-US"/>
              <a:pPr>
                <a:defRPr/>
              </a:pPr>
              <a:t>‹#›</a:t>
            </a:fld>
            <a:endParaRPr lang="en-US"/>
          </a:p>
        </p:txBody>
      </p:sp>
    </p:spTree>
    <p:extLst>
      <p:ext uri="{BB962C8B-B14F-4D97-AF65-F5344CB8AC3E}">
        <p14:creationId xmlns:p14="http://schemas.microsoft.com/office/powerpoint/2010/main" val="226998952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F153BB56-F937-4879-A2F5-3E4370F7A09C}" type="slidenum">
              <a:rPr lang="en-US"/>
              <a:pPr>
                <a:defRPr/>
              </a:pPr>
              <a:t>‹#›</a:t>
            </a:fld>
            <a:endParaRPr lang="en-US"/>
          </a:p>
        </p:txBody>
      </p:sp>
    </p:spTree>
    <p:extLst>
      <p:ext uri="{BB962C8B-B14F-4D97-AF65-F5344CB8AC3E}">
        <p14:creationId xmlns:p14="http://schemas.microsoft.com/office/powerpoint/2010/main" val="352877540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4622ACA7-6C61-4CFF-9873-83C3594D4116}" type="slidenum">
              <a:rPr lang="en-US"/>
              <a:pPr>
                <a:defRPr/>
              </a:pPr>
              <a:t>‹#›</a:t>
            </a:fld>
            <a:endParaRPr lang="en-US"/>
          </a:p>
        </p:txBody>
      </p:sp>
    </p:spTree>
    <p:extLst>
      <p:ext uri="{BB962C8B-B14F-4D97-AF65-F5344CB8AC3E}">
        <p14:creationId xmlns:p14="http://schemas.microsoft.com/office/powerpoint/2010/main" val="305514295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FC8583B4-3068-48AC-A284-7CEA7B904892}" type="slidenum">
              <a:rPr lang="en-US"/>
              <a:pPr>
                <a:defRPr/>
              </a:pPr>
              <a:t>‹#›</a:t>
            </a:fld>
            <a:endParaRPr lang="en-US"/>
          </a:p>
        </p:txBody>
      </p:sp>
    </p:spTree>
    <p:extLst>
      <p:ext uri="{BB962C8B-B14F-4D97-AF65-F5344CB8AC3E}">
        <p14:creationId xmlns:p14="http://schemas.microsoft.com/office/powerpoint/2010/main" val="106823070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E6B77642-DCCF-4A03-8607-63375AB71FDC}" type="slidenum">
              <a:rPr lang="en-US"/>
              <a:pPr>
                <a:defRPr/>
              </a:pPr>
              <a:t>‹#›</a:t>
            </a:fld>
            <a:endParaRPr lang="en-US"/>
          </a:p>
        </p:txBody>
      </p:sp>
    </p:spTree>
    <p:extLst>
      <p:ext uri="{BB962C8B-B14F-4D97-AF65-F5344CB8AC3E}">
        <p14:creationId xmlns:p14="http://schemas.microsoft.com/office/powerpoint/2010/main" val="61255038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D7D29464-AD81-460C-A14A-8C56EF7F7247}" type="slidenum">
              <a:rPr lang="en-US"/>
              <a:pPr>
                <a:defRPr/>
              </a:pPr>
              <a:t>‹#›</a:t>
            </a:fld>
            <a:endParaRPr lang="en-US"/>
          </a:p>
        </p:txBody>
      </p:sp>
    </p:spTree>
    <p:extLst>
      <p:ext uri="{BB962C8B-B14F-4D97-AF65-F5344CB8AC3E}">
        <p14:creationId xmlns:p14="http://schemas.microsoft.com/office/powerpoint/2010/main" val="190687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133CCD6F-2DE7-4510-82FB-5C6E7A724EB0}" type="slidenum">
              <a:rPr lang="en-US"/>
              <a:pPr/>
              <a:t>‹#›</a:t>
            </a:fld>
            <a:endParaRPr lang="en-US"/>
          </a:p>
        </p:txBody>
      </p:sp>
    </p:spTree>
    <p:extLst>
      <p:ext uri="{BB962C8B-B14F-4D97-AF65-F5344CB8AC3E}">
        <p14:creationId xmlns:p14="http://schemas.microsoft.com/office/powerpoint/2010/main" val="3285565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366C920-B0FA-4DFD-BE01-458690CEF894}" type="slidenum">
              <a:rPr lang="en-US"/>
              <a:pPr>
                <a:defRPr/>
              </a:pPr>
              <a:t>‹#›</a:t>
            </a:fld>
            <a:endParaRPr lang="en-US"/>
          </a:p>
        </p:txBody>
      </p:sp>
    </p:spTree>
    <p:extLst>
      <p:ext uri="{BB962C8B-B14F-4D97-AF65-F5344CB8AC3E}">
        <p14:creationId xmlns:p14="http://schemas.microsoft.com/office/powerpoint/2010/main" val="245809814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C24BCFBA-5F3D-4843-8F35-94173B438AA6}" type="slidenum">
              <a:rPr lang="en-US"/>
              <a:pPr>
                <a:defRPr/>
              </a:pPr>
              <a:t>‹#›</a:t>
            </a:fld>
            <a:endParaRPr lang="en-US"/>
          </a:p>
        </p:txBody>
      </p:sp>
    </p:spTree>
    <p:extLst>
      <p:ext uri="{BB962C8B-B14F-4D97-AF65-F5344CB8AC3E}">
        <p14:creationId xmlns:p14="http://schemas.microsoft.com/office/powerpoint/2010/main" val="195595271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2A024123-8A00-4C62-92C0-508A43A4B61F}" type="slidenum">
              <a:rPr lang="en-US"/>
              <a:pPr>
                <a:defRPr/>
              </a:pPr>
              <a:t>‹#›</a:t>
            </a:fld>
            <a:endParaRPr lang="en-US"/>
          </a:p>
        </p:txBody>
      </p:sp>
    </p:spTree>
    <p:extLst>
      <p:ext uri="{BB962C8B-B14F-4D97-AF65-F5344CB8AC3E}">
        <p14:creationId xmlns:p14="http://schemas.microsoft.com/office/powerpoint/2010/main" val="341863786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C8C3DD19-C044-49E0-8101-3370EC22B4AB}" type="slidenum">
              <a:rPr lang="en-US"/>
              <a:pPr>
                <a:defRPr/>
              </a:pPr>
              <a:t>‹#›</a:t>
            </a:fld>
            <a:endParaRPr lang="en-US"/>
          </a:p>
        </p:txBody>
      </p:sp>
    </p:spTree>
    <p:extLst>
      <p:ext uri="{BB962C8B-B14F-4D97-AF65-F5344CB8AC3E}">
        <p14:creationId xmlns:p14="http://schemas.microsoft.com/office/powerpoint/2010/main" val="391542443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1"/>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cs typeface="+mn-cs"/>
              </a:defRPr>
            </a:lvl1pPr>
          </a:lstStyle>
          <a:p>
            <a:pPr>
              <a:defRPr/>
            </a:pPr>
            <a:fld id="{E42D1EC9-8C18-4403-8758-B8976C22FEDE}" type="slidenum">
              <a:rPr lang="en-US"/>
              <a:pPr>
                <a:defRPr/>
              </a:pPr>
              <a:t>‹#›</a:t>
            </a:fld>
            <a:endParaRPr lang="en-US"/>
          </a:p>
        </p:txBody>
      </p:sp>
    </p:spTree>
    <p:extLst>
      <p:ext uri="{BB962C8B-B14F-4D97-AF65-F5344CB8AC3E}">
        <p14:creationId xmlns:p14="http://schemas.microsoft.com/office/powerpoint/2010/main" val="318795328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530D49C-353D-4375-A4D5-5D309C21943E}" type="slidenum">
              <a:rPr lang="en-US"/>
              <a:pPr>
                <a:defRPr/>
              </a:pPr>
              <a:t>‹#›</a:t>
            </a:fld>
            <a:endParaRPr lang="en-US"/>
          </a:p>
        </p:txBody>
      </p:sp>
    </p:spTree>
    <p:extLst>
      <p:ext uri="{BB962C8B-B14F-4D97-AF65-F5344CB8AC3E}">
        <p14:creationId xmlns:p14="http://schemas.microsoft.com/office/powerpoint/2010/main" val="393884106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FA8ECC5-D95C-44CA-B7AC-24BC07189B20}" type="slidenum">
              <a:rPr lang="en-US"/>
              <a:pPr>
                <a:defRPr/>
              </a:pPr>
              <a:t>‹#›</a:t>
            </a:fld>
            <a:endParaRPr lang="en-US"/>
          </a:p>
        </p:txBody>
      </p:sp>
    </p:spTree>
    <p:extLst>
      <p:ext uri="{BB962C8B-B14F-4D97-AF65-F5344CB8AC3E}">
        <p14:creationId xmlns:p14="http://schemas.microsoft.com/office/powerpoint/2010/main" val="107903056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F709F17-1D95-46D0-88DC-61C2CEE322AA}" type="slidenum">
              <a:rPr lang="en-US"/>
              <a:pPr>
                <a:defRPr/>
              </a:pPr>
              <a:t>‹#›</a:t>
            </a:fld>
            <a:endParaRPr lang="en-US"/>
          </a:p>
        </p:txBody>
      </p:sp>
    </p:spTree>
    <p:extLst>
      <p:ext uri="{BB962C8B-B14F-4D97-AF65-F5344CB8AC3E}">
        <p14:creationId xmlns:p14="http://schemas.microsoft.com/office/powerpoint/2010/main" val="336644890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1E0CC9D-3102-4A7D-B08B-6FEE16DBAC77}" type="slidenum">
              <a:rPr lang="en-US"/>
              <a:pPr>
                <a:defRPr/>
              </a:pPr>
              <a:t>‹#›</a:t>
            </a:fld>
            <a:endParaRPr lang="en-US"/>
          </a:p>
        </p:txBody>
      </p:sp>
    </p:spTree>
    <p:extLst>
      <p:ext uri="{BB962C8B-B14F-4D97-AF65-F5344CB8AC3E}">
        <p14:creationId xmlns:p14="http://schemas.microsoft.com/office/powerpoint/2010/main" val="74150847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CE024F2-33C2-4459-AFDE-A37680003C5A}" type="slidenum">
              <a:rPr lang="en-US"/>
              <a:pPr>
                <a:defRPr/>
              </a:pPr>
              <a:t>‹#›</a:t>
            </a:fld>
            <a:endParaRPr lang="en-US"/>
          </a:p>
        </p:txBody>
      </p:sp>
    </p:spTree>
    <p:extLst>
      <p:ext uri="{BB962C8B-B14F-4D97-AF65-F5344CB8AC3E}">
        <p14:creationId xmlns:p14="http://schemas.microsoft.com/office/powerpoint/2010/main" val="296215745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F6FB5C5-928F-40F4-9CD6-079153636CFA}" type="slidenum">
              <a:rPr lang="en-US"/>
              <a:pPr>
                <a:defRPr/>
              </a:pPr>
              <a:t>‹#›</a:t>
            </a:fld>
            <a:endParaRPr lang="en-US"/>
          </a:p>
        </p:txBody>
      </p:sp>
    </p:spTree>
    <p:extLst>
      <p:ext uri="{BB962C8B-B14F-4D97-AF65-F5344CB8AC3E}">
        <p14:creationId xmlns:p14="http://schemas.microsoft.com/office/powerpoint/2010/main" val="16253200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62F9819-9AC4-4274-B7AA-23AAAB41F9CE}" type="slidenum">
              <a:rPr lang="en-US"/>
              <a:pPr>
                <a:defRPr/>
              </a:pPr>
              <a:t>‹#›</a:t>
            </a:fld>
            <a:endParaRPr lang="en-US"/>
          </a:p>
        </p:txBody>
      </p:sp>
    </p:spTree>
    <p:extLst>
      <p:ext uri="{BB962C8B-B14F-4D97-AF65-F5344CB8AC3E}">
        <p14:creationId xmlns:p14="http://schemas.microsoft.com/office/powerpoint/2010/main" val="17692589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4DA4547-581A-4AE6-B5AE-F727CAA5B57B}" type="slidenum">
              <a:rPr lang="en-US"/>
              <a:pPr>
                <a:defRPr/>
              </a:pPr>
              <a:t>‹#›</a:t>
            </a:fld>
            <a:endParaRPr lang="en-US"/>
          </a:p>
        </p:txBody>
      </p:sp>
    </p:spTree>
    <p:extLst>
      <p:ext uri="{BB962C8B-B14F-4D97-AF65-F5344CB8AC3E}">
        <p14:creationId xmlns:p14="http://schemas.microsoft.com/office/powerpoint/2010/main" val="408444494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C226716-089C-459A-A411-667CAF5E8A4A}" type="slidenum">
              <a:rPr lang="en-US"/>
              <a:pPr>
                <a:defRPr/>
              </a:pPr>
              <a:t>‹#›</a:t>
            </a:fld>
            <a:endParaRPr lang="en-US"/>
          </a:p>
        </p:txBody>
      </p:sp>
    </p:spTree>
    <p:extLst>
      <p:ext uri="{BB962C8B-B14F-4D97-AF65-F5344CB8AC3E}">
        <p14:creationId xmlns:p14="http://schemas.microsoft.com/office/powerpoint/2010/main" val="287187588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C4DD421-6FAF-4CFE-88C1-A99E34A8311C}" type="slidenum">
              <a:rPr lang="en-US"/>
              <a:pPr>
                <a:defRPr/>
              </a:pPr>
              <a:t>‹#›</a:t>
            </a:fld>
            <a:endParaRPr lang="en-US"/>
          </a:p>
        </p:txBody>
      </p:sp>
    </p:spTree>
    <p:extLst>
      <p:ext uri="{BB962C8B-B14F-4D97-AF65-F5344CB8AC3E}">
        <p14:creationId xmlns:p14="http://schemas.microsoft.com/office/powerpoint/2010/main" val="125694529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2A4C153-498C-448E-B6EA-C8FD8E3F0277}" type="slidenum">
              <a:rPr lang="en-US"/>
              <a:pPr>
                <a:defRPr/>
              </a:pPr>
              <a:t>‹#›</a:t>
            </a:fld>
            <a:endParaRPr lang="en-US"/>
          </a:p>
        </p:txBody>
      </p:sp>
    </p:spTree>
    <p:extLst>
      <p:ext uri="{BB962C8B-B14F-4D97-AF65-F5344CB8AC3E}">
        <p14:creationId xmlns:p14="http://schemas.microsoft.com/office/powerpoint/2010/main" val="131582179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9D9D658-AC96-4BF8-9471-5351C235BCF2}" type="slidenum">
              <a:rPr lang="en-US"/>
              <a:pPr>
                <a:defRPr/>
              </a:pPr>
              <a:t>‹#›</a:t>
            </a:fld>
            <a:endParaRPr lang="en-US"/>
          </a:p>
        </p:txBody>
      </p:sp>
    </p:spTree>
    <p:extLst>
      <p:ext uri="{BB962C8B-B14F-4D97-AF65-F5344CB8AC3E}">
        <p14:creationId xmlns:p14="http://schemas.microsoft.com/office/powerpoint/2010/main" val="278489714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17109D2-58DA-4BDA-93AC-C6894E90E0ED}" type="slidenum">
              <a:rPr lang="en-US"/>
              <a:pPr>
                <a:defRPr/>
              </a:pPr>
              <a:t>‹#›</a:t>
            </a:fld>
            <a:endParaRPr lang="en-US"/>
          </a:p>
        </p:txBody>
      </p:sp>
    </p:spTree>
    <p:extLst>
      <p:ext uri="{BB962C8B-B14F-4D97-AF65-F5344CB8AC3E}">
        <p14:creationId xmlns:p14="http://schemas.microsoft.com/office/powerpoint/2010/main" val="48809328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83B3584-313D-47BA-8234-D0F6F29264C4}" type="slidenum">
              <a:rPr lang="en-US"/>
              <a:pPr>
                <a:defRPr/>
              </a:pPr>
              <a:t>‹#›</a:t>
            </a:fld>
            <a:endParaRPr lang="en-US"/>
          </a:p>
        </p:txBody>
      </p:sp>
    </p:spTree>
    <p:extLst>
      <p:ext uri="{BB962C8B-B14F-4D97-AF65-F5344CB8AC3E}">
        <p14:creationId xmlns:p14="http://schemas.microsoft.com/office/powerpoint/2010/main" val="382729803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42663996-A89E-49D4-A204-7C4F2B82B25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F5F7F71-E823-4A88-853A-2A0F22CF23F7}" type="slidenum">
              <a:rPr lang="en-US"/>
              <a:pPr>
                <a:defRPr/>
              </a:pPr>
              <a:t>‹#›</a:t>
            </a:fld>
            <a:endParaRPr lang="en-US"/>
          </a:p>
        </p:txBody>
      </p:sp>
    </p:spTree>
    <p:extLst>
      <p:ext uri="{BB962C8B-B14F-4D97-AF65-F5344CB8AC3E}">
        <p14:creationId xmlns:p14="http://schemas.microsoft.com/office/powerpoint/2010/main" val="160414571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3DD59EF3-582D-4FDD-A4DC-BFFAC4E8249A}"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BDAB117-279C-4A48-A456-715023EB7FC0}" type="slidenum">
              <a:rPr lang="en-US"/>
              <a:pPr>
                <a:defRPr/>
              </a:pPr>
              <a:t>‹#›</a:t>
            </a:fld>
            <a:endParaRPr lang="en-US"/>
          </a:p>
        </p:txBody>
      </p:sp>
    </p:spTree>
    <p:extLst>
      <p:ext uri="{BB962C8B-B14F-4D97-AF65-F5344CB8AC3E}">
        <p14:creationId xmlns:p14="http://schemas.microsoft.com/office/powerpoint/2010/main" val="74238322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6F2CDF4D-56BE-4DEC-A039-3818A9B1279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612186A-452C-4D61-AF3A-5DC948B75B0F}" type="slidenum">
              <a:rPr lang="en-US"/>
              <a:pPr>
                <a:defRPr/>
              </a:pPr>
              <a:t>‹#›</a:t>
            </a:fld>
            <a:endParaRPr lang="en-US"/>
          </a:p>
        </p:txBody>
      </p:sp>
    </p:spTree>
    <p:extLst>
      <p:ext uri="{BB962C8B-B14F-4D97-AF65-F5344CB8AC3E}">
        <p14:creationId xmlns:p14="http://schemas.microsoft.com/office/powerpoint/2010/main" val="3677764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0863292-432C-4C22-8BD7-C58C9F036336}" type="slidenum">
              <a:rPr lang="en-US"/>
              <a:pPr>
                <a:defRPr/>
              </a:pPr>
              <a:t>‹#›</a:t>
            </a:fld>
            <a:endParaRPr lang="en-US"/>
          </a:p>
        </p:txBody>
      </p:sp>
    </p:spTree>
    <p:extLst>
      <p:ext uri="{BB962C8B-B14F-4D97-AF65-F5344CB8AC3E}">
        <p14:creationId xmlns:p14="http://schemas.microsoft.com/office/powerpoint/2010/main" val="103804546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A3F2B765-2E6A-4AFF-A5FA-3D8D6971A0C3}"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6D66573-1FE1-4581-90BA-F4EF9FCDDC94}" type="slidenum">
              <a:rPr lang="en-US"/>
              <a:pPr>
                <a:defRPr/>
              </a:pPr>
              <a:t>‹#›</a:t>
            </a:fld>
            <a:endParaRPr lang="en-US"/>
          </a:p>
        </p:txBody>
      </p:sp>
    </p:spTree>
    <p:extLst>
      <p:ext uri="{BB962C8B-B14F-4D97-AF65-F5344CB8AC3E}">
        <p14:creationId xmlns:p14="http://schemas.microsoft.com/office/powerpoint/2010/main" val="104651451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DD3F62C6-7CD0-4695-8E76-83D038EF2D49}"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75A1778-A9A8-4283-BF89-43F59B02E0EF}" type="slidenum">
              <a:rPr lang="en-US"/>
              <a:pPr>
                <a:defRPr/>
              </a:pPr>
              <a:t>‹#›</a:t>
            </a:fld>
            <a:endParaRPr lang="en-US"/>
          </a:p>
        </p:txBody>
      </p:sp>
    </p:spTree>
    <p:extLst>
      <p:ext uri="{BB962C8B-B14F-4D97-AF65-F5344CB8AC3E}">
        <p14:creationId xmlns:p14="http://schemas.microsoft.com/office/powerpoint/2010/main" val="5644153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28CFAD65-605D-4C45-A068-F3E2BBAC2C2A}"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F4D5927-D787-4AE9-B4FA-E8064A5DCB48}" type="slidenum">
              <a:rPr lang="en-US"/>
              <a:pPr>
                <a:defRPr/>
              </a:pPr>
              <a:t>‹#›</a:t>
            </a:fld>
            <a:endParaRPr lang="en-US"/>
          </a:p>
        </p:txBody>
      </p:sp>
    </p:spTree>
    <p:extLst>
      <p:ext uri="{BB962C8B-B14F-4D97-AF65-F5344CB8AC3E}">
        <p14:creationId xmlns:p14="http://schemas.microsoft.com/office/powerpoint/2010/main" val="348183726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634C2DAC-3AC2-4E52-8DA3-C743A54819A6}"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5B667B8-F63E-45D5-A0F1-2A6EE57D55B9}" type="slidenum">
              <a:rPr lang="en-US"/>
              <a:pPr>
                <a:defRPr/>
              </a:pPr>
              <a:t>‹#›</a:t>
            </a:fld>
            <a:endParaRPr lang="en-US"/>
          </a:p>
        </p:txBody>
      </p:sp>
    </p:spTree>
    <p:extLst>
      <p:ext uri="{BB962C8B-B14F-4D97-AF65-F5344CB8AC3E}">
        <p14:creationId xmlns:p14="http://schemas.microsoft.com/office/powerpoint/2010/main" val="16011853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4A423508-A04C-4F63-B8C5-00B872F0D22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A3C9931-6B03-46CD-8017-33EC0157DB4C}" type="slidenum">
              <a:rPr lang="en-US"/>
              <a:pPr>
                <a:defRPr/>
              </a:pPr>
              <a:t>‹#›</a:t>
            </a:fld>
            <a:endParaRPr lang="en-US"/>
          </a:p>
        </p:txBody>
      </p:sp>
    </p:spTree>
    <p:extLst>
      <p:ext uri="{BB962C8B-B14F-4D97-AF65-F5344CB8AC3E}">
        <p14:creationId xmlns:p14="http://schemas.microsoft.com/office/powerpoint/2010/main" val="361314001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0BD84F07-64E9-410F-A06F-B9B70608943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9ADD4E5-AF31-4059-9910-A35AE25E8A47}" type="slidenum">
              <a:rPr lang="en-US"/>
              <a:pPr>
                <a:defRPr/>
              </a:pPr>
              <a:t>‹#›</a:t>
            </a:fld>
            <a:endParaRPr lang="en-US"/>
          </a:p>
        </p:txBody>
      </p:sp>
    </p:spTree>
    <p:extLst>
      <p:ext uri="{BB962C8B-B14F-4D97-AF65-F5344CB8AC3E}">
        <p14:creationId xmlns:p14="http://schemas.microsoft.com/office/powerpoint/2010/main" val="63739056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87EA0FC0-B697-4FEF-994C-F2771078783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145B2F6-CCB6-4D2D-A2D3-99F974845070}" type="slidenum">
              <a:rPr lang="en-US"/>
              <a:pPr>
                <a:defRPr/>
              </a:pPr>
              <a:t>‹#›</a:t>
            </a:fld>
            <a:endParaRPr lang="en-US"/>
          </a:p>
        </p:txBody>
      </p:sp>
    </p:spTree>
    <p:extLst>
      <p:ext uri="{BB962C8B-B14F-4D97-AF65-F5344CB8AC3E}">
        <p14:creationId xmlns:p14="http://schemas.microsoft.com/office/powerpoint/2010/main" val="166746732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9EFC1096-A59F-414E-9819-CFB47D08B01D}"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7E3C175-035B-436B-B172-D634402CFCF3}" type="slidenum">
              <a:rPr lang="en-US"/>
              <a:pPr>
                <a:defRPr/>
              </a:pPr>
              <a:t>‹#›</a:t>
            </a:fld>
            <a:endParaRPr lang="en-US"/>
          </a:p>
        </p:txBody>
      </p:sp>
    </p:spTree>
    <p:extLst>
      <p:ext uri="{BB962C8B-B14F-4D97-AF65-F5344CB8AC3E}">
        <p14:creationId xmlns:p14="http://schemas.microsoft.com/office/powerpoint/2010/main" val="214835892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8C17D96-E089-4991-BD90-078C7AE8FE4B}" type="slidenum">
              <a:rPr lang="en-US"/>
              <a:pPr>
                <a:defRPr/>
              </a:pPr>
              <a:t>‹#›</a:t>
            </a:fld>
            <a:endParaRPr lang="en-US"/>
          </a:p>
        </p:txBody>
      </p:sp>
    </p:spTree>
    <p:extLst>
      <p:ext uri="{BB962C8B-B14F-4D97-AF65-F5344CB8AC3E}">
        <p14:creationId xmlns:p14="http://schemas.microsoft.com/office/powerpoint/2010/main" val="27158932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FDD3A3B-B2F4-463B-84BF-2ABE6433F711}" type="slidenum">
              <a:rPr lang="en-US"/>
              <a:pPr>
                <a:defRPr/>
              </a:pPr>
              <a:t>‹#›</a:t>
            </a:fld>
            <a:endParaRPr lang="en-US"/>
          </a:p>
        </p:txBody>
      </p:sp>
    </p:spTree>
    <p:extLst>
      <p:ext uri="{BB962C8B-B14F-4D97-AF65-F5344CB8AC3E}">
        <p14:creationId xmlns:p14="http://schemas.microsoft.com/office/powerpoint/2010/main" val="12795388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EB5D36E-4DAC-4696-9FB8-28AAD263C96C}" type="slidenum">
              <a:rPr lang="en-US"/>
              <a:pPr>
                <a:defRPr/>
              </a:pPr>
              <a:t>‹#›</a:t>
            </a:fld>
            <a:endParaRPr lang="en-US"/>
          </a:p>
        </p:txBody>
      </p:sp>
    </p:spTree>
    <p:extLst>
      <p:ext uri="{BB962C8B-B14F-4D97-AF65-F5344CB8AC3E}">
        <p14:creationId xmlns:p14="http://schemas.microsoft.com/office/powerpoint/2010/main" val="209339199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B1D937D-2AB8-46D4-94AD-438D6FF18093}" type="slidenum">
              <a:rPr lang="en-US"/>
              <a:pPr>
                <a:defRPr/>
              </a:pPr>
              <a:t>‹#›</a:t>
            </a:fld>
            <a:endParaRPr lang="en-US"/>
          </a:p>
        </p:txBody>
      </p:sp>
    </p:spTree>
    <p:extLst>
      <p:ext uri="{BB962C8B-B14F-4D97-AF65-F5344CB8AC3E}">
        <p14:creationId xmlns:p14="http://schemas.microsoft.com/office/powerpoint/2010/main" val="45719718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138F843-21DF-4741-A9E2-F47EBD66ACC2}" type="slidenum">
              <a:rPr lang="en-US"/>
              <a:pPr>
                <a:defRPr/>
              </a:pPr>
              <a:t>‹#›</a:t>
            </a:fld>
            <a:endParaRPr lang="en-US"/>
          </a:p>
        </p:txBody>
      </p:sp>
    </p:spTree>
    <p:extLst>
      <p:ext uri="{BB962C8B-B14F-4D97-AF65-F5344CB8AC3E}">
        <p14:creationId xmlns:p14="http://schemas.microsoft.com/office/powerpoint/2010/main" val="219895662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B8FE5AE-2D35-4428-8FF0-F5ACB175AA7E}" type="slidenum">
              <a:rPr lang="en-US"/>
              <a:pPr>
                <a:defRPr/>
              </a:pPr>
              <a:t>‹#›</a:t>
            </a:fld>
            <a:endParaRPr lang="en-US"/>
          </a:p>
        </p:txBody>
      </p:sp>
    </p:spTree>
    <p:extLst>
      <p:ext uri="{BB962C8B-B14F-4D97-AF65-F5344CB8AC3E}">
        <p14:creationId xmlns:p14="http://schemas.microsoft.com/office/powerpoint/2010/main" val="95765461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B06C14F-D283-4E7A-BFC2-38BD73492525}" type="slidenum">
              <a:rPr lang="en-US"/>
              <a:pPr>
                <a:defRPr/>
              </a:pPr>
              <a:t>‹#›</a:t>
            </a:fld>
            <a:endParaRPr lang="en-US"/>
          </a:p>
        </p:txBody>
      </p:sp>
    </p:spTree>
    <p:extLst>
      <p:ext uri="{BB962C8B-B14F-4D97-AF65-F5344CB8AC3E}">
        <p14:creationId xmlns:p14="http://schemas.microsoft.com/office/powerpoint/2010/main" val="223223357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095ACB1-BE69-4996-A483-2FB1EB8EB332}" type="slidenum">
              <a:rPr lang="en-US"/>
              <a:pPr>
                <a:defRPr/>
              </a:pPr>
              <a:t>‹#›</a:t>
            </a:fld>
            <a:endParaRPr lang="en-US"/>
          </a:p>
        </p:txBody>
      </p:sp>
    </p:spTree>
    <p:extLst>
      <p:ext uri="{BB962C8B-B14F-4D97-AF65-F5344CB8AC3E}">
        <p14:creationId xmlns:p14="http://schemas.microsoft.com/office/powerpoint/2010/main" val="124261894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1DEB2F5-2226-4BC5-9119-1782AEDBB4E6}" type="slidenum">
              <a:rPr lang="en-US"/>
              <a:pPr>
                <a:defRPr/>
              </a:pPr>
              <a:t>‹#›</a:t>
            </a:fld>
            <a:endParaRPr lang="en-US"/>
          </a:p>
        </p:txBody>
      </p:sp>
    </p:spTree>
    <p:extLst>
      <p:ext uri="{BB962C8B-B14F-4D97-AF65-F5344CB8AC3E}">
        <p14:creationId xmlns:p14="http://schemas.microsoft.com/office/powerpoint/2010/main" val="407229554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4A126D-18EB-49E0-BA18-FEF355D39501}" type="slidenum">
              <a:rPr lang="en-US"/>
              <a:pPr>
                <a:defRPr/>
              </a:pPr>
              <a:t>‹#›</a:t>
            </a:fld>
            <a:endParaRPr lang="en-US"/>
          </a:p>
        </p:txBody>
      </p:sp>
    </p:spTree>
    <p:extLst>
      <p:ext uri="{BB962C8B-B14F-4D97-AF65-F5344CB8AC3E}">
        <p14:creationId xmlns:p14="http://schemas.microsoft.com/office/powerpoint/2010/main" val="157741477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1294179-3CE8-4515-9521-471769C000FA}" type="slidenum">
              <a:rPr lang="en-US"/>
              <a:pPr>
                <a:defRPr/>
              </a:pPr>
              <a:t>‹#›</a:t>
            </a:fld>
            <a:endParaRPr lang="en-US"/>
          </a:p>
        </p:txBody>
      </p:sp>
    </p:spTree>
    <p:extLst>
      <p:ext uri="{BB962C8B-B14F-4D97-AF65-F5344CB8AC3E}">
        <p14:creationId xmlns:p14="http://schemas.microsoft.com/office/powerpoint/2010/main" val="110263125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7BC3B65A-CD68-4D40-94D9-40FA11F7EDA7}" type="slidenum">
              <a:rPr lang="en-US"/>
              <a:pPr>
                <a:defRPr/>
              </a:pPr>
              <a:t>‹#›</a:t>
            </a:fld>
            <a:endParaRPr lang="en-US"/>
          </a:p>
        </p:txBody>
      </p:sp>
    </p:spTree>
    <p:extLst>
      <p:ext uri="{BB962C8B-B14F-4D97-AF65-F5344CB8AC3E}">
        <p14:creationId xmlns:p14="http://schemas.microsoft.com/office/powerpoint/2010/main" val="298610125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0C5F064-2E5A-477E-98E4-5AEED947B7A5}" type="slidenum">
              <a:rPr lang="en-US"/>
              <a:pPr>
                <a:defRPr/>
              </a:pPr>
              <a:t>‹#›</a:t>
            </a:fld>
            <a:endParaRPr lang="en-US"/>
          </a:p>
        </p:txBody>
      </p:sp>
    </p:spTree>
    <p:extLst>
      <p:ext uri="{BB962C8B-B14F-4D97-AF65-F5344CB8AC3E}">
        <p14:creationId xmlns:p14="http://schemas.microsoft.com/office/powerpoint/2010/main" val="2497029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A6F23EC-3310-4179-8F1E-EA00CB84D872}" type="slidenum">
              <a:rPr lang="en-US"/>
              <a:pPr>
                <a:defRPr/>
              </a:pPr>
              <a:t>‹#›</a:t>
            </a:fld>
            <a:endParaRPr lang="en-US"/>
          </a:p>
        </p:txBody>
      </p:sp>
    </p:spTree>
    <p:extLst>
      <p:ext uri="{BB962C8B-B14F-4D97-AF65-F5344CB8AC3E}">
        <p14:creationId xmlns:p14="http://schemas.microsoft.com/office/powerpoint/2010/main" val="397780471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A15204A-9F37-48C4-A302-1DBAF428B16C}" type="slidenum">
              <a:rPr lang="en-US"/>
              <a:pPr>
                <a:defRPr/>
              </a:pPr>
              <a:t>‹#›</a:t>
            </a:fld>
            <a:endParaRPr lang="en-US"/>
          </a:p>
        </p:txBody>
      </p:sp>
    </p:spTree>
    <p:extLst>
      <p:ext uri="{BB962C8B-B14F-4D97-AF65-F5344CB8AC3E}">
        <p14:creationId xmlns:p14="http://schemas.microsoft.com/office/powerpoint/2010/main" val="151177047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3C45910-6D18-425B-8F45-5EA8DC1AAF2A}" type="slidenum">
              <a:rPr lang="en-US"/>
              <a:pPr>
                <a:defRPr/>
              </a:pPr>
              <a:t>‹#›</a:t>
            </a:fld>
            <a:endParaRPr lang="en-US"/>
          </a:p>
        </p:txBody>
      </p:sp>
    </p:spTree>
    <p:extLst>
      <p:ext uri="{BB962C8B-B14F-4D97-AF65-F5344CB8AC3E}">
        <p14:creationId xmlns:p14="http://schemas.microsoft.com/office/powerpoint/2010/main" val="153296159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83DE2DB-5A1A-4EC6-946F-59B38768DF49}"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27F70C25-8866-4AD5-995A-3BA6327DD697}" type="slidenum">
              <a:rPr lang="en-US"/>
              <a:pPr>
                <a:defRPr/>
              </a:pPr>
              <a:t>‹#›</a:t>
            </a:fld>
            <a:endParaRPr lang="en-US"/>
          </a:p>
        </p:txBody>
      </p:sp>
    </p:spTree>
    <p:extLst>
      <p:ext uri="{BB962C8B-B14F-4D97-AF65-F5344CB8AC3E}">
        <p14:creationId xmlns:p14="http://schemas.microsoft.com/office/powerpoint/2010/main" val="44260442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EBDE2B4-7260-4080-B3CB-95C5A9AD8CA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22E2531-2801-41DB-8DC0-081867DA8A34}" type="slidenum">
              <a:rPr lang="en-US"/>
              <a:pPr>
                <a:defRPr/>
              </a:pPr>
              <a:t>‹#›</a:t>
            </a:fld>
            <a:endParaRPr lang="en-US"/>
          </a:p>
        </p:txBody>
      </p:sp>
    </p:spTree>
    <p:extLst>
      <p:ext uri="{BB962C8B-B14F-4D97-AF65-F5344CB8AC3E}">
        <p14:creationId xmlns:p14="http://schemas.microsoft.com/office/powerpoint/2010/main" val="197758758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E53864D-3B1E-48D4-A986-24C62C334F9A}"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C53A89F-F2A7-4F23-A857-FE4796471D6B}" type="slidenum">
              <a:rPr lang="en-US"/>
              <a:pPr>
                <a:defRPr/>
              </a:pPr>
              <a:t>‹#›</a:t>
            </a:fld>
            <a:endParaRPr lang="en-US"/>
          </a:p>
        </p:txBody>
      </p:sp>
    </p:spTree>
    <p:extLst>
      <p:ext uri="{BB962C8B-B14F-4D97-AF65-F5344CB8AC3E}">
        <p14:creationId xmlns:p14="http://schemas.microsoft.com/office/powerpoint/2010/main" val="323793311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A8776EF-4BF9-4CFC-8EAC-EBD669D26E7E}"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23817F51-633B-4FC4-8AAE-0F80086F940E}" type="slidenum">
              <a:rPr lang="en-US"/>
              <a:pPr>
                <a:defRPr/>
              </a:pPr>
              <a:t>‹#›</a:t>
            </a:fld>
            <a:endParaRPr lang="en-US"/>
          </a:p>
        </p:txBody>
      </p:sp>
    </p:spTree>
    <p:extLst>
      <p:ext uri="{BB962C8B-B14F-4D97-AF65-F5344CB8AC3E}">
        <p14:creationId xmlns:p14="http://schemas.microsoft.com/office/powerpoint/2010/main" val="65812632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EFE1D83-DC85-4E1E-A623-C37265323D23}"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6756AFDE-9F73-4CBD-81E8-8CF682D6500A}" type="slidenum">
              <a:rPr lang="en-US"/>
              <a:pPr>
                <a:defRPr/>
              </a:pPr>
              <a:t>‹#›</a:t>
            </a:fld>
            <a:endParaRPr lang="en-US"/>
          </a:p>
        </p:txBody>
      </p:sp>
    </p:spTree>
    <p:extLst>
      <p:ext uri="{BB962C8B-B14F-4D97-AF65-F5344CB8AC3E}">
        <p14:creationId xmlns:p14="http://schemas.microsoft.com/office/powerpoint/2010/main" val="293393279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1C4210E-1D84-40C1-A54C-C5C8ACF4E15E}"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22798E85-1FBE-4C25-86FE-D94CA1B2E517}" type="slidenum">
              <a:rPr lang="en-US"/>
              <a:pPr>
                <a:defRPr/>
              </a:pPr>
              <a:t>‹#›</a:t>
            </a:fld>
            <a:endParaRPr lang="en-US"/>
          </a:p>
        </p:txBody>
      </p:sp>
    </p:spTree>
    <p:extLst>
      <p:ext uri="{BB962C8B-B14F-4D97-AF65-F5344CB8AC3E}">
        <p14:creationId xmlns:p14="http://schemas.microsoft.com/office/powerpoint/2010/main" val="113619139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D3E2194-AA70-4977-ACB8-39D039FC2FC0}"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2340207D-D140-4B60-ACB9-7615A76FB2AE}" type="slidenum">
              <a:rPr lang="en-US"/>
              <a:pPr>
                <a:defRPr/>
              </a:pPr>
              <a:t>‹#›</a:t>
            </a:fld>
            <a:endParaRPr lang="en-US"/>
          </a:p>
        </p:txBody>
      </p:sp>
    </p:spTree>
    <p:extLst>
      <p:ext uri="{BB962C8B-B14F-4D97-AF65-F5344CB8AC3E}">
        <p14:creationId xmlns:p14="http://schemas.microsoft.com/office/powerpoint/2010/main" val="116649993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3C245C2-333F-4B35-BE1D-187E80B26C72}"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8D45DB0-4165-4DA0-AD1D-6217CA081657}" type="slidenum">
              <a:rPr lang="en-US"/>
              <a:pPr>
                <a:defRPr/>
              </a:pPr>
              <a:t>‹#›</a:t>
            </a:fld>
            <a:endParaRPr lang="en-US"/>
          </a:p>
        </p:txBody>
      </p:sp>
    </p:spTree>
    <p:extLst>
      <p:ext uri="{BB962C8B-B14F-4D97-AF65-F5344CB8AC3E}">
        <p14:creationId xmlns:p14="http://schemas.microsoft.com/office/powerpoint/2010/main" val="2146759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7F7BEDC-ADDC-4FA0-8543-0078D36D12A6}" type="slidenum">
              <a:rPr lang="en-US"/>
              <a:pPr>
                <a:defRPr/>
              </a:pPr>
              <a:t>‹#›</a:t>
            </a:fld>
            <a:endParaRPr lang="en-US"/>
          </a:p>
        </p:txBody>
      </p:sp>
    </p:spTree>
    <p:extLst>
      <p:ext uri="{BB962C8B-B14F-4D97-AF65-F5344CB8AC3E}">
        <p14:creationId xmlns:p14="http://schemas.microsoft.com/office/powerpoint/2010/main" val="16021851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51D783-DB52-4452-BD33-BD8BFABDBDCA}"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C61093C7-A863-41E0-9A7F-B7CF533CBCD2}" type="slidenum">
              <a:rPr lang="en-US"/>
              <a:pPr>
                <a:defRPr/>
              </a:pPr>
              <a:t>‹#›</a:t>
            </a:fld>
            <a:endParaRPr lang="en-US"/>
          </a:p>
        </p:txBody>
      </p:sp>
    </p:spTree>
    <p:extLst>
      <p:ext uri="{BB962C8B-B14F-4D97-AF65-F5344CB8AC3E}">
        <p14:creationId xmlns:p14="http://schemas.microsoft.com/office/powerpoint/2010/main" val="169904089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A44C32-2A43-4701-9210-11B4DA5B0F4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848ED0F-46C6-4A40-B681-954271A96160}" type="slidenum">
              <a:rPr lang="en-US"/>
              <a:pPr>
                <a:defRPr/>
              </a:pPr>
              <a:t>‹#›</a:t>
            </a:fld>
            <a:endParaRPr lang="en-US"/>
          </a:p>
        </p:txBody>
      </p:sp>
    </p:spTree>
    <p:extLst>
      <p:ext uri="{BB962C8B-B14F-4D97-AF65-F5344CB8AC3E}">
        <p14:creationId xmlns:p14="http://schemas.microsoft.com/office/powerpoint/2010/main" val="423973130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C9E7C22-96AF-4FF4-AAD9-369637BF569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3FB5EA5-461C-49BB-820D-2BB9E79BC146}" type="slidenum">
              <a:rPr lang="en-US"/>
              <a:pPr>
                <a:defRPr/>
              </a:pPr>
              <a:t>‹#›</a:t>
            </a:fld>
            <a:endParaRPr lang="en-US"/>
          </a:p>
        </p:txBody>
      </p:sp>
    </p:spTree>
    <p:extLst>
      <p:ext uri="{BB962C8B-B14F-4D97-AF65-F5344CB8AC3E}">
        <p14:creationId xmlns:p14="http://schemas.microsoft.com/office/powerpoint/2010/main" val="237710011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B83E8-F18C-43C0-A7CC-0595107A3675}" type="slidenum">
              <a:rPr lang="en-US"/>
              <a:pPr>
                <a:defRPr/>
              </a:pPr>
              <a:t>‹#›</a:t>
            </a:fld>
            <a:endParaRPr lang="en-US"/>
          </a:p>
        </p:txBody>
      </p:sp>
    </p:spTree>
    <p:extLst>
      <p:ext uri="{BB962C8B-B14F-4D97-AF65-F5344CB8AC3E}">
        <p14:creationId xmlns:p14="http://schemas.microsoft.com/office/powerpoint/2010/main" val="176418204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79F06-27DF-4A52-A606-CCD7D2F5240F}" type="slidenum">
              <a:rPr lang="en-US"/>
              <a:pPr>
                <a:defRPr/>
              </a:pPr>
              <a:t>‹#›</a:t>
            </a:fld>
            <a:endParaRPr lang="en-US"/>
          </a:p>
        </p:txBody>
      </p:sp>
    </p:spTree>
    <p:extLst>
      <p:ext uri="{BB962C8B-B14F-4D97-AF65-F5344CB8AC3E}">
        <p14:creationId xmlns:p14="http://schemas.microsoft.com/office/powerpoint/2010/main" val="277679528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515A6-26D5-4837-9A38-C3D9DCCC4412}" type="slidenum">
              <a:rPr lang="en-US"/>
              <a:pPr>
                <a:defRPr/>
              </a:pPr>
              <a:t>‹#›</a:t>
            </a:fld>
            <a:endParaRPr lang="en-US"/>
          </a:p>
        </p:txBody>
      </p:sp>
    </p:spTree>
    <p:extLst>
      <p:ext uri="{BB962C8B-B14F-4D97-AF65-F5344CB8AC3E}">
        <p14:creationId xmlns:p14="http://schemas.microsoft.com/office/powerpoint/2010/main" val="158577354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E3522A-753E-4B85-B695-3890F172EA73}" type="slidenum">
              <a:rPr lang="en-US"/>
              <a:pPr>
                <a:defRPr/>
              </a:pPr>
              <a:t>‹#›</a:t>
            </a:fld>
            <a:endParaRPr lang="en-US"/>
          </a:p>
        </p:txBody>
      </p:sp>
    </p:spTree>
    <p:extLst>
      <p:ext uri="{BB962C8B-B14F-4D97-AF65-F5344CB8AC3E}">
        <p14:creationId xmlns:p14="http://schemas.microsoft.com/office/powerpoint/2010/main" val="416732807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C76AD3-F746-4C4B-82F8-622BA2B6D8C4}" type="slidenum">
              <a:rPr lang="en-US"/>
              <a:pPr>
                <a:defRPr/>
              </a:pPr>
              <a:t>‹#›</a:t>
            </a:fld>
            <a:endParaRPr lang="en-US"/>
          </a:p>
        </p:txBody>
      </p:sp>
    </p:spTree>
    <p:extLst>
      <p:ext uri="{BB962C8B-B14F-4D97-AF65-F5344CB8AC3E}">
        <p14:creationId xmlns:p14="http://schemas.microsoft.com/office/powerpoint/2010/main" val="117831337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7AE9CD-0487-48C3-955E-650E1BBC12B1}" type="slidenum">
              <a:rPr lang="en-US"/>
              <a:pPr>
                <a:defRPr/>
              </a:pPr>
              <a:t>‹#›</a:t>
            </a:fld>
            <a:endParaRPr lang="en-US"/>
          </a:p>
        </p:txBody>
      </p:sp>
    </p:spTree>
    <p:extLst>
      <p:ext uri="{BB962C8B-B14F-4D97-AF65-F5344CB8AC3E}">
        <p14:creationId xmlns:p14="http://schemas.microsoft.com/office/powerpoint/2010/main" val="363307121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F05D83-9B9A-4065-B3F1-21AB199BA29C}" type="slidenum">
              <a:rPr lang="en-US"/>
              <a:pPr>
                <a:defRPr/>
              </a:pPr>
              <a:t>‹#›</a:t>
            </a:fld>
            <a:endParaRPr lang="en-US"/>
          </a:p>
        </p:txBody>
      </p:sp>
    </p:spTree>
    <p:extLst>
      <p:ext uri="{BB962C8B-B14F-4D97-AF65-F5344CB8AC3E}">
        <p14:creationId xmlns:p14="http://schemas.microsoft.com/office/powerpoint/2010/main" val="3778777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919B792-A7EF-43F9-BACF-C91AD5B192B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6DB6E0-9194-4A49-AF3D-C5AACC3361F3}" type="slidenum">
              <a:rPr lang="en-US"/>
              <a:pPr/>
              <a:t>‹#›</a:t>
            </a:fld>
            <a:endParaRPr lang="en-US"/>
          </a:p>
        </p:txBody>
      </p:sp>
    </p:spTree>
    <p:extLst>
      <p:ext uri="{BB962C8B-B14F-4D97-AF65-F5344CB8AC3E}">
        <p14:creationId xmlns:p14="http://schemas.microsoft.com/office/powerpoint/2010/main" val="409500459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BEA57-7432-4896-8567-3F22AE807B7D}" type="slidenum">
              <a:rPr lang="en-US"/>
              <a:pPr>
                <a:defRPr/>
              </a:pPr>
              <a:t>‹#›</a:t>
            </a:fld>
            <a:endParaRPr lang="en-US"/>
          </a:p>
        </p:txBody>
      </p:sp>
    </p:spTree>
    <p:extLst>
      <p:ext uri="{BB962C8B-B14F-4D97-AF65-F5344CB8AC3E}">
        <p14:creationId xmlns:p14="http://schemas.microsoft.com/office/powerpoint/2010/main" val="99890695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E995E-B43D-49EF-8DC7-F5760BC59C92}" type="slidenum">
              <a:rPr lang="en-US"/>
              <a:pPr>
                <a:defRPr/>
              </a:pPr>
              <a:t>‹#›</a:t>
            </a:fld>
            <a:endParaRPr lang="en-US"/>
          </a:p>
        </p:txBody>
      </p:sp>
    </p:spTree>
    <p:extLst>
      <p:ext uri="{BB962C8B-B14F-4D97-AF65-F5344CB8AC3E}">
        <p14:creationId xmlns:p14="http://schemas.microsoft.com/office/powerpoint/2010/main" val="16201687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F5299-BD42-468E-9D11-70E2A0A09D46}" type="slidenum">
              <a:rPr lang="en-US"/>
              <a:pPr>
                <a:defRPr/>
              </a:pPr>
              <a:t>‹#›</a:t>
            </a:fld>
            <a:endParaRPr lang="en-US"/>
          </a:p>
        </p:txBody>
      </p:sp>
    </p:spTree>
    <p:extLst>
      <p:ext uri="{BB962C8B-B14F-4D97-AF65-F5344CB8AC3E}">
        <p14:creationId xmlns:p14="http://schemas.microsoft.com/office/powerpoint/2010/main" val="7426040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5C028-E030-4E0B-AD71-7C75705D4876}" type="slidenum">
              <a:rPr lang="en-US"/>
              <a:pPr>
                <a:defRPr/>
              </a:pPr>
              <a:t>‹#›</a:t>
            </a:fld>
            <a:endParaRPr lang="en-US"/>
          </a:p>
        </p:txBody>
      </p:sp>
    </p:spTree>
    <p:extLst>
      <p:ext uri="{BB962C8B-B14F-4D97-AF65-F5344CB8AC3E}">
        <p14:creationId xmlns:p14="http://schemas.microsoft.com/office/powerpoint/2010/main" val="78561299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39B9138-7C79-458E-99F8-FCA1118EC9B7}" type="slidenum">
              <a:rPr lang="en-US"/>
              <a:pPr>
                <a:defRPr/>
              </a:pPr>
              <a:t>‹#›</a:t>
            </a:fld>
            <a:endParaRPr lang="en-US"/>
          </a:p>
        </p:txBody>
      </p:sp>
    </p:spTree>
    <p:extLst>
      <p:ext uri="{BB962C8B-B14F-4D97-AF65-F5344CB8AC3E}">
        <p14:creationId xmlns:p14="http://schemas.microsoft.com/office/powerpoint/2010/main" val="247111132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8F825-AFDC-4A1D-99F2-DD964A149947}" type="slidenum">
              <a:rPr lang="en-US"/>
              <a:pPr>
                <a:defRPr/>
              </a:pPr>
              <a:t>‹#›</a:t>
            </a:fld>
            <a:endParaRPr lang="en-US"/>
          </a:p>
        </p:txBody>
      </p:sp>
    </p:spTree>
    <p:extLst>
      <p:ext uri="{BB962C8B-B14F-4D97-AF65-F5344CB8AC3E}">
        <p14:creationId xmlns:p14="http://schemas.microsoft.com/office/powerpoint/2010/main" val="21322329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93E96-22A7-47A9-8CB2-3FF71C8F6690}" type="slidenum">
              <a:rPr lang="en-US"/>
              <a:pPr>
                <a:defRPr/>
              </a:pPr>
              <a:t>‹#›</a:t>
            </a:fld>
            <a:endParaRPr lang="en-US"/>
          </a:p>
        </p:txBody>
      </p:sp>
    </p:spTree>
    <p:extLst>
      <p:ext uri="{BB962C8B-B14F-4D97-AF65-F5344CB8AC3E}">
        <p14:creationId xmlns:p14="http://schemas.microsoft.com/office/powerpoint/2010/main" val="287053598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B83E8-F18C-43C0-A7CC-0595107A3675}" type="slidenum">
              <a:rPr lang="en-US"/>
              <a:pPr>
                <a:defRPr/>
              </a:pPr>
              <a:t>‹#›</a:t>
            </a:fld>
            <a:endParaRPr lang="en-US"/>
          </a:p>
        </p:txBody>
      </p:sp>
    </p:spTree>
    <p:extLst>
      <p:ext uri="{BB962C8B-B14F-4D97-AF65-F5344CB8AC3E}">
        <p14:creationId xmlns:p14="http://schemas.microsoft.com/office/powerpoint/2010/main" val="151418930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79F06-27DF-4A52-A606-CCD7D2F5240F}" type="slidenum">
              <a:rPr lang="en-US"/>
              <a:pPr>
                <a:defRPr/>
              </a:pPr>
              <a:t>‹#›</a:t>
            </a:fld>
            <a:endParaRPr lang="en-US"/>
          </a:p>
        </p:txBody>
      </p:sp>
    </p:spTree>
    <p:extLst>
      <p:ext uri="{BB962C8B-B14F-4D97-AF65-F5344CB8AC3E}">
        <p14:creationId xmlns:p14="http://schemas.microsoft.com/office/powerpoint/2010/main" val="258822113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515A6-26D5-4837-9A38-C3D9DCCC4412}" type="slidenum">
              <a:rPr lang="en-US"/>
              <a:pPr>
                <a:defRPr/>
              </a:pPr>
              <a:t>‹#›</a:t>
            </a:fld>
            <a:endParaRPr lang="en-US"/>
          </a:p>
        </p:txBody>
      </p:sp>
    </p:spTree>
    <p:extLst>
      <p:ext uri="{BB962C8B-B14F-4D97-AF65-F5344CB8AC3E}">
        <p14:creationId xmlns:p14="http://schemas.microsoft.com/office/powerpoint/2010/main" val="27192985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FD47CA2-3F56-499E-A2E2-D65D478D0D9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850D046-8CF8-41AE-82C6-0A3BCF374365}" type="slidenum">
              <a:rPr lang="en-US"/>
              <a:pPr/>
              <a:t>‹#›</a:t>
            </a:fld>
            <a:endParaRPr lang="en-US"/>
          </a:p>
        </p:txBody>
      </p:sp>
    </p:spTree>
    <p:extLst>
      <p:ext uri="{BB962C8B-B14F-4D97-AF65-F5344CB8AC3E}">
        <p14:creationId xmlns:p14="http://schemas.microsoft.com/office/powerpoint/2010/main" val="119590584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E3522A-753E-4B85-B695-3890F172EA73}" type="slidenum">
              <a:rPr lang="en-US"/>
              <a:pPr>
                <a:defRPr/>
              </a:pPr>
              <a:t>‹#›</a:t>
            </a:fld>
            <a:endParaRPr lang="en-US"/>
          </a:p>
        </p:txBody>
      </p:sp>
    </p:spTree>
    <p:extLst>
      <p:ext uri="{BB962C8B-B14F-4D97-AF65-F5344CB8AC3E}">
        <p14:creationId xmlns:p14="http://schemas.microsoft.com/office/powerpoint/2010/main" val="293598349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C76AD3-F746-4C4B-82F8-622BA2B6D8C4}" type="slidenum">
              <a:rPr lang="en-US"/>
              <a:pPr>
                <a:defRPr/>
              </a:pPr>
              <a:t>‹#›</a:t>
            </a:fld>
            <a:endParaRPr lang="en-US"/>
          </a:p>
        </p:txBody>
      </p:sp>
    </p:spTree>
    <p:extLst>
      <p:ext uri="{BB962C8B-B14F-4D97-AF65-F5344CB8AC3E}">
        <p14:creationId xmlns:p14="http://schemas.microsoft.com/office/powerpoint/2010/main" val="93026662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7AE9CD-0487-48C3-955E-650E1BBC12B1}" type="slidenum">
              <a:rPr lang="en-US"/>
              <a:pPr>
                <a:defRPr/>
              </a:pPr>
              <a:t>‹#›</a:t>
            </a:fld>
            <a:endParaRPr lang="en-US"/>
          </a:p>
        </p:txBody>
      </p:sp>
    </p:spTree>
    <p:extLst>
      <p:ext uri="{BB962C8B-B14F-4D97-AF65-F5344CB8AC3E}">
        <p14:creationId xmlns:p14="http://schemas.microsoft.com/office/powerpoint/2010/main" val="328792706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F05D83-9B9A-4065-B3F1-21AB199BA29C}" type="slidenum">
              <a:rPr lang="en-US"/>
              <a:pPr>
                <a:defRPr/>
              </a:pPr>
              <a:t>‹#›</a:t>
            </a:fld>
            <a:endParaRPr lang="en-US"/>
          </a:p>
        </p:txBody>
      </p:sp>
    </p:spTree>
    <p:extLst>
      <p:ext uri="{BB962C8B-B14F-4D97-AF65-F5344CB8AC3E}">
        <p14:creationId xmlns:p14="http://schemas.microsoft.com/office/powerpoint/2010/main" val="133696761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BEA57-7432-4896-8567-3F22AE807B7D}" type="slidenum">
              <a:rPr lang="en-US"/>
              <a:pPr>
                <a:defRPr/>
              </a:pPr>
              <a:t>‹#›</a:t>
            </a:fld>
            <a:endParaRPr lang="en-US"/>
          </a:p>
        </p:txBody>
      </p:sp>
    </p:spTree>
    <p:extLst>
      <p:ext uri="{BB962C8B-B14F-4D97-AF65-F5344CB8AC3E}">
        <p14:creationId xmlns:p14="http://schemas.microsoft.com/office/powerpoint/2010/main" val="3089542031"/>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E995E-B43D-49EF-8DC7-F5760BC59C92}" type="slidenum">
              <a:rPr lang="en-US"/>
              <a:pPr>
                <a:defRPr/>
              </a:pPr>
              <a:t>‹#›</a:t>
            </a:fld>
            <a:endParaRPr lang="en-US"/>
          </a:p>
        </p:txBody>
      </p:sp>
    </p:spTree>
    <p:extLst>
      <p:ext uri="{BB962C8B-B14F-4D97-AF65-F5344CB8AC3E}">
        <p14:creationId xmlns:p14="http://schemas.microsoft.com/office/powerpoint/2010/main" val="346367005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F5299-BD42-468E-9D11-70E2A0A09D46}" type="slidenum">
              <a:rPr lang="en-US"/>
              <a:pPr>
                <a:defRPr/>
              </a:pPr>
              <a:t>‹#›</a:t>
            </a:fld>
            <a:endParaRPr lang="en-US"/>
          </a:p>
        </p:txBody>
      </p:sp>
    </p:spTree>
    <p:extLst>
      <p:ext uri="{BB962C8B-B14F-4D97-AF65-F5344CB8AC3E}">
        <p14:creationId xmlns:p14="http://schemas.microsoft.com/office/powerpoint/2010/main" val="257234767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5C028-E030-4E0B-AD71-7C75705D4876}" type="slidenum">
              <a:rPr lang="en-US"/>
              <a:pPr>
                <a:defRPr/>
              </a:pPr>
              <a:t>‹#›</a:t>
            </a:fld>
            <a:endParaRPr lang="en-US"/>
          </a:p>
        </p:txBody>
      </p:sp>
    </p:spTree>
    <p:extLst>
      <p:ext uri="{BB962C8B-B14F-4D97-AF65-F5344CB8AC3E}">
        <p14:creationId xmlns:p14="http://schemas.microsoft.com/office/powerpoint/2010/main" val="169936034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39B9138-7C79-458E-99F8-FCA1118EC9B7}" type="slidenum">
              <a:rPr lang="en-US"/>
              <a:pPr>
                <a:defRPr/>
              </a:pPr>
              <a:t>‹#›</a:t>
            </a:fld>
            <a:endParaRPr lang="en-US"/>
          </a:p>
        </p:txBody>
      </p:sp>
    </p:spTree>
    <p:extLst>
      <p:ext uri="{BB962C8B-B14F-4D97-AF65-F5344CB8AC3E}">
        <p14:creationId xmlns:p14="http://schemas.microsoft.com/office/powerpoint/2010/main" val="253595791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8F825-AFDC-4A1D-99F2-DD964A149947}" type="slidenum">
              <a:rPr lang="en-US"/>
              <a:pPr>
                <a:defRPr/>
              </a:pPr>
              <a:t>‹#›</a:t>
            </a:fld>
            <a:endParaRPr lang="en-US"/>
          </a:p>
        </p:txBody>
      </p:sp>
    </p:spTree>
    <p:extLst>
      <p:ext uri="{BB962C8B-B14F-4D97-AF65-F5344CB8AC3E}">
        <p14:creationId xmlns:p14="http://schemas.microsoft.com/office/powerpoint/2010/main" val="8686428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A737AB9-1A0B-4234-8995-43533D397AC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266A3F8-FC14-438C-8151-19D69EDDC6C9}" type="slidenum">
              <a:rPr lang="en-US"/>
              <a:pPr/>
              <a:t>‹#›</a:t>
            </a:fld>
            <a:endParaRPr lang="en-US"/>
          </a:p>
        </p:txBody>
      </p:sp>
    </p:spTree>
    <p:extLst>
      <p:ext uri="{BB962C8B-B14F-4D97-AF65-F5344CB8AC3E}">
        <p14:creationId xmlns:p14="http://schemas.microsoft.com/office/powerpoint/2010/main" val="352649945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93E96-22A7-47A9-8CB2-3FF71C8F6690}" type="slidenum">
              <a:rPr lang="en-US"/>
              <a:pPr>
                <a:defRPr/>
              </a:pPr>
              <a:t>‹#›</a:t>
            </a:fld>
            <a:endParaRPr lang="en-US"/>
          </a:p>
        </p:txBody>
      </p:sp>
    </p:spTree>
    <p:extLst>
      <p:ext uri="{BB962C8B-B14F-4D97-AF65-F5344CB8AC3E}">
        <p14:creationId xmlns:p14="http://schemas.microsoft.com/office/powerpoint/2010/main" val="73526751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B83E8-F18C-43C0-A7CC-0595107A3675}" type="slidenum">
              <a:rPr lang="en-US"/>
              <a:pPr>
                <a:defRPr/>
              </a:pPr>
              <a:t>‹#›</a:t>
            </a:fld>
            <a:endParaRPr lang="en-US"/>
          </a:p>
        </p:txBody>
      </p:sp>
    </p:spTree>
    <p:extLst>
      <p:ext uri="{BB962C8B-B14F-4D97-AF65-F5344CB8AC3E}">
        <p14:creationId xmlns:p14="http://schemas.microsoft.com/office/powerpoint/2010/main" val="288274925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79F06-27DF-4A52-A606-CCD7D2F5240F}" type="slidenum">
              <a:rPr lang="en-US"/>
              <a:pPr>
                <a:defRPr/>
              </a:pPr>
              <a:t>‹#›</a:t>
            </a:fld>
            <a:endParaRPr lang="en-US"/>
          </a:p>
        </p:txBody>
      </p:sp>
    </p:spTree>
    <p:extLst>
      <p:ext uri="{BB962C8B-B14F-4D97-AF65-F5344CB8AC3E}">
        <p14:creationId xmlns:p14="http://schemas.microsoft.com/office/powerpoint/2010/main" val="2664850251"/>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515A6-26D5-4837-9A38-C3D9DCCC4412}" type="slidenum">
              <a:rPr lang="en-US"/>
              <a:pPr>
                <a:defRPr/>
              </a:pPr>
              <a:t>‹#›</a:t>
            </a:fld>
            <a:endParaRPr lang="en-US"/>
          </a:p>
        </p:txBody>
      </p:sp>
    </p:spTree>
    <p:extLst>
      <p:ext uri="{BB962C8B-B14F-4D97-AF65-F5344CB8AC3E}">
        <p14:creationId xmlns:p14="http://schemas.microsoft.com/office/powerpoint/2010/main" val="117116702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E3522A-753E-4B85-B695-3890F172EA73}" type="slidenum">
              <a:rPr lang="en-US"/>
              <a:pPr>
                <a:defRPr/>
              </a:pPr>
              <a:t>‹#›</a:t>
            </a:fld>
            <a:endParaRPr lang="en-US"/>
          </a:p>
        </p:txBody>
      </p:sp>
    </p:spTree>
    <p:extLst>
      <p:ext uri="{BB962C8B-B14F-4D97-AF65-F5344CB8AC3E}">
        <p14:creationId xmlns:p14="http://schemas.microsoft.com/office/powerpoint/2010/main" val="8335944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C76AD3-F746-4C4B-82F8-622BA2B6D8C4}" type="slidenum">
              <a:rPr lang="en-US"/>
              <a:pPr>
                <a:defRPr/>
              </a:pPr>
              <a:t>‹#›</a:t>
            </a:fld>
            <a:endParaRPr lang="en-US"/>
          </a:p>
        </p:txBody>
      </p:sp>
    </p:spTree>
    <p:extLst>
      <p:ext uri="{BB962C8B-B14F-4D97-AF65-F5344CB8AC3E}">
        <p14:creationId xmlns:p14="http://schemas.microsoft.com/office/powerpoint/2010/main" val="423135282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7AE9CD-0487-48C3-955E-650E1BBC12B1}" type="slidenum">
              <a:rPr lang="en-US"/>
              <a:pPr>
                <a:defRPr/>
              </a:pPr>
              <a:t>‹#›</a:t>
            </a:fld>
            <a:endParaRPr lang="en-US"/>
          </a:p>
        </p:txBody>
      </p:sp>
    </p:spTree>
    <p:extLst>
      <p:ext uri="{BB962C8B-B14F-4D97-AF65-F5344CB8AC3E}">
        <p14:creationId xmlns:p14="http://schemas.microsoft.com/office/powerpoint/2010/main" val="113399648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F05D83-9B9A-4065-B3F1-21AB199BA29C}" type="slidenum">
              <a:rPr lang="en-US"/>
              <a:pPr>
                <a:defRPr/>
              </a:pPr>
              <a:t>‹#›</a:t>
            </a:fld>
            <a:endParaRPr lang="en-US"/>
          </a:p>
        </p:txBody>
      </p:sp>
    </p:spTree>
    <p:extLst>
      <p:ext uri="{BB962C8B-B14F-4D97-AF65-F5344CB8AC3E}">
        <p14:creationId xmlns:p14="http://schemas.microsoft.com/office/powerpoint/2010/main" val="266292491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BEA57-7432-4896-8567-3F22AE807B7D}" type="slidenum">
              <a:rPr lang="en-US"/>
              <a:pPr>
                <a:defRPr/>
              </a:pPr>
              <a:t>‹#›</a:t>
            </a:fld>
            <a:endParaRPr lang="en-US"/>
          </a:p>
        </p:txBody>
      </p:sp>
    </p:spTree>
    <p:extLst>
      <p:ext uri="{BB962C8B-B14F-4D97-AF65-F5344CB8AC3E}">
        <p14:creationId xmlns:p14="http://schemas.microsoft.com/office/powerpoint/2010/main" val="2571952272"/>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E995E-B43D-49EF-8DC7-F5760BC59C92}" type="slidenum">
              <a:rPr lang="en-US"/>
              <a:pPr>
                <a:defRPr/>
              </a:pPr>
              <a:t>‹#›</a:t>
            </a:fld>
            <a:endParaRPr lang="en-US"/>
          </a:p>
        </p:txBody>
      </p:sp>
    </p:spTree>
    <p:extLst>
      <p:ext uri="{BB962C8B-B14F-4D97-AF65-F5344CB8AC3E}">
        <p14:creationId xmlns:p14="http://schemas.microsoft.com/office/powerpoint/2010/main" val="1439686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EEAC05F-7767-4AF2-9695-0B8ED6B36263}"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E4756247-9EA6-4AEE-A64B-51AE06859E4B}" type="slidenum">
              <a:rPr lang="en-US"/>
              <a:pPr/>
              <a:t>‹#›</a:t>
            </a:fld>
            <a:endParaRPr lang="en-US"/>
          </a:p>
        </p:txBody>
      </p:sp>
    </p:spTree>
    <p:extLst>
      <p:ext uri="{BB962C8B-B14F-4D97-AF65-F5344CB8AC3E}">
        <p14:creationId xmlns:p14="http://schemas.microsoft.com/office/powerpoint/2010/main" val="152150652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F5299-BD42-468E-9D11-70E2A0A09D46}" type="slidenum">
              <a:rPr lang="en-US"/>
              <a:pPr>
                <a:defRPr/>
              </a:pPr>
              <a:t>‹#›</a:t>
            </a:fld>
            <a:endParaRPr lang="en-US"/>
          </a:p>
        </p:txBody>
      </p:sp>
    </p:spTree>
    <p:extLst>
      <p:ext uri="{BB962C8B-B14F-4D97-AF65-F5344CB8AC3E}">
        <p14:creationId xmlns:p14="http://schemas.microsoft.com/office/powerpoint/2010/main" val="215551643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5C028-E030-4E0B-AD71-7C75705D4876}" type="slidenum">
              <a:rPr lang="en-US"/>
              <a:pPr>
                <a:defRPr/>
              </a:pPr>
              <a:t>‹#›</a:t>
            </a:fld>
            <a:endParaRPr lang="en-US"/>
          </a:p>
        </p:txBody>
      </p:sp>
    </p:spTree>
    <p:extLst>
      <p:ext uri="{BB962C8B-B14F-4D97-AF65-F5344CB8AC3E}">
        <p14:creationId xmlns:p14="http://schemas.microsoft.com/office/powerpoint/2010/main" val="26262963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39B9138-7C79-458E-99F8-FCA1118EC9B7}" type="slidenum">
              <a:rPr lang="en-US"/>
              <a:pPr>
                <a:defRPr/>
              </a:pPr>
              <a:t>‹#›</a:t>
            </a:fld>
            <a:endParaRPr lang="en-US"/>
          </a:p>
        </p:txBody>
      </p:sp>
    </p:spTree>
    <p:extLst>
      <p:ext uri="{BB962C8B-B14F-4D97-AF65-F5344CB8AC3E}">
        <p14:creationId xmlns:p14="http://schemas.microsoft.com/office/powerpoint/2010/main" val="324292035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8F825-AFDC-4A1D-99F2-DD964A149947}" type="slidenum">
              <a:rPr lang="en-US"/>
              <a:pPr>
                <a:defRPr/>
              </a:pPr>
              <a:t>‹#›</a:t>
            </a:fld>
            <a:endParaRPr lang="en-US"/>
          </a:p>
        </p:txBody>
      </p:sp>
    </p:spTree>
    <p:extLst>
      <p:ext uri="{BB962C8B-B14F-4D97-AF65-F5344CB8AC3E}">
        <p14:creationId xmlns:p14="http://schemas.microsoft.com/office/powerpoint/2010/main" val="84767712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93E96-22A7-47A9-8CB2-3FF71C8F6690}" type="slidenum">
              <a:rPr lang="en-US"/>
              <a:pPr>
                <a:defRPr/>
              </a:pPr>
              <a:t>‹#›</a:t>
            </a:fld>
            <a:endParaRPr lang="en-US"/>
          </a:p>
        </p:txBody>
      </p:sp>
    </p:spTree>
    <p:extLst>
      <p:ext uri="{BB962C8B-B14F-4D97-AF65-F5344CB8AC3E}">
        <p14:creationId xmlns:p14="http://schemas.microsoft.com/office/powerpoint/2010/main" val="57972053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28DED95-3275-4178-9F8F-07AC69AE8914}" type="slidenum">
              <a:rPr lang="en-US"/>
              <a:pPr>
                <a:defRPr/>
              </a:pPr>
              <a:t>‹#›</a:t>
            </a:fld>
            <a:endParaRPr lang="en-US"/>
          </a:p>
        </p:txBody>
      </p:sp>
    </p:spTree>
    <p:extLst>
      <p:ext uri="{BB962C8B-B14F-4D97-AF65-F5344CB8AC3E}">
        <p14:creationId xmlns:p14="http://schemas.microsoft.com/office/powerpoint/2010/main" val="303071908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F832B0C-EC2C-4166-B716-28650D6C437F}" type="slidenum">
              <a:rPr lang="en-US"/>
              <a:pPr>
                <a:defRPr/>
              </a:pPr>
              <a:t>‹#›</a:t>
            </a:fld>
            <a:endParaRPr lang="en-US"/>
          </a:p>
        </p:txBody>
      </p:sp>
    </p:spTree>
    <p:extLst>
      <p:ext uri="{BB962C8B-B14F-4D97-AF65-F5344CB8AC3E}">
        <p14:creationId xmlns:p14="http://schemas.microsoft.com/office/powerpoint/2010/main" val="364795213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B6D986E-E828-4284-A91A-CA1C5FFFA200}" type="slidenum">
              <a:rPr lang="en-US"/>
              <a:pPr>
                <a:defRPr/>
              </a:pPr>
              <a:t>‹#›</a:t>
            </a:fld>
            <a:endParaRPr lang="en-US"/>
          </a:p>
        </p:txBody>
      </p:sp>
    </p:spTree>
    <p:extLst>
      <p:ext uri="{BB962C8B-B14F-4D97-AF65-F5344CB8AC3E}">
        <p14:creationId xmlns:p14="http://schemas.microsoft.com/office/powerpoint/2010/main" val="422987212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13F3BF46-3592-4882-9115-6B0AC26F9A0C}" type="slidenum">
              <a:rPr lang="en-US"/>
              <a:pPr>
                <a:defRPr/>
              </a:pPr>
              <a:t>‹#›</a:t>
            </a:fld>
            <a:endParaRPr lang="en-US"/>
          </a:p>
        </p:txBody>
      </p:sp>
    </p:spTree>
    <p:extLst>
      <p:ext uri="{BB962C8B-B14F-4D97-AF65-F5344CB8AC3E}">
        <p14:creationId xmlns:p14="http://schemas.microsoft.com/office/powerpoint/2010/main" val="114766041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58D781F-0339-4921-96F3-4B326A7CC307}" type="slidenum">
              <a:rPr lang="en-US"/>
              <a:pPr>
                <a:defRPr/>
              </a:pPr>
              <a:t>‹#›</a:t>
            </a:fld>
            <a:endParaRPr lang="en-US"/>
          </a:p>
        </p:txBody>
      </p:sp>
    </p:spTree>
    <p:extLst>
      <p:ext uri="{BB962C8B-B14F-4D97-AF65-F5344CB8AC3E}">
        <p14:creationId xmlns:p14="http://schemas.microsoft.com/office/powerpoint/2010/main" val="741612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F089DEEF-CA15-4B6F-988D-3CB9A0210CD1}" type="slidenum">
              <a:rPr lang="en-US"/>
              <a:pPr/>
              <a:t>‹#›</a:t>
            </a:fld>
            <a:endParaRPr lang="en-US"/>
          </a:p>
        </p:txBody>
      </p:sp>
    </p:spTree>
    <p:extLst>
      <p:ext uri="{BB962C8B-B14F-4D97-AF65-F5344CB8AC3E}">
        <p14:creationId xmlns:p14="http://schemas.microsoft.com/office/powerpoint/2010/main" val="1889972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362618F-8A78-4D46-8383-9743E69B52A7}"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E58DF3B9-0309-4475-83EF-257ED94DDC67}" type="slidenum">
              <a:rPr lang="en-US"/>
              <a:pPr/>
              <a:t>‹#›</a:t>
            </a:fld>
            <a:endParaRPr lang="en-US"/>
          </a:p>
        </p:txBody>
      </p:sp>
    </p:spTree>
    <p:extLst>
      <p:ext uri="{BB962C8B-B14F-4D97-AF65-F5344CB8AC3E}">
        <p14:creationId xmlns:p14="http://schemas.microsoft.com/office/powerpoint/2010/main" val="179254356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64B699C-7762-4C71-AAFD-3C6982D8FA95}" type="slidenum">
              <a:rPr lang="en-US"/>
              <a:pPr>
                <a:defRPr/>
              </a:pPr>
              <a:t>‹#›</a:t>
            </a:fld>
            <a:endParaRPr lang="en-US"/>
          </a:p>
        </p:txBody>
      </p:sp>
    </p:spTree>
    <p:extLst>
      <p:ext uri="{BB962C8B-B14F-4D97-AF65-F5344CB8AC3E}">
        <p14:creationId xmlns:p14="http://schemas.microsoft.com/office/powerpoint/2010/main" val="345797049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C83475B-DC68-46A3-BC7B-DAF8DE074FE0}" type="slidenum">
              <a:rPr lang="en-US"/>
              <a:pPr>
                <a:defRPr/>
              </a:pPr>
              <a:t>‹#›</a:t>
            </a:fld>
            <a:endParaRPr lang="en-US"/>
          </a:p>
        </p:txBody>
      </p:sp>
    </p:spTree>
    <p:extLst>
      <p:ext uri="{BB962C8B-B14F-4D97-AF65-F5344CB8AC3E}">
        <p14:creationId xmlns:p14="http://schemas.microsoft.com/office/powerpoint/2010/main" val="53073698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E35776E-54FE-4795-9338-8B3F4E31357D}" type="slidenum">
              <a:rPr lang="en-US"/>
              <a:pPr>
                <a:defRPr/>
              </a:pPr>
              <a:t>‹#›</a:t>
            </a:fld>
            <a:endParaRPr lang="en-US"/>
          </a:p>
        </p:txBody>
      </p:sp>
    </p:spTree>
    <p:extLst>
      <p:ext uri="{BB962C8B-B14F-4D97-AF65-F5344CB8AC3E}">
        <p14:creationId xmlns:p14="http://schemas.microsoft.com/office/powerpoint/2010/main" val="99438044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B9E512E2-5665-499D-998C-7753F6BE5683}" type="slidenum">
              <a:rPr lang="en-US"/>
              <a:pPr>
                <a:defRPr/>
              </a:pPr>
              <a:t>‹#›</a:t>
            </a:fld>
            <a:endParaRPr lang="en-US"/>
          </a:p>
        </p:txBody>
      </p:sp>
    </p:spTree>
    <p:extLst>
      <p:ext uri="{BB962C8B-B14F-4D97-AF65-F5344CB8AC3E}">
        <p14:creationId xmlns:p14="http://schemas.microsoft.com/office/powerpoint/2010/main" val="130080975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0404AE-7CA5-45BE-B366-C5907C336A91}" type="slidenum">
              <a:rPr lang="en-US"/>
              <a:pPr>
                <a:defRPr/>
              </a:pPr>
              <a:t>‹#›</a:t>
            </a:fld>
            <a:endParaRPr lang="en-US"/>
          </a:p>
        </p:txBody>
      </p:sp>
    </p:spTree>
    <p:extLst>
      <p:ext uri="{BB962C8B-B14F-4D97-AF65-F5344CB8AC3E}">
        <p14:creationId xmlns:p14="http://schemas.microsoft.com/office/powerpoint/2010/main" val="201560329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5D6C9F1-ADBF-49A2-952A-39FFD04EAE7B}" type="slidenum">
              <a:rPr lang="en-US"/>
              <a:pPr>
                <a:defRPr/>
              </a:pPr>
              <a:t>‹#›</a:t>
            </a:fld>
            <a:endParaRPr lang="en-US"/>
          </a:p>
        </p:txBody>
      </p:sp>
    </p:spTree>
    <p:extLst>
      <p:ext uri="{BB962C8B-B14F-4D97-AF65-F5344CB8AC3E}">
        <p14:creationId xmlns:p14="http://schemas.microsoft.com/office/powerpoint/2010/main" val="203764327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624272DF-3113-42A2-A15A-3BFCA6880C0E}" type="slidenum">
              <a:rPr lang="en-US"/>
              <a:pPr>
                <a:defRPr/>
              </a:pPr>
              <a:t>‹#›</a:t>
            </a:fld>
            <a:endParaRPr lang="en-US"/>
          </a:p>
        </p:txBody>
      </p:sp>
    </p:spTree>
    <p:extLst>
      <p:ext uri="{BB962C8B-B14F-4D97-AF65-F5344CB8AC3E}">
        <p14:creationId xmlns:p14="http://schemas.microsoft.com/office/powerpoint/2010/main" val="409145005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36A7347-A786-435E-B756-291BB9332EA4}" type="slidenum">
              <a:rPr lang="en-US"/>
              <a:pPr>
                <a:defRPr/>
              </a:pPr>
              <a:t>‹#›</a:t>
            </a:fld>
            <a:endParaRPr lang="en-US"/>
          </a:p>
        </p:txBody>
      </p:sp>
    </p:spTree>
    <p:extLst>
      <p:ext uri="{BB962C8B-B14F-4D97-AF65-F5344CB8AC3E}">
        <p14:creationId xmlns:p14="http://schemas.microsoft.com/office/powerpoint/2010/main" val="125659135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C5756F88-5ABF-4921-9443-7CE402350A0D}" type="slidenum">
              <a:rPr lang="en-US"/>
              <a:pPr>
                <a:defRPr/>
              </a:pPr>
              <a:t>‹#›</a:t>
            </a:fld>
            <a:endParaRPr lang="en-US"/>
          </a:p>
        </p:txBody>
      </p:sp>
    </p:spTree>
    <p:extLst>
      <p:ext uri="{BB962C8B-B14F-4D97-AF65-F5344CB8AC3E}">
        <p14:creationId xmlns:p14="http://schemas.microsoft.com/office/powerpoint/2010/main" val="363751626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327770B3-0624-4BDD-943E-8982F878DCC8}" type="slidenum">
              <a:rPr lang="en-US"/>
              <a:pPr>
                <a:defRPr/>
              </a:pPr>
              <a:t>‹#›</a:t>
            </a:fld>
            <a:endParaRPr lang="en-US"/>
          </a:p>
        </p:txBody>
      </p:sp>
    </p:spTree>
    <p:extLst>
      <p:ext uri="{BB962C8B-B14F-4D97-AF65-F5344CB8AC3E}">
        <p14:creationId xmlns:p14="http://schemas.microsoft.com/office/powerpoint/2010/main" val="41508039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632A8B5-DF45-45D5-8174-9877067E1E4E}"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709626A-371E-4178-BC2E-C2295144EE95}" type="slidenum">
              <a:rPr lang="en-US"/>
              <a:pPr/>
              <a:t>‹#›</a:t>
            </a:fld>
            <a:endParaRPr lang="en-US"/>
          </a:p>
        </p:txBody>
      </p:sp>
    </p:spTree>
    <p:extLst>
      <p:ext uri="{BB962C8B-B14F-4D97-AF65-F5344CB8AC3E}">
        <p14:creationId xmlns:p14="http://schemas.microsoft.com/office/powerpoint/2010/main" val="262010313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81BB90E-EA12-4D04-9CDD-76C814EE3E01}" type="slidenum">
              <a:rPr lang="en-US"/>
              <a:pPr>
                <a:defRPr/>
              </a:pPr>
              <a:t>‹#›</a:t>
            </a:fld>
            <a:endParaRPr lang="en-US"/>
          </a:p>
        </p:txBody>
      </p:sp>
    </p:spTree>
    <p:extLst>
      <p:ext uri="{BB962C8B-B14F-4D97-AF65-F5344CB8AC3E}">
        <p14:creationId xmlns:p14="http://schemas.microsoft.com/office/powerpoint/2010/main" val="180253988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A779B8D-28B3-4A15-BAED-C4CA52D8E2C4}" type="slidenum">
              <a:rPr lang="en-US"/>
              <a:pPr>
                <a:defRPr/>
              </a:pPr>
              <a:t>‹#›</a:t>
            </a:fld>
            <a:endParaRPr lang="en-US"/>
          </a:p>
        </p:txBody>
      </p:sp>
    </p:spTree>
    <p:extLst>
      <p:ext uri="{BB962C8B-B14F-4D97-AF65-F5344CB8AC3E}">
        <p14:creationId xmlns:p14="http://schemas.microsoft.com/office/powerpoint/2010/main" val="297056877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1E567B1-5E92-4E42-A479-CDE7D0CEC9D3}" type="slidenum">
              <a:rPr lang="en-US"/>
              <a:pPr>
                <a:defRPr/>
              </a:pPr>
              <a:t>‹#›</a:t>
            </a:fld>
            <a:endParaRPr lang="en-US"/>
          </a:p>
        </p:txBody>
      </p:sp>
    </p:spTree>
    <p:extLst>
      <p:ext uri="{BB962C8B-B14F-4D97-AF65-F5344CB8AC3E}">
        <p14:creationId xmlns:p14="http://schemas.microsoft.com/office/powerpoint/2010/main" val="115887672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EC277CA5-0397-4497-B95F-6AC0DAC4F9C1}" type="slidenum">
              <a:rPr lang="en-US"/>
              <a:pPr>
                <a:defRPr/>
              </a:pPr>
              <a:t>‹#›</a:t>
            </a:fld>
            <a:endParaRPr lang="en-US"/>
          </a:p>
        </p:txBody>
      </p:sp>
    </p:spTree>
    <p:extLst>
      <p:ext uri="{BB962C8B-B14F-4D97-AF65-F5344CB8AC3E}">
        <p14:creationId xmlns:p14="http://schemas.microsoft.com/office/powerpoint/2010/main" val="56476916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83406C1F-A842-4AD7-94CE-6C1D9AFE71E0}" type="slidenum">
              <a:rPr lang="en-US"/>
              <a:pPr>
                <a:defRPr/>
              </a:pPr>
              <a:t>‹#›</a:t>
            </a:fld>
            <a:endParaRPr lang="en-US"/>
          </a:p>
        </p:txBody>
      </p:sp>
    </p:spTree>
    <p:extLst>
      <p:ext uri="{BB962C8B-B14F-4D97-AF65-F5344CB8AC3E}">
        <p14:creationId xmlns:p14="http://schemas.microsoft.com/office/powerpoint/2010/main" val="306477447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3F07AEDE-D66C-4BF4-9ADC-994414B4D6E2}" type="slidenum">
              <a:rPr lang="en-US"/>
              <a:pPr>
                <a:defRPr/>
              </a:pPr>
              <a:t>‹#›</a:t>
            </a:fld>
            <a:endParaRPr lang="en-US"/>
          </a:p>
        </p:txBody>
      </p:sp>
    </p:spTree>
    <p:extLst>
      <p:ext uri="{BB962C8B-B14F-4D97-AF65-F5344CB8AC3E}">
        <p14:creationId xmlns:p14="http://schemas.microsoft.com/office/powerpoint/2010/main" val="277466300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422904A-3E4C-4D51-B129-20B232B5F928}" type="slidenum">
              <a:rPr lang="en-US"/>
              <a:pPr>
                <a:defRPr/>
              </a:pPr>
              <a:t>‹#›</a:t>
            </a:fld>
            <a:endParaRPr lang="en-US"/>
          </a:p>
        </p:txBody>
      </p:sp>
    </p:spTree>
    <p:extLst>
      <p:ext uri="{BB962C8B-B14F-4D97-AF65-F5344CB8AC3E}">
        <p14:creationId xmlns:p14="http://schemas.microsoft.com/office/powerpoint/2010/main" val="358424734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58928E0-7FBE-4933-84F1-6ABA968364D0}" type="slidenum">
              <a:rPr lang="en-US"/>
              <a:pPr>
                <a:defRPr/>
              </a:pPr>
              <a:t>‹#›</a:t>
            </a:fld>
            <a:endParaRPr lang="en-US"/>
          </a:p>
        </p:txBody>
      </p:sp>
    </p:spTree>
    <p:extLst>
      <p:ext uri="{BB962C8B-B14F-4D97-AF65-F5344CB8AC3E}">
        <p14:creationId xmlns:p14="http://schemas.microsoft.com/office/powerpoint/2010/main" val="209218824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EC031F0-1C72-4503-835E-CF45AC05CF68}" type="slidenum">
              <a:rPr lang="en-US"/>
              <a:pPr>
                <a:defRPr/>
              </a:pPr>
              <a:t>‹#›</a:t>
            </a:fld>
            <a:endParaRPr lang="en-US"/>
          </a:p>
        </p:txBody>
      </p:sp>
    </p:spTree>
    <p:extLst>
      <p:ext uri="{BB962C8B-B14F-4D97-AF65-F5344CB8AC3E}">
        <p14:creationId xmlns:p14="http://schemas.microsoft.com/office/powerpoint/2010/main" val="299549552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19FCCAF-CFE7-41EE-BE0C-B4EFAC0A611B}" type="slidenum">
              <a:rPr lang="en-US"/>
              <a:pPr>
                <a:defRPr/>
              </a:pPr>
              <a:t>‹#›</a:t>
            </a:fld>
            <a:endParaRPr lang="en-US"/>
          </a:p>
        </p:txBody>
      </p:sp>
    </p:spTree>
    <p:extLst>
      <p:ext uri="{BB962C8B-B14F-4D97-AF65-F5344CB8AC3E}">
        <p14:creationId xmlns:p14="http://schemas.microsoft.com/office/powerpoint/2010/main" val="3167294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BD7FDE4-9D94-448E-8BDC-0C1084E606AC}"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8F97D616-FB41-44B3-B8A1-35FD83AE3B54}" type="slidenum">
              <a:rPr lang="en-US"/>
              <a:pPr/>
              <a:t>‹#›</a:t>
            </a:fld>
            <a:endParaRPr lang="en-US"/>
          </a:p>
        </p:txBody>
      </p:sp>
    </p:spTree>
    <p:extLst>
      <p:ext uri="{BB962C8B-B14F-4D97-AF65-F5344CB8AC3E}">
        <p14:creationId xmlns:p14="http://schemas.microsoft.com/office/powerpoint/2010/main" val="76228876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50556F7-1B49-4B84-8F37-544C3802E9DD}" type="slidenum">
              <a:rPr lang="en-US"/>
              <a:pPr>
                <a:defRPr/>
              </a:pPr>
              <a:t>‹#›</a:t>
            </a:fld>
            <a:endParaRPr lang="en-US"/>
          </a:p>
        </p:txBody>
      </p:sp>
    </p:spTree>
    <p:extLst>
      <p:ext uri="{BB962C8B-B14F-4D97-AF65-F5344CB8AC3E}">
        <p14:creationId xmlns:p14="http://schemas.microsoft.com/office/powerpoint/2010/main" val="687378108"/>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CE49C00-D688-468B-9D67-09C1F33C2A46}" type="slidenum">
              <a:rPr lang="en-US"/>
              <a:pPr>
                <a:defRPr/>
              </a:pPr>
              <a:t>‹#›</a:t>
            </a:fld>
            <a:endParaRPr lang="en-US"/>
          </a:p>
        </p:txBody>
      </p:sp>
    </p:spTree>
    <p:extLst>
      <p:ext uri="{BB962C8B-B14F-4D97-AF65-F5344CB8AC3E}">
        <p14:creationId xmlns:p14="http://schemas.microsoft.com/office/powerpoint/2010/main" val="780279693"/>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93E97CD-BF00-4E88-9351-2ECFABCDD1ED}" type="slidenum">
              <a:rPr lang="en-US"/>
              <a:pPr>
                <a:defRPr/>
              </a:pPr>
              <a:t>‹#›</a:t>
            </a:fld>
            <a:endParaRPr lang="en-US"/>
          </a:p>
        </p:txBody>
      </p:sp>
    </p:spTree>
    <p:extLst>
      <p:ext uri="{BB962C8B-B14F-4D97-AF65-F5344CB8AC3E}">
        <p14:creationId xmlns:p14="http://schemas.microsoft.com/office/powerpoint/2010/main" val="2097688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E41DA6E-FE28-47C1-9A3A-310F9B8287A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40F765F-A0EB-4B9A-AD3B-9F4B32013665}" type="slidenum">
              <a:rPr lang="en-US"/>
              <a:pPr/>
              <a:t>‹#›</a:t>
            </a:fld>
            <a:endParaRPr lang="en-US"/>
          </a:p>
        </p:txBody>
      </p:sp>
    </p:spTree>
    <p:extLst>
      <p:ext uri="{BB962C8B-B14F-4D97-AF65-F5344CB8AC3E}">
        <p14:creationId xmlns:p14="http://schemas.microsoft.com/office/powerpoint/2010/main" val="2910847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AC455EB-CDD3-47AC-BF54-9AD1A7028937}"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A42E4208-4978-4508-9C7D-CA1643A84B13}" type="slidenum">
              <a:rPr lang="en-US"/>
              <a:pPr/>
              <a:t>‹#›</a:t>
            </a:fld>
            <a:endParaRPr lang="en-US"/>
          </a:p>
        </p:txBody>
      </p:sp>
    </p:spTree>
    <p:extLst>
      <p:ext uri="{BB962C8B-B14F-4D97-AF65-F5344CB8AC3E}">
        <p14:creationId xmlns:p14="http://schemas.microsoft.com/office/powerpoint/2010/main" val="2529022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DBAC12A-4374-4983-995B-6E65F4B50C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B69262C-96BE-4889-8CFE-44A0CA4A5D06}" type="slidenum">
              <a:rPr lang="en-US"/>
              <a:pPr/>
              <a:t>‹#›</a:t>
            </a:fld>
            <a:endParaRPr lang="en-US"/>
          </a:p>
        </p:txBody>
      </p:sp>
    </p:spTree>
    <p:extLst>
      <p:ext uri="{BB962C8B-B14F-4D97-AF65-F5344CB8AC3E}">
        <p14:creationId xmlns:p14="http://schemas.microsoft.com/office/powerpoint/2010/main" val="1024858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F39643E-3F24-456B-B305-225C317E60E5}"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F8E183B-2DF8-4604-B78E-846991C90A3C}" type="slidenum">
              <a:rPr lang="en-US"/>
              <a:pPr/>
              <a:t>‹#›</a:t>
            </a:fld>
            <a:endParaRPr lang="en-US"/>
          </a:p>
        </p:txBody>
      </p:sp>
    </p:spTree>
    <p:extLst>
      <p:ext uri="{BB962C8B-B14F-4D97-AF65-F5344CB8AC3E}">
        <p14:creationId xmlns:p14="http://schemas.microsoft.com/office/powerpoint/2010/main" val="2255336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203888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119640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0512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A2ED3CDC-F4FB-484E-8E55-9FA686F7A58D}" type="slidenum">
              <a:rPr lang="en-US"/>
              <a:pPr/>
              <a:t>‹#›</a:t>
            </a:fld>
            <a:endParaRPr lang="en-US"/>
          </a:p>
        </p:txBody>
      </p:sp>
    </p:spTree>
    <p:extLst>
      <p:ext uri="{BB962C8B-B14F-4D97-AF65-F5344CB8AC3E}">
        <p14:creationId xmlns:p14="http://schemas.microsoft.com/office/powerpoint/2010/main" val="1074793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1624161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157061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868133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0714088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7880572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482414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273167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1860324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D1652C-A44E-4D72-A5C6-3F2E12F284C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2687E0-78C3-4382-8D90-98089FD06E22}" type="slidenum">
              <a:rPr lang="en-US"/>
              <a:pPr>
                <a:defRPr/>
              </a:pPr>
              <a:t>‹#›</a:t>
            </a:fld>
            <a:endParaRPr lang="en-US"/>
          </a:p>
        </p:txBody>
      </p:sp>
    </p:spTree>
    <p:extLst>
      <p:ext uri="{BB962C8B-B14F-4D97-AF65-F5344CB8AC3E}">
        <p14:creationId xmlns:p14="http://schemas.microsoft.com/office/powerpoint/2010/main" val="2427961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660C3B-4CC2-4F6D-A1C8-C86EA3DB4A5A}"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10D173-A34F-40D2-B517-A9F878773E80}" type="slidenum">
              <a:rPr lang="en-US"/>
              <a:pPr>
                <a:defRPr/>
              </a:pPr>
              <a:t>‹#›</a:t>
            </a:fld>
            <a:endParaRPr lang="en-US"/>
          </a:p>
        </p:txBody>
      </p:sp>
    </p:spTree>
    <p:extLst>
      <p:ext uri="{BB962C8B-B14F-4D97-AF65-F5344CB8AC3E}">
        <p14:creationId xmlns:p14="http://schemas.microsoft.com/office/powerpoint/2010/main" val="3695456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69208E4E-8563-4114-A313-998A46488890}" type="slidenum">
              <a:rPr lang="en-US"/>
              <a:pPr/>
              <a:t>‹#›</a:t>
            </a:fld>
            <a:endParaRPr lang="en-US"/>
          </a:p>
        </p:txBody>
      </p:sp>
    </p:spTree>
    <p:extLst>
      <p:ext uri="{BB962C8B-B14F-4D97-AF65-F5344CB8AC3E}">
        <p14:creationId xmlns:p14="http://schemas.microsoft.com/office/powerpoint/2010/main" val="189478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F32F05-4607-4323-ADB8-0FA92B9E538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8BD868A-3D5C-4F4A-8D11-635676603023}" type="slidenum">
              <a:rPr lang="en-US"/>
              <a:pPr>
                <a:defRPr/>
              </a:pPr>
              <a:t>‹#›</a:t>
            </a:fld>
            <a:endParaRPr lang="en-US"/>
          </a:p>
        </p:txBody>
      </p:sp>
    </p:spTree>
    <p:extLst>
      <p:ext uri="{BB962C8B-B14F-4D97-AF65-F5344CB8AC3E}">
        <p14:creationId xmlns:p14="http://schemas.microsoft.com/office/powerpoint/2010/main" val="1315062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85A305-EF9F-4423-A25E-CF23BF7FCCF7}"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CD529D4-4C9A-486D-A277-6753AF22043A}" type="slidenum">
              <a:rPr lang="en-US"/>
              <a:pPr>
                <a:defRPr/>
              </a:pPr>
              <a:t>‹#›</a:t>
            </a:fld>
            <a:endParaRPr lang="en-US"/>
          </a:p>
        </p:txBody>
      </p:sp>
    </p:spTree>
    <p:extLst>
      <p:ext uri="{BB962C8B-B14F-4D97-AF65-F5344CB8AC3E}">
        <p14:creationId xmlns:p14="http://schemas.microsoft.com/office/powerpoint/2010/main" val="3078133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825D4D-482E-401E-88D3-851790BF6780}"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D823C9-C398-44A3-AB7C-03F59E6EFAF5}" type="slidenum">
              <a:rPr lang="en-US"/>
              <a:pPr>
                <a:defRPr/>
              </a:pPr>
              <a:t>‹#›</a:t>
            </a:fld>
            <a:endParaRPr lang="en-US"/>
          </a:p>
        </p:txBody>
      </p:sp>
    </p:spTree>
    <p:extLst>
      <p:ext uri="{BB962C8B-B14F-4D97-AF65-F5344CB8AC3E}">
        <p14:creationId xmlns:p14="http://schemas.microsoft.com/office/powerpoint/2010/main" val="13654219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11472F-C58C-40EF-BC8C-4C5BFE0C1FC4}"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8A0EDAB-8F9E-4427-A320-5DF54C462343}" type="slidenum">
              <a:rPr lang="en-US"/>
              <a:pPr>
                <a:defRPr/>
              </a:pPr>
              <a:t>‹#›</a:t>
            </a:fld>
            <a:endParaRPr lang="en-US"/>
          </a:p>
        </p:txBody>
      </p:sp>
    </p:spTree>
    <p:extLst>
      <p:ext uri="{BB962C8B-B14F-4D97-AF65-F5344CB8AC3E}">
        <p14:creationId xmlns:p14="http://schemas.microsoft.com/office/powerpoint/2010/main" val="7750479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CF6333-7F0C-4703-9D4F-ACC9C3A768E0}"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591B1D1-AE73-4615-820B-9DE076B88FE5}" type="slidenum">
              <a:rPr lang="en-US"/>
              <a:pPr>
                <a:defRPr/>
              </a:pPr>
              <a:t>‹#›</a:t>
            </a:fld>
            <a:endParaRPr lang="en-US"/>
          </a:p>
        </p:txBody>
      </p:sp>
    </p:spTree>
    <p:extLst>
      <p:ext uri="{BB962C8B-B14F-4D97-AF65-F5344CB8AC3E}">
        <p14:creationId xmlns:p14="http://schemas.microsoft.com/office/powerpoint/2010/main" val="926282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7A17A7-91B3-4E43-BDE5-D3965BE54718}"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2825D30-4C9D-40F4-B883-1F7245F0C187}" type="slidenum">
              <a:rPr lang="en-US"/>
              <a:pPr>
                <a:defRPr/>
              </a:pPr>
              <a:t>‹#›</a:t>
            </a:fld>
            <a:endParaRPr lang="en-US"/>
          </a:p>
        </p:txBody>
      </p:sp>
    </p:spTree>
    <p:extLst>
      <p:ext uri="{BB962C8B-B14F-4D97-AF65-F5344CB8AC3E}">
        <p14:creationId xmlns:p14="http://schemas.microsoft.com/office/powerpoint/2010/main" val="4895293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B853C3E-314F-4579-BBEB-D8B5C8942EA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A25C51-5229-418F-8C44-C9F9A0324ACE}" type="slidenum">
              <a:rPr lang="en-US"/>
              <a:pPr>
                <a:defRPr/>
              </a:pPr>
              <a:t>‹#›</a:t>
            </a:fld>
            <a:endParaRPr lang="en-US"/>
          </a:p>
        </p:txBody>
      </p:sp>
    </p:spTree>
    <p:extLst>
      <p:ext uri="{BB962C8B-B14F-4D97-AF65-F5344CB8AC3E}">
        <p14:creationId xmlns:p14="http://schemas.microsoft.com/office/powerpoint/2010/main" val="6352574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BE3142-53B0-4004-BD49-DFA0E793B1D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6042F22-5E6E-4A6C-A37C-14AC801000A3}" type="slidenum">
              <a:rPr lang="en-US"/>
              <a:pPr>
                <a:defRPr/>
              </a:pPr>
              <a:t>‹#›</a:t>
            </a:fld>
            <a:endParaRPr lang="en-US"/>
          </a:p>
        </p:txBody>
      </p:sp>
    </p:spTree>
    <p:extLst>
      <p:ext uri="{BB962C8B-B14F-4D97-AF65-F5344CB8AC3E}">
        <p14:creationId xmlns:p14="http://schemas.microsoft.com/office/powerpoint/2010/main" val="604328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BEFBA3-29A3-49EC-B664-7B7B5438267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E3C22AD-D66B-4745-ADE4-83D533BC14C8}" type="slidenum">
              <a:rPr lang="en-US"/>
              <a:pPr>
                <a:defRPr/>
              </a:pPr>
              <a:t>‹#›</a:t>
            </a:fld>
            <a:endParaRPr lang="en-US"/>
          </a:p>
        </p:txBody>
      </p:sp>
    </p:spTree>
    <p:extLst>
      <p:ext uri="{BB962C8B-B14F-4D97-AF65-F5344CB8AC3E}">
        <p14:creationId xmlns:p14="http://schemas.microsoft.com/office/powerpoint/2010/main" val="4377665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102" y="4595813"/>
            <a:ext cx="561524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
        <p:nvSpPr>
          <p:cNvPr id="2" name="Title 1"/>
          <p:cNvSpPr>
            <a:spLocks noGrp="1"/>
          </p:cNvSpPr>
          <p:nvPr>
            <p:ph type="ctrTitle"/>
          </p:nvPr>
        </p:nvSpPr>
        <p:spPr>
          <a:xfrm>
            <a:off x="295102" y="3187700"/>
            <a:ext cx="8624454" cy="888366"/>
          </a:xfrm>
          <a:prstGeom prst="rect">
            <a:avLst/>
          </a:prstGeom>
        </p:spPr>
        <p:txBody>
          <a:bodyPr anchor="ctr">
            <a:normAutofit/>
          </a:bodyPr>
          <a:lstStyle>
            <a:lvl1pPr algn="ctr">
              <a:defRPr sz="48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08684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D0D41E3A-1D91-444F-A5CC-9D0A618B674E}" type="slidenum">
              <a:rPr lang="en-US"/>
              <a:pPr/>
              <a:t>‹#›</a:t>
            </a:fld>
            <a:endParaRPr lang="en-US"/>
          </a:p>
        </p:txBody>
      </p:sp>
    </p:spTree>
    <p:extLst>
      <p:ext uri="{BB962C8B-B14F-4D97-AF65-F5344CB8AC3E}">
        <p14:creationId xmlns:p14="http://schemas.microsoft.com/office/powerpoint/2010/main" val="4171854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6145728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515806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569839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2251449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1557759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9745012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5782771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1834788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5251199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59383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11.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2.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8.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theme" Target="../theme/theme1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6" Type="http://schemas.openxmlformats.org/officeDocument/2006/relationships/theme" Target="../theme/theme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theme" Target="../theme/theme25.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theme" Target="../theme/theme2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5" Type="http://schemas.openxmlformats.org/officeDocument/2006/relationships/theme" Target="../theme/theme31.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slideLayout" Target="../slideLayouts/slideLayout35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5" Type="http://schemas.openxmlformats.org/officeDocument/2006/relationships/theme" Target="../theme/theme32.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3.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4.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5.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6.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7.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38.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39.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0.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1.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2.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3.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slideLayout" Target="../slideLayouts/slideLayout501.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slideLayout" Target="../slideLayouts/slideLayout500.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5" Type="http://schemas.openxmlformats.org/officeDocument/2006/relationships/theme" Target="../theme/theme44.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 Id="rId14" Type="http://schemas.openxmlformats.org/officeDocument/2006/relationships/slideLayout" Target="../slideLayouts/slideLayout50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slideLayout" Target="../slideLayouts/slideLayout515.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5" Type="http://schemas.openxmlformats.org/officeDocument/2006/relationships/theme" Target="../theme/theme45.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slideLayout" Target="../slideLayouts/slideLayout51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4.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theme" Target="../theme/theme46.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5" Type="http://schemas.openxmlformats.org/officeDocument/2006/relationships/theme" Target="../theme/theme47.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slideLayout" Target="../slideLayouts/slideLayout54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4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48.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60.xml"/><Relationship Id="rId13" Type="http://schemas.openxmlformats.org/officeDocument/2006/relationships/slideLayout" Target="../slideLayouts/slideLayout565.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slideLayout" Target="../slideLayouts/slideLayout564.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5" Type="http://schemas.openxmlformats.org/officeDocument/2006/relationships/theme" Target="../theme/theme49.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 Id="rId14" Type="http://schemas.openxmlformats.org/officeDocument/2006/relationships/slideLayout" Target="../slideLayouts/slideLayout5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5.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slideLayout" Target="../slideLayouts/slideLayout579.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slideLayout" Target="../slideLayouts/slideLayout578.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5" Type="http://schemas.openxmlformats.org/officeDocument/2006/relationships/theme" Target="../theme/theme50.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 Id="rId14" Type="http://schemas.openxmlformats.org/officeDocument/2006/relationships/slideLayout" Target="../slideLayouts/slideLayout58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5" Type="http://schemas.openxmlformats.org/officeDocument/2006/relationships/theme" Target="../theme/theme51.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slideLayout" Target="../slideLayouts/slideLayout59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slideLayout" Target="../slideLayouts/slideLayout607.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slideLayout" Target="../slideLayouts/slideLayout606.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5" Type="http://schemas.openxmlformats.org/officeDocument/2006/relationships/theme" Target="../theme/theme52.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 Id="rId14" Type="http://schemas.openxmlformats.org/officeDocument/2006/relationships/slideLayout" Target="../slideLayouts/slideLayout60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16.xml"/><Relationship Id="rId13" Type="http://schemas.openxmlformats.org/officeDocument/2006/relationships/slideLayout" Target="../slideLayouts/slideLayout621.xml"/><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slideLayout" Target="../slideLayouts/slideLayout620.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5" Type="http://schemas.openxmlformats.org/officeDocument/2006/relationships/theme" Target="../theme/theme5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 Id="rId14" Type="http://schemas.openxmlformats.org/officeDocument/2006/relationships/slideLayout" Target="../slideLayouts/slideLayout6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89.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A4A56F0E-9A2F-4282-B729-957CFD114FA5}" type="slidenum">
              <a:rPr lang="en-US"/>
              <a:pPr/>
              <a:t>‹#›</a:t>
            </a:fld>
            <a:endParaRPr lang="en-US"/>
          </a:p>
        </p:txBody>
      </p:sp>
      <p:pic>
        <p:nvPicPr>
          <p:cNvPr id="4099"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798" r:id="rId1"/>
    <p:sldLayoutId id="2147497799" r:id="rId2"/>
    <p:sldLayoutId id="2147497800" r:id="rId3"/>
    <p:sldLayoutId id="2147497801" r:id="rId4"/>
    <p:sldLayoutId id="2147497802" r:id="rId5"/>
    <p:sldLayoutId id="2147497803" r:id="rId6"/>
    <p:sldLayoutId id="2147497804" r:id="rId7"/>
    <p:sldLayoutId id="2147497805"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320429827"/>
      </p:ext>
    </p:extLst>
  </p:cSld>
  <p:clrMap bg1="lt1" tx1="dk1" bg2="lt2" tx2="dk2" accent1="accent1" accent2="accent2" accent3="accent3" accent4="accent4" accent5="accent5" accent6="accent6" hlink="hlink" folHlink="folHlink"/>
  <p:sldLayoutIdLst>
    <p:sldLayoutId id="2147501441" r:id="rId1"/>
    <p:sldLayoutId id="2147501442" r:id="rId2"/>
    <p:sldLayoutId id="2147501443" r:id="rId3"/>
    <p:sldLayoutId id="2147501444" r:id="rId4"/>
    <p:sldLayoutId id="2147501445" r:id="rId5"/>
    <p:sldLayoutId id="2147501446" r:id="rId6"/>
    <p:sldLayoutId id="2147501447" r:id="rId7"/>
    <p:sldLayoutId id="2147501448" r:id="rId8"/>
    <p:sldLayoutId id="2147501449" r:id="rId9"/>
    <p:sldLayoutId id="2147501450" r:id="rId10"/>
    <p:sldLayoutId id="21475014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8FD10D87-595C-447C-B945-A57F12CC0BC4}" type="slidenum">
              <a:rPr lang="en-US"/>
              <a:pPr eaLnBrk="1" hangingPunct="1">
                <a:defRPr/>
              </a:pPr>
              <a:t>‹#›</a:t>
            </a:fld>
            <a:endParaRPr lang="en-US"/>
          </a:p>
        </p:txBody>
      </p:sp>
    </p:spTree>
    <p:extLst>
      <p:ext uri="{BB962C8B-B14F-4D97-AF65-F5344CB8AC3E}">
        <p14:creationId xmlns:p14="http://schemas.microsoft.com/office/powerpoint/2010/main" val="2001552388"/>
      </p:ext>
    </p:extLst>
  </p:cSld>
  <p:clrMap bg1="lt1" tx1="dk1" bg2="lt2" tx2="dk2" accent1="accent1" accent2="accent2" accent3="accent3" accent4="accent4" accent5="accent5" accent6="accent6" hlink="hlink" folHlink="folHlink"/>
  <p:sldLayoutIdLst>
    <p:sldLayoutId id="2147501517" r:id="rId1"/>
    <p:sldLayoutId id="2147501518" r:id="rId2"/>
    <p:sldLayoutId id="2147501519" r:id="rId3"/>
    <p:sldLayoutId id="2147501520" r:id="rId4"/>
    <p:sldLayoutId id="2147501521" r:id="rId5"/>
    <p:sldLayoutId id="2147501522" r:id="rId6"/>
    <p:sldLayoutId id="2147501523" r:id="rId7"/>
    <p:sldLayoutId id="2147501524" r:id="rId8"/>
    <p:sldLayoutId id="2147501525" r:id="rId9"/>
    <p:sldLayoutId id="2147501526" r:id="rId10"/>
    <p:sldLayoutId id="2147501527" r:id="rId11"/>
    <p:sldLayoutId id="2147501528" r:id="rId12"/>
    <p:sldLayoutId id="2147501529" r:id="rId13"/>
    <p:sldLayoutId id="214750153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703071757"/>
      </p:ext>
    </p:extLst>
  </p:cSld>
  <p:clrMap bg1="lt1" tx1="dk1" bg2="lt2" tx2="dk2" accent1="accent1" accent2="accent2" accent3="accent3" accent4="accent4" accent5="accent5" accent6="accent6" hlink="hlink" folHlink="folHlink"/>
  <p:sldLayoutIdLst>
    <p:sldLayoutId id="2147501532" r:id="rId1"/>
    <p:sldLayoutId id="2147501533" r:id="rId2"/>
    <p:sldLayoutId id="2147501534" r:id="rId3"/>
    <p:sldLayoutId id="2147501535" r:id="rId4"/>
    <p:sldLayoutId id="2147501536" r:id="rId5"/>
    <p:sldLayoutId id="2147501537" r:id="rId6"/>
    <p:sldLayoutId id="2147501538" r:id="rId7"/>
    <p:sldLayoutId id="2147501539" r:id="rId8"/>
    <p:sldLayoutId id="2147501540" r:id="rId9"/>
    <p:sldLayoutId id="2147501541" r:id="rId10"/>
    <p:sldLayoutId id="2147501542" r:id="rId11"/>
    <p:sldLayoutId id="2147501543" r:id="rId12"/>
    <p:sldLayoutId id="2147501544" r:id="rId13"/>
    <p:sldLayoutId id="21475015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72691184"/>
      </p:ext>
    </p:extLst>
  </p:cSld>
  <p:clrMap bg1="lt1" tx1="dk1" bg2="lt2" tx2="dk2" accent1="accent1" accent2="accent2" accent3="accent3" accent4="accent4" accent5="accent5" accent6="accent6" hlink="hlink" folHlink="folHlink"/>
  <p:sldLayoutIdLst>
    <p:sldLayoutId id="2147501636" r:id="rId1"/>
    <p:sldLayoutId id="2147501637" r:id="rId2"/>
    <p:sldLayoutId id="2147501638" r:id="rId3"/>
    <p:sldLayoutId id="2147501639" r:id="rId4"/>
    <p:sldLayoutId id="2147501640" r:id="rId5"/>
    <p:sldLayoutId id="2147501641" r:id="rId6"/>
    <p:sldLayoutId id="2147501642" r:id="rId7"/>
    <p:sldLayoutId id="2147501643" r:id="rId8"/>
    <p:sldLayoutId id="2147501644" r:id="rId9"/>
    <p:sldLayoutId id="2147501645" r:id="rId10"/>
    <p:sldLayoutId id="21475016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804852157"/>
      </p:ext>
    </p:extLst>
  </p:cSld>
  <p:clrMap bg1="lt1" tx1="dk1" bg2="lt2" tx2="dk2" accent1="accent1" accent2="accent2" accent3="accent3" accent4="accent4" accent5="accent5" accent6="accent6" hlink="hlink" folHlink="folHlink"/>
  <p:sldLayoutIdLst>
    <p:sldLayoutId id="2147501648" r:id="rId1"/>
    <p:sldLayoutId id="2147501649" r:id="rId2"/>
    <p:sldLayoutId id="2147501650" r:id="rId3"/>
    <p:sldLayoutId id="2147501651" r:id="rId4"/>
    <p:sldLayoutId id="2147501652" r:id="rId5"/>
    <p:sldLayoutId id="2147501653" r:id="rId6"/>
    <p:sldLayoutId id="2147501654" r:id="rId7"/>
    <p:sldLayoutId id="2147501655" r:id="rId8"/>
    <p:sldLayoutId id="2147501656" r:id="rId9"/>
    <p:sldLayoutId id="2147501657" r:id="rId10"/>
    <p:sldLayoutId id="21475016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GB" altLang="en-US" smtClean="0"/>
              <a:t>Click to edit Master title style</a:t>
            </a:r>
            <a:endParaRPr lang="en-US" altLang="en-US" smtClean="0"/>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121899" tIns="60949" rIns="121899" bIns="60949" rtlCol="0" anchor="ctr"/>
          <a:lstStyle>
            <a:lvl1pPr algn="l" defTabSz="457242" eaLnBrk="1" fontAlgn="auto" hangingPunct="1">
              <a:spcBef>
                <a:spcPts val="0"/>
              </a:spcBef>
              <a:spcAft>
                <a:spcPts val="0"/>
              </a:spcAft>
              <a:defRPr sz="1200">
                <a:solidFill>
                  <a:prstClr val="black">
                    <a:tint val="75000"/>
                  </a:prstClr>
                </a:solidFill>
                <a:latin typeface="Calibri"/>
                <a:ea typeface="+mn-ea"/>
              </a:defRPr>
            </a:lvl1pPr>
          </a:lstStyle>
          <a:p>
            <a:pPr>
              <a:defRPr/>
            </a:pPr>
            <a:fld id="{8F87A85E-D93E-471C-973D-38A6B2C21082}" type="datetimeFigureOut">
              <a:rPr lang="en-US">
                <a:cs typeface="+mn-cs"/>
              </a:rPr>
              <a:pPr>
                <a:defRPr/>
              </a:pPr>
              <a:t>10/14/2015</a:t>
            </a:fld>
            <a:endParaRPr lang="en-US">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21899" tIns="60949" rIns="121899" bIns="60949" rtlCol="0" anchor="ctr"/>
          <a:lstStyle>
            <a:lvl1pPr algn="ctr" defTabSz="457242"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21899" tIns="60949" rIns="121899" bIns="60949" rtlCol="0" anchor="ctr"/>
          <a:lstStyle>
            <a:lvl1pPr algn="r" defTabSz="457242" eaLnBrk="1" fontAlgn="auto" hangingPunct="1">
              <a:spcBef>
                <a:spcPts val="0"/>
              </a:spcBef>
              <a:spcAft>
                <a:spcPts val="0"/>
              </a:spcAft>
              <a:defRPr sz="1200">
                <a:solidFill>
                  <a:prstClr val="black">
                    <a:tint val="75000"/>
                  </a:prstClr>
                </a:solidFill>
                <a:latin typeface="Calibri"/>
                <a:ea typeface="+mn-ea"/>
              </a:defRPr>
            </a:lvl1pPr>
          </a:lstStyle>
          <a:p>
            <a:pPr>
              <a:defRPr/>
            </a:pPr>
            <a:fld id="{9108FCCA-874E-4494-9FE1-80E4A4E9F71F}" type="slidenum">
              <a:rPr lang="en-US">
                <a:cs typeface="+mn-cs"/>
              </a:rPr>
              <a:pPr>
                <a:defRPr/>
              </a:pPr>
              <a:t>‹#›</a:t>
            </a:fld>
            <a:endParaRPr lang="en-US">
              <a:cs typeface="+mn-cs"/>
            </a:endParaRPr>
          </a:p>
        </p:txBody>
      </p:sp>
    </p:spTree>
    <p:extLst>
      <p:ext uri="{BB962C8B-B14F-4D97-AF65-F5344CB8AC3E}">
        <p14:creationId xmlns:p14="http://schemas.microsoft.com/office/powerpoint/2010/main" val="1681981024"/>
      </p:ext>
    </p:extLst>
  </p:cSld>
  <p:clrMap bg1="lt1" tx1="dk1" bg2="lt2" tx2="dk2" accent1="accent1" accent2="accent2" accent3="accent3" accent4="accent4" accent5="accent5" accent6="accent6" hlink="hlink" folHlink="folHlink"/>
  <p:sldLayoutIdLst>
    <p:sldLayoutId id="2147501844" r:id="rId1"/>
    <p:sldLayoutId id="2147501845" r:id="rId2"/>
    <p:sldLayoutId id="2147501846" r:id="rId3"/>
    <p:sldLayoutId id="2147501847" r:id="rId4"/>
    <p:sldLayoutId id="2147501848" r:id="rId5"/>
    <p:sldLayoutId id="2147501849" r:id="rId6"/>
    <p:sldLayoutId id="2147501850" r:id="rId7"/>
    <p:sldLayoutId id="2147501851" r:id="rId8"/>
    <p:sldLayoutId id="2147501852" r:id="rId9"/>
    <p:sldLayoutId id="2147501853" r:id="rId10"/>
    <p:sldLayoutId id="214750185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830" indent="-228621" algn="l" defTabSz="457242" rtl="0" eaLnBrk="1" latinLnBrk="0" hangingPunct="1">
        <a:spcBef>
          <a:spcPct val="20000"/>
        </a:spcBef>
        <a:buFont typeface="Arial"/>
        <a:buChar char="•"/>
        <a:defRPr sz="2026" kern="1200">
          <a:solidFill>
            <a:schemeClr val="tx1"/>
          </a:solidFill>
          <a:latin typeface="+mn-lt"/>
          <a:ea typeface="+mn-ea"/>
          <a:cs typeface="+mn-cs"/>
        </a:defRPr>
      </a:lvl6pPr>
      <a:lvl7pPr marL="2972073" indent="-228621" algn="l" defTabSz="457242" rtl="0" eaLnBrk="1" latinLnBrk="0" hangingPunct="1">
        <a:spcBef>
          <a:spcPct val="20000"/>
        </a:spcBef>
        <a:buFont typeface="Arial"/>
        <a:buChar char="•"/>
        <a:defRPr sz="2026" kern="1200">
          <a:solidFill>
            <a:schemeClr val="tx1"/>
          </a:solidFill>
          <a:latin typeface="+mn-lt"/>
          <a:ea typeface="+mn-ea"/>
          <a:cs typeface="+mn-cs"/>
        </a:defRPr>
      </a:lvl7pPr>
      <a:lvl8pPr marL="3429314" indent="-228621" algn="l" defTabSz="457242" rtl="0" eaLnBrk="1" latinLnBrk="0" hangingPunct="1">
        <a:spcBef>
          <a:spcPct val="20000"/>
        </a:spcBef>
        <a:buFont typeface="Arial"/>
        <a:buChar char="•"/>
        <a:defRPr sz="2026" kern="1200">
          <a:solidFill>
            <a:schemeClr val="tx1"/>
          </a:solidFill>
          <a:latin typeface="+mn-lt"/>
          <a:ea typeface="+mn-ea"/>
          <a:cs typeface="+mn-cs"/>
        </a:defRPr>
      </a:lvl8pPr>
      <a:lvl9pPr marL="3886556" indent="-228621" algn="l" defTabSz="457242" rtl="0" eaLnBrk="1" latinLnBrk="0" hangingPunct="1">
        <a:spcBef>
          <a:spcPct val="20000"/>
        </a:spcBef>
        <a:buFont typeface="Arial"/>
        <a:buChar char="•"/>
        <a:defRPr sz="2026" kern="1200">
          <a:solidFill>
            <a:schemeClr val="tx1"/>
          </a:solidFill>
          <a:latin typeface="+mn-lt"/>
          <a:ea typeface="+mn-ea"/>
          <a:cs typeface="+mn-cs"/>
        </a:defRPr>
      </a:lvl9pPr>
    </p:bodyStyle>
    <p:otherStyle>
      <a:defPPr>
        <a:defRPr lang="en-US"/>
      </a:defPPr>
      <a:lvl1pPr marL="0" algn="l" defTabSz="457242" rtl="0" eaLnBrk="1" latinLnBrk="0" hangingPunct="1">
        <a:defRPr sz="1800" kern="1200">
          <a:solidFill>
            <a:schemeClr val="tx1"/>
          </a:solidFill>
          <a:latin typeface="+mn-lt"/>
          <a:ea typeface="+mn-ea"/>
          <a:cs typeface="+mn-cs"/>
        </a:defRPr>
      </a:lvl1pPr>
      <a:lvl2pPr marL="457242" algn="l" defTabSz="457242" rtl="0" eaLnBrk="1" latinLnBrk="0" hangingPunct="1">
        <a:defRPr sz="1800" kern="1200">
          <a:solidFill>
            <a:schemeClr val="tx1"/>
          </a:solidFill>
          <a:latin typeface="+mn-lt"/>
          <a:ea typeface="+mn-ea"/>
          <a:cs typeface="+mn-cs"/>
        </a:defRPr>
      </a:lvl2pPr>
      <a:lvl3pPr marL="914484" algn="l" defTabSz="457242" rtl="0" eaLnBrk="1" latinLnBrk="0" hangingPunct="1">
        <a:defRPr sz="1800" kern="1200">
          <a:solidFill>
            <a:schemeClr val="tx1"/>
          </a:solidFill>
          <a:latin typeface="+mn-lt"/>
          <a:ea typeface="+mn-ea"/>
          <a:cs typeface="+mn-cs"/>
        </a:defRPr>
      </a:lvl3pPr>
      <a:lvl4pPr marL="1371726" algn="l" defTabSz="457242" rtl="0" eaLnBrk="1" latinLnBrk="0" hangingPunct="1">
        <a:defRPr sz="1800" kern="1200">
          <a:solidFill>
            <a:schemeClr val="tx1"/>
          </a:solidFill>
          <a:latin typeface="+mn-lt"/>
          <a:ea typeface="+mn-ea"/>
          <a:cs typeface="+mn-cs"/>
        </a:defRPr>
      </a:lvl4pPr>
      <a:lvl5pPr marL="1828967" algn="l" defTabSz="457242" rtl="0" eaLnBrk="1" latinLnBrk="0" hangingPunct="1">
        <a:defRPr sz="1800" kern="1200">
          <a:solidFill>
            <a:schemeClr val="tx1"/>
          </a:solidFill>
          <a:latin typeface="+mn-lt"/>
          <a:ea typeface="+mn-ea"/>
          <a:cs typeface="+mn-cs"/>
        </a:defRPr>
      </a:lvl5pPr>
      <a:lvl6pPr marL="2286210" algn="l" defTabSz="457242" rtl="0" eaLnBrk="1" latinLnBrk="0" hangingPunct="1">
        <a:defRPr sz="1800" kern="1200">
          <a:solidFill>
            <a:schemeClr val="tx1"/>
          </a:solidFill>
          <a:latin typeface="+mn-lt"/>
          <a:ea typeface="+mn-ea"/>
          <a:cs typeface="+mn-cs"/>
        </a:defRPr>
      </a:lvl6pPr>
      <a:lvl7pPr marL="2743451" algn="l" defTabSz="457242" rtl="0" eaLnBrk="1" latinLnBrk="0" hangingPunct="1">
        <a:defRPr sz="1800" kern="1200">
          <a:solidFill>
            <a:schemeClr val="tx1"/>
          </a:solidFill>
          <a:latin typeface="+mn-lt"/>
          <a:ea typeface="+mn-ea"/>
          <a:cs typeface="+mn-cs"/>
        </a:defRPr>
      </a:lvl7pPr>
      <a:lvl8pPr marL="3200693" algn="l" defTabSz="457242" rtl="0" eaLnBrk="1" latinLnBrk="0" hangingPunct="1">
        <a:defRPr sz="1800" kern="1200">
          <a:solidFill>
            <a:schemeClr val="tx1"/>
          </a:solidFill>
          <a:latin typeface="+mn-lt"/>
          <a:ea typeface="+mn-ea"/>
          <a:cs typeface="+mn-cs"/>
        </a:defRPr>
      </a:lvl8pPr>
      <a:lvl9pPr marL="3657935" algn="l" defTabSz="45724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96D3299-5341-4197-87CC-84E987FC1BF2}" type="datetimeFigureOut">
              <a:rPr lang="en-US">
                <a:ea typeface="MS PGothic" panose="020B0600070205080204" pitchFamily="34" charset="-128"/>
              </a:rPr>
              <a:pPr>
                <a:defRPr/>
              </a:pPr>
              <a:t>10/14/2015</a:t>
            </a:fld>
            <a:endParaRPr lang="en-US">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2AB0F332-188B-4758-A214-F55D76747B4F}" type="slidenum">
              <a:rPr lang="en-US">
                <a:ea typeface="MS PGothic" panose="020B0600070205080204" pitchFamily="34" charset="-128"/>
              </a:rPr>
              <a:pPr>
                <a:defRPr/>
              </a:pPr>
              <a:t>‹#›</a:t>
            </a:fld>
            <a:endParaRPr lang="en-US">
              <a:ea typeface="MS PGothic" panose="020B0600070205080204" pitchFamily="34" charset="-128"/>
            </a:endParaRPr>
          </a:p>
        </p:txBody>
      </p:sp>
    </p:spTree>
    <p:extLst>
      <p:ext uri="{BB962C8B-B14F-4D97-AF65-F5344CB8AC3E}">
        <p14:creationId xmlns:p14="http://schemas.microsoft.com/office/powerpoint/2010/main" val="1449874363"/>
      </p:ext>
    </p:extLst>
  </p:cSld>
  <p:clrMap bg1="lt1" tx1="dk1" bg2="lt2" tx2="dk2" accent1="accent1" accent2="accent2" accent3="accent3" accent4="accent4" accent5="accent5" accent6="accent6" hlink="hlink" folHlink="folHlink"/>
  <p:sldLayoutIdLst>
    <p:sldLayoutId id="2147501856" r:id="rId1"/>
    <p:sldLayoutId id="2147501857" r:id="rId2"/>
    <p:sldLayoutId id="2147501858" r:id="rId3"/>
    <p:sldLayoutId id="2147501859" r:id="rId4"/>
    <p:sldLayoutId id="2147501860" r:id="rId5"/>
    <p:sldLayoutId id="2147501861" r:id="rId6"/>
    <p:sldLayoutId id="2147501862" r:id="rId7"/>
    <p:sldLayoutId id="2147501863" r:id="rId8"/>
    <p:sldLayoutId id="2147501864" r:id="rId9"/>
    <p:sldLayoutId id="2147501865" r:id="rId10"/>
    <p:sldLayoutId id="21475018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2004669"/>
      </p:ext>
    </p:extLst>
  </p:cSld>
  <p:clrMap bg1="lt1" tx1="dk1" bg2="lt2" tx2="dk2" accent1="accent1" accent2="accent2" accent3="accent3" accent4="accent4" accent5="accent5" accent6="accent6" hlink="hlink" folHlink="folHlink"/>
  <p:sldLayoutIdLst>
    <p:sldLayoutId id="2147501904" r:id="rId1"/>
    <p:sldLayoutId id="2147501905" r:id="rId2"/>
    <p:sldLayoutId id="2147501906" r:id="rId3"/>
    <p:sldLayoutId id="2147501907" r:id="rId4"/>
    <p:sldLayoutId id="2147501908" r:id="rId5"/>
    <p:sldLayoutId id="2147501909" r:id="rId6"/>
    <p:sldLayoutId id="2147501910" r:id="rId7"/>
    <p:sldLayoutId id="2147501911" r:id="rId8"/>
    <p:sldLayoutId id="2147501912" r:id="rId9"/>
    <p:sldLayoutId id="2147501913" r:id="rId10"/>
    <p:sldLayoutId id="21475019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56B4AE3-CC17-4C7F-BBD7-296D2DF1303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871C7EA7-90F2-4D4C-893D-299C71AFDA3E}"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819127891"/>
      </p:ext>
    </p:extLst>
  </p:cSld>
  <p:clrMap bg1="lt1" tx1="dk1" bg2="lt2" tx2="dk2" accent1="accent1" accent2="accent2" accent3="accent3" accent4="accent4" accent5="accent5" accent6="accent6" hlink="hlink" folHlink="folHlink"/>
  <p:sldLayoutIdLst>
    <p:sldLayoutId id="2147501916" r:id="rId1"/>
    <p:sldLayoutId id="2147501917" r:id="rId2"/>
    <p:sldLayoutId id="2147501918" r:id="rId3"/>
    <p:sldLayoutId id="2147501919" r:id="rId4"/>
    <p:sldLayoutId id="2147501920" r:id="rId5"/>
    <p:sldLayoutId id="2147501921" r:id="rId6"/>
    <p:sldLayoutId id="2147501922" r:id="rId7"/>
    <p:sldLayoutId id="2147501923" r:id="rId8"/>
    <p:sldLayoutId id="2147501924" r:id="rId9"/>
    <p:sldLayoutId id="2147501925" r:id="rId10"/>
    <p:sldLayoutId id="21475019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8194"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8195"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C8C65F99-E6A2-411D-90A8-9005CDB1ABF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693319462"/>
      </p:ext>
    </p:extLst>
  </p:cSld>
  <p:clrMap bg1="lt1" tx1="dk1" bg2="lt2" tx2="dk2" accent1="accent1" accent2="accent2" accent3="accent3" accent4="accent4" accent5="accent5" accent6="accent6" hlink="hlink" folHlink="folHlink"/>
  <p:sldLayoutIdLst>
    <p:sldLayoutId id="2147501928" r:id="rId1"/>
    <p:sldLayoutId id="2147501929" r:id="rId2"/>
    <p:sldLayoutId id="2147501930" r:id="rId3"/>
    <p:sldLayoutId id="2147501931" r:id="rId4"/>
    <p:sldLayoutId id="2147501932" r:id="rId5"/>
    <p:sldLayoutId id="2147501933" r:id="rId6"/>
    <p:sldLayoutId id="2147501934" r:id="rId7"/>
    <p:sldLayoutId id="2147501935" r:id="rId8"/>
    <p:sldLayoutId id="2147501936" r:id="rId9"/>
    <p:sldLayoutId id="2147501937" r:id="rId10"/>
    <p:sldLayoutId id="2147501938" r:id="rId11"/>
    <p:sldLayoutId id="2147501939" r:id="rId12"/>
    <p:sldLayoutId id="2147501940" r:id="rId13"/>
    <p:sldLayoutId id="2147501941"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D10CB480-DE4F-4566-8AB9-419DCA263DCC}" type="slidenum">
              <a:rPr lang="en-US"/>
              <a:pPr/>
              <a:t>‹#›</a:t>
            </a:fld>
            <a:endParaRPr lang="en-US"/>
          </a:p>
        </p:txBody>
      </p:sp>
      <p:pic>
        <p:nvPicPr>
          <p:cNvPr id="5123"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806" r:id="rId1"/>
    <p:sldLayoutId id="2147497807" r:id="rId2"/>
    <p:sldLayoutId id="2147497808" r:id="rId3"/>
    <p:sldLayoutId id="2147497809" r:id="rId4"/>
    <p:sldLayoutId id="2147497810" r:id="rId5"/>
    <p:sldLayoutId id="2147497811" r:id="rId6"/>
    <p:sldLayoutId id="2147497812" r:id="rId7"/>
    <p:sldLayoutId id="2147497813"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AF7AABDD-84EA-43D5-8435-5C10F5BB6431}"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E87411C7-AC3F-426F-98A3-E9E3D42D41FC}" type="slidenum">
              <a:rPr lang="en-US"/>
              <a:pPr>
                <a:defRPr/>
              </a:pPr>
              <a:t>‹#›</a:t>
            </a:fld>
            <a:endParaRPr lang="en-US"/>
          </a:p>
        </p:txBody>
      </p:sp>
    </p:spTree>
    <p:extLst>
      <p:ext uri="{BB962C8B-B14F-4D97-AF65-F5344CB8AC3E}">
        <p14:creationId xmlns:p14="http://schemas.microsoft.com/office/powerpoint/2010/main" val="307360818"/>
      </p:ext>
    </p:extLst>
  </p:cSld>
  <p:clrMap bg1="lt1" tx1="dk1" bg2="lt2" tx2="dk2" accent1="accent1" accent2="accent2" accent3="accent3" accent4="accent4" accent5="accent5" accent6="accent6" hlink="hlink" folHlink="folHlink"/>
  <p:sldLayoutIdLst>
    <p:sldLayoutId id="2147501943" r:id="rId1"/>
    <p:sldLayoutId id="2147501944" r:id="rId2"/>
    <p:sldLayoutId id="2147501945" r:id="rId3"/>
    <p:sldLayoutId id="2147501946" r:id="rId4"/>
    <p:sldLayoutId id="2147501947" r:id="rId5"/>
    <p:sldLayoutId id="2147501948" r:id="rId6"/>
    <p:sldLayoutId id="2147501949" r:id="rId7"/>
    <p:sldLayoutId id="2147501950" r:id="rId8"/>
    <p:sldLayoutId id="2147501951" r:id="rId9"/>
    <p:sldLayoutId id="2147501952" r:id="rId10"/>
    <p:sldLayoutId id="21475019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pPr>
              <a:defRPr/>
            </a:pPr>
            <a:fld id="{CD8768D4-D72B-4BCB-939F-388AF5EDCD2D}"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06046211"/>
      </p:ext>
    </p:extLst>
  </p:cSld>
  <p:clrMap bg1="lt1" tx1="dk1" bg2="lt2" tx2="dk2" accent1="accent1" accent2="accent2" accent3="accent3" accent4="accent4" accent5="accent5" accent6="accent6" hlink="hlink" folHlink="folHlink"/>
  <p:sldLayoutIdLst>
    <p:sldLayoutId id="2147501955" r:id="rId1"/>
    <p:sldLayoutId id="2147501956" r:id="rId2"/>
    <p:sldLayoutId id="2147501957" r:id="rId3"/>
    <p:sldLayoutId id="2147501958" r:id="rId4"/>
    <p:sldLayoutId id="2147501959" r:id="rId5"/>
    <p:sldLayoutId id="2147501960" r:id="rId6"/>
    <p:sldLayoutId id="2147501961" r:id="rId7"/>
    <p:sldLayoutId id="2147501962" r:id="rId8"/>
    <p:sldLayoutId id="2147501963" r:id="rId9"/>
    <p:sldLayoutId id="2147501964" r:id="rId10"/>
    <p:sldLayoutId id="2147501965" r:id="rId11"/>
    <p:sldLayoutId id="2147501966" r:id="rId12"/>
    <p:sldLayoutId id="2147501967" r:id="rId13"/>
    <p:sldLayoutId id="2147501968" r:id="rId14"/>
    <p:sldLayoutId id="214750196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b="0">
                <a:solidFill>
                  <a:prstClr val="black">
                    <a:tint val="75000"/>
                  </a:prstClr>
                </a:solidFill>
                <a:latin typeface="Calibri"/>
              </a:defRPr>
            </a:lvl1pPr>
          </a:lstStyle>
          <a:p>
            <a:pPr>
              <a:defRPr/>
            </a:pPr>
            <a:fld id="{A75001DB-047F-42B0-A1D7-F789F3EBE348}"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b="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a:defRPr/>
            </a:pPr>
            <a:fld id="{8CB0A6F0-D0CA-476D-A428-4E1905BDD0AD}"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054633449"/>
      </p:ext>
    </p:extLst>
  </p:cSld>
  <p:clrMap bg1="lt1" tx1="dk1" bg2="lt2" tx2="dk2" accent1="accent1" accent2="accent2" accent3="accent3" accent4="accent4" accent5="accent5" accent6="accent6" hlink="hlink" folHlink="folHlink"/>
  <p:sldLayoutIdLst>
    <p:sldLayoutId id="2147501971" r:id="rId1"/>
    <p:sldLayoutId id="2147501972" r:id="rId2"/>
    <p:sldLayoutId id="2147501973" r:id="rId3"/>
    <p:sldLayoutId id="2147501974" r:id="rId4"/>
    <p:sldLayoutId id="2147501975" r:id="rId5"/>
    <p:sldLayoutId id="2147501976" r:id="rId6"/>
    <p:sldLayoutId id="2147501977" r:id="rId7"/>
    <p:sldLayoutId id="2147501978" r:id="rId8"/>
    <p:sldLayoutId id="2147501979" r:id="rId9"/>
    <p:sldLayoutId id="2147501980" r:id="rId10"/>
    <p:sldLayoutId id="2147501981"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4FCFFA7-39EA-4E82-8CB6-A2A7009FEE6B}"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96B057D-DD19-49ED-A0D6-44DC4183DA48}"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163337504"/>
      </p:ext>
    </p:extLst>
  </p:cSld>
  <p:clrMap bg1="lt1" tx1="dk1" bg2="lt2" tx2="dk2" accent1="accent1" accent2="accent2" accent3="accent3" accent4="accent4" accent5="accent5" accent6="accent6" hlink="hlink" folHlink="folHlink"/>
  <p:sldLayoutIdLst>
    <p:sldLayoutId id="2147501995" r:id="rId1"/>
    <p:sldLayoutId id="2147501996" r:id="rId2"/>
    <p:sldLayoutId id="2147501997" r:id="rId3"/>
    <p:sldLayoutId id="2147501998" r:id="rId4"/>
    <p:sldLayoutId id="2147501999" r:id="rId5"/>
    <p:sldLayoutId id="2147502000" r:id="rId6"/>
    <p:sldLayoutId id="2147502001" r:id="rId7"/>
    <p:sldLayoutId id="2147502002" r:id="rId8"/>
    <p:sldLayoutId id="2147502003" r:id="rId9"/>
    <p:sldLayoutId id="2147502004" r:id="rId10"/>
    <p:sldLayoutId id="21475020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10/14/2015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77078411"/>
      </p:ext>
    </p:extLst>
  </p:cSld>
  <p:clrMap bg1="lt1" tx1="dk1" bg2="lt2" tx2="dk2" accent1="accent1" accent2="accent2" accent3="accent3" accent4="accent4" accent5="accent5" accent6="accent6" hlink="hlink" folHlink="folHlink"/>
  <p:sldLayoutIdLst>
    <p:sldLayoutId id="2147502007" r:id="rId1"/>
    <p:sldLayoutId id="2147502008" r:id="rId2"/>
    <p:sldLayoutId id="2147502009" r:id="rId3"/>
    <p:sldLayoutId id="2147502010" r:id="rId4"/>
    <p:sldLayoutId id="2147502011" r:id="rId5"/>
    <p:sldLayoutId id="2147502012" r:id="rId6"/>
    <p:sldLayoutId id="2147502013" r:id="rId7"/>
    <p:sldLayoutId id="2147502014" r:id="rId8"/>
    <p:sldLayoutId id="2147502015" r:id="rId9"/>
    <p:sldLayoutId id="2147502016" r:id="rId10"/>
    <p:sldLayoutId id="21475020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6"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147"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14535998-56BF-45EC-BFB1-46C361F270F7}"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983805281"/>
      </p:ext>
    </p:extLst>
  </p:cSld>
  <p:clrMap bg1="lt1" tx1="dk1" bg2="lt2" tx2="dk2" accent1="accent1" accent2="accent2" accent3="accent3" accent4="accent4" accent5="accent5" accent6="accent6" hlink="hlink" folHlink="folHlink"/>
  <p:sldLayoutIdLst>
    <p:sldLayoutId id="2147502019" r:id="rId1"/>
    <p:sldLayoutId id="2147502020" r:id="rId2"/>
    <p:sldLayoutId id="2147502021" r:id="rId3"/>
    <p:sldLayoutId id="2147502022" r:id="rId4"/>
    <p:sldLayoutId id="2147502023" r:id="rId5"/>
    <p:sldLayoutId id="2147502024" r:id="rId6"/>
    <p:sldLayoutId id="2147502025" r:id="rId7"/>
    <p:sldLayoutId id="2147502026" r:id="rId8"/>
    <p:sldLayoutId id="2147502027" r:id="rId9"/>
    <p:sldLayoutId id="2147502028" r:id="rId10"/>
    <p:sldLayoutId id="2147502029" r:id="rId11"/>
    <p:sldLayoutId id="2147502030" r:id="rId12"/>
    <p:sldLayoutId id="2147502031" r:id="rId13"/>
    <p:sldLayoutId id="2147502032"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6"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147"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3B07A3E8-47C1-4F33-9DE0-DF8EFCAAA219}"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049115162"/>
      </p:ext>
    </p:extLst>
  </p:cSld>
  <p:clrMap bg1="lt1" tx1="dk1" bg2="lt2" tx2="dk2" accent1="accent1" accent2="accent2" accent3="accent3" accent4="accent4" accent5="accent5" accent6="accent6" hlink="hlink" folHlink="folHlink"/>
  <p:sldLayoutIdLst>
    <p:sldLayoutId id="2147502064" r:id="rId1"/>
    <p:sldLayoutId id="2147502065" r:id="rId2"/>
    <p:sldLayoutId id="2147502066" r:id="rId3"/>
    <p:sldLayoutId id="2147502067" r:id="rId4"/>
    <p:sldLayoutId id="2147502068" r:id="rId5"/>
    <p:sldLayoutId id="2147502069" r:id="rId6"/>
    <p:sldLayoutId id="2147502070" r:id="rId7"/>
    <p:sldLayoutId id="2147502071" r:id="rId8"/>
    <p:sldLayoutId id="2147502072" r:id="rId9"/>
    <p:sldLayoutId id="2147502073" r:id="rId10"/>
    <p:sldLayoutId id="2147502074" r:id="rId11"/>
    <p:sldLayoutId id="2147502075" r:id="rId12"/>
    <p:sldLayoutId id="2147502076" r:id="rId13"/>
    <p:sldLayoutId id="2147502077"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361D5CB-CBBB-4EED-8CB4-F01C77B6950B}"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AEB812CD-3810-479B-A91F-78B9CE822CF9}"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62033959"/>
      </p:ext>
    </p:extLst>
  </p:cSld>
  <p:clrMap bg1="lt1" tx1="dk1" bg2="lt2" tx2="dk2" accent1="accent1" accent2="accent2" accent3="accent3" accent4="accent4" accent5="accent5" accent6="accent6" hlink="hlink" folHlink="folHlink"/>
  <p:sldLayoutIdLst>
    <p:sldLayoutId id="2147502106" r:id="rId1"/>
    <p:sldLayoutId id="2147502107" r:id="rId2"/>
    <p:sldLayoutId id="2147502108" r:id="rId3"/>
    <p:sldLayoutId id="2147502109" r:id="rId4"/>
    <p:sldLayoutId id="2147502110" r:id="rId5"/>
    <p:sldLayoutId id="2147502111" r:id="rId6"/>
    <p:sldLayoutId id="2147502112" r:id="rId7"/>
    <p:sldLayoutId id="2147502113" r:id="rId8"/>
    <p:sldLayoutId id="2147502114" r:id="rId9"/>
    <p:sldLayoutId id="2147502115" r:id="rId10"/>
    <p:sldLayoutId id="21475021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fld id="{671BB721-47CB-409F-9ABE-FD0E6BDC8301}"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7FE8279-5F85-48CF-A58E-9F36ECA4225F}"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808531813"/>
      </p:ext>
    </p:extLst>
  </p:cSld>
  <p:clrMap bg1="lt1" tx1="dk1" bg2="lt2" tx2="dk2" accent1="accent1" accent2="accent2" accent3="accent3" accent4="accent4" accent5="accent5" accent6="accent6" hlink="hlink" folHlink="folHlink"/>
  <p:sldLayoutIdLst>
    <p:sldLayoutId id="2147502118" r:id="rId1"/>
    <p:sldLayoutId id="2147502119" r:id="rId2"/>
    <p:sldLayoutId id="2147502120" r:id="rId3"/>
    <p:sldLayoutId id="2147502121" r:id="rId4"/>
    <p:sldLayoutId id="2147502122" r:id="rId5"/>
    <p:sldLayoutId id="2147502123" r:id="rId6"/>
    <p:sldLayoutId id="2147502124" r:id="rId7"/>
    <p:sldLayoutId id="2147502125" r:id="rId8"/>
    <p:sldLayoutId id="2147502126" r:id="rId9"/>
    <p:sldLayoutId id="2147502127" r:id="rId10"/>
    <p:sldLayoutId id="21475021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5" tIns="45718" rIns="91435" bIns="45718"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0BE2F558-CC2A-4560-A1CD-E6503BB2F1DE}"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DF8CF8C-5BA4-4F69-9B73-DC64913093F3}"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60646437"/>
      </p:ext>
    </p:extLst>
  </p:cSld>
  <p:clrMap bg1="lt1" tx1="dk1" bg2="lt2" tx2="dk2" accent1="accent1" accent2="accent2" accent3="accent3" accent4="accent4" accent5="accent5" accent6="accent6" hlink="hlink" folHlink="folHlink"/>
  <p:sldLayoutIdLst>
    <p:sldLayoutId id="2147502130" r:id="rId1"/>
    <p:sldLayoutId id="2147502131" r:id="rId2"/>
    <p:sldLayoutId id="2147502132" r:id="rId3"/>
    <p:sldLayoutId id="2147502133" r:id="rId4"/>
    <p:sldLayoutId id="2147502134" r:id="rId5"/>
    <p:sldLayoutId id="2147502135" r:id="rId6"/>
    <p:sldLayoutId id="2147502136" r:id="rId7"/>
    <p:sldLayoutId id="2147502137" r:id="rId8"/>
    <p:sldLayoutId id="2147502138" r:id="rId9"/>
    <p:sldLayoutId id="2147502139" r:id="rId10"/>
    <p:sldLayoutId id="21475021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7" algn="ctr" rtl="0" fontAlgn="base">
        <a:spcBef>
          <a:spcPct val="0"/>
        </a:spcBef>
        <a:spcAft>
          <a:spcPct val="0"/>
        </a:spcAft>
        <a:defRPr sz="4400">
          <a:solidFill>
            <a:schemeClr val="tx1"/>
          </a:solidFill>
          <a:latin typeface="Calibri" pitchFamily="34" charset="0"/>
        </a:defRPr>
      </a:lvl6pPr>
      <a:lvl7pPr marL="914353" algn="ctr" rtl="0" fontAlgn="base">
        <a:spcBef>
          <a:spcPct val="0"/>
        </a:spcBef>
        <a:spcAft>
          <a:spcPct val="0"/>
        </a:spcAft>
        <a:defRPr sz="4400">
          <a:solidFill>
            <a:schemeClr val="tx1"/>
          </a:solidFill>
          <a:latin typeface="Calibri" pitchFamily="34" charset="0"/>
        </a:defRPr>
      </a:lvl7pPr>
      <a:lvl8pPr marL="1371530" algn="ctr" rtl="0" fontAlgn="base">
        <a:spcBef>
          <a:spcPct val="0"/>
        </a:spcBef>
        <a:spcAft>
          <a:spcPct val="0"/>
        </a:spcAft>
        <a:defRPr sz="4400">
          <a:solidFill>
            <a:schemeClr val="tx1"/>
          </a:solidFill>
          <a:latin typeface="Calibri" pitchFamily="34" charset="0"/>
        </a:defRPr>
      </a:lvl8pPr>
      <a:lvl9pPr marL="182870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914222474"/>
      </p:ext>
    </p:extLst>
  </p:cSld>
  <p:clrMap bg1="lt1" tx1="dk1" bg2="lt2" tx2="dk2" accent1="accent1" accent2="accent2" accent3="accent3" accent4="accent4" accent5="accent5" accent6="accent6" hlink="hlink" folHlink="folHlink"/>
  <p:sldLayoutIdLst>
    <p:sldLayoutId id="2147500479" r:id="rId1"/>
    <p:sldLayoutId id="2147500480" r:id="rId2"/>
    <p:sldLayoutId id="2147500481" r:id="rId3"/>
    <p:sldLayoutId id="2147500482" r:id="rId4"/>
    <p:sldLayoutId id="2147500483" r:id="rId5"/>
    <p:sldLayoutId id="2147500484" r:id="rId6"/>
    <p:sldLayoutId id="2147500485" r:id="rId7"/>
    <p:sldLayoutId id="2147500486" r:id="rId8"/>
    <p:sldLayoutId id="2147500487" r:id="rId9"/>
    <p:sldLayoutId id="2147500488" r:id="rId10"/>
    <p:sldLayoutId id="21475004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41085D3D-F046-41FA-8A64-47C8BAFB1831}"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84D2BD36-2B0A-4F6D-B687-423F584E521F}" type="slidenum">
              <a:rPr lang="en-US"/>
              <a:pPr>
                <a:defRPr/>
              </a:pPr>
              <a:t>‹#›</a:t>
            </a:fld>
            <a:endParaRPr lang="en-US"/>
          </a:p>
        </p:txBody>
      </p:sp>
    </p:spTree>
    <p:extLst>
      <p:ext uri="{BB962C8B-B14F-4D97-AF65-F5344CB8AC3E}">
        <p14:creationId xmlns:p14="http://schemas.microsoft.com/office/powerpoint/2010/main" val="3805284076"/>
      </p:ext>
    </p:extLst>
  </p:cSld>
  <p:clrMap bg1="lt1" tx1="dk1" bg2="lt2" tx2="dk2" accent1="accent1" accent2="accent2" accent3="accent3" accent4="accent4" accent5="accent5" accent6="accent6" hlink="hlink" folHlink="folHlink"/>
  <p:sldLayoutIdLst>
    <p:sldLayoutId id="2147502142" r:id="rId1"/>
    <p:sldLayoutId id="2147502143" r:id="rId2"/>
    <p:sldLayoutId id="2147502144" r:id="rId3"/>
    <p:sldLayoutId id="2147502145" r:id="rId4"/>
    <p:sldLayoutId id="2147502146" r:id="rId5"/>
    <p:sldLayoutId id="2147502147" r:id="rId6"/>
    <p:sldLayoutId id="2147502148" r:id="rId7"/>
    <p:sldLayoutId id="2147502149" r:id="rId8"/>
    <p:sldLayoutId id="2147502150" r:id="rId9"/>
    <p:sldLayoutId id="2147502151" r:id="rId10"/>
    <p:sldLayoutId id="21475021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12536BD9-18D7-43EC-82FB-88EE2B9088D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0272"/>
      </p:ext>
    </p:extLst>
  </p:cSld>
  <p:clrMap bg1="lt1" tx1="dk1" bg2="lt2" tx2="dk2" accent1="accent1" accent2="accent2" accent3="accent3" accent4="accent4" accent5="accent5" accent6="accent6" hlink="hlink" folHlink="folHlink"/>
  <p:sldLayoutIdLst>
    <p:sldLayoutId id="2147502154" r:id="rId1"/>
    <p:sldLayoutId id="2147502155" r:id="rId2"/>
    <p:sldLayoutId id="2147502156" r:id="rId3"/>
    <p:sldLayoutId id="2147502157" r:id="rId4"/>
    <p:sldLayoutId id="2147502158" r:id="rId5"/>
    <p:sldLayoutId id="2147502159" r:id="rId6"/>
    <p:sldLayoutId id="2147502160" r:id="rId7"/>
    <p:sldLayoutId id="2147502161" r:id="rId8"/>
    <p:sldLayoutId id="2147502162" r:id="rId9"/>
    <p:sldLayoutId id="2147502163" r:id="rId10"/>
    <p:sldLayoutId id="2147502164" r:id="rId11"/>
    <p:sldLayoutId id="2147502165" r:id="rId12"/>
    <p:sldLayoutId id="2147502166" r:id="rId13"/>
    <p:sldLayoutId id="21475021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12536BD9-18D7-43EC-82FB-88EE2B9088D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719127"/>
      </p:ext>
    </p:extLst>
  </p:cSld>
  <p:clrMap bg1="lt1" tx1="dk1" bg2="lt2" tx2="dk2" accent1="accent1" accent2="accent2" accent3="accent3" accent4="accent4" accent5="accent5" accent6="accent6" hlink="hlink" folHlink="folHlink"/>
  <p:sldLayoutIdLst>
    <p:sldLayoutId id="2147502169" r:id="rId1"/>
    <p:sldLayoutId id="2147502170" r:id="rId2"/>
    <p:sldLayoutId id="2147502171" r:id="rId3"/>
    <p:sldLayoutId id="2147502172" r:id="rId4"/>
    <p:sldLayoutId id="2147502173" r:id="rId5"/>
    <p:sldLayoutId id="2147502174" r:id="rId6"/>
    <p:sldLayoutId id="2147502175" r:id="rId7"/>
    <p:sldLayoutId id="2147502176" r:id="rId8"/>
    <p:sldLayoutId id="2147502177" r:id="rId9"/>
    <p:sldLayoutId id="2147502178" r:id="rId10"/>
    <p:sldLayoutId id="2147502179" r:id="rId11"/>
    <p:sldLayoutId id="2147502180" r:id="rId12"/>
    <p:sldLayoutId id="2147502181" r:id="rId13"/>
    <p:sldLayoutId id="214750218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4236489886"/>
      </p:ext>
    </p:extLst>
  </p:cSld>
  <p:clrMap bg1="lt1" tx1="dk1" bg2="lt2" tx2="dk2" accent1="accent1" accent2="accent2" accent3="accent3" accent4="accent4" accent5="accent5" accent6="accent6" hlink="hlink" folHlink="folHlink"/>
  <p:sldLayoutIdLst>
    <p:sldLayoutId id="2147502184" r:id="rId1"/>
    <p:sldLayoutId id="2147502185" r:id="rId2"/>
    <p:sldLayoutId id="2147502186" r:id="rId3"/>
    <p:sldLayoutId id="2147502187" r:id="rId4"/>
    <p:sldLayoutId id="2147502188" r:id="rId5"/>
    <p:sldLayoutId id="2147502189" r:id="rId6"/>
    <p:sldLayoutId id="2147502190" r:id="rId7"/>
    <p:sldLayoutId id="2147502191" r:id="rId8"/>
    <p:sldLayoutId id="2147502192" r:id="rId9"/>
    <p:sldLayoutId id="2147502193" r:id="rId10"/>
    <p:sldLayoutId id="21475021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43429995"/>
      </p:ext>
    </p:extLst>
  </p:cSld>
  <p:clrMap bg1="lt1" tx1="dk1" bg2="lt2" tx2="dk2" accent1="accent1" accent2="accent2" accent3="accent3" accent4="accent4" accent5="accent5" accent6="accent6" hlink="hlink" folHlink="folHlink"/>
  <p:sldLayoutIdLst>
    <p:sldLayoutId id="2147502196" r:id="rId1"/>
    <p:sldLayoutId id="2147502197" r:id="rId2"/>
    <p:sldLayoutId id="2147502198" r:id="rId3"/>
    <p:sldLayoutId id="2147502199" r:id="rId4"/>
    <p:sldLayoutId id="2147502200" r:id="rId5"/>
    <p:sldLayoutId id="2147502201" r:id="rId6"/>
    <p:sldLayoutId id="2147502202" r:id="rId7"/>
    <p:sldLayoutId id="2147502203" r:id="rId8"/>
    <p:sldLayoutId id="2147502204" r:id="rId9"/>
    <p:sldLayoutId id="2147502205" r:id="rId10"/>
    <p:sldLayoutId id="21475022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55370418"/>
      </p:ext>
    </p:extLst>
  </p:cSld>
  <p:clrMap bg1="lt1" tx1="dk1" bg2="lt2" tx2="dk2" accent1="accent1" accent2="accent2" accent3="accent3" accent4="accent4" accent5="accent5" accent6="accent6" hlink="hlink" folHlink="folHlink"/>
  <p:sldLayoutIdLst>
    <p:sldLayoutId id="2147502208" r:id="rId1"/>
    <p:sldLayoutId id="2147502209" r:id="rId2"/>
    <p:sldLayoutId id="2147502210" r:id="rId3"/>
    <p:sldLayoutId id="2147502211" r:id="rId4"/>
    <p:sldLayoutId id="2147502212" r:id="rId5"/>
    <p:sldLayoutId id="2147502213" r:id="rId6"/>
    <p:sldLayoutId id="2147502214" r:id="rId7"/>
    <p:sldLayoutId id="2147502215" r:id="rId8"/>
    <p:sldLayoutId id="2147502216" r:id="rId9"/>
    <p:sldLayoutId id="2147502217" r:id="rId10"/>
    <p:sldLayoutId id="21475022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225864195"/>
      </p:ext>
    </p:extLst>
  </p:cSld>
  <p:clrMap bg1="lt1" tx1="dk1" bg2="lt2" tx2="dk2" accent1="accent1" accent2="accent2" accent3="accent3" accent4="accent4" accent5="accent5" accent6="accent6" hlink="hlink" folHlink="folHlink"/>
  <p:sldLayoutIdLst>
    <p:sldLayoutId id="2147502220" r:id="rId1"/>
    <p:sldLayoutId id="2147502221" r:id="rId2"/>
    <p:sldLayoutId id="2147502222" r:id="rId3"/>
    <p:sldLayoutId id="2147502223" r:id="rId4"/>
    <p:sldLayoutId id="2147502224" r:id="rId5"/>
    <p:sldLayoutId id="2147502225" r:id="rId6"/>
    <p:sldLayoutId id="2147502226" r:id="rId7"/>
    <p:sldLayoutId id="2147502227" r:id="rId8"/>
    <p:sldLayoutId id="2147502228" r:id="rId9"/>
    <p:sldLayoutId id="2147502229" r:id="rId10"/>
    <p:sldLayoutId id="214750223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571344026"/>
      </p:ext>
    </p:extLst>
  </p:cSld>
  <p:clrMap bg1="lt1" tx1="dk1" bg2="lt2" tx2="dk2" accent1="accent1" accent2="accent2" accent3="accent3" accent4="accent4" accent5="accent5" accent6="accent6" hlink="hlink" folHlink="folHlink"/>
  <p:sldLayoutIdLst>
    <p:sldLayoutId id="2147502232" r:id="rId1"/>
    <p:sldLayoutId id="2147502233" r:id="rId2"/>
    <p:sldLayoutId id="2147502234" r:id="rId3"/>
    <p:sldLayoutId id="2147502235" r:id="rId4"/>
    <p:sldLayoutId id="2147502236" r:id="rId5"/>
    <p:sldLayoutId id="2147502237" r:id="rId6"/>
    <p:sldLayoutId id="2147502238" r:id="rId7"/>
    <p:sldLayoutId id="2147502239" r:id="rId8"/>
    <p:sldLayoutId id="2147502240" r:id="rId9"/>
    <p:sldLayoutId id="2147502241" r:id="rId10"/>
    <p:sldLayoutId id="21475022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547809113"/>
      </p:ext>
    </p:extLst>
  </p:cSld>
  <p:clrMap bg1="lt1" tx1="dk1" bg2="lt2" tx2="dk2" accent1="accent1" accent2="accent2" accent3="accent3" accent4="accent4" accent5="accent5" accent6="accent6" hlink="hlink" folHlink="folHlink"/>
  <p:sldLayoutIdLst>
    <p:sldLayoutId id="2147502244" r:id="rId1"/>
    <p:sldLayoutId id="2147502245" r:id="rId2"/>
    <p:sldLayoutId id="2147502246" r:id="rId3"/>
    <p:sldLayoutId id="2147502247" r:id="rId4"/>
    <p:sldLayoutId id="2147502248" r:id="rId5"/>
    <p:sldLayoutId id="2147502249" r:id="rId6"/>
    <p:sldLayoutId id="2147502250" r:id="rId7"/>
    <p:sldLayoutId id="2147502251" r:id="rId8"/>
    <p:sldLayoutId id="2147502252" r:id="rId9"/>
    <p:sldLayoutId id="2147502253" r:id="rId10"/>
    <p:sldLayoutId id="214750225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418617043"/>
      </p:ext>
    </p:extLst>
  </p:cSld>
  <p:clrMap bg1="lt1" tx1="dk1" bg2="lt2" tx2="dk2" accent1="accent1" accent2="accent2" accent3="accent3" accent4="accent4" accent5="accent5" accent6="accent6" hlink="hlink" folHlink="folHlink"/>
  <p:sldLayoutIdLst>
    <p:sldLayoutId id="2147502256" r:id="rId1"/>
    <p:sldLayoutId id="2147502257" r:id="rId2"/>
    <p:sldLayoutId id="2147502258" r:id="rId3"/>
    <p:sldLayoutId id="2147502259" r:id="rId4"/>
    <p:sldLayoutId id="2147502260" r:id="rId5"/>
    <p:sldLayoutId id="2147502261" r:id="rId6"/>
    <p:sldLayoutId id="2147502262" r:id="rId7"/>
    <p:sldLayoutId id="2147502263" r:id="rId8"/>
    <p:sldLayoutId id="2147502264" r:id="rId9"/>
    <p:sldLayoutId id="2147502265" r:id="rId10"/>
    <p:sldLayoutId id="21475022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42"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1443"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216176AE-C577-48E0-91B9-020155F67D3B}" type="slidenum">
              <a:rPr lang="en-US"/>
              <a:pPr>
                <a:defRPr/>
              </a:pPr>
              <a:t>‹#›</a:t>
            </a:fld>
            <a:endParaRPr lang="en-US"/>
          </a:p>
        </p:txBody>
      </p:sp>
    </p:spTree>
    <p:extLst>
      <p:ext uri="{BB962C8B-B14F-4D97-AF65-F5344CB8AC3E}">
        <p14:creationId xmlns:p14="http://schemas.microsoft.com/office/powerpoint/2010/main" val="711390661"/>
      </p:ext>
    </p:extLst>
  </p:cSld>
  <p:clrMap bg1="lt1" tx1="dk1" bg2="lt2" tx2="dk2" accent1="accent1" accent2="accent2" accent3="accent3" accent4="accent4" accent5="accent5" accent6="accent6" hlink="hlink" folHlink="folHlink"/>
  <p:sldLayoutIdLst>
    <p:sldLayoutId id="2147500491" r:id="rId1"/>
    <p:sldLayoutId id="2147500492" r:id="rId2"/>
    <p:sldLayoutId id="2147500493" r:id="rId3"/>
    <p:sldLayoutId id="2147500494" r:id="rId4"/>
    <p:sldLayoutId id="2147500495" r:id="rId5"/>
    <p:sldLayoutId id="2147500496" r:id="rId6"/>
    <p:sldLayoutId id="2147500497" r:id="rId7"/>
    <p:sldLayoutId id="2147500498" r:id="rId8"/>
    <p:sldLayoutId id="2147500499" r:id="rId9"/>
    <p:sldLayoutId id="2147500500" r:id="rId10"/>
    <p:sldLayoutId id="2147500501" r:id="rId11"/>
    <p:sldLayoutId id="2147500502" r:id="rId12"/>
    <p:sldLayoutId id="2147500503" r:id="rId13"/>
    <p:sldLayoutId id="214750050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979818170"/>
      </p:ext>
    </p:extLst>
  </p:cSld>
  <p:clrMap bg1="lt1" tx1="dk1" bg2="lt2" tx2="dk2" accent1="accent1" accent2="accent2" accent3="accent3" accent4="accent4" accent5="accent5" accent6="accent6" hlink="hlink" folHlink="folHlink"/>
  <p:sldLayoutIdLst>
    <p:sldLayoutId id="2147502268" r:id="rId1"/>
    <p:sldLayoutId id="2147502269" r:id="rId2"/>
    <p:sldLayoutId id="2147502270" r:id="rId3"/>
    <p:sldLayoutId id="2147502271" r:id="rId4"/>
    <p:sldLayoutId id="2147502272" r:id="rId5"/>
    <p:sldLayoutId id="2147502273" r:id="rId6"/>
    <p:sldLayoutId id="2147502274" r:id="rId7"/>
    <p:sldLayoutId id="2147502275" r:id="rId8"/>
    <p:sldLayoutId id="2147502276" r:id="rId9"/>
    <p:sldLayoutId id="2147502277" r:id="rId10"/>
    <p:sldLayoutId id="21475022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27A6CAD5-B799-462D-A947-CD51A44A630B}"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F3B7B5BC-F702-493F-ABD5-F0E85394275A}" type="slidenum">
              <a:rPr lang="en-US"/>
              <a:pPr>
                <a:defRPr/>
              </a:pPr>
              <a:t>‹#›</a:t>
            </a:fld>
            <a:endParaRPr lang="en-US"/>
          </a:p>
        </p:txBody>
      </p:sp>
    </p:spTree>
    <p:extLst>
      <p:ext uri="{BB962C8B-B14F-4D97-AF65-F5344CB8AC3E}">
        <p14:creationId xmlns:p14="http://schemas.microsoft.com/office/powerpoint/2010/main" val="4040177241"/>
      </p:ext>
    </p:extLst>
  </p:cSld>
  <p:clrMap bg1="lt1" tx1="dk1" bg2="lt2" tx2="dk2" accent1="accent1" accent2="accent2" accent3="accent3" accent4="accent4" accent5="accent5" accent6="accent6" hlink="hlink" folHlink="folHlink"/>
  <p:sldLayoutIdLst>
    <p:sldLayoutId id="2147502280" r:id="rId1"/>
    <p:sldLayoutId id="2147502281" r:id="rId2"/>
    <p:sldLayoutId id="2147502282" r:id="rId3"/>
    <p:sldLayoutId id="2147502283" r:id="rId4"/>
    <p:sldLayoutId id="2147502284" r:id="rId5"/>
    <p:sldLayoutId id="2147502285" r:id="rId6"/>
    <p:sldLayoutId id="2147502286" r:id="rId7"/>
    <p:sldLayoutId id="2147502287" r:id="rId8"/>
    <p:sldLayoutId id="2147502288" r:id="rId9"/>
    <p:sldLayoutId id="2147502289" r:id="rId10"/>
    <p:sldLayoutId id="21475022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30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E8ABED09-C9AB-4B96-B36C-B2FA45CFF5AF}"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EB73AB09-EB57-4986-8199-0C6A2B4FBDA1}"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555354596"/>
      </p:ext>
    </p:extLst>
  </p:cSld>
  <p:clrMap bg1="lt1" tx1="dk1" bg2="lt2" tx2="dk2" accent1="accent1" accent2="accent2" accent3="accent3" accent4="accent4" accent5="accent5" accent6="accent6" hlink="hlink" folHlink="folHlink"/>
  <p:sldLayoutIdLst>
    <p:sldLayoutId id="2147502292" r:id="rId1"/>
    <p:sldLayoutId id="2147502293" r:id="rId2"/>
    <p:sldLayoutId id="2147502294" r:id="rId3"/>
    <p:sldLayoutId id="2147502295" r:id="rId4"/>
    <p:sldLayoutId id="2147502296" r:id="rId5"/>
    <p:sldLayoutId id="2147502297" r:id="rId6"/>
    <p:sldLayoutId id="2147502298" r:id="rId7"/>
    <p:sldLayoutId id="2147502299" r:id="rId8"/>
    <p:sldLayoutId id="2147502300" r:id="rId9"/>
    <p:sldLayoutId id="2147502301" r:id="rId10"/>
    <p:sldLayoutId id="21475023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A8A95695-2E30-45DA-BA64-1A16A01578B5}"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n-ea"/>
                <a:cs typeface="Arial" panose="020B0604020202020204" pitchFamily="34" charset="0"/>
              </a:defRPr>
            </a:lvl1pPr>
          </a:lstStyle>
          <a:p>
            <a:pPr>
              <a:defRPr/>
            </a:pPr>
            <a:fld id="{D92DC60C-CB18-4121-8417-14593002518D}" type="slidenum">
              <a:rPr lang="en-US"/>
              <a:pPr>
                <a:defRPr/>
              </a:pPr>
              <a:t>‹#›</a:t>
            </a:fld>
            <a:endParaRPr lang="en-US"/>
          </a:p>
        </p:txBody>
      </p:sp>
    </p:spTree>
    <p:extLst>
      <p:ext uri="{BB962C8B-B14F-4D97-AF65-F5344CB8AC3E}">
        <p14:creationId xmlns:p14="http://schemas.microsoft.com/office/powerpoint/2010/main" val="2183281424"/>
      </p:ext>
    </p:extLst>
  </p:cSld>
  <p:clrMap bg1="lt1" tx1="dk1" bg2="lt2" tx2="dk2" accent1="accent1" accent2="accent2" accent3="accent3" accent4="accent4" accent5="accent5" accent6="accent6" hlink="hlink" folHlink="folHlink"/>
  <p:sldLayoutIdLst>
    <p:sldLayoutId id="2147502304" r:id="rId1"/>
    <p:sldLayoutId id="2147502305" r:id="rId2"/>
    <p:sldLayoutId id="2147502306" r:id="rId3"/>
    <p:sldLayoutId id="2147502307" r:id="rId4"/>
    <p:sldLayoutId id="2147502308" r:id="rId5"/>
    <p:sldLayoutId id="2147502309" r:id="rId6"/>
    <p:sldLayoutId id="2147502310" r:id="rId7"/>
    <p:sldLayoutId id="2147502311" r:id="rId8"/>
    <p:sldLayoutId id="2147502312" r:id="rId9"/>
    <p:sldLayoutId id="2147502313" r:id="rId10"/>
    <p:sldLayoutId id="21475023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latin typeface="Arial" charset="0"/>
                <a:ea typeface="+mn-ea"/>
                <a:cs typeface="+mn-cs"/>
              </a:defRPr>
            </a:lvl1pPr>
          </a:lstStyle>
          <a:p>
            <a:pPr>
              <a:defRPr/>
            </a:pPr>
            <a:fld id="{7CDD2518-7AEE-43A8-9705-2ABB22AE3CAA}" type="slidenum">
              <a:rPr lang="en-US"/>
              <a:pPr>
                <a:defRPr/>
              </a:pPr>
              <a:t>‹#›</a:t>
            </a:fld>
            <a:endParaRPr lang="en-US"/>
          </a:p>
        </p:txBody>
      </p:sp>
    </p:spTree>
    <p:extLst>
      <p:ext uri="{BB962C8B-B14F-4D97-AF65-F5344CB8AC3E}">
        <p14:creationId xmlns:p14="http://schemas.microsoft.com/office/powerpoint/2010/main" val="2885747656"/>
      </p:ext>
    </p:extLst>
  </p:cSld>
  <p:clrMap bg1="lt1" tx1="dk1" bg2="lt2" tx2="dk2" accent1="accent1" accent2="accent2" accent3="accent3" accent4="accent4" accent5="accent5" accent6="accent6" hlink="hlink" folHlink="folHlink"/>
  <p:sldLayoutIdLst>
    <p:sldLayoutId id="2147502316" r:id="rId1"/>
    <p:sldLayoutId id="2147502317" r:id="rId2"/>
    <p:sldLayoutId id="2147502318" r:id="rId3"/>
    <p:sldLayoutId id="2147502319" r:id="rId4"/>
    <p:sldLayoutId id="2147502320" r:id="rId5"/>
    <p:sldLayoutId id="2147502321" r:id="rId6"/>
    <p:sldLayoutId id="2147502322" r:id="rId7"/>
    <p:sldLayoutId id="2147502323" r:id="rId8"/>
    <p:sldLayoutId id="2147502324" r:id="rId9"/>
    <p:sldLayoutId id="2147502325" r:id="rId10"/>
    <p:sldLayoutId id="2147502326" r:id="rId11"/>
    <p:sldLayoutId id="2147502327" r:id="rId12"/>
    <p:sldLayoutId id="2147502328" r:id="rId13"/>
    <p:sldLayoutId id="214750232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ctr" anchorCtr="0" compatLnSpc="1">
            <a:prstTxWarp prst="textNoShape">
              <a:avLst/>
            </a:prstTxWarp>
          </a:bodyPr>
          <a:lstStyle/>
          <a:p>
            <a:pPr lvl="0"/>
            <a:r>
              <a:rPr lang="en-US" altLang="en-US" smtClean="0"/>
              <a:t>Click to edit Master title style</a:t>
            </a:r>
          </a:p>
        </p:txBody>
      </p:sp>
      <p:sp>
        <p:nvSpPr>
          <p:cNvPr id="2457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F093A3E8-D94F-471E-A12F-09916EDF5640}" type="slidenum">
              <a:rPr lang="en-US"/>
              <a:pPr>
                <a:defRPr/>
              </a:pPr>
              <a:t>‹#›</a:t>
            </a:fld>
            <a:endParaRPr lang="en-US"/>
          </a:p>
        </p:txBody>
      </p:sp>
    </p:spTree>
    <p:extLst>
      <p:ext uri="{BB962C8B-B14F-4D97-AF65-F5344CB8AC3E}">
        <p14:creationId xmlns:p14="http://schemas.microsoft.com/office/powerpoint/2010/main" val="2479677316"/>
      </p:ext>
    </p:extLst>
  </p:cSld>
  <p:clrMap bg1="lt1" tx1="dk1" bg2="lt2" tx2="dk2" accent1="accent1" accent2="accent2" accent3="accent3" accent4="accent4" accent5="accent5" accent6="accent6" hlink="hlink" folHlink="folHlink"/>
  <p:sldLayoutIdLst>
    <p:sldLayoutId id="2147502331" r:id="rId1"/>
    <p:sldLayoutId id="2147502332" r:id="rId2"/>
    <p:sldLayoutId id="2147502333" r:id="rId3"/>
    <p:sldLayoutId id="2147502334" r:id="rId4"/>
    <p:sldLayoutId id="2147502335" r:id="rId5"/>
    <p:sldLayoutId id="2147502336" r:id="rId6"/>
    <p:sldLayoutId id="2147502337" r:id="rId7"/>
    <p:sldLayoutId id="2147502338" r:id="rId8"/>
    <p:sldLayoutId id="2147502339" r:id="rId9"/>
    <p:sldLayoutId id="2147502340" r:id="rId10"/>
    <p:sldLayoutId id="2147502341" r:id="rId11"/>
    <p:sldLayoutId id="2147502342" r:id="rId12"/>
    <p:sldLayoutId id="2147502343" r:id="rId13"/>
    <p:sldLayoutId id="214750234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177" algn="ctr" rtl="0" eaLnBrk="0" fontAlgn="base" hangingPunct="0">
        <a:spcBef>
          <a:spcPct val="0"/>
        </a:spcBef>
        <a:spcAft>
          <a:spcPct val="0"/>
        </a:spcAft>
        <a:defRPr sz="2800" b="1">
          <a:solidFill>
            <a:schemeClr val="tx2"/>
          </a:solidFill>
          <a:latin typeface="Arial" charset="0"/>
        </a:defRPr>
      </a:lvl6pPr>
      <a:lvl7pPr marL="914353" algn="ctr" rtl="0" eaLnBrk="0" fontAlgn="base" hangingPunct="0">
        <a:spcBef>
          <a:spcPct val="0"/>
        </a:spcBef>
        <a:spcAft>
          <a:spcPct val="0"/>
        </a:spcAft>
        <a:defRPr sz="2800" b="1">
          <a:solidFill>
            <a:schemeClr val="tx2"/>
          </a:solidFill>
          <a:latin typeface="Arial" charset="0"/>
        </a:defRPr>
      </a:lvl7pPr>
      <a:lvl8pPr marL="1371530" algn="ctr" rtl="0" eaLnBrk="0" fontAlgn="base" hangingPunct="0">
        <a:spcBef>
          <a:spcPct val="0"/>
        </a:spcBef>
        <a:spcAft>
          <a:spcPct val="0"/>
        </a:spcAft>
        <a:defRPr sz="2800" b="1">
          <a:solidFill>
            <a:schemeClr val="tx2"/>
          </a:solidFill>
          <a:latin typeface="Arial" charset="0"/>
        </a:defRPr>
      </a:lvl8pPr>
      <a:lvl9pPr marL="1828706" algn="ctr" rtl="0" eaLnBrk="0" fontAlgn="base" hangingPunct="0">
        <a:spcBef>
          <a:spcPct val="0"/>
        </a:spcBef>
        <a:spcAft>
          <a:spcPct val="0"/>
        </a:spcAft>
        <a:defRPr sz="2800" b="1">
          <a:solidFill>
            <a:schemeClr val="tx2"/>
          </a:solidFill>
          <a:latin typeface="Arial" charset="0"/>
        </a:defRPr>
      </a:lvl9pPr>
    </p:titleStyle>
    <p:bodyStyle>
      <a:lvl1pPr marL="341313" indent="-341313"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1413" indent="-227013"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598613" indent="-227013"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5813" indent="-227013"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471" indent="-228588" algn="l" rtl="0" eaLnBrk="0" fontAlgn="base" hangingPunct="0">
        <a:spcBef>
          <a:spcPct val="20000"/>
        </a:spcBef>
        <a:spcAft>
          <a:spcPct val="0"/>
        </a:spcAft>
        <a:buClr>
          <a:schemeClr val="bg2"/>
        </a:buClr>
        <a:buSzPct val="75000"/>
        <a:buChar char="•"/>
        <a:defRPr b="1">
          <a:solidFill>
            <a:schemeClr val="tx1"/>
          </a:solidFill>
          <a:latin typeface="+mn-lt"/>
        </a:defRPr>
      </a:lvl6pPr>
      <a:lvl7pPr marL="2971648" indent="-228588" algn="l" rtl="0" eaLnBrk="0" fontAlgn="base" hangingPunct="0">
        <a:spcBef>
          <a:spcPct val="20000"/>
        </a:spcBef>
        <a:spcAft>
          <a:spcPct val="0"/>
        </a:spcAft>
        <a:buClr>
          <a:schemeClr val="bg2"/>
        </a:buClr>
        <a:buSzPct val="75000"/>
        <a:buChar char="•"/>
        <a:defRPr b="1">
          <a:solidFill>
            <a:schemeClr val="tx1"/>
          </a:solidFill>
          <a:latin typeface="+mn-lt"/>
        </a:defRPr>
      </a:lvl7pPr>
      <a:lvl8pPr marL="3428825" indent="-228588" algn="l" rtl="0" eaLnBrk="0" fontAlgn="base" hangingPunct="0">
        <a:spcBef>
          <a:spcPct val="20000"/>
        </a:spcBef>
        <a:spcAft>
          <a:spcPct val="0"/>
        </a:spcAft>
        <a:buClr>
          <a:schemeClr val="bg2"/>
        </a:buClr>
        <a:buSzPct val="75000"/>
        <a:buChar char="•"/>
        <a:defRPr b="1">
          <a:solidFill>
            <a:schemeClr val="tx1"/>
          </a:solidFill>
          <a:latin typeface="+mn-lt"/>
        </a:defRPr>
      </a:lvl8pPr>
      <a:lvl9pPr marL="3886001" indent="-228588"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68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D05B5F80-C649-4A67-9535-9F82EBEFEFC9}"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C9D8C6FA-64A2-4840-9D5E-A635CECA319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0465352"/>
      </p:ext>
    </p:extLst>
  </p:cSld>
  <p:clrMap bg1="lt1" tx1="dk1" bg2="lt2" tx2="dk2" accent1="accent1" accent2="accent2" accent3="accent3" accent4="accent4" accent5="accent5" accent6="accent6" hlink="hlink" folHlink="folHlink"/>
  <p:sldLayoutIdLst>
    <p:sldLayoutId id="2147502346" r:id="rId1"/>
    <p:sldLayoutId id="2147502347" r:id="rId2"/>
    <p:sldLayoutId id="2147502348" r:id="rId3"/>
    <p:sldLayoutId id="2147502349" r:id="rId4"/>
    <p:sldLayoutId id="2147502350" r:id="rId5"/>
    <p:sldLayoutId id="2147502351" r:id="rId6"/>
    <p:sldLayoutId id="2147502352" r:id="rId7"/>
    <p:sldLayoutId id="2147502353" r:id="rId8"/>
    <p:sldLayoutId id="2147502354" r:id="rId9"/>
    <p:sldLayoutId id="2147502355" r:id="rId10"/>
    <p:sldLayoutId id="21475023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F69B145C-638A-4196-9764-7328DD5BBA07}"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1273772447"/>
      </p:ext>
    </p:extLst>
  </p:cSld>
  <p:clrMap bg1="lt1" tx1="dk1" bg2="lt2" tx2="dk2" accent1="accent1" accent2="accent2" accent3="accent3" accent4="accent4" accent5="accent5" accent6="accent6" hlink="hlink" folHlink="folHlink"/>
  <p:sldLayoutIdLst>
    <p:sldLayoutId id="2147502358" r:id="rId1"/>
    <p:sldLayoutId id="2147502359" r:id="rId2"/>
    <p:sldLayoutId id="2147502360" r:id="rId3"/>
    <p:sldLayoutId id="2147502361" r:id="rId4"/>
    <p:sldLayoutId id="2147502362" r:id="rId5"/>
    <p:sldLayoutId id="2147502363" r:id="rId6"/>
    <p:sldLayoutId id="2147502364" r:id="rId7"/>
    <p:sldLayoutId id="2147502365" r:id="rId8"/>
    <p:sldLayoutId id="2147502366" r:id="rId9"/>
    <p:sldLayoutId id="2147502367" r:id="rId10"/>
    <p:sldLayoutId id="2147502368" r:id="rId11"/>
    <p:sldLayoutId id="2147502369" r:id="rId12"/>
    <p:sldLayoutId id="2147502370" r:id="rId13"/>
    <p:sldLayoutId id="214750237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48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fld id="{1A3B951F-4576-44B3-80C3-BD0B26A43DD1}"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6E0EF6-A668-47C1-B658-32D4BED2B873}"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285947094"/>
      </p:ext>
    </p:extLst>
  </p:cSld>
  <p:clrMap bg1="lt1" tx1="dk1" bg2="lt2" tx2="dk2" accent1="accent1" accent2="accent2" accent3="accent3" accent4="accent4" accent5="accent5" accent6="accent6" hlink="hlink" folHlink="folHlink"/>
  <p:sldLayoutIdLst>
    <p:sldLayoutId id="2147502373" r:id="rId1"/>
    <p:sldLayoutId id="2147502374" r:id="rId2"/>
    <p:sldLayoutId id="2147502375" r:id="rId3"/>
    <p:sldLayoutId id="2147502376" r:id="rId4"/>
    <p:sldLayoutId id="2147502377" r:id="rId5"/>
    <p:sldLayoutId id="2147502378" r:id="rId6"/>
    <p:sldLayoutId id="2147502379" r:id="rId7"/>
    <p:sldLayoutId id="2147502380" r:id="rId8"/>
    <p:sldLayoutId id="2147502381" r:id="rId9"/>
    <p:sldLayoutId id="2147502382" r:id="rId10"/>
    <p:sldLayoutId id="21475023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06ECD1B4-90AA-44B1-BCEB-3E9E804DF92E}"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41552"/>
      </p:ext>
    </p:extLst>
  </p:cSld>
  <p:clrMap bg1="lt1" tx1="dk1" bg2="lt2" tx2="dk2" accent1="accent1" accent2="accent2" accent3="accent3" accent4="accent4" accent5="accent5" accent6="accent6" hlink="hlink" folHlink="folHlink"/>
  <p:sldLayoutIdLst>
    <p:sldLayoutId id="2147502385" r:id="rId1"/>
    <p:sldLayoutId id="2147502386" r:id="rId2"/>
    <p:sldLayoutId id="2147502387" r:id="rId3"/>
    <p:sldLayoutId id="2147502388" r:id="rId4"/>
    <p:sldLayoutId id="2147502389" r:id="rId5"/>
    <p:sldLayoutId id="2147502390" r:id="rId6"/>
    <p:sldLayoutId id="2147502391" r:id="rId7"/>
    <p:sldLayoutId id="2147502392" r:id="rId8"/>
    <p:sldLayoutId id="2147502393" r:id="rId9"/>
    <p:sldLayoutId id="2147502394" r:id="rId10"/>
    <p:sldLayoutId id="2147502395" r:id="rId11"/>
    <p:sldLayoutId id="2147502396" r:id="rId12"/>
    <p:sldLayoutId id="2147502397" r:id="rId13"/>
    <p:sldLayoutId id="214750239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229E2D9-6CA0-41E2-B7EC-1ECEF163DDD8}"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30510463"/>
      </p:ext>
    </p:extLst>
  </p:cSld>
  <p:clrMap bg1="lt1" tx1="dk1" bg2="lt2" tx2="dk2" accent1="accent1" accent2="accent2" accent3="accent3" accent4="accent4" accent5="accent5" accent6="accent6" hlink="hlink" folHlink="folHlink"/>
  <p:sldLayoutIdLst>
    <p:sldLayoutId id="2147500770" r:id="rId1"/>
    <p:sldLayoutId id="2147500771" r:id="rId2"/>
    <p:sldLayoutId id="2147500772" r:id="rId3"/>
    <p:sldLayoutId id="2147500773" r:id="rId4"/>
    <p:sldLayoutId id="2147500774" r:id="rId5"/>
    <p:sldLayoutId id="2147500775" r:id="rId6"/>
    <p:sldLayoutId id="2147500776" r:id="rId7"/>
    <p:sldLayoutId id="2147500777" r:id="rId8"/>
    <p:sldLayoutId id="2147500778" r:id="rId9"/>
    <p:sldLayoutId id="2147500779" r:id="rId10"/>
    <p:sldLayoutId id="2147500780" r:id="rId11"/>
    <p:sldLayoutId id="2147500781" r:id="rId12"/>
    <p:sldLayoutId id="2147500782" r:id="rId13"/>
    <p:sldLayoutId id="21475007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06ECD1B4-90AA-44B1-BCEB-3E9E804DF92E}"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79387"/>
      </p:ext>
    </p:extLst>
  </p:cSld>
  <p:clrMap bg1="lt1" tx1="dk1" bg2="lt2" tx2="dk2" accent1="accent1" accent2="accent2" accent3="accent3" accent4="accent4" accent5="accent5" accent6="accent6" hlink="hlink" folHlink="folHlink"/>
  <p:sldLayoutIdLst>
    <p:sldLayoutId id="2147502400" r:id="rId1"/>
    <p:sldLayoutId id="2147502401" r:id="rId2"/>
    <p:sldLayoutId id="2147502402" r:id="rId3"/>
    <p:sldLayoutId id="2147502403" r:id="rId4"/>
    <p:sldLayoutId id="2147502404" r:id="rId5"/>
    <p:sldLayoutId id="2147502405" r:id="rId6"/>
    <p:sldLayoutId id="2147502406" r:id="rId7"/>
    <p:sldLayoutId id="2147502407" r:id="rId8"/>
    <p:sldLayoutId id="2147502408" r:id="rId9"/>
    <p:sldLayoutId id="2147502409" r:id="rId10"/>
    <p:sldLayoutId id="2147502410" r:id="rId11"/>
    <p:sldLayoutId id="2147502411" r:id="rId12"/>
    <p:sldLayoutId id="2147502412" r:id="rId13"/>
    <p:sldLayoutId id="214750241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06ECD1B4-90AA-44B1-BCEB-3E9E804DF92E}"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243378"/>
      </p:ext>
    </p:extLst>
  </p:cSld>
  <p:clrMap bg1="lt1" tx1="dk1" bg2="lt2" tx2="dk2" accent1="accent1" accent2="accent2" accent3="accent3" accent4="accent4" accent5="accent5" accent6="accent6" hlink="hlink" folHlink="folHlink"/>
  <p:sldLayoutIdLst>
    <p:sldLayoutId id="2147502415" r:id="rId1"/>
    <p:sldLayoutId id="2147502416" r:id="rId2"/>
    <p:sldLayoutId id="2147502417" r:id="rId3"/>
    <p:sldLayoutId id="2147502418" r:id="rId4"/>
    <p:sldLayoutId id="2147502419" r:id="rId5"/>
    <p:sldLayoutId id="2147502420" r:id="rId6"/>
    <p:sldLayoutId id="2147502421" r:id="rId7"/>
    <p:sldLayoutId id="2147502422" r:id="rId8"/>
    <p:sldLayoutId id="2147502423" r:id="rId9"/>
    <p:sldLayoutId id="2147502424" r:id="rId10"/>
    <p:sldLayoutId id="2147502425" r:id="rId11"/>
    <p:sldLayoutId id="2147502426" r:id="rId12"/>
    <p:sldLayoutId id="2147502427" r:id="rId13"/>
    <p:sldLayoutId id="214750242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75C32EB-748D-4696-A629-4EF57163663A}"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460000982"/>
      </p:ext>
    </p:extLst>
  </p:cSld>
  <p:clrMap bg1="lt1" tx1="dk1" bg2="lt2" tx2="dk2" accent1="accent1" accent2="accent2" accent3="accent3" accent4="accent4" accent5="accent5" accent6="accent6" hlink="hlink" folHlink="folHlink"/>
  <p:sldLayoutIdLst>
    <p:sldLayoutId id="2147502430" r:id="rId1"/>
    <p:sldLayoutId id="2147502431" r:id="rId2"/>
    <p:sldLayoutId id="2147502432" r:id="rId3"/>
    <p:sldLayoutId id="2147502433" r:id="rId4"/>
    <p:sldLayoutId id="2147502434" r:id="rId5"/>
    <p:sldLayoutId id="2147502435" r:id="rId6"/>
    <p:sldLayoutId id="2147502436" r:id="rId7"/>
    <p:sldLayoutId id="2147502437" r:id="rId8"/>
    <p:sldLayoutId id="2147502438" r:id="rId9"/>
    <p:sldLayoutId id="2147502439" r:id="rId10"/>
    <p:sldLayoutId id="2147502440" r:id="rId11"/>
    <p:sldLayoutId id="2147502441" r:id="rId12"/>
    <p:sldLayoutId id="2147502442" r:id="rId13"/>
    <p:sldLayoutId id="21475024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457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50">
                <a:solidFill>
                  <a:srgbClr val="000000"/>
                </a:solidFill>
                <a:latin typeface="Times New Roman" panose="02020603050405020304" pitchFamily="18" charset="0"/>
              </a:defRPr>
            </a:lvl1pPr>
          </a:lstStyle>
          <a:p>
            <a:pPr>
              <a:defRPr/>
            </a:pPr>
            <a:fld id="{E5BB1E77-184F-4379-91F4-09D49E44A1D8}"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634783436"/>
      </p:ext>
    </p:extLst>
  </p:cSld>
  <p:clrMap bg1="lt1" tx1="dk1" bg2="lt2" tx2="dk2" accent1="accent1" accent2="accent2" accent3="accent3" accent4="accent4" accent5="accent5" accent6="accent6" hlink="hlink" folHlink="folHlink"/>
  <p:sldLayoutIdLst>
    <p:sldLayoutId id="2147502445" r:id="rId1"/>
    <p:sldLayoutId id="2147502446" r:id="rId2"/>
    <p:sldLayoutId id="2147502447" r:id="rId3"/>
    <p:sldLayoutId id="2147502448" r:id="rId4"/>
    <p:sldLayoutId id="2147502449" r:id="rId5"/>
    <p:sldLayoutId id="2147502450" r:id="rId6"/>
    <p:sldLayoutId id="2147502451" r:id="rId7"/>
    <p:sldLayoutId id="2147502452" r:id="rId8"/>
    <p:sldLayoutId id="2147502453" r:id="rId9"/>
    <p:sldLayoutId id="2147502454" r:id="rId10"/>
    <p:sldLayoutId id="2147502455" r:id="rId11"/>
    <p:sldLayoutId id="2147502456" r:id="rId12"/>
    <p:sldLayoutId id="2147502457" r:id="rId13"/>
    <p:sldLayoutId id="2147502458" r:id="rId14"/>
  </p:sldLayoutIdLst>
  <p:timing>
    <p:tnLst>
      <p:par>
        <p:cTn id="1" dur="indefinite" restart="never" nodeType="tmRoot"/>
      </p:par>
    </p:tnLst>
  </p:timing>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anose="05000000000000000000" pitchFamily="2" charset="2"/>
        <a:buChar char="l"/>
        <a:defRPr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anose="05000000000000000000"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9674A63B-8E9F-4FA8-8F69-96F7F11E493F}"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65C67240-F5E4-4246-8AF5-C0D36A22B26C}" type="slidenum">
              <a:rPr lang="en-US" smtClean="0">
                <a:cs typeface="Arial" pitchFamily="34" charset="0"/>
              </a:rPr>
              <a:pPr/>
              <a:t>‹#›</a:t>
            </a:fld>
            <a:endParaRPr lang="en-US" smtClean="0">
              <a:cs typeface="Arial" pitchFamily="34" charset="0"/>
            </a:endParaRPr>
          </a:p>
        </p:txBody>
      </p:sp>
    </p:spTree>
    <p:extLst>
      <p:ext uri="{BB962C8B-B14F-4D97-AF65-F5344CB8AC3E}">
        <p14:creationId xmlns:p14="http://schemas.microsoft.com/office/powerpoint/2010/main" val="1671221059"/>
      </p:ext>
    </p:extLst>
  </p:cSld>
  <p:clrMap bg1="lt1" tx1="dk1" bg2="lt2" tx2="dk2" accent1="accent1" accent2="accent2" accent3="accent3" accent4="accent4" accent5="accent5" accent6="accent6" hlink="hlink" folHlink="folHlink"/>
  <p:sldLayoutIdLst>
    <p:sldLayoutId id="2147500911" r:id="rId1"/>
    <p:sldLayoutId id="2147500912" r:id="rId2"/>
    <p:sldLayoutId id="2147500913" r:id="rId3"/>
    <p:sldLayoutId id="2147500914" r:id="rId4"/>
    <p:sldLayoutId id="2147500915" r:id="rId5"/>
    <p:sldLayoutId id="2147500916" r:id="rId6"/>
    <p:sldLayoutId id="2147500917" r:id="rId7"/>
    <p:sldLayoutId id="2147500918" r:id="rId8"/>
    <p:sldLayoutId id="2147500919" r:id="rId9"/>
    <p:sldLayoutId id="2147500920" r:id="rId10"/>
    <p:sldLayoutId id="21475009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529803485"/>
      </p:ext>
    </p:extLst>
  </p:cSld>
  <p:clrMap bg1="lt1" tx1="dk1" bg2="lt2" tx2="dk2" accent1="accent1" accent2="accent2" accent3="accent3" accent4="accent4" accent5="accent5" accent6="accent6" hlink="hlink" folHlink="folHlink"/>
  <p:sldLayoutIdLst>
    <p:sldLayoutId id="2147500965" r:id="rId1"/>
    <p:sldLayoutId id="2147500966" r:id="rId2"/>
    <p:sldLayoutId id="2147500967" r:id="rId3"/>
    <p:sldLayoutId id="2147500968" r:id="rId4"/>
    <p:sldLayoutId id="2147500969" r:id="rId5"/>
    <p:sldLayoutId id="2147500970" r:id="rId6"/>
    <p:sldLayoutId id="2147500971" r:id="rId7"/>
    <p:sldLayoutId id="2147500972" r:id="rId8"/>
    <p:sldLayoutId id="2147500973" r:id="rId9"/>
    <p:sldLayoutId id="2147500974" r:id="rId10"/>
    <p:sldLayoutId id="21475009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72D15FE4-09C9-47D9-A92C-60DABB9086EB}" type="datetimeFigureOut">
              <a:rPr lang="en-US">
                <a:ea typeface="MS PGothic" panose="020B0600070205080204" pitchFamily="34" charset="-128"/>
                <a:cs typeface="Arial" panose="020B0604020202020204" pitchFamily="34" charset="0"/>
              </a:rPr>
              <a:pPr>
                <a:defRPr/>
              </a:pPr>
              <a:t>10/14/2015</a:t>
            </a:fld>
            <a:endParaRPr lang="en-US">
              <a:ea typeface="MS PGothic" panose="020B0600070205080204" pitchFamily="34" charset="-128"/>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ea typeface="MS PGothic" panose="020B0600070205080204" pitchFamily="34" charset="-128"/>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84A7ABF-6C9B-40EE-8C1A-00065B636997}" type="slidenum">
              <a:rPr lang="en-US">
                <a:ea typeface="MS PGothic" panose="020B0600070205080204" pitchFamily="34" charset="-128"/>
                <a:cs typeface="Arial" panose="020B0604020202020204" pitchFamily="34" charset="0"/>
              </a:rPr>
              <a:pPr>
                <a:defRPr/>
              </a:pPr>
              <a:t>‹#›</a:t>
            </a:fld>
            <a:endParaRPr lang="en-US">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35698061"/>
      </p:ext>
    </p:extLst>
  </p:cSld>
  <p:clrMap bg1="lt1" tx1="dk1" bg2="lt2" tx2="dk2" accent1="accent1" accent2="accent2" accent3="accent3" accent4="accent4" accent5="accent5" accent6="accent6" hlink="hlink" folHlink="folHlink"/>
  <p:sldLayoutIdLst>
    <p:sldLayoutId id="2147501099" r:id="rId1"/>
    <p:sldLayoutId id="2147501100" r:id="rId2"/>
    <p:sldLayoutId id="2147501101" r:id="rId3"/>
    <p:sldLayoutId id="2147501102" r:id="rId4"/>
    <p:sldLayoutId id="2147501103" r:id="rId5"/>
    <p:sldLayoutId id="2147501104" r:id="rId6"/>
    <p:sldLayoutId id="2147501105" r:id="rId7"/>
    <p:sldLayoutId id="2147501106" r:id="rId8"/>
    <p:sldLayoutId id="2147501107" r:id="rId9"/>
    <p:sldLayoutId id="2147501108" r:id="rId10"/>
    <p:sldLayoutId id="21475011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Tree>
    <p:extLst>
      <p:ext uri="{BB962C8B-B14F-4D97-AF65-F5344CB8AC3E}">
        <p14:creationId xmlns:p14="http://schemas.microsoft.com/office/powerpoint/2010/main" val="2864612458"/>
      </p:ext>
    </p:extLst>
  </p:cSld>
  <p:clrMap bg1="lt1" tx1="dk1" bg2="lt2" tx2="dk2" accent1="accent1" accent2="accent2" accent3="accent3" accent4="accent4" accent5="accent5" accent6="accent6" hlink="hlink" folHlink="folHlink"/>
  <p:sldLayoutIdLst>
    <p:sldLayoutId id="2147501147" r:id="rId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3"/><Relationship Id="rId7" Type="http://schemas.openxmlformats.org/officeDocument/2006/relationships/hyperlink" Target="mailto:treeves@uga.edu"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mailto:cjbonk@indiana.edu" TargetMode="External"/><Relationship Id="rId11" Type="http://schemas.openxmlformats.org/officeDocument/2006/relationships/image" Target="../media/image8.png"/><Relationship Id="rId5" Type="http://schemas.openxmlformats.org/officeDocument/2006/relationships/slideLayout" Target="../slideLayouts/slideLayout116.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hyperlink" Target="http://www.crainsdetroit.com/article/20150830/NEWS/308309998/massive-online-courses-grow-whats-in-it-for-the-universities" TargetMode="External"/><Relationship Id="rId1" Type="http://schemas.openxmlformats.org/officeDocument/2006/relationships/slideLayout" Target="../slideLayouts/slideLayout435.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39.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39.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dukespace.lib.duke.edu/dspace/bitstream/handle/10161/6216/Duke_Bioelectricity_MOOC_Fall2012.pdf" TargetMode="External"/><Relationship Id="rId1" Type="http://schemas.openxmlformats.org/officeDocument/2006/relationships/slideLayout" Target="../slideLayouts/slideLayout3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hyperlink" Target="http://online.wsj.com/article/SB10001424052702303759604579093400834738972.html#project%3DMOOCchrtPRINT%26articleTabs%3Dvideo" TargetMode="External"/><Relationship Id="rId2" Type="http://schemas.openxmlformats.org/officeDocument/2006/relationships/hyperlink" Target="http://online.wsj.com/article/SB10001424052702303759604579093400834738972.html#project%3DMOOCchrtPRINT%26articleTabs%3Dinteractive" TargetMode="External"/><Relationship Id="rId1" Type="http://schemas.openxmlformats.org/officeDocument/2006/relationships/slideLayout" Target="../slideLayouts/slideLayout301.xml"/><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00.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dukespace.lib.duke.edu/dspace/bitstream/handle/10161/6216/Duke_Bioelectricity_MOOC_Fall2012.pdf" TargetMode="External"/><Relationship Id="rId1" Type="http://schemas.openxmlformats.org/officeDocument/2006/relationships/slideLayout" Target="../slideLayouts/slideLayout3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0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chronicle.com/article/MOOCs-EdX/146901/" TargetMode="External"/><Relationship Id="rId1" Type="http://schemas.openxmlformats.org/officeDocument/2006/relationships/slideLayout" Target="../slideLayouts/slideLayout214.xml"/></Relationships>
</file>

<file path=ppt/slides/_rels/slide21.xml.rels><?xml version="1.0" encoding="UTF-8" standalone="yes"?>
<Relationships xmlns="http://schemas.openxmlformats.org/package/2006/relationships"><Relationship Id="rId3" Type="http://schemas.openxmlformats.org/officeDocument/2006/relationships/hyperlink" Target="https://magic.piktochart.com/output/1747660-moocs" TargetMode="External"/><Relationship Id="rId2" Type="http://schemas.openxmlformats.org/officeDocument/2006/relationships/hyperlink" Target="http://www.ecampusnews.com/research/infographic-moocs-global-436/" TargetMode="External"/><Relationship Id="rId1" Type="http://schemas.openxmlformats.org/officeDocument/2006/relationships/slideLayout" Target="../slideLayouts/slideLayout22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chronicle.com/blogs/wiredcampus/harvard-and-mit-release-visualization-tools-for-trove-of-mooc-data/50631?cid=pm&amp;utm_source=pm&amp;utm_medium=en" TargetMode="External"/><Relationship Id="rId1" Type="http://schemas.openxmlformats.org/officeDocument/2006/relationships/slideLayout" Target="../slideLayouts/slideLayout24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chronicle.com/blogs/wiredcampus/harvard-and-mit-release-visualization-tools-for-trove-of-mooc-data/50631?cid=pm&amp;utm_source=pm&amp;utm_medium=en" TargetMode="External"/><Relationship Id="rId1" Type="http://schemas.openxmlformats.org/officeDocument/2006/relationships/slideLayout" Target="../slideLayouts/slideLayout52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chronicle.com/blogs/wiredcampus/harvard-and-mit-release-visualization-tools-for-trove-of-mooc-data/50631?cid=pm&amp;utm_source=pm&amp;utm_medium=en" TargetMode="External"/><Relationship Id="rId1" Type="http://schemas.openxmlformats.org/officeDocument/2006/relationships/slideLayout" Target="../slideLayouts/slideLayout240.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chronicle.com/blogs/wiredcampus/harvard-and-mit-release-visualization-tools-for-trove-of-mooc-data/50631?cid=pm&amp;utm_source=pm&amp;utm_medium=en" TargetMode="External"/><Relationship Id="rId1" Type="http://schemas.openxmlformats.org/officeDocument/2006/relationships/slideLayout" Target="../slideLayouts/slideLayout52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slate.com/articles/health_and_science/new_scientist/2014/03/mooc_survey_students_of_free_online_courses_are_educated_employed_and_male.html" TargetMode="External"/><Relationship Id="rId1" Type="http://schemas.openxmlformats.org/officeDocument/2006/relationships/slideLayout" Target="../slideLayouts/slideLayout225.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8.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theguardian.com/higher-education-network/blog/2014/jun/12/moocs-viable-alternative-traditional-degree" TargetMode="External"/><Relationship Id="rId1" Type="http://schemas.openxmlformats.org/officeDocument/2006/relationships/slideLayout" Target="../slideLayouts/slideLayout21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koreajoongangdaily.joins.com/news/article/article.aspx?aid=2989930&amp;cloc=joongangdaily|home|newslist1" TargetMode="External"/><Relationship Id="rId1" Type="http://schemas.openxmlformats.org/officeDocument/2006/relationships/slideLayout" Target="../slideLayouts/slideLayout24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2.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www.wamda.com/2014/01/coursera-blocks-syria-and-iran-moocs-online-courses" TargetMode="External"/><Relationship Id="rId7" Type="http://schemas.openxmlformats.org/officeDocument/2006/relationships/image" Target="../media/image50.png"/><Relationship Id="rId2" Type="http://schemas.openxmlformats.org/officeDocument/2006/relationships/hyperlink" Target="http://help.coursera.org/customer/portal/articles/1425714-why-is-my-country-blocked-" TargetMode="External"/><Relationship Id="rId1" Type="http://schemas.openxmlformats.org/officeDocument/2006/relationships/slideLayout" Target="../slideLayouts/slideLayout25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insidehighered.com/blogs/higher-ed-beta/invisible-learners-taking-moocs" TargetMode="External"/><Relationship Id="rId1" Type="http://schemas.openxmlformats.org/officeDocument/2006/relationships/slideLayout" Target="../slideLayouts/slideLayout178.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chronicle.com/blogs/techtherapy/2012/10/03/episode-99-what-wearable-computers-could-mean-for-campuses/" TargetMode="External"/><Relationship Id="rId1" Type="http://schemas.openxmlformats.org/officeDocument/2006/relationships/slideLayout" Target="../slideLayouts/slideLayout287.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hyperlink" Target="http://blog.coursera.org/post/84322385012/new-learning-hubs-locations-hosted-by-the-new-york" TargetMode="External"/><Relationship Id="rId2" Type="http://schemas.openxmlformats.org/officeDocument/2006/relationships/hyperlink" Target="https://www.coursera.org/about/programs/learningHubs" TargetMode="External"/><Relationship Id="rId1" Type="http://schemas.openxmlformats.org/officeDocument/2006/relationships/slideLayout" Target="../slideLayouts/slideLayout33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4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chronicle.com/blogs/wiredcampus/mit-will-offer-mooc-curricula-not-just-single-courses-on-edx/46715" TargetMode="External"/><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1.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universitybusiness.com/article/digital-badges-hit-big-time-higher-ed" TargetMode="External"/><Relationship Id="rId1" Type="http://schemas.openxmlformats.org/officeDocument/2006/relationships/slideLayout" Target="../slideLayouts/slideLayout380.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6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23.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chronicle.com/article/Rwandan-Degree-Program-Aims/141631/" TargetMode="Externa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55.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39.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3.xml"/><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hyperlink" Target="http://www.ecampusnews.com/top-news/new-platform-challenges-conventional-moocs/print/" TargetMode="External"/><Relationship Id="rId2" Type="http://schemas.openxmlformats.org/officeDocument/2006/relationships/hyperlink" Target="https://coursmos.com/" TargetMode="External"/><Relationship Id="rId1" Type="http://schemas.openxmlformats.org/officeDocument/2006/relationships/slideLayout" Target="../slideLayouts/slideLayout48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usatoday.com/tech/" TargetMode="External"/><Relationship Id="rId1" Type="http://schemas.openxmlformats.org/officeDocument/2006/relationships/slideLayout" Target="../slideLayouts/slideLayout468.xm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hyperlink" Target="http://chronicle.com/article/When-a-Flipped-Classroom/151031/" TargetMode="External"/><Relationship Id="rId1" Type="http://schemas.openxmlformats.org/officeDocument/2006/relationships/slideLayout" Target="../slideLayouts/slideLayout72.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campustechnology.com/articles/2015/04/01/for-a-better-flip-try-moocs.aspx" TargetMode="External"/><Relationship Id="rId1" Type="http://schemas.openxmlformats.org/officeDocument/2006/relationships/slideLayout" Target="../slideLayouts/slideLayout145.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hyperlink" Target="http://www.lynda.com/Excel-tutorials/Excel-2010-Essential-Training/61219-2.html" TargetMode="External"/><Relationship Id="rId1" Type="http://schemas.openxmlformats.org/officeDocument/2006/relationships/slideLayout" Target="../slideLayouts/slideLayout46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hyperlink" Target="http://chronicle.com/article/The-Catch-in-Arizona-State-s/229617/" TargetMode="External"/><Relationship Id="rId1" Type="http://schemas.openxmlformats.org/officeDocument/2006/relationships/slideLayout" Target="../slideLayouts/slideLayout134.xml"/><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nytimes.com/2012/11/04/education/edlife/massive-open-online-courses-are-multiplying-at-a-rapid-pace.html?pagewanted=all" TargetMode="External"/><Relationship Id="rId1" Type="http://schemas.openxmlformats.org/officeDocument/2006/relationships/slideLayout" Target="../slideLayouts/slideLayout273.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http://www.nytimes.com/2014/06/16/us/starbucks-to-provide-free-college-education-to-thousands-of-workers.html" TargetMode="External"/><Relationship Id="rId2" Type="http://schemas.openxmlformats.org/officeDocument/2006/relationships/hyperlink" Target="http://money.cnn.com/2014/06/15/news/economy/starbucks-schultz-education/index.html?hpt=hp_t2" TargetMode="External"/><Relationship Id="rId1" Type="http://schemas.openxmlformats.org/officeDocument/2006/relationships/slideLayout" Target="../slideLayouts/slideLayout22.xml"/><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www.nytimes.com/2015/01/09/us/politics/obama-proposes-free-community-college-education-for-some-students.html?_r=0" TargetMode="External"/><Relationship Id="rId1" Type="http://schemas.openxmlformats.org/officeDocument/2006/relationships/slideLayout" Target="../slideLayouts/slideLayout461.xml"/></Relationships>
</file>

<file path=ppt/slides/_rels/slide52.xml.rels><?xml version="1.0" encoding="UTF-8" standalone="yes"?>
<Relationships xmlns="http://schemas.openxmlformats.org/package/2006/relationships"><Relationship Id="rId3" Type="http://schemas.openxmlformats.org/officeDocument/2006/relationships/hyperlink" Target="http://extensionengine.com/putting-moocs-to-work-recap-infographic/#.VExR4o3wtjs" TargetMode="External"/><Relationship Id="rId2" Type="http://schemas.openxmlformats.org/officeDocument/2006/relationships/hyperlink" Target="http://chronicle.com/article/MOOCs-May-Not-Be-So-Disruptive/140965/" TargetMode="External"/><Relationship Id="rId1" Type="http://schemas.openxmlformats.org/officeDocument/2006/relationships/slideLayout" Target="../slideLayouts/slideLayout167.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campustechnology.com/articles/2015/08/05/how-nanodegrees-are-disrupting-higher-education.aspx" TargetMode="External"/><Relationship Id="rId1" Type="http://schemas.openxmlformats.org/officeDocument/2006/relationships/slideLayout" Target="../slideLayouts/slideLayout461.xml"/><Relationship Id="rId5" Type="http://schemas.openxmlformats.org/officeDocument/2006/relationships/image" Target="../media/image100.pn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novoed.com/philanthropy-initiative?referral_token=NOVOED-CC" TargetMode="External"/><Relationship Id="rId1" Type="http://schemas.openxmlformats.org/officeDocument/2006/relationships/slideLayout" Target="../slideLayouts/slideLayout402.xml"/></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69.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chronicle.com/article/MIT-Master-s-Program-to-Use/233685" TargetMode="External"/><Relationship Id="rId1" Type="http://schemas.openxmlformats.org/officeDocument/2006/relationships/slideLayout" Target="../slideLayouts/slideLayout369.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chronicle.com/article/Here-Comes-Professor-Everybody/151445/?cid=at" TargetMode="Externa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www.udemy.com/organizations/blog/2013/12/23/seven-ways-to-corporate-mooc/" TargetMode="External"/><Relationship Id="rId1" Type="http://schemas.openxmlformats.org/officeDocument/2006/relationships/slideLayout" Target="../slideLayouts/slideLayout152.xml"/><Relationship Id="rId4" Type="http://schemas.openxmlformats.org/officeDocument/2006/relationships/image" Target="../media/image106.jpeg"/></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hyperlink" Target="http://chronicle.com/article/Here-Comes-Professor-Everybody/151445/?cid=at" TargetMode="External"/><Relationship Id="rId1" Type="http://schemas.openxmlformats.org/officeDocument/2006/relationships/slideLayout" Target="../slideLayouts/slideLayout46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globalhighered.wordpress.com/european-moocs-in-global-context/" TargetMode="External"/><Relationship Id="rId1" Type="http://schemas.openxmlformats.org/officeDocument/2006/relationships/slideLayout" Target="../slideLayouts/slideLayout273.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hyperlink" Target="http://www.ndtv.com/video/player/news/india-s-golf-prodigy-shubham-jaglan-returns-home-to-hero-s-welcome/377614" TargetMode="External"/><Relationship Id="rId2" Type="http://schemas.openxmlformats.org/officeDocument/2006/relationships/hyperlink" Target="http://sports.ndtv.com/golf/news/246551-shubham-jaglan-overwhelmed-by-dream-return-home-after-double-world-championship" TargetMode="External"/><Relationship Id="rId1" Type="http://schemas.openxmlformats.org/officeDocument/2006/relationships/slideLayout" Target="../slideLayouts/slideLayout461.xml"/><Relationship Id="rId5" Type="http://schemas.openxmlformats.org/officeDocument/2006/relationships/image" Target="../media/image113.png"/><Relationship Id="rId4" Type="http://schemas.openxmlformats.org/officeDocument/2006/relationships/image" Target="../media/image112.jpeg"/></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413.xml"/><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413.xm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424.xml"/><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413.xml"/><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hyperlink" Target="http://www.advancelearning.com/why-wait-for-others-to-fight-ebola/" TargetMode="External"/><Relationship Id="rId2" Type="http://schemas.openxmlformats.org/officeDocument/2006/relationships/hyperlink" Target="http://www.bbc.com/news/education-29521360" TargetMode="External"/><Relationship Id="rId1" Type="http://schemas.openxmlformats.org/officeDocument/2006/relationships/slideLayout" Target="../slideLayouts/slideLayout22.xml"/><Relationship Id="rId5" Type="http://schemas.openxmlformats.org/officeDocument/2006/relationships/image" Target="../media/image121.png"/><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62.xml"/></Relationships>
</file>

<file path=ppt/slides/_rels/slide68.xml.rels><?xml version="1.0" encoding="UTF-8" standalone="yes"?>
<Relationships xmlns="http://schemas.openxmlformats.org/package/2006/relationships"><Relationship Id="rId8" Type="http://schemas.openxmlformats.org/officeDocument/2006/relationships/hyperlink" Target="https://hbr.org/2015/09/whos-benefiting-from-moocs-and-why" TargetMode="External"/><Relationship Id="rId3" Type="http://schemas.openxmlformats.org/officeDocument/2006/relationships/hyperlink" Target="https://hbr.org/search?term=brandon+alcorn" TargetMode="External"/><Relationship Id="rId7" Type="http://schemas.openxmlformats.org/officeDocument/2006/relationships/hyperlink" Target="https://hbr.org/search?term=ezekiel+j.+emanuel" TargetMode="External"/><Relationship Id="rId2" Type="http://schemas.openxmlformats.org/officeDocument/2006/relationships/hyperlink" Target="https://hbr.org/search?term=chen+zhenghao" TargetMode="External"/><Relationship Id="rId1" Type="http://schemas.openxmlformats.org/officeDocument/2006/relationships/slideLayout" Target="../slideLayouts/slideLayout391.xml"/><Relationship Id="rId6" Type="http://schemas.openxmlformats.org/officeDocument/2006/relationships/hyperlink" Target="https://hbr.org/search?term=daphne+koller" TargetMode="External"/><Relationship Id="rId5" Type="http://schemas.openxmlformats.org/officeDocument/2006/relationships/hyperlink" Target="https://hbr.org/search?term=nicholas+eriksson" TargetMode="External"/><Relationship Id="rId4" Type="http://schemas.openxmlformats.org/officeDocument/2006/relationships/hyperlink" Target="https://hbr.org/search?term=gayle+christensen" TargetMode="External"/><Relationship Id="rId9" Type="http://schemas.openxmlformats.org/officeDocument/2006/relationships/image" Target="../media/image123.png"/></Relationships>
</file>

<file path=ppt/slides/_rels/slide69.xml.rels><?xml version="1.0" encoding="UTF-8" standalone="yes"?>
<Relationships xmlns="http://schemas.openxmlformats.org/package/2006/relationships"><Relationship Id="rId8" Type="http://schemas.openxmlformats.org/officeDocument/2006/relationships/hyperlink" Target="https://hbr.org/2015/09/whos-benefiting-from-moocs-and-why" TargetMode="External"/><Relationship Id="rId3" Type="http://schemas.openxmlformats.org/officeDocument/2006/relationships/hyperlink" Target="https://hbr.org/search?term=brandon+alcorn" TargetMode="External"/><Relationship Id="rId7" Type="http://schemas.openxmlformats.org/officeDocument/2006/relationships/hyperlink" Target="https://hbr.org/search?term=ezekiel+j.+emanuel" TargetMode="External"/><Relationship Id="rId2" Type="http://schemas.openxmlformats.org/officeDocument/2006/relationships/hyperlink" Target="https://hbr.org/search?term=chen+zhenghao" TargetMode="External"/><Relationship Id="rId1" Type="http://schemas.openxmlformats.org/officeDocument/2006/relationships/slideLayout" Target="../slideLayouts/slideLayout391.xml"/><Relationship Id="rId6" Type="http://schemas.openxmlformats.org/officeDocument/2006/relationships/hyperlink" Target="https://hbr.org/search?term=daphne+koller" TargetMode="External"/><Relationship Id="rId5" Type="http://schemas.openxmlformats.org/officeDocument/2006/relationships/hyperlink" Target="https://hbr.org/search?term=nicholas+eriksson" TargetMode="External"/><Relationship Id="rId4" Type="http://schemas.openxmlformats.org/officeDocument/2006/relationships/hyperlink" Target="https://hbr.org/search?term=gayle+christensen" TargetMode="External"/><Relationship Id="rId9"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cnn.com/video/data/2.0/video/bestoftv/2014/11/15/exp-gps-moocs-sot.cnn.html" TargetMode="External"/><Relationship Id="rId1" Type="http://schemas.openxmlformats.org/officeDocument/2006/relationships/slideLayout" Target="../slideLayouts/slideLayout72.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8" Type="http://schemas.openxmlformats.org/officeDocument/2006/relationships/hyperlink" Target="https://hbr.org/2015/09/whos-benefiting-from-moocs-and-why" TargetMode="External"/><Relationship Id="rId3" Type="http://schemas.openxmlformats.org/officeDocument/2006/relationships/hyperlink" Target="https://hbr.org/search?term=brandon+alcorn" TargetMode="External"/><Relationship Id="rId7" Type="http://schemas.openxmlformats.org/officeDocument/2006/relationships/hyperlink" Target="https://hbr.org/search?term=ezekiel+j.+emanuel" TargetMode="External"/><Relationship Id="rId2" Type="http://schemas.openxmlformats.org/officeDocument/2006/relationships/hyperlink" Target="https://hbr.org/search?term=chen+zhenghao" TargetMode="External"/><Relationship Id="rId1" Type="http://schemas.openxmlformats.org/officeDocument/2006/relationships/slideLayout" Target="../slideLayouts/slideLayout391.xml"/><Relationship Id="rId6" Type="http://schemas.openxmlformats.org/officeDocument/2006/relationships/hyperlink" Target="https://hbr.org/search?term=daphne+koller" TargetMode="External"/><Relationship Id="rId5" Type="http://schemas.openxmlformats.org/officeDocument/2006/relationships/hyperlink" Target="https://hbr.org/search?term=nicholas+eriksson" TargetMode="External"/><Relationship Id="rId4" Type="http://schemas.openxmlformats.org/officeDocument/2006/relationships/hyperlink" Target="https://hbr.org/search?term=gayle+christensen" TargetMode="External"/><Relationship Id="rId9" Type="http://schemas.openxmlformats.org/officeDocument/2006/relationships/image" Target="../media/image125.png"/></Relationships>
</file>

<file path=ppt/slides/_rels/slide71.xml.rels><?xml version="1.0" encoding="UTF-8" standalone="yes"?>
<Relationships xmlns="http://schemas.openxmlformats.org/package/2006/relationships"><Relationship Id="rId3" Type="http://schemas.openxmlformats.org/officeDocument/2006/relationships/hyperlink" Target="https://www.higheredjobs.com/Articles/articleDisplay.cfm?ID=722&amp;utm_source=10_07_2015&amp;utm_medium=email&amp;utm_campaign=InsiderUpdate" TargetMode="External"/><Relationship Id="rId2" Type="http://schemas.openxmlformats.org/officeDocument/2006/relationships/hyperlink" Target="https://theconversation.com/institutions/glasgow-caledonian-university" TargetMode="External"/><Relationship Id="rId1" Type="http://schemas.openxmlformats.org/officeDocument/2006/relationships/slideLayout" Target="../slideLayouts/slideLayout369.xml"/><Relationship Id="rId4" Type="http://schemas.openxmlformats.org/officeDocument/2006/relationships/image" Target="../media/image126.png"/></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www.onlinelearningsurvey.com/reports/openingthecurriculum2014.pdf" TargetMode="External"/><Relationship Id="rId1" Type="http://schemas.openxmlformats.org/officeDocument/2006/relationships/slideLayout" Target="../slideLayouts/slideLayout83.xml"/><Relationship Id="rId4"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hyperlink" Target="https://www.facebook.com/Openwords" TargetMode="External"/><Relationship Id="rId2" Type="http://schemas.openxmlformats.org/officeDocument/2006/relationships/hyperlink" Target="http://www.openwords.com/" TargetMode="External"/><Relationship Id="rId1" Type="http://schemas.openxmlformats.org/officeDocument/2006/relationships/slideLayout" Target="../slideLayouts/slideLayout533.xml"/><Relationship Id="rId5" Type="http://schemas.openxmlformats.org/officeDocument/2006/relationships/image" Target="../media/image130.png"/><Relationship Id="rId4" Type="http://schemas.openxmlformats.org/officeDocument/2006/relationships/image" Target="../media/image129.jpeg"/></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www.insidehighered.com/blogs/gradhacker/using-moocs-fill-your-weak-spots?utm_source=Inside+Higher+Ed&amp;utm_campaign=bf05053fb7-DNU20151007&amp;utm_medium=email&amp;utm_term=0_1fcbc04421-bf05053fb7-197362401" TargetMode="External"/><Relationship Id="rId1" Type="http://schemas.openxmlformats.org/officeDocument/2006/relationships/slideLayout" Target="../slideLayouts/slideLayout369.xml"/><Relationship Id="rId4" Type="http://schemas.openxmlformats.org/officeDocument/2006/relationships/image" Target="../media/image132.jpg"/></Relationships>
</file>

<file path=ppt/slides/_rels/slide7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33.xml"/></Relationships>
</file>

<file path=ppt/slides/_rels/slide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82.xml"/></Relationships>
</file>

<file path=ppt/slides/_rels/slide7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54.xml"/></Relationships>
</file>

<file path=ppt/slides/_rels/slide7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68.xml"/></Relationships>
</file>

<file path=ppt/slides/_rels/slide8.xml.rels><?xml version="1.0" encoding="UTF-8" standalone="yes"?>
<Relationships xmlns="http://schemas.openxmlformats.org/package/2006/relationships"><Relationship Id="rId3" Type="http://schemas.openxmlformats.org/officeDocument/2006/relationships/hyperlink" Target="http://www.parlorpress.com/invasion_of_the_moocs" TargetMode="External"/><Relationship Id="rId2" Type="http://schemas.openxmlformats.org/officeDocument/2006/relationships/hyperlink" Target="https://class.stanford.edu/courses/Education/OpenKnowledge/Fall2014/about" TargetMode="External"/><Relationship Id="rId1" Type="http://schemas.openxmlformats.org/officeDocument/2006/relationships/slideLayout" Target="../slideLayouts/slideLayout4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parlorpress.com/pdf/invasion_of_the_moocs.pdf"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68.xml"/></Relationships>
</file>

<file path=ppt/slides/_rels/slide8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www.eschoolnews.com/2014/10/06/high-school-moocs-839/print/" TargetMode="External"/><Relationship Id="rId1" Type="http://schemas.openxmlformats.org/officeDocument/2006/relationships/slideLayout" Target="../slideLayouts/slideLayout301.xml"/><Relationship Id="rId4" Type="http://schemas.openxmlformats.org/officeDocument/2006/relationships/image" Target="../media/image141.png"/></Relationships>
</file>

<file path=ppt/slides/_rels/slide82.xml.rels><?xml version="1.0" encoding="UTF-8" standalone="yes"?>
<Relationships xmlns="http://schemas.openxmlformats.org/package/2006/relationships"><Relationship Id="rId3" Type="http://schemas.openxmlformats.org/officeDocument/2006/relationships/hyperlink" Target="http://www.eschoolnews.com/2014/10/06/high-school-moocs-839/print/" TargetMode="External"/><Relationship Id="rId2" Type="http://schemas.openxmlformats.org/officeDocument/2006/relationships/hyperlink" Target="https://www.edx.org/high-school-initiative" TargetMode="External"/><Relationship Id="rId1" Type="http://schemas.openxmlformats.org/officeDocument/2006/relationships/slideLayout" Target="../slideLayouts/slideLayout22.xml"/><Relationship Id="rId5" Type="http://schemas.openxmlformats.org/officeDocument/2006/relationships/image" Target="../media/image143.png"/><Relationship Id="rId4" Type="http://schemas.openxmlformats.org/officeDocument/2006/relationships/image" Target="../media/image142.png"/></Relationships>
</file>

<file path=ppt/slides/_rels/slide8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image" Target="../media/image144.png"/><Relationship Id="rId1" Type="http://schemas.openxmlformats.org/officeDocument/2006/relationships/slideLayout" Target="../slideLayouts/slideLayout547.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8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www.fastcompany.com/3049484/app-economy/microsoft-sway?partner=rss&amp;utm_content=buffere96e8&amp;utm_medium=social&amp;utm_source=twitter.com&amp;utm_campaign=buffer" TargetMode="External"/><Relationship Id="rId1" Type="http://schemas.openxmlformats.org/officeDocument/2006/relationships/slideLayout" Target="../slideLayouts/slideLayout446.xml"/><Relationship Id="rId5" Type="http://schemas.openxmlformats.org/officeDocument/2006/relationships/image" Target="../media/image157.jpg"/><Relationship Id="rId4" Type="http://schemas.openxmlformats.org/officeDocument/2006/relationships/image" Target="../media/image156.jpg"/></Relationships>
</file>

<file path=ppt/slides/_rels/slide8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blogs.worldbank.org/edutech/edtech-and-mooc-times-china" TargetMode="External"/><Relationship Id="rId1" Type="http://schemas.openxmlformats.org/officeDocument/2006/relationships/slideLayout" Target="../slideLayouts/slideLayout494.xml"/><Relationship Id="rId5" Type="http://schemas.openxmlformats.org/officeDocument/2006/relationships/image" Target="../media/image160.jpeg"/><Relationship Id="rId4" Type="http://schemas.openxmlformats.org/officeDocument/2006/relationships/image" Target="../media/image159.png"/></Relationships>
</file>

<file path=ppt/slides/_rels/slide8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blogs.edweek.org/edweek/edtechresearcher/2015/05/in_china_where_everything_is_a_mooc.html?r=284759497" TargetMode="External"/><Relationship Id="rId1" Type="http://schemas.openxmlformats.org/officeDocument/2006/relationships/slideLayout" Target="../slideLayouts/slideLayout490.xml"/><Relationship Id="rId5" Type="http://schemas.openxmlformats.org/officeDocument/2006/relationships/image" Target="../media/image163.jpeg"/><Relationship Id="rId4" Type="http://schemas.openxmlformats.org/officeDocument/2006/relationships/image" Target="../media/image162.jpeg"/></Relationships>
</file>

<file path=ppt/slides/_rels/slide87.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614.xml"/></Relationships>
</file>

<file path=ppt/slides/_rels/slide8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14.xml"/></Relationships>
</file>

<file path=ppt/slides/_rels/slide89.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614.xml"/></Relationships>
</file>

<file path=ppt/slides/_rels/slide9.xml.rels><?xml version="1.0" encoding="UTF-8" standalone="yes"?>
<Relationships xmlns="http://schemas.openxmlformats.org/package/2006/relationships"><Relationship Id="rId2" Type="http://schemas.openxmlformats.org/officeDocument/2006/relationships/hyperlink" Target="http://www.crainsdetroit.com/article/20150830/NEWS/308309998/massive-online-courses-grow-whats-in-it-for-the-universities" TargetMode="External"/><Relationship Id="rId1" Type="http://schemas.openxmlformats.org/officeDocument/2006/relationships/slideLayout" Target="../slideLayouts/slideLayout435.xml"/></Relationships>
</file>

<file path=ppt/slides/_rels/slide9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508.xml"/></Relationships>
</file>

<file path=ppt/slides/_rels/slide9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508.xml"/></Relationships>
</file>

<file path=ppt/slides/_rels/slide92.xml.rels><?xml version="1.0" encoding="UTF-8" standalone="yes"?>
<Relationships xmlns="http://schemas.openxmlformats.org/package/2006/relationships"><Relationship Id="rId3" Type="http://schemas.openxmlformats.org/officeDocument/2006/relationships/hyperlink" Target="http://routledge-ny.com/books/details/9781138807419/" TargetMode="External"/><Relationship Id="rId2" Type="http://schemas.openxmlformats.org/officeDocument/2006/relationships/audio" Target="../media/audio1.wav"/><Relationship Id="rId1" Type="http://schemas.openxmlformats.org/officeDocument/2006/relationships/slideLayout" Target="../slideLayouts/slideLayout22.xml"/><Relationship Id="rId4" Type="http://schemas.openxmlformats.org/officeDocument/2006/relationships/image" Target="../media/image170.jpeg"/></Relationships>
</file>

<file path=ppt/slides/_rels/slide93.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hyperlink" Target="http://routledge-ny.com/books/details/9781138807419/" TargetMode="External"/><Relationship Id="rId7" Type="http://schemas.openxmlformats.org/officeDocument/2006/relationships/image" Target="../media/image175.jpeg"/><Relationship Id="rId2" Type="http://schemas.openxmlformats.org/officeDocument/2006/relationships/image" Target="../media/image171.jpeg"/><Relationship Id="rId1" Type="http://schemas.openxmlformats.org/officeDocument/2006/relationships/slideLayout" Target="../slideLayouts/slideLayout2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png"/></Relationships>
</file>

<file path=ppt/slides/_rels/slide9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hyperlink" Target="http://tec-variety.com/" TargetMode="External"/><Relationship Id="rId1" Type="http://schemas.openxmlformats.org/officeDocument/2006/relationships/slideLayout" Target="../slideLayouts/slideLayout57.xml"/><Relationship Id="rId5" Type="http://schemas.openxmlformats.org/officeDocument/2006/relationships/image" Target="../media/image180.png"/><Relationship Id="rId4" Type="http://schemas.openxmlformats.org/officeDocument/2006/relationships/image" Target="../media/image179.png"/></Relationships>
</file>

<file path=ppt/slides/_rels/slide96.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slideLayout" Target="../slideLayouts/slideLayout102.xml"/><Relationship Id="rId7" Type="http://schemas.openxmlformats.org/officeDocument/2006/relationships/hyperlink" Target="http://moocsbook.com/" TargetMode="External"/><Relationship Id="rId12" Type="http://schemas.openxmlformats.org/officeDocument/2006/relationships/image" Target="../media/image18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tec-variety.com/" TargetMode="External"/><Relationship Id="rId11" Type="http://schemas.openxmlformats.org/officeDocument/2006/relationships/image" Target="../media/image171.jpeg"/><Relationship Id="rId5" Type="http://schemas.openxmlformats.org/officeDocument/2006/relationships/audio" Target="../media/audio2.wav"/><Relationship Id="rId10" Type="http://schemas.openxmlformats.org/officeDocument/2006/relationships/image" Target="../media/image183.jpeg"/><Relationship Id="rId4" Type="http://schemas.openxmlformats.org/officeDocument/2006/relationships/audio" Target="../media/audio1.wav"/><Relationship Id="rId9" Type="http://schemas.openxmlformats.org/officeDocument/2006/relationships/image" Target="../media/image18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07975" y="511837"/>
            <a:ext cx="8531225" cy="2352075"/>
          </a:xfrm>
        </p:spPr>
        <p:txBody>
          <a:bodyPr/>
          <a:lstStyle/>
          <a:p>
            <a:pPr eaLnBrk="1" hangingPunct="1"/>
            <a:r>
              <a:rPr lang="en-US" sz="4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MOOCs Workshop: </a:t>
            </a: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Design-Based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Research (DBR) on MOOCs and Open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Education</a:t>
            </a:r>
            <a:r>
              <a:rPr lang="en-US" sz="32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Part 1: MOOC News and Research Topics</a:t>
            </a:r>
            <a:endParaRPr lang="en-US" sz="3200" b="1" dirty="0" smtClean="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457200" y="2885142"/>
            <a:ext cx="8382000" cy="912016"/>
          </a:xfrm>
        </p:spPr>
        <p:txBody>
          <a:bodyPr/>
          <a:lstStyle/>
          <a:p>
            <a:pPr algn="ctr" eaLnBrk="1" hangingPunct="1">
              <a:buFontTx/>
              <a:buNone/>
            </a:pPr>
            <a:r>
              <a:rPr lang="en-US" altLang="en-US" sz="2000" b="1" dirty="0" smtClean="0">
                <a:latin typeface="Tahoma" pitchFamily="34" charset="0"/>
                <a:ea typeface="Tahoma" panose="020B0604030504040204" pitchFamily="34" charset="0"/>
                <a:cs typeface="Tahoma" panose="020B0604030504040204" pitchFamily="34" charset="0"/>
              </a:rPr>
              <a:t>Curt </a:t>
            </a:r>
            <a:r>
              <a:rPr lang="en-US" altLang="en-US" sz="2000" b="1" dirty="0" smtClean="0">
                <a:latin typeface="Tahoma" pitchFamily="34" charset="0"/>
                <a:ea typeface="Tahoma" panose="020B0604030504040204" pitchFamily="34" charset="0"/>
                <a:cs typeface="Tahoma" panose="020B0604030504040204" pitchFamily="34" charset="0"/>
              </a:rPr>
              <a:t>Bonk, </a:t>
            </a:r>
            <a:r>
              <a:rPr lang="en-US" altLang="en-US" sz="2000" b="1" dirty="0" smtClean="0">
                <a:latin typeface="Tahoma" pitchFamily="34" charset="0"/>
                <a:ea typeface="Tahoma" panose="020B0604030504040204" pitchFamily="34" charset="0"/>
                <a:cs typeface="Tahoma" panose="020B0604030504040204" pitchFamily="34" charset="0"/>
              </a:rPr>
              <a:t>Indiana University, </a:t>
            </a:r>
            <a:r>
              <a:rPr lang="en-US" altLang="en-US" sz="2000" b="1" dirty="0" smtClean="0">
                <a:latin typeface="Tahoma" pitchFamily="34" charset="0"/>
                <a:ea typeface="Tahoma" panose="020B0604030504040204" pitchFamily="34" charset="0"/>
                <a:cs typeface="Tahoma" panose="020B0604030504040204" pitchFamily="34" charset="0"/>
                <a:hlinkClick r:id="rId6"/>
              </a:rPr>
              <a:t>cjbonk@indiana.edu</a:t>
            </a:r>
            <a:endParaRPr lang="en-US" altLang="en-US" sz="2000" b="1" dirty="0" smtClean="0">
              <a:latin typeface="Tahoma" pitchFamily="34" charset="0"/>
              <a:ea typeface="Tahoma" panose="020B0604030504040204" pitchFamily="34" charset="0"/>
              <a:cs typeface="Tahoma" panose="020B0604030504040204" pitchFamily="34" charset="0"/>
            </a:endParaRPr>
          </a:p>
          <a:p>
            <a:pPr algn="ctr" eaLnBrk="1" hangingPunct="1">
              <a:buFontTx/>
              <a:buNone/>
            </a:pPr>
            <a:r>
              <a:rPr lang="en-US" altLang="en-US" sz="2000" b="1" dirty="0" smtClean="0">
                <a:latin typeface="Tahoma" pitchFamily="34" charset="0"/>
                <a:ea typeface="Tahoma" panose="020B0604030504040204" pitchFamily="34" charset="0"/>
                <a:cs typeface="Tahoma" panose="020B0604030504040204" pitchFamily="34" charset="0"/>
              </a:rPr>
              <a:t>Tom Reeves, The University of Georgia, </a:t>
            </a:r>
            <a:r>
              <a:rPr lang="en-US" sz="2000" b="1" u="sng" dirty="0" smtClean="0">
                <a:latin typeface="Tahoma" panose="020B0604030504040204" pitchFamily="34" charset="0"/>
                <a:ea typeface="Tahoma" panose="020B0604030504040204" pitchFamily="34" charset="0"/>
                <a:cs typeface="Tahoma" panose="020B0604030504040204" pitchFamily="34" charset="0"/>
                <a:hlinkClick r:id="rId7"/>
              </a:rPr>
              <a:t>treeves@uga.edu</a:t>
            </a:r>
            <a:r>
              <a:rPr lang="en-US" sz="2000" b="1" u="sng" dirty="0" smtClean="0">
                <a:latin typeface="Tahoma" panose="020B0604030504040204" pitchFamily="34" charset="0"/>
                <a:ea typeface="Tahoma" panose="020B0604030504040204" pitchFamily="34" charset="0"/>
                <a:cs typeface="Tahoma" panose="020B0604030504040204" pitchFamily="34" charset="0"/>
              </a:rPr>
              <a:t> </a:t>
            </a:r>
            <a:endParaRPr lang="en-US" altLang="en-US" sz="2000" b="1" dirty="0" smtClean="0">
              <a:latin typeface="Tahoma" pitchFamily="34" charset="0"/>
              <a:ea typeface="Tahoma" panose="020B0604030504040204" pitchFamily="34" charset="0"/>
              <a:cs typeface="Tahoma" panose="020B0604030504040204" pitchFamily="34" charset="0"/>
            </a:endParaRPr>
          </a:p>
        </p:txBody>
      </p:sp>
      <p:sp>
        <p:nvSpPr>
          <p:cNvPr id="176132" name="AutoShape 11" descr="http://www.trainingshare.com/images/thesepics2.jpg"/>
          <p:cNvSpPr>
            <a:spLocks noChangeAspect="1" noChangeArrowheads="1"/>
          </p:cNvSpPr>
          <p:nvPr/>
        </p:nvSpPr>
        <p:spPr bwMode="auto">
          <a:xfrm>
            <a:off x="155575" y="-144463"/>
            <a:ext cx="304800" cy="304801"/>
          </a:xfrm>
          <a:prstGeom prst="rect">
            <a:avLst/>
          </a:prstGeom>
          <a:noFill/>
          <a:ln w="9525">
            <a:noFill/>
            <a:miter lim="800000"/>
            <a:headEnd/>
            <a:tailEnd/>
          </a:ln>
        </p:spPr>
        <p:txBody>
          <a:bodyPr lIns="91435" tIns="45718" rIns="91435" bIns="45718"/>
          <a:lstStyle/>
          <a:p>
            <a:pPr eaLnBrk="1" hangingPunct="1"/>
            <a:endParaRPr lang="en-US">
              <a:solidFill>
                <a:srgbClr val="000000"/>
              </a:solidFill>
              <a:latin typeface="Arial" pitchFamily="34" charset="0"/>
              <a:cs typeface="Arial" pitchFamily="34" charset="0"/>
            </a:endParaRPr>
          </a:p>
        </p:txBody>
      </p:sp>
      <p:pic>
        <p:nvPicPr>
          <p:cNvPr id="12" name="Opening Credits Seasons 3 to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84594" y="3635712"/>
            <a:ext cx="487363" cy="487363"/>
          </a:xfrm>
          <a:prstGeom prst="rect">
            <a:avLst/>
          </a:prstGeom>
        </p:spPr>
      </p:pic>
      <p:pic>
        <p:nvPicPr>
          <p:cNvPr id="15" name="The Next Generation Main Titl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684594" y="401565"/>
            <a:ext cx="487363" cy="487363"/>
          </a:xfrm>
          <a:prstGeom prst="rect">
            <a:avLst/>
          </a:prstGeom>
        </p:spPr>
      </p:pic>
      <p:pic>
        <p:nvPicPr>
          <p:cNvPr id="9" name="Picture 8"/>
          <p:cNvPicPr>
            <a:picLocks noChangeAspect="1"/>
          </p:cNvPicPr>
          <p:nvPr/>
        </p:nvPicPr>
        <p:blipFill>
          <a:blip r:embed="rId10"/>
          <a:stretch>
            <a:fillRect/>
          </a:stretch>
        </p:blipFill>
        <p:spPr>
          <a:xfrm>
            <a:off x="27431" y="4304804"/>
            <a:ext cx="4620769" cy="2599182"/>
          </a:xfrm>
          <a:prstGeom prst="rect">
            <a:avLst/>
          </a:prstGeom>
        </p:spPr>
      </p:pic>
      <p:pic>
        <p:nvPicPr>
          <p:cNvPr id="10"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4326034"/>
            <a:ext cx="4495800" cy="253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68734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95" fill="hold"/>
                                        <p:tgtEl>
                                          <p:spTgt spid="12"/>
                                        </p:tgtEl>
                                      </p:cBhvr>
                                    </p:cmd>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8643" fill="hold"/>
                                        <p:tgtEl>
                                          <p:spTgt spid="15"/>
                                        </p:tgtEl>
                                      </p:cBhvr>
                                    </p:cmd>
                                  </p:childTnLst>
                                </p:cTn>
                              </p:par>
                            </p:childTnLst>
                          </p:cTn>
                        </p:par>
                      </p:childTnLst>
                    </p:cTn>
                  </p:par>
                </p:childTnLst>
              </p:cTn>
              <p:nextCondLst>
                <p:cond evt="onClick" delay="0">
                  <p:tgtEl>
                    <p:spTgt spid="15"/>
                  </p:tgtEl>
                </p:cond>
              </p:nextCondLst>
            </p:seq>
            <p:audio>
              <p:cMediaNode vol="80000">
                <p:cTn id="12" fill="hold" display="0">
                  <p:stCondLst>
                    <p:cond delay="indefinite"/>
                  </p:stCondLst>
                  <p:endCondLst>
                    <p:cond evt="onStopAudio" delay="0">
                      <p:tgtEl>
                        <p:sldTgt/>
                      </p:tgtEl>
                    </p:cond>
                  </p:endCondLst>
                </p:cTn>
                <p:tgtEl>
                  <p:spTgt spid="12"/>
                </p:tgtEl>
              </p:cMediaNode>
            </p:audio>
            <p:audio>
              <p:cMediaNode vol="80000">
                <p:cTn id="13"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1637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30,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Massive online courses grow; what's in it for the universities?</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Kirk </a:t>
            </a:r>
            <a:r>
              <a:rPr lang="en-US" sz="2000" b="1" dirty="0" err="1" smtClean="0">
                <a:latin typeface="Tahoma" panose="020B0604030504040204" pitchFamily="34" charset="0"/>
                <a:ea typeface="Tahoma" panose="020B0604030504040204" pitchFamily="34" charset="0"/>
                <a:cs typeface="Tahoma" panose="020B0604030504040204" pitchFamily="34" charset="0"/>
              </a:rPr>
              <a:t>Pinho</a:t>
            </a:r>
            <a:r>
              <a:rPr lang="en-US" sz="2000" b="1" dirty="0" smtClean="0">
                <a:latin typeface="Tahoma" panose="020B0604030504040204" pitchFamily="34" charset="0"/>
                <a:ea typeface="Tahoma" panose="020B0604030504040204" pitchFamily="34" charset="0"/>
                <a:cs typeface="Tahoma" panose="020B0604030504040204" pitchFamily="34" charset="0"/>
              </a:rPr>
              <a:t>, Crain’s Detroit Business</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a:t>
            </a:r>
            <a:r>
              <a:rPr lang="en-US" sz="800" b="1" dirty="0" smtClean="0">
                <a:latin typeface="Tahoma" panose="020B0604030504040204" pitchFamily="34" charset="0"/>
                <a:ea typeface="Tahoma" panose="020B0604030504040204" pitchFamily="34" charset="0"/>
                <a:cs typeface="Tahoma" panose="020B0604030504040204" pitchFamily="34" charset="0"/>
                <a:hlinkClick r:id="rId2"/>
              </a:rPr>
              <a:t>www.crainsdetroit.com/article/20150830/NEWS/308309998/massive-online-courses-grow-whats-in-it-for-the-universities</a:t>
            </a:r>
            <a:r>
              <a:rPr lang="en-US" sz="800" b="1" dirty="0" smtClean="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57200" y="2590800"/>
            <a:ext cx="8229600" cy="3535363"/>
          </a:xfrm>
        </p:spPr>
        <p:txBody>
          <a:bodyPr/>
          <a:lstStyle/>
          <a:p>
            <a:r>
              <a:rPr lang="en-US" sz="1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And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all told, there have been between 16 million and 18 million people enrolled in MOOCs, about 2,500 of which had started or were scheduled to start as of July 2015, </a:t>
            </a:r>
            <a:r>
              <a:rPr lang="en-US" sz="1800" b="1" dirty="0">
                <a:latin typeface="Tahoma" panose="020B0604030504040204" pitchFamily="34" charset="0"/>
                <a:ea typeface="Tahoma" panose="020B0604030504040204" pitchFamily="34" charset="0"/>
                <a:cs typeface="Tahoma" panose="020B0604030504040204" pitchFamily="34" charset="0"/>
              </a:rPr>
              <a:t>according to </a:t>
            </a:r>
            <a:r>
              <a:rPr lang="en-US" sz="1800" b="1" dirty="0" err="1">
                <a:latin typeface="Tahoma" panose="020B0604030504040204" pitchFamily="34" charset="0"/>
                <a:ea typeface="Tahoma" panose="020B0604030504040204" pitchFamily="34" charset="0"/>
                <a:cs typeface="Tahoma" panose="020B0604030504040204" pitchFamily="34" charset="0"/>
              </a:rPr>
              <a:t>EdSurge</a:t>
            </a:r>
            <a:r>
              <a:rPr lang="en-US" sz="1800" b="1" dirty="0">
                <a:latin typeface="Tahoma" panose="020B0604030504040204" pitchFamily="34" charset="0"/>
                <a:ea typeface="Tahoma" panose="020B0604030504040204" pitchFamily="34" charset="0"/>
                <a:cs typeface="Tahoma" panose="020B0604030504040204" pitchFamily="34" charset="0"/>
              </a:rPr>
              <a:t> Inc., an independent Burlingame, Calif.-based education technology information provider.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A typical MOOC enrollment level is around 25,000 students, </a:t>
            </a:r>
            <a:r>
              <a:rPr lang="en-US" sz="1800" b="1" dirty="0">
                <a:latin typeface="Tahoma" panose="020B0604030504040204" pitchFamily="34" charset="0"/>
                <a:ea typeface="Tahoma" panose="020B0604030504040204" pitchFamily="34" charset="0"/>
                <a:cs typeface="Tahoma" panose="020B0604030504040204" pitchFamily="34" charset="0"/>
              </a:rPr>
              <a:t>according to research by Katy Jordan, a Ph.D. candidate focusing on technology-enhanced learning at The Open University in the United Kingdom. </a:t>
            </a:r>
            <a:br>
              <a:rPr lang="en-US" sz="1800" b="1" dirty="0">
                <a:latin typeface="Tahoma" panose="020B0604030504040204" pitchFamily="34" charset="0"/>
                <a:ea typeface="Tahoma" panose="020B0604030504040204" pitchFamily="34" charset="0"/>
                <a:cs typeface="Tahoma" panose="020B0604030504040204" pitchFamily="34" charset="0"/>
              </a:rPr>
            </a:b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0615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914400" y="381000"/>
            <a:ext cx="7315200" cy="54102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Discussion Issue</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2400" b="1" dirty="0">
                <a:latin typeface="Tahoma" panose="020B0604030504040204" pitchFamily="34" charset="0"/>
                <a:ea typeface="Tahoma" panose="020B0604030504040204" pitchFamily="34" charset="0"/>
                <a:cs typeface="Tahoma" panose="020B0604030504040204" pitchFamily="34" charset="0"/>
              </a:rPr>
              <a:t>A</a:t>
            </a:r>
            <a:r>
              <a:rPr lang="en-US" sz="2400" b="1" dirty="0" smtClean="0">
                <a:latin typeface="Tahoma" panose="020B0604030504040204" pitchFamily="34" charset="0"/>
                <a:ea typeface="Tahoma" panose="020B0604030504040204" pitchFamily="34" charset="0"/>
                <a:cs typeface="Tahoma" panose="020B0604030504040204" pitchFamily="34" charset="0"/>
              </a:rPr>
              <a:t>re </a:t>
            </a:r>
            <a:r>
              <a:rPr lang="en-US" sz="2400" b="1" dirty="0">
                <a:latin typeface="Tahoma" panose="020B0604030504040204" pitchFamily="34" charset="0"/>
                <a:ea typeface="Tahoma" panose="020B0604030504040204" pitchFamily="34" charset="0"/>
                <a:cs typeface="Tahoma" panose="020B0604030504040204" pitchFamily="34" charset="0"/>
              </a:rPr>
              <a:t>we starting our research from the point of view of </a:t>
            </a:r>
            <a:r>
              <a:rPr lang="en-US" sz="2400" b="1" dirty="0" smtClean="0">
                <a:latin typeface="Tahoma" panose="020B0604030504040204" pitchFamily="34" charset="0"/>
                <a:ea typeface="Tahoma" panose="020B0604030504040204" pitchFamily="34" charset="0"/>
                <a:cs typeface="Tahoma" panose="020B0604030504040204" pitchFamily="34" charset="0"/>
              </a:rPr>
              <a:t>“here </a:t>
            </a:r>
            <a:r>
              <a:rPr lang="en-US" sz="2400" b="1" dirty="0">
                <a:latin typeface="Tahoma" panose="020B0604030504040204" pitchFamily="34" charset="0"/>
                <a:ea typeface="Tahoma" panose="020B0604030504040204" pitchFamily="34" charset="0"/>
                <a:cs typeface="Tahoma" panose="020B0604030504040204" pitchFamily="34" charset="0"/>
              </a:rPr>
              <a:t>are some serious problems (students are unengaged, disenfranchised people lack access to educational opportunities</a:t>
            </a:r>
            <a:r>
              <a:rPr lang="en-US" sz="2400" b="1" dirty="0" smtClean="0">
                <a:latin typeface="Tahoma" panose="020B0604030504040204" pitchFamily="34" charset="0"/>
                <a:ea typeface="Tahoma" panose="020B0604030504040204" pitchFamily="34" charset="0"/>
                <a:cs typeface="Tahoma" panose="020B0604030504040204" pitchFamily="34" charset="0"/>
              </a:rPr>
              <a:t>)”</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Or:</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Are </a:t>
            </a:r>
            <a:r>
              <a:rPr lang="en-US" sz="2400" b="1" dirty="0">
                <a:latin typeface="Tahoma" panose="020B0604030504040204" pitchFamily="34" charset="0"/>
                <a:ea typeface="Tahoma" panose="020B0604030504040204" pitchFamily="34" charset="0"/>
                <a:cs typeface="Tahoma" panose="020B0604030504040204" pitchFamily="34" charset="0"/>
              </a:rPr>
              <a:t>we simply going to focus on making MOOCs more effective, efficient, etc</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without sufficient attention to the needs that they should be fulfilling</a:t>
            </a:r>
            <a:r>
              <a:rPr lang="en-US" sz="2400" b="1" dirty="0" smtClean="0">
                <a:latin typeface="Tahoma" panose="020B0604030504040204" pitchFamily="34" charset="0"/>
                <a:ea typeface="Tahoma" panose="020B0604030504040204" pitchFamily="34" charset="0"/>
                <a:cs typeface="Tahoma" panose="020B0604030504040204" pitchFamily="34" charset="0"/>
              </a:rPr>
              <a:t>?</a:t>
            </a:r>
            <a:endParaRPr lang="en-US" altLang="en-US" sz="2400" b="1" dirty="0" smtClean="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5181600"/>
            <a:ext cx="1676400" cy="1676400"/>
          </a:xfrm>
          <a:prstGeom prst="rect">
            <a:avLst/>
          </a:prstGeom>
        </p:spPr>
      </p:pic>
    </p:spTree>
    <p:extLst>
      <p:ext uri="{BB962C8B-B14F-4D97-AF65-F5344CB8AC3E}">
        <p14:creationId xmlns:p14="http://schemas.microsoft.com/office/powerpoint/2010/main" val="3024061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Activity #1: Question</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"What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are the problems that MOOCs and OER are supposed to address?" or "Are MOOCs and OER "solutions" in search of problems?"</a:t>
            </a:r>
            <a:r>
              <a:rPr lang="en-US" altLang="en-US" sz="2800" b="1" dirty="0" smtClean="0">
                <a:solidFill>
                  <a:srgbClr val="FF0000"/>
                </a:solidFill>
                <a:latin typeface="Tahoma" panose="020B0604030504040204" pitchFamily="34" charset="0"/>
                <a:cs typeface="Tahoma" panose="020B0604030504040204" pitchFamily="34" charset="0"/>
              </a:rPr>
              <a:t/>
            </a:r>
            <a:br>
              <a:rPr lang="en-US" altLang="en-US" sz="2800" b="1" dirty="0" smtClean="0">
                <a:solidFill>
                  <a:srgbClr val="FF0000"/>
                </a:solidFill>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(Note: Best Answers get a MOOCs book.)</a:t>
            </a:r>
            <a:endParaRPr lang="en-US" altLang="en-US" sz="2800" b="1" dirty="0" smtClean="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300" y="3048000"/>
            <a:ext cx="3810000" cy="3810000"/>
          </a:xfrm>
          <a:prstGeom prst="rect">
            <a:avLst/>
          </a:prstGeom>
        </p:spPr>
      </p:pic>
    </p:spTree>
    <p:extLst>
      <p:ext uri="{BB962C8B-B14F-4D97-AF65-F5344CB8AC3E}">
        <p14:creationId xmlns:p14="http://schemas.microsoft.com/office/powerpoint/2010/main" val="3144914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381000" y="533400"/>
            <a:ext cx="8229600" cy="1143000"/>
          </a:xfrm>
        </p:spPr>
        <p:txBody>
          <a:bodyPr/>
          <a:lstStyle/>
          <a:p>
            <a:r>
              <a:rPr lang="en-US" altLang="en-US" b="1" dirty="0" smtClean="0">
                <a:solidFill>
                  <a:srgbClr val="0070C0"/>
                </a:solidFill>
                <a:latin typeface="Tahoma" panose="020B0604030504040204" pitchFamily="34" charset="0"/>
                <a:cs typeface="Tahoma" panose="020B0604030504040204" pitchFamily="34" charset="0"/>
              </a:rPr>
              <a:t>30+ Sample MOOC Research Topics</a:t>
            </a:r>
            <a:endParaRPr lang="en-US" altLang="en-US" b="1" dirty="0" smtClean="0">
              <a:solidFill>
                <a:srgbClr val="0070C0"/>
              </a:solidFill>
              <a:latin typeface="Tahoma" panose="020B0604030504040204" pitchFamily="34" charset="0"/>
              <a:cs typeface="Tahoma" panose="020B0604030504040204" pitchFamily="34" charset="0"/>
            </a:endParaRPr>
          </a:p>
        </p:txBody>
      </p:sp>
      <p:pic>
        <p:nvPicPr>
          <p:cNvPr id="23859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93900"/>
            <a:ext cx="73152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535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838200" y="342900"/>
            <a:ext cx="8001000" cy="2171700"/>
          </a:xfrm>
        </p:spPr>
        <p:txBody>
          <a:bodyPr/>
          <a:lstStyle/>
          <a:p>
            <a:r>
              <a:rPr lang="en-US" altLang="en-US" sz="3600" dirty="0" smtClean="0">
                <a:solidFill>
                  <a:srgbClr val="FF0000"/>
                </a:solidFill>
                <a:latin typeface="Tahoma" panose="020B0604030504040204" pitchFamily="34" charset="0"/>
                <a:cs typeface="Tahoma" panose="020B0604030504040204" pitchFamily="34" charset="0"/>
              </a:rPr>
              <a:t>May 2013</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3200" dirty="0" smtClean="0">
                <a:solidFill>
                  <a:srgbClr val="0070C0"/>
                </a:solidFill>
                <a:latin typeface="Tahoma" panose="020B0604030504040204" pitchFamily="34" charset="0"/>
                <a:cs typeface="Tahoma" panose="020B0604030504040204" pitchFamily="34" charset="0"/>
              </a:rPr>
              <a:t>Research Topic #1. </a:t>
            </a:r>
            <a:r>
              <a:rPr lang="en-US" altLang="en-US" sz="3200" dirty="0" smtClean="0">
                <a:solidFill>
                  <a:srgbClr val="0070C0"/>
                </a:solidFill>
                <a:latin typeface="Tahoma" panose="020B0604030504040204" pitchFamily="34" charset="0"/>
                <a:cs typeface="Tahoma" panose="020B0604030504040204" pitchFamily="34" charset="0"/>
              </a:rPr>
              <a:t/>
            </a:r>
            <a:br>
              <a:rPr lang="en-US" altLang="en-US" sz="3200" dirty="0" smtClean="0">
                <a:solidFill>
                  <a:srgbClr val="0070C0"/>
                </a:solidFill>
                <a:latin typeface="Tahoma" panose="020B0604030504040204" pitchFamily="34" charset="0"/>
                <a:cs typeface="Tahoma" panose="020B0604030504040204" pitchFamily="34" charset="0"/>
              </a:rPr>
            </a:br>
            <a:r>
              <a:rPr lang="en-US" altLang="en-US" sz="3200" dirty="0" smtClean="0">
                <a:solidFill>
                  <a:srgbClr val="0070C0"/>
                </a:solidFill>
                <a:latin typeface="Tahoma" panose="020B0604030504040204" pitchFamily="34" charset="0"/>
                <a:cs typeface="Tahoma" panose="020B0604030504040204" pitchFamily="34" charset="0"/>
              </a:rPr>
              <a:t>Dropout </a:t>
            </a:r>
            <a:r>
              <a:rPr lang="en-US" altLang="en-US" sz="3200" dirty="0" smtClean="0">
                <a:solidFill>
                  <a:srgbClr val="0070C0"/>
                </a:solidFill>
                <a:latin typeface="Tahoma" panose="020B0604030504040204" pitchFamily="34" charset="0"/>
                <a:cs typeface="Tahoma" panose="020B0604030504040204" pitchFamily="34" charset="0"/>
              </a:rPr>
              <a:t>(i.e., retention) Concerns</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2400" dirty="0" smtClean="0">
                <a:latin typeface="Tahoma" panose="020B0604030504040204" pitchFamily="34" charset="0"/>
                <a:cs typeface="Tahoma" panose="020B0604030504040204" pitchFamily="34" charset="0"/>
              </a:rPr>
              <a:t>MOOCs @ Edinburgh 2013– Report #1</a:t>
            </a:r>
            <a:endParaRPr lang="en-US" altLang="en-US" sz="800" dirty="0" smtClean="0">
              <a:latin typeface="Tahoma" panose="020B0604030504040204" pitchFamily="34" charset="0"/>
              <a:cs typeface="Tahoma" panose="020B0604030504040204" pitchFamily="34" charset="0"/>
            </a:endParaRPr>
          </a:p>
        </p:txBody>
      </p:sp>
      <p:pic>
        <p:nvPicPr>
          <p:cNvPr id="239620" name="Picture 2"/>
          <p:cNvPicPr>
            <a:picLocks noChangeAspect="1"/>
          </p:cNvPicPr>
          <p:nvPr/>
        </p:nvPicPr>
        <p:blipFill>
          <a:blip r:embed="rId2">
            <a:extLst>
              <a:ext uri="{28A0092B-C50C-407E-A947-70E740481C1C}">
                <a14:useLocalDpi xmlns:a14="http://schemas.microsoft.com/office/drawing/2010/main" val="0"/>
              </a:ext>
            </a:extLst>
          </a:blip>
          <a:srcRect l="14894" t="13617" r="13948" b="6194"/>
          <a:stretch>
            <a:fillRect/>
          </a:stretch>
        </p:blipFill>
        <p:spPr bwMode="auto">
          <a:xfrm>
            <a:off x="1219200" y="2514600"/>
            <a:ext cx="6826250" cy="420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0086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Title 1"/>
          <p:cNvSpPr>
            <a:spLocks noGrp="1"/>
          </p:cNvSpPr>
          <p:nvPr>
            <p:ph type="title"/>
          </p:nvPr>
        </p:nvSpPr>
        <p:spPr>
          <a:xfrm>
            <a:off x="457200" y="381000"/>
            <a:ext cx="8382000" cy="1981200"/>
          </a:xfrm>
        </p:spPr>
        <p:txBody>
          <a:bodyPr/>
          <a:lstStyle/>
          <a:p>
            <a:pPr eaLnBrk="1" hangingPunct="1"/>
            <a:r>
              <a:rPr lang="en-US" altLang="en-US" sz="4000" b="1" smtClean="0">
                <a:solidFill>
                  <a:srgbClr val="FF0000"/>
                </a:solidFill>
                <a:latin typeface="Tahoma" panose="020B0604030504040204" pitchFamily="34" charset="0"/>
                <a:cs typeface="Tahoma" panose="020B0604030504040204" pitchFamily="34" charset="0"/>
              </a:rPr>
              <a:t>February 5, 2013</a:t>
            </a:r>
            <a:r>
              <a:rPr lang="en-US" altLang="en-US" sz="2800" b="1" smtClean="0">
                <a:latin typeface="Tahoma" panose="020B0604030504040204" pitchFamily="34" charset="0"/>
                <a:cs typeface="Tahoma" panose="020B0604030504040204" pitchFamily="34" charset="0"/>
              </a:rPr>
              <a:t/>
            </a:r>
            <a:br>
              <a:rPr lang="en-US" altLang="en-US" sz="2800" b="1" smtClean="0">
                <a:latin typeface="Tahoma" panose="020B0604030504040204" pitchFamily="34" charset="0"/>
                <a:cs typeface="Tahoma" panose="020B0604030504040204" pitchFamily="34" charset="0"/>
              </a:rPr>
            </a:br>
            <a:r>
              <a:rPr lang="en-US" altLang="en-US" sz="2800" b="1" smtClean="0">
                <a:latin typeface="Tahoma" panose="020B0604030504040204" pitchFamily="34" charset="0"/>
                <a:cs typeface="Tahoma" panose="020B0604030504040204" pitchFamily="34" charset="0"/>
              </a:rPr>
              <a:t> Bioelectricity: A Quantitative Approach, </a:t>
            </a:r>
            <a:br>
              <a:rPr lang="en-US" altLang="en-US" sz="2800" b="1" smtClean="0">
                <a:latin typeface="Tahoma" panose="020B0604030504040204" pitchFamily="34" charset="0"/>
                <a:cs typeface="Tahoma" panose="020B0604030504040204" pitchFamily="34" charset="0"/>
              </a:rPr>
            </a:br>
            <a:r>
              <a:rPr lang="en-US" altLang="en-US" sz="2800" b="1" smtClean="0">
                <a:latin typeface="Tahoma" panose="020B0604030504040204" pitchFamily="34" charset="0"/>
                <a:cs typeface="Tahoma" panose="020B0604030504040204" pitchFamily="34" charset="0"/>
              </a:rPr>
              <a:t>Duke University’s First MOOC</a:t>
            </a:r>
            <a:r>
              <a:rPr lang="en-US" altLang="en-US" b="1" smtClean="0">
                <a:latin typeface="Tahoma" panose="020B0604030504040204" pitchFamily="34" charset="0"/>
                <a:cs typeface="Tahoma" panose="020B0604030504040204" pitchFamily="34" charset="0"/>
              </a:rPr>
              <a:t/>
            </a:r>
            <a:br>
              <a:rPr lang="en-US" altLang="en-US" b="1"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2"/>
              </a:rPr>
              <a:t>http://dukespace.lib.duke.edu/dspace/bitstream/handle/10161/6216/Duke_Bioelectricity_MOOC_Fall2012.pdf</a:t>
            </a:r>
            <a:r>
              <a:rPr lang="en-US" altLang="en-US" sz="1000" b="1" smtClean="0">
                <a:latin typeface="Tahoma" panose="020B0604030504040204" pitchFamily="34" charset="0"/>
                <a:cs typeface="Tahoma" panose="020B0604030504040204" pitchFamily="34" charset="0"/>
              </a:rPr>
              <a:t> </a:t>
            </a:r>
          </a:p>
        </p:txBody>
      </p:sp>
      <p:pic>
        <p:nvPicPr>
          <p:cNvPr id="505859" name="Picture 3"/>
          <p:cNvPicPr>
            <a:picLocks noChangeAspect="1" noChangeArrowheads="1"/>
          </p:cNvPicPr>
          <p:nvPr/>
        </p:nvPicPr>
        <p:blipFill>
          <a:blip r:embed="rId3">
            <a:extLst>
              <a:ext uri="{28A0092B-C50C-407E-A947-70E740481C1C}">
                <a14:useLocalDpi xmlns:a14="http://schemas.microsoft.com/office/drawing/2010/main" val="0"/>
              </a:ext>
            </a:extLst>
          </a:blip>
          <a:srcRect l="52856" t="52550" r="8571" b="28040"/>
          <a:stretch>
            <a:fillRect/>
          </a:stretch>
        </p:blipFill>
        <p:spPr bwMode="auto">
          <a:xfrm>
            <a:off x="2438400" y="5367338"/>
            <a:ext cx="48768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86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38010"/>
            <a:ext cx="5451475" cy="28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044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630363"/>
          </a:xfrm>
        </p:spPr>
        <p:txBody>
          <a:bodyPr rtlCol="0">
            <a:normAutofit fontScale="90000"/>
          </a:bodyPr>
          <a:lstStyle/>
          <a:p>
            <a:pPr eaLnBrk="1" fontAlgn="auto" hangingPunct="1">
              <a:spcAft>
                <a:spcPts val="0"/>
              </a:spcAft>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8, 2013</a:t>
            </a:r>
            <a:r>
              <a:rPr lang="en-US" sz="3100" b="1" dirty="0" smtClean="0">
                <a:latin typeface="Tahoma" panose="020B0604030504040204" pitchFamily="34" charset="0"/>
                <a:ea typeface="Tahoma" panose="020B0604030504040204" pitchFamily="34" charset="0"/>
                <a:cs typeface="Tahoma" panose="020B0604030504040204" pitchFamily="34" charset="0"/>
              </a:rPr>
              <a:t/>
            </a:r>
            <a:br>
              <a:rPr lang="en-US" sz="3100" b="1" dirty="0" smtClean="0">
                <a:latin typeface="Tahoma" panose="020B0604030504040204" pitchFamily="34" charset="0"/>
                <a:ea typeface="Tahoma" panose="020B0604030504040204" pitchFamily="34" charset="0"/>
                <a:cs typeface="Tahoma" panose="020B0604030504040204" pitchFamily="34" charset="0"/>
              </a:rPr>
            </a:br>
            <a:r>
              <a:rPr lang="en-US" sz="3100" b="1" dirty="0" smtClean="0">
                <a:latin typeface="Tahoma" panose="020B0604030504040204" pitchFamily="34" charset="0"/>
                <a:ea typeface="Tahoma" panose="020B0604030504040204" pitchFamily="34" charset="0"/>
                <a:cs typeface="Tahoma" panose="020B0604030504040204" pitchFamily="34" charset="0"/>
              </a:rPr>
              <a:t>An Early Report Card on Massive Open Online Courses, Recap of Canvas courses</a:t>
            </a:r>
            <a:br>
              <a:rPr lang="en-US" sz="31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Geoffrey A. Fowler, WSJ Online</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a:t>
            </a:r>
            <a:r>
              <a:rPr lang="en-US" sz="900" b="1" dirty="0" smtClean="0">
                <a:latin typeface="Tahoma" panose="020B0604030504040204" pitchFamily="34" charset="0"/>
                <a:ea typeface="Tahoma" panose="020B0604030504040204" pitchFamily="34" charset="0"/>
                <a:cs typeface="Tahoma" panose="020B0604030504040204" pitchFamily="34" charset="0"/>
                <a:hlinkClick r:id="rId2"/>
              </a:rPr>
              <a:t>online.wsj.com/article/SB10001424052702303759604579093400834738972.html#project%3DMOOCchrtPRINT%26articleTabs%3Dinteractive</a:t>
            </a:r>
            <a:r>
              <a:rPr lang="en-US" sz="900" b="1" dirty="0" smtClean="0">
                <a:latin typeface="Tahoma" panose="020B0604030504040204" pitchFamily="34" charset="0"/>
                <a:ea typeface="Tahoma" panose="020B0604030504040204" pitchFamily="34" charset="0"/>
                <a:cs typeface="Tahoma" panose="020B0604030504040204" pitchFamily="34" charset="0"/>
              </a:rPr>
              <a:t> </a:t>
            </a:r>
            <a:br>
              <a:rPr lang="en-US" sz="900" b="1" dirty="0" smtClean="0">
                <a:latin typeface="Tahoma" panose="020B0604030504040204" pitchFamily="34" charset="0"/>
                <a:ea typeface="Tahoma" panose="020B0604030504040204" pitchFamily="34" charset="0"/>
                <a:cs typeface="Tahoma" panose="020B0604030504040204" pitchFamily="34" charset="0"/>
              </a:rPr>
            </a:br>
            <a:r>
              <a:rPr lang="en-US" sz="900" b="1" dirty="0" smtClean="0">
                <a:latin typeface="Tahoma" panose="020B0604030504040204" pitchFamily="34" charset="0"/>
                <a:ea typeface="Tahoma" panose="020B0604030504040204" pitchFamily="34" charset="0"/>
                <a:cs typeface="Tahoma" panose="020B0604030504040204" pitchFamily="34" charset="0"/>
              </a:rPr>
              <a:t>Video</a:t>
            </a:r>
            <a:r>
              <a:rPr lang="en-US" sz="900" b="1"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hlinkClick r:id="rId3"/>
              </a:rPr>
              <a:t>http://online.wsj.com/article/SB10001424052702303759604579093400834738972.html#project%3DMOOCchrtPRINT%26articleTabs%3Dvideo</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900" dirty="0">
              <a:latin typeface="Tahoma" panose="020B0604030504040204" pitchFamily="34" charset="0"/>
              <a:ea typeface="Tahoma" panose="020B0604030504040204" pitchFamily="34" charset="0"/>
              <a:cs typeface="Tahoma" panose="020B0604030504040204" pitchFamily="34" charset="0"/>
            </a:endParaRPr>
          </a:p>
        </p:txBody>
      </p:sp>
      <p:pic>
        <p:nvPicPr>
          <p:cNvPr id="508931" name="Picture 2"/>
          <p:cNvPicPr>
            <a:picLocks noChangeAspect="1"/>
          </p:cNvPicPr>
          <p:nvPr/>
        </p:nvPicPr>
        <p:blipFill>
          <a:blip r:embed="rId4">
            <a:extLst>
              <a:ext uri="{28A0092B-C50C-407E-A947-70E740481C1C}">
                <a14:useLocalDpi xmlns:a14="http://schemas.microsoft.com/office/drawing/2010/main" val="0"/>
              </a:ext>
            </a:extLst>
          </a:blip>
          <a:srcRect t="68117" r="57179"/>
          <a:stretch>
            <a:fillRect/>
          </a:stretch>
        </p:blipFill>
        <p:spPr bwMode="auto">
          <a:xfrm>
            <a:off x="4748213" y="2667000"/>
            <a:ext cx="439578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2" name="Picture 3"/>
          <p:cNvPicPr>
            <a:picLocks noChangeAspect="1"/>
          </p:cNvPicPr>
          <p:nvPr/>
        </p:nvPicPr>
        <p:blipFill>
          <a:blip r:embed="rId4">
            <a:extLst>
              <a:ext uri="{28A0092B-C50C-407E-A947-70E740481C1C}">
                <a14:useLocalDpi xmlns:a14="http://schemas.microsoft.com/office/drawing/2010/main" val="0"/>
              </a:ext>
            </a:extLst>
          </a:blip>
          <a:srcRect t="37682" r="58192" b="31883"/>
          <a:stretch>
            <a:fillRect/>
          </a:stretch>
        </p:blipFill>
        <p:spPr bwMode="auto">
          <a:xfrm>
            <a:off x="-76200" y="26670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1613" y="5943600"/>
            <a:ext cx="132238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032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Audience Poll </a:t>
            </a:r>
            <a:r>
              <a:rPr lang="en-US" altLang="en-US" sz="4800" b="1" dirty="0" smtClean="0">
                <a:solidFill>
                  <a:srgbClr val="0070C0"/>
                </a:solidFill>
                <a:latin typeface="Tahoma" panose="020B0604030504040204" pitchFamily="34" charset="0"/>
                <a:cs typeface="Tahoma" panose="020B0604030504040204" pitchFamily="34" charset="0"/>
              </a:rPr>
              <a:t>#2: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Have you ever dropped a MOOC?</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Have you ever completed a MOOC?</a:t>
            </a:r>
            <a:endParaRPr lang="en-US" altLang="en-US" sz="3600" b="1" dirty="0" smtClean="0">
              <a:solidFill>
                <a:srgbClr val="FF0000"/>
              </a:solidFill>
              <a:latin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2552700" y="3505200"/>
            <a:ext cx="4267200" cy="3203744"/>
          </a:xfrm>
          <a:prstGeom prst="rect">
            <a:avLst/>
          </a:prstGeom>
        </p:spPr>
      </p:pic>
    </p:spTree>
    <p:extLst>
      <p:ext uri="{BB962C8B-B14F-4D97-AF65-F5344CB8AC3E}">
        <p14:creationId xmlns:p14="http://schemas.microsoft.com/office/powerpoint/2010/main" val="806464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838200" y="342900"/>
            <a:ext cx="8001000" cy="2171700"/>
          </a:xfrm>
        </p:spPr>
        <p:txBody>
          <a:bodyPr/>
          <a:lstStyle/>
          <a:p>
            <a:r>
              <a:rPr lang="en-US" altLang="en-US" sz="3600" dirty="0" smtClean="0">
                <a:solidFill>
                  <a:srgbClr val="FF0000"/>
                </a:solidFill>
                <a:latin typeface="Tahoma" panose="020B0604030504040204" pitchFamily="34" charset="0"/>
                <a:cs typeface="Tahoma" panose="020B0604030504040204" pitchFamily="34" charset="0"/>
              </a:rPr>
              <a:t>May 2013</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3200" dirty="0">
                <a:solidFill>
                  <a:srgbClr val="0070C0"/>
                </a:solidFill>
                <a:latin typeface="Tahoma" panose="020B0604030504040204" pitchFamily="34" charset="0"/>
                <a:cs typeface="Tahoma" panose="020B0604030504040204" pitchFamily="34" charset="0"/>
              </a:rPr>
              <a:t>Research Topic </a:t>
            </a:r>
            <a:r>
              <a:rPr lang="en-US" altLang="en-US" sz="3200" dirty="0" smtClean="0">
                <a:solidFill>
                  <a:srgbClr val="0070C0"/>
                </a:solidFill>
                <a:latin typeface="Tahoma" panose="020B0604030504040204" pitchFamily="34" charset="0"/>
                <a:cs typeface="Tahoma" panose="020B0604030504040204" pitchFamily="34" charset="0"/>
              </a:rPr>
              <a:t>#2. </a:t>
            </a:r>
            <a:r>
              <a:rPr lang="en-US" altLang="en-US" sz="3200" dirty="0" smtClean="0">
                <a:solidFill>
                  <a:srgbClr val="0070C0"/>
                </a:solidFill>
                <a:latin typeface="Tahoma" panose="020B0604030504040204" pitchFamily="34" charset="0"/>
                <a:cs typeface="Tahoma" panose="020B0604030504040204" pitchFamily="34" charset="0"/>
              </a:rPr>
              <a:t/>
            </a:r>
            <a:br>
              <a:rPr lang="en-US" altLang="en-US" sz="3200" dirty="0" smtClean="0">
                <a:solidFill>
                  <a:srgbClr val="0070C0"/>
                </a:solidFill>
                <a:latin typeface="Tahoma" panose="020B0604030504040204" pitchFamily="34" charset="0"/>
                <a:cs typeface="Tahoma" panose="020B0604030504040204" pitchFamily="34" charset="0"/>
              </a:rPr>
            </a:br>
            <a:r>
              <a:rPr lang="en-US" altLang="en-US" sz="3200" dirty="0" smtClean="0">
                <a:solidFill>
                  <a:srgbClr val="0070C0"/>
                </a:solidFill>
                <a:latin typeface="Tahoma" panose="020B0604030504040204" pitchFamily="34" charset="0"/>
                <a:cs typeface="Tahoma" panose="020B0604030504040204" pitchFamily="34" charset="0"/>
              </a:rPr>
              <a:t>MOOC </a:t>
            </a:r>
            <a:r>
              <a:rPr lang="en-US" altLang="en-US" sz="3200" dirty="0" smtClean="0">
                <a:solidFill>
                  <a:srgbClr val="0070C0"/>
                </a:solidFill>
                <a:latin typeface="Tahoma" panose="020B0604030504040204" pitchFamily="34" charset="0"/>
                <a:cs typeface="Tahoma" panose="020B0604030504040204" pitchFamily="34" charset="0"/>
              </a:rPr>
              <a:t>Motivators</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2400" dirty="0" smtClean="0">
                <a:latin typeface="Tahoma" panose="020B0604030504040204" pitchFamily="34" charset="0"/>
                <a:cs typeface="Tahoma" panose="020B0604030504040204" pitchFamily="34" charset="0"/>
              </a:rPr>
              <a:t>MOOCs @ Edinburgh 2013– Report #1</a:t>
            </a:r>
            <a:endParaRPr lang="en-US" altLang="en-US" sz="800" dirty="0" smtClean="0">
              <a:latin typeface="Tahoma" panose="020B0604030504040204" pitchFamily="34" charset="0"/>
              <a:cs typeface="Tahoma" panose="020B0604030504040204" pitchFamily="34" charset="0"/>
            </a:endParaRPr>
          </a:p>
        </p:txBody>
      </p:sp>
      <p:pic>
        <p:nvPicPr>
          <p:cNvPr id="239619" name="Picture 3"/>
          <p:cNvPicPr>
            <a:picLocks noChangeAspect="1"/>
          </p:cNvPicPr>
          <p:nvPr/>
        </p:nvPicPr>
        <p:blipFill>
          <a:blip r:embed="rId2" cstate="print">
            <a:extLst>
              <a:ext uri="{28A0092B-C50C-407E-A947-70E740481C1C}">
                <a14:useLocalDpi xmlns:a14="http://schemas.microsoft.com/office/drawing/2010/main" val="0"/>
              </a:ext>
            </a:extLst>
          </a:blip>
          <a:srcRect l="14680" t="9474" r="14508" b="6834"/>
          <a:stretch>
            <a:fillRect/>
          </a:stretch>
        </p:blipFill>
        <p:spPr bwMode="auto">
          <a:xfrm>
            <a:off x="1447800" y="2551176"/>
            <a:ext cx="6400800" cy="413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6281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Title 1"/>
          <p:cNvSpPr>
            <a:spLocks noGrp="1"/>
          </p:cNvSpPr>
          <p:nvPr>
            <p:ph type="title"/>
          </p:nvPr>
        </p:nvSpPr>
        <p:spPr>
          <a:xfrm>
            <a:off x="457200" y="381000"/>
            <a:ext cx="8382000" cy="1981200"/>
          </a:xfrm>
        </p:spPr>
        <p:txBody>
          <a:bodyPr/>
          <a:lstStyle/>
          <a:p>
            <a:pPr eaLnBrk="1" hangingPunct="1"/>
            <a:r>
              <a:rPr lang="en-US" altLang="en-US" sz="4000" b="1" smtClean="0">
                <a:solidFill>
                  <a:srgbClr val="FF0000"/>
                </a:solidFill>
                <a:latin typeface="Tahoma" panose="020B0604030504040204" pitchFamily="34" charset="0"/>
                <a:cs typeface="Tahoma" panose="020B0604030504040204" pitchFamily="34" charset="0"/>
              </a:rPr>
              <a:t>February 5, 2013</a:t>
            </a:r>
            <a:r>
              <a:rPr lang="en-US" altLang="en-US" sz="2800" b="1" smtClean="0">
                <a:latin typeface="Tahoma" panose="020B0604030504040204" pitchFamily="34" charset="0"/>
                <a:cs typeface="Tahoma" panose="020B0604030504040204" pitchFamily="34" charset="0"/>
              </a:rPr>
              <a:t/>
            </a:r>
            <a:br>
              <a:rPr lang="en-US" altLang="en-US" sz="2800" b="1" smtClean="0">
                <a:latin typeface="Tahoma" panose="020B0604030504040204" pitchFamily="34" charset="0"/>
                <a:cs typeface="Tahoma" panose="020B0604030504040204" pitchFamily="34" charset="0"/>
              </a:rPr>
            </a:br>
            <a:r>
              <a:rPr lang="en-US" altLang="en-US" sz="2800" b="1" smtClean="0">
                <a:latin typeface="Tahoma" panose="020B0604030504040204" pitchFamily="34" charset="0"/>
                <a:cs typeface="Tahoma" panose="020B0604030504040204" pitchFamily="34" charset="0"/>
              </a:rPr>
              <a:t> Bioelectricity: A Quantitative Approach, </a:t>
            </a:r>
            <a:br>
              <a:rPr lang="en-US" altLang="en-US" sz="2800" b="1" smtClean="0">
                <a:latin typeface="Tahoma" panose="020B0604030504040204" pitchFamily="34" charset="0"/>
                <a:cs typeface="Tahoma" panose="020B0604030504040204" pitchFamily="34" charset="0"/>
              </a:rPr>
            </a:br>
            <a:r>
              <a:rPr lang="en-US" altLang="en-US" sz="2800" b="1" smtClean="0">
                <a:latin typeface="Tahoma" panose="020B0604030504040204" pitchFamily="34" charset="0"/>
                <a:cs typeface="Tahoma" panose="020B0604030504040204" pitchFamily="34" charset="0"/>
              </a:rPr>
              <a:t>Duke University’s First MOOC</a:t>
            </a:r>
            <a:r>
              <a:rPr lang="en-US" altLang="en-US" b="1" smtClean="0">
                <a:latin typeface="Tahoma" panose="020B0604030504040204" pitchFamily="34" charset="0"/>
                <a:cs typeface="Tahoma" panose="020B0604030504040204" pitchFamily="34" charset="0"/>
              </a:rPr>
              <a:t/>
            </a:r>
            <a:br>
              <a:rPr lang="en-US" altLang="en-US" b="1"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2"/>
              </a:rPr>
              <a:t>http://dukespace.lib.duke.edu/dspace/bitstream/handle/10161/6216/Duke_Bioelectricity_MOOC_Fall2012.pdf</a:t>
            </a:r>
            <a:r>
              <a:rPr lang="en-US" altLang="en-US" sz="1000" b="1" smtClean="0">
                <a:latin typeface="Tahoma" panose="020B0604030504040204" pitchFamily="34" charset="0"/>
                <a:cs typeface="Tahoma" panose="020B0604030504040204" pitchFamily="34" charset="0"/>
              </a:rPr>
              <a:t> </a:t>
            </a:r>
          </a:p>
        </p:txBody>
      </p:sp>
      <p:pic>
        <p:nvPicPr>
          <p:cNvPr id="505859" name="Picture 3"/>
          <p:cNvPicPr>
            <a:picLocks noChangeAspect="1" noChangeArrowheads="1"/>
          </p:cNvPicPr>
          <p:nvPr/>
        </p:nvPicPr>
        <p:blipFill>
          <a:blip r:embed="rId3">
            <a:extLst>
              <a:ext uri="{28A0092B-C50C-407E-A947-70E740481C1C}">
                <a14:useLocalDpi xmlns:a14="http://schemas.microsoft.com/office/drawing/2010/main" val="0"/>
              </a:ext>
            </a:extLst>
          </a:blip>
          <a:srcRect l="52856" t="52550" r="8571" b="28040"/>
          <a:stretch>
            <a:fillRect/>
          </a:stretch>
        </p:blipFill>
        <p:spPr bwMode="auto">
          <a:xfrm>
            <a:off x="4267200" y="5367338"/>
            <a:ext cx="48768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860" name="Picture 2"/>
          <p:cNvPicPr>
            <a:picLocks noChangeAspect="1" noChangeArrowheads="1"/>
          </p:cNvPicPr>
          <p:nvPr/>
        </p:nvPicPr>
        <p:blipFill>
          <a:blip r:embed="rId4">
            <a:extLst>
              <a:ext uri="{28A0092B-C50C-407E-A947-70E740481C1C}">
                <a14:useLocalDpi xmlns:a14="http://schemas.microsoft.com/office/drawing/2010/main" val="0"/>
              </a:ext>
            </a:extLst>
          </a:blip>
          <a:srcRect l="13333" t="27451" r="11905" b="4314"/>
          <a:stretch>
            <a:fillRect/>
          </a:stretch>
        </p:blipFill>
        <p:spPr bwMode="auto">
          <a:xfrm>
            <a:off x="0" y="2549525"/>
            <a:ext cx="64008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5162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Audience Poll #1: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Who in here has taken a MOOC?</a:t>
            </a:r>
            <a:endParaRPr lang="en-US" altLang="en-US" sz="3600" b="1" dirty="0" smtClean="0">
              <a:solidFill>
                <a:srgbClr val="FF0000"/>
              </a:solidFill>
              <a:latin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228600" y="3165231"/>
            <a:ext cx="8458200" cy="2819400"/>
          </a:xfrm>
          <a:prstGeom prst="rect">
            <a:avLst/>
          </a:prstGeom>
        </p:spPr>
      </p:pic>
    </p:spTree>
    <p:extLst>
      <p:ext uri="{BB962C8B-B14F-4D97-AF65-F5344CB8AC3E}">
        <p14:creationId xmlns:p14="http://schemas.microsoft.com/office/powerpoint/2010/main" val="1473279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a:xfrm>
            <a:off x="290513" y="762000"/>
            <a:ext cx="8305800" cy="1828800"/>
          </a:xfrm>
        </p:spPr>
        <p:txBody>
          <a:bodyPr/>
          <a:lstStyle/>
          <a:p>
            <a:pPr eaLnBrk="1" hangingPunct="1"/>
            <a:r>
              <a:rPr lang="en-US" altLang="en-US" sz="3600" b="1" dirty="0" smtClean="0">
                <a:solidFill>
                  <a:srgbClr val="FF0000"/>
                </a:solidFill>
                <a:latin typeface="Tahoma" panose="020B0604030504040204" pitchFamily="34" charset="0"/>
                <a:cs typeface="Tahoma" panose="020B0604030504040204" pitchFamily="34" charset="0"/>
              </a:rPr>
              <a:t>June 13, 2014</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#3. </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Learner </a:t>
            </a:r>
            <a:r>
              <a:rPr lang="en-US" altLang="en-US" sz="3200" b="1" dirty="0" smtClean="0">
                <a:solidFill>
                  <a:srgbClr val="0070C0"/>
                </a:solidFill>
                <a:latin typeface="Tahoma" panose="020B0604030504040204" pitchFamily="34" charset="0"/>
                <a:cs typeface="Tahoma" panose="020B0604030504040204" pitchFamily="34" charset="0"/>
              </a:rPr>
              <a:t>Engagement </a:t>
            </a:r>
            <a:r>
              <a:rPr lang="en-US" altLang="en-US" sz="3200" b="1" dirty="0" smtClean="0">
                <a:solidFill>
                  <a:srgbClr val="0070C0"/>
                </a:solidFill>
                <a:latin typeface="Tahoma" panose="020B0604030504040204" pitchFamily="34" charset="0"/>
                <a:cs typeface="Tahoma" panose="020B0604030504040204" pitchFamily="34" charset="0"/>
              </a:rPr>
              <a:t>with Content</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8 Things You Should Know About MOOCs</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Chronicle of Higher Education, Jonah Newman and Soo Oh</a:t>
            </a:r>
            <a:br>
              <a:rPr lang="en-US" altLang="en-US" sz="20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hlinkClick r:id="rId2"/>
              </a:rPr>
              <a:t>http://chronicle.com/article/MOOCs-EdX/146901/</a:t>
            </a:r>
            <a:r>
              <a:rPr lang="en-US" altLang="en-US" sz="1400" b="1" dirty="0" smtClean="0">
                <a:latin typeface="Tahoma" panose="020B0604030504040204" pitchFamily="34" charset="0"/>
                <a:cs typeface="Tahoma" panose="020B0604030504040204" pitchFamily="34" charset="0"/>
              </a:rPr>
              <a:t> </a:t>
            </a:r>
          </a:p>
        </p:txBody>
      </p:sp>
      <p:pic>
        <p:nvPicPr>
          <p:cNvPr id="240643" name="Picture 4"/>
          <p:cNvPicPr>
            <a:picLocks noChangeAspect="1"/>
          </p:cNvPicPr>
          <p:nvPr/>
        </p:nvPicPr>
        <p:blipFill>
          <a:blip r:embed="rId3">
            <a:extLst>
              <a:ext uri="{28A0092B-C50C-407E-A947-70E740481C1C}">
                <a14:useLocalDpi xmlns:a14="http://schemas.microsoft.com/office/drawing/2010/main" val="0"/>
              </a:ext>
            </a:extLst>
          </a:blip>
          <a:srcRect l="1271" t="21436" r="8427" b="4732"/>
          <a:stretch>
            <a:fillRect/>
          </a:stretch>
        </p:blipFill>
        <p:spPr bwMode="auto">
          <a:xfrm>
            <a:off x="80963" y="2667000"/>
            <a:ext cx="8724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586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a:xfrm>
            <a:off x="852488" y="558800"/>
            <a:ext cx="7543800" cy="268605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April 17, 2014</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#4. </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Impact of MOOCs Across </a:t>
            </a:r>
            <a:r>
              <a:rPr lang="en-US" altLang="en-US" sz="3200" b="1" dirty="0" smtClean="0">
                <a:solidFill>
                  <a:srgbClr val="0070C0"/>
                </a:solidFill>
                <a:latin typeface="Tahoma" panose="020B0604030504040204" pitchFamily="34" charset="0"/>
                <a:cs typeface="Tahoma" panose="020B0604030504040204" pitchFamily="34" charset="0"/>
              </a:rPr>
              <a:t>Age, Gender, and Course Type</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Infographic: Global MOOC statistics</a:t>
            </a:r>
            <a:r>
              <a:rPr lang="en-US" altLang="en-US" sz="1400" b="1" dirty="0" smtClean="0">
                <a:latin typeface="Tahoma" panose="020B0604030504040204" pitchFamily="34" charset="0"/>
                <a:cs typeface="Tahoma" panose="020B0604030504040204" pitchFamily="34" charset="0"/>
              </a:rPr>
              <a:t/>
            </a:r>
            <a:br>
              <a:rPr lang="en-US" altLang="en-US" sz="1400" b="1" dirty="0" smtClean="0">
                <a:latin typeface="Tahoma" panose="020B0604030504040204" pitchFamily="34" charset="0"/>
                <a:cs typeface="Tahoma" panose="020B0604030504040204" pitchFamily="34" charset="0"/>
              </a:rPr>
            </a:br>
            <a:r>
              <a:rPr lang="en-US" altLang="en-US" sz="1400" b="1" dirty="0" err="1" smtClean="0">
                <a:latin typeface="Tahoma" panose="020B0604030504040204" pitchFamily="34" charset="0"/>
                <a:cs typeface="Tahoma" panose="020B0604030504040204" pitchFamily="34" charset="0"/>
              </a:rPr>
              <a:t>eCampus</a:t>
            </a:r>
            <a:r>
              <a:rPr lang="en-US" altLang="en-US" sz="1400" b="1" dirty="0" smtClean="0">
                <a:latin typeface="Tahoma" panose="020B0604030504040204" pitchFamily="34" charset="0"/>
                <a:cs typeface="Tahoma" panose="020B0604030504040204" pitchFamily="34" charset="0"/>
              </a:rPr>
              <a:t> News, </a:t>
            </a:r>
            <a:r>
              <a:rPr lang="en-US" altLang="en-US" sz="1400" b="1" dirty="0" err="1" smtClean="0">
                <a:latin typeface="Tahoma" panose="020B0604030504040204" pitchFamily="34" charset="0"/>
                <a:cs typeface="Tahoma" panose="020B0604030504040204" pitchFamily="34" charset="0"/>
              </a:rPr>
              <a:t>Meris</a:t>
            </a:r>
            <a:r>
              <a:rPr lang="en-US" altLang="en-US" sz="1400" b="1" dirty="0" smtClean="0">
                <a:latin typeface="Tahoma" panose="020B0604030504040204" pitchFamily="34" charset="0"/>
                <a:cs typeface="Tahoma" panose="020B0604030504040204" pitchFamily="34" charset="0"/>
              </a:rPr>
              <a:t> Stansbury</a:t>
            </a:r>
            <a:r>
              <a:rPr lang="en-US" altLang="en-US" sz="1400" dirty="0" smtClean="0">
                <a:latin typeface="Tahoma" panose="020B0604030504040204" pitchFamily="34" charset="0"/>
                <a:cs typeface="Tahoma" panose="020B0604030504040204" pitchFamily="34" charset="0"/>
              </a:rPr>
              <a:t/>
            </a:r>
            <a:br>
              <a:rPr lang="en-US" altLang="en-US" sz="1400"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hlinkClick r:id="rId2"/>
              </a:rPr>
              <a:t>http://www.ecampusnews.com/research/infographic-moocs-global-436/</a:t>
            </a:r>
            <a:r>
              <a:rPr lang="en-US" altLang="en-US" sz="1400" b="1" dirty="0" smtClean="0">
                <a:latin typeface="Tahoma" panose="020B0604030504040204" pitchFamily="34" charset="0"/>
                <a:cs typeface="Tahoma" panose="020B0604030504040204" pitchFamily="34" charset="0"/>
              </a:rPr>
              <a:t> </a:t>
            </a:r>
            <a:br>
              <a:rPr lang="en-US" altLang="en-US" sz="1400" b="1" dirty="0" smtClean="0">
                <a:latin typeface="Tahoma" panose="020B0604030504040204" pitchFamily="34" charset="0"/>
                <a:cs typeface="Tahoma" panose="020B0604030504040204" pitchFamily="34" charset="0"/>
              </a:rPr>
            </a:br>
            <a:r>
              <a:rPr lang="en-US" altLang="en-US" sz="1400" b="1" dirty="0" err="1" smtClean="0">
                <a:latin typeface="Tahoma" panose="020B0604030504040204" pitchFamily="34" charset="0"/>
                <a:cs typeface="Tahoma" panose="020B0604030504040204" pitchFamily="34" charset="0"/>
              </a:rPr>
              <a:t>Inforgraphic</a:t>
            </a:r>
            <a:r>
              <a:rPr lang="en-US" altLang="en-US" sz="1400" b="1" dirty="0" smtClean="0">
                <a:latin typeface="Tahoma" panose="020B0604030504040204" pitchFamily="34" charset="0"/>
                <a:cs typeface="Tahoma" panose="020B0604030504040204" pitchFamily="34" charset="0"/>
              </a:rPr>
              <a:t>: </a:t>
            </a:r>
            <a:r>
              <a:rPr lang="en-US" altLang="en-US" sz="1400" b="1" dirty="0" smtClean="0">
                <a:latin typeface="Tahoma" panose="020B0604030504040204" pitchFamily="34" charset="0"/>
                <a:cs typeface="Tahoma" panose="020B0604030504040204" pitchFamily="34" charset="0"/>
                <a:hlinkClick r:id="rId3"/>
              </a:rPr>
              <a:t>https://magic.piktochart.com/output/1747660-moocs</a:t>
            </a:r>
            <a:r>
              <a:rPr lang="en-US" altLang="en-US" sz="1400" b="1" dirty="0" smtClean="0">
                <a:latin typeface="Tahoma" panose="020B0604030504040204" pitchFamily="34" charset="0"/>
                <a:cs typeface="Tahoma" panose="020B0604030504040204" pitchFamily="34" charset="0"/>
              </a:rPr>
              <a:t> </a:t>
            </a:r>
            <a:endParaRPr lang="en-US" altLang="en-US" sz="1400" dirty="0" smtClean="0">
              <a:latin typeface="Tahoma" panose="020B0604030504040204" pitchFamily="34" charset="0"/>
              <a:cs typeface="Tahoma" panose="020B0604030504040204" pitchFamily="34" charset="0"/>
            </a:endParaRPr>
          </a:p>
        </p:txBody>
      </p:sp>
      <p:pic>
        <p:nvPicPr>
          <p:cNvPr id="241667" name="Picture 5"/>
          <p:cNvPicPr>
            <a:picLocks noChangeAspect="1"/>
          </p:cNvPicPr>
          <p:nvPr/>
        </p:nvPicPr>
        <p:blipFill>
          <a:blip r:embed="rId4" cstate="print">
            <a:extLst>
              <a:ext uri="{28A0092B-C50C-407E-A947-70E740481C1C}">
                <a14:useLocalDpi xmlns:a14="http://schemas.microsoft.com/office/drawing/2010/main" val="0"/>
              </a:ext>
            </a:extLst>
          </a:blip>
          <a:srcRect l="4469" t="16483" r="51732" b="7449"/>
          <a:stretch>
            <a:fillRect/>
          </a:stretch>
        </p:blipFill>
        <p:spPr bwMode="auto">
          <a:xfrm>
            <a:off x="3657600" y="3727704"/>
            <a:ext cx="2556527" cy="313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362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736600" y="614363"/>
            <a:ext cx="7772400" cy="24384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February 20, 2014</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What about </a:t>
            </a:r>
            <a:r>
              <a:rPr lang="en-US" altLang="en-US" sz="3200" b="1" dirty="0" smtClean="0">
                <a:solidFill>
                  <a:srgbClr val="0070C0"/>
                </a:solidFill>
                <a:latin typeface="Tahoma" panose="020B0604030504040204" pitchFamily="34" charset="0"/>
                <a:cs typeface="Tahoma" panose="020B0604030504040204" pitchFamily="34" charset="0"/>
              </a:rPr>
              <a:t>Education Level?</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Harvard and MIT Release Visualization Tools for Trove of MOOC Data</a:t>
            </a:r>
            <a:r>
              <a:rPr lang="en-US" altLang="en-US" sz="3200" b="1" dirty="0" smtClean="0">
                <a:latin typeface="Tahoma" panose="020B0604030504040204" pitchFamily="34" charset="0"/>
                <a:cs typeface="Tahoma" panose="020B0604030504040204" pitchFamily="34" charset="0"/>
              </a:rPr>
              <a:t/>
            </a:r>
            <a:br>
              <a:rPr lang="en-US" altLang="en-US" sz="3200" b="1" dirty="0" smtClean="0">
                <a:latin typeface="Tahoma" panose="020B0604030504040204" pitchFamily="34" charset="0"/>
                <a:cs typeface="Tahoma" panose="020B0604030504040204" pitchFamily="34" charset="0"/>
              </a:rPr>
            </a:br>
            <a:r>
              <a:rPr lang="en-US" altLang="en-US" sz="1800" b="1" dirty="0" smtClean="0">
                <a:latin typeface="Tahoma" panose="020B0604030504040204" pitchFamily="34" charset="0"/>
                <a:cs typeface="Tahoma" panose="020B0604030504040204" pitchFamily="34" charset="0"/>
              </a:rPr>
              <a:t>Lawrence </a:t>
            </a:r>
            <a:r>
              <a:rPr lang="en-US" altLang="en-US" sz="1800" b="1" dirty="0" err="1" smtClean="0">
                <a:latin typeface="Tahoma" panose="020B0604030504040204" pitchFamily="34" charset="0"/>
                <a:cs typeface="Tahoma" panose="020B0604030504040204" pitchFamily="34" charset="0"/>
              </a:rPr>
              <a:t>Biemiller</a:t>
            </a:r>
            <a:r>
              <a:rPr lang="en-US" altLang="en-US" sz="1800" b="1" dirty="0" smtClean="0">
                <a:latin typeface="Tahoma" panose="020B0604030504040204" pitchFamily="34" charset="0"/>
                <a:cs typeface="Tahoma" panose="020B0604030504040204" pitchFamily="34" charset="0"/>
              </a:rPr>
              <a:t>, Chronicle of Higher Education</a:t>
            </a:r>
            <a:r>
              <a:rPr lang="en-US" altLang="en-US" sz="600" b="1" dirty="0" smtClean="0">
                <a:latin typeface="Tahoma" panose="020B0604030504040204" pitchFamily="34" charset="0"/>
                <a:cs typeface="Tahoma" panose="020B0604030504040204" pitchFamily="34" charset="0"/>
              </a:rPr>
              <a:t/>
            </a:r>
            <a:br>
              <a:rPr lang="en-US" altLang="en-US" sz="600" b="1" dirty="0" smtClean="0">
                <a:latin typeface="Tahoma" panose="020B0604030504040204" pitchFamily="34" charset="0"/>
                <a:cs typeface="Tahoma" panose="020B0604030504040204" pitchFamily="34" charset="0"/>
              </a:rPr>
            </a:br>
            <a:r>
              <a:rPr lang="en-US" altLang="en-US" sz="600" b="1" dirty="0" smtClean="0">
                <a:latin typeface="Tahoma" panose="020B0604030504040204" pitchFamily="34" charset="0"/>
                <a:cs typeface="Tahoma" panose="020B0604030504040204" pitchFamily="34" charset="0"/>
                <a:hlinkClick r:id="rId2"/>
              </a:rPr>
              <a:t>http://chronicle.com/blogs/wiredcampus/harvard-and-mit-release-visualization-tools-for-trove-of-mooc-data/50631?cid=pm&amp;utm_source=pm&amp;utm_medium=en</a:t>
            </a:r>
            <a:r>
              <a:rPr lang="en-US" altLang="en-US" sz="600" b="1" dirty="0" smtClean="0">
                <a:latin typeface="Tahoma" panose="020B0604030504040204" pitchFamily="34" charset="0"/>
                <a:cs typeface="Tahoma" panose="020B0604030504040204" pitchFamily="34" charset="0"/>
              </a:rPr>
              <a:t> </a:t>
            </a:r>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l="1854" t="18095" r="-56" b="7237"/>
          <a:stretch>
            <a:fillRect/>
          </a:stretch>
        </p:blipFill>
        <p:spPr bwMode="auto">
          <a:xfrm>
            <a:off x="914400" y="3322637"/>
            <a:ext cx="7646988"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1114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Title 1"/>
          <p:cNvSpPr>
            <a:spLocks noGrp="1"/>
          </p:cNvSpPr>
          <p:nvPr>
            <p:ph type="title"/>
          </p:nvPr>
        </p:nvSpPr>
        <p:spPr>
          <a:xfrm>
            <a:off x="457200" y="304800"/>
            <a:ext cx="8153400" cy="1782763"/>
          </a:xfrm>
        </p:spPr>
        <p:txBody>
          <a:bodyPr/>
          <a:lstStyle/>
          <a:p>
            <a:r>
              <a:rPr lang="en-US" altLang="en-US" sz="3200" b="1" dirty="0" smtClean="0">
                <a:solidFill>
                  <a:srgbClr val="0070C0"/>
                </a:solidFill>
                <a:latin typeface="Tahoma" panose="020B0604030504040204" pitchFamily="34" charset="0"/>
                <a:ea typeface="Gulim" panose="020B0600000101010101" pitchFamily="34" charset="-127"/>
                <a:cs typeface="Tahoma" panose="020B0604030504040204" pitchFamily="34" charset="0"/>
              </a:rPr>
              <a:t>What About Age?</a:t>
            </a:r>
            <a:r>
              <a:rPr lang="en-US" altLang="en-US" sz="3200" b="1" dirty="0" smtClean="0">
                <a:latin typeface="Tahoma" panose="020B0604030504040204" pitchFamily="34" charset="0"/>
                <a:ea typeface="Gulim" panose="020B0600000101010101" pitchFamily="34" charset="-127"/>
                <a:cs typeface="Tahoma" panose="020B0604030504040204" pitchFamily="34" charset="0"/>
              </a:rPr>
              <a:t/>
            </a:r>
            <a:br>
              <a:rPr lang="en-US" altLang="en-US" sz="3200" b="1" dirty="0" smtClean="0">
                <a:latin typeface="Tahoma" panose="020B0604030504040204" pitchFamily="34" charset="0"/>
                <a:ea typeface="Gulim" panose="020B0600000101010101" pitchFamily="34" charset="-127"/>
                <a:cs typeface="Tahoma" panose="020B0604030504040204" pitchFamily="34" charset="0"/>
              </a:rPr>
            </a:br>
            <a:r>
              <a:rPr lang="en-US" altLang="en-US" sz="3200" b="1" dirty="0" smtClean="0">
                <a:latin typeface="Tahoma" panose="020B0604030504040204" pitchFamily="34" charset="0"/>
                <a:ea typeface="Gulim" panose="020B0600000101010101" pitchFamily="34" charset="-127"/>
                <a:cs typeface="Tahoma" panose="020B0604030504040204" pitchFamily="34" charset="0"/>
              </a:rPr>
              <a:t>Data </a:t>
            </a:r>
            <a:r>
              <a:rPr lang="en-US" altLang="en-US" sz="3200" b="1" dirty="0" smtClean="0">
                <a:latin typeface="Tahoma" panose="020B0604030504040204" pitchFamily="34" charset="0"/>
                <a:ea typeface="Gulim" panose="020B0600000101010101" pitchFamily="34" charset="-127"/>
                <a:cs typeface="Tahoma" panose="020B0604030504040204" pitchFamily="34" charset="0"/>
              </a:rPr>
              <a:t>Visualization Tools </a:t>
            </a:r>
            <a:br>
              <a:rPr lang="en-US" altLang="en-US" sz="3200" b="1" dirty="0" smtClean="0">
                <a:latin typeface="Tahoma" panose="020B0604030504040204" pitchFamily="34" charset="0"/>
                <a:ea typeface="Gulim" panose="020B0600000101010101" pitchFamily="34" charset="-127"/>
                <a:cs typeface="Tahoma" panose="020B0604030504040204" pitchFamily="34" charset="0"/>
              </a:rPr>
            </a:br>
            <a:r>
              <a:rPr lang="en-US" altLang="en-US" sz="2800" b="1" dirty="0" smtClean="0">
                <a:latin typeface="Tahoma" panose="020B0604030504040204" pitchFamily="34" charset="0"/>
                <a:ea typeface="Gulim" panose="020B0600000101010101" pitchFamily="34" charset="-127"/>
                <a:cs typeface="Tahoma" panose="020B0604030504040204" pitchFamily="34" charset="0"/>
              </a:rPr>
              <a:t>(Harvard and MIT MOOCs) </a:t>
            </a:r>
            <a:r>
              <a:rPr lang="en-US" altLang="en-US" sz="3200" b="1" dirty="0" smtClean="0">
                <a:latin typeface="Tahoma" panose="020B0604030504040204" pitchFamily="34" charset="0"/>
                <a:ea typeface="Gulim" panose="020B0600000101010101" pitchFamily="34" charset="-127"/>
                <a:cs typeface="Tahoma" panose="020B0604030504040204" pitchFamily="34" charset="0"/>
              </a:rPr>
              <a:t/>
            </a:r>
            <a:br>
              <a:rPr lang="en-US" altLang="en-US" sz="3200" b="1" dirty="0" smtClean="0">
                <a:latin typeface="Tahoma" panose="020B0604030504040204" pitchFamily="34" charset="0"/>
                <a:ea typeface="Gulim" panose="020B0600000101010101" pitchFamily="34" charset="-127"/>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Lawrence </a:t>
            </a:r>
            <a:r>
              <a:rPr lang="en-US" altLang="en-US" sz="2000" b="1" dirty="0" err="1" smtClean="0">
                <a:latin typeface="Tahoma" panose="020B0604030504040204" pitchFamily="34" charset="0"/>
                <a:cs typeface="Tahoma" panose="020B0604030504040204" pitchFamily="34" charset="0"/>
              </a:rPr>
              <a:t>Biemiller</a:t>
            </a:r>
            <a:r>
              <a:rPr lang="en-US" altLang="en-US" sz="2000" b="1" dirty="0" smtClean="0">
                <a:latin typeface="Tahoma" panose="020B0604030504040204" pitchFamily="34" charset="0"/>
                <a:cs typeface="Tahoma" panose="020B0604030504040204" pitchFamily="34" charset="0"/>
              </a:rPr>
              <a:t>, February 20, 2014, Chronicle of HE</a:t>
            </a:r>
            <a:r>
              <a:rPr lang="en-US" altLang="en-US" sz="800" dirty="0" smtClean="0"/>
              <a:t/>
            </a:r>
            <a:br>
              <a:rPr lang="en-US" altLang="en-US" sz="800" dirty="0" smtClean="0"/>
            </a:br>
            <a:r>
              <a:rPr lang="en-US" altLang="en-US" sz="800" dirty="0" smtClean="0">
                <a:hlinkClick r:id="rId2"/>
              </a:rPr>
              <a:t>http://chronicle.com/blogs/wiredcampus/harvard-and-mit-release-visualization-tools-for-trove-of-mooc-data/50631?cid=pm&amp;utm_source=pm&amp;utm_medium=en</a:t>
            </a:r>
            <a:r>
              <a:rPr lang="en-US" altLang="en-US" sz="800" dirty="0" smtClean="0"/>
              <a:t> </a:t>
            </a:r>
            <a:endParaRPr lang="en-US" altLang="en-US" sz="800" b="1" dirty="0" smtClean="0">
              <a:latin typeface="Tahoma" panose="020B0604030504040204" pitchFamily="34" charset="0"/>
              <a:cs typeface="Tahoma" panose="020B0604030504040204" pitchFamily="34" charset="0"/>
            </a:endParaRPr>
          </a:p>
        </p:txBody>
      </p:sp>
      <p:pic>
        <p:nvPicPr>
          <p:cNvPr id="61440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808" y="2743200"/>
            <a:ext cx="8534400" cy="351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595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736600" y="614363"/>
            <a:ext cx="7772400" cy="24384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February 20, 2014</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#5. </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Utility of Data Visualization Tools</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Harvard and MIT Release Visualization Tools for Trove of MOOC Data</a:t>
            </a:r>
            <a:r>
              <a:rPr lang="en-US" altLang="en-US" sz="3200" b="1" dirty="0" smtClean="0">
                <a:latin typeface="Tahoma" panose="020B0604030504040204" pitchFamily="34" charset="0"/>
                <a:cs typeface="Tahoma" panose="020B0604030504040204" pitchFamily="34" charset="0"/>
              </a:rPr>
              <a:t/>
            </a:r>
            <a:br>
              <a:rPr lang="en-US" altLang="en-US" sz="3200" b="1" dirty="0" smtClean="0">
                <a:latin typeface="Tahoma" panose="020B0604030504040204" pitchFamily="34" charset="0"/>
                <a:cs typeface="Tahoma" panose="020B0604030504040204" pitchFamily="34" charset="0"/>
              </a:rPr>
            </a:br>
            <a:r>
              <a:rPr lang="en-US" altLang="en-US" sz="1800" b="1" dirty="0" smtClean="0">
                <a:latin typeface="Tahoma" panose="020B0604030504040204" pitchFamily="34" charset="0"/>
                <a:cs typeface="Tahoma" panose="020B0604030504040204" pitchFamily="34" charset="0"/>
              </a:rPr>
              <a:t>Lawrence </a:t>
            </a:r>
            <a:r>
              <a:rPr lang="en-US" altLang="en-US" sz="1800" b="1" dirty="0" err="1" smtClean="0">
                <a:latin typeface="Tahoma" panose="020B0604030504040204" pitchFamily="34" charset="0"/>
                <a:cs typeface="Tahoma" panose="020B0604030504040204" pitchFamily="34" charset="0"/>
              </a:rPr>
              <a:t>Biemiller</a:t>
            </a:r>
            <a:r>
              <a:rPr lang="en-US" altLang="en-US" sz="1800" b="1" dirty="0" smtClean="0">
                <a:latin typeface="Tahoma" panose="020B0604030504040204" pitchFamily="34" charset="0"/>
                <a:cs typeface="Tahoma" panose="020B0604030504040204" pitchFamily="34" charset="0"/>
              </a:rPr>
              <a:t>, Chronicle of Higher Education</a:t>
            </a:r>
            <a:r>
              <a:rPr lang="en-US" altLang="en-US" sz="600" b="1" dirty="0" smtClean="0">
                <a:latin typeface="Tahoma" panose="020B0604030504040204" pitchFamily="34" charset="0"/>
                <a:cs typeface="Tahoma" panose="020B0604030504040204" pitchFamily="34" charset="0"/>
              </a:rPr>
              <a:t/>
            </a:r>
            <a:br>
              <a:rPr lang="en-US" altLang="en-US" sz="600" b="1" dirty="0" smtClean="0">
                <a:latin typeface="Tahoma" panose="020B0604030504040204" pitchFamily="34" charset="0"/>
                <a:cs typeface="Tahoma" panose="020B0604030504040204" pitchFamily="34" charset="0"/>
              </a:rPr>
            </a:br>
            <a:r>
              <a:rPr lang="en-US" altLang="en-US" sz="600" b="1" dirty="0" smtClean="0">
                <a:latin typeface="Tahoma" panose="020B0604030504040204" pitchFamily="34" charset="0"/>
                <a:cs typeface="Tahoma" panose="020B0604030504040204" pitchFamily="34" charset="0"/>
                <a:hlinkClick r:id="rId2"/>
              </a:rPr>
              <a:t>http://chronicle.com/blogs/wiredcampus/harvard-and-mit-release-visualization-tools-for-trove-of-mooc-data/50631?cid=pm&amp;utm_source=pm&amp;utm_medium=en</a:t>
            </a:r>
            <a:r>
              <a:rPr lang="en-US" altLang="en-US" sz="600" b="1" dirty="0" smtClean="0">
                <a:latin typeface="Tahoma" panose="020B0604030504040204" pitchFamily="34" charset="0"/>
                <a:cs typeface="Tahoma" panose="020B0604030504040204" pitchFamily="34" charset="0"/>
              </a:rPr>
              <a:t> </a:t>
            </a:r>
          </a:p>
        </p:txBody>
      </p:sp>
      <p:pic>
        <p:nvPicPr>
          <p:cNvPr id="2426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171825"/>
            <a:ext cx="601980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6624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Title 1"/>
          <p:cNvSpPr>
            <a:spLocks noGrp="1"/>
          </p:cNvSpPr>
          <p:nvPr>
            <p:ph type="title"/>
          </p:nvPr>
        </p:nvSpPr>
        <p:spPr>
          <a:xfrm>
            <a:off x="457200" y="304800"/>
            <a:ext cx="8153400" cy="1782763"/>
          </a:xfrm>
        </p:spPr>
        <p:txBody>
          <a:bodyPr/>
          <a:lstStyle/>
          <a:p>
            <a:r>
              <a:rPr lang="en-US" altLang="en-US" sz="4000" b="1" dirty="0" smtClean="0">
                <a:solidFill>
                  <a:srgbClr val="0070C0"/>
                </a:solidFill>
                <a:latin typeface="Tahoma" panose="020B0604030504040204" pitchFamily="34" charset="0"/>
              </a:rPr>
              <a:t>Certificate Earners</a:t>
            </a:r>
            <a:r>
              <a:rPr lang="en-US" altLang="en-US" sz="4000" b="1" dirty="0" smtClean="0">
                <a:solidFill>
                  <a:srgbClr val="0070C0"/>
                </a:solidFill>
                <a:latin typeface="Tahoma" panose="020B0604030504040204" pitchFamily="34" charset="0"/>
              </a:rPr>
              <a:t/>
            </a:r>
            <a:br>
              <a:rPr lang="en-US" altLang="en-US" sz="4000" b="1" dirty="0" smtClean="0">
                <a:solidFill>
                  <a:srgbClr val="0070C0"/>
                </a:solidFill>
                <a:latin typeface="Tahoma" panose="020B0604030504040204" pitchFamily="34" charset="0"/>
              </a:rPr>
            </a:br>
            <a:r>
              <a:rPr lang="en-US" altLang="en-US" sz="3200" b="1" dirty="0" smtClean="0">
                <a:latin typeface="Tahoma" panose="020B0604030504040204" pitchFamily="34" charset="0"/>
                <a:ea typeface="Gulim" panose="020B0600000101010101" pitchFamily="34" charset="-127"/>
                <a:cs typeface="Tahoma" panose="020B0604030504040204" pitchFamily="34" charset="0"/>
              </a:rPr>
              <a:t>Data Visualization Tools </a:t>
            </a:r>
            <a:br>
              <a:rPr lang="en-US" altLang="en-US" sz="3200" b="1" dirty="0" smtClean="0">
                <a:latin typeface="Tahoma" panose="020B0604030504040204" pitchFamily="34" charset="0"/>
                <a:ea typeface="Gulim" panose="020B0600000101010101" pitchFamily="34" charset="-127"/>
                <a:cs typeface="Tahoma" panose="020B0604030504040204" pitchFamily="34" charset="0"/>
              </a:rPr>
            </a:br>
            <a:r>
              <a:rPr lang="en-US" altLang="en-US" sz="2800" b="1" dirty="0" smtClean="0">
                <a:latin typeface="Tahoma" panose="020B0604030504040204" pitchFamily="34" charset="0"/>
                <a:ea typeface="Gulim" panose="020B0600000101010101" pitchFamily="34" charset="-127"/>
                <a:cs typeface="Tahoma" panose="020B0604030504040204" pitchFamily="34" charset="0"/>
              </a:rPr>
              <a:t>(Harvard and MIT MOOCs) </a:t>
            </a:r>
            <a:r>
              <a:rPr lang="en-US" altLang="en-US" sz="3200" b="1" dirty="0" smtClean="0">
                <a:latin typeface="Tahoma" panose="020B0604030504040204" pitchFamily="34" charset="0"/>
                <a:ea typeface="Gulim" panose="020B0600000101010101" pitchFamily="34" charset="-127"/>
                <a:cs typeface="Tahoma" panose="020B0604030504040204" pitchFamily="34" charset="0"/>
              </a:rPr>
              <a:t/>
            </a:r>
            <a:br>
              <a:rPr lang="en-US" altLang="en-US" sz="3200" b="1" dirty="0" smtClean="0">
                <a:latin typeface="Tahoma" panose="020B0604030504040204" pitchFamily="34" charset="0"/>
                <a:ea typeface="Gulim" panose="020B0600000101010101" pitchFamily="34" charset="-127"/>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Lawrence </a:t>
            </a:r>
            <a:r>
              <a:rPr lang="en-US" altLang="en-US" sz="2000" b="1" dirty="0" err="1" smtClean="0">
                <a:latin typeface="Tahoma" panose="020B0604030504040204" pitchFamily="34" charset="0"/>
                <a:cs typeface="Tahoma" panose="020B0604030504040204" pitchFamily="34" charset="0"/>
              </a:rPr>
              <a:t>Biemiller</a:t>
            </a:r>
            <a:r>
              <a:rPr lang="en-US" altLang="en-US" sz="2000" b="1" dirty="0" smtClean="0">
                <a:latin typeface="Tahoma" panose="020B0604030504040204" pitchFamily="34" charset="0"/>
                <a:cs typeface="Tahoma" panose="020B0604030504040204" pitchFamily="34" charset="0"/>
              </a:rPr>
              <a:t>, February 20, 2014, Chronicle of HE</a:t>
            </a:r>
            <a:r>
              <a:rPr lang="en-US" altLang="en-US" sz="800" dirty="0" smtClean="0"/>
              <a:t/>
            </a:r>
            <a:br>
              <a:rPr lang="en-US" altLang="en-US" sz="800" dirty="0" smtClean="0"/>
            </a:br>
            <a:r>
              <a:rPr lang="en-US" altLang="en-US" sz="800" dirty="0" smtClean="0">
                <a:hlinkClick r:id="rId2"/>
              </a:rPr>
              <a:t>http://chronicle.com/blogs/wiredcampus/harvard-and-mit-release-visualization-tools-for-trove-of-mooc-data/50631?cid=pm&amp;utm_source=pm&amp;utm_medium=en</a:t>
            </a:r>
            <a:r>
              <a:rPr lang="en-US" altLang="en-US" sz="800" dirty="0" smtClean="0"/>
              <a:t> </a:t>
            </a:r>
            <a:endParaRPr lang="en-US" altLang="en-US" sz="800" b="1" dirty="0" smtClean="0">
              <a:latin typeface="Tahoma" panose="020B0604030504040204" pitchFamily="34" charset="0"/>
              <a:cs typeface="Tahoma" panose="020B0604030504040204" pitchFamily="34" charset="0"/>
            </a:endParaRPr>
          </a:p>
        </p:txBody>
      </p:sp>
      <p:pic>
        <p:nvPicPr>
          <p:cNvPr id="614405" name="Picture 6"/>
          <p:cNvPicPr>
            <a:picLocks noChangeAspect="1"/>
          </p:cNvPicPr>
          <p:nvPr/>
        </p:nvPicPr>
        <p:blipFill>
          <a:blip r:embed="rId3">
            <a:extLst>
              <a:ext uri="{28A0092B-C50C-407E-A947-70E740481C1C}">
                <a14:useLocalDpi xmlns:a14="http://schemas.microsoft.com/office/drawing/2010/main" val="0"/>
              </a:ext>
            </a:extLst>
          </a:blip>
          <a:srcRect l="887" t="17439" r="2547" b="8244"/>
          <a:stretch>
            <a:fillRect/>
          </a:stretch>
        </p:blipFill>
        <p:spPr bwMode="auto">
          <a:xfrm>
            <a:off x="609600" y="2727599"/>
            <a:ext cx="8356600" cy="3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1541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a:xfrm>
            <a:off x="304800" y="228600"/>
            <a:ext cx="8305800" cy="27432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April 21, </a:t>
            </a:r>
            <a:r>
              <a:rPr lang="en-US" altLang="en-US" sz="3600" b="1" dirty="0" smtClean="0">
                <a:solidFill>
                  <a:srgbClr val="FF0000"/>
                </a:solidFill>
                <a:latin typeface="Tahoma" panose="020B0604030504040204" pitchFamily="34" charset="0"/>
                <a:cs typeface="Tahoma" panose="020B0604030504040204" pitchFamily="34" charset="0"/>
              </a:rPr>
              <a:t>2014</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Research Topic </a:t>
            </a:r>
            <a:r>
              <a:rPr lang="en-US" altLang="en-US" sz="2800" b="1" dirty="0" smtClean="0">
                <a:solidFill>
                  <a:srgbClr val="0070C0"/>
                </a:solidFill>
                <a:latin typeface="Tahoma" panose="020B0604030504040204" pitchFamily="34" charset="0"/>
                <a:cs typeface="Tahoma" panose="020B0604030504040204" pitchFamily="34" charset="0"/>
              </a:rPr>
              <a:t>#6. Benefits of MOOCs for </a:t>
            </a:r>
            <a:r>
              <a:rPr lang="en-US" altLang="en-US" sz="2800" b="1" dirty="0" smtClean="0">
                <a:solidFill>
                  <a:srgbClr val="0070C0"/>
                </a:solidFill>
                <a:latin typeface="Tahoma" panose="020B0604030504040204" pitchFamily="34" charset="0"/>
                <a:cs typeface="Tahoma" panose="020B0604030504040204" pitchFamily="34" charset="0"/>
              </a:rPr>
              <a:t>Disadvantaged and Underprivileged </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The Revolution Is Not Being MOOC-</a:t>
            </a:r>
            <a:r>
              <a:rPr lang="en-US" altLang="en-US" sz="2400" b="1" dirty="0" err="1" smtClean="0">
                <a:latin typeface="Tahoma" panose="020B0604030504040204" pitchFamily="34" charset="0"/>
                <a:cs typeface="Tahoma" panose="020B0604030504040204" pitchFamily="34" charset="0"/>
              </a:rPr>
              <a:t>ized</a:t>
            </a:r>
            <a:r>
              <a:rPr lang="en-US" altLang="en-US" sz="2400" b="1" dirty="0" smtClean="0">
                <a:latin typeface="Tahoma" panose="020B0604030504040204" pitchFamily="34" charset="0"/>
                <a:cs typeface="Tahoma" panose="020B0604030504040204" pitchFamily="34" charset="0"/>
              </a:rPr>
              <a:t>, Students are educated, employed, and male.</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Gayle Christensen and Brandon Alcorn, </a:t>
            </a:r>
            <a:r>
              <a:rPr lang="en-US" altLang="en-US" sz="2000" b="1" dirty="0" err="1" smtClean="0">
                <a:latin typeface="Tahoma" panose="020B0604030504040204" pitchFamily="34" charset="0"/>
                <a:cs typeface="Tahoma" panose="020B0604030504040204" pitchFamily="34" charset="0"/>
              </a:rPr>
              <a:t>UPenn</a:t>
            </a:r>
            <a:r>
              <a:rPr lang="en-US" altLang="en-US" sz="2000" b="1" dirty="0" smtClean="0">
                <a:latin typeface="Tahoma" panose="020B0604030504040204" pitchFamily="34" charset="0"/>
                <a:cs typeface="Tahoma" panose="020B0604030504040204" pitchFamily="34" charset="0"/>
              </a:rPr>
              <a:t>, New Scientist</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altLang="en-US" sz="700" b="1" dirty="0" smtClean="0">
                <a:latin typeface="Tahoma" panose="020B0604030504040204" pitchFamily="34" charset="0"/>
                <a:cs typeface="Tahoma" panose="020B0604030504040204" pitchFamily="34" charset="0"/>
                <a:hlinkClick r:id="rId2"/>
              </a:rPr>
              <a:t>http://www.slate.com/articles/health_and_science/new_scientist/2014/03/mooc_survey_students_of_free_online_courses_are_educated_employed_and_male.html</a:t>
            </a:r>
            <a:r>
              <a:rPr lang="en-US" altLang="en-US" sz="700" b="1" dirty="0" smtClean="0">
                <a:latin typeface="Tahoma" panose="020B0604030504040204" pitchFamily="34" charset="0"/>
                <a:cs typeface="Tahoma" panose="020B0604030504040204" pitchFamily="34" charset="0"/>
              </a:rPr>
              <a:t>   </a:t>
            </a:r>
          </a:p>
        </p:txBody>
      </p:sp>
      <p:pic>
        <p:nvPicPr>
          <p:cNvPr id="2437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03483"/>
            <a:ext cx="3581400" cy="255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TextBox 4"/>
          <p:cNvSpPr txBox="1">
            <a:spLocks noChangeArrowheads="1"/>
          </p:cNvSpPr>
          <p:nvPr/>
        </p:nvSpPr>
        <p:spPr bwMode="auto">
          <a:xfrm>
            <a:off x="304800" y="5791200"/>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smtClean="0">
                <a:solidFill>
                  <a:srgbClr val="000000"/>
                </a:solidFill>
                <a:latin typeface="Tahoma" panose="020B0604030504040204" pitchFamily="34" charset="0"/>
                <a:cs typeface="Tahoma" panose="020B0604030504040204" pitchFamily="34" charset="0"/>
              </a:rPr>
              <a:t>Filipino youths go online at an Internet café in Manila on Feb. 18, 2014. Two-thirds of Coursera participants come from the developed world, according to a new report.</a:t>
            </a:r>
          </a:p>
        </p:txBody>
      </p:sp>
    </p:spTree>
    <p:extLst>
      <p:ext uri="{BB962C8B-B14F-4D97-AF65-F5344CB8AC3E}">
        <p14:creationId xmlns:p14="http://schemas.microsoft.com/office/powerpoint/2010/main" val="3664526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OER and MOOCs in Africa: </a:t>
            </a: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The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AVU Experience</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Griff Richards and Bakary </a:t>
            </a:r>
            <a:r>
              <a:rPr lang="en-US" sz="2000" b="1" dirty="0" smtClean="0">
                <a:latin typeface="Tahoma" panose="020B0604030504040204" pitchFamily="34" charset="0"/>
                <a:ea typeface="Tahoma" panose="020B0604030504040204" pitchFamily="34" charset="0"/>
                <a:cs typeface="Tahoma" panose="020B0604030504040204" pitchFamily="34" charset="0"/>
              </a:rPr>
              <a:t>Diallo, African </a:t>
            </a:r>
            <a:r>
              <a:rPr lang="en-US" sz="2000" b="1" dirty="0">
                <a:latin typeface="Tahoma" panose="020B0604030504040204" pitchFamily="34" charset="0"/>
                <a:ea typeface="Tahoma" panose="020B0604030504040204" pitchFamily="34" charset="0"/>
                <a:cs typeface="Tahoma" panose="020B0604030504040204" pitchFamily="34" charset="0"/>
              </a:rPr>
              <a:t>Virtual University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Nairobi, Kenya</a:t>
            </a:r>
          </a:p>
        </p:txBody>
      </p:sp>
      <p:sp>
        <p:nvSpPr>
          <p:cNvPr id="3" name="Content Placeholder 2"/>
          <p:cNvSpPr>
            <a:spLocks noGrp="1"/>
          </p:cNvSpPr>
          <p:nvPr>
            <p:ph idx="1"/>
          </p:nvPr>
        </p:nvSpPr>
        <p:spPr/>
        <p:txBody>
          <a:bodyPr/>
          <a:lstStyle/>
          <a:p>
            <a:pPr marL="0" indent="0">
              <a:lnSpc>
                <a:spcPct val="10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It is estimated that only 6% of Africans can access post-secondary education. The development goal is set at 12% even though North America and Europe are somewhere around 45%. The gap is huge. This is not to say that African nations are not investing in post-secondary education. For example, Nigeria has been steadily building universities during the past couple of decades. </a:t>
            </a:r>
          </a:p>
        </p:txBody>
      </p:sp>
      <p:pic>
        <p:nvPicPr>
          <p:cNvPr id="5" name="Picture 4"/>
          <p:cNvPicPr>
            <a:picLocks noChangeAspect="1"/>
          </p:cNvPicPr>
          <p:nvPr/>
        </p:nvPicPr>
        <p:blipFill rotWithShape="1">
          <a:blip r:embed="rId2"/>
          <a:srcRect t="17545" r="2439"/>
          <a:stretch/>
        </p:blipFill>
        <p:spPr>
          <a:xfrm>
            <a:off x="3505200" y="4271400"/>
            <a:ext cx="5758640" cy="2595744"/>
          </a:xfrm>
          <a:prstGeom prst="rect">
            <a:avLst/>
          </a:prstGeom>
        </p:spPr>
      </p:pic>
    </p:spTree>
    <p:extLst>
      <p:ext uri="{BB962C8B-B14F-4D97-AF65-F5344CB8AC3E}">
        <p14:creationId xmlns:p14="http://schemas.microsoft.com/office/powerpoint/2010/main" val="3733656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p:nvPr>
        </p:nvSpPr>
        <p:spPr>
          <a:xfrm>
            <a:off x="784225" y="381000"/>
            <a:ext cx="7772400" cy="3124200"/>
          </a:xfrm>
        </p:spPr>
        <p:txBody>
          <a:bodyPr/>
          <a:lstStyle/>
          <a:p>
            <a:pPr eaLnBrk="1" hangingPunct="1"/>
            <a:r>
              <a:rPr lang="en-US" altLang="en-US" sz="4000" b="1" dirty="0" smtClean="0">
                <a:solidFill>
                  <a:srgbClr val="FF0000"/>
                </a:solidFill>
                <a:latin typeface="Tahoma" panose="020B0604030504040204" pitchFamily="34" charset="0"/>
                <a:cs typeface="Tahoma" panose="020B0604030504040204" pitchFamily="34" charset="0"/>
              </a:rPr>
              <a:t>June 12, 2014</a:t>
            </a:r>
            <a:br>
              <a:rPr lang="en-US" altLang="en-US" sz="4000" b="1" dirty="0" smtClean="0">
                <a:solidFill>
                  <a:srgbClr val="FF000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#7. </a:t>
            </a:r>
            <a:r>
              <a:rPr lang="en-US" altLang="en-US" sz="3200" b="1" dirty="0" smtClean="0">
                <a:solidFill>
                  <a:srgbClr val="0070C0"/>
                </a:solidFill>
                <a:latin typeface="Tahoma" panose="020B0604030504040204" pitchFamily="34" charset="0"/>
                <a:cs typeface="Tahoma" panose="020B0604030504040204" pitchFamily="34" charset="0"/>
              </a:rPr>
              <a:t>Assessment and Credentialing Issues</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en-US" sz="2700" b="1" dirty="0" smtClean="0">
                <a:latin typeface="Tahoma" panose="020B0604030504040204" pitchFamily="34" charset="0"/>
                <a:cs typeface="Tahoma" panose="020B0604030504040204" pitchFamily="34" charset="0"/>
              </a:rPr>
              <a:t>Will a degree made up of </a:t>
            </a:r>
            <a:r>
              <a:rPr lang="en-US" altLang="en-US" sz="2700" b="1" dirty="0" err="1" smtClean="0">
                <a:latin typeface="Tahoma" panose="020B0604030504040204" pitchFamily="34" charset="0"/>
                <a:cs typeface="Tahoma" panose="020B0604030504040204" pitchFamily="34" charset="0"/>
              </a:rPr>
              <a:t>Moocs</a:t>
            </a:r>
            <a:r>
              <a:rPr lang="en-US" altLang="en-US" sz="2700" b="1" dirty="0" smtClean="0">
                <a:latin typeface="Tahoma" panose="020B0604030504040204" pitchFamily="34" charset="0"/>
                <a:cs typeface="Tahoma" panose="020B0604030504040204" pitchFamily="34" charset="0"/>
              </a:rPr>
              <a:t> ever be worth the paper it's written on?</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rPr>
              <a:t>The University of the People can now hand out degrees to its online students – but will employers take them seriously?, Louise Tickle The Guardian</a:t>
            </a:r>
            <a:r>
              <a:rPr lang="en-US" altLang="en-US" sz="1800" b="1" dirty="0" smtClean="0">
                <a:latin typeface="Tahoma" panose="020B0604030504040204" pitchFamily="34" charset="0"/>
                <a:cs typeface="Tahoma" panose="020B0604030504040204" pitchFamily="34" charset="0"/>
              </a:rPr>
              <a:t/>
            </a:r>
            <a:br>
              <a:rPr lang="en-US" altLang="en-US" sz="1800" b="1" dirty="0" smtClean="0">
                <a:latin typeface="Tahoma" panose="020B0604030504040204" pitchFamily="34" charset="0"/>
                <a:cs typeface="Tahoma" panose="020B0604030504040204" pitchFamily="34" charset="0"/>
              </a:rPr>
            </a:br>
            <a:r>
              <a:rPr lang="en-US" altLang="en-US" sz="900" b="1" u="sng" dirty="0" smtClean="0">
                <a:latin typeface="Tahoma" panose="020B0604030504040204" pitchFamily="34" charset="0"/>
                <a:cs typeface="Tahoma" panose="020B0604030504040204" pitchFamily="34" charset="0"/>
                <a:hlinkClick r:id="rId2"/>
              </a:rPr>
              <a:t>http://www.theguardian.com/higher-education-network/blog/2014/jun/12/moocs-viable-alternative-traditional-degree</a:t>
            </a:r>
            <a:r>
              <a:rPr lang="en-US" altLang="en-US" sz="900" b="1" u="sng" dirty="0" smtClean="0">
                <a:latin typeface="Tahoma" panose="020B0604030504040204" pitchFamily="34" charset="0"/>
                <a:cs typeface="Tahoma" panose="020B0604030504040204" pitchFamily="34" charset="0"/>
              </a:rPr>
              <a:t> </a:t>
            </a:r>
            <a:endParaRPr lang="en-US" altLang="en-US" sz="900" b="1" dirty="0" smtClean="0">
              <a:latin typeface="Tahoma" panose="020B0604030504040204" pitchFamily="34" charset="0"/>
              <a:cs typeface="Tahoma" panose="020B0604030504040204" pitchFamily="34" charset="0"/>
            </a:endParaRPr>
          </a:p>
        </p:txBody>
      </p:sp>
      <p:pic>
        <p:nvPicPr>
          <p:cNvPr id="24473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540125"/>
            <a:ext cx="39624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TextBox 7"/>
          <p:cNvSpPr txBox="1">
            <a:spLocks noChangeArrowheads="1"/>
          </p:cNvSpPr>
          <p:nvPr/>
        </p:nvSpPr>
        <p:spPr bwMode="auto">
          <a:xfrm>
            <a:off x="1927225" y="5916613"/>
            <a:ext cx="662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b="1" smtClean="0">
                <a:solidFill>
                  <a:srgbClr val="000000"/>
                </a:solidFill>
                <a:latin typeface="Tahoma" panose="020B0604030504040204" pitchFamily="34" charset="0"/>
                <a:cs typeface="Tahoma" panose="020B0604030504040204" pitchFamily="34" charset="0"/>
              </a:rPr>
              <a:t>Moocs can offer a lot, but they don't offer the feedback of a traditional degree.</a:t>
            </a:r>
          </a:p>
        </p:txBody>
      </p:sp>
    </p:spTree>
    <p:extLst>
      <p:ext uri="{BB962C8B-B14F-4D97-AF65-F5344CB8AC3E}">
        <p14:creationId xmlns:p14="http://schemas.microsoft.com/office/powerpoint/2010/main" val="1366929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a:xfrm>
            <a:off x="457200" y="596900"/>
            <a:ext cx="8077200" cy="2163763"/>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May 31, 2014</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Research Topic </a:t>
            </a:r>
            <a:r>
              <a:rPr lang="en-US" altLang="en-US" sz="3600" b="1" dirty="0" smtClean="0">
                <a:solidFill>
                  <a:srgbClr val="0070C0"/>
                </a:solidFill>
                <a:latin typeface="Tahoma" panose="020B0604030504040204" pitchFamily="34" charset="0"/>
                <a:cs typeface="Tahoma" panose="020B0604030504040204" pitchFamily="34" charset="0"/>
              </a:rPr>
              <a:t>#8. </a:t>
            </a:r>
            <a:br>
              <a:rPr lang="en-US" altLang="en-US" sz="3600" b="1" dirty="0" smtClean="0">
                <a:solidFill>
                  <a:srgbClr val="0070C0"/>
                </a:solidFill>
                <a:latin typeface="Tahoma" panose="020B0604030504040204" pitchFamily="34" charset="0"/>
                <a:cs typeface="Tahoma" panose="020B0604030504040204" pitchFamily="34" charset="0"/>
              </a:rPr>
            </a:b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Localization </a:t>
            </a: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of Content</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3600" b="1" dirty="0" err="1" smtClean="0">
                <a:latin typeface="Tahoma" panose="020B0604030504040204" pitchFamily="34" charset="0"/>
                <a:cs typeface="Tahoma" panose="020B0604030504040204" pitchFamily="34" charset="0"/>
              </a:rPr>
              <a:t>ocMOOCs</a:t>
            </a:r>
            <a:r>
              <a:rPr lang="en-US" altLang="en-US" sz="3600" b="1" dirty="0" smtClean="0">
                <a:latin typeface="Tahoma" panose="020B0604030504040204" pitchFamily="34" charset="0"/>
                <a:cs typeface="Tahoma" panose="020B0604030504040204" pitchFamily="34" charset="0"/>
              </a:rPr>
              <a:t> and </a:t>
            </a:r>
            <a:r>
              <a:rPr lang="en-US" altLang="en-US" sz="3600" b="1" dirty="0" err="1" smtClean="0">
                <a:latin typeface="Tahoma" panose="020B0604030504040204" pitchFamily="34" charset="0"/>
                <a:cs typeface="Tahoma" panose="020B0604030504040204" pitchFamily="34" charset="0"/>
              </a:rPr>
              <a:t>hMOOCs</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3600" b="1" dirty="0" smtClean="0">
                <a:latin typeface="Tahoma" panose="020B0604030504040204" pitchFamily="34" charset="0"/>
                <a:cs typeface="Tahoma" panose="020B0604030504040204" pitchFamily="34" charset="0"/>
              </a:rPr>
              <a:t>Revolutionizing online education</a:t>
            </a:r>
            <a:br>
              <a:rPr lang="en-US" altLang="en-US" sz="36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Professor creates courses tailored to cultural differences,</a:t>
            </a:r>
            <a:br>
              <a:rPr lang="en-US" altLang="en-US" sz="20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rPr>
              <a:t>Korea </a:t>
            </a:r>
            <a:r>
              <a:rPr lang="en-US" altLang="en-US" sz="1400" b="1" dirty="0" err="1" smtClean="0">
                <a:latin typeface="Tahoma" panose="020B0604030504040204" pitchFamily="34" charset="0"/>
                <a:cs typeface="Tahoma" panose="020B0604030504040204" pitchFamily="34" charset="0"/>
              </a:rPr>
              <a:t>JoongAng</a:t>
            </a:r>
            <a:r>
              <a:rPr lang="en-US" altLang="en-US" sz="1400" b="1" dirty="0" smtClean="0">
                <a:latin typeface="Tahoma" panose="020B0604030504040204" pitchFamily="34" charset="0"/>
                <a:cs typeface="Tahoma" panose="020B0604030504040204" pitchFamily="34" charset="0"/>
              </a:rPr>
              <a:t> Daily, KIM BONG-MOON [bongmoon@joongang.co.kr] </a:t>
            </a:r>
            <a:br>
              <a:rPr lang="en-US" altLang="en-US" sz="14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2"/>
              </a:rPr>
              <a:t>http://koreajoongangdaily.joins.com/news/article/article.aspx?aid=2989930&amp;cloc=joongangdaily%7Chome%7Cnewslist1</a:t>
            </a:r>
            <a:r>
              <a:rPr lang="en-US" altLang="en-US" sz="800" b="1" dirty="0" smtClean="0">
                <a:latin typeface="Tahoma" panose="020B0604030504040204" pitchFamily="34" charset="0"/>
                <a:cs typeface="Tahoma" panose="020B0604030504040204" pitchFamily="34" charset="0"/>
              </a:rPr>
              <a:t> </a:t>
            </a:r>
          </a:p>
        </p:txBody>
      </p:sp>
      <p:pic>
        <p:nvPicPr>
          <p:cNvPr id="2478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28950"/>
            <a:ext cx="44196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TextBox 4"/>
          <p:cNvSpPr txBox="1">
            <a:spLocks noChangeArrowheads="1"/>
          </p:cNvSpPr>
          <p:nvPr/>
        </p:nvSpPr>
        <p:spPr bwMode="auto">
          <a:xfrm>
            <a:off x="228600" y="5791200"/>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b="1" smtClean="0">
                <a:solidFill>
                  <a:srgbClr val="000000"/>
                </a:solidFill>
                <a:latin typeface="Tahoma" panose="020B0604030504040204" pitchFamily="34" charset="0"/>
              </a:rPr>
              <a:t>Professor Auh Yoon-il of Kyung Hee Cyber University explains the upcoming Kyung Hee MOOC 2.0 in an interview with the Korea JoongAng Daily at Kyung Hee University on Wednesday. (“one culture” or ocMOOCs and hMOOCs)</a:t>
            </a:r>
            <a:endParaRPr lang="en-US" altLang="en-US" sz="3200" b="1" smtClean="0">
              <a:solidFill>
                <a:srgbClr val="000000"/>
              </a:solidFill>
              <a:latin typeface="Tahoma" panose="020B0604030504040204" pitchFamily="34" charset="0"/>
            </a:endParaRPr>
          </a:p>
        </p:txBody>
      </p:sp>
    </p:spTree>
    <p:extLst>
      <p:ext uri="{BB962C8B-B14F-4D97-AF65-F5344CB8AC3E}">
        <p14:creationId xmlns:p14="http://schemas.microsoft.com/office/powerpoint/2010/main" val="2724544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Title 4"/>
          <p:cNvSpPr>
            <a:spLocks noGrp="1"/>
          </p:cNvSpPr>
          <p:nvPr>
            <p:ph type="title"/>
          </p:nvPr>
        </p:nvSpPr>
        <p:spPr>
          <a:xfrm>
            <a:off x="609600" y="228600"/>
            <a:ext cx="8382000" cy="1905000"/>
          </a:xfrm>
        </p:spPr>
        <p:txBody>
          <a:bodyPr/>
          <a:lstStyle/>
          <a:p>
            <a:r>
              <a:rPr lang="en-US" altLang="en-US" sz="2800" b="1" dirty="0" smtClean="0">
                <a:solidFill>
                  <a:srgbClr val="FF0000"/>
                </a:solidFill>
                <a:latin typeface="Tahoma" panose="020B0604030504040204" pitchFamily="34" charset="0"/>
                <a:cs typeface="Tahoma" panose="020B0604030504040204" pitchFamily="34" charset="0"/>
              </a:rPr>
              <a:t>Fall 2014, On Wisconsin</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MOOC, Meet MORC (</a:t>
            </a:r>
            <a:r>
              <a:rPr lang="en-US" altLang="en-US" sz="2400" b="1" dirty="0" smtClean="0">
                <a:solidFill>
                  <a:srgbClr val="0070C0"/>
                </a:solidFill>
                <a:latin typeface="Tahoma" panose="020B0604030504040204" pitchFamily="34" charset="0"/>
                <a:cs typeface="Tahoma" panose="020B0604030504040204" pitchFamily="34" charset="0"/>
              </a:rPr>
              <a:t>Massive Open Radio Course</a:t>
            </a:r>
            <a:r>
              <a:rPr lang="en-US" altLang="en-US" sz="2400" b="1" dirty="0" smtClean="0">
                <a:latin typeface="Tahoma" panose="020B0604030504040204" pitchFamily="34" charset="0"/>
                <a:cs typeface="Tahoma" panose="020B0604030504040204" pitchFamily="34" charset="0"/>
              </a:rPr>
              <a:t>)</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en-US" sz="1600" b="1" dirty="0" smtClean="0">
                <a:latin typeface="Tahoma" panose="020B0604030504040204" pitchFamily="34" charset="0"/>
                <a:cs typeface="Tahoma" panose="020B0604030504040204" pitchFamily="34" charset="0"/>
              </a:rPr>
              <a:t>WHA, UW Madison, College of the Air,1933, </a:t>
            </a:r>
            <a:br>
              <a:rPr lang="en-US" altLang="en-US" sz="1600" b="1" dirty="0" smtClean="0">
                <a:latin typeface="Tahoma" panose="020B0604030504040204" pitchFamily="34" charset="0"/>
                <a:cs typeface="Tahoma" panose="020B0604030504040204" pitchFamily="34" charset="0"/>
              </a:rPr>
            </a:br>
            <a:r>
              <a:rPr lang="en-US" altLang="en-US" sz="1600" b="1" dirty="0" smtClean="0">
                <a:latin typeface="Tahoma" panose="020B0604030504040204" pitchFamily="34" charset="0"/>
                <a:cs typeface="Tahoma" panose="020B0604030504040204" pitchFamily="34" charset="0"/>
              </a:rPr>
              <a:t>Vocational Training dedicated to Agriculture, </a:t>
            </a:r>
            <a:br>
              <a:rPr lang="en-US" altLang="en-US" sz="1600" b="1" dirty="0" smtClean="0">
                <a:latin typeface="Tahoma" panose="020B0604030504040204" pitchFamily="34" charset="0"/>
                <a:cs typeface="Tahoma" panose="020B0604030504040204" pitchFamily="34" charset="0"/>
              </a:rPr>
            </a:br>
            <a:r>
              <a:rPr lang="en-US" altLang="en-US" sz="1600" b="1" dirty="0" smtClean="0">
                <a:latin typeface="Tahoma" panose="020B0604030504040204" pitchFamily="34" charset="0"/>
                <a:cs typeface="Tahoma" panose="020B0604030504040204" pitchFamily="34" charset="0"/>
              </a:rPr>
              <a:t>and later Home Economics and Typing</a:t>
            </a:r>
          </a:p>
        </p:txBody>
      </p:sp>
      <p:pic>
        <p:nvPicPr>
          <p:cNvPr id="970755" name="Picture 2"/>
          <p:cNvPicPr>
            <a:picLocks noChangeAspect="1"/>
          </p:cNvPicPr>
          <p:nvPr/>
        </p:nvPicPr>
        <p:blipFill>
          <a:blip r:embed="rId3">
            <a:extLst>
              <a:ext uri="{28A0092B-C50C-407E-A947-70E740481C1C}">
                <a14:useLocalDpi xmlns:a14="http://schemas.microsoft.com/office/drawing/2010/main" val="0"/>
              </a:ext>
            </a:extLst>
          </a:blip>
          <a:srcRect l="20657" t="25157" r="30080" b="28790"/>
          <a:stretch>
            <a:fillRect/>
          </a:stretch>
        </p:blipFill>
        <p:spPr bwMode="auto">
          <a:xfrm>
            <a:off x="1066800" y="1981200"/>
            <a:ext cx="73152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5395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4" descr="http://www.aace.org/conf/elearn/speakers/2008/ch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764" y="2667000"/>
            <a:ext cx="313323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itle 11"/>
          <p:cNvSpPr>
            <a:spLocks noGrp="1"/>
          </p:cNvSpPr>
          <p:nvPr>
            <p:ph type="title"/>
          </p:nvPr>
        </p:nvSpPr>
        <p:spPr>
          <a:xfrm>
            <a:off x="457200" y="381000"/>
            <a:ext cx="8305800" cy="1981200"/>
          </a:xfrm>
        </p:spPr>
        <p:txBody>
          <a:bodyPr/>
          <a:lstStyle/>
          <a:p>
            <a:r>
              <a:rPr lang="en-US" altLang="en-US" sz="3600" b="1" dirty="0">
                <a:solidFill>
                  <a:srgbClr val="0070C0"/>
                </a:solidFill>
                <a:latin typeface="Tahoma" panose="020B0604030504040204" pitchFamily="34" charset="0"/>
                <a:cs typeface="Tahoma" panose="020B0604030504040204" pitchFamily="34" charset="0"/>
              </a:rPr>
              <a:t>Research Topic </a:t>
            </a:r>
            <a:r>
              <a:rPr lang="en-US" altLang="en-US" sz="3600" b="1" dirty="0" smtClean="0">
                <a:solidFill>
                  <a:srgbClr val="0070C0"/>
                </a:solidFill>
                <a:latin typeface="Tahoma" panose="020B0604030504040204" pitchFamily="34" charset="0"/>
                <a:cs typeface="Tahoma" panose="020B0604030504040204" pitchFamily="34" charset="0"/>
              </a:rPr>
              <a:t>#9.</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Functioning of Translation Teams</a:t>
            </a:r>
            <a:r>
              <a:rPr lang="en-US" altLang="en-US" sz="3600" b="1" dirty="0" smtClean="0">
                <a:solidFill>
                  <a:srgbClr val="FF0000"/>
                </a:solidFill>
                <a:latin typeface="Tahoma" panose="020B0604030504040204" pitchFamily="34" charset="0"/>
                <a:cs typeface="Tahoma" panose="020B0604030504040204" pitchFamily="34" charset="0"/>
              </a:rPr>
              <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ea typeface="PMingLiU" panose="02020500000000000000" pitchFamily="18" charset="-120"/>
              </a:rPr>
              <a:t>Learning from Localized OER and OCW</a:t>
            </a:r>
            <a:r>
              <a:rPr lang="en-US" altLang="en-US" sz="2400" b="1" dirty="0" smtClean="0">
                <a:latin typeface="Tahoma" panose="020B0604030504040204" pitchFamily="34" charset="0"/>
                <a:ea typeface="PMingLiU" panose="02020500000000000000" pitchFamily="18" charset="-120"/>
              </a:rPr>
              <a:t/>
            </a:r>
            <a:br>
              <a:rPr lang="en-US" altLang="en-US" sz="2400" b="1" dirty="0" smtClean="0">
                <a:latin typeface="Tahoma" panose="020B0604030504040204" pitchFamily="34" charset="0"/>
                <a:ea typeface="PMingLiU" panose="02020500000000000000" pitchFamily="18" charset="-120"/>
              </a:rPr>
            </a:br>
            <a:r>
              <a:rPr lang="en-US" altLang="en-US" sz="2400" b="1" dirty="0" smtClean="0">
                <a:latin typeface="Tahoma" panose="020B0604030504040204" pitchFamily="34" charset="0"/>
                <a:ea typeface="PMingLiU" panose="02020500000000000000" pitchFamily="18" charset="-120"/>
              </a:rPr>
              <a:t>(e.g., </a:t>
            </a:r>
            <a:r>
              <a:rPr lang="en-US" altLang="en-US" sz="2400" b="1" dirty="0" err="1" smtClean="0">
                <a:latin typeface="Tahoma" panose="020B0604030504040204" pitchFamily="34" charset="0"/>
                <a:ea typeface="PMingLiU" panose="02020500000000000000" pitchFamily="18" charset="-120"/>
              </a:rPr>
              <a:t>O</a:t>
            </a:r>
            <a:r>
              <a:rPr lang="en-US" altLang="zh-TW" sz="2400" b="1" dirty="0" err="1" smtClean="0">
                <a:latin typeface="Tahoma" panose="020B0604030504040204" pitchFamily="34" charset="0"/>
                <a:ea typeface="PMingLiU" panose="02020500000000000000" pitchFamily="18" charset="-120"/>
              </a:rPr>
              <a:t>pensource</a:t>
            </a:r>
            <a:r>
              <a:rPr lang="en-US" altLang="zh-TW" sz="2400" b="1" dirty="0" smtClean="0">
                <a:latin typeface="Tahoma" panose="020B0604030504040204" pitchFamily="34" charset="0"/>
                <a:ea typeface="PMingLiU" panose="02020500000000000000" pitchFamily="18" charset="-120"/>
              </a:rPr>
              <a:t> </a:t>
            </a:r>
            <a:r>
              <a:rPr lang="en-US" altLang="zh-TW" sz="2400" b="1" dirty="0" err="1" smtClean="0">
                <a:latin typeface="Tahoma" panose="020B0604030504040204" pitchFamily="34" charset="0"/>
                <a:ea typeface="PMingLiU" panose="02020500000000000000" pitchFamily="18" charset="-120"/>
              </a:rPr>
              <a:t>Opencourseware</a:t>
            </a:r>
            <a:r>
              <a:rPr lang="en-US" altLang="zh-TW" sz="2400" b="1" dirty="0" smtClean="0">
                <a:latin typeface="Tahoma" panose="020B0604030504040204" pitchFamily="34" charset="0"/>
                <a:ea typeface="PMingLiU" panose="02020500000000000000" pitchFamily="18" charset="-120"/>
              </a:rPr>
              <a:t> Prototype System (OOPS), </a:t>
            </a:r>
            <a:r>
              <a:rPr lang="en-US" altLang="en-US" sz="2400" b="1" dirty="0" smtClean="0">
                <a:solidFill>
                  <a:schemeClr val="tx1"/>
                </a:solidFill>
                <a:latin typeface="Tahoma" panose="020B0604030504040204" pitchFamily="34" charset="0"/>
                <a:cs typeface="Tahoma" panose="020B0604030504040204" pitchFamily="34" charset="0"/>
              </a:rPr>
              <a:t>Lucifer Chu, Janitor of OOPS)</a:t>
            </a:r>
          </a:p>
        </p:txBody>
      </p:sp>
      <p:pic>
        <p:nvPicPr>
          <p:cNvPr id="188420" name="Picture 5"/>
          <p:cNvPicPr>
            <a:picLocks noChangeAspect="1" noChangeArrowheads="1"/>
          </p:cNvPicPr>
          <p:nvPr/>
        </p:nvPicPr>
        <p:blipFill>
          <a:blip r:embed="rId3">
            <a:extLst>
              <a:ext uri="{28A0092B-C50C-407E-A947-70E740481C1C}">
                <a14:useLocalDpi xmlns:a14="http://schemas.microsoft.com/office/drawing/2010/main" val="0"/>
              </a:ext>
            </a:extLst>
          </a:blip>
          <a:srcRect l="30200" t="25308" r="29478" b="33809"/>
          <a:stretch>
            <a:fillRect/>
          </a:stretch>
        </p:blipFill>
        <p:spPr bwMode="auto">
          <a:xfrm>
            <a:off x="1219200" y="3336925"/>
            <a:ext cx="2895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8421" name="Picture 6"/>
          <p:cNvPicPr>
            <a:picLocks noChangeAspect="1" noChangeArrowheads="1"/>
          </p:cNvPicPr>
          <p:nvPr/>
        </p:nvPicPr>
        <p:blipFill>
          <a:blip r:embed="rId4">
            <a:extLst>
              <a:ext uri="{28A0092B-C50C-407E-A947-70E740481C1C}">
                <a14:useLocalDpi xmlns:a14="http://schemas.microsoft.com/office/drawing/2010/main" val="0"/>
              </a:ext>
            </a:extLst>
          </a:blip>
          <a:srcRect l="3810" t="10213" r="3543" b="65257"/>
          <a:stretch>
            <a:fillRect/>
          </a:stretch>
        </p:blipFill>
        <p:spPr bwMode="auto">
          <a:xfrm>
            <a:off x="465992" y="2667000"/>
            <a:ext cx="411480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84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454650"/>
            <a:ext cx="36576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7421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a:xfrm>
            <a:off x="533400" y="487363"/>
            <a:ext cx="8305800" cy="2179637"/>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January 27, 2014</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#10.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Various Geo-</a:t>
            </a:r>
            <a:r>
              <a:rPr lang="en-US" altLang="en-US" sz="3200" b="1" dirty="0" smtClean="0">
                <a:solidFill>
                  <a:srgbClr val="0070C0"/>
                </a:solidFill>
                <a:latin typeface="Tahoma" panose="020B0604030504040204" pitchFamily="34" charset="0"/>
                <a:cs typeface="Tahoma" panose="020B0604030504040204" pitchFamily="34" charset="0"/>
              </a:rPr>
              <a:t>Political </a:t>
            </a:r>
            <a:r>
              <a:rPr lang="en-US" altLang="en-US" sz="3200" b="1" dirty="0" smtClean="0">
                <a:solidFill>
                  <a:srgbClr val="0070C0"/>
                </a:solidFill>
                <a:latin typeface="Tahoma" panose="020B0604030504040204" pitchFamily="34" charset="0"/>
                <a:cs typeface="Tahoma" panose="020B0604030504040204" pitchFamily="34" charset="0"/>
              </a:rPr>
              <a:t>Issues</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Coursera Support Center, Why is my country blocked?</a:t>
            </a:r>
            <a:r>
              <a:rPr lang="en-US" altLang="en-US" sz="800" b="1" dirty="0" smtClean="0">
                <a:latin typeface="Tahoma" panose="020B0604030504040204" pitchFamily="34" charset="0"/>
                <a:cs typeface="Tahoma" panose="020B0604030504040204" pitchFamily="34" charset="0"/>
              </a:rPr>
              <a:t/>
            </a:r>
            <a:br>
              <a:rPr lang="en-US" altLang="en-US" sz="8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2"/>
              </a:rPr>
              <a:t>http://help.coursera.org/customer/portal/articles/1425714-why-is-my-country-blocked-</a:t>
            </a:r>
            <a:r>
              <a:rPr lang="en-US" altLang="en-US" sz="800" b="1" dirty="0" smtClean="0">
                <a:latin typeface="Tahoma" panose="020B0604030504040204" pitchFamily="34" charset="0"/>
                <a:cs typeface="Tahoma" panose="020B0604030504040204" pitchFamily="34" charset="0"/>
              </a:rPr>
              <a:t> </a:t>
            </a:r>
            <a:br>
              <a:rPr lang="en-US" altLang="en-US" sz="8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Online education platform Coursera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blocks students in Syria and Iran, </a:t>
            </a:r>
            <a:r>
              <a:rPr lang="en-US" altLang="en-US" sz="2000" b="1" dirty="0" err="1" smtClean="0">
                <a:latin typeface="Tahoma" panose="020B0604030504040204" pitchFamily="34" charset="0"/>
                <a:cs typeface="Tahoma" panose="020B0604030504040204" pitchFamily="34" charset="0"/>
              </a:rPr>
              <a:t>Wamba</a:t>
            </a:r>
            <a:r>
              <a:rPr lang="en-US" altLang="en-US" sz="2000" b="1" dirty="0" smtClean="0">
                <a:latin typeface="Tahoma" panose="020B0604030504040204" pitchFamily="34" charset="0"/>
                <a:cs typeface="Tahoma" panose="020B0604030504040204" pitchFamily="34" charset="0"/>
              </a:rPr>
              <a:t>, Nina Curley</a:t>
            </a:r>
            <a:r>
              <a:rPr lang="en-US" altLang="en-US" sz="100" b="1" dirty="0" smtClean="0"/>
              <a:t/>
            </a:r>
            <a:br>
              <a:rPr lang="en-US" altLang="en-US" sz="100" b="1" dirty="0" smtClean="0"/>
            </a:br>
            <a:r>
              <a:rPr lang="en-US" altLang="en-US" sz="100" b="1" dirty="0" smtClean="0">
                <a:hlinkClick r:id="rId3"/>
              </a:rPr>
              <a:t>http://www.wamda.com/2014/01/coursera-blocks-syria-and-iran-moocs-online-courses</a:t>
            </a:r>
            <a:r>
              <a:rPr lang="en-US" altLang="en-US" sz="100" b="1" dirty="0" smtClean="0"/>
              <a:t> </a:t>
            </a:r>
            <a:endParaRPr lang="en-US" altLang="en-US" sz="800" dirty="0" smtClean="0"/>
          </a:p>
        </p:txBody>
      </p:sp>
      <p:pic>
        <p:nvPicPr>
          <p:cNvPr id="248835" name="Picture 2"/>
          <p:cNvPicPr>
            <a:picLocks noChangeAspect="1"/>
          </p:cNvPicPr>
          <p:nvPr/>
        </p:nvPicPr>
        <p:blipFill>
          <a:blip r:embed="rId4">
            <a:extLst>
              <a:ext uri="{28A0092B-C50C-407E-A947-70E740481C1C}">
                <a14:useLocalDpi xmlns:a14="http://schemas.microsoft.com/office/drawing/2010/main" val="0"/>
              </a:ext>
            </a:extLst>
          </a:blip>
          <a:srcRect l="12790" t="9959" r="33102" b="7054"/>
          <a:stretch>
            <a:fillRect/>
          </a:stretch>
        </p:blipFill>
        <p:spPr bwMode="auto">
          <a:xfrm>
            <a:off x="5019675" y="3097213"/>
            <a:ext cx="41084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25838"/>
            <a:ext cx="48545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3313" y="3257550"/>
            <a:ext cx="41465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6325" y="5357813"/>
            <a:ext cx="1811338"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Lst>
          </a:blip>
          <a:srcRect l="14211" t="19243" r="16982" b="8833"/>
          <a:stretch>
            <a:fillRect/>
          </a:stretch>
        </p:blipFill>
        <p:spPr bwMode="auto">
          <a:xfrm>
            <a:off x="0" y="3503857"/>
            <a:ext cx="4967288"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s://pbs.twimg.com/profile_images/430758166981124096/jz9Gtlk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3881438"/>
            <a:ext cx="27209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44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257418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27, 2015</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#11.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 Participant Study </a:t>
            </a:r>
            <a:r>
              <a:rPr lang="en-US" altLang="en-US" sz="3200" b="1" dirty="0" smtClean="0">
                <a:solidFill>
                  <a:srgbClr val="0070C0"/>
                </a:solidFill>
                <a:latin typeface="Tahoma" panose="020B0604030504040204" pitchFamily="34" charset="0"/>
                <a:cs typeface="Tahoma" panose="020B0604030504040204" pitchFamily="34" charset="0"/>
              </a:rPr>
              <a:t>Strategies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Invisible Learners Taking MOOCs</a:t>
            </a:r>
            <a:r>
              <a:rPr lang="en-US" sz="2800" b="1" dirty="0" smtClean="0">
                <a:latin typeface="Tahoma" panose="020B0604030504040204" pitchFamily="34" charset="0"/>
                <a:ea typeface="Tahoma" panose="020B0604030504040204" pitchFamily="34" charset="0"/>
                <a:cs typeface="Tahoma" panose="020B0604030504040204" pitchFamily="34" charset="0"/>
              </a:rPr>
              <a:t>,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George Veletsianos, Inside Higher Ed</a:t>
            </a:r>
            <a:r>
              <a:rPr lang="en-US" sz="1400" b="1" dirty="0" smtClean="0">
                <a:latin typeface="Tahoma" panose="020B0604030504040204" pitchFamily="34" charset="0"/>
                <a:ea typeface="Tahoma" panose="020B0604030504040204" pitchFamily="34" charset="0"/>
                <a:cs typeface="Tahoma" panose="020B0604030504040204" pitchFamily="34" charset="0"/>
              </a:rPr>
              <a:t/>
            </a:r>
            <a:br>
              <a:rPr lang="en-US" sz="1400" b="1" dirty="0" smtClean="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400" b="1" dirty="0" smtClean="0">
                <a:latin typeface="Tahoma" panose="020B0604030504040204" pitchFamily="34" charset="0"/>
                <a:ea typeface="Tahoma" panose="020B0604030504040204" pitchFamily="34" charset="0"/>
                <a:cs typeface="Tahoma" panose="020B0604030504040204" pitchFamily="34" charset="0"/>
                <a:hlinkClick r:id="rId2"/>
              </a:rPr>
              <a:t>www.insidehighered.com/blogs/higher-ed-beta/invisible-learners-taking-moocs</a:t>
            </a:r>
            <a:r>
              <a:rPr lang="en-US" sz="1400" b="1" dirty="0" smtClean="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8213" t="23319" r="37813" b="4933"/>
          <a:stretch/>
        </p:blipFill>
        <p:spPr>
          <a:xfrm>
            <a:off x="2400300" y="3014472"/>
            <a:ext cx="4381500" cy="3810000"/>
          </a:xfrm>
          <a:prstGeom prst="rect">
            <a:avLst/>
          </a:prstGeom>
        </p:spPr>
      </p:pic>
    </p:spTree>
    <p:extLst>
      <p:ext uri="{BB962C8B-B14F-4D97-AF65-F5344CB8AC3E}">
        <p14:creationId xmlns:p14="http://schemas.microsoft.com/office/powerpoint/2010/main" val="29792261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Title 1"/>
          <p:cNvSpPr>
            <a:spLocks noGrp="1"/>
          </p:cNvSpPr>
          <p:nvPr>
            <p:ph type="title"/>
          </p:nvPr>
        </p:nvSpPr>
        <p:spPr>
          <a:xfrm>
            <a:off x="685800" y="342900"/>
            <a:ext cx="8153400" cy="1790700"/>
          </a:xfrm>
        </p:spPr>
        <p:txBody>
          <a:bodyPr/>
          <a:lstStyle/>
          <a:p>
            <a:r>
              <a:rPr lang="en-US" altLang="en-US" sz="3200" dirty="0" smtClean="0">
                <a:solidFill>
                  <a:srgbClr val="FF0000"/>
                </a:solidFill>
                <a:latin typeface="Tahoma" panose="020B0604030504040204" pitchFamily="34" charset="0"/>
                <a:cs typeface="Tahoma" panose="020B0604030504040204" pitchFamily="34" charset="0"/>
              </a:rPr>
              <a:t>October 1, 2012: MOOC </a:t>
            </a:r>
            <a:r>
              <a:rPr lang="en-US" altLang="en-US" sz="3200" dirty="0" smtClean="0">
                <a:solidFill>
                  <a:srgbClr val="FF0000"/>
                </a:solidFill>
                <a:latin typeface="Tahoma" panose="020B0604030504040204" pitchFamily="34" charset="0"/>
                <a:cs typeface="Tahoma" panose="020B0604030504040204" pitchFamily="34" charset="0"/>
              </a:rPr>
              <a:t>Students</a:t>
            </a:r>
            <a:r>
              <a:rPr lang="en-US" altLang="en-US" dirty="0" smtClean="0">
                <a:solidFill>
                  <a:srgbClr val="FF0000"/>
                </a:solidFill>
                <a:latin typeface="Tahoma" panose="020B0604030504040204" pitchFamily="34" charset="0"/>
                <a:cs typeface="Tahoma" panose="020B0604030504040204" pitchFamily="34" charset="0"/>
              </a:rPr>
              <a:t/>
            </a:r>
            <a:br>
              <a:rPr lang="en-US" altLang="en-US" dirty="0" smtClean="0">
                <a:solidFill>
                  <a:srgbClr val="FF0000"/>
                </a:solidFill>
                <a:latin typeface="Tahoma" panose="020B0604030504040204" pitchFamily="34" charset="0"/>
                <a:cs typeface="Tahoma" panose="020B0604030504040204" pitchFamily="34" charset="0"/>
              </a:rPr>
            </a:br>
            <a:r>
              <a:rPr lang="en-US" altLang="en-US" dirty="0">
                <a:solidFill>
                  <a:srgbClr val="0070C0"/>
                </a:solidFill>
                <a:latin typeface="Tahoma" panose="020B0604030504040204" pitchFamily="34" charset="0"/>
                <a:cs typeface="Tahoma" panose="020B0604030504040204" pitchFamily="34" charset="0"/>
              </a:rPr>
              <a:t>MOOC Learner Study Strategies</a:t>
            </a:r>
            <a:r>
              <a:rPr lang="en-US" altLang="en-US" dirty="0" smtClean="0">
                <a:solidFill>
                  <a:srgbClr val="FF0000"/>
                </a:solidFill>
                <a:latin typeface="Tahoma" panose="020B0604030504040204" pitchFamily="34" charset="0"/>
                <a:cs typeface="Tahoma" panose="020B0604030504040204" pitchFamily="34" charset="0"/>
              </a:rPr>
              <a:t> </a:t>
            </a:r>
            <a:r>
              <a:rPr lang="en-US" altLang="en-US" dirty="0" smtClean="0">
                <a:latin typeface="Tahoma" panose="020B0604030504040204" pitchFamily="34" charset="0"/>
                <a:cs typeface="Tahoma" panose="020B0604030504040204" pitchFamily="34" charset="0"/>
              </a:rPr>
              <a:t/>
            </a:r>
            <a:br>
              <a:rPr lang="en-US" altLang="en-US" dirty="0" smtClean="0">
                <a:latin typeface="Tahoma" panose="020B0604030504040204" pitchFamily="34" charset="0"/>
                <a:cs typeface="Tahoma" panose="020B0604030504040204" pitchFamily="34" charset="0"/>
              </a:rPr>
            </a:br>
            <a:r>
              <a:rPr lang="en-US" altLang="en-US" dirty="0" smtClean="0">
                <a:latin typeface="Tahoma" panose="020B0604030504040204" pitchFamily="34" charset="0"/>
                <a:cs typeface="Tahoma" panose="020B0604030504040204" pitchFamily="34" charset="0"/>
              </a:rPr>
              <a:t>4 Massive Open Online Courses and How They Work, Ben </a:t>
            </a:r>
            <a:r>
              <a:rPr lang="en-US" altLang="en-US" dirty="0" err="1" smtClean="0">
                <a:latin typeface="Tahoma" panose="020B0604030504040204" pitchFamily="34" charset="0"/>
                <a:cs typeface="Tahoma" panose="020B0604030504040204" pitchFamily="34" charset="0"/>
              </a:rPr>
              <a:t>Gose</a:t>
            </a:r>
            <a:r>
              <a:rPr lang="en-US" altLang="en-US" dirty="0" smtClean="0">
                <a:latin typeface="Tahoma" panose="020B0604030504040204" pitchFamily="34" charset="0"/>
                <a:cs typeface="Tahoma" panose="020B0604030504040204" pitchFamily="34" charset="0"/>
              </a:rPr>
              <a:t>, Chronicle of HE</a:t>
            </a:r>
            <a:br>
              <a:rPr lang="en-US" altLang="en-US" dirty="0" smtClean="0">
                <a:latin typeface="Tahoma" panose="020B0604030504040204" pitchFamily="34" charset="0"/>
                <a:cs typeface="Tahoma" panose="020B0604030504040204" pitchFamily="34" charset="0"/>
              </a:rPr>
            </a:br>
            <a:r>
              <a:rPr lang="en-US" altLang="en-US" sz="1000" dirty="0" smtClean="0">
                <a:latin typeface="Tahoma" panose="020B0604030504040204" pitchFamily="34" charset="0"/>
                <a:cs typeface="Tahoma" panose="020B0604030504040204" pitchFamily="34" charset="0"/>
                <a:hlinkClick r:id="rId2"/>
              </a:rPr>
              <a:t>http://chronicle.com/blogs/techtherapy/2012/10/03/episode-99-what-wearable-computers-could-mean-for-campuses/</a:t>
            </a:r>
            <a:r>
              <a:rPr lang="en-US" altLang="en-US" sz="1000" dirty="0" smtClean="0">
                <a:latin typeface="Tahoma" panose="020B0604030504040204" pitchFamily="34" charset="0"/>
                <a:cs typeface="Tahoma" panose="020B0604030504040204" pitchFamily="34" charset="0"/>
              </a:rPr>
              <a:t> </a:t>
            </a:r>
          </a:p>
        </p:txBody>
      </p:sp>
      <p:sp>
        <p:nvSpPr>
          <p:cNvPr id="499715" name="TextBox 4"/>
          <p:cNvSpPr txBox="1">
            <a:spLocks noChangeArrowheads="1"/>
          </p:cNvSpPr>
          <p:nvPr/>
        </p:nvSpPr>
        <p:spPr bwMode="auto">
          <a:xfrm>
            <a:off x="3352800" y="5872163"/>
            <a:ext cx="571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n-US" altLang="en-US" sz="1800" smtClean="0">
                <a:solidFill>
                  <a:srgbClr val="000000"/>
                </a:solidFill>
                <a:latin typeface="Tahoma" panose="020B0604030504040204" pitchFamily="34" charset="0"/>
                <a:cs typeface="Tahoma" panose="020B0604030504040204" pitchFamily="34" charset="0"/>
              </a:rPr>
              <a:t>Rajeev Bajpai, an airline pilot based in Mumbai, took an online computer-science course to gain programming skills.</a:t>
            </a:r>
          </a:p>
        </p:txBody>
      </p:sp>
      <p:pic>
        <p:nvPicPr>
          <p:cNvPr id="499716" name="Picture 2" descr="The Marketplace in Your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25" y="2262188"/>
            <a:ext cx="5218113"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717" name="Picture 2" descr="The Marketplace in Your 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2743200"/>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8" name="TextBox 1"/>
          <p:cNvSpPr txBox="1">
            <a:spLocks noChangeArrowheads="1"/>
          </p:cNvSpPr>
          <p:nvPr/>
        </p:nvSpPr>
        <p:spPr bwMode="auto">
          <a:xfrm>
            <a:off x="153988" y="4953000"/>
            <a:ext cx="2819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smtClean="0">
                <a:solidFill>
                  <a:srgbClr val="000000"/>
                </a:solidFill>
                <a:latin typeface="Tahoma" panose="020B0604030504040204" pitchFamily="34" charset="0"/>
                <a:cs typeface="Tahoma" panose="020B0604030504040204" pitchFamily="34" charset="0"/>
              </a:rPr>
              <a:t>Krissa Swain, of Knoxville, Tenn., is taking "Operations Management" online to help develop her management skills.</a:t>
            </a:r>
          </a:p>
        </p:txBody>
      </p:sp>
    </p:spTree>
    <p:extLst>
      <p:ext uri="{BB962C8B-B14F-4D97-AF65-F5344CB8AC3E}">
        <p14:creationId xmlns:p14="http://schemas.microsoft.com/office/powerpoint/2010/main" val="18634174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382000" cy="2514600"/>
          </a:xfrm>
        </p:spPr>
        <p:txBody>
          <a:bodyPr/>
          <a:lstStyle/>
          <a:p>
            <a:pPr>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April 30, 2014</a:t>
            </a:r>
            <a:r>
              <a:rPr lang="en-US" altLang="en-US" sz="2800" b="1" dirty="0" smtClean="0">
                <a:solidFill>
                  <a:srgbClr val="0070C0"/>
                </a:solidFill>
                <a:latin typeface="Tahoma" panose="020B0604030504040204" pitchFamily="34" charset="0"/>
                <a:cs typeface="Tahoma" panose="020B0604030504040204" pitchFamily="34" charset="0"/>
              </a:rPr>
              <a:t/>
            </a:r>
            <a:br>
              <a:rPr lang="en-US" altLang="en-US" sz="28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Research </a:t>
            </a:r>
            <a:r>
              <a:rPr lang="en-US" altLang="en-US" sz="2800" b="1" dirty="0">
                <a:solidFill>
                  <a:srgbClr val="0070C0"/>
                </a:solidFill>
                <a:latin typeface="Tahoma" panose="020B0604030504040204" pitchFamily="34" charset="0"/>
                <a:cs typeface="Tahoma" panose="020B0604030504040204" pitchFamily="34" charset="0"/>
              </a:rPr>
              <a:t>Topic </a:t>
            </a:r>
            <a:r>
              <a:rPr lang="en-US" altLang="en-US" sz="2800" b="1" dirty="0" smtClean="0">
                <a:solidFill>
                  <a:srgbClr val="0070C0"/>
                </a:solidFill>
                <a:latin typeface="Tahoma" panose="020B0604030504040204" pitchFamily="34" charset="0"/>
                <a:cs typeface="Tahoma" panose="020B0604030504040204" pitchFamily="34" charset="0"/>
              </a:rPr>
              <a:t>#</a:t>
            </a:r>
            <a:r>
              <a:rPr lang="en-US" altLang="en-US" sz="2800" b="1" dirty="0" smtClean="0">
                <a:solidFill>
                  <a:srgbClr val="0070C0"/>
                </a:solidFill>
                <a:latin typeface="Tahoma" panose="020B0604030504040204" pitchFamily="34" charset="0"/>
                <a:cs typeface="Tahoma" panose="020B0604030504040204" pitchFamily="34" charset="0"/>
              </a:rPr>
              <a:t>12. Impact of Blending </a:t>
            </a:r>
            <a:r>
              <a:rPr lang="en-US" altLang="en-US" sz="2800" b="1" dirty="0" smtClean="0">
                <a:solidFill>
                  <a:srgbClr val="0070C0"/>
                </a:solidFill>
                <a:latin typeface="Tahoma" panose="020B0604030504040204" pitchFamily="34" charset="0"/>
                <a:cs typeface="Tahoma" panose="020B0604030504040204" pitchFamily="34" charset="0"/>
              </a:rPr>
              <a:t>FTF Sessions with Online </a:t>
            </a:r>
            <a:r>
              <a:rPr lang="en-US" altLang="en-US" sz="2800" b="1" dirty="0" smtClean="0">
                <a:solidFill>
                  <a:srgbClr val="0070C0"/>
                </a:solidFill>
                <a:latin typeface="Tahoma" panose="020B0604030504040204" pitchFamily="34" charset="0"/>
                <a:cs typeface="Tahoma" panose="020B0604030504040204" pitchFamily="34" charset="0"/>
              </a:rPr>
              <a:t>MOOCs</a:t>
            </a:r>
            <a:r>
              <a:rPr lang="en-US" sz="2400" b="1" dirty="0" smtClean="0"/>
              <a:t/>
            </a:r>
            <a:br>
              <a:rPr lang="en-US" sz="2400" b="1" dirty="0" smtClean="0"/>
            </a:br>
            <a:r>
              <a:rPr lang="en-US" sz="2400" b="1" dirty="0" smtClean="0">
                <a:latin typeface="Tahoma" panose="020B0604030504040204" pitchFamily="34" charset="0"/>
                <a:ea typeface="Tahoma" panose="020B0604030504040204" pitchFamily="34" charset="0"/>
                <a:cs typeface="Tahoma" panose="020B0604030504040204" pitchFamily="34" charset="0"/>
              </a:rPr>
              <a:t>New </a:t>
            </a:r>
            <a:r>
              <a:rPr lang="en-US" sz="2400" b="1" dirty="0">
                <a:latin typeface="Tahoma" panose="020B0604030504040204" pitchFamily="34" charset="0"/>
                <a:ea typeface="Tahoma" panose="020B0604030504040204" pitchFamily="34" charset="0"/>
                <a:cs typeface="Tahoma" panose="020B0604030504040204" pitchFamily="34" charset="0"/>
              </a:rPr>
              <a:t>Learning Hubs Locations Hosted by The New York Public Library and Seven Other </a:t>
            </a:r>
            <a:r>
              <a:rPr lang="en-US" sz="2400" b="1" dirty="0" smtClean="0">
                <a:latin typeface="Tahoma" panose="020B0604030504040204" pitchFamily="34" charset="0"/>
                <a:ea typeface="Tahoma" panose="020B0604030504040204" pitchFamily="34" charset="0"/>
                <a:cs typeface="Tahoma" panose="020B0604030504040204" pitchFamily="34" charset="0"/>
              </a:rPr>
              <a:t>Int’l Partners, Coursera Learning Hubs</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2"/>
              </a:rPr>
              <a:t>https://</a:t>
            </a:r>
            <a:r>
              <a:rPr lang="en-US" altLang="en-US" sz="1400" b="1" dirty="0" smtClean="0">
                <a:latin typeface="Tahoma" panose="020B0604030504040204" pitchFamily="34" charset="0"/>
                <a:cs typeface="Tahoma" panose="020B0604030504040204" pitchFamily="34" charset="0"/>
                <a:hlinkClick r:id="rId2"/>
              </a:rPr>
              <a:t>www.coursera.org/about/programs/learningHubs</a:t>
            </a:r>
            <a:r>
              <a:rPr lang="en-US" altLang="en-US" sz="1400" b="1" dirty="0" smtClean="0">
                <a:latin typeface="Tahoma" panose="020B0604030504040204" pitchFamily="34" charset="0"/>
                <a:cs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3"/>
              </a:rPr>
              <a:t>http://</a:t>
            </a:r>
            <a:r>
              <a:rPr lang="en-US" sz="1050" b="1" dirty="0" smtClean="0">
                <a:latin typeface="Tahoma" panose="020B0604030504040204" pitchFamily="34" charset="0"/>
                <a:ea typeface="Tahoma" panose="020B0604030504040204" pitchFamily="34" charset="0"/>
                <a:cs typeface="Tahoma" panose="020B0604030504040204" pitchFamily="34" charset="0"/>
                <a:hlinkClick r:id="rId3"/>
              </a:rPr>
              <a:t>blog.coursera.org/post/84322385012/new-learning-hubs-locations-hosted-by-the-new-york</a:t>
            </a:r>
            <a:r>
              <a:rPr lang="en-US" sz="1050" b="1" dirty="0" smtClean="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pic>
        <p:nvPicPr>
          <p:cNvPr id="1884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344863"/>
            <a:ext cx="52514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3"/>
          <p:cNvPicPr>
            <a:picLocks noChangeAspect="1"/>
          </p:cNvPicPr>
          <p:nvPr/>
        </p:nvPicPr>
        <p:blipFill>
          <a:blip r:embed="rId5">
            <a:extLst>
              <a:ext uri="{28A0092B-C50C-407E-A947-70E740481C1C}">
                <a14:useLocalDpi xmlns:a14="http://schemas.microsoft.com/office/drawing/2010/main" val="0"/>
              </a:ext>
            </a:extLst>
          </a:blip>
          <a:srcRect l="8470" t="41667" r="47971" b="18056"/>
          <a:stretch>
            <a:fillRect/>
          </a:stretch>
        </p:blipFill>
        <p:spPr bwMode="auto">
          <a:xfrm>
            <a:off x="-28575" y="3344863"/>
            <a:ext cx="3657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0038" y="3352800"/>
            <a:ext cx="5138737"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174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a:xfrm>
            <a:off x="446088" y="609600"/>
            <a:ext cx="8240712" cy="1600200"/>
          </a:xfrm>
        </p:spPr>
        <p:txBody>
          <a:bodyPr/>
          <a:lstStyle/>
          <a:p>
            <a:r>
              <a:rPr lang="en-US" altLang="en-US" sz="3600" b="1" dirty="0">
                <a:solidFill>
                  <a:srgbClr val="0070C0"/>
                </a:solidFill>
                <a:latin typeface="Tahoma" panose="020B0604030504040204" pitchFamily="34" charset="0"/>
                <a:cs typeface="Tahoma" panose="020B0604030504040204" pitchFamily="34" charset="0"/>
              </a:rPr>
              <a:t>Research Topic </a:t>
            </a:r>
            <a:r>
              <a:rPr lang="en-US" altLang="en-US" sz="3600" b="1" dirty="0" smtClean="0">
                <a:solidFill>
                  <a:srgbClr val="0070C0"/>
                </a:solidFill>
                <a:latin typeface="Tahoma" panose="020B0604030504040204" pitchFamily="34" charset="0"/>
                <a:cs typeface="Tahoma" panose="020B0604030504040204" pitchFamily="34" charset="0"/>
              </a:rPr>
              <a:t>#</a:t>
            </a:r>
            <a:r>
              <a:rPr lang="en-US" altLang="en-US" sz="3600" b="1" dirty="0" smtClean="0">
                <a:solidFill>
                  <a:srgbClr val="0070C0"/>
                </a:solidFill>
                <a:latin typeface="Tahoma" panose="020B0604030504040204" pitchFamily="34" charset="0"/>
                <a:cs typeface="Tahoma" panose="020B0604030504040204" pitchFamily="34" charset="0"/>
              </a:rPr>
              <a:t>13.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Learning </a:t>
            </a:r>
            <a:r>
              <a:rPr lang="en-US" altLang="en-US" sz="3600" b="1" dirty="0" smtClean="0">
                <a:solidFill>
                  <a:srgbClr val="0070C0"/>
                </a:solidFill>
                <a:latin typeface="Tahoma" panose="020B0604030504040204" pitchFamily="34" charset="0"/>
                <a:cs typeface="Tahoma" panose="020B0604030504040204" pitchFamily="34" charset="0"/>
              </a:rPr>
              <a:t>for Enjoyment </a:t>
            </a:r>
            <a:r>
              <a:rPr lang="en-US" altLang="en-US" sz="3600" b="1" dirty="0" smtClean="0">
                <a:solidFill>
                  <a:srgbClr val="0070C0"/>
                </a:solidFill>
                <a:latin typeface="Tahoma" panose="020B0604030504040204" pitchFamily="34" charset="0"/>
                <a:cs typeface="Tahoma" panose="020B0604030504040204" pitchFamily="34" charset="0"/>
              </a:rPr>
              <a:t>vs.</a:t>
            </a:r>
            <a:r>
              <a:rPr lang="en-US" altLang="en-US" sz="3600" b="1" dirty="0" smtClean="0">
                <a:solidFill>
                  <a:srgbClr val="0070C0"/>
                </a:solidFill>
                <a:latin typeface="Tahoma" panose="020B0604030504040204" pitchFamily="34" charset="0"/>
                <a:cs typeface="Tahoma" panose="020B0604030504040204" pitchFamily="34" charset="0"/>
              </a:rPr>
              <a:t> </a:t>
            </a:r>
            <a:r>
              <a:rPr lang="en-US" altLang="en-US" sz="3600" b="1" dirty="0" smtClean="0">
                <a:solidFill>
                  <a:srgbClr val="0070C0"/>
                </a:solidFill>
                <a:latin typeface="Tahoma" panose="020B0604030504040204" pitchFamily="34" charset="0"/>
                <a:cs typeface="Tahoma" panose="020B0604030504040204" pitchFamily="34" charset="0"/>
              </a:rPr>
              <a:t>Credentials and Badges</a:t>
            </a:r>
          </a:p>
        </p:txBody>
      </p:sp>
      <p:pic>
        <p:nvPicPr>
          <p:cNvPr id="2508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5462588"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62600" y="2590800"/>
            <a:ext cx="3581400" cy="3970338"/>
          </a:xfrm>
        </p:spPr>
      </p:pic>
    </p:spTree>
    <p:extLst>
      <p:ext uri="{BB962C8B-B14F-4D97-AF65-F5344CB8AC3E}">
        <p14:creationId xmlns:p14="http://schemas.microsoft.com/office/powerpoint/2010/main" val="4224384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itle 2"/>
          <p:cNvSpPr>
            <a:spLocks noGrp="1"/>
          </p:cNvSpPr>
          <p:nvPr>
            <p:ph type="title"/>
          </p:nvPr>
        </p:nvSpPr>
        <p:spPr>
          <a:xfrm>
            <a:off x="381000" y="381000"/>
            <a:ext cx="8305800" cy="1905000"/>
          </a:xfrm>
        </p:spPr>
        <p:txBody>
          <a:bodyPr/>
          <a:lstStyle/>
          <a:p>
            <a:pPr eaLnBrk="1" hangingPunct="1"/>
            <a:r>
              <a:rPr lang="en-US" altLang="en-US" sz="3600" b="1" smtClean="0">
                <a:solidFill>
                  <a:srgbClr val="FF0000"/>
                </a:solidFill>
                <a:latin typeface="Tahoma" panose="020B0604030504040204" pitchFamily="34" charset="0"/>
                <a:cs typeface="Tahoma" panose="020B0604030504040204" pitchFamily="34" charset="0"/>
              </a:rPr>
              <a:t>September 18, 2013</a:t>
            </a:r>
            <a:r>
              <a:rPr lang="en-US" altLang="en-US" sz="1600" b="1" smtClean="0">
                <a:latin typeface="Tahoma" panose="020B0604030504040204" pitchFamily="34" charset="0"/>
                <a:cs typeface="Tahoma" panose="020B0604030504040204" pitchFamily="34" charset="0"/>
              </a:rPr>
              <a:t/>
            </a:r>
            <a:br>
              <a:rPr lang="en-US" altLang="en-US" sz="16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MIT Will Offer MOOC Curricula, Not Just Single Courses, on edX, Steve Kolowich, Chronicle of HE</a:t>
            </a:r>
            <a:r>
              <a:rPr lang="en-US" altLang="en-US" sz="900" b="1" smtClean="0">
                <a:latin typeface="Tahoma" panose="020B0604030504040204" pitchFamily="34" charset="0"/>
                <a:cs typeface="Tahoma" panose="020B0604030504040204" pitchFamily="34" charset="0"/>
              </a:rPr>
              <a:t/>
            </a:r>
            <a:br>
              <a:rPr lang="en-US" altLang="en-US" sz="900" b="1" smtClean="0">
                <a:latin typeface="Tahoma" panose="020B0604030504040204" pitchFamily="34" charset="0"/>
                <a:cs typeface="Tahoma" panose="020B0604030504040204" pitchFamily="34" charset="0"/>
              </a:rPr>
            </a:br>
            <a:r>
              <a:rPr lang="en-US" altLang="en-US" sz="900" b="1" smtClean="0">
                <a:latin typeface="Tahoma" panose="020B0604030504040204" pitchFamily="34" charset="0"/>
                <a:cs typeface="Tahoma" panose="020B0604030504040204" pitchFamily="34" charset="0"/>
                <a:hlinkClick r:id="rId2"/>
              </a:rPr>
              <a:t>http://chronicle.com/blogs/wiredcampus/mit-will-offer-mooc-curricula-not-just-single-courses-on-edx/46715</a:t>
            </a:r>
            <a:r>
              <a:rPr lang="en-US" altLang="en-US" sz="900" b="1" smtClean="0">
                <a:latin typeface="Tahoma" panose="020B0604030504040204" pitchFamily="34" charset="0"/>
                <a:cs typeface="Tahoma" panose="020B0604030504040204" pitchFamily="34" charset="0"/>
              </a:rPr>
              <a:t> </a:t>
            </a:r>
            <a:endParaRPr lang="en-US" altLang="en-US" sz="900" smtClean="0">
              <a:latin typeface="Tahoma" panose="020B0604030504040204" pitchFamily="34" charset="0"/>
              <a:cs typeface="Tahoma" panose="020B0604030504040204" pitchFamily="34" charset="0"/>
            </a:endParaRPr>
          </a:p>
        </p:txBody>
      </p:sp>
      <p:pic>
        <p:nvPicPr>
          <p:cNvPr id="500739" name="Picture 3"/>
          <p:cNvPicPr>
            <a:picLocks noChangeAspect="1"/>
          </p:cNvPicPr>
          <p:nvPr/>
        </p:nvPicPr>
        <p:blipFill>
          <a:blip r:embed="rId3">
            <a:extLst>
              <a:ext uri="{28A0092B-C50C-407E-A947-70E740481C1C}">
                <a14:useLocalDpi xmlns:a14="http://schemas.microsoft.com/office/drawing/2010/main" val="0"/>
              </a:ext>
            </a:extLst>
          </a:blip>
          <a:srcRect l="8421" t="37550" r="40117" b="11473"/>
          <a:stretch>
            <a:fillRect/>
          </a:stretch>
        </p:blipFill>
        <p:spPr bwMode="auto">
          <a:xfrm>
            <a:off x="23813" y="2209800"/>
            <a:ext cx="526573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40" name="Picture 1"/>
          <p:cNvPicPr>
            <a:picLocks noChangeAspect="1"/>
          </p:cNvPicPr>
          <p:nvPr/>
        </p:nvPicPr>
        <p:blipFill>
          <a:blip r:embed="rId4">
            <a:extLst>
              <a:ext uri="{28A0092B-C50C-407E-A947-70E740481C1C}">
                <a14:useLocalDpi xmlns:a14="http://schemas.microsoft.com/office/drawing/2010/main" val="0"/>
              </a:ext>
            </a:extLst>
          </a:blip>
          <a:srcRect l="17854" t="13664" r="18907" b="5589"/>
          <a:stretch>
            <a:fillRect/>
          </a:stretch>
        </p:blipFill>
        <p:spPr bwMode="auto">
          <a:xfrm>
            <a:off x="5410200" y="2286000"/>
            <a:ext cx="344487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41" name="Picture 4"/>
          <p:cNvPicPr>
            <a:picLocks noChangeAspect="1"/>
          </p:cNvPicPr>
          <p:nvPr/>
        </p:nvPicPr>
        <p:blipFill>
          <a:blip r:embed="rId5">
            <a:extLst>
              <a:ext uri="{28A0092B-C50C-407E-A947-70E740481C1C}">
                <a14:useLocalDpi xmlns:a14="http://schemas.microsoft.com/office/drawing/2010/main" val="0"/>
              </a:ext>
            </a:extLst>
          </a:blip>
          <a:srcRect l="12849" t="16524" r="12849" b="4991"/>
          <a:stretch>
            <a:fillRect/>
          </a:stretch>
        </p:blipFill>
        <p:spPr bwMode="auto">
          <a:xfrm>
            <a:off x="6934200" y="4999038"/>
            <a:ext cx="22098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9281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a:xfrm>
            <a:off x="446088" y="609600"/>
            <a:ext cx="8229600" cy="11430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Learning for Enjoyment Versus Credentials and Badges</a:t>
            </a:r>
          </a:p>
        </p:txBody>
      </p:sp>
      <p:sp>
        <p:nvSpPr>
          <p:cNvPr id="278531" name="Content Placeholder 2"/>
          <p:cNvSpPr>
            <a:spLocks noGrp="1"/>
          </p:cNvSpPr>
          <p:nvPr>
            <p:ph idx="1"/>
          </p:nvPr>
        </p:nvSpPr>
        <p:spPr>
          <a:xfrm>
            <a:off x="446088" y="1828800"/>
            <a:ext cx="8164512" cy="4068763"/>
          </a:xfrm>
        </p:spPr>
        <p:txBody>
          <a:bodyPr/>
          <a:lstStyle/>
          <a:p>
            <a:pPr marL="0" indent="0">
              <a:buFontTx/>
              <a:buNone/>
            </a:pPr>
            <a:r>
              <a:rPr lang="en-US" altLang="en-US" sz="2400" b="1" smtClean="0">
                <a:latin typeface="Tahoma" panose="020B0604030504040204" pitchFamily="34" charset="0"/>
                <a:cs typeface="Tahoma" panose="020B0604030504040204" pitchFamily="34" charset="0"/>
              </a:rPr>
              <a:t>“</a:t>
            </a:r>
            <a:r>
              <a:rPr lang="en-US" altLang="en-US" sz="2400" b="1" smtClean="0">
                <a:solidFill>
                  <a:srgbClr val="FF0000"/>
                </a:solidFill>
                <a:latin typeface="Tahoma" panose="020B0604030504040204" pitchFamily="34" charset="0"/>
                <a:cs typeface="Tahoma" panose="020B0604030504040204" pitchFamily="34" charset="0"/>
              </a:rPr>
              <a:t>Just play around </a:t>
            </a:r>
            <a:r>
              <a:rPr lang="en-US" altLang="en-US" sz="2400" b="1" smtClean="0">
                <a:latin typeface="Tahoma" panose="020B0604030504040204" pitchFamily="34" charset="0"/>
                <a:cs typeface="Tahoma" panose="020B0604030504040204" pitchFamily="34" charset="0"/>
              </a:rPr>
              <a:t>with ideas for alternatives to printed texts and don't be afraid to create your own, even if they're amateurish…I think we need to de-emphasise formal assessment and accreditation and encourage our playful side to see what is possible. </a:t>
            </a:r>
            <a:r>
              <a:rPr lang="en-US" altLang="en-US" sz="2400" b="1" smtClean="0">
                <a:solidFill>
                  <a:srgbClr val="FF0000"/>
                </a:solidFill>
                <a:latin typeface="Tahoma" panose="020B0604030504040204" pitchFamily="34" charset="0"/>
                <a:cs typeface="Tahoma" panose="020B0604030504040204" pitchFamily="34" charset="0"/>
              </a:rPr>
              <a:t>Too much informal learning wants to get itself 'badged' or validated too quickly and this means its losing its genuine amateur status</a:t>
            </a:r>
            <a:r>
              <a:rPr lang="en-US" altLang="en-US" sz="2400" b="1" smtClean="0">
                <a:latin typeface="Tahoma" panose="020B0604030504040204" pitchFamily="34" charset="0"/>
                <a:cs typeface="Tahoma" panose="020B0604030504040204" pitchFamily="34" charset="0"/>
              </a:rPr>
              <a:t>.”</a:t>
            </a:r>
          </a:p>
        </p:txBody>
      </p:sp>
      <p:pic>
        <p:nvPicPr>
          <p:cNvPr id="2785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886325"/>
            <a:ext cx="29575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7539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1,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Digital badges hit the big time in higher </a:t>
            </a:r>
            <a:r>
              <a:rPr lang="en-US" sz="1800" b="1" dirty="0" err="1" smtClean="0">
                <a:latin typeface="Tahoma" panose="020B0604030504040204" pitchFamily="34" charset="0"/>
                <a:ea typeface="Tahoma" panose="020B0604030504040204" pitchFamily="34" charset="0"/>
                <a:cs typeface="Tahoma" panose="020B0604030504040204" pitchFamily="34" charset="0"/>
              </a:rPr>
              <a:t>ed</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Micro-credential programs target professionals needing a skills </a:t>
            </a:r>
            <a:r>
              <a:rPr lang="en-US" sz="1800" b="1" dirty="0" smtClean="0">
                <a:latin typeface="Tahoma" panose="020B0604030504040204" pitchFamily="34" charset="0"/>
                <a:ea typeface="Tahoma" panose="020B0604030504040204" pitchFamily="34" charset="0"/>
                <a:cs typeface="Tahoma" panose="020B0604030504040204" pitchFamily="34" charset="0"/>
              </a:rPr>
              <a:t>boost, </a:t>
            </a:r>
            <a:r>
              <a:rPr lang="en-US" sz="1800" b="1" dirty="0">
                <a:latin typeface="Tahoma" panose="020B0604030504040204" pitchFamily="34" charset="0"/>
                <a:ea typeface="Tahoma" panose="020B0604030504040204" pitchFamily="34" charset="0"/>
                <a:cs typeface="Tahoma" panose="020B0604030504040204" pitchFamily="34" charset="0"/>
              </a:rPr>
              <a:t>Matt </a:t>
            </a:r>
            <a:r>
              <a:rPr lang="en-US" sz="1800" b="1" dirty="0" err="1" smtClean="0">
                <a:latin typeface="Tahoma" panose="020B0604030504040204" pitchFamily="34" charset="0"/>
                <a:ea typeface="Tahoma" panose="020B0604030504040204" pitchFamily="34" charset="0"/>
                <a:cs typeface="Tahoma" panose="020B0604030504040204" pitchFamily="34" charset="0"/>
              </a:rPr>
              <a:t>Zalaznick</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University Business, October 2015</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smtClean="0">
                <a:latin typeface="Tahoma" panose="020B0604030504040204" pitchFamily="34" charset="0"/>
                <a:ea typeface="Tahoma" panose="020B0604030504040204" pitchFamily="34" charset="0"/>
                <a:cs typeface="Tahoma" panose="020B0604030504040204" pitchFamily="34" charset="0"/>
                <a:hlinkClick r:id="rId2"/>
              </a:rPr>
              <a:t>http</a:t>
            </a:r>
            <a:r>
              <a:rPr lang="en-US" sz="1000" b="1" u="sng" dirty="0">
                <a:latin typeface="Tahoma" panose="020B0604030504040204" pitchFamily="34" charset="0"/>
                <a:ea typeface="Tahoma" panose="020B0604030504040204" pitchFamily="34" charset="0"/>
                <a:cs typeface="Tahoma" panose="020B0604030504040204" pitchFamily="34" charset="0"/>
                <a:hlinkClick r:id="rId2"/>
              </a:rPr>
              <a:t>://www.universitybusiness.com/article/digital-badges-hit-big-time-higher-ed</a:t>
            </a:r>
            <a:r>
              <a:rPr lang="en-US" sz="1000" b="1" dirty="0">
                <a:latin typeface="Tahoma" panose="020B0604030504040204" pitchFamily="34" charset="0"/>
                <a:ea typeface="Tahoma" panose="020B0604030504040204" pitchFamily="34" charset="0"/>
                <a:cs typeface="Tahoma" panose="020B0604030504040204" pitchFamily="34" charset="0"/>
              </a:rPr>
              <a:t> </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5484" t="50867" r="28326" b="21387"/>
          <a:stretch/>
        </p:blipFill>
        <p:spPr>
          <a:xfrm>
            <a:off x="0" y="2514600"/>
            <a:ext cx="5105400" cy="21125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2776" y="4267200"/>
            <a:ext cx="4602079" cy="2590800"/>
          </a:xfrm>
          <a:prstGeom prst="rect">
            <a:avLst/>
          </a:prstGeom>
        </p:spPr>
      </p:pic>
    </p:spTree>
    <p:extLst>
      <p:ext uri="{BB962C8B-B14F-4D97-AF65-F5344CB8AC3E}">
        <p14:creationId xmlns:p14="http://schemas.microsoft.com/office/powerpoint/2010/main" val="1332196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492" y="152400"/>
            <a:ext cx="8030308" cy="2767275"/>
          </a:xfrm>
        </p:spPr>
        <p:txBody>
          <a:bodyPr>
            <a:normAutofit fontScale="90000"/>
          </a:bodyPr>
          <a:lstStyle/>
          <a:p>
            <a:pPr algn="ctr"/>
            <a:r>
              <a:rPr lang="en-US" altLang="en-US" sz="4000" b="1" dirty="0" smtClean="0">
                <a:solidFill>
                  <a:srgbClr val="FF0000"/>
                </a:solidFill>
                <a:latin typeface="Tahoma" panose="020B0604030504040204" pitchFamily="34" charset="0"/>
                <a:cs typeface="Tahoma" panose="020B0604030504040204" pitchFamily="34" charset="0"/>
              </a:rPr>
              <a:t>July 2015</a:t>
            </a:r>
            <a:r>
              <a:rPr lang="en-US" altLang="en-US" sz="2800" b="1" dirty="0" smtClean="0">
                <a:solidFill>
                  <a:srgbClr val="0070C0"/>
                </a:solidFill>
                <a:latin typeface="Tahoma" panose="020B0604030504040204" pitchFamily="34" charset="0"/>
                <a:cs typeface="Tahoma" panose="020B0604030504040204" pitchFamily="34" charset="0"/>
              </a:rPr>
              <a:t/>
            </a:r>
            <a:br>
              <a:rPr lang="en-US" altLang="en-US" sz="28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Research </a:t>
            </a:r>
            <a:r>
              <a:rPr lang="en-US" altLang="en-US" sz="2800" b="1" dirty="0">
                <a:solidFill>
                  <a:srgbClr val="0070C0"/>
                </a:solidFill>
                <a:latin typeface="Tahoma" panose="020B0604030504040204" pitchFamily="34" charset="0"/>
                <a:cs typeface="Tahoma" panose="020B0604030504040204" pitchFamily="34" charset="0"/>
              </a:rPr>
              <a:t>Topic </a:t>
            </a:r>
            <a:r>
              <a:rPr lang="en-US" altLang="en-US" sz="2800" b="1" dirty="0" smtClean="0">
                <a:solidFill>
                  <a:srgbClr val="0070C0"/>
                </a:solidFill>
                <a:latin typeface="Tahoma" panose="020B0604030504040204" pitchFamily="34" charset="0"/>
                <a:cs typeface="Tahoma" panose="020B0604030504040204" pitchFamily="34" charset="0"/>
              </a:rPr>
              <a:t>#</a:t>
            </a:r>
            <a:r>
              <a:rPr lang="en-US" altLang="en-US" sz="2800" b="1" dirty="0" smtClean="0">
                <a:solidFill>
                  <a:srgbClr val="0070C0"/>
                </a:solidFill>
                <a:latin typeface="Tahoma" panose="020B0604030504040204" pitchFamily="34" charset="0"/>
                <a:cs typeface="Tahoma" panose="020B0604030504040204" pitchFamily="34" charset="0"/>
              </a:rPr>
              <a:t>14. </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MOOC Pedagogy</a:t>
            </a:r>
            <a:b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AMP</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 Tool for Characterizing the Pedagogical Approaches of MOOCs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Karen Swan, Scott Day, Leonard Bogle, and Traci van Prooyen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University of Illinois Springfield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Ratings Metaphors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2819399"/>
            <a:ext cx="6629400" cy="3632491"/>
          </a:xfrm>
          <a:prstGeom prst="rect">
            <a:avLst/>
          </a:prstGeom>
        </p:spPr>
      </p:pic>
      <p:pic>
        <p:nvPicPr>
          <p:cNvPr id="5" name="Picture 4"/>
          <p:cNvPicPr/>
          <p:nvPr/>
        </p:nvPicPr>
        <p:blipFill>
          <a:blip r:embed="rId3"/>
          <a:stretch>
            <a:fillRect/>
          </a:stretch>
        </p:blipFill>
        <p:spPr>
          <a:xfrm>
            <a:off x="1981200" y="2919675"/>
            <a:ext cx="5715000" cy="3810001"/>
          </a:xfrm>
          <a:prstGeom prst="rect">
            <a:avLst/>
          </a:prstGeom>
        </p:spPr>
      </p:pic>
    </p:spTree>
    <p:extLst>
      <p:ext uri="{BB962C8B-B14F-4D97-AF65-F5344CB8AC3E}">
        <p14:creationId xmlns:p14="http://schemas.microsoft.com/office/powerpoint/2010/main" val="41004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457200" y="381000"/>
            <a:ext cx="8229600" cy="2057400"/>
          </a:xfrm>
        </p:spPr>
        <p:txBody>
          <a:bodyPr/>
          <a:lstStyle/>
          <a:p>
            <a:pPr eaLnBrk="1" hangingPunct="1"/>
            <a:r>
              <a:rPr lang="en-US" altLang="en-US" sz="4800" b="1" smtClean="0">
                <a:solidFill>
                  <a:srgbClr val="FF0000"/>
                </a:solidFill>
                <a:latin typeface="Tahoma" panose="020B0604030504040204" pitchFamily="34" charset="0"/>
                <a:cs typeface="Tahoma" panose="020B0604030504040204" pitchFamily="34" charset="0"/>
              </a:rPr>
              <a:t>Enter the age </a:t>
            </a:r>
            <a:br>
              <a:rPr lang="en-US" altLang="en-US" sz="4800" b="1" smtClean="0">
                <a:solidFill>
                  <a:srgbClr val="FF0000"/>
                </a:solidFill>
                <a:latin typeface="Tahoma" panose="020B0604030504040204" pitchFamily="34" charset="0"/>
                <a:cs typeface="Tahoma" panose="020B0604030504040204" pitchFamily="34" charset="0"/>
              </a:rPr>
            </a:br>
            <a:r>
              <a:rPr lang="en-US" altLang="en-US" sz="4800" b="1" smtClean="0">
                <a:solidFill>
                  <a:srgbClr val="FF0000"/>
                </a:solidFill>
                <a:latin typeface="Tahoma" panose="020B0604030504040204" pitchFamily="34" charset="0"/>
                <a:cs typeface="Tahoma" panose="020B0604030504040204" pitchFamily="34" charset="0"/>
              </a:rPr>
              <a:t>of the MOOC…</a:t>
            </a:r>
            <a:endParaRPr lang="en-US" altLang="en-US" sz="4800" b="1" smtClean="0">
              <a:latin typeface="Tahoma" panose="020B0604030504040204" pitchFamily="34" charset="0"/>
              <a:cs typeface="Tahoma" panose="020B0604030504040204" pitchFamily="34" charset="0"/>
            </a:endParaRPr>
          </a:p>
        </p:txBody>
      </p:sp>
      <p:pic>
        <p:nvPicPr>
          <p:cNvPr id="182275" name="Picture 2" descr="Apple's New Tablet May Boost Sluggish E-Textbook Market, Publishers Hop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0"/>
            <a:ext cx="1447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79688"/>
            <a:ext cx="434022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TextBox 2"/>
          <p:cNvSpPr txBox="1">
            <a:spLocks noChangeArrowheads="1"/>
          </p:cNvSpPr>
          <p:nvPr/>
        </p:nvSpPr>
        <p:spPr bwMode="auto">
          <a:xfrm>
            <a:off x="22225" y="5840413"/>
            <a:ext cx="4448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smtClean="0">
                <a:solidFill>
                  <a:prstClr val="black"/>
                </a:solidFill>
                <a:latin typeface="Tahoma" panose="020B0604030504040204" pitchFamily="34" charset="0"/>
                <a:cs typeface="Tahoma" panose="020B0604030504040204" pitchFamily="34" charset="0"/>
              </a:rPr>
              <a:t>Frank Basile, an aircraft technician, took an MITx course on circuits and electronics to increase his knowledge.</a:t>
            </a:r>
          </a:p>
        </p:txBody>
      </p:sp>
      <p:pic>
        <p:nvPicPr>
          <p:cNvPr id="18227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514600"/>
            <a:ext cx="45593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Box 5"/>
          <p:cNvSpPr txBox="1">
            <a:spLocks noChangeArrowheads="1"/>
          </p:cNvSpPr>
          <p:nvPr/>
        </p:nvSpPr>
        <p:spPr bwMode="auto">
          <a:xfrm>
            <a:off x="4876800" y="5756275"/>
            <a:ext cx="411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smtClean="0">
                <a:solidFill>
                  <a:prstClr val="black"/>
                </a:solidFill>
                <a:latin typeface="Tahoma" panose="020B0604030504040204" pitchFamily="34" charset="0"/>
                <a:cs typeface="Tahoma" panose="020B0604030504040204" pitchFamily="34" charset="0"/>
              </a:rPr>
              <a:t>Joe Alfonso, a financial adviser from Oregon, is taking the online finance course as a "refresher."</a:t>
            </a:r>
          </a:p>
        </p:txBody>
      </p:sp>
    </p:spTree>
    <p:extLst>
      <p:ext uri="{BB962C8B-B14F-4D97-AF65-F5344CB8AC3E}">
        <p14:creationId xmlns:p14="http://schemas.microsoft.com/office/powerpoint/2010/main" val="4066126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305800" cy="1752600"/>
          </a:xfrm>
        </p:spPr>
        <p:txBody>
          <a:bodyPr rtlCol="0">
            <a:normAutofit fontScale="90000"/>
          </a:bodyPr>
          <a:lstStyle/>
          <a:p>
            <a:pPr eaLnBrk="1" fontAlgn="auto" hangingPunct="1">
              <a:spcAft>
                <a:spcPts val="0"/>
              </a:spcAft>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16, 2013</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Research </a:t>
            </a:r>
            <a:r>
              <a:rPr lang="en-US" altLang="en-US" sz="3600" b="1" dirty="0">
                <a:solidFill>
                  <a:srgbClr val="0070C0"/>
                </a:solidFill>
                <a:latin typeface="Tahoma" panose="020B0604030504040204" pitchFamily="34" charset="0"/>
                <a:cs typeface="Tahoma" panose="020B0604030504040204" pitchFamily="34" charset="0"/>
              </a:rPr>
              <a:t>Topic </a:t>
            </a:r>
            <a:r>
              <a:rPr lang="en-US" altLang="en-US" sz="3600" b="1" dirty="0" smtClean="0">
                <a:solidFill>
                  <a:srgbClr val="0070C0"/>
                </a:solidFill>
                <a:latin typeface="Tahoma" panose="020B0604030504040204" pitchFamily="34" charset="0"/>
                <a:cs typeface="Tahoma" panose="020B0604030504040204" pitchFamily="34" charset="0"/>
              </a:rPr>
              <a:t>#</a:t>
            </a:r>
            <a:r>
              <a:rPr lang="en-US" altLang="en-US" sz="3600" b="1" dirty="0" smtClean="0">
                <a:solidFill>
                  <a:srgbClr val="0070C0"/>
                </a:solidFill>
                <a:latin typeface="Tahoma" panose="020B0604030504040204" pitchFamily="34" charset="0"/>
                <a:cs typeface="Tahoma" panose="020B0604030504040204" pitchFamily="34" charset="0"/>
              </a:rPr>
              <a:t>15. </a:t>
            </a: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Issues of Quality</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Rwandan </a:t>
            </a:r>
            <a:r>
              <a:rPr lang="en-US" sz="2400" b="1" dirty="0">
                <a:latin typeface="Tahoma" panose="020B0604030504040204" pitchFamily="34" charset="0"/>
                <a:ea typeface="Tahoma" panose="020B0604030504040204" pitchFamily="34" charset="0"/>
                <a:cs typeface="Tahoma" panose="020B0604030504040204" pitchFamily="34" charset="0"/>
              </a:rPr>
              <a:t>Degree Program Aims for a 'University in a Box', </a:t>
            </a:r>
            <a:r>
              <a:rPr lang="en-US" sz="2400" b="1" dirty="0" smtClean="0">
                <a:latin typeface="Tahoma" panose="020B0604030504040204" pitchFamily="34" charset="0"/>
                <a:ea typeface="Tahoma" panose="020B0604030504040204" pitchFamily="34" charset="0"/>
                <a:cs typeface="Tahoma" panose="020B0604030504040204" pitchFamily="34" charset="0"/>
              </a:rPr>
              <a:t>Chronicle of Higher Education, Megan O’Neil</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http://chronicle.com/article/Rwandan-Degree-Program-Aims/141631</a:t>
            </a:r>
            <a:r>
              <a:rPr lang="en-US" sz="18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800" b="1" dirty="0" smtClean="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038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62200"/>
            <a:ext cx="63246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2" name="TextBox 5"/>
          <p:cNvSpPr txBox="1">
            <a:spLocks noChangeArrowheads="1"/>
          </p:cNvSpPr>
          <p:nvPr/>
        </p:nvSpPr>
        <p:spPr bwMode="auto">
          <a:xfrm>
            <a:off x="381000" y="5638800"/>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b="1">
                <a:solidFill>
                  <a:srgbClr val="000000"/>
                </a:solidFill>
                <a:latin typeface="Tahoma" panose="020B0604030504040204" pitchFamily="34" charset="0"/>
                <a:cs typeface="Tahoma" panose="020B0604030504040204" pitchFamily="34" charset="0"/>
              </a:rPr>
              <a:t>Students attend an orientation session at Kepler, a new hybrid program in Kigali, Rwanda, which will use MOOCs and classroom time to help students earn competency-based associate degrees.</a:t>
            </a:r>
          </a:p>
        </p:txBody>
      </p:sp>
    </p:spTree>
    <p:extLst>
      <p:ext uri="{BB962C8B-B14F-4D97-AF65-F5344CB8AC3E}">
        <p14:creationId xmlns:p14="http://schemas.microsoft.com/office/powerpoint/2010/main" val="14843546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title"/>
          </p:nvPr>
        </p:nvSpPr>
        <p:spPr>
          <a:xfrm>
            <a:off x="446088" y="490538"/>
            <a:ext cx="8229600" cy="1143000"/>
          </a:xfrm>
        </p:spPr>
        <p:txBody>
          <a:bodyPr/>
          <a:lstStyle/>
          <a:p>
            <a:r>
              <a:rPr lang="en-US" altLang="en-US" b="1" dirty="0" smtClean="0">
                <a:solidFill>
                  <a:srgbClr val="FF0000"/>
                </a:solidFill>
                <a:latin typeface="Tahoma" panose="020B0604030504040204" pitchFamily="34" charset="0"/>
                <a:cs typeface="Tahoma" panose="020B0604030504040204" pitchFamily="34" charset="0"/>
              </a:rPr>
              <a:t>Challenges and Issues </a:t>
            </a:r>
          </a:p>
        </p:txBody>
      </p:sp>
      <p:sp>
        <p:nvSpPr>
          <p:cNvPr id="245763" name="Content Placeholder 2"/>
          <p:cNvSpPr>
            <a:spLocks noGrp="1"/>
          </p:cNvSpPr>
          <p:nvPr>
            <p:ph idx="1"/>
          </p:nvPr>
        </p:nvSpPr>
        <p:spPr>
          <a:xfrm>
            <a:off x="446088" y="1662113"/>
            <a:ext cx="8153400" cy="4221162"/>
          </a:xfrm>
        </p:spPr>
        <p:txBody>
          <a:bodyPr/>
          <a:lstStyle/>
          <a:p>
            <a:r>
              <a:rPr lang="en-US" altLang="en-US" b="1" smtClean="0">
                <a:latin typeface="Tahoma" panose="020B0604030504040204" pitchFamily="34" charset="0"/>
                <a:cs typeface="Tahoma" panose="020B0604030504040204" pitchFamily="34" charset="0"/>
              </a:rPr>
              <a:t>Discern the quality of information</a:t>
            </a:r>
          </a:p>
          <a:p>
            <a:r>
              <a:rPr lang="en-US" altLang="en-US" b="1" smtClean="0">
                <a:latin typeface="Tahoma" panose="020B0604030504040204" pitchFamily="34" charset="0"/>
                <a:cs typeface="Tahoma" panose="020B0604030504040204" pitchFamily="34" charset="0"/>
              </a:rPr>
              <a:t>Evaluate the quality</a:t>
            </a:r>
          </a:p>
          <a:p>
            <a:r>
              <a:rPr lang="en-US" altLang="en-US" b="1" smtClean="0">
                <a:latin typeface="Tahoma" panose="020B0604030504040204" pitchFamily="34" charset="0"/>
                <a:cs typeface="Tahoma" panose="020B0604030504040204" pitchFamily="34" charset="0"/>
              </a:rPr>
              <a:t>Informal learning not taken seriously by their superiors</a:t>
            </a:r>
          </a:p>
          <a:p>
            <a:r>
              <a:rPr lang="en-US" altLang="en-US" b="1" smtClean="0">
                <a:latin typeface="Tahoma" panose="020B0604030504040204" pitchFamily="34" charset="0"/>
                <a:cs typeface="Tahoma" panose="020B0604030504040204" pitchFamily="34" charset="0"/>
              </a:rPr>
              <a:t>Certificates and badges may reduce sense of fun and learning enjoyment</a:t>
            </a:r>
          </a:p>
        </p:txBody>
      </p:sp>
      <p:pic>
        <p:nvPicPr>
          <p:cNvPr id="2457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7338" y="5029200"/>
            <a:ext cx="37385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4107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Activity #2: Half-Way Pt.</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FF0000"/>
                </a:solidFill>
                <a:latin typeface="Tahoma" panose="020B0604030504040204" pitchFamily="34" charset="0"/>
                <a:cs typeface="Tahoma" panose="020B0604030504040204" pitchFamily="34" charset="0"/>
              </a:rPr>
              <a:t>Which of the research ideas mentioned so far match what you have written down?</a:t>
            </a:r>
            <a:endParaRPr lang="en-US" altLang="en-US" sz="2800" b="1" dirty="0" smtClean="0">
              <a:latin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105030"/>
            <a:ext cx="6019800" cy="3752970"/>
          </a:xfrm>
          <a:prstGeom prst="rect">
            <a:avLst/>
          </a:prstGeom>
        </p:spPr>
      </p:pic>
    </p:spTree>
    <p:extLst>
      <p:ext uri="{BB962C8B-B14F-4D97-AF65-F5344CB8AC3E}">
        <p14:creationId xmlns:p14="http://schemas.microsoft.com/office/powerpoint/2010/main" val="20579332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Title 1"/>
          <p:cNvSpPr>
            <a:spLocks noGrp="1"/>
          </p:cNvSpPr>
          <p:nvPr>
            <p:ph type="title"/>
          </p:nvPr>
        </p:nvSpPr>
        <p:spPr>
          <a:xfrm>
            <a:off x="381000" y="609600"/>
            <a:ext cx="8458200" cy="1828800"/>
          </a:xfrm>
        </p:spPr>
        <p:txBody>
          <a:bodyPr/>
          <a:lstStyle/>
          <a:p>
            <a:r>
              <a:rPr lang="en-US" altLang="en-US" sz="4000" dirty="0">
                <a:solidFill>
                  <a:srgbClr val="0070C0"/>
                </a:solidFill>
                <a:latin typeface="Tahoma" panose="020B0604030504040204" pitchFamily="34" charset="0"/>
                <a:cs typeface="Tahoma" panose="020B0604030504040204" pitchFamily="34" charset="0"/>
              </a:rPr>
              <a:t>Research Topic #</a:t>
            </a:r>
            <a:r>
              <a:rPr lang="en-US" altLang="en-US" sz="4000" dirty="0" smtClean="0">
                <a:solidFill>
                  <a:srgbClr val="0070C0"/>
                </a:solidFill>
                <a:latin typeface="Tahoma" panose="020B0604030504040204" pitchFamily="34" charset="0"/>
                <a:cs typeface="Tahoma" panose="020B0604030504040204" pitchFamily="34" charset="0"/>
              </a:rPr>
              <a:t>16. </a:t>
            </a:r>
            <a:r>
              <a:rPr lang="en-US" altLang="en-US" sz="3200" dirty="0" smtClean="0">
                <a:solidFill>
                  <a:srgbClr val="0070C0"/>
                </a:solidFill>
                <a:latin typeface="Tahoma" panose="020B0604030504040204" pitchFamily="34" charset="0"/>
                <a:cs typeface="Tahoma" panose="020B0604030504040204" pitchFamily="34" charset="0"/>
              </a:rPr>
              <a:t/>
            </a:r>
            <a:br>
              <a:rPr lang="en-US" altLang="en-US" sz="3200" dirty="0" smtClean="0">
                <a:solidFill>
                  <a:srgbClr val="0070C0"/>
                </a:solidFill>
                <a:latin typeface="Tahoma" panose="020B0604030504040204" pitchFamily="34" charset="0"/>
                <a:cs typeface="Tahoma" panose="020B0604030504040204" pitchFamily="34" charset="0"/>
              </a:rPr>
            </a:br>
            <a:r>
              <a:rPr lang="en-US" altLang="en-US" sz="3200" dirty="0" smtClean="0">
                <a:solidFill>
                  <a:srgbClr val="FF0000"/>
                </a:solidFill>
                <a:latin typeface="Tahoma" panose="020B0604030504040204" pitchFamily="34" charset="0"/>
                <a:cs typeface="Tahoma" panose="020B0604030504040204" pitchFamily="34" charset="0"/>
              </a:rPr>
              <a:t>Impact of M</a:t>
            </a:r>
            <a:r>
              <a:rPr lang="en-US" altLang="en-US" sz="3200" b="1" dirty="0" smtClean="0">
                <a:solidFill>
                  <a:srgbClr val="FF0000"/>
                </a:solidFill>
                <a:latin typeface="Tahoma" panose="020B0604030504040204" pitchFamily="34" charset="0"/>
                <a:cs typeface="Tahoma" panose="020B0604030504040204" pitchFamily="34" charset="0"/>
              </a:rPr>
              <a:t>obile </a:t>
            </a:r>
            <a:r>
              <a:rPr lang="en-US" altLang="en-US" sz="3200" b="1" dirty="0" smtClean="0">
                <a:solidFill>
                  <a:srgbClr val="FF0000"/>
                </a:solidFill>
                <a:latin typeface="Tahoma" panose="020B0604030504040204" pitchFamily="34" charset="0"/>
                <a:cs typeface="Tahoma" panose="020B0604030504040204" pitchFamily="34" charset="0"/>
              </a:rPr>
              <a:t>MOOCs</a:t>
            </a:r>
            <a:br>
              <a:rPr lang="en-US" altLang="en-US" sz="3200" b="1" dirty="0" smtClean="0">
                <a:solidFill>
                  <a:srgbClr val="FF0000"/>
                </a:solidFill>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(e.g., mobile courses on smartphone)</a:t>
            </a:r>
            <a:endParaRPr lang="en-US" altLang="en-US" sz="800" b="1" dirty="0" smtClean="0">
              <a:latin typeface="Tahoma" panose="020B0604030504040204" pitchFamily="34" charset="0"/>
              <a:cs typeface="Tahoma" panose="020B0604030504040204" pitchFamily="34" charset="0"/>
            </a:endParaRPr>
          </a:p>
        </p:txBody>
      </p:sp>
      <p:pic>
        <p:nvPicPr>
          <p:cNvPr id="1148931" name="Picture 2"/>
          <p:cNvPicPr>
            <a:picLocks noChangeAspect="1"/>
          </p:cNvPicPr>
          <p:nvPr/>
        </p:nvPicPr>
        <p:blipFill>
          <a:blip r:embed="rId2">
            <a:extLst>
              <a:ext uri="{28A0092B-C50C-407E-A947-70E740481C1C}">
                <a14:useLocalDpi xmlns:a14="http://schemas.microsoft.com/office/drawing/2010/main" val="0"/>
              </a:ext>
            </a:extLst>
          </a:blip>
          <a:srcRect l="30486" t="28004" r="52887" b="31261"/>
          <a:stretch>
            <a:fillRect/>
          </a:stretch>
        </p:blipFill>
        <p:spPr bwMode="auto">
          <a:xfrm>
            <a:off x="4572000" y="2438400"/>
            <a:ext cx="24384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8932" name="Picture 7"/>
          <p:cNvPicPr>
            <a:picLocks noChangeAspect="1"/>
          </p:cNvPicPr>
          <p:nvPr/>
        </p:nvPicPr>
        <p:blipFill>
          <a:blip r:embed="rId3">
            <a:extLst>
              <a:ext uri="{28A0092B-C50C-407E-A947-70E740481C1C}">
                <a14:useLocalDpi xmlns:a14="http://schemas.microsoft.com/office/drawing/2010/main" val="0"/>
              </a:ext>
            </a:extLst>
          </a:blip>
          <a:srcRect l="31911" t="29787" r="53204" b="31195"/>
          <a:stretch>
            <a:fillRect/>
          </a:stretch>
        </p:blipFill>
        <p:spPr bwMode="auto">
          <a:xfrm>
            <a:off x="2565400" y="2700338"/>
            <a:ext cx="2125663"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4">
            <a:extLst>
              <a:ext uri="{28A0092B-C50C-407E-A947-70E740481C1C}">
                <a14:useLocalDpi xmlns:a14="http://schemas.microsoft.com/office/drawing/2010/main" val="0"/>
              </a:ext>
            </a:extLst>
          </a:blip>
          <a:srcRect l="30881" t="28371" r="52135" b="31223"/>
          <a:stretch>
            <a:fillRect/>
          </a:stretch>
        </p:blipFill>
        <p:spPr bwMode="auto">
          <a:xfrm>
            <a:off x="2362200" y="2433638"/>
            <a:ext cx="2514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5">
            <a:extLst>
              <a:ext uri="{28A0092B-C50C-407E-A947-70E740481C1C}">
                <a14:useLocalDpi xmlns:a14="http://schemas.microsoft.com/office/drawing/2010/main" val="0"/>
              </a:ext>
            </a:extLst>
          </a:blip>
          <a:srcRect l="31030" t="30144" r="51953" b="31235"/>
          <a:stretch>
            <a:fillRect/>
          </a:stretch>
        </p:blipFill>
        <p:spPr bwMode="auto">
          <a:xfrm>
            <a:off x="4859338" y="2651125"/>
            <a:ext cx="24844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014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Title 1"/>
          <p:cNvSpPr>
            <a:spLocks noGrp="1"/>
          </p:cNvSpPr>
          <p:nvPr>
            <p:ph type="title"/>
          </p:nvPr>
        </p:nvSpPr>
        <p:spPr>
          <a:xfrm>
            <a:off x="304800" y="533400"/>
            <a:ext cx="8153400" cy="2449513"/>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May </a:t>
            </a:r>
            <a:r>
              <a:rPr lang="en-US" altLang="en-US" sz="4000" b="1" dirty="0" smtClean="0">
                <a:solidFill>
                  <a:srgbClr val="FF0000"/>
                </a:solidFill>
                <a:latin typeface="Tahoma" panose="020B0604030504040204" pitchFamily="34" charset="0"/>
                <a:cs typeface="Tahoma" panose="020B0604030504040204" pitchFamily="34" charset="0"/>
              </a:rPr>
              <a:t>5, 2014</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cs typeface="Tahoma" panose="020B0604030504040204" pitchFamily="34" charset="0"/>
              </a:rPr>
              <a:t>Mobile MOOCs: New platform challenges conventional MOOCs</a:t>
            </a:r>
            <a:br>
              <a:rPr lang="en-US" altLang="en-US" sz="3200" b="1" dirty="0" smtClean="0">
                <a:latin typeface="Tahoma" panose="020B0604030504040204" pitchFamily="34" charset="0"/>
                <a:cs typeface="Tahoma" panose="020B0604030504040204" pitchFamily="34" charset="0"/>
              </a:rPr>
            </a:br>
            <a:r>
              <a:rPr lang="en-US" altLang="en-US" sz="2400" b="1" dirty="0" err="1" smtClean="0">
                <a:latin typeface="Tahoma" panose="020B0604030504040204" pitchFamily="34" charset="0"/>
                <a:cs typeface="Tahoma" panose="020B0604030504040204" pitchFamily="34" charset="0"/>
              </a:rPr>
              <a:t>eCampus</a:t>
            </a:r>
            <a:r>
              <a:rPr lang="en-US" altLang="en-US" sz="2400" b="1" dirty="0" smtClean="0">
                <a:latin typeface="Tahoma" panose="020B0604030504040204" pitchFamily="34" charset="0"/>
                <a:cs typeface="Tahoma" panose="020B0604030504040204" pitchFamily="34" charset="0"/>
              </a:rPr>
              <a:t> News (</a:t>
            </a:r>
            <a:r>
              <a:rPr lang="en-US" altLang="en-US" sz="2400" b="1" dirty="0" smtClean="0">
                <a:latin typeface="Tahoma" panose="020B0604030504040204" pitchFamily="34" charset="0"/>
                <a:cs typeface="Tahoma" panose="020B0604030504040204" pitchFamily="34" charset="0"/>
                <a:hlinkClick r:id="rId2"/>
              </a:rPr>
              <a:t>https://coursmos.com/</a:t>
            </a:r>
            <a:r>
              <a:rPr lang="en-US" altLang="en-US" sz="2400" b="1" dirty="0" smtClean="0">
                <a:latin typeface="Tahoma" panose="020B0604030504040204" pitchFamily="34" charset="0"/>
                <a:cs typeface="Tahoma" panose="020B0604030504040204" pitchFamily="34" charset="0"/>
              </a:rPr>
              <a:t>) </a:t>
            </a:r>
            <a:r>
              <a:rPr lang="en-US" altLang="en-US" sz="800" b="1" dirty="0" smtClean="0">
                <a:latin typeface="Tahoma" panose="020B0604030504040204" pitchFamily="34" charset="0"/>
                <a:cs typeface="Tahoma" panose="020B0604030504040204" pitchFamily="34" charset="0"/>
              </a:rPr>
              <a:t/>
            </a:r>
            <a:br>
              <a:rPr lang="en-US" altLang="en-US" sz="8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3"/>
              </a:rPr>
              <a:t>http://www.ecampusnews.com/top-news/new-platform-challenges-conventional-moocs/print/</a:t>
            </a:r>
            <a:r>
              <a:rPr lang="en-US" altLang="en-US" sz="800" b="1" dirty="0" smtClean="0">
                <a:latin typeface="Tahoma" panose="020B0604030504040204" pitchFamily="34" charset="0"/>
                <a:cs typeface="Tahoma" panose="020B0604030504040204" pitchFamily="34" charset="0"/>
              </a:rPr>
              <a:t> </a:t>
            </a:r>
          </a:p>
        </p:txBody>
      </p:sp>
      <p:pic>
        <p:nvPicPr>
          <p:cNvPr id="5509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5951" t="58646" r="65099" b="7187"/>
          <a:stretch>
            <a:fillRect/>
          </a:stretch>
        </p:blipFill>
        <p:spPr bwMode="auto">
          <a:xfrm>
            <a:off x="9372600" y="2286000"/>
            <a:ext cx="132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0916" name="Picture 1"/>
          <p:cNvPicPr>
            <a:picLocks noChangeAspect="1"/>
          </p:cNvPicPr>
          <p:nvPr/>
        </p:nvPicPr>
        <p:blipFill>
          <a:blip r:embed="rId5" cstate="print">
            <a:extLst>
              <a:ext uri="{28A0092B-C50C-407E-A947-70E740481C1C}">
                <a14:useLocalDpi xmlns:a14="http://schemas.microsoft.com/office/drawing/2010/main" val="0"/>
              </a:ext>
            </a:extLst>
          </a:blip>
          <a:srcRect l="427" t="17778" r="2560" b="2905"/>
          <a:stretch>
            <a:fillRect/>
          </a:stretch>
        </p:blipFill>
        <p:spPr bwMode="auto">
          <a:xfrm>
            <a:off x="0" y="3200400"/>
            <a:ext cx="5562600"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917" name="Picture 2"/>
          <p:cNvPicPr>
            <a:picLocks noChangeAspect="1" noChangeArrowheads="1"/>
          </p:cNvPicPr>
          <p:nvPr/>
        </p:nvPicPr>
        <p:blipFill>
          <a:blip r:embed="rId6">
            <a:extLst>
              <a:ext uri="{28A0092B-C50C-407E-A947-70E740481C1C}">
                <a14:useLocalDpi xmlns:a14="http://schemas.microsoft.com/office/drawing/2010/main" val="0"/>
              </a:ext>
            </a:extLst>
          </a:blip>
          <a:srcRect l="5951" t="58646" r="65099" b="7187"/>
          <a:stretch>
            <a:fillRect/>
          </a:stretch>
        </p:blipFill>
        <p:spPr bwMode="auto">
          <a:xfrm>
            <a:off x="5864225" y="3657600"/>
            <a:ext cx="3001963"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66629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Title 3"/>
          <p:cNvSpPr>
            <a:spLocks noGrp="1"/>
          </p:cNvSpPr>
          <p:nvPr>
            <p:ph type="title"/>
          </p:nvPr>
        </p:nvSpPr>
        <p:spPr>
          <a:xfrm>
            <a:off x="371475" y="457200"/>
            <a:ext cx="8229600" cy="2163763"/>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August 31, 2015</a:t>
            </a:r>
            <a:br>
              <a:rPr lang="en-US" altLang="en-US" sz="4000" b="1" dirty="0" smtClean="0">
                <a:solidFill>
                  <a:srgbClr val="FF0000"/>
                </a:solidFill>
                <a:latin typeface="Tahoma" panose="020B0604030504040204" pitchFamily="34" charset="0"/>
                <a:cs typeface="Tahoma" panose="020B0604030504040204" pitchFamily="34" charset="0"/>
              </a:rPr>
            </a:br>
            <a:r>
              <a:rPr lang="en-US" altLang="en-US" sz="3600" b="1" dirty="0" smtClean="0">
                <a:latin typeface="Tahoma" panose="020B0604030504040204" pitchFamily="34" charset="0"/>
                <a:cs typeface="Tahoma" panose="020B0604030504040204" pitchFamily="34" charset="0"/>
              </a:rPr>
              <a:t>MOOC Watch?</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err="1">
                <a:latin typeface="Tahoma" panose="020B0604030504040204" pitchFamily="34" charset="0"/>
                <a:cs typeface="Tahoma" panose="020B0604030504040204" pitchFamily="34" charset="0"/>
              </a:rPr>
              <a:t>s</a:t>
            </a:r>
            <a:r>
              <a:rPr lang="en-US" altLang="en-US" sz="2000" b="1" dirty="0" err="1" smtClean="0">
                <a:latin typeface="Tahoma" panose="020B0604030504040204" pitchFamily="34" charset="0"/>
                <a:cs typeface="Tahoma" panose="020B0604030504040204" pitchFamily="34" charset="0"/>
              </a:rPr>
              <a:t>amsung</a:t>
            </a:r>
            <a:r>
              <a:rPr lang="en-US" altLang="en-US" sz="2000" b="1" dirty="0" smtClean="0">
                <a:latin typeface="Tahoma" panose="020B0604030504040204" pitchFamily="34" charset="0"/>
                <a:cs typeface="Tahoma" panose="020B0604030504040204" pitchFamily="34" charset="0"/>
              </a:rPr>
              <a:t> </a:t>
            </a:r>
            <a:r>
              <a:rPr lang="en-US" altLang="en-US" sz="2000" b="1" dirty="0" smtClean="0">
                <a:latin typeface="Tahoma" panose="020B0604030504040204" pitchFamily="34" charset="0"/>
                <a:cs typeface="Tahoma" panose="020B0604030504040204" pitchFamily="34" charset="0"/>
              </a:rPr>
              <a:t>unveils Gear S2 smartwatch, </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USA </a:t>
            </a:r>
            <a:r>
              <a:rPr lang="en-US" altLang="en-US" sz="2000" b="1" dirty="0" smtClean="0">
                <a:latin typeface="Tahoma" panose="020B0604030504040204" pitchFamily="34" charset="0"/>
                <a:cs typeface="Tahoma" panose="020B0604030504040204" pitchFamily="34" charset="0"/>
              </a:rPr>
              <a:t>Today, Brett Molina</a:t>
            </a:r>
            <a:r>
              <a:rPr lang="en-US" altLang="en-US" sz="4000" b="1" dirty="0" smtClean="0">
                <a:latin typeface="Tahoma" panose="020B0604030504040204" pitchFamily="34" charset="0"/>
                <a:cs typeface="Tahoma" panose="020B0604030504040204" pitchFamily="34" charset="0"/>
              </a:rPr>
              <a:t/>
            </a:r>
            <a:br>
              <a:rPr lang="en-US" altLang="en-US" sz="40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hlinkClick r:id="rId2"/>
              </a:rPr>
              <a:t>http://www.usatoday.com/tech</a:t>
            </a:r>
            <a:r>
              <a:rPr lang="en-US" altLang="en-US" sz="2800" b="1" dirty="0" smtClean="0">
                <a:hlinkClick r:id="rId2"/>
              </a:rPr>
              <a:t>/</a:t>
            </a:r>
            <a:endParaRPr lang="en-US" altLang="en-US" sz="1000" b="1" dirty="0" smtClean="0">
              <a:latin typeface="Tahoma" panose="020B0604030504040204" pitchFamily="34" charset="0"/>
              <a:cs typeface="Tahoma" panose="020B0604030504040204" pitchFamily="34" charset="0"/>
            </a:endParaRPr>
          </a:p>
        </p:txBody>
      </p:sp>
      <p:pic>
        <p:nvPicPr>
          <p:cNvPr id="538627" name="Picture 1"/>
          <p:cNvPicPr>
            <a:picLocks noChangeAspect="1"/>
          </p:cNvPicPr>
          <p:nvPr/>
        </p:nvPicPr>
        <p:blipFill>
          <a:blip r:embed="rId3">
            <a:extLst>
              <a:ext uri="{28A0092B-C50C-407E-A947-70E740481C1C}">
                <a14:useLocalDpi xmlns:a14="http://schemas.microsoft.com/office/drawing/2010/main" val="0"/>
              </a:ext>
            </a:extLst>
          </a:blip>
          <a:srcRect l="6601" t="21964" r="37955" b="7269"/>
          <a:stretch>
            <a:fillRect/>
          </a:stretch>
        </p:blipFill>
        <p:spPr bwMode="auto">
          <a:xfrm>
            <a:off x="152400" y="2971800"/>
            <a:ext cx="54102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6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297238"/>
            <a:ext cx="231457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359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261170"/>
            <a:ext cx="8382000" cy="2554793"/>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7, 2015</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Research </a:t>
            </a:r>
            <a:r>
              <a:rPr lang="en-US" altLang="en-US" sz="3600" b="1" dirty="0">
                <a:solidFill>
                  <a:srgbClr val="0070C0"/>
                </a:solidFill>
                <a:latin typeface="Tahoma" panose="020B0604030504040204" pitchFamily="34" charset="0"/>
                <a:cs typeface="Tahoma" panose="020B0604030504040204" pitchFamily="34" charset="0"/>
              </a:rPr>
              <a:t>Topic #</a:t>
            </a:r>
            <a:r>
              <a:rPr lang="en-US" altLang="en-US" sz="3600" b="1" dirty="0" smtClean="0">
                <a:solidFill>
                  <a:srgbClr val="0070C0"/>
                </a:solidFill>
                <a:latin typeface="Tahoma" panose="020B0604030504040204" pitchFamily="34" charset="0"/>
                <a:cs typeface="Tahoma" panose="020B0604030504040204" pitchFamily="34" charset="0"/>
              </a:rPr>
              <a:t>17.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Flipped </a:t>
            </a:r>
            <a:r>
              <a:rPr lang="en-US" altLang="en-US" sz="3200" b="1" dirty="0" smtClean="0">
                <a:solidFill>
                  <a:srgbClr val="0070C0"/>
                </a:solidFill>
                <a:latin typeface="Tahoma" panose="020B0604030504040204" pitchFamily="34" charset="0"/>
                <a:cs typeface="Tahoma" panose="020B0604030504040204" pitchFamily="34" charset="0"/>
              </a:rPr>
              <a:t>the Classroom with </a:t>
            </a:r>
            <a:r>
              <a:rPr lang="en-US" altLang="en-US" sz="3200" b="1" dirty="0" smtClean="0">
                <a:solidFill>
                  <a:srgbClr val="0070C0"/>
                </a:solidFill>
                <a:latin typeface="Tahoma" panose="020B0604030504040204" pitchFamily="34" charset="0"/>
                <a:cs typeface="Tahoma" panose="020B0604030504040204" pitchFamily="34" charset="0"/>
              </a:rPr>
              <a:t>MOOCs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When a Flipped-Classroom Pioneer Hands Off His Video Lectures, This Is What Happens</a:t>
            </a:r>
            <a:r>
              <a:rPr lang="en-US" sz="1800" b="1" dirty="0" smtClean="0">
                <a:latin typeface="Tahoma" panose="020B0604030504040204" pitchFamily="34" charset="0"/>
                <a:ea typeface="Tahoma" panose="020B0604030504040204" pitchFamily="34" charset="0"/>
                <a:cs typeface="Tahoma" panose="020B0604030504040204" pitchFamily="34" charset="0"/>
              </a:rPr>
              <a:t>, Jeffrey R. Young, The Chronicle of Higher Education</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800" b="1" u="sng" dirty="0">
                <a:latin typeface="Tahoma" panose="020B0604030504040204" pitchFamily="34" charset="0"/>
                <a:ea typeface="Tahoma" panose="020B0604030504040204" pitchFamily="34" charset="0"/>
                <a:cs typeface="Tahoma" panose="020B0604030504040204" pitchFamily="34" charset="0"/>
                <a:hlinkClick r:id="rId2"/>
              </a:rPr>
              <a:t>http://chronicle.com/article/When-a-Flipped-Classroom/151031</a:t>
            </a:r>
            <a:r>
              <a:rPr lang="en-US" sz="800" b="1" u="sng"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800" b="1" u="sng" dirty="0" smtClean="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593" y="2815963"/>
            <a:ext cx="5715000" cy="2857500"/>
          </a:xfrm>
          <a:prstGeom prst="rect">
            <a:avLst/>
          </a:prstGeom>
        </p:spPr>
      </p:pic>
      <p:sp>
        <p:nvSpPr>
          <p:cNvPr id="5" name="TextBox 4"/>
          <p:cNvSpPr txBox="1"/>
          <p:nvPr/>
        </p:nvSpPr>
        <p:spPr>
          <a:xfrm>
            <a:off x="723900" y="5791200"/>
            <a:ext cx="7696199" cy="830997"/>
          </a:xfrm>
          <a:prstGeom prst="rect">
            <a:avLst/>
          </a:prstGeom>
          <a:noFill/>
        </p:spPr>
        <p:txBody>
          <a:bodyPr wrap="square" rtlCol="0">
            <a:spAutoFit/>
          </a:bodyPr>
          <a:lstStyle/>
          <a:p>
            <a:pPr eaLnBrk="1" fontAlgn="auto" hangingPunct="1">
              <a:spcBef>
                <a:spcPts val="0"/>
              </a:spcBef>
              <a:spcAft>
                <a:spcPts val="0"/>
              </a:spcAft>
            </a:pP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A student watches a video of Norman </a:t>
            </a:r>
            <a:r>
              <a:rPr lang="en-US" sz="1600" b="1" dirty="0" err="1">
                <a:solidFill>
                  <a:prstClr val="black"/>
                </a:solidFill>
                <a:latin typeface="Tahoma" panose="020B0604030504040204" pitchFamily="34" charset="0"/>
                <a:ea typeface="Tahoma" panose="020B0604030504040204" pitchFamily="34" charset="0"/>
                <a:cs typeface="Tahoma" panose="020B0604030504040204" pitchFamily="34" charset="0"/>
              </a:rPr>
              <a:t>Nemrow's</a:t>
            </a: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 accounting class. Mr. </a:t>
            </a:r>
            <a:r>
              <a:rPr lang="en-US" sz="1600" b="1" dirty="0" err="1">
                <a:solidFill>
                  <a:prstClr val="black"/>
                </a:solidFill>
                <a:latin typeface="Tahoma" panose="020B0604030504040204" pitchFamily="34" charset="0"/>
                <a:ea typeface="Tahoma" panose="020B0604030504040204" pitchFamily="34" charset="0"/>
                <a:cs typeface="Tahoma" panose="020B0604030504040204" pitchFamily="34" charset="0"/>
              </a:rPr>
              <a:t>Nemrow</a:t>
            </a: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 started the video lectures nearly 15 years ago at Brigham Young U. He is now retired, but students still watch him on the screen. </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Lst>
          </a:blip>
          <a:srcRect l="9912" t="17487" r="37558" b="9654"/>
          <a:stretch>
            <a:fillRect/>
          </a:stretch>
        </p:blipFill>
        <p:spPr bwMode="auto">
          <a:xfrm>
            <a:off x="76200" y="2815963"/>
            <a:ext cx="3005593" cy="283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452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7"/>
            <a:ext cx="8305800" cy="1905000"/>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1, 2015</a:t>
            </a:r>
            <a:r>
              <a:rPr lang="en-US" sz="3600" dirty="0" smtClean="0">
                <a:latin typeface="Tahoma" panose="020B0604030504040204" pitchFamily="34" charset="0"/>
                <a:ea typeface="Tahoma" panose="020B0604030504040204" pitchFamily="34" charset="0"/>
                <a:cs typeface="Tahoma" panose="020B0604030504040204" pitchFamily="34" charset="0"/>
              </a:rPr>
              <a:t/>
            </a:r>
            <a:br>
              <a:rPr lang="en-US" sz="3600"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For a Better Flip, Try </a:t>
            </a:r>
            <a:r>
              <a:rPr lang="en-US" sz="3200" b="1" dirty="0" smtClean="0">
                <a:latin typeface="Tahoma" panose="020B0604030504040204" pitchFamily="34" charset="0"/>
                <a:ea typeface="Tahoma" panose="020B0604030504040204" pitchFamily="34" charset="0"/>
                <a:cs typeface="Tahoma" panose="020B0604030504040204" pitchFamily="34" charset="0"/>
              </a:rPr>
              <a:t>MOOCs</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David </a:t>
            </a:r>
            <a:r>
              <a:rPr lang="en-US" sz="2400" b="1" dirty="0" err="1" smtClean="0">
                <a:latin typeface="Tahoma" panose="020B0604030504040204" pitchFamily="34" charset="0"/>
                <a:ea typeface="Tahoma" panose="020B0604030504040204" pitchFamily="34" charset="0"/>
                <a:cs typeface="Tahoma" panose="020B0604030504040204" pitchFamily="34" charset="0"/>
              </a:rPr>
              <a:t>Raths</a:t>
            </a:r>
            <a:r>
              <a:rPr lang="en-US" sz="2400" b="1" dirty="0" smtClean="0">
                <a:latin typeface="Tahoma" panose="020B0604030504040204" pitchFamily="34" charset="0"/>
                <a:ea typeface="Tahoma" panose="020B0604030504040204" pitchFamily="34" charset="0"/>
                <a:cs typeface="Tahoma" panose="020B0604030504040204" pitchFamily="34" charset="0"/>
              </a:rPr>
              <a:t>, Campus Technology</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200" b="1" dirty="0" smtClean="0">
                <a:latin typeface="Tahoma" panose="020B0604030504040204" pitchFamily="34" charset="0"/>
                <a:ea typeface="Tahoma" panose="020B0604030504040204" pitchFamily="34" charset="0"/>
                <a:cs typeface="Tahoma" panose="020B0604030504040204" pitchFamily="34" charset="0"/>
                <a:hlinkClick r:id="rId2"/>
              </a:rPr>
              <a:t>campustechnology.com/articles/2015/04/01/for-a-better-flip-try-moocs.aspx</a:t>
            </a:r>
            <a:r>
              <a:rPr lang="en-US" sz="1200" b="1" dirty="0" smtClean="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6496" t="24834" r="39222" b="2439"/>
          <a:stretch/>
        </p:blipFill>
        <p:spPr>
          <a:xfrm>
            <a:off x="0" y="2677159"/>
            <a:ext cx="4821416" cy="3876041"/>
          </a:xfrm>
          <a:prstGeom prst="rect">
            <a:avLst/>
          </a:prstGeom>
        </p:spPr>
      </p:pic>
      <p:pic>
        <p:nvPicPr>
          <p:cNvPr id="5" name="Picture 4"/>
          <p:cNvPicPr>
            <a:picLocks noChangeAspect="1"/>
          </p:cNvPicPr>
          <p:nvPr/>
        </p:nvPicPr>
        <p:blipFill rotWithShape="1">
          <a:blip r:embed="rId4"/>
          <a:srcRect l="10797" t="35434" r="50932" b="20825"/>
          <a:stretch/>
        </p:blipFill>
        <p:spPr>
          <a:xfrm>
            <a:off x="5002970" y="2698495"/>
            <a:ext cx="4141030" cy="2777520"/>
          </a:xfrm>
          <a:prstGeom prst="rect">
            <a:avLst/>
          </a:prstGeom>
        </p:spPr>
      </p:pic>
    </p:spTree>
    <p:extLst>
      <p:ext uri="{BB962C8B-B14F-4D97-AF65-F5344CB8AC3E}">
        <p14:creationId xmlns:p14="http://schemas.microsoft.com/office/powerpoint/2010/main" val="9612413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Title 1"/>
          <p:cNvSpPr>
            <a:spLocks noGrp="1"/>
          </p:cNvSpPr>
          <p:nvPr>
            <p:ph type="title"/>
          </p:nvPr>
        </p:nvSpPr>
        <p:spPr>
          <a:xfrm>
            <a:off x="381000" y="493713"/>
            <a:ext cx="8382000" cy="2554287"/>
          </a:xfrm>
        </p:spPr>
        <p:txBody>
          <a:bodyPr/>
          <a:lstStyle/>
          <a:p>
            <a:r>
              <a:rPr lang="en-US" altLang="en-US" sz="3200" b="1" dirty="0" smtClean="0">
                <a:solidFill>
                  <a:srgbClr val="FF0000"/>
                </a:solidFill>
                <a:latin typeface="Tahoma" panose="020B0604030504040204" pitchFamily="34" charset="0"/>
                <a:cs typeface="Tahoma" panose="020B0604030504040204" pitchFamily="34" charset="0"/>
              </a:rPr>
              <a:t>June 16, 2015</a:t>
            </a:r>
            <a:r>
              <a:rPr lang="en-US" altLang="en-US" sz="3200" b="1" dirty="0" smtClean="0">
                <a:solidFill>
                  <a:srgbClr val="FF0000"/>
                </a:solidFill>
                <a:latin typeface="Tahoma" panose="020B0604030504040204" pitchFamily="34" charset="0"/>
                <a:cs typeface="Tahoma" panose="020B0604030504040204" pitchFamily="34" charset="0"/>
              </a:rPr>
              <a:t/>
            </a:r>
            <a:br>
              <a:rPr lang="en-US" altLang="en-US" sz="3200" b="1" dirty="0" smtClean="0">
                <a:solidFill>
                  <a:srgbClr val="FF000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Learning </a:t>
            </a:r>
            <a:r>
              <a:rPr lang="en-US" altLang="en-US" sz="3200" b="1" dirty="0" smtClean="0">
                <a:solidFill>
                  <a:srgbClr val="0070C0"/>
                </a:solidFill>
                <a:latin typeface="Tahoma" panose="020B0604030504040204" pitchFamily="34" charset="0"/>
                <a:cs typeface="Tahoma" panose="020B0604030504040204" pitchFamily="34" charset="0"/>
              </a:rPr>
              <a:t>is More </a:t>
            </a:r>
            <a:r>
              <a:rPr lang="en-US" altLang="en-US" sz="3200" b="1" dirty="0" smtClean="0">
                <a:solidFill>
                  <a:srgbClr val="0070C0"/>
                </a:solidFill>
                <a:latin typeface="Tahoma" panose="020B0604030504040204" pitchFamily="34" charset="0"/>
                <a:cs typeface="Tahoma" panose="020B0604030504040204" pitchFamily="34" charset="0"/>
              </a:rPr>
              <a:t>Video-Based</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Lynda.com Excel Training, IU</a:t>
            </a:r>
            <a:br>
              <a:rPr lang="en-US" altLang="en-US" sz="24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Acquired for $1.5 Billion, April 23, 2015</a:t>
            </a:r>
            <a:r>
              <a:rPr lang="en-US" altLang="en-US" sz="1800" b="1" dirty="0" smtClean="0">
                <a:latin typeface="Tahoma" panose="020B0604030504040204" pitchFamily="34" charset="0"/>
                <a:cs typeface="Tahoma" panose="020B0604030504040204" pitchFamily="34" charset="0"/>
              </a:rPr>
              <a:t/>
            </a:r>
            <a:br>
              <a:rPr lang="en-US" altLang="en-US" sz="1800" b="1" dirty="0" smtClean="0">
                <a:latin typeface="Tahoma" panose="020B0604030504040204" pitchFamily="34" charset="0"/>
                <a:cs typeface="Tahoma" panose="020B0604030504040204" pitchFamily="34" charset="0"/>
              </a:rPr>
            </a:br>
            <a:r>
              <a:rPr lang="en-US" altLang="en-US" sz="1200" b="1" dirty="0" smtClean="0">
                <a:latin typeface="Tahoma" panose="020B0604030504040204" pitchFamily="34" charset="0"/>
                <a:cs typeface="Tahoma" panose="020B0604030504040204" pitchFamily="34" charset="0"/>
                <a:hlinkClick r:id="rId2"/>
              </a:rPr>
              <a:t>http://www.lynda.com/Excel-tutorials/Excel-2010-Essential-Training/61219-2.html</a:t>
            </a:r>
            <a:r>
              <a:rPr lang="en-US" altLang="en-US" sz="1200" b="1" dirty="0" smtClean="0">
                <a:latin typeface="Tahoma" panose="020B0604030504040204" pitchFamily="34" charset="0"/>
                <a:cs typeface="Tahoma" panose="020B0604030504040204" pitchFamily="34" charset="0"/>
              </a:rPr>
              <a:t> </a:t>
            </a:r>
          </a:p>
        </p:txBody>
      </p:sp>
      <p:pic>
        <p:nvPicPr>
          <p:cNvPr id="540675" name="Picture 3"/>
          <p:cNvPicPr>
            <a:picLocks noChangeAspect="1"/>
          </p:cNvPicPr>
          <p:nvPr/>
        </p:nvPicPr>
        <p:blipFill>
          <a:blip r:embed="rId3">
            <a:extLst>
              <a:ext uri="{28A0092B-C50C-407E-A947-70E740481C1C}">
                <a14:useLocalDpi xmlns:a14="http://schemas.microsoft.com/office/drawing/2010/main" val="0"/>
              </a:ext>
            </a:extLst>
          </a:blip>
          <a:srcRect l="-308" t="16357" r="15843" b="4832"/>
          <a:stretch>
            <a:fillRect/>
          </a:stretch>
        </p:blipFill>
        <p:spPr bwMode="auto">
          <a:xfrm>
            <a:off x="4335463" y="3048000"/>
            <a:ext cx="48085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048000"/>
            <a:ext cx="418147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0"/>
            <a:ext cx="59055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l="25433" t="18712" r="42323" b="6438"/>
          <a:stretch>
            <a:fillRect/>
          </a:stretch>
        </p:blipFill>
        <p:spPr bwMode="auto">
          <a:xfrm>
            <a:off x="5911850" y="3048000"/>
            <a:ext cx="3200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911475"/>
            <a:ext cx="59436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951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7"/>
            <a:ext cx="8305800" cy="19050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23, 2015</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18.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Cost-Benefit </a:t>
            </a:r>
            <a:r>
              <a:rPr lang="en-US" altLang="en-US" sz="3200" b="1" dirty="0" smtClean="0">
                <a:solidFill>
                  <a:srgbClr val="0070C0"/>
                </a:solidFill>
                <a:latin typeface="Tahoma" panose="020B0604030504040204" pitchFamily="34" charset="0"/>
                <a:cs typeface="Tahoma" panose="020B0604030504040204" pitchFamily="34" charset="0"/>
              </a:rPr>
              <a:t>Analysis</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1800" b="1" dirty="0" smtClean="0">
                <a:solidFill>
                  <a:srgbClr val="0070C0"/>
                </a:solidFill>
                <a:latin typeface="Tahoma" panose="020B0604030504040204" pitchFamily="34" charset="0"/>
                <a:cs typeface="Tahoma" panose="020B0604030504040204" pitchFamily="34" charset="0"/>
              </a:rPr>
              <a:t>Offloading Semesters or Years to MOOCs</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The Catch in Arizona State’s Low-Cost Freshman Year Online: No Aid</a:t>
            </a:r>
            <a:r>
              <a:rPr lang="en-US" sz="2000" b="1" dirty="0" smtClean="0">
                <a:latin typeface="Tahoma" panose="020B0604030504040204" pitchFamily="34" charset="0"/>
                <a:ea typeface="Tahoma" panose="020B0604030504040204" pitchFamily="34" charset="0"/>
                <a:cs typeface="Tahoma" panose="020B0604030504040204" pitchFamily="34" charset="0"/>
              </a:rPr>
              <a:t>, Chronicle of Higher Education, Thomas Fisher</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u="sng" dirty="0">
                <a:latin typeface="Tahoma" panose="020B0604030504040204" pitchFamily="34" charset="0"/>
                <a:ea typeface="Tahoma" panose="020B0604030504040204" pitchFamily="34" charset="0"/>
                <a:cs typeface="Tahoma" panose="020B0604030504040204" pitchFamily="34" charset="0"/>
                <a:hlinkClick r:id="rId2"/>
              </a:rPr>
              <a:t>http://chronicle.com/article/The-Catch-in-Arizona-State-s/229617</a:t>
            </a:r>
            <a:r>
              <a:rPr lang="en-US" sz="1600" b="1" u="sng"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600" b="1" u="sng"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459" y="2834515"/>
            <a:ext cx="3593541" cy="2874833"/>
          </a:xfrm>
          <a:prstGeom prst="rect">
            <a:avLst/>
          </a:prstGeom>
        </p:spPr>
      </p:pic>
      <p:sp>
        <p:nvSpPr>
          <p:cNvPr id="6" name="TextBox 5"/>
          <p:cNvSpPr txBox="1"/>
          <p:nvPr/>
        </p:nvSpPr>
        <p:spPr>
          <a:xfrm>
            <a:off x="1143001" y="5791200"/>
            <a:ext cx="7239000" cy="923330"/>
          </a:xfrm>
          <a:prstGeom prst="rect">
            <a:avLst/>
          </a:prstGeom>
          <a:noFill/>
        </p:spPr>
        <p:txBody>
          <a:bodyPr wrap="square" rtlCol="0">
            <a:spAutoFit/>
          </a:bodyPr>
          <a:lstStyle/>
          <a:p>
            <a:r>
              <a:rPr lang="en-US" b="1" dirty="0" err="1">
                <a:latin typeface="Tahoma" panose="020B0604030504040204" pitchFamily="34" charset="0"/>
                <a:ea typeface="Tahoma" panose="020B0604030504040204" pitchFamily="34" charset="0"/>
                <a:cs typeface="Tahoma" panose="020B0604030504040204" pitchFamily="34" charset="0"/>
              </a:rPr>
              <a:t>Anant</a:t>
            </a:r>
            <a:r>
              <a:rPr lang="en-US" b="1" dirty="0">
                <a:latin typeface="Tahoma" panose="020B0604030504040204" pitchFamily="34" charset="0"/>
                <a:ea typeface="Tahoma" panose="020B0604030504040204" pitchFamily="34" charset="0"/>
                <a:cs typeface="Tahoma" panose="020B0604030504040204" pitchFamily="34" charset="0"/>
              </a:rPr>
              <a:t> Agarwal, the head of </a:t>
            </a:r>
            <a:r>
              <a:rPr lang="en-US" b="1" dirty="0" err="1">
                <a:latin typeface="Tahoma" panose="020B0604030504040204" pitchFamily="34" charset="0"/>
                <a:ea typeface="Tahoma" panose="020B0604030504040204" pitchFamily="34" charset="0"/>
                <a:cs typeface="Tahoma" panose="020B0604030504040204" pitchFamily="34" charset="0"/>
              </a:rPr>
              <a:t>edX</a:t>
            </a:r>
            <a:r>
              <a:rPr lang="en-US" b="1" dirty="0">
                <a:latin typeface="Tahoma" panose="020B0604030504040204" pitchFamily="34" charset="0"/>
                <a:ea typeface="Tahoma" panose="020B0604030504040204" pitchFamily="34" charset="0"/>
                <a:cs typeface="Tahoma" panose="020B0604030504040204" pitchFamily="34" charset="0"/>
              </a:rPr>
              <a:t>, which teamed up with Arizona State U. in the new  project: “Our mission is to provide education to people who need it the most.”</a:t>
            </a:r>
          </a:p>
        </p:txBody>
      </p:sp>
      <p:pic>
        <p:nvPicPr>
          <p:cNvPr id="7" name="Picture 6"/>
          <p:cNvPicPr>
            <a:picLocks noChangeAspect="1"/>
          </p:cNvPicPr>
          <p:nvPr/>
        </p:nvPicPr>
        <p:blipFill>
          <a:blip r:embed="rId4"/>
          <a:stretch>
            <a:fillRect/>
          </a:stretch>
        </p:blipFill>
        <p:spPr>
          <a:xfrm>
            <a:off x="0" y="2786031"/>
            <a:ext cx="5846634" cy="2923317"/>
          </a:xfrm>
          <a:prstGeom prst="rect">
            <a:avLst/>
          </a:prstGeom>
        </p:spPr>
      </p:pic>
    </p:spTree>
    <p:extLst>
      <p:ext uri="{BB962C8B-B14F-4D97-AF65-F5344CB8AC3E}">
        <p14:creationId xmlns:p14="http://schemas.microsoft.com/office/powerpoint/2010/main" val="1871292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Title 1"/>
          <p:cNvSpPr>
            <a:spLocks noGrp="1"/>
          </p:cNvSpPr>
          <p:nvPr>
            <p:ph type="title"/>
          </p:nvPr>
        </p:nvSpPr>
        <p:spPr>
          <a:xfrm>
            <a:off x="838200" y="342900"/>
            <a:ext cx="7848600" cy="1485900"/>
          </a:xfrm>
        </p:spPr>
        <p:txBody>
          <a:bodyPr/>
          <a:lstStyle/>
          <a:p>
            <a:r>
              <a:rPr lang="en-US" altLang="en-US" sz="3200" smtClean="0">
                <a:solidFill>
                  <a:srgbClr val="FF0000"/>
                </a:solidFill>
                <a:latin typeface="Tahoma" panose="020B0604030504040204" pitchFamily="34" charset="0"/>
                <a:cs typeface="Tahoma" panose="020B0604030504040204" pitchFamily="34" charset="0"/>
              </a:rPr>
              <a:t>November 2, 2012 </a:t>
            </a:r>
            <a:r>
              <a:rPr lang="en-US" altLang="en-US" sz="2400" smtClean="0">
                <a:latin typeface="Tahoma" panose="020B0604030504040204" pitchFamily="34" charset="0"/>
                <a:cs typeface="Tahoma" panose="020B0604030504040204" pitchFamily="34" charset="0"/>
              </a:rPr>
              <a:t/>
            </a:r>
            <a:br>
              <a:rPr lang="en-US" altLang="en-US" sz="2400" smtClean="0">
                <a:latin typeface="Tahoma" panose="020B0604030504040204" pitchFamily="34" charset="0"/>
                <a:cs typeface="Tahoma" panose="020B0604030504040204" pitchFamily="34" charset="0"/>
              </a:rPr>
            </a:br>
            <a:r>
              <a:rPr lang="en-US" altLang="en-US" smtClean="0">
                <a:latin typeface="Tahoma" panose="020B0604030504040204" pitchFamily="34" charset="0"/>
                <a:cs typeface="Tahoma" panose="020B0604030504040204" pitchFamily="34" charset="0"/>
              </a:rPr>
              <a:t>The Year of the MOOC, </a:t>
            </a:r>
            <a:br>
              <a:rPr lang="en-US" altLang="en-US" smtClean="0">
                <a:latin typeface="Tahoma" panose="020B0604030504040204" pitchFamily="34" charset="0"/>
                <a:cs typeface="Tahoma" panose="020B0604030504040204" pitchFamily="34" charset="0"/>
              </a:rPr>
            </a:br>
            <a:r>
              <a:rPr lang="en-US" altLang="en-US" smtClean="0">
                <a:latin typeface="Tahoma" panose="020B0604030504040204" pitchFamily="34" charset="0"/>
                <a:cs typeface="Tahoma" panose="020B0604030504040204" pitchFamily="34" charset="0"/>
              </a:rPr>
              <a:t>New York Times, Laura Pappano, </a:t>
            </a:r>
            <a:r>
              <a:rPr lang="en-US" altLang="en-US" sz="900" smtClean="0">
                <a:latin typeface="Tahoma" panose="020B0604030504040204" pitchFamily="34" charset="0"/>
                <a:cs typeface="Tahoma" panose="020B0604030504040204" pitchFamily="34" charset="0"/>
              </a:rPr>
              <a:t/>
            </a:r>
            <a:br>
              <a:rPr lang="en-US" altLang="en-US" sz="900" smtClean="0">
                <a:latin typeface="Tahoma" panose="020B0604030504040204" pitchFamily="34" charset="0"/>
                <a:cs typeface="Tahoma" panose="020B0604030504040204" pitchFamily="34" charset="0"/>
              </a:rPr>
            </a:br>
            <a:r>
              <a:rPr lang="en-US" altLang="en-US" sz="900" smtClean="0">
                <a:latin typeface="Tahoma" panose="020B0604030504040204" pitchFamily="34" charset="0"/>
                <a:cs typeface="Tahoma" panose="020B0604030504040204" pitchFamily="34" charset="0"/>
              </a:rPr>
              <a:t> </a:t>
            </a:r>
            <a:r>
              <a:rPr lang="en-US" altLang="en-US" sz="900" smtClean="0">
                <a:latin typeface="Tahoma" panose="020B0604030504040204" pitchFamily="34" charset="0"/>
                <a:cs typeface="Tahoma" panose="020B0604030504040204" pitchFamily="34" charset="0"/>
                <a:hlinkClick r:id="rId2"/>
              </a:rPr>
              <a:t>http://www.nytimes.com/2012/11/04/education/edlife/massive-open-online-courses-are-multiplying-at-a-rapid-pace.html?pagewanted=all</a:t>
            </a:r>
            <a:r>
              <a:rPr lang="en-US" altLang="en-US" sz="900" smtClean="0">
                <a:latin typeface="Tahoma" panose="020B0604030504040204" pitchFamily="34" charset="0"/>
                <a:cs typeface="Tahoma" panose="020B0604030504040204" pitchFamily="34" charset="0"/>
              </a:rPr>
              <a:t> </a:t>
            </a:r>
          </a:p>
        </p:txBody>
      </p:sp>
      <p:pic>
        <p:nvPicPr>
          <p:cNvPr id="660483" name="Picture 2" descr="http://graphics8.nytimes.com/images/2012/11/04/education/edl-04mooc-t_CA0/edl-04mooc-t_CA0-article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7238"/>
            <a:ext cx="57912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0484" name="TextBox 4"/>
          <p:cNvSpPr txBox="1">
            <a:spLocks noChangeArrowheads="1"/>
          </p:cNvSpPr>
          <p:nvPr/>
        </p:nvSpPr>
        <p:spPr bwMode="auto">
          <a:xfrm>
            <a:off x="609600" y="5380038"/>
            <a:ext cx="8153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n-US" altLang="en-US" sz="1800" smtClean="0">
                <a:solidFill>
                  <a:srgbClr val="000000"/>
                </a:solidFill>
                <a:latin typeface="Tahoma" panose="020B0604030504040204" pitchFamily="34" charset="0"/>
                <a:cs typeface="Tahoma" panose="020B0604030504040204" pitchFamily="34" charset="0"/>
              </a:rPr>
              <a:t>Clockwise, from top left: an online course in circuits and electronics with an M.I.T. professor (edX); statistics, Stanford (Udacity); machine learning, Stanford (Coursera); organic chemistry, University of Illinois, Urbana (Coursera). </a:t>
            </a:r>
          </a:p>
          <a:p>
            <a:pPr eaLnBrk="1" hangingPunct="1">
              <a:spcBef>
                <a:spcPct val="0"/>
              </a:spcBef>
              <a:buClrTx/>
              <a:buSzTx/>
              <a:buFontTx/>
              <a:buNone/>
            </a:pPr>
            <a:endParaRPr lang="en-US" altLang="en-US" sz="1800" b="0" smtClean="0">
              <a:solidFill>
                <a:srgbClr val="000000"/>
              </a:solidFill>
              <a:cs typeface="Arial" panose="020B0604020202020204" pitchFamily="34" charset="0"/>
            </a:endParaRPr>
          </a:p>
        </p:txBody>
      </p:sp>
      <p:pic>
        <p:nvPicPr>
          <p:cNvPr id="66048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027238"/>
            <a:ext cx="3276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7784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Title 1"/>
          <p:cNvSpPr>
            <a:spLocks noGrp="1"/>
          </p:cNvSpPr>
          <p:nvPr>
            <p:ph type="title"/>
          </p:nvPr>
        </p:nvSpPr>
        <p:spPr>
          <a:xfrm>
            <a:off x="381000" y="609600"/>
            <a:ext cx="8229600" cy="26924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June </a:t>
            </a:r>
            <a:r>
              <a:rPr lang="en-US" altLang="en-US" sz="3600" b="1" dirty="0" smtClean="0">
                <a:solidFill>
                  <a:srgbClr val="FF0000"/>
                </a:solidFill>
                <a:latin typeface="Tahoma" panose="020B0604030504040204" pitchFamily="34" charset="0"/>
                <a:cs typeface="Tahoma" panose="020B0604030504040204" pitchFamily="34" charset="0"/>
              </a:rPr>
              <a:t>15, 2014</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Starbucks offers workers 2 years of free college, </a:t>
            </a:r>
            <a:r>
              <a:rPr lang="en-US" altLang="en-US" sz="2400" b="1" dirty="0" smtClean="0">
                <a:latin typeface="Tahoma" panose="020B0604030504040204" pitchFamily="34" charset="0"/>
                <a:cs typeface="Tahoma" panose="020B0604030504040204" pitchFamily="34" charset="0"/>
              </a:rPr>
              <a:t>CNN Money, Gregory Wallace </a:t>
            </a:r>
            <a:br>
              <a:rPr lang="en-US" altLang="en-US" sz="24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(from Arizona State online programs)</a:t>
            </a:r>
            <a:r>
              <a:rPr lang="en-US" altLang="en-US" sz="1400" b="1" dirty="0" smtClean="0">
                <a:latin typeface="Tahoma" panose="020B0604030504040204" pitchFamily="34" charset="0"/>
                <a:cs typeface="Tahoma" panose="020B0604030504040204" pitchFamily="34" charset="0"/>
              </a:rPr>
              <a:t/>
            </a:r>
            <a:br>
              <a:rPr lang="en-US" altLang="en-US" sz="1400" b="1" dirty="0" smtClean="0">
                <a:latin typeface="Tahoma" panose="020B0604030504040204" pitchFamily="34" charset="0"/>
                <a:cs typeface="Tahoma" panose="020B0604030504040204" pitchFamily="34" charset="0"/>
              </a:rPr>
            </a:br>
            <a:r>
              <a:rPr lang="en-US" altLang="en-US" sz="1100" b="1" dirty="0" smtClean="0">
                <a:latin typeface="Tahoma" panose="020B0604030504040204" pitchFamily="34" charset="0"/>
                <a:cs typeface="Tahoma" panose="020B0604030504040204" pitchFamily="34" charset="0"/>
                <a:hlinkClick r:id="rId2"/>
              </a:rPr>
              <a:t>http://money.cnn.com/2014/06/15/news/economy/starbucks-schultz-education/index.html?hpt=hp_t2</a:t>
            </a:r>
            <a:r>
              <a:rPr lang="en-US" altLang="en-US" sz="1100" b="1" dirty="0" smtClean="0">
                <a:latin typeface="Tahoma" panose="020B0604030504040204" pitchFamily="34" charset="0"/>
                <a:cs typeface="Tahoma" panose="020B0604030504040204" pitchFamily="34" charset="0"/>
              </a:rPr>
              <a:t> </a:t>
            </a:r>
            <a:br>
              <a:rPr lang="en-US" altLang="en-US" sz="1100" b="1" dirty="0" smtClean="0">
                <a:latin typeface="Tahoma" panose="020B0604030504040204" pitchFamily="34" charset="0"/>
                <a:cs typeface="Tahoma" panose="020B0604030504040204" pitchFamily="34" charset="0"/>
              </a:rPr>
            </a:br>
            <a:r>
              <a:rPr lang="en-US" altLang="en-US" sz="1100" b="1" dirty="0" smtClean="0">
                <a:hlinkClick r:id="rId3"/>
              </a:rPr>
              <a:t>http://www.nytimes.com/2014/06/16/us/starbucks-to-provide-free-college-education-to-thousands-of-workers.html</a:t>
            </a:r>
            <a:r>
              <a:rPr lang="en-US" altLang="en-US" sz="1100" b="1" dirty="0" smtClean="0"/>
              <a:t> </a:t>
            </a:r>
            <a:endParaRPr lang="en-US" altLang="en-US" sz="1100" b="1" dirty="0" smtClean="0">
              <a:latin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l="22972" t="17831" r="22813" b="10504"/>
          <a:stretch>
            <a:fillRect/>
          </a:stretch>
        </p:blipFill>
        <p:spPr bwMode="auto">
          <a:xfrm>
            <a:off x="4114800" y="3419379"/>
            <a:ext cx="412806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5"/>
          <a:srcRect l="5068" t="14652" r="35383" b="3296"/>
          <a:stretch/>
        </p:blipFill>
        <p:spPr>
          <a:xfrm>
            <a:off x="914400" y="3413416"/>
            <a:ext cx="2762250" cy="3291191"/>
          </a:xfrm>
          <a:prstGeom prst="rect">
            <a:avLst/>
          </a:prstGeom>
        </p:spPr>
      </p:pic>
    </p:spTree>
    <p:extLst>
      <p:ext uri="{BB962C8B-B14F-4D97-AF65-F5344CB8AC3E}">
        <p14:creationId xmlns:p14="http://schemas.microsoft.com/office/powerpoint/2010/main" val="5027630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Title 1"/>
          <p:cNvSpPr>
            <a:spLocks noGrp="1"/>
          </p:cNvSpPr>
          <p:nvPr>
            <p:ph type="title"/>
          </p:nvPr>
        </p:nvSpPr>
        <p:spPr>
          <a:xfrm>
            <a:off x="152400" y="762000"/>
            <a:ext cx="8153400" cy="1868488"/>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January 8, 2015</a:t>
            </a:r>
            <a:r>
              <a:rPr lang="en-US" altLang="en-US" sz="2800" b="1" smtClean="0">
                <a:latin typeface="Tahoma" panose="020B0604030504040204" pitchFamily="34" charset="0"/>
                <a:cs typeface="Tahoma" panose="020B0604030504040204" pitchFamily="34" charset="0"/>
              </a:rPr>
              <a:t/>
            </a:r>
            <a:br>
              <a:rPr lang="en-US" altLang="en-US" sz="2800" b="1" smtClean="0">
                <a:latin typeface="Tahoma" panose="020B0604030504040204" pitchFamily="34" charset="0"/>
                <a:cs typeface="Tahoma" panose="020B0604030504040204" pitchFamily="34" charset="0"/>
              </a:rPr>
            </a:br>
            <a:r>
              <a:rPr lang="en-US" altLang="en-US" sz="3200" b="1" smtClean="0">
                <a:latin typeface="Tahoma" panose="020B0604030504040204" pitchFamily="34" charset="0"/>
                <a:cs typeface="Tahoma" panose="020B0604030504040204" pitchFamily="34" charset="0"/>
              </a:rPr>
              <a:t>Obama Plan Would Help Many Go to Community College Free</a:t>
            </a:r>
            <a:r>
              <a:rPr lang="en-US" altLang="en-US" sz="1800" b="1" smtClean="0">
                <a:latin typeface="Tahoma" panose="020B0604030504040204" pitchFamily="34" charset="0"/>
                <a:cs typeface="Tahoma" panose="020B0604030504040204" pitchFamily="34" charset="0"/>
              </a:rPr>
              <a:t/>
            </a:r>
            <a:br>
              <a:rPr lang="en-US" altLang="en-US" sz="1800" b="1" smtClean="0">
                <a:latin typeface="Tahoma" panose="020B0604030504040204" pitchFamily="34" charset="0"/>
                <a:cs typeface="Tahoma" panose="020B0604030504040204" pitchFamily="34" charset="0"/>
              </a:rPr>
            </a:br>
            <a:r>
              <a:rPr lang="en-US" altLang="en-US" sz="1800" b="1" smtClean="0">
                <a:latin typeface="Tahoma" panose="020B0604030504040204" pitchFamily="34" charset="0"/>
                <a:cs typeface="Tahoma" panose="020B0604030504040204" pitchFamily="34" charset="0"/>
              </a:rPr>
              <a:t>JULIE HIRSCHFELD DAVIS and TAMAR LEWIN, The New York Times</a:t>
            </a:r>
            <a:r>
              <a:rPr lang="en-US" altLang="en-US" sz="2400" b="1" smtClean="0">
                <a:latin typeface="Tahoma" panose="020B0604030504040204" pitchFamily="34" charset="0"/>
                <a:cs typeface="Tahoma" panose="020B0604030504040204" pitchFamily="34" charset="0"/>
              </a:rPr>
              <a:t/>
            </a:r>
            <a:br>
              <a:rPr lang="en-US" altLang="en-US" sz="2400" b="1" smtClean="0">
                <a:latin typeface="Tahoma" panose="020B0604030504040204" pitchFamily="34" charset="0"/>
                <a:cs typeface="Tahoma" panose="020B0604030504040204" pitchFamily="34" charset="0"/>
              </a:rPr>
            </a:br>
            <a:r>
              <a:rPr lang="en-GB" altLang="en-US" sz="800" b="1" u="sng" smtClean="0">
                <a:latin typeface="Tahoma" panose="020B0604030504040204" pitchFamily="34" charset="0"/>
                <a:cs typeface="Tahoma" panose="020B0604030504040204" pitchFamily="34" charset="0"/>
                <a:hlinkClick r:id="rId2"/>
              </a:rPr>
              <a:t>http://www.nytimes.com/2015/01/09/us/politics/obama-proposes-free-community-college-education-for-some-students.html?_r=0</a:t>
            </a:r>
            <a:r>
              <a:rPr lang="en-GB" altLang="en-US" sz="800" b="1" u="sng" smtClean="0">
                <a:latin typeface="Tahoma" panose="020B0604030504040204" pitchFamily="34" charset="0"/>
                <a:cs typeface="Tahoma" panose="020B0604030504040204" pitchFamily="34" charset="0"/>
              </a:rPr>
              <a:t> </a:t>
            </a:r>
            <a:endParaRPr lang="en-US" altLang="en-US" sz="800" b="1" smtClean="0">
              <a:latin typeface="Tahoma" panose="020B0604030504040204" pitchFamily="34" charset="0"/>
              <a:cs typeface="Tahoma" panose="020B0604030504040204" pitchFamily="34" charset="0"/>
            </a:endParaRPr>
          </a:p>
        </p:txBody>
      </p:sp>
      <p:pic>
        <p:nvPicPr>
          <p:cNvPr id="5570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2767013"/>
            <a:ext cx="4953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60" name="TextBox 4"/>
          <p:cNvSpPr txBox="1">
            <a:spLocks noChangeArrowheads="1"/>
          </p:cNvSpPr>
          <p:nvPr/>
        </p:nvSpPr>
        <p:spPr bwMode="auto">
          <a:xfrm>
            <a:off x="228600" y="620395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smtClean="0">
                <a:solidFill>
                  <a:srgbClr val="000000"/>
                </a:solidFill>
                <a:latin typeface="Tahoma" panose="020B0604030504040204" pitchFamily="34" charset="0"/>
                <a:ea typeface="MS PGothic" panose="020B0600070205080204" pitchFamily="34" charset="-128"/>
                <a:cs typeface="Tahoma" panose="020B0604030504040204" pitchFamily="34" charset="0"/>
              </a:rPr>
              <a:t>President Obama running onto the stage before delivering remarks at Central High School in Phoenix on Thursday. Credit Doug Mills/The New York Times </a:t>
            </a:r>
          </a:p>
        </p:txBody>
      </p:sp>
    </p:spTree>
    <p:extLst>
      <p:ext uri="{BB962C8B-B14F-4D97-AF65-F5344CB8AC3E}">
        <p14:creationId xmlns:p14="http://schemas.microsoft.com/office/powerpoint/2010/main" val="10369254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Title 1"/>
          <p:cNvSpPr>
            <a:spLocks noGrp="1"/>
          </p:cNvSpPr>
          <p:nvPr>
            <p:ph type="title"/>
          </p:nvPr>
        </p:nvSpPr>
        <p:spPr>
          <a:xfrm>
            <a:off x="533400" y="152400"/>
            <a:ext cx="8229600" cy="24384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Building Talent Pipeline</a:t>
            </a:r>
            <a:r>
              <a:rPr lang="en-US" altLang="en-US" sz="2400" b="1" smtClean="0">
                <a:latin typeface="Tahoma" panose="020B0604030504040204" pitchFamily="34" charset="0"/>
                <a:cs typeface="Tahoma" panose="020B0604030504040204" pitchFamily="34" charset="0"/>
              </a:rPr>
              <a:t/>
            </a:r>
            <a:br>
              <a:rPr lang="en-US" altLang="en-US" sz="24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Master’s Degree Is New Frontier of Study Online, August 17, 2013, The New York Times</a:t>
            </a:r>
            <a:br>
              <a:rPr lang="en-US" altLang="en-US" sz="24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By Tamar Lewin</a:t>
            </a:r>
            <a:r>
              <a:rPr lang="en-US" altLang="en-US" sz="1000" b="1" smtClean="0">
                <a:latin typeface="Tahoma" panose="020B0604030504040204" pitchFamily="34" charset="0"/>
                <a:cs typeface="Tahoma" panose="020B0604030504040204" pitchFamily="34" charset="0"/>
              </a:rPr>
              <a:t/>
            </a:r>
            <a:br>
              <a:rPr lang="en-US" altLang="en-US" sz="1000" b="1"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2"/>
              </a:rPr>
              <a:t>http://chronicle.com/article/MOOCs-May-Not-Be-So-Disruptive/140965/</a:t>
            </a:r>
            <a:r>
              <a:rPr lang="en-US" altLang="en-US" sz="1000" b="1" smtClean="0">
                <a:latin typeface="Tahoma" panose="020B0604030504040204" pitchFamily="34" charset="0"/>
                <a:cs typeface="Tahoma" panose="020B0604030504040204" pitchFamily="34" charset="0"/>
              </a:rPr>
              <a:t> </a:t>
            </a:r>
            <a:br>
              <a:rPr lang="en-US" altLang="en-US" sz="1000" b="1"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3"/>
              </a:rPr>
              <a:t>http://extensionengine.com/putting-moocs-to-work-recap-infographic/#.VExR4o3wtjs</a:t>
            </a:r>
            <a:r>
              <a:rPr lang="en-US" altLang="en-US" sz="1000" b="1" smtClean="0">
                <a:latin typeface="Tahoma" panose="020B0604030504040204" pitchFamily="34" charset="0"/>
                <a:cs typeface="Tahoma" panose="020B0604030504040204" pitchFamily="34" charset="0"/>
              </a:rPr>
              <a:t> </a:t>
            </a:r>
            <a:r>
              <a:rPr lang="en-US" altLang="en-US" sz="1000" smtClean="0"/>
              <a:t/>
            </a:r>
            <a:br>
              <a:rPr lang="en-US" altLang="en-US" sz="1000" smtClean="0"/>
            </a:br>
            <a:endParaRPr lang="en-US" altLang="en-US" sz="1000" smtClean="0"/>
          </a:p>
        </p:txBody>
      </p:sp>
      <p:pic>
        <p:nvPicPr>
          <p:cNvPr id="629763" name="Picture 3"/>
          <p:cNvPicPr>
            <a:picLocks noChangeAspect="1"/>
          </p:cNvPicPr>
          <p:nvPr/>
        </p:nvPicPr>
        <p:blipFill>
          <a:blip r:embed="rId4">
            <a:extLst>
              <a:ext uri="{28A0092B-C50C-407E-A947-70E740481C1C}">
                <a14:useLocalDpi xmlns:a14="http://schemas.microsoft.com/office/drawing/2010/main" val="0"/>
              </a:ext>
            </a:extLst>
          </a:blip>
          <a:srcRect l="14969" t="19649" r="40912" b="17038"/>
          <a:stretch>
            <a:fillRect/>
          </a:stretch>
        </p:blipFill>
        <p:spPr bwMode="auto">
          <a:xfrm>
            <a:off x="152400" y="2590800"/>
            <a:ext cx="486092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64" name="Picture 1"/>
          <p:cNvPicPr>
            <a:picLocks noChangeAspect="1"/>
          </p:cNvPicPr>
          <p:nvPr/>
        </p:nvPicPr>
        <p:blipFill>
          <a:blip r:embed="rId5">
            <a:extLst>
              <a:ext uri="{28A0092B-C50C-407E-A947-70E740481C1C}">
                <a14:useLocalDpi xmlns:a14="http://schemas.microsoft.com/office/drawing/2010/main" val="0"/>
              </a:ext>
            </a:extLst>
          </a:blip>
          <a:srcRect l="20392" t="25423" r="32454" b="42374"/>
          <a:stretch>
            <a:fillRect/>
          </a:stretch>
        </p:blipFill>
        <p:spPr bwMode="auto">
          <a:xfrm>
            <a:off x="5791200" y="2497138"/>
            <a:ext cx="327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6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079875"/>
            <a:ext cx="30861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9046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Title 3"/>
          <p:cNvSpPr>
            <a:spLocks noGrp="1"/>
          </p:cNvSpPr>
          <p:nvPr>
            <p:ph type="title"/>
          </p:nvPr>
        </p:nvSpPr>
        <p:spPr>
          <a:xfrm>
            <a:off x="533400" y="609600"/>
            <a:ext cx="8305800" cy="23622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August </a:t>
            </a:r>
            <a:r>
              <a:rPr lang="en-US" altLang="en-US" sz="4000" b="1" dirty="0" smtClean="0">
                <a:solidFill>
                  <a:srgbClr val="FF0000"/>
                </a:solidFill>
                <a:latin typeface="Tahoma" panose="020B0604030504040204" pitchFamily="34" charset="0"/>
                <a:cs typeface="Tahoma" panose="020B0604030504040204" pitchFamily="34" charset="0"/>
              </a:rPr>
              <a:t>5, 2015</a:t>
            </a:r>
            <a:br>
              <a:rPr lang="en-US" altLang="en-US" sz="4000" b="1" dirty="0" smtClean="0">
                <a:solidFill>
                  <a:srgbClr val="FF000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Topic #19.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Nanodegrees and </a:t>
            </a:r>
            <a:r>
              <a:rPr lang="en-US" altLang="en-US" sz="3200" b="1" dirty="0" err="1" smtClean="0">
                <a:solidFill>
                  <a:srgbClr val="0070C0"/>
                </a:solidFill>
                <a:latin typeface="Tahoma" panose="020B0604030504040204" pitchFamily="34" charset="0"/>
                <a:cs typeface="Tahoma" panose="020B0604030504040204" pitchFamily="34" charset="0"/>
              </a:rPr>
              <a:t>Microcredentials</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How Nanodegrees Are Disrupting Higher Education</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John Waters, Campus Technology</a:t>
            </a:r>
            <a:r>
              <a:rPr lang="en-US" altLang="en-US" sz="800" b="1" dirty="0" smtClean="0">
                <a:latin typeface="Tahoma" panose="020B0604030504040204" pitchFamily="34" charset="0"/>
                <a:cs typeface="Tahoma" panose="020B0604030504040204" pitchFamily="34" charset="0"/>
              </a:rPr>
              <a:t/>
            </a:r>
            <a:br>
              <a:rPr lang="en-US" altLang="en-US" sz="800" b="1" dirty="0" smtClean="0">
                <a:latin typeface="Tahoma" panose="020B0604030504040204" pitchFamily="34" charset="0"/>
                <a:cs typeface="Tahoma" panose="020B0604030504040204" pitchFamily="34" charset="0"/>
              </a:rPr>
            </a:br>
            <a:r>
              <a:rPr lang="en-US" altLang="en-US" sz="900" b="1" dirty="0" smtClean="0">
                <a:latin typeface="Tahoma" panose="020B0604030504040204" pitchFamily="34" charset="0"/>
                <a:cs typeface="Tahoma" panose="020B0604030504040204" pitchFamily="34" charset="0"/>
                <a:hlinkClick r:id="rId2"/>
              </a:rPr>
              <a:t>http://campustechnology.com/articles/2015/08/05/how-nanodegrees-are-disrupting-higher-education.aspx</a:t>
            </a:r>
            <a:r>
              <a:rPr lang="en-US" altLang="en-US" sz="900" b="1" dirty="0" smtClean="0">
                <a:latin typeface="Tahoma" panose="020B0604030504040204" pitchFamily="34" charset="0"/>
                <a:cs typeface="Tahoma" panose="020B0604030504040204" pitchFamily="34" charset="0"/>
              </a:rPr>
              <a:t> </a:t>
            </a:r>
          </a:p>
        </p:txBody>
      </p:sp>
      <p:pic>
        <p:nvPicPr>
          <p:cNvPr id="571395" name="Picture 1"/>
          <p:cNvPicPr>
            <a:picLocks noChangeAspect="1"/>
          </p:cNvPicPr>
          <p:nvPr/>
        </p:nvPicPr>
        <p:blipFill>
          <a:blip r:embed="rId3" cstate="print">
            <a:extLst>
              <a:ext uri="{28A0092B-C50C-407E-A947-70E740481C1C}">
                <a14:useLocalDpi xmlns:a14="http://schemas.microsoft.com/office/drawing/2010/main" val="0"/>
              </a:ext>
            </a:extLst>
          </a:blip>
          <a:srcRect l="7236" t="22797" r="34885" b="5214"/>
          <a:stretch>
            <a:fillRect/>
          </a:stretch>
        </p:blipFill>
        <p:spPr bwMode="auto">
          <a:xfrm>
            <a:off x="838200" y="3101975"/>
            <a:ext cx="35052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6" name="Picture 2" descr="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772025"/>
            <a:ext cx="3108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7" name="Picture 3"/>
          <p:cNvPicPr>
            <a:picLocks noChangeAspect="1"/>
          </p:cNvPicPr>
          <p:nvPr/>
        </p:nvPicPr>
        <p:blipFill>
          <a:blip r:embed="rId5">
            <a:extLst>
              <a:ext uri="{28A0092B-C50C-407E-A947-70E740481C1C}">
                <a14:useLocalDpi xmlns:a14="http://schemas.microsoft.com/office/drawing/2010/main" val="0"/>
              </a:ext>
            </a:extLst>
          </a:blip>
          <a:srcRect l="1285" t="15990" r="1010" b="10489"/>
          <a:stretch>
            <a:fillRect/>
          </a:stretch>
        </p:blipFill>
        <p:spPr bwMode="auto">
          <a:xfrm>
            <a:off x="4754563" y="3032125"/>
            <a:ext cx="3505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2299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14,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Philanthropy University</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novoed.com/philanthropy-initiative?referral_token=NOVOED-CC</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433" t="13874" r="1377" b="2890"/>
          <a:stretch/>
        </p:blipFill>
        <p:spPr>
          <a:xfrm>
            <a:off x="1371601" y="2479430"/>
            <a:ext cx="6324600" cy="4378569"/>
          </a:xfrm>
          <a:prstGeom prst="rect">
            <a:avLst/>
          </a:prstGeom>
        </p:spPr>
      </p:pic>
    </p:spTree>
    <p:extLst>
      <p:ext uri="{BB962C8B-B14F-4D97-AF65-F5344CB8AC3E}">
        <p14:creationId xmlns:p14="http://schemas.microsoft.com/office/powerpoint/2010/main" val="40945032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7,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MIT Unveils ‘</a:t>
            </a:r>
            <a:r>
              <a:rPr lang="en-US" sz="1800" b="1" dirty="0" err="1">
                <a:latin typeface="Tahoma" panose="020B0604030504040204" pitchFamily="34" charset="0"/>
                <a:ea typeface="Tahoma" panose="020B0604030504040204" pitchFamily="34" charset="0"/>
                <a:cs typeface="Tahoma" panose="020B0604030504040204" pitchFamily="34" charset="0"/>
              </a:rPr>
              <a:t>MicroMaster’s</a:t>
            </a:r>
            <a:r>
              <a:rPr lang="en-US" sz="1800" b="1" dirty="0">
                <a:latin typeface="Tahoma" panose="020B0604030504040204" pitchFamily="34" charset="0"/>
                <a:ea typeface="Tahoma" panose="020B0604030504040204" pitchFamily="34" charset="0"/>
                <a:cs typeface="Tahoma" panose="020B0604030504040204" pitchFamily="34" charset="0"/>
              </a:rPr>
              <a:t>,’ Allowing Students to Get Half Their Degree From </a:t>
            </a:r>
            <a:r>
              <a:rPr lang="en-US" sz="1800" b="1" dirty="0" smtClean="0">
                <a:latin typeface="Tahoma" panose="020B0604030504040204" pitchFamily="34" charset="0"/>
                <a:ea typeface="Tahoma" panose="020B0604030504040204" pitchFamily="34" charset="0"/>
                <a:cs typeface="Tahoma" panose="020B0604030504040204" pitchFamily="34" charset="0"/>
              </a:rPr>
              <a:t>MOOCs, Andy Thomason, Chronicle of Higher Education</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rPr>
              <a:t>http://</a:t>
            </a:r>
            <a:r>
              <a:rPr lang="en-US" sz="1000" b="1" u="sng" dirty="0" smtClean="0">
                <a:latin typeface="Tahoma" panose="020B0604030504040204" pitchFamily="34" charset="0"/>
                <a:ea typeface="Tahoma" panose="020B0604030504040204" pitchFamily="34" charset="0"/>
                <a:cs typeface="Tahoma" panose="020B0604030504040204" pitchFamily="34" charset="0"/>
              </a:rPr>
              <a:t>chronicle.com/blogs/ticker/mit-unveils-micromasters-allowing-students-to-get-half-their-degree-from-moocs/105615?cid=pm&amp;utm_source=pm&amp;utm_medium=en&amp;elq=5df23adc260141d79bb6b8d5f282aa4a&amp;elqCampaignId=1549&amp;elqaid=6450&amp;elqat=1&amp;elqTrackId=5dc2477c7c354ee48373a9522da104c5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a:srcRect l="2096" t="36019" r="42334" b="2750"/>
          <a:stretch/>
        </p:blipFill>
        <p:spPr>
          <a:xfrm>
            <a:off x="1447800" y="2590800"/>
            <a:ext cx="6324600" cy="4057290"/>
          </a:xfrm>
          <a:prstGeom prst="rect">
            <a:avLst/>
          </a:prstGeom>
        </p:spPr>
      </p:pic>
    </p:spTree>
    <p:extLst>
      <p:ext uri="{BB962C8B-B14F-4D97-AF65-F5344CB8AC3E}">
        <p14:creationId xmlns:p14="http://schemas.microsoft.com/office/powerpoint/2010/main" val="12682810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7,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MIT Master’s Program to Use MOOCs as ‘Admissions Test</a:t>
            </a:r>
            <a:r>
              <a:rPr lang="en-US" sz="1800" b="1" dirty="0" smtClean="0">
                <a:latin typeface="Tahoma" panose="020B0604030504040204" pitchFamily="34" charset="0"/>
                <a:ea typeface="Tahoma" panose="020B0604030504040204" pitchFamily="34" charset="0"/>
                <a:cs typeface="Tahoma" panose="020B0604030504040204" pitchFamily="34" charset="0"/>
              </a:rPr>
              <a:t>’, Jeffrey R. Young, Chronicle of Higher Education</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u="sng" dirty="0" smtClean="0">
                <a:latin typeface="Tahoma" panose="020B0604030504040204" pitchFamily="34" charset="0"/>
                <a:ea typeface="Tahoma" panose="020B0604030504040204" pitchFamily="34" charset="0"/>
                <a:cs typeface="Tahoma" panose="020B0604030504040204" pitchFamily="34" charset="0"/>
                <a:hlinkClick r:id="rId2"/>
              </a:rPr>
              <a:t>chronicle.com/article/MIT-Master-s-Program-to-Use/233685</a:t>
            </a:r>
            <a:r>
              <a:rPr lang="en-US" sz="1000" b="1" u="sng"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1189" t="15423" r="26286" b="4655"/>
          <a:stretch/>
        </p:blipFill>
        <p:spPr>
          <a:xfrm>
            <a:off x="2286000" y="2590800"/>
            <a:ext cx="4648201" cy="4343400"/>
          </a:xfrm>
          <a:prstGeom prst="rect">
            <a:avLst/>
          </a:prstGeom>
        </p:spPr>
      </p:pic>
    </p:spTree>
    <p:extLst>
      <p:ext uri="{BB962C8B-B14F-4D97-AF65-F5344CB8AC3E}">
        <p14:creationId xmlns:p14="http://schemas.microsoft.com/office/powerpoint/2010/main" val="3716515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534400" cy="2325688"/>
          </a:xfrm>
        </p:spPr>
        <p:txBody>
          <a:bodyPr/>
          <a:lstStyle/>
          <a:p>
            <a:pPr>
              <a:defRPr/>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 2015</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a:t>
            </a:r>
            <a:r>
              <a:rPr lang="en-US" altLang="en-US" sz="3200" b="1" dirty="0">
                <a:solidFill>
                  <a:srgbClr val="0070C0"/>
                </a:solidFill>
                <a:latin typeface="Tahoma" panose="020B0604030504040204" pitchFamily="34" charset="0"/>
                <a:cs typeface="Tahoma" panose="020B0604030504040204" pitchFamily="34" charset="0"/>
              </a:rPr>
              <a:t>Topic </a:t>
            </a:r>
            <a:r>
              <a:rPr lang="en-US" altLang="en-US" sz="3200" b="1" dirty="0" smtClean="0">
                <a:solidFill>
                  <a:srgbClr val="0070C0"/>
                </a:solidFill>
                <a:latin typeface="Tahoma" panose="020B0604030504040204" pitchFamily="34" charset="0"/>
                <a:cs typeface="Tahoma" panose="020B0604030504040204" pitchFamily="34" charset="0"/>
              </a:rPr>
              <a:t>#</a:t>
            </a:r>
            <a:r>
              <a:rPr lang="en-US" altLang="en-US" sz="3200" b="1" dirty="0" smtClean="0">
                <a:solidFill>
                  <a:srgbClr val="0070C0"/>
                </a:solidFill>
                <a:latin typeface="Tahoma" panose="020B0604030504040204" pitchFamily="34" charset="0"/>
                <a:cs typeface="Tahoma" panose="020B0604030504040204" pitchFamily="34" charset="0"/>
              </a:rPr>
              <a:t>20</a:t>
            </a:r>
            <a:r>
              <a:rPr lang="en-US" altLang="en-US" sz="3200" b="1" dirty="0" smtClean="0">
                <a:solidFill>
                  <a:srgbClr val="0070C0"/>
                </a:solidFill>
                <a:latin typeface="Tahoma" panose="020B0604030504040204" pitchFamily="34" charset="0"/>
                <a:cs typeface="Tahoma" panose="020B0604030504040204" pitchFamily="34" charset="0"/>
              </a:rPr>
              <a:t>. Accessing </a:t>
            </a:r>
            <a:r>
              <a:rPr lang="en-US" altLang="en-US" sz="3200" b="1" dirty="0" smtClean="0">
                <a:solidFill>
                  <a:srgbClr val="0070C0"/>
                </a:solidFill>
                <a:latin typeface="Tahoma" panose="020B0604030504040204" pitchFamily="34" charset="0"/>
                <a:cs typeface="Tahoma" panose="020B0604030504040204" pitchFamily="34" charset="0"/>
              </a:rPr>
              <a:t>Experts Via MOOCs for Informal Learning</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Here Comes Professor Everybody: The ‘sharing economy’ meets higher education</a:t>
            </a:r>
            <a:r>
              <a:rPr lang="en-US" sz="2400" b="1" dirty="0" smtClean="0">
                <a:latin typeface="Tahoma" panose="020B0604030504040204" pitchFamily="34" charset="0"/>
                <a:ea typeface="Tahoma" panose="020B0604030504040204" pitchFamily="34" charset="0"/>
                <a:cs typeface="Tahoma" panose="020B0604030504040204" pitchFamily="34" charset="0"/>
              </a:rPr>
              <a:t>,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600" b="1" dirty="0" smtClean="0">
                <a:latin typeface="Tahoma" panose="020B0604030504040204" pitchFamily="34" charset="0"/>
                <a:ea typeface="Tahoma" panose="020B0604030504040204" pitchFamily="34" charset="0"/>
                <a:cs typeface="Tahoma" panose="020B0604030504040204" pitchFamily="34" charset="0"/>
              </a:rPr>
              <a:t>Chronicle of Higher Education, Jeffrey R. Young</a:t>
            </a:r>
            <a:r>
              <a:rPr lang="en-US" sz="1050" b="1" dirty="0" smtClean="0">
                <a:latin typeface="Tahoma" panose="020B0604030504040204" pitchFamily="34" charset="0"/>
                <a:ea typeface="Tahoma" panose="020B0604030504040204" pitchFamily="34" charset="0"/>
                <a:cs typeface="Tahoma" panose="020B0604030504040204" pitchFamily="34" charset="0"/>
              </a:rPr>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http</a:t>
            </a:r>
            <a:r>
              <a:rPr lang="en-US" sz="1050" b="1" dirty="0">
                <a:latin typeface="Tahoma" panose="020B0604030504040204" pitchFamily="34" charset="0"/>
                <a:ea typeface="Tahoma" panose="020B0604030504040204" pitchFamily="34" charset="0"/>
                <a:cs typeface="Tahoma" panose="020B0604030504040204" pitchFamily="34" charset="0"/>
                <a:hlinkClick r:id="rId2"/>
              </a:rPr>
              <a:t>://chronicle.com/article/Here-Comes-Professor-Everybody/151445/?</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cid=at</a:t>
            </a:r>
            <a:r>
              <a:rPr lang="en-US" sz="1050" b="1" dirty="0" smtClean="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sp>
        <p:nvSpPr>
          <p:cNvPr id="1166339" name="TextBox 4"/>
          <p:cNvSpPr txBox="1">
            <a:spLocks noChangeArrowheads="1"/>
          </p:cNvSpPr>
          <p:nvPr/>
        </p:nvSpPr>
        <p:spPr bwMode="auto">
          <a:xfrm>
            <a:off x="1219200" y="5726113"/>
            <a:ext cx="678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00"/>
                </a:solidFill>
                <a:latin typeface="Tahoma" panose="020B0604030504040204" pitchFamily="34" charset="0"/>
                <a:cs typeface="Tahoma" panose="020B0604030504040204" pitchFamily="34" charset="0"/>
              </a:rPr>
              <a:t>Kevin deLaplante, an associate professor at Iowa State U., makes an average of $2,500 per month teaching from his home studio (above) on sites like Udemy.</a:t>
            </a:r>
          </a:p>
        </p:txBody>
      </p:sp>
      <p:pic>
        <p:nvPicPr>
          <p:cNvPr id="116634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79738"/>
            <a:ext cx="41148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6094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458200" cy="2362200"/>
          </a:xfrm>
        </p:spPr>
        <p:txBody>
          <a:bodyPr rtlCol="0">
            <a:normAutofit fontScale="90000"/>
          </a:bodyPr>
          <a:lstStyle/>
          <a:p>
            <a:pPr defTabSz="457242" eaLnBrk="1" fontAlgn="auto" hangingPunct="1">
              <a:spcAft>
                <a:spcPts val="0"/>
              </a:spcAft>
              <a:defRPr/>
            </a:pP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Employee to Employee Training</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G2g (</a:t>
            </a:r>
            <a:r>
              <a:rPr lang="en-US" sz="4000" b="1" dirty="0" err="1" smtClean="0">
                <a:latin typeface="Tahoma" panose="020B0604030504040204" pitchFamily="34" charset="0"/>
                <a:ea typeface="Tahoma" panose="020B0604030504040204" pitchFamily="34" charset="0"/>
                <a:cs typeface="Tahoma" panose="020B0604030504040204" pitchFamily="34" charset="0"/>
              </a:rPr>
              <a:t>Googler</a:t>
            </a:r>
            <a:r>
              <a:rPr lang="en-US" sz="4000" b="1" dirty="0" smtClean="0">
                <a:latin typeface="Tahoma" panose="020B0604030504040204" pitchFamily="34" charset="0"/>
                <a:ea typeface="Tahoma" panose="020B0604030504040204" pitchFamily="34" charset="0"/>
                <a:cs typeface="Tahoma" panose="020B0604030504040204" pitchFamily="34" charset="0"/>
              </a:rPr>
              <a:t> to </a:t>
            </a:r>
            <a:r>
              <a:rPr lang="en-US" sz="4000" b="1" dirty="0" err="1" smtClean="0">
                <a:latin typeface="Tahoma" panose="020B0604030504040204" pitchFamily="34" charset="0"/>
                <a:ea typeface="Tahoma" panose="020B0604030504040204" pitchFamily="34" charset="0"/>
                <a:cs typeface="Tahoma" panose="020B0604030504040204" pitchFamily="34" charset="0"/>
              </a:rPr>
              <a:t>Googler</a:t>
            </a:r>
            <a:r>
              <a:rPr lang="en-US" sz="4000" b="1" dirty="0" smtClean="0">
                <a:latin typeface="Tahoma" panose="020B0604030504040204" pitchFamily="34" charset="0"/>
                <a:ea typeface="Tahoma" panose="020B0604030504040204" pitchFamily="34" charset="0"/>
                <a:cs typeface="Tahoma" panose="020B0604030504040204" pitchFamily="34" charset="0"/>
              </a:rPr>
              <a:t>) Training</a:t>
            </a:r>
            <a:r>
              <a:rPr lang="en-US" sz="1000" b="1" dirty="0" smtClean="0">
                <a:latin typeface="Tahoma" panose="020B0604030504040204" pitchFamily="34" charset="0"/>
                <a:ea typeface="Tahoma" panose="020B0604030504040204" pitchFamily="34" charset="0"/>
                <a:cs typeface="Tahoma" panose="020B0604030504040204" pitchFamily="34" charset="0"/>
              </a:rPr>
              <a:t/>
            </a:r>
            <a:br>
              <a:rPr lang="en-US" sz="10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Seven Ways to Corporate MOOC, </a:t>
            </a:r>
            <a:r>
              <a:rPr lang="en-US" sz="2700" b="1" dirty="0" err="1" smtClean="0">
                <a:latin typeface="Tahoma" panose="020B0604030504040204" pitchFamily="34" charset="0"/>
                <a:ea typeface="Tahoma" panose="020B0604030504040204" pitchFamily="34" charset="0"/>
                <a:cs typeface="Tahoma" panose="020B0604030504040204" pitchFamily="34" charset="0"/>
              </a:rPr>
              <a:t>Udemy</a:t>
            </a:r>
            <a:r>
              <a:rPr lang="en-US" sz="2700" b="1" dirty="0" smtClean="0">
                <a:latin typeface="Tahoma" panose="020B0604030504040204" pitchFamily="34" charset="0"/>
                <a:ea typeface="Tahoma" panose="020B0604030504040204" pitchFamily="34" charset="0"/>
                <a:cs typeface="Tahoma" panose="020B0604030504040204" pitchFamily="34" charset="0"/>
              </a:rPr>
              <a:t> blog, December 23, 2013, Shannon Hughes</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https://www.udemy.com/organizations/blog/2013/12/23/seven-ways-to-corporate-mooc</a:t>
            </a:r>
            <a:r>
              <a:rPr lang="en-US" sz="1200" b="1" dirty="0" smtClean="0">
                <a:hlinkClick r:id="rId2"/>
              </a:rPr>
              <a:t>/</a:t>
            </a:r>
            <a:r>
              <a:rPr lang="en-US" sz="1200" b="1" dirty="0" smtClean="0"/>
              <a:t> </a:t>
            </a:r>
            <a:endParaRPr lang="en-US" sz="1200" dirty="0"/>
          </a:p>
        </p:txBody>
      </p:sp>
      <p:sp>
        <p:nvSpPr>
          <p:cNvPr id="2" name="Content Placeholder 1"/>
          <p:cNvSpPr>
            <a:spLocks noGrp="1"/>
          </p:cNvSpPr>
          <p:nvPr>
            <p:ph idx="1"/>
          </p:nvPr>
        </p:nvSpPr>
        <p:spPr>
          <a:xfrm>
            <a:off x="457200" y="2819400"/>
            <a:ext cx="8229600" cy="3306763"/>
          </a:xfrm>
        </p:spPr>
        <p:txBody>
          <a:bodyPr rtlCol="0">
            <a:normAutofit/>
          </a:bodyPr>
          <a:lstStyle/>
          <a:p>
            <a:pPr marL="0" indent="0" defTabSz="457242" eaLnBrk="1" fontAlgn="auto" hangingPunct="1">
              <a:spcAft>
                <a:spcPts val="0"/>
              </a:spcAft>
              <a:buFont typeface="Arial"/>
              <a:buNone/>
              <a:defRPr/>
            </a:pPr>
            <a:r>
              <a:rPr lang="en-US" sz="3226" b="1" dirty="0" smtClean="0"/>
              <a:t>Classes </a:t>
            </a:r>
            <a:r>
              <a:rPr lang="en-US" sz="3226" b="1" dirty="0"/>
              <a:t>range from management and public speaking, to parenting and mountain climbing. </a:t>
            </a:r>
            <a:endParaRPr lang="en-US" sz="3226" dirty="0"/>
          </a:p>
        </p:txBody>
      </p:sp>
      <p:pic>
        <p:nvPicPr>
          <p:cNvPr id="628740" name="Picture 2"/>
          <p:cNvPicPr>
            <a:picLocks noChangeAspect="1"/>
          </p:cNvPicPr>
          <p:nvPr/>
        </p:nvPicPr>
        <p:blipFill>
          <a:blip r:embed="rId3">
            <a:extLst>
              <a:ext uri="{28A0092B-C50C-407E-A947-70E740481C1C}">
                <a14:useLocalDpi xmlns:a14="http://schemas.microsoft.com/office/drawing/2010/main" val="0"/>
              </a:ext>
            </a:extLst>
          </a:blip>
          <a:srcRect l="4230" t="17778" r="35152" b="61212"/>
          <a:stretch>
            <a:fillRect/>
          </a:stretch>
        </p:blipFill>
        <p:spPr bwMode="auto">
          <a:xfrm>
            <a:off x="25400" y="4765675"/>
            <a:ext cx="46990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74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4705350"/>
            <a:ext cx="3803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1294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534400" cy="2325688"/>
          </a:xfrm>
        </p:spPr>
        <p:txBody>
          <a:bodyPr/>
          <a:lstStyle/>
          <a:p>
            <a:pPr>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 2015</a:t>
            </a:r>
            <a:r>
              <a:rPr lang="en-US" altLang="en-US" sz="3200" b="1" dirty="0" smtClean="0">
                <a:solidFill>
                  <a:srgbClr val="FF0000"/>
                </a:solidFill>
                <a:latin typeface="Tahoma" panose="020B0604030504040204" pitchFamily="34" charset="0"/>
                <a:cs typeface="Tahoma" panose="020B0604030504040204" pitchFamily="34" charset="0"/>
              </a:rPr>
              <a:t/>
            </a:r>
            <a:br>
              <a:rPr lang="en-US" altLang="en-US" sz="3200" b="1" dirty="0" smtClean="0">
                <a:solidFill>
                  <a:srgbClr val="FF000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The Expert Cafe</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Here Comes Professor Everybody: The ‘sharing economy’ meets higher education</a:t>
            </a:r>
            <a:r>
              <a:rPr lang="en-US" sz="2400" b="1" dirty="0" smtClean="0">
                <a:latin typeface="Tahoma" panose="020B0604030504040204" pitchFamily="34" charset="0"/>
                <a:ea typeface="Tahoma" panose="020B0604030504040204" pitchFamily="34" charset="0"/>
                <a:cs typeface="Tahoma" panose="020B0604030504040204" pitchFamily="34" charset="0"/>
              </a:rPr>
              <a:t>,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600" b="1" dirty="0" smtClean="0">
                <a:latin typeface="Tahoma" panose="020B0604030504040204" pitchFamily="34" charset="0"/>
                <a:ea typeface="Tahoma" panose="020B0604030504040204" pitchFamily="34" charset="0"/>
                <a:cs typeface="Tahoma" panose="020B0604030504040204" pitchFamily="34" charset="0"/>
              </a:rPr>
              <a:t>Chronicle of Higher Education, Jeffrey R. </a:t>
            </a:r>
            <a:r>
              <a:rPr lang="en-US" sz="1600" b="1" dirty="0" smtClean="0">
                <a:latin typeface="Tahoma" panose="020B0604030504040204" pitchFamily="34" charset="0"/>
                <a:ea typeface="Tahoma" panose="020B0604030504040204" pitchFamily="34" charset="0"/>
                <a:cs typeface="Tahoma" panose="020B0604030504040204" pitchFamily="34" charset="0"/>
              </a:rPr>
              <a:t>Young</a:t>
            </a:r>
            <a:r>
              <a:rPr lang="en-US" sz="1050" b="1" dirty="0" smtClean="0">
                <a:latin typeface="Tahoma" panose="020B0604030504040204" pitchFamily="34" charset="0"/>
                <a:ea typeface="Tahoma" panose="020B0604030504040204" pitchFamily="34" charset="0"/>
                <a:cs typeface="Tahoma" panose="020B0604030504040204" pitchFamily="34" charset="0"/>
              </a:rPr>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http</a:t>
            </a:r>
            <a:r>
              <a:rPr lang="en-US" sz="1050" b="1" dirty="0">
                <a:latin typeface="Tahoma" panose="020B0604030504040204" pitchFamily="34" charset="0"/>
                <a:ea typeface="Tahoma" panose="020B0604030504040204" pitchFamily="34" charset="0"/>
                <a:cs typeface="Tahoma" panose="020B0604030504040204" pitchFamily="34" charset="0"/>
                <a:hlinkClick r:id="rId2"/>
              </a:rPr>
              <a:t>://chronicle.com/article/Here-Comes-Professor-Everybody/151445/?</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cid=at</a:t>
            </a:r>
            <a:r>
              <a:rPr lang="en-US" sz="1050" b="1" dirty="0" smtClean="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pic>
        <p:nvPicPr>
          <p:cNvPr id="543749" name="Picture 2"/>
          <p:cNvPicPr>
            <a:picLocks noChangeAspect="1"/>
          </p:cNvPicPr>
          <p:nvPr/>
        </p:nvPicPr>
        <p:blipFill>
          <a:blip r:embed="rId3">
            <a:extLst>
              <a:ext uri="{28A0092B-C50C-407E-A947-70E740481C1C}">
                <a14:useLocalDpi xmlns:a14="http://schemas.microsoft.com/office/drawing/2010/main" val="0"/>
              </a:ext>
            </a:extLst>
          </a:blip>
          <a:srcRect l="1141" t="16936" r="10985" b="2998"/>
          <a:stretch>
            <a:fillRect/>
          </a:stretch>
        </p:blipFill>
        <p:spPr bwMode="auto">
          <a:xfrm>
            <a:off x="6350" y="3038719"/>
            <a:ext cx="33845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50" name="Picture 6"/>
          <p:cNvPicPr>
            <a:picLocks noChangeAspect="1"/>
          </p:cNvPicPr>
          <p:nvPr/>
        </p:nvPicPr>
        <p:blipFill>
          <a:blip r:embed="rId4">
            <a:extLst>
              <a:ext uri="{28A0092B-C50C-407E-A947-70E740481C1C}">
                <a14:useLocalDpi xmlns:a14="http://schemas.microsoft.com/office/drawing/2010/main" val="0"/>
              </a:ext>
            </a:extLst>
          </a:blip>
          <a:srcRect l="4926" t="15707" r="6136" b="3061"/>
          <a:stretch>
            <a:fillRect/>
          </a:stretch>
        </p:blipFill>
        <p:spPr bwMode="auto">
          <a:xfrm>
            <a:off x="0" y="5278438"/>
            <a:ext cx="243840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t="16403" r="1430" b="3223"/>
          <a:stretch>
            <a:fillRect/>
          </a:stretch>
        </p:blipFill>
        <p:spPr bwMode="auto">
          <a:xfrm>
            <a:off x="6350" y="2796504"/>
            <a:ext cx="6624638"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l="48367" t="32408" r="4233" b="7288"/>
          <a:stretch>
            <a:fillRect/>
          </a:stretch>
        </p:blipFill>
        <p:spPr bwMode="auto">
          <a:xfrm>
            <a:off x="5702423" y="2699789"/>
            <a:ext cx="3459162"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rcRect l="4555" t="16254" r="5515" b="2481"/>
          <a:stretch>
            <a:fillRect/>
          </a:stretch>
        </p:blipFill>
        <p:spPr bwMode="auto">
          <a:xfrm>
            <a:off x="3239416" y="2733065"/>
            <a:ext cx="6019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392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Title 1"/>
          <p:cNvSpPr>
            <a:spLocks noGrp="1"/>
          </p:cNvSpPr>
          <p:nvPr>
            <p:ph type="title"/>
          </p:nvPr>
        </p:nvSpPr>
        <p:spPr>
          <a:xfrm>
            <a:off x="838200" y="342900"/>
            <a:ext cx="7848600" cy="1485900"/>
          </a:xfrm>
        </p:spPr>
        <p:txBody>
          <a:bodyPr/>
          <a:lstStyle/>
          <a:p>
            <a:r>
              <a:rPr lang="en-US" altLang="en-US" sz="3200" smtClean="0">
                <a:solidFill>
                  <a:srgbClr val="FF0000"/>
                </a:solidFill>
                <a:latin typeface="Tahoma" panose="020B0604030504040204" pitchFamily="34" charset="0"/>
                <a:cs typeface="Tahoma" panose="020B0604030504040204" pitchFamily="34" charset="0"/>
              </a:rPr>
              <a:t>June 19, 2013</a:t>
            </a:r>
            <a:r>
              <a:rPr lang="en-US" altLang="en-US" sz="2400" smtClean="0">
                <a:latin typeface="Tahoma" panose="020B0604030504040204" pitchFamily="34" charset="0"/>
                <a:cs typeface="Tahoma" panose="020B0604030504040204" pitchFamily="34" charset="0"/>
              </a:rPr>
              <a:t/>
            </a:r>
            <a:br>
              <a:rPr lang="en-US" altLang="en-US" sz="2400" smtClean="0">
                <a:latin typeface="Tahoma" panose="020B0604030504040204" pitchFamily="34" charset="0"/>
                <a:cs typeface="Tahoma" panose="020B0604030504040204" pitchFamily="34" charset="0"/>
              </a:rPr>
            </a:br>
            <a:r>
              <a:rPr lang="en-US" altLang="en-US" sz="2400" smtClean="0">
                <a:latin typeface="Tahoma" panose="020B0604030504040204" pitchFamily="34" charset="0"/>
                <a:cs typeface="Tahoma" panose="020B0604030504040204" pitchFamily="34" charset="0"/>
              </a:rPr>
              <a:t>2013 is “</a:t>
            </a:r>
            <a:r>
              <a:rPr lang="en-US" altLang="en-US" smtClean="0">
                <a:latin typeface="Tahoma" panose="020B0604030504040204" pitchFamily="34" charset="0"/>
                <a:cs typeface="Tahoma" panose="020B0604030504040204" pitchFamily="34" charset="0"/>
              </a:rPr>
              <a:t>The Year of the Anti-MOOC”</a:t>
            </a:r>
            <a:br>
              <a:rPr lang="en-US" altLang="en-US" smtClean="0">
                <a:latin typeface="Tahoma" panose="020B0604030504040204" pitchFamily="34" charset="0"/>
                <a:cs typeface="Tahoma" panose="020B0604030504040204" pitchFamily="34" charset="0"/>
              </a:rPr>
            </a:br>
            <a:r>
              <a:rPr lang="en-US" altLang="en-US" smtClean="0">
                <a:latin typeface="Tahoma" panose="020B0604030504040204" pitchFamily="34" charset="0"/>
                <a:cs typeface="Tahoma" panose="020B0604030504040204" pitchFamily="34" charset="0"/>
              </a:rPr>
              <a:t>George Siemens, UW-Madison Summit </a:t>
            </a:r>
            <a:r>
              <a:rPr lang="en-US" altLang="en-US" sz="900" smtClean="0">
                <a:latin typeface="Tahoma" panose="020B0604030504040204" pitchFamily="34" charset="0"/>
                <a:cs typeface="Tahoma" panose="020B0604030504040204" pitchFamily="34" charset="0"/>
              </a:rPr>
              <a:t/>
            </a:r>
            <a:br>
              <a:rPr lang="en-US" altLang="en-US" sz="900" smtClean="0">
                <a:latin typeface="Tahoma" panose="020B0604030504040204" pitchFamily="34" charset="0"/>
                <a:cs typeface="Tahoma" panose="020B0604030504040204" pitchFamily="34" charset="0"/>
              </a:rPr>
            </a:br>
            <a:r>
              <a:rPr lang="en-US" altLang="en-US" sz="900" smtClean="0">
                <a:latin typeface="Tahoma" panose="020B0604030504040204" pitchFamily="34" charset="0"/>
                <a:cs typeface="Tahoma" panose="020B0604030504040204" pitchFamily="34" charset="0"/>
              </a:rPr>
              <a:t> </a:t>
            </a:r>
            <a:r>
              <a:rPr lang="en-US" altLang="en-US" sz="900" smtClean="0">
                <a:latin typeface="Tahoma" panose="020B0604030504040204" pitchFamily="34" charset="0"/>
                <a:cs typeface="Tahoma" panose="020B0604030504040204" pitchFamily="34" charset="0"/>
                <a:hlinkClick r:id="rId2"/>
              </a:rPr>
              <a:t>http://globalhighered.wordpress.com/european-moocs-in-global-context/</a:t>
            </a:r>
            <a:r>
              <a:rPr lang="en-US" altLang="en-US" sz="900" smtClean="0">
                <a:latin typeface="Tahoma" panose="020B0604030504040204" pitchFamily="34" charset="0"/>
                <a:cs typeface="Tahoma" panose="020B0604030504040204" pitchFamily="34" charset="0"/>
              </a:rPr>
              <a:t> </a:t>
            </a:r>
          </a:p>
        </p:txBody>
      </p:sp>
      <p:pic>
        <p:nvPicPr>
          <p:cNvPr id="6676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1336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765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31511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0532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Title 3"/>
          <p:cNvSpPr>
            <a:spLocks noGrp="1"/>
          </p:cNvSpPr>
          <p:nvPr>
            <p:ph type="title"/>
          </p:nvPr>
        </p:nvSpPr>
        <p:spPr>
          <a:xfrm>
            <a:off x="533400" y="609600"/>
            <a:ext cx="8305800" cy="2362200"/>
          </a:xfrm>
        </p:spPr>
        <p:txBody>
          <a:bodyPr/>
          <a:lstStyle/>
          <a:p>
            <a:r>
              <a:rPr lang="en-US" altLang="en-US" sz="4000" b="1" smtClean="0">
                <a:solidFill>
                  <a:srgbClr val="FF0000"/>
                </a:solidFill>
                <a:latin typeface="Tahoma" panose="020B0604030504040204" pitchFamily="34" charset="0"/>
                <a:cs typeface="Tahoma" panose="020B0604030504040204" pitchFamily="34" charset="0"/>
              </a:rPr>
              <a:t>August 5, 2015</a:t>
            </a:r>
            <a:r>
              <a:rPr lang="en-US" altLang="en-US" sz="2000" b="1" smtClean="0">
                <a:latin typeface="Tahoma" panose="020B0604030504040204" pitchFamily="34" charset="0"/>
                <a:cs typeface="Tahoma" panose="020B0604030504040204" pitchFamily="34" charset="0"/>
              </a:rPr>
              <a:t/>
            </a:r>
            <a:br>
              <a:rPr lang="en-US" altLang="en-US" sz="20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Shubham Jaglan Overwhelmed by "Dream" Return Home After Double World Championship</a:t>
            </a:r>
            <a:r>
              <a:rPr lang="en-US" altLang="en-US" sz="2000" b="1" smtClean="0">
                <a:latin typeface="Tahoma" panose="020B0604030504040204" pitchFamily="34" charset="0"/>
                <a:cs typeface="Tahoma" panose="020B0604030504040204" pitchFamily="34" charset="0"/>
              </a:rPr>
              <a:t/>
            </a:r>
            <a:br>
              <a:rPr lang="en-US" altLang="en-US" sz="2000" b="1" smtClean="0">
                <a:latin typeface="Tahoma" panose="020B0604030504040204" pitchFamily="34" charset="0"/>
                <a:cs typeface="Tahoma" panose="020B0604030504040204" pitchFamily="34" charset="0"/>
              </a:rPr>
            </a:br>
            <a:r>
              <a:rPr lang="en-US" altLang="en-US" sz="2000" b="1" smtClean="0">
                <a:latin typeface="Tahoma" panose="020B0604030504040204" pitchFamily="34" charset="0"/>
                <a:cs typeface="Tahoma" panose="020B0604030504040204" pitchFamily="34" charset="0"/>
              </a:rPr>
              <a:t>Disha Chopra, NDTV Sports</a:t>
            </a:r>
            <a:r>
              <a:rPr lang="en-US" altLang="en-US" sz="900" b="1" smtClean="0">
                <a:latin typeface="Tahoma" panose="020B0604030504040204" pitchFamily="34" charset="0"/>
                <a:cs typeface="Tahoma" panose="020B0604030504040204" pitchFamily="34" charset="0"/>
              </a:rPr>
              <a:t/>
            </a:r>
            <a:br>
              <a:rPr lang="en-US" altLang="en-US" sz="900" b="1" smtClean="0">
                <a:latin typeface="Tahoma" panose="020B0604030504040204" pitchFamily="34" charset="0"/>
                <a:cs typeface="Tahoma" panose="020B0604030504040204" pitchFamily="34" charset="0"/>
              </a:rPr>
            </a:br>
            <a:r>
              <a:rPr lang="en-US" altLang="en-US" sz="900" b="1" smtClean="0">
                <a:latin typeface="Tahoma" panose="020B0604030504040204" pitchFamily="34" charset="0"/>
                <a:cs typeface="Tahoma" panose="020B0604030504040204" pitchFamily="34" charset="0"/>
                <a:hlinkClick r:id="rId2"/>
              </a:rPr>
              <a:t>http://sports.ndtv.com/golf/news/246551-shubham-jaglan-overwhelmed-by-dream-return-home-after-double-world-championship</a:t>
            </a:r>
            <a:r>
              <a:rPr lang="en-US" altLang="en-US" sz="900" b="1" smtClean="0">
                <a:latin typeface="Tahoma" panose="020B0604030504040204" pitchFamily="34" charset="0"/>
                <a:cs typeface="Tahoma" panose="020B0604030504040204" pitchFamily="34" charset="0"/>
              </a:rPr>
              <a:t> </a:t>
            </a:r>
            <a:br>
              <a:rPr lang="en-US" altLang="en-US" sz="900" b="1" smtClean="0">
                <a:latin typeface="Tahoma" panose="020B0604030504040204" pitchFamily="34" charset="0"/>
                <a:cs typeface="Tahoma" panose="020B0604030504040204" pitchFamily="34" charset="0"/>
              </a:rPr>
            </a:br>
            <a:r>
              <a:rPr lang="en-US" altLang="en-US" sz="900" b="1" smtClean="0">
                <a:latin typeface="Tahoma" panose="020B0604030504040204" pitchFamily="34" charset="0"/>
                <a:cs typeface="Tahoma" panose="020B0604030504040204" pitchFamily="34" charset="0"/>
                <a:hlinkClick r:id="rId3"/>
              </a:rPr>
              <a:t>http://www.ndtv.com/video/player/news/india-s-golf-prodigy-shubham-jaglan-returns-home-to-hero-s-welcome/377614</a:t>
            </a:r>
            <a:r>
              <a:rPr lang="en-US" altLang="en-US" sz="900" b="1" smtClean="0">
                <a:latin typeface="Tahoma" panose="020B0604030504040204" pitchFamily="34" charset="0"/>
                <a:cs typeface="Tahoma" panose="020B0604030504040204" pitchFamily="34" charset="0"/>
              </a:rPr>
              <a:t>  </a:t>
            </a:r>
          </a:p>
        </p:txBody>
      </p:sp>
      <p:pic>
        <p:nvPicPr>
          <p:cNvPr id="54169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98813"/>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00" name="Picture 5"/>
          <p:cNvPicPr>
            <a:picLocks noChangeAspect="1"/>
          </p:cNvPicPr>
          <p:nvPr/>
        </p:nvPicPr>
        <p:blipFill>
          <a:blip r:embed="rId5">
            <a:extLst>
              <a:ext uri="{28A0092B-C50C-407E-A947-70E740481C1C}">
                <a14:useLocalDpi xmlns:a14="http://schemas.microsoft.com/office/drawing/2010/main" val="0"/>
              </a:ext>
            </a:extLst>
          </a:blip>
          <a:srcRect l="10164" t="37434" r="25459" b="2946"/>
          <a:stretch>
            <a:fillRect/>
          </a:stretch>
        </p:blipFill>
        <p:spPr bwMode="auto">
          <a:xfrm>
            <a:off x="4419600" y="3198813"/>
            <a:ext cx="45116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4728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305800" cy="954594"/>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15,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Email from </a:t>
            </a:r>
            <a:r>
              <a:rPr lang="en-US" sz="40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U</a:t>
            </a:r>
            <a:r>
              <a:rPr lang="en-US" sz="40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demy</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a:srcRect t="11111" r="8721" b="6944"/>
          <a:stretch/>
        </p:blipFill>
        <p:spPr>
          <a:xfrm>
            <a:off x="5589721" y="1981200"/>
            <a:ext cx="3554279" cy="4876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2" y="2209800"/>
            <a:ext cx="5308158" cy="3061758"/>
          </a:xfrm>
          <a:prstGeom prst="rect">
            <a:avLst/>
          </a:prstGeom>
        </p:spPr>
      </p:pic>
    </p:spTree>
    <p:extLst>
      <p:ext uri="{BB962C8B-B14F-4D97-AF65-F5344CB8AC3E}">
        <p14:creationId xmlns:p14="http://schemas.microsoft.com/office/powerpoint/2010/main" val="38923271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458200" cy="21336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a:t>
            </a:r>
            <a:r>
              <a:rPr lang="en-US" altLang="en-US" sz="3200" b="1" dirty="0">
                <a:solidFill>
                  <a:srgbClr val="0070C0"/>
                </a:solidFill>
                <a:latin typeface="Tahoma" panose="020B0604030504040204" pitchFamily="34" charset="0"/>
                <a:cs typeface="Tahoma" panose="020B0604030504040204" pitchFamily="34" charset="0"/>
              </a:rPr>
              <a:t>Topic </a:t>
            </a:r>
            <a:r>
              <a:rPr lang="en-US" altLang="en-US" sz="3200" b="1" dirty="0" smtClean="0">
                <a:solidFill>
                  <a:srgbClr val="0070C0"/>
                </a:solidFill>
                <a:latin typeface="Tahoma" panose="020B0604030504040204" pitchFamily="34" charset="0"/>
                <a:cs typeface="Tahoma" panose="020B0604030504040204" pitchFamily="34" charset="0"/>
              </a:rPr>
              <a:t>#21.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MOOCs for Social Impact</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6161" t="16116" r="6551" b="1964"/>
          <a:stretch/>
        </p:blipFill>
        <p:spPr>
          <a:xfrm>
            <a:off x="2057400" y="3194126"/>
            <a:ext cx="5105400" cy="3663874"/>
          </a:xfrm>
          <a:prstGeom prst="rect">
            <a:avLst/>
          </a:prstGeom>
        </p:spPr>
      </p:pic>
    </p:spTree>
    <p:extLst>
      <p:ext uri="{BB962C8B-B14F-4D97-AF65-F5344CB8AC3E}">
        <p14:creationId xmlns:p14="http://schemas.microsoft.com/office/powerpoint/2010/main" val="14647736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82000" cy="16303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a:stretch>
            <a:fillRect/>
          </a:stretch>
        </p:blipFill>
        <p:spPr>
          <a:xfrm>
            <a:off x="914400" y="2514600"/>
            <a:ext cx="7391400" cy="4157663"/>
          </a:xfrm>
          <a:prstGeom prst="rect">
            <a:avLst/>
          </a:prstGeom>
        </p:spPr>
      </p:pic>
    </p:spTree>
    <p:extLst>
      <p:ext uri="{BB962C8B-B14F-4D97-AF65-F5344CB8AC3E}">
        <p14:creationId xmlns:p14="http://schemas.microsoft.com/office/powerpoint/2010/main" val="10404646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82000" cy="16303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a:stretch>
            <a:fillRect/>
          </a:stretch>
        </p:blipFill>
        <p:spPr>
          <a:xfrm>
            <a:off x="838200" y="2468672"/>
            <a:ext cx="7772400" cy="4371976"/>
          </a:xfrm>
          <a:prstGeom prst="rect">
            <a:avLst/>
          </a:prstGeom>
        </p:spPr>
      </p:pic>
    </p:spTree>
    <p:extLst>
      <p:ext uri="{BB962C8B-B14F-4D97-AF65-F5344CB8AC3E}">
        <p14:creationId xmlns:p14="http://schemas.microsoft.com/office/powerpoint/2010/main" val="4941195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82000" cy="16303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a:stretch>
            <a:fillRect/>
          </a:stretch>
        </p:blipFill>
        <p:spPr>
          <a:xfrm>
            <a:off x="609600" y="2438400"/>
            <a:ext cx="7726281" cy="4346033"/>
          </a:xfrm>
          <a:prstGeom prst="rect">
            <a:avLst/>
          </a:prstGeom>
        </p:spPr>
      </p:pic>
    </p:spTree>
    <p:extLst>
      <p:ext uri="{BB962C8B-B14F-4D97-AF65-F5344CB8AC3E}">
        <p14:creationId xmlns:p14="http://schemas.microsoft.com/office/powerpoint/2010/main" val="5237270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Title 1"/>
          <p:cNvSpPr>
            <a:spLocks noGrp="1"/>
          </p:cNvSpPr>
          <p:nvPr>
            <p:ph type="title"/>
          </p:nvPr>
        </p:nvSpPr>
        <p:spPr>
          <a:xfrm>
            <a:off x="342900" y="533399"/>
            <a:ext cx="8420100" cy="2647993"/>
          </a:xfrm>
        </p:spPr>
        <p:txBody>
          <a:bodyPr/>
          <a:lstStyle/>
          <a:p>
            <a:r>
              <a:rPr lang="en-US" altLang="en-US" sz="4000" b="1" dirty="0">
                <a:solidFill>
                  <a:srgbClr val="FF0000"/>
                </a:solidFill>
                <a:latin typeface="Tahoma" panose="020B0604030504040204" pitchFamily="34" charset="0"/>
                <a:cs typeface="Tahoma" panose="020B0604030504040204" pitchFamily="34" charset="0"/>
              </a:rPr>
              <a:t>October 7, 2014</a:t>
            </a:r>
            <a:r>
              <a:rPr lang="en-US" altLang="en-US" sz="3600" b="1" dirty="0">
                <a:solidFill>
                  <a:srgbClr val="FF0000"/>
                </a:solidFill>
                <a:latin typeface="Tahoma" panose="020B0604030504040204" pitchFamily="34" charset="0"/>
                <a:cs typeface="Tahoma" panose="020B0604030504040204" pitchFamily="34" charset="0"/>
              </a:rPr>
              <a:t/>
            </a:r>
            <a:br>
              <a:rPr lang="en-US" altLang="en-US" sz="3600" b="1" dirty="0">
                <a:solidFill>
                  <a:srgbClr val="FF000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ALISON: Global </a:t>
            </a:r>
            <a:r>
              <a:rPr lang="en-US" altLang="en-US" sz="3200" b="1" dirty="0" smtClean="0">
                <a:solidFill>
                  <a:srgbClr val="0070C0"/>
                </a:solidFill>
                <a:latin typeface="Tahoma" panose="020B0604030504040204" pitchFamily="34" charset="0"/>
                <a:cs typeface="Tahoma" panose="020B0604030504040204" pitchFamily="34" charset="0"/>
              </a:rPr>
              <a:t>Health </a:t>
            </a:r>
            <a:r>
              <a:rPr lang="en-US" altLang="en-US" sz="3200" b="1" dirty="0" smtClean="0">
                <a:solidFill>
                  <a:srgbClr val="0070C0"/>
                </a:solidFill>
                <a:latin typeface="Tahoma" panose="020B0604030504040204" pitchFamily="34" charset="0"/>
                <a:cs typeface="Tahoma" panose="020B0604030504040204" pitchFamily="34" charset="0"/>
              </a:rPr>
              <a:t>Initiatives</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Online </a:t>
            </a:r>
            <a:r>
              <a:rPr lang="en-US" altLang="en-US" sz="2800" b="1" dirty="0" err="1" smtClean="0">
                <a:latin typeface="Tahoma" panose="020B0604030504040204" pitchFamily="34" charset="0"/>
                <a:cs typeface="Tahoma" panose="020B0604030504040204" pitchFamily="34" charset="0"/>
              </a:rPr>
              <a:t>Mooc</a:t>
            </a:r>
            <a:r>
              <a:rPr lang="en-US" altLang="en-US" sz="2800" b="1" dirty="0" smtClean="0">
                <a:latin typeface="Tahoma" panose="020B0604030504040204" pitchFamily="34" charset="0"/>
                <a:cs typeface="Tahoma" panose="020B0604030504040204" pitchFamily="34" charset="0"/>
              </a:rPr>
              <a:t> courses deliver Ebola health advice, BBC News, Sean Coughlan</a:t>
            </a:r>
            <a:r>
              <a:rPr lang="en-US" altLang="en-US" sz="2000" dirty="0" smtClean="0"/>
              <a:t/>
            </a:r>
            <a:br>
              <a:rPr lang="en-US" altLang="en-US" sz="2000" dirty="0" smtClean="0"/>
            </a:br>
            <a:r>
              <a:rPr lang="en-US" altLang="en-US" sz="2000" b="1" dirty="0" smtClean="0">
                <a:hlinkClick r:id="rId2"/>
              </a:rPr>
              <a:t>http://www.bbc.com/news/education-29521360</a:t>
            </a:r>
            <a:r>
              <a:rPr lang="en-US" altLang="en-US" sz="2000" b="1" dirty="0" smtClean="0"/>
              <a:t> </a:t>
            </a:r>
            <a:br>
              <a:rPr lang="en-US" altLang="en-US" sz="2000" b="1" dirty="0" smtClean="0"/>
            </a:br>
            <a:r>
              <a:rPr lang="en-US" altLang="en-US" sz="1400" b="1" dirty="0" smtClean="0">
                <a:hlinkClick r:id="rId3"/>
              </a:rPr>
              <a:t>http://www.advancelearning.com/why-wait-for-others-to-fight-ebola</a:t>
            </a:r>
            <a:endParaRPr lang="en-US" altLang="en-US" sz="1400" dirty="0" smtClean="0"/>
          </a:p>
        </p:txBody>
      </p:sp>
      <p:sp>
        <p:nvSpPr>
          <p:cNvPr id="1049603" name="TextBox 4"/>
          <p:cNvSpPr txBox="1">
            <a:spLocks noChangeArrowheads="1"/>
          </p:cNvSpPr>
          <p:nvPr/>
        </p:nvSpPr>
        <p:spPr bwMode="auto">
          <a:xfrm>
            <a:off x="533400" y="60960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smtClean="0">
                <a:solidFill>
                  <a:srgbClr val="000000"/>
                </a:solidFill>
                <a:latin typeface="Tahoma" panose="020B0604030504040204" pitchFamily="34" charset="0"/>
                <a:ea typeface="MS PGothic" panose="020B0600070205080204" pitchFamily="34" charset="-128"/>
                <a:cs typeface="Tahoma" panose="020B0604030504040204" pitchFamily="34" charset="0"/>
              </a:rPr>
              <a:t>Disinfecting a room in Monrovia, Liberia: Online courses are providing health advice to fight Ebola.</a:t>
            </a:r>
          </a:p>
        </p:txBody>
      </p:sp>
      <p:pic>
        <p:nvPicPr>
          <p:cNvPr id="1049604" name="Picture 6"/>
          <p:cNvPicPr>
            <a:picLocks noChangeAspect="1"/>
          </p:cNvPicPr>
          <p:nvPr/>
        </p:nvPicPr>
        <p:blipFill rotWithShape="1">
          <a:blip r:embed="rId4">
            <a:extLst>
              <a:ext uri="{28A0092B-C50C-407E-A947-70E740481C1C}">
                <a14:useLocalDpi xmlns:a14="http://schemas.microsoft.com/office/drawing/2010/main" val="0"/>
              </a:ext>
            </a:extLst>
          </a:blip>
          <a:srcRect l="9271" t="62413" r="40848" b="3613"/>
          <a:stretch/>
        </p:blipFill>
        <p:spPr bwMode="auto">
          <a:xfrm>
            <a:off x="1988" y="3311921"/>
            <a:ext cx="4660754" cy="261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605" name="Picture 7"/>
          <p:cNvPicPr>
            <a:picLocks noChangeAspect="1"/>
          </p:cNvPicPr>
          <p:nvPr/>
        </p:nvPicPr>
        <p:blipFill>
          <a:blip r:embed="rId5">
            <a:extLst>
              <a:ext uri="{28A0092B-C50C-407E-A947-70E740481C1C}">
                <a14:useLocalDpi xmlns:a14="http://schemas.microsoft.com/office/drawing/2010/main" val="0"/>
              </a:ext>
            </a:extLst>
          </a:blip>
          <a:srcRect l="11427" t="17863" r="13857" b="2348"/>
          <a:stretch>
            <a:fillRect/>
          </a:stretch>
        </p:blipFill>
        <p:spPr bwMode="auto">
          <a:xfrm>
            <a:off x="5220031" y="3347265"/>
            <a:ext cx="3276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9805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8058150" cy="1844674"/>
          </a:xfrm>
        </p:spPr>
        <p:txBody>
          <a:bodyPr>
            <a:noAutofit/>
          </a:bodyPr>
          <a:lstStyle/>
          <a:p>
            <a:pPr algn="ctr"/>
            <a:r>
              <a:rPr lang="en-IE" sz="3200" b="1" dirty="0">
                <a:solidFill>
                  <a:srgbClr val="0070C0"/>
                </a:solidFill>
                <a:latin typeface="Tahoma" panose="020B0604030504040204" pitchFamily="34" charset="0"/>
                <a:ea typeface="Tahoma" panose="020B0604030504040204" pitchFamily="34" charset="0"/>
                <a:cs typeface="Tahoma" panose="020B0604030504040204" pitchFamily="34" charset="0"/>
              </a:rPr>
              <a:t>ALISON: A New World of Free Certified Learning</a:t>
            </a:r>
            <a:r>
              <a:rPr lang="en-IE" sz="3200" b="1" dirty="0">
                <a:latin typeface="Tahoma" panose="020B0604030504040204" pitchFamily="34" charset="0"/>
                <a:ea typeface="Tahoma" panose="020B0604030504040204" pitchFamily="34" charset="0"/>
                <a:cs typeface="Tahoma" panose="020B0604030504040204" pitchFamily="34" charset="0"/>
              </a:rPr>
              <a:t/>
            </a:r>
            <a:br>
              <a:rPr lang="en-IE" sz="3200" b="1" dirty="0">
                <a:latin typeface="Tahoma" panose="020B0604030504040204" pitchFamily="34" charset="0"/>
                <a:ea typeface="Tahoma" panose="020B0604030504040204" pitchFamily="34" charset="0"/>
                <a:cs typeface="Tahoma" panose="020B0604030504040204" pitchFamily="34" charset="0"/>
              </a:rPr>
            </a:br>
            <a:r>
              <a:rPr lang="en-IE" sz="3200" b="1" dirty="0">
                <a:latin typeface="Tahoma" panose="020B0604030504040204" pitchFamily="34" charset="0"/>
                <a:ea typeface="Tahoma" panose="020B0604030504040204" pitchFamily="34" charset="0"/>
                <a:cs typeface="Tahoma" panose="020B0604030504040204" pitchFamily="34" charset="0"/>
              </a:rPr>
              <a:t>Mike </a:t>
            </a:r>
            <a:r>
              <a:rPr lang="en-IE" sz="3200" b="1" dirty="0" err="1">
                <a:latin typeface="Tahoma" panose="020B0604030504040204" pitchFamily="34" charset="0"/>
                <a:ea typeface="Tahoma" panose="020B0604030504040204" pitchFamily="34" charset="0"/>
                <a:cs typeface="Tahoma" panose="020B0604030504040204" pitchFamily="34" charset="0"/>
              </a:rPr>
              <a:t>Feerick</a:t>
            </a:r>
            <a:r>
              <a:rPr lang="en-IE" sz="3200" b="1" dirty="0">
                <a:latin typeface="Tahoma" panose="020B0604030504040204" pitchFamily="34" charset="0"/>
                <a:ea typeface="Tahoma" panose="020B0604030504040204" pitchFamily="34" charset="0"/>
                <a:cs typeface="Tahoma" panose="020B0604030504040204" pitchFamily="34" charset="0"/>
              </a:rPr>
              <a:t>, CEO &amp; Founder, ALISON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1466509" y="2438400"/>
            <a:ext cx="6382431" cy="4140688"/>
          </a:xfrm>
          <a:prstGeom prst="rect">
            <a:avLst/>
          </a:prstGeom>
        </p:spPr>
      </p:pic>
    </p:spTree>
    <p:extLst>
      <p:ext uri="{BB962C8B-B14F-4D97-AF65-F5344CB8AC3E}">
        <p14:creationId xmlns:p14="http://schemas.microsoft.com/office/powerpoint/2010/main" val="32084446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22, 2015</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a:t>
            </a:r>
            <a:r>
              <a:rPr lang="en-US" altLang="en-US" sz="3200" b="1" dirty="0">
                <a:solidFill>
                  <a:srgbClr val="0070C0"/>
                </a:solidFill>
                <a:latin typeface="Tahoma" panose="020B0604030504040204" pitchFamily="34" charset="0"/>
                <a:cs typeface="Tahoma" panose="020B0604030504040204" pitchFamily="34" charset="0"/>
              </a:rPr>
              <a:t>Topic </a:t>
            </a:r>
            <a:r>
              <a:rPr lang="en-US" altLang="en-US" sz="3200" b="1" dirty="0" smtClean="0">
                <a:solidFill>
                  <a:srgbClr val="0070C0"/>
                </a:solidFill>
                <a:latin typeface="Tahoma" panose="020B0604030504040204" pitchFamily="34" charset="0"/>
                <a:cs typeface="Tahoma" panose="020B0604030504040204" pitchFamily="34" charset="0"/>
              </a:rPr>
              <a:t>#22.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 Benefits and Impact</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Who’s Benefiting from MOOCs, and Why</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Chen </a:t>
            </a:r>
            <a:r>
              <a:rPr lang="en-US" sz="1800" b="1" dirty="0" err="1" smtClean="0">
                <a:latin typeface="Tahoma" panose="020B0604030504040204" pitchFamily="34" charset="0"/>
                <a:ea typeface="Tahoma" panose="020B0604030504040204" pitchFamily="34" charset="0"/>
                <a:cs typeface="Tahoma" panose="020B0604030504040204" pitchFamily="34" charset="0"/>
                <a:hlinkClick r:id="rId2"/>
              </a:rPr>
              <a:t>Zhenghao</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3"/>
              </a:rPr>
              <a:t>Brandon Alcorn</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4"/>
              </a:rPr>
              <a:t>Gayle Christensen</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5"/>
              </a:rPr>
              <a:t>Nicholas Eriksson</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6"/>
              </a:rPr>
              <a:t>Daphne </a:t>
            </a:r>
            <a:r>
              <a:rPr lang="en-US" sz="1800" b="1" dirty="0" err="1" smtClean="0">
                <a:latin typeface="Tahoma" panose="020B0604030504040204" pitchFamily="34" charset="0"/>
                <a:ea typeface="Tahoma" panose="020B0604030504040204" pitchFamily="34" charset="0"/>
                <a:cs typeface="Tahoma" panose="020B0604030504040204" pitchFamily="34" charset="0"/>
                <a:hlinkClick r:id="rId6"/>
              </a:rPr>
              <a:t>Koller</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7"/>
              </a:rPr>
              <a:t>Ezekiel </a:t>
            </a:r>
            <a:r>
              <a:rPr lang="en-US" sz="1800" b="1" dirty="0">
                <a:latin typeface="Tahoma" panose="020B0604030504040204" pitchFamily="34" charset="0"/>
                <a:ea typeface="Tahoma" panose="020B0604030504040204" pitchFamily="34" charset="0"/>
                <a:cs typeface="Tahoma" panose="020B0604030504040204" pitchFamily="34" charset="0"/>
                <a:hlinkClick r:id="rId7"/>
              </a:rPr>
              <a:t>J. </a:t>
            </a:r>
            <a:r>
              <a:rPr lang="en-US" sz="1800" b="1" dirty="0" smtClean="0">
                <a:latin typeface="Tahoma" panose="020B0604030504040204" pitchFamily="34" charset="0"/>
                <a:ea typeface="Tahoma" panose="020B0604030504040204" pitchFamily="34" charset="0"/>
                <a:cs typeface="Tahoma" panose="020B0604030504040204" pitchFamily="34" charset="0"/>
                <a:hlinkClick r:id="rId7"/>
              </a:rPr>
              <a:t>Emanuel</a:t>
            </a:r>
            <a:r>
              <a:rPr lang="en-US" sz="1800" b="1" dirty="0" smtClean="0">
                <a:latin typeface="Tahoma" panose="020B0604030504040204" pitchFamily="34" charset="0"/>
                <a:ea typeface="Tahoma" panose="020B0604030504040204" pitchFamily="34" charset="0"/>
                <a:cs typeface="Tahoma" panose="020B0604030504040204" pitchFamily="34" charset="0"/>
              </a:rPr>
              <a:t>, Harvard Business Review</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8"/>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8"/>
              </a:rPr>
              <a:t>hbr.org/2015/09/whos-benefiting-from-moocs-and-why</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 y="2895600"/>
            <a:ext cx="6781800" cy="3763899"/>
          </a:xfrm>
          <a:prstGeom prst="rect">
            <a:avLst/>
          </a:prstGeom>
        </p:spPr>
      </p:pic>
    </p:spTree>
    <p:extLst>
      <p:ext uri="{BB962C8B-B14F-4D97-AF65-F5344CB8AC3E}">
        <p14:creationId xmlns:p14="http://schemas.microsoft.com/office/powerpoint/2010/main" val="35906211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22,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Who’s Benefiting from MOOCs, and Why</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Chen </a:t>
            </a:r>
            <a:r>
              <a:rPr lang="en-US" sz="1600" b="1" dirty="0" err="1" smtClean="0">
                <a:latin typeface="Tahoma" panose="020B0604030504040204" pitchFamily="34" charset="0"/>
                <a:ea typeface="Tahoma" panose="020B0604030504040204" pitchFamily="34" charset="0"/>
                <a:cs typeface="Tahoma" panose="020B0604030504040204" pitchFamily="34" charset="0"/>
                <a:hlinkClick r:id="rId2"/>
              </a:rPr>
              <a:t>Zhenghao</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3"/>
              </a:rPr>
              <a:t>Brandon Alcorn</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4"/>
              </a:rPr>
              <a:t>Gayle Christensen</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5"/>
              </a:rPr>
              <a:t>Nicholas Eriksson</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6"/>
              </a:rPr>
              <a:t>Daphne </a:t>
            </a:r>
            <a:r>
              <a:rPr lang="en-US" sz="1600" b="1" dirty="0" err="1" smtClean="0">
                <a:latin typeface="Tahoma" panose="020B0604030504040204" pitchFamily="34" charset="0"/>
                <a:ea typeface="Tahoma" panose="020B0604030504040204" pitchFamily="34" charset="0"/>
                <a:cs typeface="Tahoma" panose="020B0604030504040204" pitchFamily="34" charset="0"/>
                <a:hlinkClick r:id="rId6"/>
              </a:rPr>
              <a:t>Koller</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7"/>
              </a:rPr>
              <a:t>Ezekiel </a:t>
            </a:r>
            <a:r>
              <a:rPr lang="en-US" sz="1600" b="1" dirty="0">
                <a:latin typeface="Tahoma" panose="020B0604030504040204" pitchFamily="34" charset="0"/>
                <a:ea typeface="Tahoma" panose="020B0604030504040204" pitchFamily="34" charset="0"/>
                <a:cs typeface="Tahoma" panose="020B0604030504040204" pitchFamily="34" charset="0"/>
                <a:hlinkClick r:id="rId7"/>
              </a:rPr>
              <a:t>J. </a:t>
            </a:r>
            <a:r>
              <a:rPr lang="en-US" sz="1600" b="1" dirty="0" smtClean="0">
                <a:latin typeface="Tahoma" panose="020B0604030504040204" pitchFamily="34" charset="0"/>
                <a:ea typeface="Tahoma" panose="020B0604030504040204" pitchFamily="34" charset="0"/>
                <a:cs typeface="Tahoma" panose="020B0604030504040204" pitchFamily="34" charset="0"/>
                <a:hlinkClick r:id="rId7"/>
              </a:rPr>
              <a:t>Emanuel</a:t>
            </a:r>
            <a:r>
              <a:rPr lang="en-US" sz="1600" b="1" dirty="0" smtClean="0">
                <a:latin typeface="Tahoma" panose="020B0604030504040204" pitchFamily="34" charset="0"/>
                <a:ea typeface="Tahoma" panose="020B0604030504040204" pitchFamily="34" charset="0"/>
                <a:cs typeface="Tahoma" panose="020B0604030504040204" pitchFamily="34" charset="0"/>
              </a:rPr>
              <a:t>, Harvard Business Review</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8"/>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8"/>
              </a:rPr>
              <a:t>hbr.org/2015/09/whos-benefiting-from-moocs-and-why</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2743199"/>
            <a:ext cx="6248400" cy="3659777"/>
          </a:xfrm>
          <a:prstGeom prst="rect">
            <a:avLst/>
          </a:prstGeom>
        </p:spPr>
      </p:pic>
    </p:spTree>
    <p:extLst>
      <p:ext uri="{BB962C8B-B14F-4D97-AF65-F5344CB8AC3E}">
        <p14:creationId xmlns:p14="http://schemas.microsoft.com/office/powerpoint/2010/main" val="3865679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6"/>
            <a:ext cx="8382000" cy="2554793"/>
          </a:xfrm>
        </p:spPr>
        <p:txBody>
          <a:bodyPr/>
          <a:lstStyle/>
          <a:p>
            <a:r>
              <a:rPr lang="en-US" sz="4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MOOCs Disruptive?</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November 14, 2014 (2:25)</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Why online </a:t>
            </a:r>
            <a:r>
              <a:rPr lang="en-US" sz="2800" b="1" dirty="0" err="1">
                <a:latin typeface="Tahoma" panose="020B0604030504040204" pitchFamily="34" charset="0"/>
                <a:ea typeface="Tahoma" panose="020B0604030504040204" pitchFamily="34" charset="0"/>
                <a:cs typeface="Tahoma" panose="020B0604030504040204" pitchFamily="34" charset="0"/>
              </a:rPr>
              <a:t>ed</a:t>
            </a:r>
            <a:r>
              <a:rPr lang="en-US" sz="2800" b="1" dirty="0">
                <a:latin typeface="Tahoma" panose="020B0604030504040204" pitchFamily="34" charset="0"/>
                <a:ea typeface="Tahoma" panose="020B0604030504040204" pitchFamily="34" charset="0"/>
                <a:cs typeface="Tahoma" panose="020B0604030504040204" pitchFamily="34" charset="0"/>
              </a:rPr>
              <a:t> disrupts the traditional model, </a:t>
            </a:r>
            <a:r>
              <a:rPr lang="en-US" sz="1200" b="1" dirty="0" smtClean="0">
                <a:latin typeface="Tahoma" panose="020B0604030504040204" pitchFamily="34" charset="0"/>
                <a:ea typeface="Tahoma" panose="020B0604030504040204" pitchFamily="34" charset="0"/>
                <a:cs typeface="Tahoma" panose="020B0604030504040204" pitchFamily="34" charset="0"/>
              </a:rPr>
              <a:t/>
            </a:r>
            <a:br>
              <a:rPr lang="en-US" sz="1200" b="1" dirty="0" smtClean="0">
                <a:latin typeface="Tahoma" panose="020B0604030504040204" pitchFamily="34" charset="0"/>
                <a:ea typeface="Tahoma" panose="020B0604030504040204" pitchFamily="34" charset="0"/>
                <a:cs typeface="Tahoma" panose="020B0604030504040204" pitchFamily="34" charset="0"/>
              </a:rPr>
            </a:br>
            <a:r>
              <a:rPr lang="en-US" sz="1200" b="1" dirty="0" smtClean="0">
                <a:latin typeface="Tahoma" panose="020B0604030504040204" pitchFamily="34" charset="0"/>
                <a:ea typeface="Tahoma" panose="020B0604030504040204" pitchFamily="34" charset="0"/>
                <a:cs typeface="Tahoma" panose="020B0604030504040204" pitchFamily="34" charset="0"/>
              </a:rPr>
              <a:t>Fareed </a:t>
            </a:r>
            <a:r>
              <a:rPr lang="en-US" sz="1200" b="1" dirty="0" err="1">
                <a:latin typeface="Tahoma" panose="020B0604030504040204" pitchFamily="34" charset="0"/>
                <a:ea typeface="Tahoma" panose="020B0604030504040204" pitchFamily="34" charset="0"/>
                <a:cs typeface="Tahoma" panose="020B0604030504040204" pitchFamily="34" charset="0"/>
              </a:rPr>
              <a:t>Zakaria</a:t>
            </a:r>
            <a:r>
              <a:rPr lang="en-US" sz="1200" b="1" dirty="0">
                <a:latin typeface="Tahoma" panose="020B0604030504040204" pitchFamily="34" charset="0"/>
                <a:ea typeface="Tahoma" panose="020B0604030504040204" pitchFamily="34" charset="0"/>
                <a:cs typeface="Tahoma" panose="020B0604030504040204" pitchFamily="34" charset="0"/>
              </a:rPr>
              <a:t> GPS, </a:t>
            </a:r>
            <a:r>
              <a:rPr lang="en-US" sz="1200" b="1" dirty="0" smtClean="0">
                <a:latin typeface="Tahoma" panose="020B0604030504040204" pitchFamily="34" charset="0"/>
                <a:ea typeface="Tahoma" panose="020B0604030504040204" pitchFamily="34" charset="0"/>
                <a:cs typeface="Tahoma" panose="020B0604030504040204" pitchFamily="34" charset="0"/>
              </a:rPr>
              <a:t>CNN, </a:t>
            </a:r>
            <a:r>
              <a:rPr lang="en-US" sz="1200" b="1" dirty="0">
                <a:latin typeface="Tahoma" panose="020B0604030504040204" pitchFamily="34" charset="0"/>
                <a:ea typeface="Tahoma" panose="020B0604030504040204" pitchFamily="34" charset="0"/>
                <a:cs typeface="Tahoma" panose="020B0604030504040204" pitchFamily="34" charset="0"/>
              </a:rPr>
              <a:t>On GPS, </a:t>
            </a:r>
            <a:r>
              <a:rPr lang="en-US" sz="1200" b="1" dirty="0" smtClean="0">
                <a:latin typeface="Tahoma" panose="020B0604030504040204" pitchFamily="34" charset="0"/>
                <a:ea typeface="Tahoma" panose="020B0604030504040204" pitchFamily="34" charset="0"/>
                <a:cs typeface="Tahoma" panose="020B0604030504040204" pitchFamily="34" charset="0"/>
              </a:rPr>
              <a:t>Stuart Butler </a:t>
            </a:r>
            <a:r>
              <a:rPr lang="en-US" sz="1200" b="1" dirty="0">
                <a:latin typeface="Tahoma" panose="020B0604030504040204" pitchFamily="34" charset="0"/>
                <a:ea typeface="Tahoma" panose="020B0604030504040204" pitchFamily="34" charset="0"/>
                <a:cs typeface="Tahoma" panose="020B0604030504040204" pitchFamily="34" charset="0"/>
              </a:rPr>
              <a:t>&amp; </a:t>
            </a:r>
            <a:r>
              <a:rPr lang="en-US" sz="1200" b="1" dirty="0" err="1">
                <a:latin typeface="Tahoma" panose="020B0604030504040204" pitchFamily="34" charset="0"/>
                <a:ea typeface="Tahoma" panose="020B0604030504040204" pitchFamily="34" charset="0"/>
                <a:cs typeface="Tahoma" panose="020B0604030504040204" pitchFamily="34" charset="0"/>
              </a:rPr>
              <a:t>Anant</a:t>
            </a:r>
            <a:r>
              <a:rPr lang="en-US" sz="1200" b="1" i="1" dirty="0">
                <a:latin typeface="Tahoma" panose="020B0604030504040204" pitchFamily="34" charset="0"/>
                <a:ea typeface="Tahoma" panose="020B0604030504040204" pitchFamily="34" charset="0"/>
                <a:cs typeface="Tahoma" panose="020B0604030504040204" pitchFamily="34" charset="0"/>
              </a:rPr>
              <a:t> </a:t>
            </a:r>
            <a:r>
              <a:rPr lang="en-US" sz="1200" b="1" dirty="0" smtClean="0">
                <a:latin typeface="Tahoma" panose="020B0604030504040204" pitchFamily="34" charset="0"/>
                <a:ea typeface="Tahoma" panose="020B0604030504040204" pitchFamily="34" charset="0"/>
                <a:cs typeface="Tahoma" panose="020B0604030504040204" pitchFamily="34" charset="0"/>
              </a:rPr>
              <a:t>Agarwal </a:t>
            </a:r>
            <a:r>
              <a:rPr lang="en-US" sz="1200" b="1" dirty="0">
                <a:latin typeface="Tahoma" panose="020B0604030504040204" pitchFamily="34" charset="0"/>
                <a:ea typeface="Tahoma" panose="020B0604030504040204" pitchFamily="34" charset="0"/>
                <a:cs typeface="Tahoma" panose="020B0604030504040204" pitchFamily="34" charset="0"/>
              </a:rPr>
              <a:t>explain why students are drawn to online higher education: tuition debt &amp; exciting new technologies</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a:t>
            </a:r>
            <a:r>
              <a:rPr lang="en-US" sz="1200" b="1" u="sng" dirty="0" smtClean="0">
                <a:latin typeface="Tahoma" panose="020B0604030504040204" pitchFamily="34" charset="0"/>
                <a:ea typeface="Tahoma" panose="020B0604030504040204" pitchFamily="34" charset="0"/>
                <a:cs typeface="Tahoma" panose="020B0604030504040204" pitchFamily="34" charset="0"/>
                <a:hlinkClick r:id="rId2"/>
              </a:rPr>
              <a:t>www.cnn.com/video/data/2.0/video/bestoftv/2014/11/15/exp-gps-moocs-sot.cnn.html</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pic>
        <p:nvPicPr>
          <p:cNvPr id="6" name="Picture 5"/>
          <p:cNvPicPr>
            <a:picLocks noChangeAspect="1"/>
          </p:cNvPicPr>
          <p:nvPr/>
        </p:nvPicPr>
        <p:blipFill rotWithShape="1">
          <a:blip r:embed="rId3"/>
          <a:srcRect l="9714" t="21232" r="19994" b="13115"/>
          <a:stretch/>
        </p:blipFill>
        <p:spPr>
          <a:xfrm>
            <a:off x="-93560" y="2926743"/>
            <a:ext cx="4859906" cy="3294657"/>
          </a:xfrm>
          <a:prstGeom prst="rect">
            <a:avLst/>
          </a:prstGeom>
        </p:spPr>
      </p:pic>
      <p:pic>
        <p:nvPicPr>
          <p:cNvPr id="7" name="Picture 6"/>
          <p:cNvPicPr>
            <a:picLocks noChangeAspect="1"/>
          </p:cNvPicPr>
          <p:nvPr/>
        </p:nvPicPr>
        <p:blipFill rotWithShape="1">
          <a:blip r:embed="rId4"/>
          <a:srcRect l="13076" t="23045" r="20651" b="13856"/>
          <a:stretch/>
        </p:blipFill>
        <p:spPr>
          <a:xfrm>
            <a:off x="4303049" y="2926743"/>
            <a:ext cx="4840951" cy="3009240"/>
          </a:xfrm>
          <a:prstGeom prst="rect">
            <a:avLst/>
          </a:prstGeom>
        </p:spPr>
      </p:pic>
    </p:spTree>
    <p:extLst>
      <p:ext uri="{BB962C8B-B14F-4D97-AF65-F5344CB8AC3E}">
        <p14:creationId xmlns:p14="http://schemas.microsoft.com/office/powerpoint/2010/main" val="5888105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22,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Who’s Benefiting from MOOCs, and Why</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Chen </a:t>
            </a:r>
            <a:r>
              <a:rPr lang="en-US" sz="1600" b="1" dirty="0" err="1" smtClean="0">
                <a:latin typeface="Tahoma" panose="020B0604030504040204" pitchFamily="34" charset="0"/>
                <a:ea typeface="Tahoma" panose="020B0604030504040204" pitchFamily="34" charset="0"/>
                <a:cs typeface="Tahoma" panose="020B0604030504040204" pitchFamily="34" charset="0"/>
                <a:hlinkClick r:id="rId2"/>
              </a:rPr>
              <a:t>Zhenghao</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3"/>
              </a:rPr>
              <a:t>Brandon Alcorn</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4"/>
              </a:rPr>
              <a:t>Gayle Christensen</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5"/>
              </a:rPr>
              <a:t>Nicholas Eriksson</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6"/>
              </a:rPr>
              <a:t>Daphne </a:t>
            </a:r>
            <a:r>
              <a:rPr lang="en-US" sz="1600" b="1" dirty="0" err="1" smtClean="0">
                <a:latin typeface="Tahoma" panose="020B0604030504040204" pitchFamily="34" charset="0"/>
                <a:ea typeface="Tahoma" panose="020B0604030504040204" pitchFamily="34" charset="0"/>
                <a:cs typeface="Tahoma" panose="020B0604030504040204" pitchFamily="34" charset="0"/>
                <a:hlinkClick r:id="rId6"/>
              </a:rPr>
              <a:t>Koller</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7"/>
              </a:rPr>
              <a:t>Ezekiel </a:t>
            </a:r>
            <a:r>
              <a:rPr lang="en-US" sz="1600" b="1" dirty="0">
                <a:latin typeface="Tahoma" panose="020B0604030504040204" pitchFamily="34" charset="0"/>
                <a:ea typeface="Tahoma" panose="020B0604030504040204" pitchFamily="34" charset="0"/>
                <a:cs typeface="Tahoma" panose="020B0604030504040204" pitchFamily="34" charset="0"/>
                <a:hlinkClick r:id="rId7"/>
              </a:rPr>
              <a:t>J. </a:t>
            </a:r>
            <a:r>
              <a:rPr lang="en-US" sz="1600" b="1" dirty="0" smtClean="0">
                <a:latin typeface="Tahoma" panose="020B0604030504040204" pitchFamily="34" charset="0"/>
                <a:ea typeface="Tahoma" panose="020B0604030504040204" pitchFamily="34" charset="0"/>
                <a:cs typeface="Tahoma" panose="020B0604030504040204" pitchFamily="34" charset="0"/>
                <a:hlinkClick r:id="rId7"/>
              </a:rPr>
              <a:t>Emanuel</a:t>
            </a:r>
            <a:r>
              <a:rPr lang="en-US" sz="1600" b="1" dirty="0" smtClean="0">
                <a:latin typeface="Tahoma" panose="020B0604030504040204" pitchFamily="34" charset="0"/>
                <a:ea typeface="Tahoma" panose="020B0604030504040204" pitchFamily="34" charset="0"/>
                <a:cs typeface="Tahoma" panose="020B0604030504040204" pitchFamily="34" charset="0"/>
              </a:rPr>
              <a:t>, Harvard Business Review</a:t>
            </a:r>
            <a:br>
              <a:rPr lang="en-US" sz="16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8"/>
              </a:rPr>
              <a:t>https://</a:t>
            </a:r>
            <a:r>
              <a:rPr lang="en-US" sz="1600" b="1" dirty="0" smtClean="0">
                <a:latin typeface="Tahoma" panose="020B0604030504040204" pitchFamily="34" charset="0"/>
                <a:ea typeface="Tahoma" panose="020B0604030504040204" pitchFamily="34" charset="0"/>
                <a:cs typeface="Tahoma" panose="020B0604030504040204" pitchFamily="34" charset="0"/>
                <a:hlinkClick r:id="rId8"/>
              </a:rPr>
              <a:t>hbr.org/2015/09/whos-benefiting-from-moocs-and-why</a:t>
            </a:r>
            <a:r>
              <a:rPr lang="en-US" sz="1600" b="1"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9"/>
          <a:srcRect l="15649" t="44023" r="59193" b="19826"/>
          <a:stretch/>
        </p:blipFill>
        <p:spPr>
          <a:xfrm>
            <a:off x="2971800" y="2590800"/>
            <a:ext cx="3429000" cy="4088423"/>
          </a:xfrm>
          <a:prstGeom prst="rect">
            <a:avLst/>
          </a:prstGeom>
        </p:spPr>
      </p:pic>
    </p:spTree>
    <p:extLst>
      <p:ext uri="{BB962C8B-B14F-4D97-AF65-F5344CB8AC3E}">
        <p14:creationId xmlns:p14="http://schemas.microsoft.com/office/powerpoint/2010/main" val="22195663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4,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Far From Bust: Five Ways MOOCs Are Helping People Get on in Life, </a:t>
            </a:r>
            <a:r>
              <a:rPr lang="en-US" sz="1800" b="1" dirty="0" smtClean="0">
                <a:latin typeface="Tahoma" panose="020B0604030504040204" pitchFamily="34" charset="0"/>
                <a:ea typeface="Tahoma" panose="020B0604030504040204" pitchFamily="34" charset="0"/>
                <a:cs typeface="Tahoma" panose="020B0604030504040204" pitchFamily="34" charset="0"/>
              </a:rPr>
              <a:t>The Conversation, </a:t>
            </a:r>
            <a:r>
              <a:rPr lang="en-US" sz="1800" b="1" dirty="0">
                <a:latin typeface="Tahoma" panose="020B0604030504040204" pitchFamily="34" charset="0"/>
                <a:ea typeface="Tahoma" panose="020B0604030504040204" pitchFamily="34" charset="0"/>
                <a:cs typeface="Tahoma" panose="020B0604030504040204" pitchFamily="34" charset="0"/>
              </a:rPr>
              <a:t>Allison </a:t>
            </a:r>
            <a:r>
              <a:rPr lang="en-US" sz="1800" b="1" dirty="0" smtClean="0">
                <a:latin typeface="Tahoma" panose="020B0604030504040204" pitchFamily="34" charset="0"/>
                <a:ea typeface="Tahoma" panose="020B0604030504040204" pitchFamily="34" charset="0"/>
                <a:cs typeface="Tahoma" panose="020B0604030504040204" pitchFamily="34" charset="0"/>
              </a:rPr>
              <a:t>Littlejohn, </a:t>
            </a:r>
            <a:r>
              <a:rPr lang="en-US" sz="1800" b="1" dirty="0">
                <a:latin typeface="Tahoma" panose="020B0604030504040204" pitchFamily="34" charset="0"/>
                <a:ea typeface="Tahoma" panose="020B0604030504040204" pitchFamily="34" charset="0"/>
                <a:cs typeface="Tahoma" panose="020B0604030504040204" pitchFamily="34" charset="0"/>
              </a:rPr>
              <a:t>Director of the Caledonian Academy, </a:t>
            </a:r>
            <a:r>
              <a:rPr lang="en-US" sz="1800" b="1" dirty="0">
                <a:latin typeface="Tahoma" panose="020B0604030504040204" pitchFamily="34" charset="0"/>
                <a:ea typeface="Tahoma" panose="020B0604030504040204" pitchFamily="34" charset="0"/>
                <a:cs typeface="Tahoma" panose="020B0604030504040204" pitchFamily="34" charset="0"/>
                <a:hlinkClick r:id="rId2"/>
              </a:rPr>
              <a:t>Glasgow Caledonian University</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u="sng" dirty="0" smtClean="0">
                <a:latin typeface="Tahoma" panose="020B0604030504040204" pitchFamily="34" charset="0"/>
                <a:ea typeface="Tahoma" panose="020B0604030504040204" pitchFamily="34" charset="0"/>
                <a:cs typeface="Tahoma" panose="020B0604030504040204" pitchFamily="34" charset="0"/>
                <a:hlinkClick r:id="rId3"/>
              </a:rPr>
              <a:t>www.higheredjobs.com/Articles/articleDisplay.cfm?ID=722&amp;utm_source=10_07_2015&amp;utm_medium=email&amp;utm_campaign=InsiderUpdate</a:t>
            </a:r>
            <a:r>
              <a:rPr lang="en-US" sz="1000" b="1" u="sng" dirty="0" smtClean="0">
                <a:latin typeface="Tahoma" panose="020B0604030504040204" pitchFamily="34" charset="0"/>
                <a:ea typeface="Tahoma" panose="020B0604030504040204" pitchFamily="34" charset="0"/>
                <a:cs typeface="Tahoma" panose="020B0604030504040204" pitchFamily="34" charset="0"/>
              </a:rPr>
              <a:t> </a:t>
            </a:r>
            <a:br>
              <a:rPr lang="en-US" sz="1000" b="1" u="sng" dirty="0" smtClean="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rPr>
              <a:t/>
            </a:r>
            <a:br>
              <a:rPr lang="en-US" sz="1000" b="1" u="sng" dirty="0">
                <a:latin typeface="Tahoma" panose="020B0604030504040204" pitchFamily="34" charset="0"/>
                <a:ea typeface="Tahoma" panose="020B0604030504040204" pitchFamily="34" charset="0"/>
                <a:cs typeface="Tahoma" panose="020B0604030504040204" pitchFamily="34" charset="0"/>
              </a:rPr>
            </a:br>
            <a:r>
              <a:rPr lang="en-US" sz="1400" b="1" dirty="0" smtClean="0">
                <a:latin typeface="Tahoma" panose="020B0604030504040204" pitchFamily="34" charset="0"/>
                <a:ea typeface="Tahoma" panose="020B0604030504040204" pitchFamily="34" charset="0"/>
                <a:cs typeface="Tahoma" panose="020B0604030504040204" pitchFamily="34" charset="0"/>
              </a:rPr>
              <a:t>(Open </a:t>
            </a:r>
            <a:r>
              <a:rPr lang="en-US" sz="1400" b="1" dirty="0" smtClean="0">
                <a:latin typeface="Tahoma" panose="020B0604030504040204" pitchFamily="34" charset="0"/>
                <a:ea typeface="Tahoma" panose="020B0604030504040204" pitchFamily="34" charset="0"/>
                <a:cs typeface="Tahoma" panose="020B0604030504040204" pitchFamily="34" charset="0"/>
              </a:rPr>
              <a:t>access, </a:t>
            </a:r>
            <a:r>
              <a:rPr lang="en-US" sz="1400" b="1" dirty="0" smtClean="0">
                <a:latin typeface="Tahoma" panose="020B0604030504040204" pitchFamily="34" charset="0"/>
                <a:ea typeface="Tahoma" panose="020B0604030504040204" pitchFamily="34" charset="0"/>
                <a:cs typeface="Tahoma" panose="020B0604030504040204" pitchFamily="34" charset="0"/>
              </a:rPr>
              <a:t>adding value to campus courses, engagement measures, enhance careers, online teaching labs)</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3854" t="14085" r="26779" b="21126"/>
          <a:stretch/>
        </p:blipFill>
        <p:spPr>
          <a:xfrm>
            <a:off x="2133600" y="2833511"/>
            <a:ext cx="4724400" cy="4024489"/>
          </a:xfrm>
          <a:prstGeom prst="rect">
            <a:avLst/>
          </a:prstGeom>
        </p:spPr>
      </p:pic>
    </p:spTree>
    <p:extLst>
      <p:ext uri="{BB962C8B-B14F-4D97-AF65-F5344CB8AC3E}">
        <p14:creationId xmlns:p14="http://schemas.microsoft.com/office/powerpoint/2010/main" val="12386859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a:xfrm>
            <a:off x="381000" y="609600"/>
            <a:ext cx="8305800" cy="2895600"/>
          </a:xfrm>
        </p:spPr>
        <p:txBody>
          <a:bodyPr/>
          <a:lstStyle/>
          <a:p>
            <a:r>
              <a:rPr lang="en-US" alt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25, 2014</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a:t>
            </a:r>
            <a:r>
              <a:rPr lang="en-US" altLang="en-US" sz="3200" b="1" dirty="0">
                <a:solidFill>
                  <a:srgbClr val="0070C0"/>
                </a:solidFill>
                <a:latin typeface="Tahoma" panose="020B0604030504040204" pitchFamily="34" charset="0"/>
                <a:cs typeface="Tahoma" panose="020B0604030504040204" pitchFamily="34" charset="0"/>
              </a:rPr>
              <a:t>Topic </a:t>
            </a:r>
            <a:r>
              <a:rPr lang="en-US" altLang="en-US" sz="3200" b="1" dirty="0" smtClean="0">
                <a:solidFill>
                  <a:srgbClr val="0070C0"/>
                </a:solidFill>
                <a:latin typeface="Tahoma" panose="020B0604030504040204" pitchFamily="34" charset="0"/>
                <a:cs typeface="Tahoma" panose="020B0604030504040204" pitchFamily="34" charset="0"/>
              </a:rPr>
              <a:t>#23.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Survey Research on OER Awareness and Use</a:t>
            </a:r>
            <a:r>
              <a:rPr lang="en-US" altLang="en-US" sz="1400" b="1" dirty="0" smtClean="0">
                <a:latin typeface="Tahoma" panose="020B0604030504040204" pitchFamily="34" charset="0"/>
                <a:ea typeface="Tahoma" panose="020B0604030504040204" pitchFamily="34" charset="0"/>
                <a:cs typeface="Tahoma" panose="020B0604030504040204" pitchFamily="34" charset="0"/>
              </a:rPr>
              <a:t/>
            </a:r>
            <a:br>
              <a:rPr lang="en-US" altLang="en-US" sz="1400" b="1" dirty="0" smtClean="0">
                <a:latin typeface="Tahoma" panose="020B0604030504040204" pitchFamily="34" charset="0"/>
                <a:ea typeface="Tahoma" panose="020B0604030504040204" pitchFamily="34" charset="0"/>
                <a:cs typeface="Tahoma" panose="020B0604030504040204" pitchFamily="34" charset="0"/>
              </a:rPr>
            </a:br>
            <a:r>
              <a:rPr lang="en-US" sz="1400" b="1" dirty="0" smtClean="0">
                <a:latin typeface="Tahoma" panose="020B0604030504040204" pitchFamily="34" charset="0"/>
                <a:ea typeface="Tahoma" panose="020B0604030504040204" pitchFamily="34" charset="0"/>
                <a:cs typeface="Tahoma" panose="020B0604030504040204" pitchFamily="34" charset="0"/>
              </a:rPr>
              <a:t>Opening the Curriculum: Open Educational Resources in U.S. Higher Education, 2014</a:t>
            </a:r>
            <a:r>
              <a:rPr lang="en-US" altLang="en-US" sz="1400" b="1" dirty="0" smtClean="0">
                <a:latin typeface="Tahoma" panose="020B0604030504040204" pitchFamily="34" charset="0"/>
                <a:ea typeface="Tahoma" panose="020B0604030504040204" pitchFamily="34" charset="0"/>
                <a:cs typeface="Tahoma" panose="020B0604030504040204" pitchFamily="34" charset="0"/>
              </a:rPr>
              <a:t/>
            </a:r>
            <a:br>
              <a:rPr lang="en-US" altLang="en-US" sz="1400" b="1" dirty="0" smtClean="0">
                <a:latin typeface="Tahoma" panose="020B0604030504040204" pitchFamily="34" charset="0"/>
                <a:ea typeface="Tahoma" panose="020B0604030504040204" pitchFamily="34" charset="0"/>
                <a:cs typeface="Tahoma" panose="020B0604030504040204" pitchFamily="34" charset="0"/>
              </a:rPr>
            </a:br>
            <a:r>
              <a:rPr lang="en-US" altLang="en-US" sz="1400" b="1" dirty="0" smtClean="0">
                <a:latin typeface="Tahoma" panose="020B0604030504040204" pitchFamily="34" charset="0"/>
                <a:ea typeface="Tahoma" panose="020B0604030504040204" pitchFamily="34" charset="0"/>
                <a:cs typeface="Tahoma" panose="020B0604030504040204" pitchFamily="34" charset="0"/>
              </a:rPr>
              <a:t>I. Elaine Allen and Jeff Seaman</a:t>
            </a:r>
            <a:br>
              <a:rPr lang="en-US" altLang="en-US" sz="1400" b="1" dirty="0" smtClean="0">
                <a:latin typeface="Tahoma" panose="020B0604030504040204" pitchFamily="34" charset="0"/>
                <a:ea typeface="Tahoma" panose="020B0604030504040204" pitchFamily="34" charset="0"/>
                <a:cs typeface="Tahoma" panose="020B0604030504040204" pitchFamily="34" charset="0"/>
              </a:rPr>
            </a:br>
            <a:r>
              <a:rPr lang="en-US" altLang="en-US" sz="1100" b="1" dirty="0">
                <a:latin typeface="Tahoma" panose="020B0604030504040204" pitchFamily="34" charset="0"/>
                <a:ea typeface="Tahoma" panose="020B0604030504040204" pitchFamily="34" charset="0"/>
                <a:cs typeface="Tahoma" panose="020B0604030504040204" pitchFamily="34" charset="0"/>
                <a:hlinkClick r:id="rId2"/>
              </a:rPr>
              <a:t>http://</a:t>
            </a:r>
            <a:r>
              <a:rPr lang="en-US" altLang="en-US" sz="1100" b="1" dirty="0" smtClean="0">
                <a:latin typeface="Tahoma" panose="020B0604030504040204" pitchFamily="34" charset="0"/>
                <a:ea typeface="Tahoma" panose="020B0604030504040204" pitchFamily="34" charset="0"/>
                <a:cs typeface="Tahoma" panose="020B0604030504040204" pitchFamily="34" charset="0"/>
                <a:hlinkClick r:id="rId2"/>
              </a:rPr>
              <a:t>www.onlinelearningsurvey.com/reports/openingthecurriculum2014.pdf</a:t>
            </a:r>
            <a:r>
              <a:rPr lang="en-US" altLang="en-US" sz="1100" b="1" dirty="0" smtClean="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1114" t="19385" r="3112" b="4837"/>
          <a:stretch/>
        </p:blipFill>
        <p:spPr>
          <a:xfrm>
            <a:off x="42674" y="3781748"/>
            <a:ext cx="4974334" cy="2487167"/>
          </a:xfrm>
          <a:prstGeom prst="rect">
            <a:avLst/>
          </a:prstGeom>
        </p:spPr>
      </p:pic>
      <p:pic>
        <p:nvPicPr>
          <p:cNvPr id="4" name="Picture 3"/>
          <p:cNvPicPr>
            <a:picLocks noChangeAspect="1"/>
          </p:cNvPicPr>
          <p:nvPr/>
        </p:nvPicPr>
        <p:blipFill rotWithShape="1">
          <a:blip r:embed="rId4"/>
          <a:srcRect t="16026" r="2000"/>
          <a:stretch/>
        </p:blipFill>
        <p:spPr>
          <a:xfrm>
            <a:off x="5017008" y="3781748"/>
            <a:ext cx="4120896" cy="2644032"/>
          </a:xfrm>
          <a:prstGeom prst="rect">
            <a:avLst/>
          </a:prstGeom>
        </p:spPr>
      </p:pic>
    </p:spTree>
    <p:extLst>
      <p:ext uri="{BB962C8B-B14F-4D97-AF65-F5344CB8AC3E}">
        <p14:creationId xmlns:p14="http://schemas.microsoft.com/office/powerpoint/2010/main" val="15429526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itle 3"/>
          <p:cNvSpPr>
            <a:spLocks noGrp="1"/>
          </p:cNvSpPr>
          <p:nvPr>
            <p:ph type="title"/>
          </p:nvPr>
        </p:nvSpPr>
        <p:spPr>
          <a:xfrm>
            <a:off x="457200" y="457200"/>
            <a:ext cx="8458200" cy="2514600"/>
          </a:xfrm>
        </p:spPr>
        <p:txBody>
          <a:bodyPr/>
          <a:lstStyle/>
          <a:p>
            <a:r>
              <a:rPr lang="en-US" altLang="en-US" sz="3200" b="1" dirty="0" smtClean="0">
                <a:solidFill>
                  <a:srgbClr val="0070C0"/>
                </a:solidFill>
                <a:latin typeface="Tahoma" panose="020B0604030504040204" pitchFamily="34" charset="0"/>
                <a:cs typeface="Tahoma" panose="020B0604030504040204" pitchFamily="34" charset="0"/>
              </a:rPr>
              <a:t>Research Topic #24. </a:t>
            </a:r>
            <a:r>
              <a:rPr lang="en-US" altLang="en-US" sz="3200" b="1" dirty="0" smtClean="0">
                <a:solidFill>
                  <a:srgbClr val="0070C0"/>
                </a:solidFill>
                <a:latin typeface="Tahoma" panose="020B0604030504040204" pitchFamily="34" charset="0"/>
                <a:cs typeface="Tahoma" panose="020B0604030504040204" pitchFamily="34" charset="0"/>
              </a:rPr>
              <a:t>Actual </a:t>
            </a:r>
            <a:r>
              <a:rPr lang="en-US" altLang="en-US" sz="3200" b="1" dirty="0" smtClean="0">
                <a:solidFill>
                  <a:srgbClr val="0070C0"/>
                </a:solidFill>
                <a:latin typeface="Tahoma" panose="020B0604030504040204" pitchFamily="34" charset="0"/>
                <a:cs typeface="Tahoma" panose="020B0604030504040204" pitchFamily="34" charset="0"/>
              </a:rPr>
              <a:t>Use of Open Access Resources and Materials</a:t>
            </a:r>
            <a:r>
              <a:rPr lang="en-US" altLang="en-US" sz="3200" b="1" dirty="0" smtClean="0">
                <a:latin typeface="Tahoma" panose="020B0604030504040204" pitchFamily="34" charset="0"/>
                <a:cs typeface="Tahoma" panose="020B0604030504040204" pitchFamily="34" charset="0"/>
              </a:rPr>
              <a:t/>
            </a:r>
            <a:br>
              <a:rPr lang="en-US" altLang="en-US" sz="3200" b="1" dirty="0" smtClean="0">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cs typeface="Tahoma" panose="020B0604030504040204" pitchFamily="34" charset="0"/>
              </a:rPr>
              <a:t>Nature, </a:t>
            </a:r>
            <a:r>
              <a:rPr lang="en-US" altLang="en-US" sz="3200" b="1" dirty="0" err="1" smtClean="0">
                <a:latin typeface="Tahoma" panose="020B0604030504040204" pitchFamily="34" charset="0"/>
                <a:cs typeface="Tahoma" panose="020B0604030504040204" pitchFamily="34" charset="0"/>
              </a:rPr>
              <a:t>Openwords</a:t>
            </a:r>
            <a:r>
              <a:rPr lang="en-US" altLang="en-US" sz="3200" b="1" dirty="0" smtClean="0">
                <a:latin typeface="Tahoma" panose="020B0604030504040204" pitchFamily="34" charset="0"/>
                <a:cs typeface="Tahoma" panose="020B0604030504040204" pitchFamily="34" charset="0"/>
              </a:rPr>
              <a:t>, etc.</a:t>
            </a:r>
            <a:r>
              <a:rPr lang="en-US" altLang="en-US" sz="3200" b="1" dirty="0" smtClean="0"/>
              <a:t/>
            </a:r>
            <a:br>
              <a:rPr lang="en-US" altLang="en-US" sz="3200" b="1" dirty="0" smtClean="0"/>
            </a:br>
            <a:r>
              <a:rPr lang="en-US" altLang="en-US" sz="2400" b="1" dirty="0" smtClean="0">
                <a:hlinkClick r:id="rId2"/>
              </a:rPr>
              <a:t>http://www.openwords.com/</a:t>
            </a:r>
            <a:r>
              <a:rPr lang="en-US" altLang="en-US" sz="2400" b="1" dirty="0" smtClean="0"/>
              <a:t> </a:t>
            </a:r>
            <a:br>
              <a:rPr lang="en-US" altLang="en-US" sz="2400" b="1" dirty="0" smtClean="0"/>
            </a:br>
            <a:r>
              <a:rPr lang="en-US" altLang="en-US" sz="2400" b="1" dirty="0" smtClean="0">
                <a:hlinkClick r:id="rId3"/>
              </a:rPr>
              <a:t>https://www.facebook.com/Openwords</a:t>
            </a:r>
            <a:r>
              <a:rPr lang="en-US" altLang="en-US" sz="2400" b="1" dirty="0" smtClean="0"/>
              <a:t> </a:t>
            </a:r>
            <a:endParaRPr lang="en-US" altLang="en-US" sz="2800" b="1" dirty="0" smtClean="0">
              <a:latin typeface="Tahoma" panose="020B0604030504040204" pitchFamily="34" charset="0"/>
              <a:cs typeface="Tahoma" panose="020B0604030504040204" pitchFamily="34" charset="0"/>
            </a:endParaRPr>
          </a:p>
        </p:txBody>
      </p:sp>
      <p:pic>
        <p:nvPicPr>
          <p:cNvPr id="560133"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3781" y="3962400"/>
            <a:ext cx="2205037"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0134" name="Picture 10"/>
          <p:cNvPicPr>
            <a:picLocks noChangeAspect="1"/>
          </p:cNvPicPr>
          <p:nvPr/>
        </p:nvPicPr>
        <p:blipFill>
          <a:blip r:embed="rId5" cstate="print">
            <a:extLst>
              <a:ext uri="{28A0092B-C50C-407E-A947-70E740481C1C}">
                <a14:useLocalDpi xmlns:a14="http://schemas.microsoft.com/office/drawing/2010/main" val="0"/>
              </a:ext>
            </a:extLst>
          </a:blip>
          <a:srcRect l="11887" t="52692" r="41002" b="25822"/>
          <a:stretch>
            <a:fillRect/>
          </a:stretch>
        </p:blipFill>
        <p:spPr bwMode="auto">
          <a:xfrm>
            <a:off x="3424237" y="3070774"/>
            <a:ext cx="26670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7162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6,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#25.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MOOCs as a Learning Supplement</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Using MOOCs to Fill In Your Weak </a:t>
            </a:r>
            <a:r>
              <a:rPr lang="en-US" sz="1600" b="1" dirty="0" smtClean="0">
                <a:latin typeface="Tahoma" panose="020B0604030504040204" pitchFamily="34" charset="0"/>
                <a:ea typeface="Tahoma" panose="020B0604030504040204" pitchFamily="34" charset="0"/>
                <a:cs typeface="Tahoma" panose="020B0604030504040204" pitchFamily="34" charset="0"/>
              </a:rPr>
              <a:t>Spots, Hanna Peacock, Inside Higher Ed</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u="sng" dirty="0" smtClean="0">
                <a:latin typeface="Tahoma" panose="020B0604030504040204" pitchFamily="34" charset="0"/>
                <a:ea typeface="Tahoma" panose="020B0604030504040204" pitchFamily="34" charset="0"/>
                <a:cs typeface="Tahoma" panose="020B0604030504040204" pitchFamily="34" charset="0"/>
                <a:hlinkClick r:id="rId2"/>
              </a:rPr>
              <a:t>www.insidehighered.com/blogs/gradhacker/using-moocs-fill-your-weak-spots?utm_source=Inside+Higher+Ed&amp;utm_campaign=bf05053fb7-DNU20151007&amp;utm_medium=email&amp;utm_term=0_1fcbc04421-bf05053fb7-197362401</a:t>
            </a:r>
            <a:r>
              <a:rPr lang="en-US" sz="1000" b="1" u="sng"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9352" t="16378" r="37418" b="6772"/>
          <a:stretch/>
        </p:blipFill>
        <p:spPr>
          <a:xfrm>
            <a:off x="381000" y="2362200"/>
            <a:ext cx="3631367" cy="4343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29000"/>
            <a:ext cx="4064000" cy="2711450"/>
          </a:xfrm>
          <a:prstGeom prst="rect">
            <a:avLst/>
          </a:prstGeom>
        </p:spPr>
      </p:pic>
    </p:spTree>
    <p:extLst>
      <p:ext uri="{BB962C8B-B14F-4D97-AF65-F5344CB8AC3E}">
        <p14:creationId xmlns:p14="http://schemas.microsoft.com/office/powerpoint/2010/main" val="2614031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6"/>
            <a:ext cx="8382000" cy="2173793"/>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20,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26. Case Studies</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2000" b="1" dirty="0" smtClean="0">
                <a:latin typeface="Tahoma" panose="020B0604030504040204" pitchFamily="34" charset="0"/>
                <a:ea typeface="Tahoma" panose="020B0604030504040204" pitchFamily="34" charset="0"/>
                <a:cs typeface="Tahoma" panose="020B0604030504040204" pitchFamily="34" charset="0"/>
              </a:rPr>
              <a:t>Chronicle of Higher Education</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http://chronicle.com/article/250-MOOCsCounting-One/229397/?</a:t>
            </a:r>
            <a:r>
              <a:rPr lang="en-US" sz="1600" b="1" dirty="0" smtClean="0">
                <a:latin typeface="Tahoma" panose="020B0604030504040204" pitchFamily="34" charset="0"/>
                <a:ea typeface="Tahoma" panose="020B0604030504040204" pitchFamily="34" charset="0"/>
                <a:cs typeface="Tahoma" panose="020B0604030504040204" pitchFamily="34" charset="0"/>
                <a:hlinkClick r:id="rId2"/>
              </a:rPr>
              <a:t>cid=at</a:t>
            </a:r>
            <a:r>
              <a:rPr lang="en-US" sz="1600" b="1" dirty="0" smtClean="0">
                <a:latin typeface="Tahoma" panose="020B0604030504040204" pitchFamily="34" charset="0"/>
                <a:ea typeface="Tahoma" panose="020B0604030504040204" pitchFamily="34" charset="0"/>
                <a:cs typeface="Tahoma" panose="020B0604030504040204" pitchFamily="34" charset="0"/>
              </a:rPr>
              <a:t> </a:t>
            </a:r>
            <a:br>
              <a:rPr lang="en-US" sz="16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If the MOOC movement has faded, nobody told Jima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Mr.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a:t>
            </a:r>
            <a:r>
              <a:rPr lang="en-US" sz="1600" b="1" dirty="0" smtClean="0">
                <a:latin typeface="Tahoma" panose="020B0604030504040204" pitchFamily="34" charset="0"/>
                <a:ea typeface="Tahoma" panose="020B0604030504040204" pitchFamily="34" charset="0"/>
                <a:cs typeface="Tahoma" panose="020B0604030504040204" pitchFamily="34" charset="0"/>
              </a:rPr>
              <a:t>250.</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990600" y="5943600"/>
            <a:ext cx="8001000" cy="830997"/>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Jima </a:t>
            </a:r>
            <a:r>
              <a:rPr lang="en-US"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Ngei</a:t>
            </a: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 “I had this unrelenting fear that this miracle of free access might evaporate soon.”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3048000"/>
            <a:ext cx="5715000" cy="2857500"/>
          </a:xfrm>
          <a:prstGeom prst="rect">
            <a:avLst/>
          </a:prstGeom>
        </p:spPr>
      </p:pic>
    </p:spTree>
    <p:extLst>
      <p:ext uri="{BB962C8B-B14F-4D97-AF65-F5344CB8AC3E}">
        <p14:creationId xmlns:p14="http://schemas.microsoft.com/office/powerpoint/2010/main" val="24054837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itle 3"/>
          <p:cNvSpPr>
            <a:spLocks noGrp="1"/>
          </p:cNvSpPr>
          <p:nvPr>
            <p:ph type="title"/>
          </p:nvPr>
        </p:nvSpPr>
        <p:spPr>
          <a:xfrm>
            <a:off x="457200" y="457200"/>
            <a:ext cx="8458200" cy="2514600"/>
          </a:xfrm>
        </p:spPr>
        <p:txBody>
          <a:bodyPr/>
          <a:lstStyle/>
          <a:p>
            <a:r>
              <a:rPr lang="en-US" altLang="en-US" sz="3600" b="1" dirty="0" smtClean="0">
                <a:solidFill>
                  <a:srgbClr val="0070C0"/>
                </a:solidFill>
                <a:latin typeface="Tahoma" panose="020B0604030504040204" pitchFamily="34" charset="0"/>
                <a:cs typeface="Tahoma" panose="020B0604030504040204" pitchFamily="34" charset="0"/>
              </a:rPr>
              <a:t>Various Case Studies:</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Life Impact</a:t>
            </a:r>
            <a:r>
              <a:rPr lang="en-US" altLang="en-US" sz="3600" b="1" dirty="0">
                <a:solidFill>
                  <a:srgbClr val="0070C0"/>
                </a:solidFill>
                <a:latin typeface="Tahoma" panose="020B0604030504040204" pitchFamily="34" charset="0"/>
                <a:cs typeface="Tahoma" panose="020B0604030504040204" pitchFamily="34" charset="0"/>
              </a:rPr>
              <a:t> </a:t>
            </a:r>
            <a:r>
              <a:rPr lang="en-US" altLang="en-US" sz="3600" b="1" dirty="0" smtClean="0">
                <a:solidFill>
                  <a:srgbClr val="0070C0"/>
                </a:solidFill>
                <a:latin typeface="Tahoma" panose="020B0604030504040204" pitchFamily="34" charset="0"/>
                <a:cs typeface="Tahoma" panose="020B0604030504040204" pitchFamily="34" charset="0"/>
              </a:rPr>
              <a:t>from OER and MOOCs</a:t>
            </a:r>
            <a:endParaRPr lang="en-US" altLang="en-US" sz="2800" b="1" dirty="0" smtClean="0">
              <a:solidFill>
                <a:srgbClr val="0070C0"/>
              </a:solidFill>
              <a:latin typeface="Tahoma" panose="020B0604030504040204" pitchFamily="34" charset="0"/>
              <a:cs typeface="Tahoma" panose="020B0604030504040204" pitchFamily="34" charset="0"/>
            </a:endParaRPr>
          </a:p>
        </p:txBody>
      </p:sp>
      <p:pic>
        <p:nvPicPr>
          <p:cNvPr id="560131" name="Picture 2"/>
          <p:cNvPicPr>
            <a:picLocks noChangeAspect="1" noChangeArrowheads="1"/>
          </p:cNvPicPr>
          <p:nvPr/>
        </p:nvPicPr>
        <p:blipFill>
          <a:blip r:embed="rId2">
            <a:extLst>
              <a:ext uri="{28A0092B-C50C-407E-A947-70E740481C1C}">
                <a14:useLocalDpi xmlns:a14="http://schemas.microsoft.com/office/drawing/2010/main" val="0"/>
              </a:ext>
            </a:extLst>
          </a:blip>
          <a:srcRect l="12857" t="23529" r="39999" b="9019"/>
          <a:stretch>
            <a:fillRect/>
          </a:stretch>
        </p:blipFill>
        <p:spPr bwMode="auto">
          <a:xfrm>
            <a:off x="0" y="2743200"/>
            <a:ext cx="4227513"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01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19400"/>
            <a:ext cx="4402138" cy="297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9097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Title 1"/>
          <p:cNvSpPr>
            <a:spLocks noGrp="1"/>
          </p:cNvSpPr>
          <p:nvPr>
            <p:ph type="title"/>
          </p:nvPr>
        </p:nvSpPr>
        <p:spPr>
          <a:xfrm>
            <a:off x="446088" y="457200"/>
            <a:ext cx="8393112" cy="21336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MIT Data: </a:t>
            </a:r>
            <a:br>
              <a:rPr lang="en-US" altLang="en-US" sz="3600" b="1" smtClean="0">
                <a:solidFill>
                  <a:srgbClr val="FF0000"/>
                </a:solidFill>
                <a:latin typeface="Tahoma" panose="020B0604030504040204" pitchFamily="34" charset="0"/>
                <a:cs typeface="Tahoma" panose="020B0604030504040204" pitchFamily="34" charset="0"/>
              </a:rPr>
            </a:br>
            <a:r>
              <a:rPr lang="en-US" altLang="en-US" sz="3600" b="1" smtClean="0">
                <a:solidFill>
                  <a:srgbClr val="FF0000"/>
                </a:solidFill>
                <a:latin typeface="Tahoma" panose="020B0604030504040204" pitchFamily="34" charset="0"/>
                <a:cs typeface="Tahoma" panose="020B0604030504040204" pitchFamily="34" charset="0"/>
              </a:rPr>
              <a:t>Prepares to Reenter University</a:t>
            </a:r>
            <a:br>
              <a:rPr lang="en-US" altLang="en-US" sz="3600" b="1" smtClean="0">
                <a:solidFill>
                  <a:srgbClr val="FF0000"/>
                </a:solidFill>
                <a:latin typeface="Tahoma" panose="020B0604030504040204" pitchFamily="34" charset="0"/>
                <a:cs typeface="Tahoma" panose="020B0604030504040204" pitchFamily="34" charset="0"/>
              </a:rPr>
            </a:br>
            <a:r>
              <a:rPr lang="en-US" altLang="en-US" sz="3600" b="1" smtClean="0">
                <a:solidFill>
                  <a:schemeClr val="tx1"/>
                </a:solidFill>
                <a:latin typeface="Tahoma" panose="020B0604030504040204" pitchFamily="34" charset="0"/>
                <a:cs typeface="Tahoma" panose="020B0604030504040204" pitchFamily="34" charset="0"/>
              </a:rPr>
              <a:t>(41-50 year old male, Middle East)</a:t>
            </a:r>
          </a:p>
        </p:txBody>
      </p:sp>
      <p:sp>
        <p:nvSpPr>
          <p:cNvPr id="523267" name="Content Placeholder 2"/>
          <p:cNvSpPr>
            <a:spLocks noGrp="1"/>
          </p:cNvSpPr>
          <p:nvPr>
            <p:ph idx="1"/>
          </p:nvPr>
        </p:nvSpPr>
        <p:spPr>
          <a:xfrm>
            <a:off x="430213" y="2362200"/>
            <a:ext cx="8229600" cy="3611563"/>
          </a:xfrm>
        </p:spPr>
        <p:txBody>
          <a:bodyPr/>
          <a:lstStyle/>
          <a:p>
            <a:pPr marL="0" indent="0">
              <a:buFontTx/>
              <a:buNone/>
            </a:pPr>
            <a:r>
              <a:rPr lang="en-US" altLang="en-US" sz="2600" b="1" smtClean="0">
                <a:latin typeface="Tahoma" panose="020B0604030504040204" pitchFamily="34" charset="0"/>
                <a:cs typeface="Tahoma" panose="020B0604030504040204" pitchFamily="34" charset="0"/>
              </a:rPr>
              <a:t>Most interesting experience of my own was my use of MIT OCW to refresh on Calculus. I purchased the textbook and followed one of several calculus options on the site. </a:t>
            </a:r>
            <a:r>
              <a:rPr lang="en-US" altLang="en-US" sz="2600" b="1" smtClean="0">
                <a:solidFill>
                  <a:srgbClr val="FF0000"/>
                </a:solidFill>
                <a:latin typeface="Tahoma" panose="020B0604030504040204" pitchFamily="34" charset="0"/>
                <a:cs typeface="Tahoma" panose="020B0604030504040204" pitchFamily="34" charset="0"/>
              </a:rPr>
              <a:t>This was quite successful in re-introducing Calculus, as a prep to re-entering college 28 years after graduation - this time to study for a Master's.</a:t>
            </a:r>
          </a:p>
        </p:txBody>
      </p:sp>
      <p:pic>
        <p:nvPicPr>
          <p:cNvPr id="52326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5410200"/>
            <a:ext cx="2165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058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Title 1"/>
          <p:cNvSpPr>
            <a:spLocks noGrp="1"/>
          </p:cNvSpPr>
          <p:nvPr>
            <p:ph type="title"/>
          </p:nvPr>
        </p:nvSpPr>
        <p:spPr>
          <a:xfrm>
            <a:off x="446088" y="457200"/>
            <a:ext cx="8393112" cy="21336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MIT Data: </a:t>
            </a:r>
            <a:br>
              <a:rPr lang="en-US" altLang="en-US" sz="3600" b="1" smtClean="0">
                <a:solidFill>
                  <a:srgbClr val="FF0000"/>
                </a:solidFill>
                <a:latin typeface="Tahoma" panose="020B0604030504040204" pitchFamily="34" charset="0"/>
                <a:cs typeface="Tahoma" panose="020B0604030504040204" pitchFamily="34" charset="0"/>
              </a:rPr>
            </a:br>
            <a:r>
              <a:rPr lang="en-US" altLang="en-US" sz="3600" b="1" smtClean="0">
                <a:solidFill>
                  <a:srgbClr val="FF0000"/>
                </a:solidFill>
                <a:latin typeface="Tahoma" panose="020B0604030504040204" pitchFamily="34" charset="0"/>
                <a:cs typeface="Tahoma" panose="020B0604030504040204" pitchFamily="34" charset="0"/>
              </a:rPr>
              <a:t>Retiree Develops New Hobby</a:t>
            </a:r>
            <a:br>
              <a:rPr lang="en-US" altLang="en-US" sz="3600" b="1" smtClean="0">
                <a:solidFill>
                  <a:srgbClr val="FF0000"/>
                </a:solidFill>
                <a:latin typeface="Tahoma" panose="020B0604030504040204" pitchFamily="34" charset="0"/>
                <a:cs typeface="Tahoma" panose="020B0604030504040204" pitchFamily="34" charset="0"/>
              </a:rPr>
            </a:br>
            <a:r>
              <a:rPr lang="en-US" altLang="en-US" sz="2800" b="1" smtClean="0">
                <a:solidFill>
                  <a:schemeClr val="tx1"/>
                </a:solidFill>
                <a:latin typeface="Tahoma" panose="020B0604030504040204" pitchFamily="34" charset="0"/>
                <a:cs typeface="Tahoma" panose="020B0604030504040204" pitchFamily="34" charset="0"/>
              </a:rPr>
              <a:t>(70+ year old female, North America)</a:t>
            </a:r>
          </a:p>
        </p:txBody>
      </p:sp>
      <p:sp>
        <p:nvSpPr>
          <p:cNvPr id="526339" name="Content Placeholder 2"/>
          <p:cNvSpPr>
            <a:spLocks noGrp="1"/>
          </p:cNvSpPr>
          <p:nvPr>
            <p:ph idx="1"/>
          </p:nvPr>
        </p:nvSpPr>
        <p:spPr>
          <a:xfrm>
            <a:off x="430213" y="2362200"/>
            <a:ext cx="8229600" cy="3611563"/>
          </a:xfrm>
        </p:spPr>
        <p:txBody>
          <a:bodyPr/>
          <a:lstStyle/>
          <a:p>
            <a:pPr marL="0" indent="0">
              <a:buFontTx/>
              <a:buNone/>
            </a:pPr>
            <a:r>
              <a:rPr lang="en-US" altLang="en-US" sz="2400" b="1" smtClean="0">
                <a:solidFill>
                  <a:srgbClr val="FF0000"/>
                </a:solidFill>
                <a:latin typeface="Tahoma" panose="020B0604030504040204" pitchFamily="34" charset="0"/>
                <a:cs typeface="Tahoma" panose="020B0604030504040204" pitchFamily="34" charset="0"/>
              </a:rPr>
              <a:t>I'm am avid photographer and have developed skills for developing my own website for display of my photography and books I have written </a:t>
            </a:r>
            <a:r>
              <a:rPr lang="en-US" altLang="en-US" sz="2400" b="1" smtClean="0">
                <a:latin typeface="Tahoma" panose="020B0604030504040204" pitchFamily="34" charset="0"/>
                <a:cs typeface="Tahoma" panose="020B0604030504040204" pitchFamily="34" charset="0"/>
              </a:rPr>
              <a:t>that include my photographs…I've had multiple careers, from science, to public administration, and information technology.  The development of my art is a new and exciting experience.</a:t>
            </a:r>
          </a:p>
        </p:txBody>
      </p:sp>
      <p:pic>
        <p:nvPicPr>
          <p:cNvPr id="52634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4724400"/>
            <a:ext cx="32035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2419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Title 1"/>
          <p:cNvSpPr>
            <a:spLocks noGrp="1"/>
          </p:cNvSpPr>
          <p:nvPr>
            <p:ph type="title"/>
          </p:nvPr>
        </p:nvSpPr>
        <p:spPr>
          <a:xfrm>
            <a:off x="446088" y="490538"/>
            <a:ext cx="8229600" cy="1143000"/>
          </a:xfrm>
        </p:spPr>
        <p:txBody>
          <a:bodyPr/>
          <a:lstStyle/>
          <a:p>
            <a:r>
              <a:rPr lang="en-US" altLang="en-US" b="1" dirty="0" smtClean="0">
                <a:solidFill>
                  <a:srgbClr val="FF0000"/>
                </a:solidFill>
                <a:latin typeface="Tahoma" panose="020B0604030504040204" pitchFamily="34" charset="0"/>
                <a:cs typeface="Tahoma" panose="020B0604030504040204" pitchFamily="34" charset="0"/>
              </a:rPr>
              <a:t>Life Changing </a:t>
            </a:r>
            <a:r>
              <a:rPr lang="en-US" altLang="en-US" b="1" dirty="0" smtClean="0">
                <a:solidFill>
                  <a:srgbClr val="FF0000"/>
                </a:solidFill>
                <a:latin typeface="Tahoma" panose="020B0604030504040204" pitchFamily="34" charset="0"/>
                <a:cs typeface="Tahoma" panose="020B0604030504040204" pitchFamily="34" charset="0"/>
              </a:rPr>
              <a:t>Example</a:t>
            </a:r>
            <a:endParaRPr lang="en-US" altLang="en-US" b="1" dirty="0" smtClean="0">
              <a:solidFill>
                <a:srgbClr val="FF0000"/>
              </a:solidFill>
              <a:latin typeface="Tahoma" panose="020B0604030504040204" pitchFamily="34" charset="0"/>
              <a:cs typeface="Tahoma" panose="020B0604030504040204" pitchFamily="34" charset="0"/>
            </a:endParaRPr>
          </a:p>
        </p:txBody>
      </p:sp>
      <p:sp>
        <p:nvSpPr>
          <p:cNvPr id="542723" name="Content Placeholder 2"/>
          <p:cNvSpPr>
            <a:spLocks noGrp="1"/>
          </p:cNvSpPr>
          <p:nvPr>
            <p:ph idx="1"/>
          </p:nvPr>
        </p:nvSpPr>
        <p:spPr>
          <a:xfrm>
            <a:off x="446088" y="1981200"/>
            <a:ext cx="8153400" cy="4221163"/>
          </a:xfrm>
        </p:spPr>
        <p:txBody>
          <a:bodyPr/>
          <a:lstStyle/>
          <a:p>
            <a:pPr marL="0" indent="0">
              <a:buFontTx/>
              <a:buNone/>
            </a:pPr>
            <a:r>
              <a:rPr lang="en-US" altLang="en-US" sz="2600" b="1" smtClean="0">
                <a:latin typeface="Tahoma" panose="020B0604030504040204" pitchFamily="34" charset="0"/>
                <a:cs typeface="Tahoma" panose="020B0604030504040204" pitchFamily="34" charset="0"/>
              </a:rPr>
              <a:t>My life has changed in a big way.  </a:t>
            </a:r>
            <a:r>
              <a:rPr lang="en-US" altLang="en-US" sz="2600" b="1" smtClean="0">
                <a:solidFill>
                  <a:srgbClr val="FF0000"/>
                </a:solidFill>
                <a:latin typeface="Tahoma" panose="020B0604030504040204" pitchFamily="34" charset="0"/>
                <a:cs typeface="Tahoma" panose="020B0604030504040204" pitchFamily="34" charset="0"/>
              </a:rPr>
              <a:t>I used these new skills to create a small business </a:t>
            </a:r>
            <a:r>
              <a:rPr lang="en-US" altLang="en-US" sz="2600" b="1" smtClean="0">
                <a:latin typeface="Tahoma" panose="020B0604030504040204" pitchFamily="34" charset="0"/>
                <a:cs typeface="Tahoma" panose="020B0604030504040204" pitchFamily="34" charset="0"/>
              </a:rPr>
              <a:t>that supplements my income.  I couldn't use this income soley to support myself, but it does pay some bills.</a:t>
            </a:r>
          </a:p>
        </p:txBody>
      </p:sp>
      <p:pic>
        <p:nvPicPr>
          <p:cNvPr id="54272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2672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16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Title 1"/>
          <p:cNvSpPr>
            <a:spLocks noGrp="1"/>
          </p:cNvSpPr>
          <p:nvPr>
            <p:ph type="title"/>
          </p:nvPr>
        </p:nvSpPr>
        <p:spPr>
          <a:xfrm>
            <a:off x="457200" y="685800"/>
            <a:ext cx="8229600" cy="23622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Learning </a:t>
            </a:r>
            <a:r>
              <a:rPr lang="en-US" altLang="en-US" sz="3600" b="1" dirty="0" smtClean="0">
                <a:solidFill>
                  <a:srgbClr val="FF0000"/>
                </a:solidFill>
                <a:latin typeface="Tahoma" panose="020B0604030504040204" pitchFamily="34" charset="0"/>
                <a:cs typeface="Tahoma" panose="020B0604030504040204" pitchFamily="34" charset="0"/>
              </a:rPr>
              <a:t>is More Massive</a:t>
            </a:r>
            <a:r>
              <a:rPr lang="en-US" altLang="en-US" sz="3200" b="1" dirty="0" smtClean="0">
                <a:solidFill>
                  <a:srgbClr val="FF0000"/>
                </a:solidFill>
                <a:latin typeface="Tahoma" panose="020B0604030504040204" pitchFamily="34" charset="0"/>
                <a:cs typeface="Tahoma" panose="020B0604030504040204" pitchFamily="34" charset="0"/>
              </a:rPr>
              <a:t/>
            </a:r>
            <a:br>
              <a:rPr lang="en-US" altLang="en-US" sz="3200" b="1" dirty="0" smtClean="0">
                <a:solidFill>
                  <a:srgbClr val="FF0000"/>
                </a:solidFill>
                <a:latin typeface="Tahoma" panose="020B0604030504040204" pitchFamily="34" charset="0"/>
                <a:cs typeface="Tahoma" panose="020B0604030504040204" pitchFamily="34" charset="0"/>
              </a:rPr>
            </a:br>
            <a:r>
              <a:rPr lang="en-US" altLang="en-US" sz="2800" b="1" dirty="0" smtClean="0">
                <a:solidFill>
                  <a:schemeClr val="tx1"/>
                </a:solidFill>
                <a:latin typeface="Tahoma" panose="020B0604030504040204" pitchFamily="34" charset="0"/>
                <a:cs typeface="Tahoma" panose="020B0604030504040204" pitchFamily="34" charset="0"/>
              </a:rPr>
              <a:t>Sample Course: </a:t>
            </a:r>
            <a:r>
              <a:rPr lang="en-US" altLang="en-US" sz="2800" b="1" dirty="0" smtClean="0">
                <a:latin typeface="Tahoma" panose="020B0604030504040204" pitchFamily="34" charset="0"/>
                <a:cs typeface="Tahoma" panose="020B0604030504040204" pitchFamily="34" charset="0"/>
              </a:rPr>
              <a:t>Open Knowledge: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Changing the Global Course of Learning </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September 2, 2014 to December 12, 2014, Stanford</a:t>
            </a:r>
            <a:r>
              <a:rPr lang="en-US" altLang="en-US" sz="1200" b="1" dirty="0" smtClean="0">
                <a:latin typeface="Tahoma" panose="020B0604030504040204" pitchFamily="34" charset="0"/>
                <a:cs typeface="Tahoma" panose="020B0604030504040204" pitchFamily="34" charset="0"/>
              </a:rPr>
              <a:t/>
            </a:r>
            <a:br>
              <a:rPr lang="en-US" altLang="en-US" sz="1200" b="1" dirty="0" smtClean="0">
                <a:latin typeface="Tahoma" panose="020B0604030504040204" pitchFamily="34" charset="0"/>
                <a:cs typeface="Tahoma" panose="020B0604030504040204" pitchFamily="34" charset="0"/>
              </a:rPr>
            </a:br>
            <a:r>
              <a:rPr lang="en-US" altLang="en-US" sz="1200" b="1" dirty="0" smtClean="0">
                <a:latin typeface="Tahoma" panose="020B0604030504040204" pitchFamily="34" charset="0"/>
                <a:cs typeface="Tahoma" panose="020B0604030504040204" pitchFamily="34" charset="0"/>
                <a:hlinkClick r:id="rId2"/>
              </a:rPr>
              <a:t>https://class.stanford.edu/courses/Education/OpenKnowledge/Fall2014/about#</a:t>
            </a:r>
            <a:r>
              <a:rPr lang="en-US" altLang="en-US" sz="1200" b="1" dirty="0" smtClean="0">
                <a:latin typeface="Tahoma" panose="020B0604030504040204" pitchFamily="34" charset="0"/>
                <a:cs typeface="Tahoma" panose="020B0604030504040204" pitchFamily="34" charset="0"/>
              </a:rPr>
              <a:t> </a:t>
            </a:r>
            <a:br>
              <a:rPr lang="en-US" altLang="en-US" sz="1200" b="1" dirty="0" smtClean="0">
                <a:latin typeface="Tahoma" panose="020B0604030504040204" pitchFamily="34" charset="0"/>
                <a:cs typeface="Tahoma" panose="020B0604030504040204" pitchFamily="34" charset="0"/>
              </a:rPr>
            </a:br>
            <a:r>
              <a:rPr lang="en-US" altLang="en-US" sz="1200" b="1" dirty="0" smtClean="0">
                <a:latin typeface="Tahoma" panose="020B0604030504040204" pitchFamily="34" charset="0"/>
                <a:cs typeface="Tahoma" panose="020B0604030504040204" pitchFamily="34" charset="0"/>
              </a:rPr>
              <a:t>Softcover ($30): </a:t>
            </a:r>
            <a:r>
              <a:rPr lang="en-US" altLang="en-US" sz="1200" b="1" dirty="0" smtClean="0">
                <a:hlinkClick r:id="rId3"/>
              </a:rPr>
              <a:t>http://www.parlorpress.com/invasion_of_the_moocs</a:t>
            </a:r>
            <a:r>
              <a:rPr lang="en-US" altLang="en-US" sz="1200" b="1" dirty="0" smtClean="0"/>
              <a:t> </a:t>
            </a:r>
            <a:br>
              <a:rPr lang="en-US" altLang="en-US" sz="1200" b="1" dirty="0" smtClean="0"/>
            </a:br>
            <a:r>
              <a:rPr lang="en-US" altLang="en-US" sz="1200" b="1" dirty="0" smtClean="0"/>
              <a:t>Free (PDF): </a:t>
            </a:r>
            <a:r>
              <a:rPr lang="en-AU" altLang="en-US" sz="1200" dirty="0" smtClean="0">
                <a:hlinkClick r:id="rId4"/>
              </a:rPr>
              <a:t>http://www.parlorpress.com/pdf/invasion_of_the_moocs.pdf</a:t>
            </a:r>
            <a:endParaRPr lang="en-US" altLang="en-US" sz="1200" b="1" dirty="0" smtClean="0">
              <a:solidFill>
                <a:schemeClr val="tx1"/>
              </a:solidFill>
              <a:latin typeface="Tahoma" panose="020B0604030504040204" pitchFamily="34" charset="0"/>
              <a:cs typeface="Tahoma" panose="020B0604030504040204" pitchFamily="34" charset="0"/>
            </a:endParaRPr>
          </a:p>
        </p:txBody>
      </p:sp>
      <p:pic>
        <p:nvPicPr>
          <p:cNvPr id="1031172"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3352800"/>
            <a:ext cx="2324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stretch>
            <a:fillRect/>
          </a:stretch>
        </p:blipFill>
        <p:spPr>
          <a:xfrm>
            <a:off x="152399" y="3429000"/>
            <a:ext cx="5960533" cy="3352800"/>
          </a:xfrm>
          <a:prstGeom prst="rect">
            <a:avLst/>
          </a:prstGeom>
        </p:spPr>
      </p:pic>
    </p:spTree>
    <p:extLst>
      <p:ext uri="{BB962C8B-B14F-4D97-AF65-F5344CB8AC3E}">
        <p14:creationId xmlns:p14="http://schemas.microsoft.com/office/powerpoint/2010/main" val="23035617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Title 1"/>
          <p:cNvSpPr>
            <a:spLocks noGrp="1"/>
          </p:cNvSpPr>
          <p:nvPr>
            <p:ph type="title"/>
          </p:nvPr>
        </p:nvSpPr>
        <p:spPr>
          <a:xfrm>
            <a:off x="423863" y="762000"/>
            <a:ext cx="8229600" cy="1143000"/>
          </a:xfrm>
        </p:spPr>
        <p:txBody>
          <a:bodyPr/>
          <a:lstStyle/>
          <a:p>
            <a:r>
              <a:rPr lang="en-US" altLang="en-US" b="1" smtClean="0">
                <a:solidFill>
                  <a:srgbClr val="FF0000"/>
                </a:solidFill>
                <a:latin typeface="Tahoma" panose="020B0604030504040204" pitchFamily="34" charset="0"/>
                <a:cs typeface="Tahoma" panose="020B0604030504040204" pitchFamily="34" charset="0"/>
              </a:rPr>
              <a:t>Joining a Learning Community</a:t>
            </a:r>
          </a:p>
        </p:txBody>
      </p:sp>
      <p:sp>
        <p:nvSpPr>
          <p:cNvPr id="552963" name="Content Placeholder 2"/>
          <p:cNvSpPr>
            <a:spLocks noGrp="1"/>
          </p:cNvSpPr>
          <p:nvPr>
            <p:ph idx="1"/>
          </p:nvPr>
        </p:nvSpPr>
        <p:spPr>
          <a:xfrm>
            <a:off x="498475" y="2209800"/>
            <a:ext cx="8153400" cy="4221163"/>
          </a:xfrm>
        </p:spPr>
        <p:txBody>
          <a:bodyPr/>
          <a:lstStyle/>
          <a:p>
            <a:pPr marL="0" indent="0">
              <a:buFontTx/>
              <a:buNone/>
            </a:pPr>
            <a:r>
              <a:rPr lang="en-US" altLang="en-US" sz="2800" b="1" smtClean="0">
                <a:latin typeface="Tahoma" panose="020B0604030504040204" pitchFamily="34" charset="0"/>
                <a:cs typeface="Tahoma" panose="020B0604030504040204" pitchFamily="34" charset="0"/>
              </a:rPr>
              <a:t>“My key moment came when I discovered a </a:t>
            </a:r>
            <a:r>
              <a:rPr lang="en-US" altLang="en-US" sz="2800" b="1" smtClean="0">
                <a:solidFill>
                  <a:srgbClr val="FF0000"/>
                </a:solidFill>
                <a:latin typeface="Tahoma" panose="020B0604030504040204" pitchFamily="34" charset="0"/>
                <a:cs typeface="Tahoma" panose="020B0604030504040204" pitchFamily="34" charset="0"/>
              </a:rPr>
              <a:t>community of like-minded scholars </a:t>
            </a:r>
            <a:r>
              <a:rPr lang="en-US" altLang="en-US" sz="2800" b="1" smtClean="0">
                <a:latin typeface="Tahoma" panose="020B0604030504040204" pitchFamily="34" charset="0"/>
                <a:cs typeface="Tahoma" panose="020B0604030504040204" pitchFamily="34" charset="0"/>
              </a:rPr>
              <a:t>from around the world.  </a:t>
            </a:r>
            <a:r>
              <a:rPr lang="en-US" altLang="en-US" sz="2800" b="1" smtClean="0">
                <a:solidFill>
                  <a:srgbClr val="FF0000"/>
                </a:solidFill>
                <a:latin typeface="Tahoma" panose="020B0604030504040204" pitchFamily="34" charset="0"/>
                <a:cs typeface="Tahoma" panose="020B0604030504040204" pitchFamily="34" charset="0"/>
              </a:rPr>
              <a:t>I no longer felt isolated or disconnected.  </a:t>
            </a:r>
            <a:r>
              <a:rPr lang="en-US" altLang="en-US" sz="2800" b="1" smtClean="0">
                <a:latin typeface="Tahoma" panose="020B0604030504040204" pitchFamily="34" charset="0"/>
                <a:cs typeface="Tahoma" panose="020B0604030504040204" pitchFamily="34" charset="0"/>
              </a:rPr>
              <a:t>This has become my most valuable support network and I am grateful.”</a:t>
            </a:r>
          </a:p>
        </p:txBody>
      </p:sp>
      <p:pic>
        <p:nvPicPr>
          <p:cNvPr id="55296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6350" y="4581525"/>
            <a:ext cx="27876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0834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713"/>
            <a:ext cx="8305800" cy="1905000"/>
          </a:xfrm>
        </p:spPr>
        <p:txBody>
          <a:bodyPr/>
          <a:lstStyle/>
          <a:p>
            <a:pPr>
              <a:defRPr/>
            </a:pP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2014</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Research Topic #</a:t>
            </a:r>
            <a:r>
              <a:rPr lang="en-US" altLang="en-US" sz="2800" b="1" dirty="0" smtClean="0">
                <a:solidFill>
                  <a:srgbClr val="0070C0"/>
                </a:solidFill>
                <a:latin typeface="Tahoma" panose="020B0604030504040204" pitchFamily="34" charset="0"/>
                <a:cs typeface="Tahoma" panose="020B0604030504040204" pitchFamily="34" charset="0"/>
              </a:rPr>
              <a:t>27. </a:t>
            </a:r>
            <a:r>
              <a:rPr lang="en-US" altLang="en-US" sz="2800" b="1" dirty="0">
                <a:solidFill>
                  <a:srgbClr val="0070C0"/>
                </a:solidFill>
                <a:latin typeface="Tahoma" panose="020B0604030504040204" pitchFamily="34" charset="0"/>
                <a:cs typeface="Tahoma" panose="020B0604030504040204" pitchFamily="34" charset="0"/>
              </a:rPr>
              <a:t/>
            </a:r>
            <a:br>
              <a:rPr lang="en-US" altLang="en-US" sz="2800" b="1" dirty="0">
                <a:solidFill>
                  <a:srgbClr val="0070C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High School Student College Prep and Advanced Placement Courses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000" b="1" dirty="0" err="1">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turns attention to high school MOOCs</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smtClean="0">
                <a:latin typeface="Tahoma" panose="020B0604030504040204" pitchFamily="34" charset="0"/>
                <a:ea typeface="Tahoma" panose="020B0604030504040204" pitchFamily="34" charset="0"/>
                <a:cs typeface="Tahoma" panose="020B0604030504040204" pitchFamily="34" charset="0"/>
              </a:rPr>
              <a:t>eSchool</a:t>
            </a:r>
            <a:r>
              <a:rPr lang="en-US" sz="2000" b="1" dirty="0" smtClean="0">
                <a:latin typeface="Tahoma" panose="020B0604030504040204" pitchFamily="34" charset="0"/>
                <a:ea typeface="Tahoma" panose="020B0604030504040204" pitchFamily="34" charset="0"/>
                <a:cs typeface="Tahoma" panose="020B0604030504040204" pitchFamily="34" charset="0"/>
              </a:rPr>
              <a:t> News</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http://www.eschoolnews.com/2014/10/06/high-school-moocs-839/print</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050" b="1" dirty="0" smtClean="0">
                <a:latin typeface="Tahoma" panose="020B0604030504040204" pitchFamily="34" charset="0"/>
                <a:ea typeface="Tahoma" panose="020B0604030504040204" pitchFamily="34" charset="0"/>
                <a:cs typeface="Tahoma" panose="020B0604030504040204" pitchFamily="34" charset="0"/>
              </a:rPr>
              <a:t> </a:t>
            </a:r>
            <a:r>
              <a:rPr lang="en-US" sz="1050" b="1" dirty="0">
                <a:latin typeface="Tahoma" panose="020B0604030504040204" pitchFamily="34" charset="0"/>
                <a:ea typeface="Tahoma" panose="020B0604030504040204" pitchFamily="34" charset="0"/>
                <a:cs typeface="Tahoma" panose="020B0604030504040204" pitchFamily="34" charset="0"/>
              </a:rPr>
              <a:t/>
            </a:r>
            <a:br>
              <a:rPr lang="en-US" sz="1050" b="1" dirty="0">
                <a:latin typeface="Tahoma" panose="020B0604030504040204" pitchFamily="34" charset="0"/>
                <a:ea typeface="Tahoma" panose="020B0604030504040204" pitchFamily="34" charset="0"/>
                <a:cs typeface="Tahoma" panose="020B0604030504040204" pitchFamily="34" charset="0"/>
              </a:rPr>
            </a:b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501763" name="Picture 2"/>
          <p:cNvPicPr>
            <a:picLocks noChangeAspect="1"/>
          </p:cNvPicPr>
          <p:nvPr/>
        </p:nvPicPr>
        <p:blipFill>
          <a:blip r:embed="rId3">
            <a:extLst>
              <a:ext uri="{28A0092B-C50C-407E-A947-70E740481C1C}">
                <a14:useLocalDpi xmlns:a14="http://schemas.microsoft.com/office/drawing/2010/main" val="0"/>
              </a:ext>
            </a:extLst>
          </a:blip>
          <a:srcRect l="3146" t="28017" r="37088" b="19066"/>
          <a:stretch>
            <a:fillRect/>
          </a:stretch>
        </p:blipFill>
        <p:spPr bwMode="auto">
          <a:xfrm>
            <a:off x="0" y="2590800"/>
            <a:ext cx="76962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64" name="Picture 3"/>
          <p:cNvPicPr>
            <a:picLocks noChangeAspect="1"/>
          </p:cNvPicPr>
          <p:nvPr/>
        </p:nvPicPr>
        <p:blipFill>
          <a:blip r:embed="rId4">
            <a:extLst>
              <a:ext uri="{28A0092B-C50C-407E-A947-70E740481C1C}">
                <a14:useLocalDpi xmlns:a14="http://schemas.microsoft.com/office/drawing/2010/main" val="0"/>
              </a:ext>
            </a:extLst>
          </a:blip>
          <a:srcRect t="20409" r="6453" b="4082"/>
          <a:stretch>
            <a:fillRect/>
          </a:stretch>
        </p:blipFill>
        <p:spPr bwMode="auto">
          <a:xfrm>
            <a:off x="2667000" y="3886200"/>
            <a:ext cx="63357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660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713"/>
            <a:ext cx="8305800" cy="1639887"/>
          </a:xfrm>
        </p:spPr>
        <p:txBody>
          <a:bodyPr/>
          <a:lstStyle/>
          <a:p>
            <a:pPr>
              <a:defRPr/>
            </a:pP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2014</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High School Initiative</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www.edx.org/high-school-initiative</a:t>
            </a:r>
            <a:r>
              <a:rPr lang="en-US" sz="1050" b="1" dirty="0" smtClean="0">
                <a:latin typeface="Tahoma" panose="020B0604030504040204" pitchFamily="34" charset="0"/>
                <a:ea typeface="Tahoma" panose="020B0604030504040204" pitchFamily="34" charset="0"/>
                <a:cs typeface="Tahoma" panose="020B0604030504040204" pitchFamily="34" charset="0"/>
              </a:rPr>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1050" b="1" dirty="0">
                <a:hlinkClick r:id="rId3"/>
              </a:rPr>
              <a:t>http://www.eschoolnews.com/2014/10/06/high-school-moocs-839/print/</a:t>
            </a:r>
            <a:r>
              <a:rPr lang="en-US" sz="1050" b="1" dirty="0"/>
              <a:t> </a:t>
            </a:r>
            <a:r>
              <a:rPr lang="en-US" sz="1050" b="1" dirty="0" smtClean="0">
                <a:latin typeface="Tahoma" panose="020B0604030504040204" pitchFamily="34" charset="0"/>
                <a:ea typeface="Tahoma" panose="020B0604030504040204" pitchFamily="34" charset="0"/>
                <a:cs typeface="Tahoma" panose="020B0604030504040204" pitchFamily="34" charset="0"/>
              </a:rPr>
              <a:t> </a:t>
            </a:r>
            <a:r>
              <a:rPr lang="en-US" sz="1050" b="1" dirty="0">
                <a:latin typeface="Tahoma" panose="020B0604030504040204" pitchFamily="34" charset="0"/>
                <a:ea typeface="Tahoma" panose="020B0604030504040204" pitchFamily="34" charset="0"/>
                <a:cs typeface="Tahoma" panose="020B0604030504040204" pitchFamily="34" charset="0"/>
              </a:rPr>
              <a:t/>
            </a:r>
            <a:br>
              <a:rPr lang="en-US" sz="1050" b="1" dirty="0">
                <a:latin typeface="Tahoma" panose="020B0604030504040204" pitchFamily="34" charset="0"/>
                <a:ea typeface="Tahoma" panose="020B0604030504040204" pitchFamily="34" charset="0"/>
                <a:cs typeface="Tahoma" panose="020B0604030504040204" pitchFamily="34" charset="0"/>
              </a:rPr>
            </a:b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502787" name="Picture 3"/>
          <p:cNvPicPr>
            <a:picLocks noChangeAspect="1"/>
          </p:cNvPicPr>
          <p:nvPr/>
        </p:nvPicPr>
        <p:blipFill>
          <a:blip r:embed="rId4" cstate="print">
            <a:extLst>
              <a:ext uri="{28A0092B-C50C-407E-A947-70E740481C1C}">
                <a14:useLocalDpi xmlns:a14="http://schemas.microsoft.com/office/drawing/2010/main" val="0"/>
              </a:ext>
            </a:extLst>
          </a:blip>
          <a:srcRect l="12952" t="13042" r="11690" b="1726"/>
          <a:stretch>
            <a:fillRect/>
          </a:stretch>
        </p:blipFill>
        <p:spPr bwMode="auto">
          <a:xfrm>
            <a:off x="34925" y="2360613"/>
            <a:ext cx="487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88" name="Picture 4"/>
          <p:cNvPicPr>
            <a:picLocks noChangeAspect="1"/>
          </p:cNvPicPr>
          <p:nvPr/>
        </p:nvPicPr>
        <p:blipFill>
          <a:blip r:embed="rId5">
            <a:extLst>
              <a:ext uri="{28A0092B-C50C-407E-A947-70E740481C1C}">
                <a14:useLocalDpi xmlns:a14="http://schemas.microsoft.com/office/drawing/2010/main" val="0"/>
              </a:ext>
            </a:extLst>
          </a:blip>
          <a:srcRect l="2493" t="12245" r="11421" b="2039"/>
          <a:stretch>
            <a:fillRect/>
          </a:stretch>
        </p:blipFill>
        <p:spPr bwMode="auto">
          <a:xfrm>
            <a:off x="4911725" y="2195513"/>
            <a:ext cx="42259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893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Title 1"/>
          <p:cNvSpPr>
            <a:spLocks noGrp="1"/>
          </p:cNvSpPr>
          <p:nvPr>
            <p:ph type="title"/>
          </p:nvPr>
        </p:nvSpPr>
        <p:spPr>
          <a:xfrm>
            <a:off x="304800" y="381000"/>
            <a:ext cx="8534400" cy="1955800"/>
          </a:xfrm>
        </p:spPr>
        <p:txBody>
          <a:bodyPr/>
          <a:lstStyle/>
          <a:p>
            <a:r>
              <a:rPr lang="en-US" altLang="en-US" sz="3200" b="1" dirty="0" smtClean="0">
                <a:solidFill>
                  <a:srgbClr val="0070C0"/>
                </a:solidFill>
                <a:latin typeface="Tahoma" panose="020B0604030504040204" pitchFamily="34" charset="0"/>
                <a:cs typeface="Tahoma" panose="020B0604030504040204" pitchFamily="34" charset="0"/>
              </a:rPr>
              <a:t>Research Topic #28. MOOC List Access and Use (and ratings)</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cs typeface="Tahoma" panose="020B0604030504040204" pitchFamily="34" charset="0"/>
              </a:rPr>
              <a:t>Enroll </a:t>
            </a:r>
            <a:r>
              <a:rPr lang="en-US" altLang="en-US" sz="3200" b="1" dirty="0" smtClean="0">
                <a:latin typeface="Tahoma" panose="020B0604030504040204" pitchFamily="34" charset="0"/>
                <a:cs typeface="Tahoma" panose="020B0604030504040204" pitchFamily="34" charset="0"/>
              </a:rPr>
              <a:t>in a MOOC and Reflect </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(e.g., see Class Central)</a:t>
            </a:r>
          </a:p>
        </p:txBody>
      </p:sp>
      <p:pic>
        <p:nvPicPr>
          <p:cNvPr id="613379" name="Picture 5"/>
          <p:cNvPicPr>
            <a:picLocks noChangeAspect="1"/>
          </p:cNvPicPr>
          <p:nvPr/>
        </p:nvPicPr>
        <p:blipFill>
          <a:blip r:embed="rId2" cstate="print">
            <a:extLst>
              <a:ext uri="{28A0092B-C50C-407E-A947-70E740481C1C}">
                <a14:useLocalDpi xmlns:a14="http://schemas.microsoft.com/office/drawing/2010/main" val="0"/>
              </a:ext>
            </a:extLst>
          </a:blip>
          <a:srcRect l="1019" t="13179" r="1083" b="2470"/>
          <a:stretch>
            <a:fillRect/>
          </a:stretch>
        </p:blipFill>
        <p:spPr bwMode="auto">
          <a:xfrm>
            <a:off x="1560513" y="2692400"/>
            <a:ext cx="6248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1823" t="13597" r="10580" b="1839"/>
          <a:stretch>
            <a:fillRect/>
          </a:stretch>
        </p:blipFill>
        <p:spPr bwMode="auto">
          <a:xfrm>
            <a:off x="1881188" y="2386013"/>
            <a:ext cx="535622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rcRect l="2617" t="13747" r="4034" b="1485"/>
          <a:stretch>
            <a:fillRect/>
          </a:stretch>
        </p:blipFill>
        <p:spPr bwMode="auto">
          <a:xfrm>
            <a:off x="693738" y="2414588"/>
            <a:ext cx="5634037"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rcRect l="1857" t="12854" r="5331" b="2145"/>
          <a:stretch>
            <a:fillRect/>
          </a:stretch>
        </p:blipFill>
        <p:spPr bwMode="auto">
          <a:xfrm>
            <a:off x="1003300" y="2414588"/>
            <a:ext cx="5578475"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l="1149" t="11769" r="41425" b="1926"/>
          <a:stretch>
            <a:fillRect/>
          </a:stretch>
        </p:blipFill>
        <p:spPr bwMode="auto">
          <a:xfrm>
            <a:off x="2293938" y="2541588"/>
            <a:ext cx="329088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rcRect t="17026" r="42458" b="7114"/>
          <a:stretch>
            <a:fillRect/>
          </a:stretch>
        </p:blipFill>
        <p:spPr bwMode="auto">
          <a:xfrm>
            <a:off x="2162175" y="2535238"/>
            <a:ext cx="3733800"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rcRect l="3754" t="25423" r="4878" b="1694"/>
          <a:stretch>
            <a:fillRect/>
          </a:stretch>
        </p:blipFill>
        <p:spPr bwMode="auto">
          <a:xfrm>
            <a:off x="609600" y="2587625"/>
            <a:ext cx="7343775"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rcRect l="-156" t="13905" r="1180" b="5438"/>
          <a:stretch>
            <a:fillRect/>
          </a:stretch>
        </p:blipFill>
        <p:spPr bwMode="auto">
          <a:xfrm>
            <a:off x="1139825" y="2460625"/>
            <a:ext cx="66405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rcRect l="4396" t="13193" r="27831" b="6645"/>
          <a:stretch>
            <a:fillRect/>
          </a:stretch>
        </p:blipFill>
        <p:spPr bwMode="auto">
          <a:xfrm>
            <a:off x="362196" y="2316773"/>
            <a:ext cx="463867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rcRect l="4990" t="13152" r="5042" b="1360"/>
          <a:stretch>
            <a:fillRect/>
          </a:stretch>
        </p:blipFill>
        <p:spPr bwMode="auto">
          <a:xfrm>
            <a:off x="3278189" y="2389455"/>
            <a:ext cx="5802312"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rcRect l="30579" t="14320" r="16501" b="3989"/>
          <a:stretch>
            <a:fillRect/>
          </a:stretch>
        </p:blipFill>
        <p:spPr bwMode="auto">
          <a:xfrm>
            <a:off x="-2808" y="2447658"/>
            <a:ext cx="3505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813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par>
                                <p:cTn id="23" presetID="9"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ssolve">
                                      <p:cBhvr>
                                        <p:cTn id="45" dur="500"/>
                                        <p:tgtEl>
                                          <p:spTgt spid="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dissolve">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631" y="315668"/>
            <a:ext cx="8382000" cy="2732331"/>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20,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29. </a:t>
            </a:r>
            <a:r>
              <a:rPr lang="en-US" altLang="en-US" sz="3200" b="1" dirty="0">
                <a:solidFill>
                  <a:srgbClr val="0070C0"/>
                </a:solidFill>
                <a:latin typeface="Tahoma" panose="020B0604030504040204" pitchFamily="34" charset="0"/>
                <a:cs typeface="Tahoma" panose="020B0604030504040204" pitchFamily="34" charset="0"/>
              </a:rPr>
              <a:t>Unique Pedagogy</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t>Syracuse professor offers free ‘Star Trek’ class to the public, USA Today, Amari D. Pollard, </a:t>
            </a:r>
            <a:r>
              <a:rPr lang="en-US" sz="2800" b="1" dirty="0" err="1" smtClean="0"/>
              <a:t>LeMayne</a:t>
            </a:r>
            <a:r>
              <a:rPr lang="en-US" sz="2800" b="1" dirty="0" smtClean="0"/>
              <a:t> College</a:t>
            </a:r>
            <a:r>
              <a:rPr lang="en-US" sz="1000" dirty="0"/>
              <a:t/>
            </a:r>
            <a:br>
              <a:rPr lang="en-US" sz="1000" dirty="0"/>
            </a:br>
            <a:r>
              <a:rPr lang="en-US" sz="1000" b="1" dirty="0">
                <a:hlinkClick r:id="rId2"/>
              </a:rPr>
              <a:t>http://college.usatoday.com/2015/08/20/syracuse-professor-offers-free-star-trek-class-to-the-public</a:t>
            </a:r>
            <a:r>
              <a:rPr lang="en-US" sz="1000" b="1" dirty="0" smtClean="0">
                <a:hlinkClick r:id="rId2"/>
              </a:rPr>
              <a:t>/ r</a:t>
            </a:r>
            <a:r>
              <a:rPr lang="en-US" sz="1000" b="1" dirty="0" smtClean="0"/>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12436" t="16666" r="15213" b="26389"/>
          <a:stretch/>
        </p:blipFill>
        <p:spPr>
          <a:xfrm>
            <a:off x="0" y="3015761"/>
            <a:ext cx="5233639" cy="3352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69" y="4038600"/>
            <a:ext cx="3505200" cy="216349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769" y="3865251"/>
            <a:ext cx="3969745" cy="2981026"/>
          </a:xfrm>
          <a:prstGeom prst="rect">
            <a:avLst/>
          </a:prstGeom>
        </p:spPr>
      </p:pic>
    </p:spTree>
    <p:extLst>
      <p:ext uri="{BB962C8B-B14F-4D97-AF65-F5344CB8AC3E}">
        <p14:creationId xmlns:p14="http://schemas.microsoft.com/office/powerpoint/2010/main" val="42535414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Title 1"/>
          <p:cNvSpPr>
            <a:spLocks noGrp="1"/>
          </p:cNvSpPr>
          <p:nvPr>
            <p:ph type="title"/>
          </p:nvPr>
        </p:nvSpPr>
        <p:spPr>
          <a:xfrm>
            <a:off x="457200" y="392113"/>
            <a:ext cx="8458200" cy="2163762"/>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May 26, </a:t>
            </a:r>
            <a:r>
              <a:rPr lang="en-US" altLang="en-US" sz="3600" b="1" dirty="0" smtClean="0">
                <a:solidFill>
                  <a:srgbClr val="FF0000"/>
                </a:solidFill>
                <a:latin typeface="Tahoma" panose="020B0604030504040204" pitchFamily="34" charset="0"/>
                <a:cs typeface="Tahoma" panose="020B0604030504040204" pitchFamily="34" charset="0"/>
              </a:rPr>
              <a:t>2015</a:t>
            </a:r>
            <a:r>
              <a:rPr lang="en-US" altLang="en-US" sz="2800" b="1" dirty="0" smtClean="0">
                <a:solidFill>
                  <a:srgbClr val="FF0000"/>
                </a:solidFill>
                <a:latin typeface="Tahoma" panose="020B0604030504040204" pitchFamily="34" charset="0"/>
                <a:cs typeface="Tahoma" panose="020B0604030504040204" pitchFamily="34" charset="0"/>
              </a:rPr>
              <a:t/>
            </a:r>
            <a:br>
              <a:rPr lang="en-US" altLang="en-US" sz="2800" b="1" dirty="0" smtClean="0">
                <a:solidFill>
                  <a:srgbClr val="FF000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Research Topic #30. Cultural Differences</a:t>
            </a:r>
            <a:r>
              <a:rPr lang="en-US" altLang="en-US" sz="3600" b="1" dirty="0" smtClean="0">
                <a:solidFill>
                  <a:srgbClr val="FF0000"/>
                </a:solidFill>
                <a:latin typeface="Tahoma" panose="020B0604030504040204" pitchFamily="34" charset="0"/>
                <a:cs typeface="Tahoma" panose="020B0604030504040204" pitchFamily="34" charset="0"/>
              </a:rPr>
              <a:t/>
            </a:r>
            <a:br>
              <a:rPr lang="en-US" altLang="en-US" sz="3600" b="1" dirty="0" smtClean="0">
                <a:solidFill>
                  <a:srgbClr val="FF0000"/>
                </a:solidFill>
                <a:latin typeface="Tahoma" panose="020B0604030504040204" pitchFamily="34" charset="0"/>
                <a:cs typeface="Tahoma" panose="020B0604030504040204" pitchFamily="34" charset="0"/>
              </a:rPr>
            </a:br>
            <a:r>
              <a:rPr lang="en-US" sz="2800" b="1" dirty="0" smtClean="0">
                <a:solidFill>
                  <a:srgbClr val="0070C0"/>
                </a:solidFill>
                <a:latin typeface="Tahoma" panose="020B0604030504040204" pitchFamily="34" charset="0"/>
                <a:cs typeface="Tahoma" panose="020B0604030504040204" pitchFamily="34" charset="0"/>
              </a:rPr>
              <a:t>MOOC Madness in China!</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800" b="1" dirty="0" err="1" smtClean="0">
                <a:latin typeface="Tahoma" panose="020B0604030504040204" pitchFamily="34" charset="0"/>
                <a:cs typeface="Tahoma" panose="020B0604030504040204" pitchFamily="34" charset="0"/>
              </a:rPr>
              <a:t>Edtech</a:t>
            </a:r>
            <a:r>
              <a:rPr lang="en-US" altLang="en-US" sz="2800" b="1" dirty="0" smtClean="0">
                <a:latin typeface="Tahoma" panose="020B0604030504040204" pitchFamily="34" charset="0"/>
                <a:cs typeface="Tahoma" panose="020B0604030504040204" pitchFamily="34" charset="0"/>
              </a:rPr>
              <a:t> and MOOC Times in China </a:t>
            </a:r>
            <a:br>
              <a:rPr lang="en-US" altLang="en-US" sz="28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Michael Trucano On Tue, 05/12/2015, </a:t>
            </a:r>
            <a:r>
              <a:rPr lang="en-US" altLang="en-US" sz="2000" b="1" dirty="0" err="1" smtClean="0">
                <a:latin typeface="Tahoma" panose="020B0604030504040204" pitchFamily="34" charset="0"/>
                <a:cs typeface="Tahoma" panose="020B0604030504040204" pitchFamily="34" charset="0"/>
              </a:rPr>
              <a:t>EduTech</a:t>
            </a:r>
            <a:r>
              <a:rPr lang="en-US" altLang="en-US" sz="1400" b="1" dirty="0" smtClean="0">
                <a:latin typeface="Tahoma" panose="020B0604030504040204" pitchFamily="34" charset="0"/>
                <a:cs typeface="Tahoma" panose="020B0604030504040204" pitchFamily="34" charset="0"/>
              </a:rPr>
              <a:t/>
            </a:r>
            <a:br>
              <a:rPr lang="en-US" altLang="en-US" sz="14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hlinkClick r:id="rId2"/>
              </a:rPr>
              <a:t>https://blogs.worldbank.org/edutech/edtech-and-mooc-times-china</a:t>
            </a:r>
            <a:r>
              <a:rPr lang="en-US" altLang="en-US" sz="1400" b="1" dirty="0" smtClean="0">
                <a:latin typeface="Tahoma" panose="020B0604030504040204" pitchFamily="34" charset="0"/>
                <a:cs typeface="Tahoma" panose="020B0604030504040204" pitchFamily="34" charset="0"/>
              </a:rPr>
              <a:t> </a:t>
            </a:r>
          </a:p>
        </p:txBody>
      </p:sp>
      <p:pic>
        <p:nvPicPr>
          <p:cNvPr id="563203" name="Picture 2"/>
          <p:cNvPicPr>
            <a:picLocks noChangeAspect="1"/>
          </p:cNvPicPr>
          <p:nvPr/>
        </p:nvPicPr>
        <p:blipFill>
          <a:blip r:embed="rId3">
            <a:extLst>
              <a:ext uri="{28A0092B-C50C-407E-A947-70E740481C1C}">
                <a14:useLocalDpi xmlns:a14="http://schemas.microsoft.com/office/drawing/2010/main" val="0"/>
              </a:ext>
            </a:extLst>
          </a:blip>
          <a:srcRect l="8788" t="38290" r="60860" b="24814"/>
          <a:stretch>
            <a:fillRect/>
          </a:stretch>
        </p:blipFill>
        <p:spPr bwMode="auto">
          <a:xfrm>
            <a:off x="952500" y="3276600"/>
            <a:ext cx="323979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4" name="Picture 3"/>
          <p:cNvPicPr>
            <a:picLocks noChangeAspect="1"/>
          </p:cNvPicPr>
          <p:nvPr/>
        </p:nvPicPr>
        <p:blipFill>
          <a:blip r:embed="rId4" cstate="print">
            <a:extLst>
              <a:ext uri="{28A0092B-C50C-407E-A947-70E740481C1C}">
                <a14:useLocalDpi xmlns:a14="http://schemas.microsoft.com/office/drawing/2010/main" val="0"/>
              </a:ext>
            </a:extLst>
          </a:blip>
          <a:srcRect l="1190" t="21490" r="2426" b="4120"/>
          <a:stretch>
            <a:fillRect/>
          </a:stretch>
        </p:blipFill>
        <p:spPr bwMode="auto">
          <a:xfrm>
            <a:off x="4930775" y="3150855"/>
            <a:ext cx="2708275" cy="150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8538" y="4659313"/>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3641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Title 1"/>
          <p:cNvSpPr>
            <a:spLocks noGrp="1"/>
          </p:cNvSpPr>
          <p:nvPr>
            <p:ph type="title"/>
          </p:nvPr>
        </p:nvSpPr>
        <p:spPr>
          <a:xfrm>
            <a:off x="304800" y="533400"/>
            <a:ext cx="8229600" cy="1941513"/>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June 26, 2015</a:t>
            </a:r>
            <a:r>
              <a:rPr lang="en-US" altLang="en-US" sz="2800" b="1" smtClean="0">
                <a:latin typeface="Tahoma" panose="020B0604030504040204" pitchFamily="34" charset="0"/>
                <a:cs typeface="Tahoma" panose="020B0604030504040204" pitchFamily="34" charset="0"/>
              </a:rPr>
              <a:t/>
            </a:r>
            <a:br>
              <a:rPr lang="en-US" altLang="en-US" sz="2800" b="1" smtClean="0">
                <a:latin typeface="Tahoma" panose="020B0604030504040204" pitchFamily="34" charset="0"/>
                <a:cs typeface="Tahoma" panose="020B0604030504040204" pitchFamily="34" charset="0"/>
              </a:rPr>
            </a:br>
            <a:r>
              <a:rPr lang="en-US" altLang="en-US" sz="2800" b="1" smtClean="0">
                <a:latin typeface="Tahoma" panose="020B0604030504040204" pitchFamily="34" charset="0"/>
                <a:cs typeface="Tahoma" panose="020B0604030504040204" pitchFamily="34" charset="0"/>
              </a:rPr>
              <a:t>In China, Where Everything is a MOOC, </a:t>
            </a:r>
            <a:r>
              <a:rPr lang="en-US" altLang="en-US" sz="2000" b="1" smtClean="0">
                <a:latin typeface="Tahoma" panose="020B0604030504040204" pitchFamily="34" charset="0"/>
                <a:cs typeface="Tahoma" panose="020B0604030504040204" pitchFamily="34" charset="0"/>
              </a:rPr>
              <a:t>Education Week, Justin Reich, HarvardX Research Fellow</a:t>
            </a:r>
            <a:r>
              <a:rPr lang="en-US" altLang="en-US" sz="900" b="1" smtClean="0">
                <a:latin typeface="Tahoma" panose="020B0604030504040204" pitchFamily="34" charset="0"/>
                <a:cs typeface="Tahoma" panose="020B0604030504040204" pitchFamily="34" charset="0"/>
              </a:rPr>
              <a:t/>
            </a:r>
            <a:br>
              <a:rPr lang="en-US" altLang="en-US" sz="900" b="1" smtClean="0">
                <a:latin typeface="Tahoma" panose="020B0604030504040204" pitchFamily="34" charset="0"/>
                <a:cs typeface="Tahoma" panose="020B0604030504040204" pitchFamily="34" charset="0"/>
              </a:rPr>
            </a:br>
            <a:r>
              <a:rPr lang="en-US" altLang="en-US" sz="900" b="1" smtClean="0">
                <a:latin typeface="Tahoma" panose="020B0604030504040204" pitchFamily="34" charset="0"/>
                <a:cs typeface="Tahoma" panose="020B0604030504040204" pitchFamily="34" charset="0"/>
                <a:hlinkClick r:id="rId2"/>
              </a:rPr>
              <a:t>http://blogs.edweek.org/edweek/edtechresearcher/2015/05/in_china_where_everything_is_a_mooc.html?r=284759497</a:t>
            </a:r>
            <a:endParaRPr lang="en-US" altLang="en-US" sz="900" b="1" smtClean="0">
              <a:latin typeface="Tahoma" panose="020B0604030504040204" pitchFamily="34" charset="0"/>
              <a:cs typeface="Tahoma" panose="020B0604030504040204" pitchFamily="34" charset="0"/>
            </a:endParaRPr>
          </a:p>
        </p:txBody>
      </p:sp>
      <p:sp>
        <p:nvSpPr>
          <p:cNvPr id="564227" name="Content Placeholder 3"/>
          <p:cNvSpPr>
            <a:spLocks noGrp="1"/>
          </p:cNvSpPr>
          <p:nvPr>
            <p:ph idx="1"/>
          </p:nvPr>
        </p:nvSpPr>
        <p:spPr>
          <a:xfrm>
            <a:off x="609600" y="2584450"/>
            <a:ext cx="8118475" cy="2133600"/>
          </a:xfrm>
        </p:spPr>
        <p:txBody>
          <a:bodyPr/>
          <a:lstStyle/>
          <a:p>
            <a:pPr marL="0" indent="0">
              <a:buFontTx/>
              <a:buNone/>
            </a:pPr>
            <a:r>
              <a:rPr lang="en-US" altLang="en-US" sz="2400" b="1" smtClean="0">
                <a:latin typeface="Tahoma" panose="020B0604030504040204" pitchFamily="34" charset="0"/>
                <a:cs typeface="Tahoma" panose="020B0604030504040204" pitchFamily="34" charset="0"/>
              </a:rPr>
              <a:t>The most memorable line from my recent visit to China was this: "We have 12 million K-12 teachers in China who need to receive this particular in-service training, so we started with a group of about 200,000."</a:t>
            </a:r>
          </a:p>
        </p:txBody>
      </p:sp>
      <p:pic>
        <p:nvPicPr>
          <p:cNvPr id="56422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4840288"/>
            <a:ext cx="3025775"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22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4840288"/>
            <a:ext cx="3027363"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230"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163" y="4833938"/>
            <a:ext cx="3036888"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1245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990600" y="381000"/>
            <a:ext cx="72390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Activity #3: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dirty="0" smtClean="0">
                <a:solidFill>
                  <a:srgbClr val="FF0000"/>
                </a:solidFill>
                <a:latin typeface="Tahoma" panose="020B0604030504040204" pitchFamily="34" charset="0"/>
                <a:cs typeface="Tahoma" panose="020B0604030504040204" pitchFamily="34" charset="0"/>
              </a:rPr>
              <a:t>What was new or surprising to you from the 30 topics?</a:t>
            </a:r>
            <a:endParaRPr lang="en-US" altLang="en-US" sz="3600" b="1" dirty="0" smtClean="0">
              <a:latin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 r="-923" b="6666"/>
          <a:stretch/>
        </p:blipFill>
        <p:spPr>
          <a:xfrm>
            <a:off x="2514600" y="3125935"/>
            <a:ext cx="3962400" cy="3732065"/>
          </a:xfrm>
          <a:prstGeom prst="rect">
            <a:avLst/>
          </a:prstGeom>
        </p:spPr>
      </p:pic>
    </p:spTree>
    <p:extLst>
      <p:ext uri="{BB962C8B-B14F-4D97-AF65-F5344CB8AC3E}">
        <p14:creationId xmlns:p14="http://schemas.microsoft.com/office/powerpoint/2010/main" val="16207523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Title 3"/>
          <p:cNvSpPr>
            <a:spLocks noGrp="1"/>
          </p:cNvSpPr>
          <p:nvPr>
            <p:ph type="title"/>
          </p:nvPr>
        </p:nvSpPr>
        <p:spPr>
          <a:xfrm>
            <a:off x="914400" y="838200"/>
            <a:ext cx="7620000" cy="2760663"/>
          </a:xfrm>
        </p:spPr>
        <p:txBody>
          <a:bodyPr/>
          <a:lstStyle/>
          <a:p>
            <a:r>
              <a:rPr lang="en-US" altLang="en-US" sz="3600" dirty="0" smtClean="0">
                <a:solidFill>
                  <a:srgbClr val="0070C0"/>
                </a:solidFill>
                <a:latin typeface="Tahoma" panose="020B0604030504040204" pitchFamily="34" charset="0"/>
                <a:cs typeface="Tahoma" panose="020B0604030504040204" pitchFamily="34" charset="0"/>
              </a:rPr>
              <a:t>Audience Poll </a:t>
            </a:r>
            <a:r>
              <a:rPr lang="en-US" altLang="en-US" sz="3600" dirty="0" smtClean="0">
                <a:solidFill>
                  <a:srgbClr val="0070C0"/>
                </a:solidFill>
                <a:latin typeface="Tahoma" panose="020B0604030504040204" pitchFamily="34" charset="0"/>
                <a:cs typeface="Tahoma" panose="020B0604030504040204" pitchFamily="34" charset="0"/>
              </a:rPr>
              <a:t>#3: </a:t>
            </a:r>
            <a:r>
              <a:rPr lang="en-US" altLang="en-US" sz="3200" dirty="0" smtClean="0">
                <a:solidFill>
                  <a:srgbClr val="FF0000"/>
                </a:solidFill>
                <a:latin typeface="Tahoma" panose="020B0604030504040204" pitchFamily="34" charset="0"/>
                <a:cs typeface="Tahoma" panose="020B0604030504040204" pitchFamily="34" charset="0"/>
              </a:rPr>
              <a:t/>
            </a:r>
            <a:br>
              <a:rPr lang="en-US" altLang="en-US" sz="3200" dirty="0" smtClean="0">
                <a:solidFill>
                  <a:srgbClr val="FF0000"/>
                </a:solidFill>
                <a:latin typeface="Tahoma" panose="020B0604030504040204" pitchFamily="34" charset="0"/>
                <a:cs typeface="Tahoma" panose="020B0604030504040204" pitchFamily="34" charset="0"/>
              </a:rPr>
            </a:br>
            <a:r>
              <a:rPr lang="en-US" altLang="en-US" sz="3200" dirty="0" smtClean="0">
                <a:solidFill>
                  <a:srgbClr val="FF0000"/>
                </a:solidFill>
                <a:latin typeface="Tahoma" panose="020B0604030504040204" pitchFamily="34" charset="0"/>
                <a:cs typeface="Tahoma" panose="020B0604030504040204" pitchFamily="34" charset="0"/>
              </a:rPr>
              <a:t>Would you like to </a:t>
            </a:r>
            <a:r>
              <a:rPr lang="en-US" altLang="en-US" sz="3200" dirty="0" smtClean="0">
                <a:solidFill>
                  <a:srgbClr val="FF0000"/>
                </a:solidFill>
                <a:latin typeface="Tahoma" panose="020B0604030504040204" pitchFamily="34" charset="0"/>
                <a:cs typeface="Tahoma" panose="020B0604030504040204" pitchFamily="34" charset="0"/>
              </a:rPr>
              <a:t>research MOOCs </a:t>
            </a:r>
            <a:r>
              <a:rPr lang="en-US" altLang="en-US" sz="3200" dirty="0" smtClean="0">
                <a:solidFill>
                  <a:srgbClr val="FF0000"/>
                </a:solidFill>
                <a:latin typeface="Tahoma" panose="020B0604030504040204" pitchFamily="34" charset="0"/>
                <a:cs typeface="Tahoma" panose="020B0604030504040204" pitchFamily="34" charset="0"/>
              </a:rPr>
              <a:t>now?</a:t>
            </a:r>
            <a:r>
              <a:rPr lang="en-US" altLang="en-US" dirty="0" smtClean="0">
                <a:solidFill>
                  <a:srgbClr val="FF0000"/>
                </a:solidFill>
                <a:latin typeface="Tahoma" panose="020B0604030504040204" pitchFamily="34" charset="0"/>
                <a:cs typeface="Tahoma" panose="020B0604030504040204" pitchFamily="34" charset="0"/>
              </a:rPr>
              <a:t/>
            </a:r>
            <a:br>
              <a:rPr lang="en-US" altLang="en-US" dirty="0" smtClean="0">
                <a:solidFill>
                  <a:srgbClr val="FF0000"/>
                </a:solidFill>
                <a:latin typeface="Tahoma" panose="020B0604030504040204" pitchFamily="34" charset="0"/>
                <a:cs typeface="Tahoma" panose="020B0604030504040204" pitchFamily="34" charset="0"/>
              </a:rPr>
            </a:br>
            <a:r>
              <a:rPr lang="en-US" altLang="en-US" sz="2700" dirty="0" smtClean="0">
                <a:solidFill>
                  <a:schemeClr val="tx1"/>
                </a:solidFill>
                <a:latin typeface="Tahoma" panose="020B0604030504040204" pitchFamily="34" charset="0"/>
                <a:cs typeface="Tahoma" panose="020B0604030504040204" pitchFamily="34" charset="0"/>
              </a:rPr>
              <a:t>A. Yes…</a:t>
            </a:r>
            <a:br>
              <a:rPr lang="en-US" altLang="en-US" sz="2700" dirty="0" smtClean="0">
                <a:solidFill>
                  <a:schemeClr val="tx1"/>
                </a:solidFill>
                <a:latin typeface="Tahoma" panose="020B0604030504040204" pitchFamily="34" charset="0"/>
                <a:cs typeface="Tahoma" panose="020B0604030504040204" pitchFamily="34" charset="0"/>
              </a:rPr>
            </a:br>
            <a:r>
              <a:rPr lang="en-US" altLang="en-US" sz="2700" dirty="0" smtClean="0">
                <a:solidFill>
                  <a:schemeClr val="tx1"/>
                </a:solidFill>
                <a:latin typeface="Tahoma" panose="020B0604030504040204" pitchFamily="34" charset="0"/>
                <a:cs typeface="Tahoma" panose="020B0604030504040204" pitchFamily="34" charset="0"/>
              </a:rPr>
              <a:t>B. No…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609704"/>
            <a:ext cx="5334000" cy="3210196"/>
          </a:xfrm>
          <a:prstGeom prst="rect">
            <a:avLst/>
          </a:prstGeom>
        </p:spPr>
      </p:pic>
    </p:spTree>
    <p:extLst>
      <p:ext uri="{BB962C8B-B14F-4D97-AF65-F5344CB8AC3E}">
        <p14:creationId xmlns:p14="http://schemas.microsoft.com/office/powerpoint/2010/main" val="797174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Activity #4: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2800" dirty="0" smtClean="0">
                <a:solidFill>
                  <a:srgbClr val="FF0000"/>
                </a:solidFill>
                <a:latin typeface="Tahoma" panose="020B0604030504040204" pitchFamily="34" charset="0"/>
                <a:cs typeface="Tahoma" panose="020B0604030504040204" pitchFamily="34" charset="0"/>
              </a:rPr>
              <a:t>Jot down research idea on a card. Introduce yourself with card to one other person and find way to combine ideas.</a:t>
            </a:r>
            <a:r>
              <a:rPr lang="en-US" altLang="en-US" sz="2800" b="1" dirty="0" smtClean="0">
                <a:solidFill>
                  <a:srgbClr val="FF0000"/>
                </a:solidFill>
                <a:latin typeface="Tahoma" panose="020B0604030504040204" pitchFamily="34" charset="0"/>
                <a:cs typeface="Tahoma" panose="020B0604030504040204" pitchFamily="34" charset="0"/>
              </a:rPr>
              <a:t/>
            </a:r>
            <a:br>
              <a:rPr lang="en-US" altLang="en-US" sz="2800" b="1" dirty="0" smtClean="0">
                <a:solidFill>
                  <a:srgbClr val="FF0000"/>
                </a:solidFill>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(Note: Winner gets a MOOCs special issue.)</a:t>
            </a:r>
            <a:endParaRPr lang="en-US" altLang="en-US" sz="2800" b="1" dirty="0" smtClean="0">
              <a:latin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538" y="3355835"/>
            <a:ext cx="4806462" cy="3368815"/>
          </a:xfrm>
          <a:prstGeom prst="rect">
            <a:avLst/>
          </a:prstGeom>
        </p:spPr>
      </p:pic>
    </p:spTree>
    <p:extLst>
      <p:ext uri="{BB962C8B-B14F-4D97-AF65-F5344CB8AC3E}">
        <p14:creationId xmlns:p14="http://schemas.microsoft.com/office/powerpoint/2010/main" val="1605316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1637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30,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Massive online courses grow; what's in it for the universities?</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Kirk </a:t>
            </a:r>
            <a:r>
              <a:rPr lang="en-US" sz="2000" b="1" dirty="0" err="1" smtClean="0">
                <a:latin typeface="Tahoma" panose="020B0604030504040204" pitchFamily="34" charset="0"/>
                <a:ea typeface="Tahoma" panose="020B0604030504040204" pitchFamily="34" charset="0"/>
                <a:cs typeface="Tahoma" panose="020B0604030504040204" pitchFamily="34" charset="0"/>
              </a:rPr>
              <a:t>Pinho</a:t>
            </a:r>
            <a:r>
              <a:rPr lang="en-US" sz="2000" b="1" dirty="0" smtClean="0">
                <a:latin typeface="Tahoma" panose="020B0604030504040204" pitchFamily="34" charset="0"/>
                <a:ea typeface="Tahoma" panose="020B0604030504040204" pitchFamily="34" charset="0"/>
                <a:cs typeface="Tahoma" panose="020B0604030504040204" pitchFamily="34" charset="0"/>
              </a:rPr>
              <a:t>, Crain’s Detroit Business</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a:t>
            </a:r>
            <a:r>
              <a:rPr lang="en-US" sz="800" b="1" dirty="0" smtClean="0">
                <a:latin typeface="Tahoma" panose="020B0604030504040204" pitchFamily="34" charset="0"/>
                <a:ea typeface="Tahoma" panose="020B0604030504040204" pitchFamily="34" charset="0"/>
                <a:cs typeface="Tahoma" panose="020B0604030504040204" pitchFamily="34" charset="0"/>
                <a:hlinkClick r:id="rId2"/>
              </a:rPr>
              <a:t>www.crainsdetroit.com/article/20150830/NEWS/308309998/massive-online-courses-grow-whats-in-it-for-the-universities</a:t>
            </a:r>
            <a:r>
              <a:rPr lang="en-US" sz="800" b="1" dirty="0" smtClean="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57200" y="2590800"/>
            <a:ext cx="8229600" cy="3535363"/>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More than 3.25 million people took massive open online courses through the University of Michigan during the last three years — a figure equivalent to 76 percent of the metro Detroit population of 4.29 million.</a:t>
            </a:r>
          </a:p>
        </p:txBody>
      </p:sp>
    </p:spTree>
    <p:extLst>
      <p:ext uri="{BB962C8B-B14F-4D97-AF65-F5344CB8AC3E}">
        <p14:creationId xmlns:p14="http://schemas.microsoft.com/office/powerpoint/2010/main" val="9028680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Title 1"/>
          <p:cNvSpPr>
            <a:spLocks noGrp="1"/>
          </p:cNvSpPr>
          <p:nvPr>
            <p:ph type="title"/>
          </p:nvPr>
        </p:nvSpPr>
        <p:spPr>
          <a:xfrm>
            <a:off x="609600" y="152400"/>
            <a:ext cx="8153400" cy="2590800"/>
          </a:xfrm>
        </p:spPr>
        <p:txBody>
          <a:bodyPr/>
          <a:lstStyle/>
          <a:p>
            <a:r>
              <a:rPr lang="en-US" altLang="en-US" sz="4400" smtClean="0">
                <a:solidFill>
                  <a:srgbClr val="FF0000"/>
                </a:solidFill>
                <a:latin typeface="Tahoma" panose="020B0604030504040204" pitchFamily="34" charset="0"/>
                <a:cs typeface="Tahoma" panose="020B0604030504040204" pitchFamily="34" charset="0"/>
              </a:rPr>
              <a:t>We are entering a jumping off point…</a:t>
            </a:r>
            <a:r>
              <a:rPr lang="en-US" altLang="en-US" sz="2400" smtClean="0">
                <a:solidFill>
                  <a:srgbClr val="FF0000"/>
                </a:solidFill>
                <a:latin typeface="Tahoma" panose="020B0604030504040204" pitchFamily="34" charset="0"/>
                <a:cs typeface="Tahoma" panose="020B0604030504040204" pitchFamily="34" charset="0"/>
              </a:rPr>
              <a:t/>
            </a:r>
            <a:br>
              <a:rPr lang="en-US" altLang="en-US" sz="2400" smtClean="0">
                <a:solidFill>
                  <a:srgbClr val="FF0000"/>
                </a:solidFill>
                <a:latin typeface="Tahoma" panose="020B0604030504040204" pitchFamily="34" charset="0"/>
                <a:cs typeface="Tahoma" panose="020B0604030504040204" pitchFamily="34" charset="0"/>
              </a:rPr>
            </a:br>
            <a:r>
              <a:rPr lang="en-US" altLang="en-US" sz="2400" smtClean="0">
                <a:solidFill>
                  <a:srgbClr val="FF0000"/>
                </a:solidFill>
                <a:latin typeface="Tahoma" panose="020B0604030504040204" pitchFamily="34" charset="0"/>
                <a:cs typeface="Tahoma" panose="020B0604030504040204" pitchFamily="34" charset="0"/>
              </a:rPr>
              <a:t>(South University of Science and Technology of China, Wednesday June 10, 2015)</a:t>
            </a:r>
          </a:p>
        </p:txBody>
      </p:sp>
      <p:pic>
        <p:nvPicPr>
          <p:cNvPr id="5724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532063"/>
            <a:ext cx="6781800"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620963"/>
            <a:ext cx="57150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020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Title 1"/>
          <p:cNvSpPr>
            <a:spLocks noGrp="1"/>
          </p:cNvSpPr>
          <p:nvPr>
            <p:ph type="title"/>
          </p:nvPr>
        </p:nvSpPr>
        <p:spPr>
          <a:xfrm>
            <a:off x="533400" y="457200"/>
            <a:ext cx="8534400" cy="1409700"/>
          </a:xfrm>
        </p:spPr>
        <p:txBody>
          <a:bodyPr/>
          <a:lstStyle/>
          <a:p>
            <a:r>
              <a:rPr lang="en-US" altLang="en-US" sz="4800" smtClean="0">
                <a:solidFill>
                  <a:srgbClr val="FF0000"/>
                </a:solidFill>
                <a:latin typeface="Tahoma" panose="020B0604030504040204" pitchFamily="34" charset="0"/>
                <a:cs typeface="Tahoma" panose="020B0604030504040204" pitchFamily="34" charset="0"/>
              </a:rPr>
              <a:t>The World is very open! </a:t>
            </a:r>
            <a:r>
              <a:rPr lang="en-US" altLang="en-US" sz="3600" smtClean="0">
                <a:solidFill>
                  <a:srgbClr val="FF0000"/>
                </a:solidFill>
                <a:latin typeface="Tahoma" panose="020B0604030504040204" pitchFamily="34" charset="0"/>
                <a:cs typeface="Tahoma" panose="020B0604030504040204" pitchFamily="34" charset="0"/>
              </a:rPr>
              <a:t/>
            </a:r>
            <a:br>
              <a:rPr lang="en-US" altLang="en-US" sz="3600" smtClean="0">
                <a:solidFill>
                  <a:srgbClr val="FF0000"/>
                </a:solidFill>
                <a:latin typeface="Tahoma" panose="020B0604030504040204" pitchFamily="34" charset="0"/>
                <a:cs typeface="Tahoma" panose="020B0604030504040204" pitchFamily="34" charset="0"/>
              </a:rPr>
            </a:br>
            <a:r>
              <a:rPr lang="en-US" altLang="en-US" smtClean="0">
                <a:solidFill>
                  <a:srgbClr val="FF0000"/>
                </a:solidFill>
                <a:latin typeface="Tahoma" panose="020B0604030504040204" pitchFamily="34" charset="0"/>
                <a:cs typeface="Tahoma" panose="020B0604030504040204" pitchFamily="34" charset="0"/>
              </a:rPr>
              <a:t>(South University of Science and Technology of China, Wednesday June 10, 2015)</a:t>
            </a:r>
          </a:p>
        </p:txBody>
      </p:sp>
      <p:pic>
        <p:nvPicPr>
          <p:cNvPr id="5734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05038"/>
            <a:ext cx="70866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7025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Title 1"/>
          <p:cNvSpPr>
            <a:spLocks noGrp="1"/>
          </p:cNvSpPr>
          <p:nvPr>
            <p:ph type="title"/>
          </p:nvPr>
        </p:nvSpPr>
        <p:spPr>
          <a:xfrm>
            <a:off x="457200" y="228600"/>
            <a:ext cx="8382000" cy="2133600"/>
          </a:xfrm>
        </p:spPr>
        <p:txBody>
          <a:bodyPr/>
          <a:lstStyle/>
          <a:p>
            <a:r>
              <a:rPr lang="en-US" altLang="en-US" sz="4800" b="1" smtClean="0">
                <a:solidFill>
                  <a:srgbClr val="0070C0"/>
                </a:solidFill>
                <a:latin typeface="Tahoma" panose="020B0604030504040204" pitchFamily="34" charset="0"/>
                <a:cs typeface="Tahoma" panose="020B0604030504040204" pitchFamily="34" charset="0"/>
              </a:rPr>
              <a:t>Things are heating up</a:t>
            </a:r>
            <a:r>
              <a:rPr lang="en-US" altLang="en-US" smtClean="0">
                <a:solidFill>
                  <a:srgbClr val="0070C0"/>
                </a:solidFill>
                <a:cs typeface="Tahoma" panose="020B0604030504040204" pitchFamily="34" charset="0"/>
              </a:rPr>
              <a:t>!</a:t>
            </a:r>
            <a:r>
              <a:rPr lang="en-US" altLang="en-US" b="1" smtClean="0"/>
              <a:t/>
            </a:r>
            <a:br>
              <a:rPr lang="en-US" altLang="en-US" b="1" smtClean="0"/>
            </a:br>
            <a:r>
              <a:rPr lang="en-US" altLang="en-US" sz="1800" b="1" smtClean="0">
                <a:hlinkClick r:id="rId3"/>
              </a:rPr>
              <a:t>http://routledge-ny.com/books/details/9781138807419/</a:t>
            </a:r>
            <a:r>
              <a:rPr lang="en-US" altLang="en-US" sz="1800" b="1" smtClean="0"/>
              <a:t> </a:t>
            </a:r>
            <a:endParaRPr lang="en-US" altLang="en-US" sz="1800" smtClean="0"/>
          </a:p>
        </p:txBody>
      </p:sp>
      <p:pic>
        <p:nvPicPr>
          <p:cNvPr id="5" name="Picture 2" descr="6147ebdc-1326-4cd6-af92-42626eb003d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50" y="2133600"/>
            <a:ext cx="29083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951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piceng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2105025"/>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457200" y="228600"/>
            <a:ext cx="8382000" cy="2133600"/>
          </a:xfrm>
        </p:spPr>
        <p:txBody>
          <a:bodyPr/>
          <a:lstStyle/>
          <a:p>
            <a:r>
              <a:rPr lang="en-US" altLang="en-US" b="1" smtClean="0">
                <a:solidFill>
                  <a:srgbClr val="FF0000"/>
                </a:solidFill>
                <a:latin typeface="Tahoma" panose="020B0604030504040204" pitchFamily="34" charset="0"/>
                <a:cs typeface="Tahoma" panose="020B0604030504040204" pitchFamily="34" charset="0"/>
              </a:rPr>
              <a:t>MOOCs and Open Education Around the World</a:t>
            </a:r>
            <a:r>
              <a:rPr lang="en-US" altLang="en-US" b="1" smtClean="0"/>
              <a:t/>
            </a:r>
            <a:br>
              <a:rPr lang="en-US" altLang="en-US" b="1" smtClean="0"/>
            </a:br>
            <a:r>
              <a:rPr lang="en-US" altLang="en-US" sz="1800" b="1" smtClean="0">
                <a:hlinkClick r:id="rId3"/>
              </a:rPr>
              <a:t>http://routledge-ny.com/books/details/9781138807419/</a:t>
            </a:r>
            <a:r>
              <a:rPr lang="en-US" altLang="en-US" sz="1800" b="1" smtClean="0"/>
              <a:t> </a:t>
            </a:r>
            <a:endParaRPr lang="en-US" altLang="en-US" sz="1800" smtClean="0"/>
          </a:p>
        </p:txBody>
      </p:sp>
      <p:pic>
        <p:nvPicPr>
          <p:cNvPr id="1040388"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0"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34886"/>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513488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5134886"/>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0670" y="5129849"/>
            <a:ext cx="1530129" cy="1730802"/>
          </a:xfrm>
          <a:prstGeom prst="rect">
            <a:avLst/>
          </a:prstGeom>
        </p:spPr>
      </p:pic>
    </p:spTree>
    <p:extLst>
      <p:ext uri="{BB962C8B-B14F-4D97-AF65-F5344CB8AC3E}">
        <p14:creationId xmlns:p14="http://schemas.microsoft.com/office/powerpoint/2010/main" val="33533068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2658" name="Picture 2"/>
          <p:cNvPicPr>
            <a:picLocks noChangeAspect="1"/>
          </p:cNvPicPr>
          <p:nvPr/>
        </p:nvPicPr>
        <p:blipFill>
          <a:blip r:embed="rId2">
            <a:extLst>
              <a:ext uri="{28A0092B-C50C-407E-A947-70E740481C1C}">
                <a14:useLocalDpi xmlns:a14="http://schemas.microsoft.com/office/drawing/2010/main" val="0"/>
              </a:ext>
            </a:extLst>
          </a:blip>
          <a:srcRect l="29437" t="7538" r="27048" b="2003"/>
          <a:stretch>
            <a:fillRect/>
          </a:stretch>
        </p:blipFill>
        <p:spPr bwMode="auto">
          <a:xfrm>
            <a:off x="1981200" y="0"/>
            <a:ext cx="48768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79852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228600" y="685800"/>
            <a:ext cx="8686800" cy="2286000"/>
          </a:xfrm>
        </p:spPr>
        <p:txBody>
          <a:bodyPr/>
          <a:lstStyle/>
          <a:p>
            <a:pPr eaLnBrk="1" hangingPunct="1"/>
            <a:r>
              <a:rPr lang="en-US" sz="4000" b="1" dirty="0" smtClean="0">
                <a:solidFill>
                  <a:srgbClr val="FF0000"/>
                </a:solidFill>
                <a:latin typeface="Tahoma" panose="020B0604030504040204" pitchFamily="34" charset="0"/>
                <a:cs typeface="Tahoma" panose="020B0604030504040204" pitchFamily="34" charset="0"/>
              </a:rPr>
              <a:t>Want something FREE?</a:t>
            </a:r>
            <a:r>
              <a:rPr lang="en-US" sz="3600" b="1" dirty="0" smtClean="0">
                <a:solidFill>
                  <a:srgbClr val="FF0000"/>
                </a:solidFill>
                <a:latin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cs typeface="Tahoma" panose="020B0604030504040204" pitchFamily="34" charset="0"/>
              </a:rPr>
              <a:t>Introducing the “TEC-VARIETY” book…(Framework #1)</a:t>
            </a:r>
            <a:r>
              <a:rPr lang="en-US" b="1" dirty="0">
                <a:solidFill>
                  <a:srgbClr val="FF0000"/>
                </a:solidFill>
                <a:latin typeface="Tahoma" panose="020B0604030504040204" pitchFamily="34" charset="0"/>
                <a:cs typeface="Tahoma" panose="020B0604030504040204" pitchFamily="34" charset="0"/>
              </a:rPr>
              <a:t/>
            </a:r>
            <a:br>
              <a:rPr lang="en-US" b="1" dirty="0">
                <a:solidFill>
                  <a:srgbClr val="FF0000"/>
                </a:solidFill>
                <a:latin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cs typeface="Tahoma" panose="020B0604030504040204" pitchFamily="34" charset="0"/>
                <a:hlinkClick r:id="rId2"/>
              </a:rPr>
              <a:t>http://tec-variety.com</a:t>
            </a:r>
            <a:r>
              <a:rPr lang="en-US" sz="2800" b="1" dirty="0" smtClean="0">
                <a:solidFill>
                  <a:srgbClr val="FF0000"/>
                </a:solidFill>
                <a:latin typeface="Tahoma" panose="020B0604030504040204" pitchFamily="34" charset="0"/>
                <a:cs typeface="Tahoma" panose="020B0604030504040204" pitchFamily="34" charset="0"/>
                <a:hlinkClick r:id="rId2"/>
              </a:rPr>
              <a:t>/</a:t>
            </a:r>
            <a:r>
              <a:rPr lang="en-US" sz="2800" b="1" dirty="0" smtClean="0">
                <a:solidFill>
                  <a:srgbClr val="FF0000"/>
                </a:solidFill>
                <a:latin typeface="Tahoma" panose="020B0604030504040204" pitchFamily="34" charset="0"/>
                <a:cs typeface="Tahoma" panose="020B0604030504040204" pitchFamily="34" charset="0"/>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6600"/>
            <a:ext cx="2592435" cy="3581400"/>
          </a:xfrm>
          <a:prstGeom prst="rect">
            <a:avLst/>
          </a:prstGeom>
        </p:spPr>
      </p:pic>
      <p:pic>
        <p:nvPicPr>
          <p:cNvPr id="6" name="Picture 5"/>
          <p:cNvPicPr>
            <a:picLocks noChangeAspect="1"/>
          </p:cNvPicPr>
          <p:nvPr/>
        </p:nvPicPr>
        <p:blipFill>
          <a:blip r:embed="rId4"/>
          <a:stretch>
            <a:fillRect/>
          </a:stretch>
        </p:blipFill>
        <p:spPr>
          <a:xfrm>
            <a:off x="2971800" y="3200400"/>
            <a:ext cx="6092171" cy="2819400"/>
          </a:xfrm>
          <a:prstGeom prst="rect">
            <a:avLst/>
          </a:prstGeom>
        </p:spPr>
      </p:pic>
      <p:pic>
        <p:nvPicPr>
          <p:cNvPr id="5" name="Picture 4"/>
          <p:cNvPicPr>
            <a:picLocks noChangeAspect="1"/>
          </p:cNvPicPr>
          <p:nvPr/>
        </p:nvPicPr>
        <p:blipFill rotWithShape="1">
          <a:blip r:embed="rId5"/>
          <a:srcRect l="13522" t="33773" r="17894" b="7124"/>
          <a:stretch/>
        </p:blipFill>
        <p:spPr>
          <a:xfrm>
            <a:off x="3048000" y="3268384"/>
            <a:ext cx="6096000" cy="3346822"/>
          </a:xfrm>
          <a:prstGeom prst="rect">
            <a:avLst/>
          </a:prstGeom>
        </p:spPr>
      </p:pic>
    </p:spTree>
    <p:extLst>
      <p:ext uri="{BB962C8B-B14F-4D97-AF65-F5344CB8AC3E}">
        <p14:creationId xmlns:p14="http://schemas.microsoft.com/office/powerpoint/2010/main" val="1229916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Title 1"/>
          <p:cNvSpPr>
            <a:spLocks noGrp="1"/>
          </p:cNvSpPr>
          <p:nvPr>
            <p:ph type="title"/>
          </p:nvPr>
        </p:nvSpPr>
        <p:spPr>
          <a:xfrm>
            <a:off x="685800" y="152401"/>
            <a:ext cx="7924800" cy="4465740"/>
          </a:xfrm>
        </p:spPr>
        <p:txBody>
          <a:bodyPr/>
          <a:lstStyle/>
          <a:p>
            <a:r>
              <a:rPr lang="en-US" sz="4000" b="1" dirty="0" smtClean="0">
                <a:solidFill>
                  <a:srgbClr val="FF0000"/>
                </a:solidFill>
                <a:latin typeface="Tahoma" pitchFamily="34" charset="0"/>
                <a:cs typeface="Tahoma" pitchFamily="34" charset="0"/>
              </a:rPr>
              <a:t>Any Comments or Questions</a:t>
            </a:r>
            <a:r>
              <a:rPr lang="en-US" sz="4000" b="1" dirty="0" smtClean="0">
                <a:solidFill>
                  <a:srgbClr val="FF0000"/>
                </a:solidFill>
                <a:latin typeface="Tahoma" pitchFamily="34" charset="0"/>
                <a:cs typeface="Tahoma" pitchFamily="34" charset="0"/>
              </a:rPr>
              <a:t>?</a:t>
            </a:r>
            <a:r>
              <a:rPr lang="en-US" sz="2800" b="1" dirty="0" smtClean="0">
                <a:solidFill>
                  <a:srgbClr val="FF0000"/>
                </a:solidFill>
                <a:latin typeface="Tahoma" pitchFamily="34" charset="0"/>
                <a:cs typeface="Tahoma" pitchFamily="34" charset="0"/>
              </a:rPr>
              <a:t/>
            </a:r>
            <a:br>
              <a:rPr lang="en-US" sz="2800" b="1" dirty="0" smtClean="0">
                <a:solidFill>
                  <a:srgbClr val="FF0000"/>
                </a:solidFill>
                <a:latin typeface="Tahoma" pitchFamily="34" charset="0"/>
                <a:cs typeface="Tahoma" pitchFamily="34" charset="0"/>
              </a:rPr>
            </a:br>
            <a:r>
              <a:rPr lang="en-US" sz="2800" b="1" dirty="0">
                <a:solidFill>
                  <a:srgbClr val="FF0000"/>
                </a:solidFill>
                <a:latin typeface="Tahoma" pitchFamily="34" charset="0"/>
                <a:cs typeface="Tahoma" pitchFamily="34" charset="0"/>
              </a:rPr>
              <a:t>Slides at: TrainingShare.com</a:t>
            </a:r>
            <a:br>
              <a:rPr lang="en-US" sz="2800" b="1" dirty="0">
                <a:solidFill>
                  <a:srgbClr val="FF0000"/>
                </a:solidFill>
                <a:latin typeface="Tahoma" pitchFamily="34" charset="0"/>
                <a:cs typeface="Tahoma" pitchFamily="34" charset="0"/>
              </a:rPr>
            </a:br>
            <a:r>
              <a:rPr lang="en-US" sz="2800" b="1" dirty="0">
                <a:solidFill>
                  <a:srgbClr val="0070C0"/>
                </a:solidFill>
                <a:latin typeface="Tahoma" pitchFamily="34" charset="0"/>
                <a:cs typeface="Tahoma" pitchFamily="34" charset="0"/>
              </a:rPr>
              <a:t>Papers: PublicationShare.com</a:t>
            </a:r>
            <a:r>
              <a:rPr lang="en-US" sz="2800" b="1" dirty="0">
                <a:solidFill>
                  <a:srgbClr val="FF0000"/>
                </a:solidFill>
                <a:latin typeface="Tahoma" pitchFamily="34" charset="0"/>
                <a:cs typeface="Tahoma" pitchFamily="34" charset="0"/>
              </a:rPr>
              <a:t/>
            </a:r>
            <a:br>
              <a:rPr lang="en-US" sz="2800" b="1" dirty="0">
                <a:solidFill>
                  <a:srgbClr val="FF0000"/>
                </a:solidFill>
                <a:latin typeface="Tahoma" pitchFamily="34" charset="0"/>
                <a:cs typeface="Tahoma" pitchFamily="34" charset="0"/>
              </a:rPr>
            </a:br>
            <a:r>
              <a:rPr lang="en-US" sz="2800" b="1" dirty="0" smtClean="0">
                <a:solidFill>
                  <a:srgbClr val="00B050"/>
                </a:solidFill>
                <a:latin typeface="Tahoma" pitchFamily="34" charset="0"/>
                <a:cs typeface="Tahoma" pitchFamily="34" charset="0"/>
              </a:rPr>
              <a:t>Free Book</a:t>
            </a:r>
            <a:r>
              <a:rPr lang="en-US" sz="2800" b="1" dirty="0">
                <a:solidFill>
                  <a:srgbClr val="00B050"/>
                </a:solidFill>
                <a:latin typeface="Tahoma" pitchFamily="34" charset="0"/>
                <a:cs typeface="Tahoma" pitchFamily="34" charset="0"/>
              </a:rPr>
              <a:t>: </a:t>
            </a:r>
            <a:r>
              <a:rPr lang="en-US" sz="2800" b="1" dirty="0">
                <a:solidFill>
                  <a:srgbClr val="00B050"/>
                </a:solidFill>
                <a:latin typeface="Tahoma" pitchFamily="34" charset="0"/>
                <a:cs typeface="Tahoma" pitchFamily="34" charset="0"/>
                <a:hlinkClick r:id="rId6"/>
              </a:rPr>
              <a:t>http://tec-variety.com</a:t>
            </a:r>
            <a:r>
              <a:rPr lang="en-US" sz="2800" b="1" dirty="0" smtClean="0">
                <a:solidFill>
                  <a:srgbClr val="00B050"/>
                </a:solidFill>
                <a:latin typeface="Tahoma" pitchFamily="34" charset="0"/>
                <a:cs typeface="Tahoma" pitchFamily="34" charset="0"/>
                <a:hlinkClick r:id="rId6"/>
              </a:rPr>
              <a:t>/</a:t>
            </a:r>
            <a:r>
              <a:rPr lang="en-US" sz="2800" b="1" dirty="0" smtClean="0">
                <a:solidFill>
                  <a:srgbClr val="00B050"/>
                </a:solidFill>
                <a:latin typeface="Tahoma" pitchFamily="34" charset="0"/>
                <a:cs typeface="Tahoma" pitchFamily="34" charset="0"/>
              </a:rPr>
              <a:t/>
            </a:r>
            <a:br>
              <a:rPr lang="en-US" sz="2800" b="1" dirty="0" smtClean="0">
                <a:solidFill>
                  <a:srgbClr val="00B050"/>
                </a:solidFill>
                <a:latin typeface="Tahoma" pitchFamily="34" charset="0"/>
                <a:cs typeface="Tahoma" pitchFamily="34" charset="0"/>
              </a:rPr>
            </a:br>
            <a:r>
              <a:rPr lang="en-US" sz="2800" b="1" dirty="0" err="1" smtClean="0">
                <a:solidFill>
                  <a:srgbClr val="00B050"/>
                </a:solidFill>
                <a:latin typeface="Tahoma" pitchFamily="34" charset="0"/>
                <a:cs typeface="Tahoma" pitchFamily="34" charset="0"/>
              </a:rPr>
              <a:t>MOOCsBook</a:t>
            </a:r>
            <a:r>
              <a:rPr lang="en-US" sz="2800" b="1" dirty="0">
                <a:solidFill>
                  <a:srgbClr val="00B050"/>
                </a:solidFill>
                <a:latin typeface="Tahoma" pitchFamily="34" charset="0"/>
                <a:cs typeface="Tahoma" pitchFamily="34" charset="0"/>
              </a:rPr>
              <a:t>: </a:t>
            </a:r>
            <a:r>
              <a:rPr lang="en-US" sz="2800" b="1" dirty="0">
                <a:solidFill>
                  <a:srgbClr val="00B050"/>
                </a:solidFill>
                <a:latin typeface="Tahoma" pitchFamily="34" charset="0"/>
                <a:cs typeface="Tahoma" pitchFamily="34" charset="0"/>
                <a:hlinkClick r:id="rId7"/>
              </a:rPr>
              <a:t>http://moocsbook.com</a:t>
            </a:r>
            <a:r>
              <a:rPr lang="en-US" sz="2800" b="1" dirty="0" smtClean="0">
                <a:solidFill>
                  <a:srgbClr val="00B050"/>
                </a:solidFill>
                <a:latin typeface="Tahoma" pitchFamily="34" charset="0"/>
                <a:cs typeface="Tahoma" pitchFamily="34" charset="0"/>
                <a:hlinkClick r:id="rId7"/>
              </a:rPr>
              <a:t>/</a:t>
            </a:r>
            <a:r>
              <a:rPr lang="en-US" sz="2800" b="1" dirty="0" smtClean="0">
                <a:solidFill>
                  <a:srgbClr val="00B050"/>
                </a:solidFill>
                <a:latin typeface="Tahoma" pitchFamily="34" charset="0"/>
                <a:cs typeface="Tahoma" pitchFamily="34" charset="0"/>
              </a:rPr>
              <a:t> </a:t>
            </a:r>
            <a:r>
              <a:rPr lang="en-US" sz="2800" b="1" dirty="0" smtClean="0">
                <a:solidFill>
                  <a:srgbClr val="00B050"/>
                </a:solidFill>
                <a:latin typeface="Tahoma" pitchFamily="34" charset="0"/>
                <a:cs typeface="Tahoma" pitchFamily="34" charset="0"/>
              </a:rPr>
              <a:t> </a:t>
            </a:r>
            <a:r>
              <a:rPr lang="en-US" sz="2800" b="1" dirty="0" smtClean="0">
                <a:solidFill>
                  <a:srgbClr val="00B050"/>
                </a:solidFill>
                <a:latin typeface="Tahoma" pitchFamily="34" charset="0"/>
                <a:cs typeface="Tahoma" pitchFamily="34" charset="0"/>
              </a:rPr>
              <a:t/>
            </a:r>
            <a:br>
              <a:rPr lang="en-US" sz="2800" b="1" dirty="0" smtClean="0">
                <a:solidFill>
                  <a:srgbClr val="00B050"/>
                </a:solidFill>
                <a:latin typeface="Tahoma" pitchFamily="34" charset="0"/>
                <a:cs typeface="Tahoma" pitchFamily="34" charset="0"/>
              </a:rPr>
            </a:br>
            <a:r>
              <a:rPr lang="en-US" sz="2800" b="1" dirty="0" smtClean="0">
                <a:solidFill>
                  <a:srgbClr val="00B0F0"/>
                </a:solidFill>
                <a:latin typeface="Tahoma" pitchFamily="34" charset="0"/>
                <a:cs typeface="Tahoma" pitchFamily="34" charset="0"/>
              </a:rPr>
              <a:t>	</a:t>
            </a:r>
            <a:endParaRPr lang="en-US" sz="2800" b="1" dirty="0" smtClean="0">
              <a:solidFill>
                <a:schemeClr val="tx1"/>
              </a:solidFill>
              <a:latin typeface="Tahoma" pitchFamily="34" charset="0"/>
              <a:cs typeface="Tahoma" pitchFamily="34" charset="0"/>
            </a:endParaRPr>
          </a:p>
        </p:txBody>
      </p:sp>
      <p:pic>
        <p:nvPicPr>
          <p:cNvPr id="11" name="End Credi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55405" y="3881255"/>
            <a:ext cx="487363" cy="487363"/>
          </a:xfrm>
          <a:prstGeom prst="rect">
            <a:avLst/>
          </a:prstGeom>
        </p:spPr>
      </p:pic>
      <p:pic>
        <p:nvPicPr>
          <p:cNvPr id="13" name="Picture 2" descr="C:\Users\Curtis\Desktop\Curt's Documents\Curt's Pics\Curt\Keynote, best of, and funny pics\Best Pics to pick from March 2012\BONK MOOC (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4330970"/>
            <a:ext cx="3260697" cy="24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justgabe.com/wp-content/uploads/2011/04/engag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3740" y="29634"/>
            <a:ext cx="1538038" cy="1174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1368" y="4330970"/>
            <a:ext cx="1566713" cy="23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12" cstate="print">
            <a:extLst>
              <a:ext uri="{28A0092B-C50C-407E-A947-70E740481C1C}">
                <a14:useLocalDpi xmlns:a14="http://schemas.microsoft.com/office/drawing/2010/main" val="0"/>
              </a:ext>
            </a:extLst>
          </a:blip>
          <a:srcRect l="29437" t="7538" r="27048" b="2003"/>
          <a:stretch>
            <a:fillRect/>
          </a:stretch>
        </p:blipFill>
        <p:spPr bwMode="auto">
          <a:xfrm>
            <a:off x="2667000" y="4361087"/>
            <a:ext cx="1768622" cy="24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84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picengage.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5" name="picoutther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2354" fill="hold"/>
                                        <p:tgtEl>
                                          <p:spTgt spid="11"/>
                                        </p:tgtEl>
                                      </p:cBhvr>
                                    </p:cmd>
                                  </p:childTnLst>
                                </p:cTn>
                              </p:par>
                            </p:childTnLst>
                          </p:cTn>
                        </p:par>
                      </p:childTnLst>
                    </p:cTn>
                  </p:par>
                </p:childTnLst>
              </p:cTn>
              <p:nextCondLst>
                <p:cond evt="onClick" delay="0">
                  <p:tgtEl>
                    <p:spTgt spid="11"/>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art 2 (Micro View). &amp;#x0D;&amp;#x0A;Creatively Engaging Online Students: Models and Activities&amp;quot;&quot;/&gt;&lt;property id=&quot;20307&quot; value=&quot;2133&quot;/&gt;&lt;/object&gt;&lt;object type=&quot;3&quot; unique_id=&quot;10005&quot;&gt;&lt;property id=&quot;20148&quot; value=&quot;5&quot;/&gt;&lt;property id=&quot;20300&quot; value=&quot;Slide 2 - &amp;quot;Part I: Some Online Motivational Ideas&amp;quot;&quot;/&gt;&lt;property id=&quot;20307&quot; value=&quot;1522&quot;/&gt;&lt;/object&gt;&lt;object type=&quot;3&quot; unique_id=&quot;10006&quot;&gt;&lt;property id=&quot;20148&quot; value=&quot;5&quot;/&gt;&lt;property id=&quot;20300&quot; value=&quot;Slide 3&quot;/&gt;&lt;property id=&quot;20307&quot; value=&quot;2107&quot;/&gt;&lt;/object&gt;&lt;object type=&quot;3&quot; unique_id=&quot;10007&quot;&gt;&lt;property id=&quot;20148&quot; value=&quot;5&quot;/&gt;&lt;property id=&quot;20300&quot; value=&quot;Slide 4 - &amp;quot;We are not motivating students with the technologies that they love&amp;quot;&quot;/&gt;&lt;property id=&quot;20307&quot; value=&quot;1911&quot;/&gt;&lt;/object&gt;&lt;object type=&quot;3&quot; unique_id=&quot;10008&quot;&gt;&lt;property id=&quot;20148&quot; value=&quot;5&quot;/&gt;&lt;property id=&quot;20300&quot; value=&quot;Slide 5 - &amp;quot;Intrinsic Motivation&amp;quot;&quot;/&gt;&lt;property id=&quot;20307&quot; value=&quot;2102&quot;/&gt;&lt;/object&gt;&lt;object type=&quot;3&quot; unique_id=&quot;10009&quot;&gt;&lt;property id=&quot;20148&quot; value=&quot;5&quot;/&gt;&lt;property id=&quot;20300&quot; value=&quot;Slide 6 - &amp;quot;TEC-VARIETY Model for&amp;#x0D;&amp;#x0A;Online Motivation and Retention&amp;quot;&quot;/&gt;&lt;property id=&quot;20307&quot; value=&quot;1523&quot;/&gt;&lt;/object&gt;&lt;object type=&quot;3&quot; unique_id=&quot;10010&quot;&gt;&lt;property id=&quot;20148&quot; value=&quot;5&quot;/&gt;&lt;property id=&quot;20300&quot; value=&quot;Slide 7 - &amp;quot;1. Tone/Climate: Social Ice Breakers&amp;quot;&quot;/&gt;&lt;property id=&quot;20307&quot; value=&quot;2016&quot;/&gt;&lt;/object&gt;&lt;object type=&quot;3&quot; unique_id=&quot;10011&quot;&gt;&lt;property id=&quot;20148&quot; value=&quot;5&quot;/&gt;&lt;property id=&quot;20300&quot; value=&quot;Slide 8 - &amp;quot;1. Tone/Climate: C. Video Course Intros (examples from Northern Virginia Community College and Indiana University K&quot;/&gt;&lt;property id=&quot;20307&quot; value=&quot;2017&quot;/&gt;&lt;/object&gt;&lt;object type=&quot;3&quot; unique_id=&quot;10012&quot;&gt;&lt;property id=&quot;20148&quot; value=&quot;5&quot;/&gt;&lt;property id=&quot;20300&quot; value=&quot;Slide 9 - &amp;quot;2. Encouragement, Feedback, etc.: &amp;#x0D;&amp;#x0A;A. Online Self-Testing (e.g., self study in vocabulary, anatomy, chemistry, diss&quot;/&gt;&lt;property id=&quot;20307&quot; value=&quot;2018&quot;/&gt;&lt;/object&gt;&lt;object type=&quot;3&quot; unique_id=&quot;10013&quot;&gt;&lt;property id=&quot;20148&quot; value=&quot;5&quot;/&gt;&lt;property id=&quot;20300&quot; value=&quot;Slide 10 - &amp;quot;2. Encouragement, Feedback, etc.: &amp;#x0D;&amp;#x0A;B. Tutorials with Screen Capture &amp;#x0D;&amp;#x0A;(e.g., Jing, Screenr)&amp;quot;&quot;/&gt;&lt;property id=&quot;20307&quot; value=&quot;2183&quot;/&gt;&lt;/object&gt;&lt;object type=&quot;3&quot; unique_id=&quot;10014&quot;&gt;&lt;property id=&quot;20148&quot; value=&quot;5&quot;/&gt;&lt;property id=&quot;20300&quot; value=&quot;Slide 11 - &amp;quot;3. Curiosity, Fun:&amp;#x0D;&amp;#x0A;A. Exploration and Demonstration:&amp;#x0D;&amp;#x0A;Virtual Tours and Timelines (HyperHistory)&amp;#x0D;&amp;#x0A; http://simile.mit&quot;/&gt;&lt;property id=&quot;20307&quot; value=&quot;1724&quot;/&gt;&lt;/object&gt;&lt;object type=&quot;3&quot; unique_id=&quot;10015&quot;&gt;&lt;property id=&quot;20148&quot; value=&quot;5&quot;/&gt;&lt;property id=&quot;20300&quot; value=&quot;Slide 12 - &amp;quot;3. Curiosity, Fun:&amp;#x0D;&amp;#x0A;B.  Online News &amp;#x0D;&amp;#x0A;(Giant jellyfish, Tiny T. rex, and Ardi)&amp;quot;&quot;/&gt;&lt;property id=&quot;20307&quot; value=&quot;2151&quot;/&gt;&lt;/object&gt;&lt;object type=&quot;3&quot; unique_id=&quot;10016&quot;&gt;&lt;property id=&quot;20148&quot; value=&quot;5&quot;/&gt;&lt;property id=&quot;20300&quot; value=&quot;Slide 13 - &amp;quot;4. Variety, Novelty:&amp;#x0D;&amp;#x0A;A. Cool Resource Provider&amp;quot;&quot;/&gt;&lt;property id=&quot;20307&quot; value=&quot;2188&quot;/&gt;&lt;/object&gt;&lt;object type=&quot;3&quot; unique_id=&quot;10017&quot;&gt;&lt;property id=&quot;20148&quot; value=&quot;5&quot;/&gt;&lt;property id=&quot;20300&quot; value=&quot;Slide 14 - &amp;quot;4. Variety, Novelty:&amp;#x0D;&amp;#x0A;B. Volunteer Technology Demos&amp;quot;&quot;/&gt;&lt;property id=&quot;20307&quot; value=&quot;2189&quot;/&gt;&lt;/object&gt;&lt;object type=&quot;3&quot; unique_id=&quot;10018&quot;&gt;&lt;property id=&quot;20148&quot; value=&quot;5&quot;/&gt;&lt;property id=&quot;20300&quot; value=&quot;Slide 15 - &amp;quot;4. Variety, Novelty:&amp;#x0D;&amp;#x0A;C. Adding voice to email, docs (Yack Pack, VoiceThread)&amp;quot;&quot;/&gt;&lt;property id=&quot;20307&quot; value=&quot;2182&quot;/&gt;&lt;/object&gt;&lt;object type=&quot;3&quot; unique_id=&quot;10019&quot;&gt;&lt;property id=&quot;20148&quot; value=&quot;5&quot;/&gt;&lt;property id=&quot;20300&quot; value=&quot;Slide 16 - &amp;quot;4. Variety, Novelty:&amp;#x0D;&amp;#x0A;D. Free Text Chats&amp;#x0D;&amp;#x0A;(Bonk, 2007; Mei-Ya Liang, 2007)&amp;quot;&quot;/&gt;&lt;property id=&quot;20307&quot; value=&quot;2186&quot;/&gt;&lt;/object&gt;&lt;object type=&quot;3&quot; unique_id=&quot;10020&quot;&gt;&lt;property id=&quot;20148&quot; value=&quot;5&quot;/&gt;&lt;property id=&quot;20300&quot; value=&quot;Slide 17 - &amp;quot;5. Autonomy, Choice: A. Online Literature Search (Class Google Jockeys) &amp;#x0D;&amp;#x0A;(links to text, soundtracks, video clips,&quot;/&gt;&lt;property id=&quot;20307&quot; value=&quot;1739&quot;/&gt;&lt;/object&gt;&lt;object type=&quot;3&quot; unique_id=&quot;10021&quot;&gt;&lt;property id=&quot;20148&quot; value=&quot;5&quot;/&gt;&lt;property id=&quot;20300&quot; value=&quot;Slide 18&quot;/&gt;&lt;property id=&quot;20307&quot; value=&quot;1706&quot;/&gt;&lt;/object&gt;&lt;object type=&quot;3&quot; unique_id=&quot;10022&quot;&gt;&lt;property id=&quot;20148&quot; value=&quot;5&quot;/&gt;&lt;property id=&quot;20300&quot; value=&quot;Slide 19 - &amp;quot;5. Autonomy, Choice: &amp;#x0D;&amp;#x0A;C. Famous Person Homepage Explorations&amp;#x0D;&amp;#x0A;(e.g., Thomas Friedman, NY Times reporter)&amp;quot;&quot;/&gt;&lt;property id=&quot;20307&quot; value=&quot;2117&quot;/&gt;&lt;/object&gt;&lt;object type=&quot;3&quot; unique_id=&quot;10023&quot;&gt;&lt;property id=&quot;20148&quot; value=&quot;5&quot;/&gt;&lt;property id=&quot;20300&quot; value=&quot;Slide 20 - &amp;quot;6. Relevance, Meaningfulness: &amp;#x0D;&amp;#x0A; A. Mobile News (New York Times): A new way to take your news with you on the iPhon&quot;/&gt;&lt;property id=&quot;20307&quot; value=&quot;1904&quot;/&gt;&lt;/object&gt;&lt;object type=&quot;3&quot; unique_id=&quot;10024&quot;&gt;&lt;property id=&quot;20148&quot; value=&quot;5&quot;/&gt;&lt;property id=&quot;20300&quot; value=&quot;Slide 21 - &amp;quot;6. Relevance, Meaningfulness: &amp;#x0D;&amp;#x0A;B. 60 Second Recap&amp;#x0D;&amp;#x0A; http://www.60secondrecap.com/ &amp;#x0D;&amp;#x0A; Actress to students: Lend me yo&quot;/&gt;&lt;property id=&quot;20307&quot; value=&quot;2152&quot;/&gt;&lt;/object&gt;&lt;object type=&quot;3&quot; unique_id=&quot;10025&quot;&gt;&lt;property id=&quot;20148&quot; value=&quot;5&quot;/&gt;&lt;property id=&quot;20300&quot; value=&quot;Slide 22 - &amp;quot;7. Interactive, Collaborative: &amp;#x0D;&amp;#x0A;A. Online Language Learning &amp;#x0D;&amp;#x0A;(ECpod, Mixxer, Livemocha, Babbel, KanTalk)&amp;quot;&quot;/&gt;&lt;property id=&quot;20307&quot; value=&quot;1748&quot;/&gt;&lt;/object&gt;&lt;object type=&quot;3&quot; unique_id=&quot;10026&quot;&gt;&lt;property id=&quot;20148&quot; value=&quot;5&quot;/&gt;&lt;property id=&quot;20300&quot; value=&quot;Slide 23 - &amp;quot;7. Interactive, Collaborative: &amp;#x0D;&amp;#x0A;B. Collaborative Groups (Ning, Google Groups, MSN Groups, Yahoo Groups, Diigo)&amp;quot;&quot;/&gt;&lt;property id=&quot;20307&quot; value=&quot;2162&quot;/&gt;&lt;/object&gt;&lt;object type=&quot;3&quot; unique_id=&quot;10027&quot;&gt;&lt;property id=&quot;20148&quot; value=&quot;5&quot;/&gt;&lt;property id=&quot;20300&quot; value=&quot;Slide 24 - &amp;quot;7. Interactive, Collaborative: &amp;#x0D;&amp;#x0A;C. Collaborative Documents (Google Docs)&amp;quot;&quot;/&gt;&lt;property id=&quot;20307&quot; value=&quot;2184&quot;/&gt;&lt;/object&gt;&lt;object type=&quot;3&quot; unique_id=&quot;10028&quot;&gt;&lt;property id=&quot;20148&quot; value=&quot;5&quot;/&gt;&lt;property id=&quot;20300&quot; value=&quot;Slide 25 - &amp;quot;7. Interactive, Collaborative: &amp;#x0D;&amp;#x0A;D. Collaborative Bookmarking (Diigo, Delicious)&amp;quot;&quot;/&gt;&lt;property id=&quot;20307&quot; value=&quot;2185&quot;/&gt;&lt;/object&gt;&lt;object type=&quot;3&quot; unique_id=&quot;10029&quot;&gt;&lt;property id=&quot;20148&quot; value=&quot;5&quot;/&gt;&lt;property id=&quot;20300&quot; value=&quot;Slide 26 - &amp;quot;8. Engagement, Effort:&amp;#x0D;&amp;#x0A;A. Synchronous and Asynchronous Events (e.g., Breeze + Video + Online Forum + Online Papers&quot;/&gt;&lt;property id=&quot;20307&quot; value=&quot;1774&quot;/&gt;&lt;/object&gt;&lt;object type=&quot;3&quot; unique_id=&quot;10030&quot;&gt;&lt;property id=&quot;20148&quot; value=&quot;5&quot;/&gt;&lt;property id=&quot;20300&quot; value=&quot;Slide 27 - &amp;quot;8. Engagement, Effort:&amp;#x0D;&amp;#x0A;B. Nominate Quotes (e.g., Shakespeare)&amp;quot;&quot;/&gt;&lt;property id=&quot;20307&quot; value=&quot;2193&quot;/&gt;&lt;/object&gt;&lt;object type=&quot;3&quot; unique_id=&quot;10031&quot;&gt;&lt;property id=&quot;20148&quot; value=&quot;5&quot;/&gt;&lt;property id=&quot;20300&quot; value=&quot;Slide 28 - &amp;quot;8. Engagement, Effort:&amp;#x0D;&amp;#x0A;C. Online Café Question Exchange&amp;quot;&quot;/&gt;&lt;property id=&quot;20307&quot; value=&quot;2195&quot;/&gt;&lt;/object&gt;&lt;object type=&quot;3&quot; unique_id=&quot;10032&quot;&gt;&lt;property id=&quot;20148&quot; value=&quot;5&quot;/&gt;&lt;property id=&quot;20300&quot; value=&quot;Slide 29 - &amp;quot;9. Tension, Challenge, etc.:&amp;#x0D;&amp;#x0A;A. Online Role Play of Famous People, Mock Trial, Debates, etc.&amp;quot;&quot;/&gt;&lt;property id=&quot;20307&quot; value=&quot;1534&quot;/&gt;&lt;/object&gt;&lt;object type=&quot;3&quot; unique_id=&quot;10033&quot;&gt;&lt;property id=&quot;20148&quot; value=&quot;5&quot;/&gt;&lt;property id=&quot;20300&quot; value=&quot;Slide 30 - &amp;quot;9. Tension, Challenge, etc.:&amp;#x0D;&amp;#x0A;B. Ethical Medical Debates&amp;quot;&quot;/&gt;&lt;property id=&quot;20307&quot; value=&quot;2025&quot;/&gt;&lt;/object&gt;&lt;object type=&quot;3&quot; unique_id=&quot;10034&quot;&gt;&lt;property id=&quot;20148&quot; value=&quot;5&quot;/&gt;&lt;property id=&quot;20300&quot; value=&quot;Slide 31 - &amp;quot;10. Yields Products, Goals: &amp;#x0D;&amp;#x0A;A. Movie Festivals, Concept Maps, Video Papers, Virtual Timelines, Digital Movies&amp;quot;&quot;/&gt;&lt;property id=&quot;20307&quot; value=&quot;1909&quot;/&gt;&lt;/object&gt;&lt;object type=&quot;3&quot; unique_id=&quot;10035&quot;&gt;&lt;property id=&quot;20148&quot; value=&quot;5&quot;/&gt;&lt;property id=&quot;20300&quot; value=&quot;Slide 32 - &amp;quot;10. Yields Products, Goals: &amp;#x0D;&amp;#x0A;B. Video Blogs&amp;quot;&quot;/&gt;&lt;property id=&quot;20307&quot; value=&quot;2199&quot;/&gt;&lt;/object&gt;&lt;object type=&quot;3&quot; unique_id=&quot;10036&quot;&gt;&lt;property id=&quot;20148&quot; value=&quot;5&quot;/&gt;&lt;property id=&quot;20300&quot; value=&quot;Slide 33 - &amp;quot;Part II: Addressing Learning Styles&amp;quot;&quot;/&gt;&lt;property id=&quot;20307&quot; value=&quot;1922&quot;/&gt;&lt;/object&gt;&lt;object type=&quot;3&quot; unique_id=&quot;10037&quot;&gt;&lt;property id=&quot;20148&quot; value=&quot;5&quot;/&gt;&lt;property id=&quot;20300&quot; value=&quot;Slide 34&quot;/&gt;&lt;property id=&quot;20307&quot; value=&quot;2122&quot;/&gt;&lt;/object&gt;&lt;object type=&quot;3&quot; unique_id=&quot;10038&quot;&gt;&lt;property id=&quot;20148&quot; value=&quot;5&quot;/&gt;&lt;property id=&quot;20300&quot; value=&quot;Slide 35 - &amp;quot;The R2D2 Method&amp;quot;&quot;/&gt;&lt;property id=&quot;20307&quot; value=&quot;1930&quot;/&gt;&lt;/object&gt;&lt;object type=&quot;3&quot; unique_id=&quot;10039&quot;&gt;&lt;property id=&quot;20148&quot; value=&quot;5&quot;/&gt;&lt;property id=&quot;20300&quot; value=&quot;Slide 36 - &amp;quot;1. Auditory or Verbal Learners&amp;quot;&quot;/&gt;&lt;property id=&quot;20307&quot; value=&quot;1932&quot;/&gt;&lt;/object&gt;&lt;object type=&quot;3&quot; unique_id=&quot;10040&quot;&gt;&lt;property id=&quot;20148&quot; value=&quot;5&quot;/&gt;&lt;property id=&quot;20300&quot; value=&quot;Slide 37 - &amp;quot;Read 1a. Publishing in Open Access Journals (e.g., PLOS)&amp;quot;&quot;/&gt;&lt;property id=&quot;20307&quot; value=&quot;2138&quot;/&gt;&lt;/object&gt;&lt;object type=&quot;3&quot; unique_id=&quot;10041&quot;&gt;&lt;property id=&quot;20148&quot; value=&quot;5&quot;/&gt;&lt;property id=&quot;20300&quot; value=&quot;Slide 38 - &amp;quot;Read 1b. Course Announcements (e.g., Teaching with Twitter)&amp;quot;&quot;/&gt;&lt;property id=&quot;20307&quot; value=&quot;2139&quot;/&gt;&lt;/object&gt;&lt;object type=&quot;3&quot; unique_id=&quot;10042&quot;&gt;&lt;property id=&quot;20148&quot; value=&quot;5&quot;/&gt;&lt;property id=&quot;20300&quot; value=&quot;Slide 39 - &amp;quot;Read 1c. Podcast Paper Reflections&amp;quot;&quot;/&gt;&lt;property id=&quot;20307&quot; value=&quot;2196&quot;/&gt;&lt;/object&gt;&lt;object type=&quot;3&quot; unique_id=&quot;10043&quot;&gt;&lt;property id=&quot;20148&quot; value=&quot;5&quot;/&gt;&lt;property id=&quot;20300&quot; value=&quot;Slide 40 - &amp;quot;Read 1d. Wiki Steps on How to do Something: Wikihow&amp;#x0D;&amp;#x0A;http://www.wikihow.com/&amp;quot;&quot;/&gt;&lt;property id=&quot;20307&quot; value=&quot;2129&quot;/&gt;&lt;/object&gt;&lt;object type=&quot;3&quot; unique_id=&quot;10044&quot;&gt;&lt;property id=&quot;20148&quot; value=&quot;5&quot;/&gt;&lt;property id=&quot;20300&quot; value=&quot;Slide 41 - &amp;quot;2. Reflective and Observational Learners&amp;quot;&quot;/&gt;&lt;property id=&quot;20307&quot; value=&quot;1944&quot;/&gt;&lt;/object&gt;&lt;object type=&quot;3&quot; unique_id=&quot;10045&quot;&gt;&lt;property id=&quot;20148&quot; value=&quot;5&quot;/&gt;&lt;property id=&quot;20300&quot; value=&quot;Slide 42 - &amp;quot;Reflect 2a. Blogs Uses&amp;quot;&quot;/&gt;&lt;property id=&quot;20307&quot; value=&quot;2153&quot;/&gt;&lt;/object&gt;&lt;object type=&quot;3&quot; unique_id=&quot;10046&quot;&gt;&lt;property id=&quot;20148&quot; value=&quot;5&quot;/&gt;&lt;property id=&quot;20300&quot; value=&quot;Slide 43 - &amp;quot;Reflect 2b. Reuse Blog Transcripts&amp;quot;&quot;/&gt;&lt;property id=&quot;20307&quot; value=&quot;2187&quot;/&gt;&lt;/object&gt;&lt;object type=&quot;3&quot; unique_id=&quot;10047&quot;&gt;&lt;property id=&quot;20148&quot; value=&quot;5&quot;/&gt;&lt;property id=&quot;20300&quot; value=&quot;Slide 44 - &amp;quot;Reflect 2c. Critical Friend Blog Postings&amp;quot;&quot;/&gt;&lt;property id=&quot;20307&quot; value=&quot;2154&quot;/&gt;&lt;/object&gt;&lt;object type=&quot;3&quot; unique_id=&quot;10048&quot;&gt;&lt;property id=&quot;20148&quot; value=&quot;5&quot;/&gt;&lt;property id=&quot;20300&quot; value=&quot;Slide 45 - &amp;quot;Reflect 2d. Expert and Domain Specific Blogs (English Teacher Blogs)&amp;quot;&quot;/&gt;&lt;property id=&quot;20307&quot; value=&quot;2155&quot;/&gt;&lt;/object&gt;&lt;object type=&quot;3&quot; unique_id=&quot;10049&quot;&gt;&lt;property id=&quot;20148&quot; value=&quot;5&quot;/&gt;&lt;property id=&quot;20300&quot; value=&quot;Slide 46 - &amp;quot;Reflect 2e. Watch or Listen to Online Conferences&amp;quot;&quot;/&gt;&lt;property id=&quot;20307&quot; value=&quot;2156&quot;/&gt;&lt;/object&gt;&lt;object type=&quot;3&quot; unique_id=&quot;10050&quot;&gt;&lt;property id=&quot;20148&quot; value=&quot;5&quot;/&gt;&lt;property id=&quot;20300&quot; value=&quot;Slide 47 - &amp;quot;Reflect 2f. Analyze Online Cases &amp;#x0D;&amp;#x0A;(problems, solutions, etc.)&amp;quot;&quot;/&gt;&lt;property id=&quot;20307&quot; value=&quot;2157&quot;/&gt;&lt;/object&gt;&lt;object type=&quot;3&quot; unique_id=&quot;10051&quot;&gt;&lt;property id=&quot;20148&quot; value=&quot;5&quot;/&gt;&lt;property id=&quot;20300&quot; value=&quot;Slide 48 - &amp;quot;Reflect 2g. Reuse Blog, Chat Transcripts, Interviews, Presentations&amp;quot;&quot;/&gt;&lt;property id=&quot;20307&quot; value=&quot;2200&quot;/&gt;&lt;/object&gt;&lt;object type=&quot;3&quot; unique_id=&quot;10052&quot;&gt;&lt;property id=&quot;20148&quot; value=&quot;5&quot;/&gt;&lt;property id=&quot;20300&quot; value=&quot;Slide 49 - &amp;quot;Reflect 2h. Wikibook Critique&amp;quot;&quot;/&gt;&lt;property id=&quot;20307&quot; value=&quot;2201&quot;/&gt;&lt;/object&gt;&lt;object type=&quot;3&quot; unique_id=&quot;10053&quot;&gt;&lt;property id=&quot;20148&quot; value=&quot;5&quot;/&gt;&lt;property id=&quot;20300&quot; value=&quot;Slide 50 - &amp;quot;3. Visual Learners&amp;quot;&quot;/&gt;&lt;property id=&quot;20307&quot; value=&quot;1956&quot;/&gt;&lt;/object&gt;&lt;object type=&quot;3&quot; unique_id=&quot;10054&quot;&gt;&lt;property id=&quot;20148&quot; value=&quot;5&quot;/&gt;&lt;property id=&quot;20300&quot; value=&quot;Slide 51 - &amp;quot;Display 3a. Pubcasts! (videos of scientific papers and science)&amp;#x0D;&amp;#x0A;NSF, the Public Library of Science, and the San Di&quot;/&gt;&lt;property id=&quot;20307&quot; value=&quot;2141&quot;/&gt;&lt;/object&gt;&lt;object type=&quot;3&quot; unique_id=&quot;10055&quot;&gt;&lt;property id=&quot;20148&quot; value=&quot;5&quot;/&gt;&lt;property id=&quot;20300&quot; value=&quot;Slide 52 - &amp;quot;Display 3b. Anchored Instruction &amp;#x0D;&amp;#x0A;Discussions (YouTube, CNN, BBC, TeacherTube, CurrentTV)&amp;quot;&quot;/&gt;&lt;property id=&quot;20307&quot; value=&quot;1965&quot;/&gt;&lt;/object&gt;&lt;object type=&quot;3&quot; unique_id=&quot;10056&quot;&gt;&lt;property id=&quot;20148&quot; value=&quot;5&quot;/&gt;&lt;property id=&quot;20300&quot; value=&quot;Slide 53 - &amp;quot; Display 3c. Follow Online Adventure&amp;#x0D;&amp;#x0A;Australian adventurer Don McIntyre and teenage circumnavigator Mike Perham to&quot;/&gt;&lt;property id=&quot;20307&quot; value=&quot;2172&quot;/&gt;&lt;/object&gt;&lt;object type=&quot;3&quot; unique_id=&quot;10057&quot;&gt;&lt;property id=&quot;20148&quot; value=&quot;5&quot;/&gt;&lt;property id=&quot;20300&quot; value=&quot;Slide 54 - &amp;quot;Display 3d. Concept Mapping and Timeline Tools (VUE, Bubbl.us, Cmap, Freemind, Gliffy, Mindmeister, or Mindomo)&amp;quot;&quot;/&gt;&lt;property id=&quot;20307&quot; value=&quot;1970&quot;/&gt;&lt;/object&gt;&lt;object type=&quot;3&quot; unique_id=&quot;10058&quot;&gt;&lt;property id=&quot;20148&quot; value=&quot;5&quot;/&gt;&lt;property id=&quot;20300&quot; value=&quot;Slide 55 - &amp;quot;Display 3e. World Trends and Indices (e.g. Worldmapper)&amp;quot;&quot;/&gt;&lt;property id=&quot;20307&quot; value=&quot;1975&quot;/&gt;&lt;/object&gt;&lt;object type=&quot;3&quot; unique_id=&quot;10059&quot;&gt;&lt;property id=&quot;20148&quot; value=&quot;5&quot;/&gt;&lt;property id=&quot;20300&quot; value=&quot;Slide 56&quot;/&gt;&lt;property id=&quot;20307&quot; value=&quot;2130&quot;/&gt;&lt;/object&gt;&lt;object type=&quot;3&quot; unique_id=&quot;10060&quot;&gt;&lt;property id=&quot;20148&quot; value=&quot;5&quot;/&gt;&lt;property id=&quot;20300&quot; value=&quot;Slide 57 - &amp;quot;Display 3g. Shared Online Video (e.g., Howcast, WonderHowTo, Clip Chef)&amp;quot;&quot;/&gt;&lt;property id=&quot;20307&quot; value=&quot;2174&quot;/&gt;&lt;/object&gt;&lt;object type=&quot;3&quot; unique_id=&quot;10061&quot;&gt;&lt;property id=&quot;20148&quot; value=&quot;5&quot;/&gt;&lt;property id=&quot;20300&quot; value=&quot;Slide 58 - &amp;quot;4. Tactile/Kinesthetic Learners&amp;quot;&quot;/&gt;&lt;property id=&quot;20307&quot; value=&quot;1984&quot;/&gt;&lt;/object&gt;&lt;object type=&quot;3&quot; unique_id=&quot;10062&quot;&gt;&lt;property id=&quot;20148&quot; value=&quot;5&quot;/&gt;&lt;property id=&quot;20300&quot; value=&quot;Slide 59 - &amp;quot;Do 4a. Wikibooks: International Collaboration (Web 2.0 and Emerging Learning Technologies (The WELT))&amp;quot;&quot;/&gt;&lt;property id=&quot;20307&quot; value=&quot;1986&quot;/&gt;&lt;/object&gt;&lt;object type=&quot;3&quot; unique_id=&quot;10063&quot;&gt;&lt;property id=&quot;20148&quot; value=&quot;5&quot;/&gt;&lt;property id=&quot;20300&quot; value=&quot;Slide 60 - &amp;quot;Do 4b. Survey Research and Market Analysis &amp;#x0D;&amp;#x0A;(e.g., Mister Poll, MicroPoll, Zoomerang, SurveyShare)&amp;quot;&quot;/&gt;&lt;property id=&quot;20307&quot; value=&quot;1990&quot;/&gt;&lt;/object&gt;&lt;object type=&quot;3&quot; unique_id=&quot;10064&quot;&gt;&lt;property id=&quot;20148&quot; value=&quot;5&quot;/&gt;&lt;property id=&quot;20300&quot; value=&quot;Slide 61 - &amp;quot;Do 4c. Online Warm-ups Activities&amp;#x0D;&amp;#x0A;Just-In-Time-Teaching (JiTT) http://webphysics.iupui.edu/jitt/jitt.html&amp;quot;&quot;/&gt;&lt;property id=&quot;20307&quot; value=&quot;1992&quot;/&gt;&lt;/object&gt;&lt;object type=&quot;3&quot; unique_id=&quot;10065&quot;&gt;&lt;property id=&quot;20148&quot; value=&quot;5&quot;/&gt;&lt;property id=&quot;20300&quot; value=&quot;Slide 62 - &amp;quot;Do 4d. Online Performances&amp;#x0D;&amp;#x0A;Virtual Worlds/Reality/MMOG &amp;#x0D;&amp;#x0A;(e.g.,Shakespeare plays reenacted)&amp;quot;&quot;/&gt;&lt;property id=&quot;20307&quot; value=&quot;2126&quot;/&gt;&lt;/object&gt;&lt;object type=&quot;3&quot; unique_id=&quot;10066&quot;&gt;&lt;property id=&quot;20148&quot; value=&quot;5&quot;/&gt;&lt;property id=&quot;20300&quot; value=&quot;Slide 63 - &amp;quot;Do 4e. Syllabus, Glossary, etc. in wiki: &amp;#x0D;&amp;#x0A;Students sign up for tasks &amp;#x0D;&amp;#x0A;(Ron Owston, York University)&amp;quot;&quot;/&gt;&lt;property id=&quot;20307&quot; value=&quot;2127&quot;/&gt;&lt;/object&gt;&lt;object type=&quot;3&quot; unique_id=&quot;10067&quot;&gt;&lt;property id=&quot;20148&quot; value=&quot;5&quot;/&gt;&lt;property id=&quot;20300&quot; value=&quot;Slide 64 - &amp;quot;&amp;#x0D;&amp;#x0A; Read 1f. Podcasts for students of pronunciation class &amp;#x0D;&amp;#x0A;(e.g., Tzu-Su Chen, Taiwan)&amp;quot;&quot;/&gt;&lt;property id=&quot;20307&quot; value=&quot;2173&quot;/&gt;&lt;/object&gt;&lt;object type=&quot;3&quot; unique_id=&quot;10068&quot;&gt;&lt;property id=&quot;20148&quot; value=&quot;5&quot;/&gt;&lt;property id=&quot;20300&quot; value=&quot;Slide 65 - &amp;quot;Do 4g. Wiki: Poetry Projects Online&amp;quot;&quot;/&gt;&lt;property id=&quot;20307&quot; value=&quot;2056&quot;/&gt;&lt;/object&gt;&lt;object type=&quot;3&quot; unique_id=&quot;10069&quot;&gt;&lt;property id=&quot;20148&quot; value=&quot;5&quot;/&gt;&lt;property id=&quot;20300&quot; value=&quot;Slide 66 - &amp;quot;Try the R2D2 Method!!!&amp;#x0D;&amp;#x0A; Try TEC-VARIETY!!!&amp;quot;&quot;/&gt;&lt;property id=&quot;20307&quot; value=&quot;1560&quot;/&gt;&lt;/object&gt;&lt;/object&gt;&lt;/object&gt;&lt;/database&gt;"/>
</p:tagLst>
</file>

<file path=ppt/theme/theme1.xml><?xml version="1.0" encoding="utf-8"?>
<a:theme xmlns:a="http://schemas.openxmlformats.org/drawingml/2006/main" name="2_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6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6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7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9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91985</TotalTime>
  <Words>1335</Words>
  <Application>Microsoft Office PowerPoint</Application>
  <PresentationFormat>On-screen Show (4:3)</PresentationFormat>
  <Paragraphs>127</Paragraphs>
  <Slides>96</Slides>
  <Notes>1</Notes>
  <HiddenSlides>0</HiddenSlides>
  <MMClips>3</MMClips>
  <ScaleCrop>false</ScaleCrop>
  <HeadingPairs>
    <vt:vector size="6" baseType="variant">
      <vt:variant>
        <vt:lpstr>Fonts Used</vt:lpstr>
      </vt:variant>
      <vt:variant>
        <vt:i4>10</vt:i4>
      </vt:variant>
      <vt:variant>
        <vt:lpstr>Theme</vt:lpstr>
      </vt:variant>
      <vt:variant>
        <vt:i4>53</vt:i4>
      </vt:variant>
      <vt:variant>
        <vt:lpstr>Slide Titles</vt:lpstr>
      </vt:variant>
      <vt:variant>
        <vt:i4>96</vt:i4>
      </vt:variant>
    </vt:vector>
  </HeadingPairs>
  <TitlesOfParts>
    <vt:vector size="159" baseType="lpstr">
      <vt:lpstr>Gulim</vt:lpstr>
      <vt:lpstr>MS PGothic</vt:lpstr>
      <vt:lpstr>PMingLiU</vt:lpstr>
      <vt:lpstr>Arial</vt:lpstr>
      <vt:lpstr>Arial Narrow</vt:lpstr>
      <vt:lpstr>Calibri</vt:lpstr>
      <vt:lpstr>Calibri Light</vt:lpstr>
      <vt:lpstr>Tahoma</vt:lpstr>
      <vt:lpstr>Times New Roman</vt:lpstr>
      <vt:lpstr>Wingdings</vt:lpstr>
      <vt:lpstr>2_5 white background logo top</vt:lpstr>
      <vt:lpstr>5 white background logo top</vt:lpstr>
      <vt:lpstr>51_Office Theme</vt:lpstr>
      <vt:lpstr>16_Professional</vt:lpstr>
      <vt:lpstr>29_Default Design</vt:lpstr>
      <vt:lpstr>23_Office Theme</vt:lpstr>
      <vt:lpstr>15_Office Theme</vt:lpstr>
      <vt:lpstr>52_Office Theme</vt:lpstr>
      <vt:lpstr>Custom Design</vt:lpstr>
      <vt:lpstr>81_Office Theme</vt:lpstr>
      <vt:lpstr>51_Default Design</vt:lpstr>
      <vt:lpstr>19_Default Design</vt:lpstr>
      <vt:lpstr>59_Office Theme</vt:lpstr>
      <vt:lpstr>60_Office Theme</vt:lpstr>
      <vt:lpstr>63_Office Theme</vt:lpstr>
      <vt:lpstr>13_Office Theme</vt:lpstr>
      <vt:lpstr>65_Office Theme</vt:lpstr>
      <vt:lpstr>16_Office Theme</vt:lpstr>
      <vt:lpstr>15_Professional</vt:lpstr>
      <vt:lpstr>46_Office Theme</vt:lpstr>
      <vt:lpstr>6_Default Design</vt:lpstr>
      <vt:lpstr>24_Office Theme</vt:lpstr>
      <vt:lpstr>26_Office Theme</vt:lpstr>
      <vt:lpstr>Office Theme</vt:lpstr>
      <vt:lpstr>2_Professional</vt:lpstr>
      <vt:lpstr>5_Professional</vt:lpstr>
      <vt:lpstr>20_Office Theme</vt:lpstr>
      <vt:lpstr>9_Office Theme</vt:lpstr>
      <vt:lpstr>10_Office Theme</vt:lpstr>
      <vt:lpstr>44_Office Theme</vt:lpstr>
      <vt:lpstr>4_Default Design</vt:lpstr>
      <vt:lpstr>5_Default Design</vt:lpstr>
      <vt:lpstr>61_Office Theme</vt:lpstr>
      <vt:lpstr>64_Office Theme</vt:lpstr>
      <vt:lpstr>66_Office Theme</vt:lpstr>
      <vt:lpstr>67_Office Theme</vt:lpstr>
      <vt:lpstr>68_Office Theme</vt:lpstr>
      <vt:lpstr>69_Office Theme</vt:lpstr>
      <vt:lpstr>70_Office Theme</vt:lpstr>
      <vt:lpstr>71_Office Theme</vt:lpstr>
      <vt:lpstr>56_Office Theme</vt:lpstr>
      <vt:lpstr>72_Office Theme</vt:lpstr>
      <vt:lpstr>12_Office Theme</vt:lpstr>
      <vt:lpstr>20_Default Design</vt:lpstr>
      <vt:lpstr>19_Professional</vt:lpstr>
      <vt:lpstr>3_Office Theme</vt:lpstr>
      <vt:lpstr>30_Default Design</vt:lpstr>
      <vt:lpstr>1_Office Theme</vt:lpstr>
      <vt:lpstr>7_Default Design</vt:lpstr>
      <vt:lpstr>8_Default Design</vt:lpstr>
      <vt:lpstr>9_Default Design</vt:lpstr>
      <vt:lpstr>31_Default Design</vt:lpstr>
      <vt:lpstr>1_Professional</vt:lpstr>
      <vt:lpstr>MOOCs Workshop:  Design-Based Research (DBR) on MOOCs and Open Education Part 1: MOOC News and Research Topics</vt:lpstr>
      <vt:lpstr>Audience Poll #1:  Who in here has taken a MOOC?</vt:lpstr>
      <vt:lpstr>Fall 2014, On Wisconsin MOOC, Meet MORC (Massive Open Radio Course) WHA, UW Madison, College of the Air,1933,  Vocational Training dedicated to Agriculture,  and later Home Economics and Typing</vt:lpstr>
      <vt:lpstr>Enter the age  of the MOOC…</vt:lpstr>
      <vt:lpstr>November 2, 2012  The Year of the MOOC,  New York Times, Laura Pappano,   http://www.nytimes.com/2012/11/04/education/edlife/massive-open-online-courses-are-multiplying-at-a-rapid-pace.html?pagewanted=all </vt:lpstr>
      <vt:lpstr>June 19, 2013 2013 is “The Year of the Anti-MOOC” George Siemens, UW-Madison Summit   http://globalhighered.wordpress.com/european-moocs-in-global-context/ </vt:lpstr>
      <vt:lpstr>MOOCs Disruptive? November 14, 2014 (2:25) Why online ed disrupts the traditional model,  Fareed Zakaria GPS, CNN, On GPS, Stuart Butler &amp; Anant Agarwal explain why students are drawn to online higher education: tuition debt &amp; exciting new technologies http://www.cnn.com/video/data/2.0/video/bestoftv/2014/11/15/exp-gps-moocs-sot.cnn.html </vt:lpstr>
      <vt:lpstr>Learning is More Massive Sample Course: Open Knowledge:  Changing the Global Course of Learning  September 2, 2014 to December 12, 2014, Stanford https://class.stanford.edu/courses/Education/OpenKnowledge/Fall2014/about#  Softcover ($30): http://www.parlorpress.com/invasion_of_the_moocs  Free (PDF): http://www.parlorpress.com/pdf/invasion_of_the_moocs.pdf</vt:lpstr>
      <vt:lpstr>August 30, 2015 Massive online courses grow; what's in it for the universities?, Kirk Pinho, Crain’s Detroit Business http://www.crainsdetroit.com/article/20150830/NEWS/308309998/massive-online-courses-grow-whats-in-it-for-the-universities </vt:lpstr>
      <vt:lpstr>August 30, 2015 Massive online courses grow; what's in it for the universities?, Kirk Pinho, Crain’s Detroit Business http://www.crainsdetroit.com/article/20150830/NEWS/308309998/massive-online-courses-grow-whats-in-it-for-the-universities </vt:lpstr>
      <vt:lpstr>Discussion Issue Are we starting our research from the point of view of “here are some serious problems (students are unengaged, disenfranchised people lack access to educational opportunities)”  Or: Are we simply going to focus on making MOOCs more effective, efficient, etc., without sufficient attention to the needs that they should be fulfilling?</vt:lpstr>
      <vt:lpstr>Activity #1: Question "What are the problems that MOOCs and OER are supposed to address?" or "Are MOOCs and OER "solutions" in search of problems?" (Note: Best Answers get a MOOCs book.)</vt:lpstr>
      <vt:lpstr>30+ Sample MOOC Research Topics</vt:lpstr>
      <vt:lpstr>May 2013 Research Topic #1.  Dropout (i.e., retention) Concerns MOOCs @ Edinburgh 2013– Report #1</vt:lpstr>
      <vt:lpstr>February 5, 2013  Bioelectricity: A Quantitative Approach,  Duke University’s First MOOC http://dukespace.lib.duke.edu/dspace/bitstream/handle/10161/6216/Duke_Bioelectricity_MOOC_Fall2012.pdf </vt:lpstr>
      <vt:lpstr>October 8, 2013 An Early Report Card on Massive Open Online Courses, Recap of Canvas courses Geoffrey A. Fowler, WSJ Online http://online.wsj.com/article/SB10001424052702303759604579093400834738972.html#project%3DMOOCchrtPRINT%26articleTabs%3Dinteractive  Video: http://online.wsj.com/article/SB10001424052702303759604579093400834738972.html#project%3DMOOCchrtPRINT%26articleTabs%3Dvideo </vt:lpstr>
      <vt:lpstr>Audience Poll #2:  Have you ever dropped a MOOC? Have you ever completed a MOOC?</vt:lpstr>
      <vt:lpstr>May 2013 Research Topic #2.  MOOC Motivators MOOCs @ Edinburgh 2013– Report #1</vt:lpstr>
      <vt:lpstr>February 5, 2013  Bioelectricity: A Quantitative Approach,  Duke University’s First MOOC http://dukespace.lib.duke.edu/dspace/bitstream/handle/10161/6216/Duke_Bioelectricity_MOOC_Fall2012.pdf </vt:lpstr>
      <vt:lpstr>June 13, 2014 Research Topic #3.  Learner Engagement with Content 8 Things You Should Know About MOOCs Chronicle of Higher Education, Jonah Newman and Soo Oh http://chronicle.com/article/MOOCs-EdX/146901/ </vt:lpstr>
      <vt:lpstr>April 17, 2014 Research Topic #4.  Impact of MOOCs Across Age, Gender, and Course Type Infographic: Global MOOC statistics eCampus News, Meris Stansbury http://www.ecampusnews.com/research/infographic-moocs-global-436/  Inforgraphic: https://magic.piktochart.com/output/1747660-moocs </vt:lpstr>
      <vt:lpstr>February 20, 2014 What about Education Level? Harvard and MIT Release Visualization Tools for Trove of MOOC Data Lawrence Biemiller, Chronicle of Higher Education http://chronicle.com/blogs/wiredcampus/harvard-and-mit-release-visualization-tools-for-trove-of-mooc-data/50631?cid=pm&amp;utm_source=pm&amp;utm_medium=en </vt:lpstr>
      <vt:lpstr>What About Age? Data Visualization Tools  (Harvard and MIT MOOCs)  Lawrence Biemiller, February 20, 2014, Chronicle of HE http://chronicle.com/blogs/wiredcampus/harvard-and-mit-release-visualization-tools-for-trove-of-mooc-data/50631?cid=pm&amp;utm_source=pm&amp;utm_medium=en </vt:lpstr>
      <vt:lpstr>February 20, 2014 Research Topic #5.  Utility of Data Visualization Tools Harvard and MIT Release Visualization Tools for Trove of MOOC Data Lawrence Biemiller, Chronicle of Higher Education http://chronicle.com/blogs/wiredcampus/harvard-and-mit-release-visualization-tools-for-trove-of-mooc-data/50631?cid=pm&amp;utm_source=pm&amp;utm_medium=en </vt:lpstr>
      <vt:lpstr>Certificate Earners Data Visualization Tools  (Harvard and MIT MOOCs)  Lawrence Biemiller, February 20, 2014, Chronicle of HE http://chronicle.com/blogs/wiredcampus/harvard-and-mit-release-visualization-tools-for-trove-of-mooc-data/50631?cid=pm&amp;utm_source=pm&amp;utm_medium=en </vt:lpstr>
      <vt:lpstr>April 21, 2014 Research Topic #6. Benefits of MOOCs for Disadvantaged and Underprivileged  The Revolution Is Not Being MOOC-ized, Students are educated, employed, and male. Gayle Christensen and Brandon Alcorn, UPenn, New Scientist http://www.slate.com/articles/health_and_science/new_scientist/2014/03/mooc_survey_students_of_free_online_courses_are_educated_employed_and_male.html   </vt:lpstr>
      <vt:lpstr>OER and MOOCs in Africa:  The AVU Experience Griff Richards and Bakary Diallo, African Virtual University Nairobi, Kenya</vt:lpstr>
      <vt:lpstr>June 12, 2014 Research Topic #7. Assessment and Credentialing Issues Will a degree made up of Moocs ever be worth the paper it's written on? The University of the People can now hand out degrees to its online students – but will employers take them seriously?, Louise Tickle The Guardian http://www.theguardian.com/higher-education-network/blog/2014/jun/12/moocs-viable-alternative-traditional-degree </vt:lpstr>
      <vt:lpstr>May 31, 2014 Research Topic #8.  Localization of Content ocMOOCs and hMOOCs Revolutionizing online education Professor creates courses tailored to cultural differences, Korea JoongAng Daily, KIM BONG-MOON [bongmoon@joongang.co.kr]  http://koreajoongangdaily.joins.com/news/article/article.aspx?aid=2989930&amp;cloc=joongangdaily%7Chome%7Cnewslist1 </vt:lpstr>
      <vt:lpstr>Research Topic #9. Functioning of Translation Teams Learning from Localized OER and OCW (e.g., Opensource Opencourseware Prototype System (OOPS), Lucifer Chu, Janitor of OOPS)</vt:lpstr>
      <vt:lpstr>January 27, 2014 Research Topic #10.  Various Geo-Political Issues Coursera Support Center, Why is my country blocked? http://help.coursera.org/customer/portal/articles/1425714-why-is-my-country-blocked-  Online education platform Coursera  blocks students in Syria and Iran, Wamba, Nina Curley http://www.wamda.com/2014/01/coursera-blocks-syria-and-iran-moocs-online-courses </vt:lpstr>
      <vt:lpstr>May 27, 2015 Research Topic #11.  MOOC Participant Study Strategies The Invisible Learners Taking MOOCs,  George Veletsianos, Inside Higher Ed https://www.insidehighered.com/blogs/higher-ed-beta/invisible-learners-taking-moocs </vt:lpstr>
      <vt:lpstr>October 1, 2012: MOOC Students MOOC Learner Study Strategies  4 Massive Open Online Courses and How They Work, Ben Gose, Chronicle of HE http://chronicle.com/blogs/techtherapy/2012/10/03/episode-99-what-wearable-computers-could-mean-for-campuses/ </vt:lpstr>
      <vt:lpstr>April 30, 2014 Research Topic #12. Impact of Blending FTF Sessions with Online MOOCs New Learning Hubs Locations Hosted by The New York Public Library and Seven Other Int’l Partners, Coursera Learning Hubs https://www.coursera.org/about/programs/learningHubs  http://blog.coursera.org/post/84322385012/new-learning-hubs-locations-hosted-by-the-new-york </vt:lpstr>
      <vt:lpstr>Research Topic #13.  Learning for Enjoyment vs. Credentials and Badges</vt:lpstr>
      <vt:lpstr>September 18, 2013 MIT Will Offer MOOC Curricula, Not Just Single Courses, on edX, Steve Kolowich, Chronicle of HE http://chronicle.com/blogs/wiredcampus/mit-will-offer-mooc-curricula-not-just-single-courses-on-edx/46715 </vt:lpstr>
      <vt:lpstr>Learning for Enjoyment Versus Credentials and Badges</vt:lpstr>
      <vt:lpstr>October 1, 2015 Digital badges hit the big time in higher ed: Micro-credential programs target professionals needing a skills boost, Matt Zalaznick, University Business, October 2015 http://www.universitybusiness.com/article/digital-badges-hit-big-time-higher-ed  </vt:lpstr>
      <vt:lpstr>July 2015 Research Topic #14. MOOC Pedagogy AMP: A Tool for Characterizing the Pedagogical Approaches of MOOCs Karen Swan, Scott Day, Leonard Bogle, and Traci van Prooyen University of Illinois Springfield  Figure 3. Ratings Metaphors</vt:lpstr>
      <vt:lpstr>September 16, 2013 Research Topic #15. Issues of Quality Rwandan Degree Program Aims for a 'University in a Box', Chronicle of Higher Education, Megan O’Neil http://chronicle.com/article/Rwandan-Degree-Program-Aims/141631/ </vt:lpstr>
      <vt:lpstr>Challenges and Issues </vt:lpstr>
      <vt:lpstr>Activity #2: Half-Way Pt. Which of the research ideas mentioned so far match what you have written down?</vt:lpstr>
      <vt:lpstr>Research Topic #16.  Impact of Mobile MOOCs (e.g., mobile courses on smartphone)</vt:lpstr>
      <vt:lpstr>May 5, 2014 Mobile MOOCs: New platform challenges conventional MOOCs eCampus News (https://coursmos.com/)  http://www.ecampusnews.com/top-news/new-platform-challenges-conventional-moocs/print/ </vt:lpstr>
      <vt:lpstr>August 31, 2015 MOOC Watch? samsung unveils Gear S2 smartwatch,  USA Today, Brett Molina http://www.usatoday.com/tech/</vt:lpstr>
      <vt:lpstr>January 7, 2015 Research Topic #17.  Flipped the Classroom with MOOCs When a Flipped-Classroom Pioneer Hands Off His Video Lectures, This Is What Happens, Jeffrey R. Young, The Chronicle of Higher Education http://chronicle.com/article/When-a-Flipped-Classroom/151031/ </vt:lpstr>
      <vt:lpstr>April 1, 2015 For a Better Flip, Try MOOCs David Raths, Campus Technology http://campustechnology.com/articles/2015/04/01/for-a-better-flip-try-moocs.aspx </vt:lpstr>
      <vt:lpstr>June 16, 2015 Learning is More Video-Based Lynda.com Excel Training, IU Acquired for $1.5 Billion, April 23, 2015 http://www.lynda.com/Excel-tutorials/Excel-2010-Essential-Training/61219-2.html </vt:lpstr>
      <vt:lpstr>April 23, 2015 Research Topic #18.  Cost-Benefit Analysis Offloading Semesters or Years to MOOCs The Catch in Arizona State’s Low-Cost Freshman Year Online: No Aid, Chronicle of Higher Education, Thomas Fisher http://chronicle.com/article/The-Catch-in-Arizona-State-s/229617/ </vt:lpstr>
      <vt:lpstr>June 15, 2014 Starbucks offers workers 2 years of free college, CNN Money, Gregory Wallace  (from Arizona State online programs) http://money.cnn.com/2014/06/15/news/economy/starbucks-schultz-education/index.html?hpt=hp_t2  http://www.nytimes.com/2014/06/16/us/starbucks-to-provide-free-college-education-to-thousands-of-workers.html </vt:lpstr>
      <vt:lpstr>January 8, 2015 Obama Plan Would Help Many Go to Community College Free JULIE HIRSCHFELD DAVIS and TAMAR LEWIN, The New York Times http://www.nytimes.com/2015/01/09/us/politics/obama-proposes-free-community-college-education-for-some-students.html?_r=0 </vt:lpstr>
      <vt:lpstr>Building Talent Pipeline Master’s Degree Is New Frontier of Study Online, August 17, 2013, The New York Times By Tamar Lewin http://chronicle.com/article/MOOCs-May-Not-Be-So-Disruptive/140965/  http://extensionengine.com/putting-moocs-to-work-recap-infographic/#.VExR4o3wtjs  </vt:lpstr>
      <vt:lpstr>August 5, 2015 Research Topic #19.  Nanodegrees and Microcredentials How Nanodegrees Are Disrupting Higher Education John Waters, Campus Technology http://campustechnology.com/articles/2015/08/05/how-nanodegrees-are-disrupting-higher-education.aspx </vt:lpstr>
      <vt:lpstr>September 14, 2015 Philanthropy University https://novoed.com/philanthropy-initiative?referral_token=NOVOED-CC </vt:lpstr>
      <vt:lpstr>October 7, 2015 MIT Unveils ‘MicroMaster’s,’ Allowing Students to Get Half Their Degree From MOOCs, Andy Thomason, Chronicle of Higher Education http://chronicle.com/blogs/ticker/mit-unveils-micromasters-allowing-students-to-get-half-their-degree-from-moocs/105615?cid=pm&amp;utm_source=pm&amp;utm_medium=en&amp;elq=5df23adc260141d79bb6b8d5f282aa4a&amp;elqCampaignId=1549&amp;elqaid=6450&amp;elqat=1&amp;elqTrackId=5dc2477c7c354ee48373a9522da104c5 </vt:lpstr>
      <vt:lpstr>October 7, 2015 MIT Master’s Program to Use MOOCs as ‘Admissions Test’, Jeffrey R. Young, Chronicle of Higher Education http://chronicle.com/article/MIT-Master-s-Program-to-Use/233685 </vt:lpstr>
      <vt:lpstr>February 2, 2015 Research Topic #20. Accessing Experts Via MOOCs for Informal Learning Here Comes Professor Everybody: The ‘sharing economy’ meets higher education,  Chronicle of Higher Education, Jeffrey R. Young http://chronicle.com/article/Here-Comes-Professor-Everybody/151445/?cid=at </vt:lpstr>
      <vt:lpstr>Employee to Employee Training G2g (Googler to Googler) Training Seven Ways to Corporate MOOC, Udemy blog, December 23, 2013, Shannon Hughes https://www.udemy.com/organizations/blog/2013/12/23/seven-ways-to-corporate-mooc/ </vt:lpstr>
      <vt:lpstr>February 2, 2015 The Expert Cafe Here Comes Professor Everybody: The ‘sharing economy’ meets higher education,  Chronicle of Higher Education, Jeffrey R. Young http://chronicle.com/article/Here-Comes-Professor-Everybody/151445/?cid=at </vt:lpstr>
      <vt:lpstr>August 5, 2015 Shubham Jaglan Overwhelmed by "Dream" Return Home After Double World Championship Disha Chopra, NDTV Sports http://sports.ndtv.com/golf/news/246551-shubham-jaglan-overwhelmed-by-dream-return-home-after-double-world-championship  http://www.ndtv.com/video/player/news/india-s-golf-prodigy-shubham-jaglan-returns-home-to-hero-s-welcome/377614  </vt:lpstr>
      <vt:lpstr>January 15, 2015 Email from Udemy</vt:lpstr>
      <vt:lpstr>September 15, 2015 Research Topic #21.  MOOCs for Social Impact Social Learning for Social Impact, edX Join the world’s first GROOC – a MOOC for groups – to collaborate with others globally and create social change. https://www.edx.org/course/social-learning-social-impact-mcgillx-groocx  https://www.youtube.com/watch?t=36&amp;v=WNg-5LFAMdI </vt:lpstr>
      <vt:lpstr>September 15, 2015 Social Learning for Social Impact, edX Join the world’s first GROOC – a MOOC for groups – to collaborate with others globally and create social change. https://www.edx.org/course/social-learning-social-impact-mcgillx-groocx  https://www.youtube.com/watch?t=36&amp;v=WNg-5LFAMdI </vt:lpstr>
      <vt:lpstr>September 15, 2015 Social Learning for Social Impact, edX Join the world’s first GROOC – a MOOC for groups – to collaborate with others globally and create social change. https://www.edx.org/course/social-learning-social-impact-mcgillx-groocx  https://www.youtube.com/watch?t=36&amp;v=WNg-5LFAMdI </vt:lpstr>
      <vt:lpstr>September 15, 2015 Social Learning for Social Impact, edX Join the world’s first GROOC – a MOOC for groups – to collaborate with others globally and create social change. https://www.edx.org/course/social-learning-social-impact-mcgillx-groocx  https://www.youtube.com/watch?t=36&amp;v=WNg-5LFAMdI </vt:lpstr>
      <vt:lpstr>October 7, 2014 ALISON: Global Health Initiatives Online Mooc courses deliver Ebola health advice, BBC News, Sean Coughlan http://www.bbc.com/news/education-29521360  http://www.advancelearning.com/why-wait-for-others-to-fight-ebola</vt:lpstr>
      <vt:lpstr>ALISON: A New World of Free Certified Learning Mike Feerick, CEO &amp; Founder, ALISON</vt:lpstr>
      <vt:lpstr>September 22, 2015 Research Topic #22.  MOOC Benefits and Impact Who’s Benefiting from MOOCs, and Why Chen Zhenghao, Brandon Alcorn, Gayle Christensen, Nicholas Eriksson, Daphne Koller, Ezekiel J. Emanuel, Harvard Business Review https://hbr.org/2015/09/whos-benefiting-from-moocs-and-why </vt:lpstr>
      <vt:lpstr>September 22, 2015 Who’s Benefiting from MOOCs, and Why Chen Zhenghao, Brandon Alcorn, Gayle Christensen, Nicholas Eriksson, Daphne Koller, Ezekiel J. Emanuel, Harvard Business Review https://hbr.org/2015/09/whos-benefiting-from-moocs-and-why </vt:lpstr>
      <vt:lpstr>September 22, 2015 Who’s Benefiting from MOOCs, and Why Chen Zhenghao, Brandon Alcorn, Gayle Christensen, Nicholas Eriksson, Daphne Koller, Ezekiel J. Emanuel, Harvard Business Review https://hbr.org/2015/09/whos-benefiting-from-moocs-and-why </vt:lpstr>
      <vt:lpstr>September 4, 2015 Far From Bust: Five Ways MOOCs Are Helping People Get on in Life, The Conversation, Allison Littlejohn, Director of the Caledonian Academy, Glasgow Caledonian University  https://www.higheredjobs.com/Articles/articleDisplay.cfm?ID=722&amp;utm_source=10_07_2015&amp;utm_medium=email&amp;utm_campaign=InsiderUpdate   (Open access, adding value to campus courses, engagement measures, enhance careers, online teaching labs)</vt:lpstr>
      <vt:lpstr>October 25, 2014 Research Topic #23.  Survey Research on OER Awareness and Use Opening the Curriculum: Open Educational Resources in U.S. Higher Education, 2014 I. Elaine Allen and Jeff Seaman http://www.onlinelearningsurvey.com/reports/openingthecurriculum2014.pdf </vt:lpstr>
      <vt:lpstr>Research Topic #24. Actual Use of Open Access Resources and Materials Nature, Openwords, etc. http://www.openwords.com/  https://www.facebook.com/Openwords </vt:lpstr>
      <vt:lpstr>October 6, 2015 Research Topic #25.  MOOCs as a Learning Supplement Using MOOCs to Fill In Your Weak Spots, Hanna Peacock, Inside Higher Ed https://www.insidehighered.com/blogs/gradhacker/using-moocs-fill-your-weak-spots?utm_source=Inside+Higher+Ed&amp;utm_campaign=bf05053fb7-DNU20151007&amp;utm_medium=email&amp;utm_term=0_1fcbc04421-bf05053fb7-197362401 </vt:lpstr>
      <vt:lpstr>April 20, 2015 Research Topic #26. Case Studies 250 MOOCs and Counting: One Man’s Educational Journey, Chronicle of Higher Education http://chronicle.com/article/250-MOOCsCounting-One/229397/?cid=at  If the MOOC movement has faded, nobody told Jima Ngei. Mr. Ngei, who lives in Port Harcourt, Nigeria, has completed and passed 250.</vt:lpstr>
      <vt:lpstr>Various Case Studies: Life Impact from OER and MOOCs</vt:lpstr>
      <vt:lpstr>MIT Data:  Prepares to Reenter University (41-50 year old male, Middle East)</vt:lpstr>
      <vt:lpstr>MIT Data:  Retiree Develops New Hobby (70+ year old female, North America)</vt:lpstr>
      <vt:lpstr>Life Changing Example</vt:lpstr>
      <vt:lpstr>Joining a Learning Community</vt:lpstr>
      <vt:lpstr>October 6, 2014 Research Topic #27.  High School Student College Prep and Advanced Placement Courses edX turns attention to high school MOOCs, eSchool News http://www.eschoolnews.com/2014/10/06/high-school-moocs-839/print/  </vt:lpstr>
      <vt:lpstr>October 6, 2014 High School Initiative https://www.edx.org/high-school-initiative http://www.eschoolnews.com/2014/10/06/high-school-moocs-839/print/   </vt:lpstr>
      <vt:lpstr>Research Topic #28. MOOC List Access and Use (and ratings) Enroll in a MOOC and Reflect  (e.g., see Class Central)</vt:lpstr>
      <vt:lpstr>August 20, 2015 Research Topic #29. Unique Pedagogy Syracuse professor offers free ‘Star Trek’ class to the public, USA Today, Amari D. Pollard, LeMayne College http://college.usatoday.com/2015/08/20/syracuse-professor-offers-free-star-trek-class-to-the-public/ r </vt:lpstr>
      <vt:lpstr>May 26, 2015 Research Topic #30. Cultural Differences MOOC Madness in China! Edtech and MOOC Times in China  Michael Trucano On Tue, 05/12/2015, EduTech https://blogs.worldbank.org/edutech/edtech-and-mooc-times-china </vt:lpstr>
      <vt:lpstr>June 26, 2015 In China, Where Everything is a MOOC, Education Week, Justin Reich, HarvardX Research Fellow http://blogs.edweek.org/edweek/edtechresearcher/2015/05/in_china_where_everything_is_a_mooc.html?r=284759497</vt:lpstr>
      <vt:lpstr>Activity #3:  What was new or surprising to you from the 30 topics?</vt:lpstr>
      <vt:lpstr>Audience Poll #3:  Would you like to research MOOCs now? A. Yes… B. No…</vt:lpstr>
      <vt:lpstr>Activity #4:  Jot down research idea on a card. Introduce yourself with card to one other person and find way to combine ideas. (Note: Winner gets a MOOCs special issue.)</vt:lpstr>
      <vt:lpstr>We are entering a jumping off point… (South University of Science and Technology of China, Wednesday June 10, 2015)</vt:lpstr>
      <vt:lpstr>The World is very open!  (South University of Science and Technology of China, Wednesday June 10, 2015)</vt:lpstr>
      <vt:lpstr>Things are heating up! http://routledge-ny.com/books/details/9781138807419/ </vt:lpstr>
      <vt:lpstr>MOOCs and Open Education Around the World http://routledge-ny.com/books/details/9781138807419/ </vt:lpstr>
      <vt:lpstr>PowerPoint Presentation</vt:lpstr>
      <vt:lpstr>Want something FREE? Introducing the “TEC-VARIETY” book…(Framework #1) http://tec-variety.com/ </vt:lpstr>
      <vt:lpstr>Any Comments or Questions? Slides at: TrainingShare.com Papers: PublicationShare.com Free Book: http://tec-variety.com/ MOOCsBook: http://moocsbook.com/    </vt:lpstr>
    </vt:vector>
  </TitlesOfParts>
  <Company>CourseShare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 Bonk</dc:creator>
  <cp:lastModifiedBy>User</cp:lastModifiedBy>
  <cp:revision>2078</cp:revision>
  <cp:lastPrinted>2013-05-08T00:32:14Z</cp:lastPrinted>
  <dcterms:created xsi:type="dcterms:W3CDTF">2003-05-17T19:53:56Z</dcterms:created>
  <dcterms:modified xsi:type="dcterms:W3CDTF">2015-10-16T03:12:26Z</dcterms:modified>
</cp:coreProperties>
</file>