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8" r:id="rId1"/>
    <p:sldMasterId id="2147483819" r:id="rId2"/>
    <p:sldMasterId id="2147483820" r:id="rId3"/>
    <p:sldMasterId id="2147483821" r:id="rId4"/>
    <p:sldMasterId id="2147483822"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9144000" cy="5143500" type="screen16x9"/>
  <p:notesSz cx="6858000" cy="9144000"/>
  <p:embeddedFontLst>
    <p:embeddedFont>
      <p:font typeface="Lato" panose="020F0502020204030203" pitchFamily="34" charset="0"/>
      <p:regular r:id="rId48"/>
      <p:bold r:id="rId49"/>
      <p:italic r:id="rId50"/>
      <p:boldItalic r:id="rId51"/>
    </p:embeddedFont>
    <p:embeddedFont>
      <p:font typeface="Oswald" panose="00000500000000000000" pitchFamily="2" charset="0"/>
      <p:regular r:id="rId52"/>
      <p:bold r:id="rId53"/>
    </p:embeddedFont>
    <p:embeddedFont>
      <p:font typeface="Palanquin Dark" panose="020B0604020202020204" charset="0"/>
      <p:regular r:id="rId54"/>
      <p:bold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g8794a74c9d_0_2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7" name="Google Shape;2897;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g1982f7c394f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7" name="Google Shape;3117;g1982f7c394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2"/>
        <p:cNvGrpSpPr/>
        <p:nvPr/>
      </p:nvGrpSpPr>
      <p:grpSpPr>
        <a:xfrm>
          <a:off x="0" y="0"/>
          <a:ext cx="0" cy="0"/>
          <a:chOff x="0" y="0"/>
          <a:chExt cx="0" cy="0"/>
        </a:xfrm>
      </p:grpSpPr>
      <p:sp>
        <p:nvSpPr>
          <p:cNvPr id="3123" name="Google Shape;3123;g1982f7c394f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4" name="Google Shape;3124;g1982f7c394f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1982f7c394f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1982f7c394f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Learners will hear a sentence in English. They can</a:t>
            </a:r>
            <a:endParaRPr/>
          </a:p>
          <a:p>
            <a:pPr marL="0" lvl="0" indent="0" algn="l" rtl="0">
              <a:spcBef>
                <a:spcPts val="0"/>
              </a:spcBef>
              <a:spcAft>
                <a:spcPts val="0"/>
              </a:spcAft>
              <a:buClr>
                <a:schemeClr val="dk1"/>
              </a:buClr>
              <a:buSzPts val="1100"/>
              <a:buFont typeface="Arial"/>
              <a:buNone/>
            </a:pPr>
            <a:r>
              <a:rPr lang="en"/>
              <a:t>choose to hear it again by clicking on the speaker</a:t>
            </a:r>
            <a:endParaRPr/>
          </a:p>
          <a:p>
            <a:pPr marL="0" lvl="0" indent="0" algn="l" rtl="0">
              <a:spcBef>
                <a:spcPts val="0"/>
              </a:spcBef>
              <a:spcAft>
                <a:spcPts val="0"/>
              </a:spcAft>
              <a:buClr>
                <a:schemeClr val="dk1"/>
              </a:buClr>
              <a:buSzPts val="1100"/>
              <a:buFont typeface="Arial"/>
              <a:buNone/>
            </a:pPr>
            <a:r>
              <a:rPr lang="en"/>
              <a:t>button or hear it in slow-motion by clicking on the</a:t>
            </a:r>
            <a:endParaRPr/>
          </a:p>
          <a:p>
            <a:pPr marL="0" lvl="0" indent="0" algn="l" rtl="0">
              <a:spcBef>
                <a:spcPts val="0"/>
              </a:spcBef>
              <a:spcAft>
                <a:spcPts val="0"/>
              </a:spcAft>
              <a:buClr>
                <a:schemeClr val="dk1"/>
              </a:buClr>
              <a:buSzPts val="1100"/>
              <a:buFont typeface="Arial"/>
              <a:buNone/>
            </a:pPr>
            <a:r>
              <a:rPr lang="en"/>
              <a:t>turtle.</a:t>
            </a:r>
            <a:endParaRPr/>
          </a:p>
          <a:p>
            <a:pPr marL="0" lvl="0" indent="0" algn="l" rtl="0">
              <a:spcBef>
                <a:spcPts val="0"/>
              </a:spcBef>
              <a:spcAft>
                <a:spcPts val="0"/>
              </a:spcAft>
              <a:buClr>
                <a:schemeClr val="dk1"/>
              </a:buClr>
              <a:buSzPts val="1100"/>
              <a:buFont typeface="Arial"/>
              <a:buNone/>
            </a:pPr>
            <a:r>
              <a:rPr lang="en"/>
              <a:t>• Then, learners will construct the sentence they</a:t>
            </a:r>
            <a:endParaRPr/>
          </a:p>
          <a:p>
            <a:pPr marL="0" lvl="0" indent="0" algn="l" rtl="0">
              <a:spcBef>
                <a:spcPts val="0"/>
              </a:spcBef>
              <a:spcAft>
                <a:spcPts val="0"/>
              </a:spcAft>
              <a:buClr>
                <a:schemeClr val="dk1"/>
              </a:buClr>
              <a:buSzPts val="1100"/>
              <a:buFont typeface="Arial"/>
              <a:buNone/>
            </a:pPr>
            <a:r>
              <a:rPr lang="en"/>
              <a:t>hear by selecting the words and arranging them in</a:t>
            </a:r>
            <a:endParaRPr/>
          </a:p>
          <a:p>
            <a:pPr marL="0" lvl="0" indent="0" algn="l" rtl="0">
              <a:spcBef>
                <a:spcPts val="0"/>
              </a:spcBef>
              <a:spcAft>
                <a:spcPts val="0"/>
              </a:spcAft>
              <a:buClr>
                <a:schemeClr val="dk1"/>
              </a:buClr>
              <a:buSzPts val="1100"/>
              <a:buFont typeface="Arial"/>
              <a:buNone/>
            </a:pPr>
            <a:r>
              <a:rPr lang="en"/>
              <a:t>the appropriate sequence.</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6"/>
        <p:cNvGrpSpPr/>
        <p:nvPr/>
      </p:nvGrpSpPr>
      <p:grpSpPr>
        <a:xfrm>
          <a:off x="0" y="0"/>
          <a:ext cx="0" cy="0"/>
          <a:chOff x="0" y="0"/>
          <a:chExt cx="0" cy="0"/>
        </a:xfrm>
      </p:grpSpPr>
      <p:sp>
        <p:nvSpPr>
          <p:cNvPr id="3137" name="Google Shape;3137;g1982f7c394f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8" name="Google Shape;3138;g1982f7c394f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completing the test, the learner should see a</a:t>
            </a:r>
            <a:endParaRPr/>
          </a:p>
          <a:p>
            <a:pPr marL="0" lvl="0" indent="0" algn="l" rtl="0">
              <a:spcBef>
                <a:spcPts val="0"/>
              </a:spcBef>
              <a:spcAft>
                <a:spcPts val="0"/>
              </a:spcAft>
              <a:buNone/>
            </a:pPr>
            <a:r>
              <a:rPr lang="en"/>
              <a:t>treasure chest. Beneath the treasure chest there is</a:t>
            </a:r>
            <a:endParaRPr/>
          </a:p>
          <a:p>
            <a:pPr marL="0" lvl="0" indent="0" algn="l" rtl="0">
              <a:spcBef>
                <a:spcPts val="0"/>
              </a:spcBef>
              <a:spcAft>
                <a:spcPts val="0"/>
              </a:spcAft>
              <a:buNone/>
            </a:pPr>
            <a:r>
              <a:rPr lang="en"/>
              <a:t>information about the number of experience</a:t>
            </a:r>
            <a:endParaRPr/>
          </a:p>
          <a:p>
            <a:pPr marL="0" lvl="0" indent="0" algn="l" rtl="0">
              <a:spcBef>
                <a:spcPts val="0"/>
              </a:spcBef>
              <a:spcAft>
                <a:spcPts val="0"/>
              </a:spcAft>
              <a:buNone/>
            </a:pPr>
            <a:r>
              <a:rPr lang="en"/>
              <a:t>points they have been awarded for taking the</a:t>
            </a:r>
            <a:endParaRPr/>
          </a:p>
          <a:p>
            <a:pPr marL="0" lvl="0" indent="0" algn="l" rtl="0">
              <a:spcBef>
                <a:spcPts val="0"/>
              </a:spcBef>
              <a:spcAft>
                <a:spcPts val="0"/>
              </a:spcAft>
              <a:buNone/>
            </a:pPr>
            <a:r>
              <a:rPr lang="en"/>
              <a:t>test.</a:t>
            </a:r>
            <a:endParaRPr/>
          </a:p>
          <a:p>
            <a:pPr marL="0" lvl="0" indent="0" algn="l" rtl="0">
              <a:spcBef>
                <a:spcPts val="0"/>
              </a:spcBef>
              <a:spcAft>
                <a:spcPts val="0"/>
              </a:spcAft>
              <a:buNone/>
            </a:pPr>
            <a:r>
              <a:rPr lang="en"/>
              <a:t>• There might also be information about the</a:t>
            </a:r>
            <a:endParaRPr/>
          </a:p>
          <a:p>
            <a:pPr marL="0" lvl="0" indent="0" algn="l" rtl="0">
              <a:spcBef>
                <a:spcPts val="0"/>
              </a:spcBef>
              <a:spcAft>
                <a:spcPts val="0"/>
              </a:spcAft>
              <a:buNone/>
            </a:pPr>
            <a:r>
              <a:rPr lang="en"/>
              <a:t>amount of lingots—Duolingo currency—that they</a:t>
            </a:r>
            <a:endParaRPr/>
          </a:p>
          <a:p>
            <a:pPr marL="0" lvl="0" indent="0" algn="l" rtl="0">
              <a:spcBef>
                <a:spcPts val="0"/>
              </a:spcBef>
              <a:spcAft>
                <a:spcPts val="0"/>
              </a:spcAft>
              <a:buNone/>
            </a:pPr>
            <a:r>
              <a:rPr lang="en"/>
              <a:t>have earned.</a:t>
            </a:r>
            <a:endParaRPr/>
          </a:p>
          <a:p>
            <a:pPr marL="0" lvl="0" indent="0" algn="l" rtl="0">
              <a:spcBef>
                <a:spcPts val="0"/>
              </a:spcBef>
              <a:spcAft>
                <a:spcPts val="0"/>
              </a:spcAft>
              <a:buNone/>
            </a:pPr>
            <a:r>
              <a:rPr lang="en"/>
              <a:t>(We'll learn more about lingots later.)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1982f7c394f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1982f7c394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skill tree is where you'll do most of your learning.</a:t>
            </a:r>
            <a:endParaRPr/>
          </a:p>
          <a:p>
            <a:pPr marL="0" lvl="0" indent="0" algn="l" rtl="0">
              <a:spcBef>
                <a:spcPts val="0"/>
              </a:spcBef>
              <a:spcAft>
                <a:spcPts val="0"/>
              </a:spcAft>
              <a:buNone/>
            </a:pPr>
            <a:r>
              <a:rPr lang="en"/>
              <a:t>It's split into different units, and each unit contains</a:t>
            </a:r>
            <a:endParaRPr/>
          </a:p>
          <a:p>
            <a:pPr marL="0" lvl="0" indent="0" algn="l" rtl="0">
              <a:spcBef>
                <a:spcPts val="0"/>
              </a:spcBef>
              <a:spcAft>
                <a:spcPts val="0"/>
              </a:spcAft>
              <a:buNone/>
            </a:pPr>
            <a:r>
              <a:rPr lang="en"/>
              <a:t>multiple lessons. As you progress through the language,</a:t>
            </a:r>
            <a:endParaRPr/>
          </a:p>
          <a:p>
            <a:pPr marL="0" lvl="0" indent="0" algn="l" rtl="0">
              <a:spcBef>
                <a:spcPts val="0"/>
              </a:spcBef>
              <a:spcAft>
                <a:spcPts val="0"/>
              </a:spcAft>
              <a:buNone/>
            </a:pPr>
            <a:r>
              <a:rPr lang="en"/>
              <a:t>more units will be available to you (you'll be able to</a:t>
            </a:r>
            <a:endParaRPr/>
          </a:p>
          <a:p>
            <a:pPr marL="0" lvl="0" indent="0" algn="l" rtl="0">
              <a:spcBef>
                <a:spcPts val="0"/>
              </a:spcBef>
              <a:spcAft>
                <a:spcPts val="0"/>
              </a:spcAft>
              <a:buNone/>
            </a:pPr>
            <a:r>
              <a:rPr lang="en"/>
              <a:t>unlock them).</a:t>
            </a:r>
            <a:endParaRPr/>
          </a:p>
          <a:p>
            <a:pPr marL="0" lvl="0" indent="0" algn="l" rtl="0">
              <a:spcBef>
                <a:spcPts val="0"/>
              </a:spcBef>
              <a:spcAft>
                <a:spcPts val="0"/>
              </a:spcAft>
              <a:buNone/>
            </a:pPr>
            <a:r>
              <a:rPr lang="en"/>
              <a:t>There are five levels per unit. Once you click on each</a:t>
            </a:r>
            <a:endParaRPr/>
          </a:p>
          <a:p>
            <a:pPr marL="0" lvl="0" indent="0" algn="l" rtl="0">
              <a:spcBef>
                <a:spcPts val="0"/>
              </a:spcBef>
              <a:spcAft>
                <a:spcPts val="0"/>
              </a:spcAft>
              <a:buNone/>
            </a:pPr>
            <a:r>
              <a:rPr lang="en"/>
              <a:t>lesson, you'll see what percentage of the way you are</a:t>
            </a:r>
            <a:endParaRPr/>
          </a:p>
          <a:p>
            <a:pPr marL="0" lvl="0" indent="0" algn="l" rtl="0">
              <a:spcBef>
                <a:spcPts val="0"/>
              </a:spcBef>
              <a:spcAft>
                <a:spcPts val="0"/>
              </a:spcAft>
              <a:buNone/>
            </a:pPr>
            <a:r>
              <a:rPr lang="en"/>
              <a:t>to the next level. You can level up either by finishing</a:t>
            </a:r>
            <a:endParaRPr/>
          </a:p>
          <a:p>
            <a:pPr marL="0" lvl="0" indent="0" algn="l" rtl="0">
              <a:spcBef>
                <a:spcPts val="0"/>
              </a:spcBef>
              <a:spcAft>
                <a:spcPts val="0"/>
              </a:spcAft>
              <a:buNone/>
            </a:pPr>
            <a:r>
              <a:rPr lang="en"/>
              <a:t>all required lessons in your level or taking the test.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0"/>
        <p:cNvGrpSpPr/>
        <p:nvPr/>
      </p:nvGrpSpPr>
      <p:grpSpPr>
        <a:xfrm>
          <a:off x="0" y="0"/>
          <a:ext cx="0" cy="0"/>
          <a:chOff x="0" y="0"/>
          <a:chExt cx="0" cy="0"/>
        </a:xfrm>
      </p:grpSpPr>
      <p:sp>
        <p:nvSpPr>
          <p:cNvPr id="3151" name="Google Shape;3151;g1982f7c394f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2" name="Google Shape;3152;g1982f7c394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skill tree is where you'll do most of your learning.</a:t>
            </a:r>
            <a:endParaRPr/>
          </a:p>
          <a:p>
            <a:pPr marL="0" lvl="0" indent="0" algn="l" rtl="0">
              <a:spcBef>
                <a:spcPts val="0"/>
              </a:spcBef>
              <a:spcAft>
                <a:spcPts val="0"/>
              </a:spcAft>
              <a:buNone/>
            </a:pPr>
            <a:r>
              <a:rPr lang="en"/>
              <a:t>It's split into different units, and each unit contains</a:t>
            </a:r>
            <a:endParaRPr/>
          </a:p>
          <a:p>
            <a:pPr marL="0" lvl="0" indent="0" algn="l" rtl="0">
              <a:spcBef>
                <a:spcPts val="0"/>
              </a:spcBef>
              <a:spcAft>
                <a:spcPts val="0"/>
              </a:spcAft>
              <a:buNone/>
            </a:pPr>
            <a:r>
              <a:rPr lang="en"/>
              <a:t>multiple lessons. As you progress through the language,</a:t>
            </a:r>
            <a:endParaRPr/>
          </a:p>
          <a:p>
            <a:pPr marL="0" lvl="0" indent="0" algn="l" rtl="0">
              <a:spcBef>
                <a:spcPts val="0"/>
              </a:spcBef>
              <a:spcAft>
                <a:spcPts val="0"/>
              </a:spcAft>
              <a:buNone/>
            </a:pPr>
            <a:r>
              <a:rPr lang="en"/>
              <a:t>more units will be available to you (you'll be able to</a:t>
            </a:r>
            <a:endParaRPr/>
          </a:p>
          <a:p>
            <a:pPr marL="0" lvl="0" indent="0" algn="l" rtl="0">
              <a:spcBef>
                <a:spcPts val="0"/>
              </a:spcBef>
              <a:spcAft>
                <a:spcPts val="0"/>
              </a:spcAft>
              <a:buNone/>
            </a:pPr>
            <a:r>
              <a:rPr lang="en"/>
              <a:t>unlock them).</a:t>
            </a:r>
            <a:endParaRPr/>
          </a:p>
          <a:p>
            <a:pPr marL="0" lvl="0" indent="0" algn="l" rtl="0">
              <a:spcBef>
                <a:spcPts val="0"/>
              </a:spcBef>
              <a:spcAft>
                <a:spcPts val="0"/>
              </a:spcAft>
              <a:buNone/>
            </a:pPr>
            <a:r>
              <a:rPr lang="en"/>
              <a:t>There are five levels per unit. Once you click on each</a:t>
            </a:r>
            <a:endParaRPr/>
          </a:p>
          <a:p>
            <a:pPr marL="0" lvl="0" indent="0" algn="l" rtl="0">
              <a:spcBef>
                <a:spcPts val="0"/>
              </a:spcBef>
              <a:spcAft>
                <a:spcPts val="0"/>
              </a:spcAft>
              <a:buNone/>
            </a:pPr>
            <a:r>
              <a:rPr lang="en"/>
              <a:t>lesson, you'll see what percentage of the way you are</a:t>
            </a:r>
            <a:endParaRPr/>
          </a:p>
          <a:p>
            <a:pPr marL="0" lvl="0" indent="0" algn="l" rtl="0">
              <a:spcBef>
                <a:spcPts val="0"/>
              </a:spcBef>
              <a:spcAft>
                <a:spcPts val="0"/>
              </a:spcAft>
              <a:buNone/>
            </a:pPr>
            <a:r>
              <a:rPr lang="en"/>
              <a:t>to the next level. You can level up either by finishing</a:t>
            </a:r>
            <a:endParaRPr/>
          </a:p>
          <a:p>
            <a:pPr marL="0" lvl="0" indent="0" algn="l" rtl="0">
              <a:spcBef>
                <a:spcPts val="0"/>
              </a:spcBef>
              <a:spcAft>
                <a:spcPts val="0"/>
              </a:spcAft>
              <a:buNone/>
            </a:pPr>
            <a:r>
              <a:rPr lang="en"/>
              <a:t>all required lessons in your level or taking the test.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1982f7c394f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1982f7c394f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skill tree is where you'll do most of your learning.</a:t>
            </a:r>
            <a:endParaRPr/>
          </a:p>
          <a:p>
            <a:pPr marL="0" lvl="0" indent="0" algn="l" rtl="0">
              <a:spcBef>
                <a:spcPts val="0"/>
              </a:spcBef>
              <a:spcAft>
                <a:spcPts val="0"/>
              </a:spcAft>
              <a:buNone/>
            </a:pPr>
            <a:r>
              <a:rPr lang="en"/>
              <a:t>It's split into different units, and each unit contains</a:t>
            </a:r>
            <a:endParaRPr/>
          </a:p>
          <a:p>
            <a:pPr marL="0" lvl="0" indent="0" algn="l" rtl="0">
              <a:spcBef>
                <a:spcPts val="0"/>
              </a:spcBef>
              <a:spcAft>
                <a:spcPts val="0"/>
              </a:spcAft>
              <a:buNone/>
            </a:pPr>
            <a:r>
              <a:rPr lang="en"/>
              <a:t>multiple lessons. As you progress through the language,</a:t>
            </a:r>
            <a:endParaRPr/>
          </a:p>
          <a:p>
            <a:pPr marL="0" lvl="0" indent="0" algn="l" rtl="0">
              <a:spcBef>
                <a:spcPts val="0"/>
              </a:spcBef>
              <a:spcAft>
                <a:spcPts val="0"/>
              </a:spcAft>
              <a:buNone/>
            </a:pPr>
            <a:r>
              <a:rPr lang="en"/>
              <a:t>more units will be available to you (you'll be able to</a:t>
            </a:r>
            <a:endParaRPr/>
          </a:p>
          <a:p>
            <a:pPr marL="0" lvl="0" indent="0" algn="l" rtl="0">
              <a:spcBef>
                <a:spcPts val="0"/>
              </a:spcBef>
              <a:spcAft>
                <a:spcPts val="0"/>
              </a:spcAft>
              <a:buNone/>
            </a:pPr>
            <a:r>
              <a:rPr lang="en"/>
              <a:t>unlock them).</a:t>
            </a:r>
            <a:endParaRPr/>
          </a:p>
          <a:p>
            <a:pPr marL="0" lvl="0" indent="0" algn="l" rtl="0">
              <a:spcBef>
                <a:spcPts val="0"/>
              </a:spcBef>
              <a:spcAft>
                <a:spcPts val="0"/>
              </a:spcAft>
              <a:buNone/>
            </a:pPr>
            <a:r>
              <a:rPr lang="en"/>
              <a:t>There are five levels per unit. Once you click on each</a:t>
            </a:r>
            <a:endParaRPr/>
          </a:p>
          <a:p>
            <a:pPr marL="0" lvl="0" indent="0" algn="l" rtl="0">
              <a:spcBef>
                <a:spcPts val="0"/>
              </a:spcBef>
              <a:spcAft>
                <a:spcPts val="0"/>
              </a:spcAft>
              <a:buNone/>
            </a:pPr>
            <a:r>
              <a:rPr lang="en"/>
              <a:t>lesson, you'll see what percentage of the way you are</a:t>
            </a:r>
            <a:endParaRPr/>
          </a:p>
          <a:p>
            <a:pPr marL="0" lvl="0" indent="0" algn="l" rtl="0">
              <a:spcBef>
                <a:spcPts val="0"/>
              </a:spcBef>
              <a:spcAft>
                <a:spcPts val="0"/>
              </a:spcAft>
              <a:buNone/>
            </a:pPr>
            <a:r>
              <a:rPr lang="en"/>
              <a:t>to the next level. You can level up either by finishing</a:t>
            </a:r>
            <a:endParaRPr/>
          </a:p>
          <a:p>
            <a:pPr marL="0" lvl="0" indent="0" algn="l" rtl="0">
              <a:spcBef>
                <a:spcPts val="0"/>
              </a:spcBef>
              <a:spcAft>
                <a:spcPts val="0"/>
              </a:spcAft>
              <a:buNone/>
            </a:pPr>
            <a:r>
              <a:rPr lang="en"/>
              <a:t>all required lessons in your level or taking the test.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3"/>
        <p:cNvGrpSpPr/>
        <p:nvPr/>
      </p:nvGrpSpPr>
      <p:grpSpPr>
        <a:xfrm>
          <a:off x="0" y="0"/>
          <a:ext cx="0" cy="0"/>
          <a:chOff x="0" y="0"/>
          <a:chExt cx="0" cy="0"/>
        </a:xfrm>
      </p:grpSpPr>
      <p:sp>
        <p:nvSpPr>
          <p:cNvPr id="3164" name="Google Shape;3164;g1982f7c394f_0_6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5" name="Google Shape;3165;g1982f7c394f_0_6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Duolingo applies gameful learning to keep the learner motivated and consistently engaged in a positive and casual learning environment. Its learning process is structured as a learning game that has game features, such as reward, badges, and leader-board, to allow users to learn as playing.</a:t>
            </a:r>
            <a:endParaRPr/>
          </a:p>
          <a:p>
            <a:pPr marL="0" lvl="0" indent="0" algn="l" rtl="0">
              <a:spcBef>
                <a:spcPts val="0"/>
              </a:spcBef>
              <a:spcAft>
                <a:spcPts val="0"/>
              </a:spcAft>
              <a:buNone/>
            </a:pPr>
            <a:r>
              <a:rPr lang="en"/>
              <a:t>. Gems and lingots are used as rewards, functioning as virtual currency that learners gain by completing lessons or skills. Leaderboards provide opportunities for learners to compete with other learners, forming social connections and interactions between online users. The level-system provides a way to track a learner’s learning process. When users learn on Duolingo, they earn experience points (XP), which determine a user’s language level. Badges are important components of Duolingo design, which display user’s achievements in the learning process (Huynh, Zuo, &amp; Ilda, 2016).</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a92ffd2c7e_0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a92ffd2c7e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1"/>
        <p:cNvGrpSpPr/>
        <p:nvPr/>
      </p:nvGrpSpPr>
      <p:grpSpPr>
        <a:xfrm>
          <a:off x="0" y="0"/>
          <a:ext cx="0" cy="0"/>
          <a:chOff x="0" y="0"/>
          <a:chExt cx="0" cy="0"/>
        </a:xfrm>
      </p:grpSpPr>
      <p:sp>
        <p:nvSpPr>
          <p:cNvPr id="3202" name="Google Shape;3202;g1982f7c394f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3" name="Google Shape;3203;g1982f7c394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0F0F0F"/>
                </a:solidFill>
                <a:latin typeface="Roboto"/>
                <a:ea typeface="Roboto"/>
                <a:cs typeface="Roboto"/>
                <a:sym typeface="Roboto"/>
              </a:rPr>
              <a:t>Dr. Burr Settles is a Research Director at Duoling</a:t>
            </a:r>
            <a:endParaRPr sz="1050">
              <a:solidFill>
                <a:srgbClr val="0F0F0F"/>
              </a:solidFill>
              <a:latin typeface="Roboto"/>
              <a:ea typeface="Roboto"/>
              <a:cs typeface="Roboto"/>
              <a:sym typeface="Roboto"/>
            </a:endParaRPr>
          </a:p>
          <a:p>
            <a:pPr marL="0" lvl="0" indent="0" algn="l" rtl="0">
              <a:spcBef>
                <a:spcPts val="0"/>
              </a:spcBef>
              <a:spcAft>
                <a:spcPts val="0"/>
              </a:spcAft>
              <a:buNone/>
            </a:pPr>
            <a:endParaRPr sz="1050">
              <a:solidFill>
                <a:srgbClr val="0F0F0F"/>
              </a:solidFill>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a private one-on-one tutor or a really great teacher.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And while that may be true in many cases,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unfortunately not everybody in the world has access to a one-on-one private tutor</a:t>
            </a: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6"/>
        <p:cNvGrpSpPr/>
        <p:nvPr/>
      </p:nvGrpSpPr>
      <p:grpSpPr>
        <a:xfrm>
          <a:off x="0" y="0"/>
          <a:ext cx="0" cy="0"/>
          <a:chOff x="0" y="0"/>
          <a:chExt cx="0" cy="0"/>
        </a:xfrm>
      </p:grpSpPr>
      <p:sp>
        <p:nvSpPr>
          <p:cNvPr id="3017" name="Google Shape;3017;ga92ffd2c7e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8" name="Google Shape;3018;ga92ffd2c7e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 the context of globalization and transnational migrants here in the states, </a:t>
            </a:r>
            <a:endParaRPr/>
          </a:p>
          <a:p>
            <a:pPr marL="0" lvl="0" indent="0" algn="l" rtl="0">
              <a:spcBef>
                <a:spcPts val="0"/>
              </a:spcBef>
              <a:spcAft>
                <a:spcPts val="0"/>
              </a:spcAft>
              <a:buNone/>
            </a:pPr>
            <a:r>
              <a:rPr lang="en"/>
              <a:t>English was the most spoken languages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g1982f7c394f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9" name="Google Shape;3209;g1982f7c394f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0F0F0F"/>
                </a:solidFill>
                <a:latin typeface="Roboto"/>
                <a:ea typeface="Roboto"/>
                <a:cs typeface="Roboto"/>
                <a:sym typeface="Roboto"/>
              </a:rPr>
              <a:t>Dr. Burr Settles is a Research Director at Duoling</a:t>
            </a:r>
            <a:endParaRPr sz="1050">
              <a:solidFill>
                <a:srgbClr val="0F0F0F"/>
              </a:solidFill>
              <a:latin typeface="Roboto"/>
              <a:ea typeface="Roboto"/>
              <a:cs typeface="Roboto"/>
              <a:sym typeface="Roboto"/>
            </a:endParaRPr>
          </a:p>
          <a:p>
            <a:pPr marL="0" lvl="0" indent="0" algn="l" rtl="0">
              <a:spcBef>
                <a:spcPts val="0"/>
              </a:spcBef>
              <a:spcAft>
                <a:spcPts val="0"/>
              </a:spcAft>
              <a:buNone/>
            </a:pPr>
            <a:endParaRPr sz="1050">
              <a:solidFill>
                <a:srgbClr val="0F0F0F"/>
              </a:solidFill>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 private one-on-one tutor or a really great teacher.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And while that may be true in many cases,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unfortunately not everybody in the world has access to a one-on-one private tutor</a:t>
            </a: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to remind you to do your daily Duolingo lesson,</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it turns out there's an A.I. algorithm</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that chose which, out of hundreds of possible messages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we could send you at this precise moment,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Clr>
                <a:schemeClr val="dk1"/>
              </a:buClr>
              <a:buSzPts val="1100"/>
              <a:buFont typeface="Arial"/>
              <a:buNone/>
            </a:pPr>
            <a:r>
              <a:rPr lang="en" sz="750">
                <a:solidFill>
                  <a:schemeClr val="dk1"/>
                </a:solidFill>
                <a:highlight>
                  <a:srgbClr val="FFFFFF"/>
                </a:highlight>
                <a:latin typeface="Roboto"/>
                <a:ea typeface="Roboto"/>
                <a:cs typeface="Roboto"/>
                <a:sym typeface="Roboto"/>
              </a:rPr>
              <a:t>to maximize the chances that you want to go and do a lesson on Duolingo.</a:t>
            </a: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3"/>
        <p:cNvGrpSpPr/>
        <p:nvPr/>
      </p:nvGrpSpPr>
      <p:grpSpPr>
        <a:xfrm>
          <a:off x="0" y="0"/>
          <a:ext cx="0" cy="0"/>
          <a:chOff x="0" y="0"/>
          <a:chExt cx="0" cy="0"/>
        </a:xfrm>
      </p:grpSpPr>
      <p:sp>
        <p:nvSpPr>
          <p:cNvPr id="3214" name="Google Shape;3214;g1982f7c394f_0_6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5" name="Google Shape;3215;g1982f7c394f_0_6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0F0F0F"/>
                </a:solidFill>
                <a:latin typeface="Roboto"/>
                <a:ea typeface="Roboto"/>
                <a:cs typeface="Roboto"/>
                <a:sym typeface="Roboto"/>
              </a:rPr>
              <a:t>Dr. Burr Settles is a Research Director at Duoling</a:t>
            </a:r>
            <a:endParaRPr sz="1050">
              <a:solidFill>
                <a:srgbClr val="0F0F0F"/>
              </a:solidFill>
              <a:latin typeface="Roboto"/>
              <a:ea typeface="Roboto"/>
              <a:cs typeface="Roboto"/>
              <a:sym typeface="Roboto"/>
            </a:endParaRPr>
          </a:p>
          <a:p>
            <a:pPr marL="0" lvl="0" indent="0" algn="l" rtl="0">
              <a:spcBef>
                <a:spcPts val="0"/>
              </a:spcBef>
              <a:spcAft>
                <a:spcPts val="0"/>
              </a:spcAft>
              <a:buNone/>
            </a:pPr>
            <a:endParaRPr sz="1050">
              <a:solidFill>
                <a:srgbClr val="0F0F0F"/>
              </a:solidFill>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 private one-on-one tutor or a really great teacher.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And while that may be true in many cases,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unfortunately not everybody in the world has access to a one-on-one private tutor</a:t>
            </a: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to remind you to do your daily Duolingo lesson,</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it turns out there's an A.I. algorithm</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that chose which, out of hundreds of possible messages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we could send you at this precise moment,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to maximize the chances that you want to go and do a lesson on Duolingo.</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have their own unique profile of the sorts of things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they tend to get right and tend to get wrong.</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but you're teaching BirdBrain a bit about your personal abilities,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 well as the difficulties of all of the exercises we give you.</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9"/>
        <p:cNvGrpSpPr/>
        <p:nvPr/>
      </p:nvGrpSpPr>
      <p:grpSpPr>
        <a:xfrm>
          <a:off x="0" y="0"/>
          <a:ext cx="0" cy="0"/>
          <a:chOff x="0" y="0"/>
          <a:chExt cx="0" cy="0"/>
        </a:xfrm>
      </p:grpSpPr>
      <p:sp>
        <p:nvSpPr>
          <p:cNvPr id="3220" name="Google Shape;3220;g877b642fd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1" name="Google Shape;3221;g877b642fd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g1982f7c394f_0_6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7" name="Google Shape;3247;g1982f7c394f_0_6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0F0F0F"/>
                </a:solidFill>
                <a:latin typeface="Roboto"/>
                <a:ea typeface="Roboto"/>
                <a:cs typeface="Roboto"/>
                <a:sym typeface="Roboto"/>
              </a:rPr>
              <a:t>Dr. Burr Settles is a Research Director at Duoling</a:t>
            </a:r>
            <a:endParaRPr sz="1050">
              <a:solidFill>
                <a:srgbClr val="0F0F0F"/>
              </a:solidFill>
              <a:latin typeface="Roboto"/>
              <a:ea typeface="Roboto"/>
              <a:cs typeface="Roboto"/>
              <a:sym typeface="Roboto"/>
            </a:endParaRPr>
          </a:p>
          <a:p>
            <a:pPr marL="0" lvl="0" indent="0" algn="l" rtl="0">
              <a:spcBef>
                <a:spcPts val="0"/>
              </a:spcBef>
              <a:spcAft>
                <a:spcPts val="0"/>
              </a:spcAft>
              <a:buNone/>
            </a:pPr>
            <a:endParaRPr sz="1050">
              <a:solidFill>
                <a:srgbClr val="0F0F0F"/>
              </a:solidFill>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 private one-on-one tutor or a really great teacher.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And while that may be true in many cases,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unfortunately not everybody in the world has access to a one-on-one private tutor</a:t>
            </a:r>
            <a:endParaRPr sz="7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g1982f7c394f_0_6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3" name="Google Shape;3253;g1982f7c394f_0_6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on the right you'll click create XP</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assignment once you click that button a</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pop-up will appear allowing you to set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the amount of XP you'd like your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students to earn to select whether or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not you'd like multiple classes to</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participate in the assignment and add</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the beginning and end dates of the</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assignment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once you're complete you'll see this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notification letting you know that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you've assigned 10xp 20 XP</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once you've done that you'll see this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notification letting you know that your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assignment is created and will be sent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to students with email</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um and so on the student end they'll see</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an email like this it'll say your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teacher just created a new assignment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you have this long this is when your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assignment is due</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and then on their end they'll continue</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through their path to earn their XP for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their assignment and their assignments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will show up here in this my assignments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tab</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once their assignment is complete and is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complete then they will also get an</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email letting them know that their</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assignment is finished</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a quick note on late assignments</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um you see you have this my assignment</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r>
              <a:rPr lang="en" sz="750">
                <a:solidFill>
                  <a:schemeClr val="dk1"/>
                </a:solidFill>
                <a:highlight>
                  <a:srgbClr val="FFFFFF"/>
                </a:highlight>
                <a:latin typeface="Roboto"/>
                <a:ea typeface="Roboto"/>
                <a:cs typeface="Roboto"/>
                <a:sym typeface="Roboto"/>
              </a:rPr>
              <a:t>box over here</a:t>
            </a:r>
            <a:endParaRPr sz="750">
              <a:solidFill>
                <a:schemeClr val="dk1"/>
              </a:solidFill>
              <a:highlight>
                <a:srgbClr val="FFFFFF"/>
              </a:highlight>
              <a:latin typeface="Roboto"/>
              <a:ea typeface="Roboto"/>
              <a:cs typeface="Roboto"/>
              <a:sym typeface="Roboto"/>
            </a:endParaRPr>
          </a:p>
          <a:p>
            <a:pPr marL="76200" marR="152400" lvl="0" indent="0" algn="l" rtl="0">
              <a:lnSpc>
                <a:spcPct val="115000"/>
              </a:lnSpc>
              <a:spcBef>
                <a:spcPts val="0"/>
              </a:spcBef>
              <a:spcAft>
                <a:spcPts val="0"/>
              </a:spcAft>
              <a:buNone/>
            </a:pPr>
            <a:endParaRPr sz="1050">
              <a:solidFill>
                <a:srgbClr val="0F0F0F"/>
              </a:solidFill>
              <a:latin typeface="Roboto"/>
              <a:ea typeface="Roboto"/>
              <a:cs typeface="Roboto"/>
              <a:sym typeface="Roboto"/>
            </a:endParaRPr>
          </a:p>
          <a:p>
            <a:pPr marL="0" marR="152400" lvl="0" indent="0" algn="l" rtl="0">
              <a:lnSpc>
                <a:spcPct val="115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7"/>
        <p:cNvGrpSpPr/>
        <p:nvPr/>
      </p:nvGrpSpPr>
      <p:grpSpPr>
        <a:xfrm>
          <a:off x="0" y="0"/>
          <a:ext cx="0" cy="0"/>
          <a:chOff x="0" y="0"/>
          <a:chExt cx="0" cy="0"/>
        </a:xfrm>
      </p:grpSpPr>
      <p:sp>
        <p:nvSpPr>
          <p:cNvPr id="3258" name="Google Shape;3258;g1982f7c394f_0_6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9" name="Google Shape;3259;g1982f7c394f_0_6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3"/>
        <p:cNvGrpSpPr/>
        <p:nvPr/>
      </p:nvGrpSpPr>
      <p:grpSpPr>
        <a:xfrm>
          <a:off x="0" y="0"/>
          <a:ext cx="0" cy="0"/>
          <a:chOff x="0" y="0"/>
          <a:chExt cx="0" cy="0"/>
        </a:xfrm>
      </p:grpSpPr>
      <p:sp>
        <p:nvSpPr>
          <p:cNvPr id="3264" name="Google Shape;3264;g1182ea55fb9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5" name="Google Shape;3265;g1182ea55fb9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a92ffd2c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a92ffd2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1"/>
        <p:cNvGrpSpPr/>
        <p:nvPr/>
      </p:nvGrpSpPr>
      <p:grpSpPr>
        <a:xfrm>
          <a:off x="0" y="0"/>
          <a:ext cx="0" cy="0"/>
          <a:chOff x="0" y="0"/>
          <a:chExt cx="0" cy="0"/>
        </a:xfrm>
      </p:grpSpPr>
      <p:sp>
        <p:nvSpPr>
          <p:cNvPr id="3302" name="Google Shape;3302;g85cf8b5f36_0_6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3" name="Google Shape;3303;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600">
                <a:solidFill>
                  <a:srgbClr val="2A284C"/>
                </a:solidFill>
                <a:latin typeface="Roboto"/>
                <a:ea typeface="Roboto"/>
                <a:cs typeface="Roboto"/>
                <a:sym typeface="Roboto"/>
              </a:rPr>
              <a:t>Staying at home leads to a quick expansion of Duolingo.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8"/>
        <p:cNvGrpSpPr/>
        <p:nvPr/>
      </p:nvGrpSpPr>
      <p:grpSpPr>
        <a:xfrm>
          <a:off x="0" y="0"/>
          <a:ext cx="0" cy="0"/>
          <a:chOff x="0" y="0"/>
          <a:chExt cx="0" cy="0"/>
        </a:xfrm>
      </p:grpSpPr>
      <p:sp>
        <p:nvSpPr>
          <p:cNvPr id="3309" name="Google Shape;3309;g1982f7c394f_0_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0" name="Google Shape;3310;g1982f7c394f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1982f7c394f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1" name="Google Shape;3041;g1982f7c394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chOff x="0" y="0"/>
          <a:chExt cx="0" cy="0"/>
        </a:xfrm>
      </p:grpSpPr>
      <p:sp>
        <p:nvSpPr>
          <p:cNvPr id="3318" name="Google Shape;3318;g1982f7c394f_0_9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9" name="Google Shape;3319;g1982f7c394f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
        <p:cNvGrpSpPr/>
        <p:nvPr/>
      </p:nvGrpSpPr>
      <p:grpSpPr>
        <a:xfrm>
          <a:off x="0" y="0"/>
          <a:ext cx="0" cy="0"/>
          <a:chOff x="0" y="0"/>
          <a:chExt cx="0" cy="0"/>
        </a:xfrm>
      </p:grpSpPr>
      <p:sp>
        <p:nvSpPr>
          <p:cNvPr id="3330" name="Google Shape;3330;g1182ea55fb9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1" name="Google Shape;3331;g1182ea55fb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0"/>
        <p:cNvGrpSpPr/>
        <p:nvPr/>
      </p:nvGrpSpPr>
      <p:grpSpPr>
        <a:xfrm>
          <a:off x="0" y="0"/>
          <a:ext cx="0" cy="0"/>
          <a:chOff x="0" y="0"/>
          <a:chExt cx="0" cy="0"/>
        </a:xfrm>
      </p:grpSpPr>
      <p:sp>
        <p:nvSpPr>
          <p:cNvPr id="3341" name="Google Shape;3341;g1982f7c394f_0_20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2" name="Google Shape;3342;g1982f7c394f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1982f7c394f_0_2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1982f7c394f_0_2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1982f7c394f_0_3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1982f7c394f_0_3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7"/>
        <p:cNvGrpSpPr/>
        <p:nvPr/>
      </p:nvGrpSpPr>
      <p:grpSpPr>
        <a:xfrm>
          <a:off x="0" y="0"/>
          <a:ext cx="0" cy="0"/>
          <a:chOff x="0" y="0"/>
          <a:chExt cx="0" cy="0"/>
        </a:xfrm>
      </p:grpSpPr>
      <p:sp>
        <p:nvSpPr>
          <p:cNvPr id="3418" name="Google Shape;3418;g1982f7c394f_0_4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9" name="Google Shape;3419;g1982f7c394f_0_4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Based on the quotes above, it is apparent that learners can spontaneously recognize the content they learned in Duolingo when they unconsciously encounter the language in daily life. However, they fail to recall the entire knowledge base that they learned with accuracy or completion. Therefore, learners can retrieve memory spontaneously at certain situated learning environments instead of recall on demand. As P10 explained:</a:t>
            </a:r>
            <a:endParaRPr sz="12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982f7c394f_0_40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982f7c394f_0_4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0"/>
        <p:cNvGrpSpPr/>
        <p:nvPr/>
      </p:nvGrpSpPr>
      <p:grpSpPr>
        <a:xfrm>
          <a:off x="0" y="0"/>
          <a:ext cx="0" cy="0"/>
          <a:chOff x="0" y="0"/>
          <a:chExt cx="0" cy="0"/>
        </a:xfrm>
      </p:grpSpPr>
      <p:sp>
        <p:nvSpPr>
          <p:cNvPr id="3481" name="Google Shape;3481;g1982f7c394f_0_4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2" name="Google Shape;3482;g1982f7c394f_0_4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1982f7c394f_0_4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1982f7c394f_0_4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 interview data illustrate that learners self-monitor their learning process based on a combination of their feelings of knowing, content evaluation, judgment of the adequacy of information available, and the embedded technology features and tools. Nevertheless, half of the interviewees (n=5) expressed a need to assess their learning through other means, such as an international language standardized test which can often be quite decontextualized or more authentic means such as situated real-life conversations. These suggestions indicate that learners seek an integration of internal and external evaluations to self-monitor and make judgments of the effectiveness of their learning process. This finding suggests that language learning tools might be designed to align with language standards to improve the accuracy of learners' self-evaluations of their learning processes and accomplishments.</a:t>
            </a: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10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1982f7c394f_0_4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1982f7c394f_0_4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present study found that nine of the ten interviewees were strongly driven by intrinsic motivators, such as social engagement and personal interests, though extrinsic motivation such as for school or obtaining a VISA may also exist. Such a finding suggests that curriculum developers and instructional designers may seek a way to bridge students’ language learning requirements with the students' innate interests and needs, such as socialization. If this would occur, it might close the gap between students’ highly desired learning of languages often pursued informally with their academic needs in formal classroom settings.</a:t>
            </a:r>
            <a:endParaRPr sz="12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8"/>
        <p:cNvGrpSpPr/>
        <p:nvPr/>
      </p:nvGrpSpPr>
      <p:grpSpPr>
        <a:xfrm>
          <a:off x="0" y="0"/>
          <a:ext cx="0" cy="0"/>
          <a:chOff x="0" y="0"/>
          <a:chExt cx="0" cy="0"/>
        </a:xfrm>
      </p:grpSpPr>
      <p:sp>
        <p:nvSpPr>
          <p:cNvPr id="3049" name="Google Shape;3049;g1982f7c394f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0" name="Google Shape;3050;g1982f7c394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0"/>
        <p:cNvGrpSpPr/>
        <p:nvPr/>
      </p:nvGrpSpPr>
      <p:grpSpPr>
        <a:xfrm>
          <a:off x="0" y="0"/>
          <a:ext cx="0" cy="0"/>
          <a:chOff x="0" y="0"/>
          <a:chExt cx="0" cy="0"/>
        </a:xfrm>
      </p:grpSpPr>
      <p:sp>
        <p:nvSpPr>
          <p:cNvPr id="3511" name="Google Shape;3511;g1982f7c394f_0_58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2" name="Google Shape;3512;g1982f7c394f_0_5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6"/>
        <p:cNvGrpSpPr/>
        <p:nvPr/>
      </p:nvGrpSpPr>
      <p:grpSpPr>
        <a:xfrm>
          <a:off x="0" y="0"/>
          <a:ext cx="0" cy="0"/>
          <a:chOff x="0" y="0"/>
          <a:chExt cx="0" cy="0"/>
        </a:xfrm>
      </p:grpSpPr>
      <p:sp>
        <p:nvSpPr>
          <p:cNvPr id="3587" name="Google Shape;3587;g1982f7c394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8" name="Google Shape;3588;g1982f7c394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a92ffd2c7e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a92ffd2c7e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982f7c394f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982f7c394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intention to create Duolingo is based on the founder, Luis Von Ahn’s, experience of expensive English education within his own community in Guatemala. Rooted in Von Ahn’s belief that “free education will really change the world,” Duolingo’s platform launched publicly in 2012, free of charge. By the end of the year, Duolingo launched its free mobile application for iOS system. In 2013, Duolingo became available on Android devices.</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Duolingo was originally designed to teach users foreign language through phrase translation, which was recognized as an effective learning tool for beginner-level language learners to use in a classroom setting. In 2016, as Duolingo was identified as an effective tool in a classroom setting, Duolingo started a new feature called “Duolingo for Schools” to match the user’s needs. The original phrase translation feature no longer exists. Duolingo’s current mission is to personalize education through game playing.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982f7c394f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982f7c394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g1982f7c394f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3" name="Google Shape;3103;g1982f7c394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 is based on the concept of microlearning, constructed with small learning units and short-term-focused learning activities that reach users through the day (Brebera, 2017). The daily study goal ranges from 5 min/day to 20 min/day, which can be easily completed on the mobile app whether when the learner is waiting in the checkout line at a grocery store or sitting on a bus to school. It provides the learner great flexibility to personalize their learning process that matches their learning goal, learning capability, time limitations, etc. More recently, the context for Duolingo use has extended to a formal classroom setting. Teachers can incorporate Duolingo into their individual lesson plan and track students’ performance through Duolingo (Gigaom: Language-learning app, 2015).</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g1982f7c394f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1982f7c394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64625" y="123412"/>
            <a:ext cx="9177989" cy="4472622"/>
            <a:chOff x="-264625" y="244992"/>
            <a:chExt cx="9177989" cy="4472622"/>
          </a:xfrm>
        </p:grpSpPr>
        <p:grpSp>
          <p:nvGrpSpPr>
            <p:cNvPr id="12" name="Google Shape;12;p2"/>
            <p:cNvGrpSpPr/>
            <p:nvPr/>
          </p:nvGrpSpPr>
          <p:grpSpPr>
            <a:xfrm>
              <a:off x="7934613" y="4491190"/>
              <a:ext cx="978751" cy="226423"/>
              <a:chOff x="4114929" y="104250"/>
              <a:chExt cx="978751" cy="226423"/>
            </a:xfrm>
          </p:grpSpPr>
          <p:sp>
            <p:nvSpPr>
              <p:cNvPr id="13" name="Google Shape;13;p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214401" y="1331170"/>
              <a:ext cx="792366" cy="183988"/>
              <a:chOff x="7105414" y="4348920"/>
              <a:chExt cx="792366" cy="183988"/>
            </a:xfrm>
          </p:grpSpPr>
          <p:sp>
            <p:nvSpPr>
              <p:cNvPr id="17" name="Google Shape;17;p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840623" y="663585"/>
              <a:ext cx="629895" cy="125228"/>
              <a:chOff x="3248973" y="143035"/>
              <a:chExt cx="629895" cy="125228"/>
            </a:xfrm>
          </p:grpSpPr>
          <p:sp>
            <p:nvSpPr>
              <p:cNvPr id="21" name="Google Shape;21;p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64625" y="244992"/>
              <a:ext cx="524785" cy="125347"/>
              <a:chOff x="1675350" y="4136317"/>
              <a:chExt cx="524785" cy="125347"/>
            </a:xfrm>
          </p:grpSpPr>
          <p:sp>
            <p:nvSpPr>
              <p:cNvPr id="25" name="Google Shape;25;p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a:off x="3793427" y="535048"/>
            <a:ext cx="6722932" cy="4347400"/>
            <a:chOff x="1552072" y="1022830"/>
            <a:chExt cx="5490797" cy="3550637"/>
          </a:xfrm>
        </p:grpSpPr>
        <p:sp>
          <p:nvSpPr>
            <p:cNvPr id="28" name="Google Shape;28;p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p11"/>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a:spcBef>
                <a:spcPts val="0"/>
              </a:spcBef>
              <a:spcAft>
                <a:spcPts val="0"/>
              </a:spcAft>
              <a:buSzPts val="7000"/>
              <a:buNone/>
              <a:defRPr sz="7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a:r>
              <a:t>xx%</a:t>
            </a:r>
          </a:p>
        </p:txBody>
      </p:sp>
      <p:sp>
        <p:nvSpPr>
          <p:cNvPr id="160" name="Google Shape;160;p11"/>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61" name="Google Shape;161;p11"/>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1"/>
          <p:cNvGrpSpPr/>
          <p:nvPr/>
        </p:nvGrpSpPr>
        <p:grpSpPr>
          <a:xfrm>
            <a:off x="367468" y="806329"/>
            <a:ext cx="5981051" cy="3530843"/>
            <a:chOff x="367468" y="822412"/>
            <a:chExt cx="5981051" cy="3530843"/>
          </a:xfrm>
        </p:grpSpPr>
        <p:grpSp>
          <p:nvGrpSpPr>
            <p:cNvPr id="163" name="Google Shape;163;p11"/>
            <p:cNvGrpSpPr/>
            <p:nvPr/>
          </p:nvGrpSpPr>
          <p:grpSpPr>
            <a:xfrm>
              <a:off x="5369769" y="4126832"/>
              <a:ext cx="978751" cy="226423"/>
              <a:chOff x="4114929" y="104250"/>
              <a:chExt cx="978751" cy="226423"/>
            </a:xfrm>
          </p:grpSpPr>
          <p:sp>
            <p:nvSpPr>
              <p:cNvPr id="164" name="Google Shape;164;p1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1"/>
            <p:cNvGrpSpPr/>
            <p:nvPr/>
          </p:nvGrpSpPr>
          <p:grpSpPr>
            <a:xfrm>
              <a:off x="4175817" y="822412"/>
              <a:ext cx="792366" cy="183988"/>
              <a:chOff x="6214836" y="4359395"/>
              <a:chExt cx="792366" cy="183988"/>
            </a:xfrm>
          </p:grpSpPr>
          <p:sp>
            <p:nvSpPr>
              <p:cNvPr id="168" name="Google Shape;168;p1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1"/>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367468" y="2509070"/>
              <a:ext cx="524785" cy="125347"/>
              <a:chOff x="1675350" y="4136317"/>
              <a:chExt cx="524785" cy="125347"/>
            </a:xfrm>
          </p:grpSpPr>
          <p:sp>
            <p:nvSpPr>
              <p:cNvPr id="173" name="Google Shape;173;p1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1699"/>
        <p:cNvGrpSpPr/>
        <p:nvPr/>
      </p:nvGrpSpPr>
      <p:grpSpPr>
        <a:xfrm>
          <a:off x="0" y="0"/>
          <a:ext cx="0" cy="0"/>
          <a:chOff x="0" y="0"/>
          <a:chExt cx="0" cy="0"/>
        </a:xfrm>
      </p:grpSpPr>
      <p:sp>
        <p:nvSpPr>
          <p:cNvPr id="1700" name="Google Shape;1700;p103"/>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1701" name="Google Shape;1701;p103"/>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1702" name="Google Shape;1702;p103"/>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103"/>
          <p:cNvGrpSpPr/>
          <p:nvPr/>
        </p:nvGrpSpPr>
        <p:grpSpPr>
          <a:xfrm>
            <a:off x="4534887" y="467652"/>
            <a:ext cx="3921277" cy="4208196"/>
            <a:chOff x="4992087" y="508683"/>
            <a:chExt cx="3921277" cy="4208196"/>
          </a:xfrm>
        </p:grpSpPr>
        <p:grpSp>
          <p:nvGrpSpPr>
            <p:cNvPr id="1704" name="Google Shape;1704;p103"/>
            <p:cNvGrpSpPr/>
            <p:nvPr/>
          </p:nvGrpSpPr>
          <p:grpSpPr>
            <a:xfrm>
              <a:off x="7934613" y="4490456"/>
              <a:ext cx="978751" cy="226423"/>
              <a:chOff x="4114929" y="104250"/>
              <a:chExt cx="978751" cy="226423"/>
            </a:xfrm>
          </p:grpSpPr>
          <p:sp>
            <p:nvSpPr>
              <p:cNvPr id="1705" name="Google Shape;1705;p10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103"/>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103"/>
            <p:cNvGrpSpPr/>
            <p:nvPr/>
          </p:nvGrpSpPr>
          <p:grpSpPr>
            <a:xfrm>
              <a:off x="6235600" y="3725832"/>
              <a:ext cx="524785" cy="125347"/>
              <a:chOff x="1675350" y="4136317"/>
              <a:chExt cx="524785" cy="125347"/>
            </a:xfrm>
          </p:grpSpPr>
          <p:sp>
            <p:nvSpPr>
              <p:cNvPr id="1710" name="Google Shape;1710;p10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712"/>
        <p:cNvGrpSpPr/>
        <p:nvPr/>
      </p:nvGrpSpPr>
      <p:grpSpPr>
        <a:xfrm>
          <a:off x="0" y="0"/>
          <a:ext cx="0" cy="0"/>
          <a:chOff x="0" y="0"/>
          <a:chExt cx="0" cy="0"/>
        </a:xfrm>
      </p:grpSpPr>
      <p:grpSp>
        <p:nvGrpSpPr>
          <p:cNvPr id="1713" name="Google Shape;1713;p104"/>
          <p:cNvGrpSpPr/>
          <p:nvPr/>
        </p:nvGrpSpPr>
        <p:grpSpPr>
          <a:xfrm>
            <a:off x="324281" y="310677"/>
            <a:ext cx="8495439" cy="4522147"/>
            <a:chOff x="284556" y="259239"/>
            <a:chExt cx="8495439" cy="4522147"/>
          </a:xfrm>
        </p:grpSpPr>
        <p:grpSp>
          <p:nvGrpSpPr>
            <p:cNvPr id="1714" name="Google Shape;1714;p104"/>
            <p:cNvGrpSpPr/>
            <p:nvPr/>
          </p:nvGrpSpPr>
          <p:grpSpPr>
            <a:xfrm flipH="1">
              <a:off x="284556" y="4554963"/>
              <a:ext cx="978751" cy="226423"/>
              <a:chOff x="4114929" y="104250"/>
              <a:chExt cx="978751" cy="226423"/>
            </a:xfrm>
          </p:grpSpPr>
          <p:sp>
            <p:nvSpPr>
              <p:cNvPr id="1715" name="Google Shape;1715;p10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104"/>
            <p:cNvGrpSpPr/>
            <p:nvPr/>
          </p:nvGrpSpPr>
          <p:grpSpPr>
            <a:xfrm flipH="1">
              <a:off x="7752655" y="2479756"/>
              <a:ext cx="792366" cy="183988"/>
              <a:chOff x="6214836" y="4359395"/>
              <a:chExt cx="792366" cy="183988"/>
            </a:xfrm>
          </p:grpSpPr>
          <p:sp>
            <p:nvSpPr>
              <p:cNvPr id="1719" name="Google Shape;1719;p10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104"/>
            <p:cNvGrpSpPr/>
            <p:nvPr/>
          </p:nvGrpSpPr>
          <p:grpSpPr>
            <a:xfrm flipH="1">
              <a:off x="580755" y="384583"/>
              <a:ext cx="629895" cy="125228"/>
              <a:chOff x="2358395" y="153510"/>
              <a:chExt cx="629895" cy="125228"/>
            </a:xfrm>
          </p:grpSpPr>
          <p:sp>
            <p:nvSpPr>
              <p:cNvPr id="1723" name="Google Shape;1723;p10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5" name="Google Shape;1725;p10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6" name="Google Shape;1726;p104"/>
            <p:cNvGrpSpPr/>
            <p:nvPr/>
          </p:nvGrpSpPr>
          <p:grpSpPr>
            <a:xfrm flipH="1">
              <a:off x="8255209" y="259239"/>
              <a:ext cx="524785" cy="125347"/>
              <a:chOff x="1675350" y="4136317"/>
              <a:chExt cx="524785" cy="125347"/>
            </a:xfrm>
          </p:grpSpPr>
          <p:sp>
            <p:nvSpPr>
              <p:cNvPr id="1727" name="Google Shape;1727;p10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1729"/>
        <p:cNvGrpSpPr/>
        <p:nvPr/>
      </p:nvGrpSpPr>
      <p:grpSpPr>
        <a:xfrm>
          <a:off x="0" y="0"/>
          <a:ext cx="0" cy="0"/>
          <a:chOff x="0" y="0"/>
          <a:chExt cx="0" cy="0"/>
        </a:xfrm>
      </p:grpSpPr>
      <p:grpSp>
        <p:nvGrpSpPr>
          <p:cNvPr id="1730" name="Google Shape;1730;p105"/>
          <p:cNvGrpSpPr/>
          <p:nvPr/>
        </p:nvGrpSpPr>
        <p:grpSpPr>
          <a:xfrm>
            <a:off x="-242963" y="468545"/>
            <a:ext cx="8942902" cy="4206409"/>
            <a:chOff x="-242963" y="468545"/>
            <a:chExt cx="8942902" cy="4206409"/>
          </a:xfrm>
        </p:grpSpPr>
        <p:grpSp>
          <p:nvGrpSpPr>
            <p:cNvPr id="1731" name="Google Shape;1731;p105"/>
            <p:cNvGrpSpPr/>
            <p:nvPr/>
          </p:nvGrpSpPr>
          <p:grpSpPr>
            <a:xfrm>
              <a:off x="7721188" y="531169"/>
              <a:ext cx="978751" cy="226423"/>
              <a:chOff x="4114929" y="104250"/>
              <a:chExt cx="978751" cy="226423"/>
            </a:xfrm>
          </p:grpSpPr>
          <p:sp>
            <p:nvSpPr>
              <p:cNvPr id="1732" name="Google Shape;1732;p10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0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6" name="Google Shape;1736;p105"/>
            <p:cNvGrpSpPr/>
            <p:nvPr/>
          </p:nvGrpSpPr>
          <p:grpSpPr>
            <a:xfrm>
              <a:off x="1098050" y="4549607"/>
              <a:ext cx="524785" cy="125347"/>
              <a:chOff x="1675350" y="4136317"/>
              <a:chExt cx="524785" cy="125347"/>
            </a:xfrm>
          </p:grpSpPr>
          <p:sp>
            <p:nvSpPr>
              <p:cNvPr id="1737" name="Google Shape;1737;p10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2"/>
        <p:cNvGrpSpPr/>
        <p:nvPr/>
      </p:nvGrpSpPr>
      <p:grpSpPr>
        <a:xfrm>
          <a:off x="0" y="0"/>
          <a:ext cx="0" cy="0"/>
          <a:chOff x="0" y="0"/>
          <a:chExt cx="0" cy="0"/>
        </a:xfrm>
      </p:grpSpPr>
      <p:sp>
        <p:nvSpPr>
          <p:cNvPr id="1743" name="Google Shape;1743;p107"/>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1744" name="Google Shape;1744;p107"/>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745" name="Google Shape;1745;p107"/>
          <p:cNvGrpSpPr/>
          <p:nvPr/>
        </p:nvGrpSpPr>
        <p:grpSpPr>
          <a:xfrm>
            <a:off x="-264625" y="123412"/>
            <a:ext cx="9177989" cy="4472622"/>
            <a:chOff x="-264625" y="244992"/>
            <a:chExt cx="9177989" cy="4472622"/>
          </a:xfrm>
        </p:grpSpPr>
        <p:grpSp>
          <p:nvGrpSpPr>
            <p:cNvPr id="1746" name="Google Shape;1746;p107"/>
            <p:cNvGrpSpPr/>
            <p:nvPr/>
          </p:nvGrpSpPr>
          <p:grpSpPr>
            <a:xfrm>
              <a:off x="7934613" y="4491190"/>
              <a:ext cx="978751" cy="226423"/>
              <a:chOff x="4114929" y="104250"/>
              <a:chExt cx="978751" cy="226423"/>
            </a:xfrm>
          </p:grpSpPr>
          <p:sp>
            <p:nvSpPr>
              <p:cNvPr id="1747" name="Google Shape;1747;p10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107"/>
            <p:cNvGrpSpPr/>
            <p:nvPr/>
          </p:nvGrpSpPr>
          <p:grpSpPr>
            <a:xfrm>
              <a:off x="1214401" y="1331170"/>
              <a:ext cx="792366" cy="183988"/>
              <a:chOff x="7105414" y="4348920"/>
              <a:chExt cx="792366" cy="183988"/>
            </a:xfrm>
          </p:grpSpPr>
          <p:sp>
            <p:nvSpPr>
              <p:cNvPr id="1751" name="Google Shape;1751;p107"/>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7"/>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7"/>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 name="Google Shape;1754;p107"/>
            <p:cNvGrpSpPr/>
            <p:nvPr/>
          </p:nvGrpSpPr>
          <p:grpSpPr>
            <a:xfrm>
              <a:off x="2840623" y="663585"/>
              <a:ext cx="629895" cy="125228"/>
              <a:chOff x="3248973" y="143035"/>
              <a:chExt cx="629895" cy="125228"/>
            </a:xfrm>
          </p:grpSpPr>
          <p:sp>
            <p:nvSpPr>
              <p:cNvPr id="1755" name="Google Shape;1755;p107"/>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7"/>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7" name="Google Shape;1757;p107"/>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8" name="Google Shape;1758;p107"/>
            <p:cNvGrpSpPr/>
            <p:nvPr/>
          </p:nvGrpSpPr>
          <p:grpSpPr>
            <a:xfrm>
              <a:off x="-264625" y="244992"/>
              <a:ext cx="524785" cy="125347"/>
              <a:chOff x="1675350" y="4136317"/>
              <a:chExt cx="524785" cy="125347"/>
            </a:xfrm>
          </p:grpSpPr>
          <p:sp>
            <p:nvSpPr>
              <p:cNvPr id="1759" name="Google Shape;1759;p10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1" name="Google Shape;1761;p107"/>
          <p:cNvGrpSpPr/>
          <p:nvPr/>
        </p:nvGrpSpPr>
        <p:grpSpPr>
          <a:xfrm>
            <a:off x="3793427" y="535048"/>
            <a:ext cx="6722932" cy="4347400"/>
            <a:chOff x="1552072" y="1022830"/>
            <a:chExt cx="5490797" cy="3550637"/>
          </a:xfrm>
        </p:grpSpPr>
        <p:sp>
          <p:nvSpPr>
            <p:cNvPr id="1762" name="Google Shape;1762;p10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7"/>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65"/>
        <p:cNvGrpSpPr/>
        <p:nvPr/>
      </p:nvGrpSpPr>
      <p:grpSpPr>
        <a:xfrm>
          <a:off x="0" y="0"/>
          <a:ext cx="0" cy="0"/>
          <a:chOff x="0" y="0"/>
          <a:chExt cx="0" cy="0"/>
        </a:xfrm>
      </p:grpSpPr>
      <p:sp>
        <p:nvSpPr>
          <p:cNvPr id="1766" name="Google Shape;1766;p108"/>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1767" name="Google Shape;1767;p108"/>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768" name="Google Shape;1768;p108"/>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769" name="Google Shape;1769;p108"/>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0" name="Google Shape;1770;p108"/>
          <p:cNvGrpSpPr/>
          <p:nvPr/>
        </p:nvGrpSpPr>
        <p:grpSpPr>
          <a:xfrm>
            <a:off x="344118" y="436947"/>
            <a:ext cx="8455764" cy="4269605"/>
            <a:chOff x="457606" y="448004"/>
            <a:chExt cx="8455764" cy="4269605"/>
          </a:xfrm>
        </p:grpSpPr>
        <p:grpSp>
          <p:nvGrpSpPr>
            <p:cNvPr id="1771" name="Google Shape;1771;p108"/>
            <p:cNvGrpSpPr/>
            <p:nvPr/>
          </p:nvGrpSpPr>
          <p:grpSpPr>
            <a:xfrm>
              <a:off x="7934619" y="4491186"/>
              <a:ext cx="978751" cy="226423"/>
              <a:chOff x="4114929" y="104250"/>
              <a:chExt cx="978751" cy="226423"/>
            </a:xfrm>
          </p:grpSpPr>
          <p:sp>
            <p:nvSpPr>
              <p:cNvPr id="1772" name="Google Shape;1772;p10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108"/>
            <p:cNvGrpSpPr/>
            <p:nvPr/>
          </p:nvGrpSpPr>
          <p:grpSpPr>
            <a:xfrm>
              <a:off x="8027817" y="448004"/>
              <a:ext cx="792366" cy="183988"/>
              <a:chOff x="6214836" y="4359395"/>
              <a:chExt cx="792366" cy="183988"/>
            </a:xfrm>
          </p:grpSpPr>
          <p:sp>
            <p:nvSpPr>
              <p:cNvPr id="1776" name="Google Shape;1776;p10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0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0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9" name="Google Shape;1779;p108"/>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0" name="Google Shape;1780;p108"/>
            <p:cNvGrpSpPr/>
            <p:nvPr/>
          </p:nvGrpSpPr>
          <p:grpSpPr>
            <a:xfrm>
              <a:off x="457606" y="4541737"/>
              <a:ext cx="524785" cy="125347"/>
              <a:chOff x="1675350" y="4136317"/>
              <a:chExt cx="524785" cy="125347"/>
            </a:xfrm>
          </p:grpSpPr>
          <p:sp>
            <p:nvSpPr>
              <p:cNvPr id="1781" name="Google Shape;1781;p10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0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83"/>
        <p:cNvGrpSpPr/>
        <p:nvPr/>
      </p:nvGrpSpPr>
      <p:grpSpPr>
        <a:xfrm>
          <a:off x="0" y="0"/>
          <a:ext cx="0" cy="0"/>
          <a:chOff x="0" y="0"/>
          <a:chExt cx="0" cy="0"/>
        </a:xfrm>
      </p:grpSpPr>
      <p:sp>
        <p:nvSpPr>
          <p:cNvPr id="1784" name="Google Shape;1784;p109"/>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1785" name="Google Shape;1785;p10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1786" name="Google Shape;1786;p109"/>
          <p:cNvGrpSpPr/>
          <p:nvPr/>
        </p:nvGrpSpPr>
        <p:grpSpPr>
          <a:xfrm>
            <a:off x="-292741" y="183237"/>
            <a:ext cx="9729483" cy="4412797"/>
            <a:chOff x="-312705" y="183237"/>
            <a:chExt cx="9729483" cy="4412797"/>
          </a:xfrm>
        </p:grpSpPr>
        <p:grpSp>
          <p:nvGrpSpPr>
            <p:cNvPr id="1787" name="Google Shape;1787;p109"/>
            <p:cNvGrpSpPr/>
            <p:nvPr/>
          </p:nvGrpSpPr>
          <p:grpSpPr>
            <a:xfrm>
              <a:off x="7934613" y="4369611"/>
              <a:ext cx="978751" cy="226423"/>
              <a:chOff x="4114929" y="104250"/>
              <a:chExt cx="978751" cy="226423"/>
            </a:xfrm>
          </p:grpSpPr>
          <p:sp>
            <p:nvSpPr>
              <p:cNvPr id="1788" name="Google Shape;1788;p10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0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0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109"/>
            <p:cNvGrpSpPr/>
            <p:nvPr/>
          </p:nvGrpSpPr>
          <p:grpSpPr>
            <a:xfrm>
              <a:off x="7142249" y="1055866"/>
              <a:ext cx="792366" cy="183988"/>
              <a:chOff x="6214836" y="4359395"/>
              <a:chExt cx="792366" cy="183988"/>
            </a:xfrm>
          </p:grpSpPr>
          <p:sp>
            <p:nvSpPr>
              <p:cNvPr id="1792" name="Google Shape;1792;p10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0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0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109"/>
            <p:cNvGrpSpPr/>
            <p:nvPr/>
          </p:nvGrpSpPr>
          <p:grpSpPr>
            <a:xfrm>
              <a:off x="-312705" y="1114630"/>
              <a:ext cx="629895" cy="125228"/>
              <a:chOff x="2358395" y="153510"/>
              <a:chExt cx="629895" cy="125228"/>
            </a:xfrm>
          </p:grpSpPr>
          <p:sp>
            <p:nvSpPr>
              <p:cNvPr id="1796" name="Google Shape;1796;p10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0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8" name="Google Shape;1798;p109"/>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109"/>
            <p:cNvGrpSpPr/>
            <p:nvPr/>
          </p:nvGrpSpPr>
          <p:grpSpPr>
            <a:xfrm>
              <a:off x="8161613" y="183237"/>
              <a:ext cx="524785" cy="125347"/>
              <a:chOff x="1675350" y="4136317"/>
              <a:chExt cx="524785" cy="125347"/>
            </a:xfrm>
          </p:grpSpPr>
          <p:sp>
            <p:nvSpPr>
              <p:cNvPr id="1800" name="Google Shape;1800;p10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0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2"/>
        <p:cNvGrpSpPr/>
        <p:nvPr/>
      </p:nvGrpSpPr>
      <p:grpSpPr>
        <a:xfrm>
          <a:off x="0" y="0"/>
          <a:ext cx="0" cy="0"/>
          <a:chOff x="0" y="0"/>
          <a:chExt cx="0" cy="0"/>
        </a:xfrm>
      </p:grpSpPr>
      <p:sp>
        <p:nvSpPr>
          <p:cNvPr id="1803" name="Google Shape;1803;p110"/>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04" name="Google Shape;1804;p110"/>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805" name="Google Shape;1805;p110"/>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06" name="Google Shape;1806;p110"/>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807" name="Google Shape;1807;p110"/>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808" name="Google Shape;1808;p110"/>
          <p:cNvGrpSpPr/>
          <p:nvPr/>
        </p:nvGrpSpPr>
        <p:grpSpPr>
          <a:xfrm>
            <a:off x="-3409790" y="-935653"/>
            <a:ext cx="6268416" cy="5825064"/>
            <a:chOff x="-3409790" y="-935653"/>
            <a:chExt cx="6268416" cy="5825064"/>
          </a:xfrm>
        </p:grpSpPr>
        <p:sp>
          <p:nvSpPr>
            <p:cNvPr id="1809" name="Google Shape;1809;p110"/>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0"/>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0"/>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0"/>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 name="Google Shape;1813;p110"/>
          <p:cNvGrpSpPr/>
          <p:nvPr/>
        </p:nvGrpSpPr>
        <p:grpSpPr>
          <a:xfrm>
            <a:off x="457613" y="307162"/>
            <a:ext cx="8962315" cy="3653122"/>
            <a:chOff x="457613" y="307162"/>
            <a:chExt cx="8962315" cy="3653122"/>
          </a:xfrm>
        </p:grpSpPr>
        <p:grpSp>
          <p:nvGrpSpPr>
            <p:cNvPr id="1814" name="Google Shape;1814;p110"/>
            <p:cNvGrpSpPr/>
            <p:nvPr/>
          </p:nvGrpSpPr>
          <p:grpSpPr>
            <a:xfrm>
              <a:off x="2289088" y="1902536"/>
              <a:ext cx="978751" cy="226423"/>
              <a:chOff x="4114929" y="104250"/>
              <a:chExt cx="978751" cy="226423"/>
            </a:xfrm>
          </p:grpSpPr>
          <p:sp>
            <p:nvSpPr>
              <p:cNvPr id="1815" name="Google Shape;1815;p11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10"/>
            <p:cNvGrpSpPr/>
            <p:nvPr/>
          </p:nvGrpSpPr>
          <p:grpSpPr>
            <a:xfrm>
              <a:off x="8359620" y="3316805"/>
              <a:ext cx="629895" cy="125228"/>
              <a:chOff x="2358395" y="153510"/>
              <a:chExt cx="629895" cy="125228"/>
            </a:xfrm>
          </p:grpSpPr>
          <p:sp>
            <p:nvSpPr>
              <p:cNvPr id="1819" name="Google Shape;1819;p11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110"/>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2" name="Google Shape;1822;p110"/>
            <p:cNvGrpSpPr/>
            <p:nvPr/>
          </p:nvGrpSpPr>
          <p:grpSpPr>
            <a:xfrm>
              <a:off x="457613" y="3834937"/>
              <a:ext cx="524785" cy="125347"/>
              <a:chOff x="1675350" y="4136317"/>
              <a:chExt cx="524785" cy="125347"/>
            </a:xfrm>
          </p:grpSpPr>
          <p:sp>
            <p:nvSpPr>
              <p:cNvPr id="1823" name="Google Shape;1823;p11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5"/>
        <p:cNvGrpSpPr/>
        <p:nvPr/>
      </p:nvGrpSpPr>
      <p:grpSpPr>
        <a:xfrm>
          <a:off x="0" y="0"/>
          <a:ext cx="0" cy="0"/>
          <a:chOff x="0" y="0"/>
          <a:chExt cx="0" cy="0"/>
        </a:xfrm>
      </p:grpSpPr>
      <p:sp>
        <p:nvSpPr>
          <p:cNvPr id="1826" name="Google Shape;1826;p11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827" name="Google Shape;1827;p111"/>
          <p:cNvGrpSpPr/>
          <p:nvPr/>
        </p:nvGrpSpPr>
        <p:grpSpPr>
          <a:xfrm>
            <a:off x="392950" y="460377"/>
            <a:ext cx="9023828" cy="4222747"/>
            <a:chOff x="392950" y="307162"/>
            <a:chExt cx="9023828" cy="4222747"/>
          </a:xfrm>
        </p:grpSpPr>
        <p:grpSp>
          <p:nvGrpSpPr>
            <p:cNvPr id="1828" name="Google Shape;1828;p111"/>
            <p:cNvGrpSpPr/>
            <p:nvPr/>
          </p:nvGrpSpPr>
          <p:grpSpPr>
            <a:xfrm>
              <a:off x="7934613" y="4292386"/>
              <a:ext cx="978751" cy="226423"/>
              <a:chOff x="4114929" y="104250"/>
              <a:chExt cx="978751" cy="226423"/>
            </a:xfrm>
          </p:grpSpPr>
          <p:sp>
            <p:nvSpPr>
              <p:cNvPr id="1829" name="Google Shape;1829;p11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111"/>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111"/>
            <p:cNvGrpSpPr/>
            <p:nvPr/>
          </p:nvGrpSpPr>
          <p:grpSpPr>
            <a:xfrm>
              <a:off x="392950" y="4404562"/>
              <a:ext cx="524785" cy="125347"/>
              <a:chOff x="1675350" y="4136317"/>
              <a:chExt cx="524785" cy="125347"/>
            </a:xfrm>
          </p:grpSpPr>
          <p:sp>
            <p:nvSpPr>
              <p:cNvPr id="1834" name="Google Shape;1834;p11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6"/>
        <p:cNvGrpSpPr/>
        <p:nvPr/>
      </p:nvGrpSpPr>
      <p:grpSpPr>
        <a:xfrm>
          <a:off x="0" y="0"/>
          <a:ext cx="0" cy="0"/>
          <a:chOff x="0" y="0"/>
          <a:chExt cx="0" cy="0"/>
        </a:xfrm>
      </p:grpSpPr>
      <p:sp>
        <p:nvSpPr>
          <p:cNvPr id="1837" name="Google Shape;1837;p112"/>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838" name="Google Shape;1838;p112"/>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839" name="Google Shape;1839;p112"/>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12"/>
          <p:cNvGrpSpPr/>
          <p:nvPr/>
        </p:nvGrpSpPr>
        <p:grpSpPr>
          <a:xfrm>
            <a:off x="3593238" y="451639"/>
            <a:ext cx="5145702" cy="4240222"/>
            <a:chOff x="3593238" y="426798"/>
            <a:chExt cx="5145702" cy="4240222"/>
          </a:xfrm>
        </p:grpSpPr>
        <p:grpSp>
          <p:nvGrpSpPr>
            <p:cNvPr id="1841" name="Google Shape;1841;p112"/>
            <p:cNvGrpSpPr/>
            <p:nvPr/>
          </p:nvGrpSpPr>
          <p:grpSpPr>
            <a:xfrm>
              <a:off x="3593238" y="426798"/>
              <a:ext cx="978751" cy="226423"/>
              <a:chOff x="4114929" y="104250"/>
              <a:chExt cx="978751" cy="226423"/>
            </a:xfrm>
          </p:grpSpPr>
          <p:sp>
            <p:nvSpPr>
              <p:cNvPr id="1842" name="Google Shape;1842;p11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112"/>
            <p:cNvGrpSpPr/>
            <p:nvPr/>
          </p:nvGrpSpPr>
          <p:grpSpPr>
            <a:xfrm>
              <a:off x="8109045" y="4541793"/>
              <a:ext cx="629895" cy="125228"/>
              <a:chOff x="2358395" y="153510"/>
              <a:chExt cx="629895" cy="125228"/>
            </a:xfrm>
          </p:grpSpPr>
          <p:sp>
            <p:nvSpPr>
              <p:cNvPr id="1846" name="Google Shape;1846;p11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12"/>
            <p:cNvGrpSpPr/>
            <p:nvPr/>
          </p:nvGrpSpPr>
          <p:grpSpPr>
            <a:xfrm>
              <a:off x="4309613" y="4317137"/>
              <a:ext cx="524785" cy="125347"/>
              <a:chOff x="1675350" y="4136317"/>
              <a:chExt cx="524785" cy="125347"/>
            </a:xfrm>
          </p:grpSpPr>
          <p:sp>
            <p:nvSpPr>
              <p:cNvPr id="1849" name="Google Shape;1849;p11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1"/>
        <p:cNvGrpSpPr/>
        <p:nvPr/>
      </p:nvGrpSpPr>
      <p:grpSpPr>
        <a:xfrm>
          <a:off x="0" y="0"/>
          <a:ext cx="0" cy="0"/>
          <a:chOff x="0" y="0"/>
          <a:chExt cx="0" cy="0"/>
        </a:xfrm>
      </p:grpSpPr>
      <p:sp>
        <p:nvSpPr>
          <p:cNvPr id="1852" name="Google Shape;1852;p113"/>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3" name="Google Shape;1853;p113"/>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4" name="Google Shape;1854;p113"/>
          <p:cNvGrpSpPr/>
          <p:nvPr/>
        </p:nvGrpSpPr>
        <p:grpSpPr>
          <a:xfrm>
            <a:off x="475073" y="366467"/>
            <a:ext cx="8193854" cy="4410567"/>
            <a:chOff x="323824" y="285824"/>
            <a:chExt cx="8193854" cy="4410567"/>
          </a:xfrm>
        </p:grpSpPr>
        <p:grpSp>
          <p:nvGrpSpPr>
            <p:cNvPr id="1855" name="Google Shape;1855;p113"/>
            <p:cNvGrpSpPr/>
            <p:nvPr/>
          </p:nvGrpSpPr>
          <p:grpSpPr>
            <a:xfrm>
              <a:off x="996513" y="426787"/>
              <a:ext cx="978751" cy="226423"/>
              <a:chOff x="4114929" y="211877"/>
              <a:chExt cx="978751" cy="226423"/>
            </a:xfrm>
          </p:grpSpPr>
          <p:sp>
            <p:nvSpPr>
              <p:cNvPr id="1856" name="Google Shape;1856;p113"/>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3"/>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3"/>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113"/>
            <p:cNvGrpSpPr/>
            <p:nvPr/>
          </p:nvGrpSpPr>
          <p:grpSpPr>
            <a:xfrm>
              <a:off x="323824" y="4512403"/>
              <a:ext cx="792366" cy="183988"/>
              <a:chOff x="6214836" y="3902195"/>
              <a:chExt cx="792366" cy="183988"/>
            </a:xfrm>
          </p:grpSpPr>
          <p:sp>
            <p:nvSpPr>
              <p:cNvPr id="1860" name="Google Shape;1860;p113"/>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3"/>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3"/>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3" name="Google Shape;1863;p113"/>
            <p:cNvGrpSpPr/>
            <p:nvPr/>
          </p:nvGrpSpPr>
          <p:grpSpPr>
            <a:xfrm>
              <a:off x="3850020" y="851792"/>
              <a:ext cx="629895" cy="125228"/>
              <a:chOff x="2358395" y="686910"/>
              <a:chExt cx="629895" cy="125228"/>
            </a:xfrm>
          </p:grpSpPr>
          <p:sp>
            <p:nvSpPr>
              <p:cNvPr id="1864" name="Google Shape;1864;p113"/>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3"/>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6" name="Google Shape;1866;p113"/>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7" name="Google Shape;1867;p113"/>
            <p:cNvGrpSpPr/>
            <p:nvPr/>
          </p:nvGrpSpPr>
          <p:grpSpPr>
            <a:xfrm>
              <a:off x="4309600" y="3910289"/>
              <a:ext cx="524785" cy="125347"/>
              <a:chOff x="1675350" y="3968657"/>
              <a:chExt cx="524785" cy="125347"/>
            </a:xfrm>
          </p:grpSpPr>
          <p:sp>
            <p:nvSpPr>
              <p:cNvPr id="1868" name="Google Shape;1868;p113"/>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3"/>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70"/>
        <p:cNvGrpSpPr/>
        <p:nvPr/>
      </p:nvGrpSpPr>
      <p:grpSpPr>
        <a:xfrm>
          <a:off x="0" y="0"/>
          <a:ext cx="0" cy="0"/>
          <a:chOff x="0" y="0"/>
          <a:chExt cx="0" cy="0"/>
        </a:xfrm>
      </p:grpSpPr>
      <p:sp>
        <p:nvSpPr>
          <p:cNvPr id="1871" name="Google Shape;1871;p114"/>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872" name="Google Shape;1872;p114"/>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873" name="Google Shape;1873;p114"/>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114"/>
          <p:cNvGrpSpPr/>
          <p:nvPr/>
        </p:nvGrpSpPr>
        <p:grpSpPr>
          <a:xfrm>
            <a:off x="344124" y="476904"/>
            <a:ext cx="8455751" cy="4189691"/>
            <a:chOff x="344124" y="476904"/>
            <a:chExt cx="8455751" cy="4189691"/>
          </a:xfrm>
        </p:grpSpPr>
        <p:grpSp>
          <p:nvGrpSpPr>
            <p:cNvPr id="1875" name="Google Shape;1875;p114"/>
            <p:cNvGrpSpPr/>
            <p:nvPr/>
          </p:nvGrpSpPr>
          <p:grpSpPr>
            <a:xfrm>
              <a:off x="7821125" y="3877472"/>
              <a:ext cx="978751" cy="226423"/>
              <a:chOff x="4114929" y="104250"/>
              <a:chExt cx="978751" cy="226423"/>
            </a:xfrm>
          </p:grpSpPr>
          <p:sp>
            <p:nvSpPr>
              <p:cNvPr id="1876" name="Google Shape;1876;p11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114"/>
            <p:cNvGrpSpPr/>
            <p:nvPr/>
          </p:nvGrpSpPr>
          <p:grpSpPr>
            <a:xfrm>
              <a:off x="2217557" y="476904"/>
              <a:ext cx="629895" cy="125228"/>
              <a:chOff x="2358395" y="153510"/>
              <a:chExt cx="629895" cy="125228"/>
            </a:xfrm>
          </p:grpSpPr>
          <p:sp>
            <p:nvSpPr>
              <p:cNvPr id="1880" name="Google Shape;1880;p11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114"/>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3" name="Google Shape;1883;p114"/>
            <p:cNvGrpSpPr/>
            <p:nvPr/>
          </p:nvGrpSpPr>
          <p:grpSpPr>
            <a:xfrm>
              <a:off x="344124" y="4541248"/>
              <a:ext cx="524785" cy="125347"/>
              <a:chOff x="1675350" y="4136317"/>
              <a:chExt cx="524785" cy="125347"/>
            </a:xfrm>
          </p:grpSpPr>
          <p:sp>
            <p:nvSpPr>
              <p:cNvPr id="1884" name="Google Shape;1884;p11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86"/>
        <p:cNvGrpSpPr/>
        <p:nvPr/>
      </p:nvGrpSpPr>
      <p:grpSpPr>
        <a:xfrm>
          <a:off x="0" y="0"/>
          <a:ext cx="0" cy="0"/>
          <a:chOff x="0" y="0"/>
          <a:chExt cx="0" cy="0"/>
        </a:xfrm>
      </p:grpSpPr>
      <p:grpSp>
        <p:nvGrpSpPr>
          <p:cNvPr id="1887" name="Google Shape;1887;p115"/>
          <p:cNvGrpSpPr/>
          <p:nvPr/>
        </p:nvGrpSpPr>
        <p:grpSpPr>
          <a:xfrm>
            <a:off x="1736250" y="3019084"/>
            <a:ext cx="5671500" cy="1584884"/>
            <a:chOff x="1736250" y="2938716"/>
            <a:chExt cx="5671500" cy="1584884"/>
          </a:xfrm>
        </p:grpSpPr>
        <p:sp>
          <p:nvSpPr>
            <p:cNvPr id="1888" name="Google Shape;1888;p115"/>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5"/>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890" name="Google Shape;1890;p115"/>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891" name="Google Shape;1891;p115"/>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92"/>
        <p:cNvGrpSpPr/>
        <p:nvPr/>
      </p:nvGrpSpPr>
      <p:grpSpPr>
        <a:xfrm>
          <a:off x="0" y="0"/>
          <a:ext cx="0" cy="0"/>
          <a:chOff x="0" y="0"/>
          <a:chExt cx="0" cy="0"/>
        </a:xfrm>
      </p:grpSpPr>
      <p:sp>
        <p:nvSpPr>
          <p:cNvPr id="1893" name="Google Shape;1893;p116"/>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1894" name="Google Shape;1894;p116"/>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895" name="Google Shape;1895;p116"/>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116"/>
          <p:cNvGrpSpPr/>
          <p:nvPr/>
        </p:nvGrpSpPr>
        <p:grpSpPr>
          <a:xfrm>
            <a:off x="367468" y="806329"/>
            <a:ext cx="5981051" cy="3530843"/>
            <a:chOff x="367468" y="822412"/>
            <a:chExt cx="5981051" cy="3530843"/>
          </a:xfrm>
        </p:grpSpPr>
        <p:grpSp>
          <p:nvGrpSpPr>
            <p:cNvPr id="1897" name="Google Shape;1897;p116"/>
            <p:cNvGrpSpPr/>
            <p:nvPr/>
          </p:nvGrpSpPr>
          <p:grpSpPr>
            <a:xfrm>
              <a:off x="5369769" y="4126832"/>
              <a:ext cx="978751" cy="226423"/>
              <a:chOff x="4114929" y="104250"/>
              <a:chExt cx="978751" cy="226423"/>
            </a:xfrm>
          </p:grpSpPr>
          <p:sp>
            <p:nvSpPr>
              <p:cNvPr id="1898" name="Google Shape;1898;p11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1" name="Google Shape;1901;p116"/>
            <p:cNvGrpSpPr/>
            <p:nvPr/>
          </p:nvGrpSpPr>
          <p:grpSpPr>
            <a:xfrm>
              <a:off x="4175817" y="822412"/>
              <a:ext cx="792366" cy="183988"/>
              <a:chOff x="6214836" y="4359395"/>
              <a:chExt cx="792366" cy="183988"/>
            </a:xfrm>
          </p:grpSpPr>
          <p:sp>
            <p:nvSpPr>
              <p:cNvPr id="1902" name="Google Shape;1902;p11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5" name="Google Shape;1905;p116"/>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116"/>
            <p:cNvGrpSpPr/>
            <p:nvPr/>
          </p:nvGrpSpPr>
          <p:grpSpPr>
            <a:xfrm>
              <a:off x="367468" y="2509070"/>
              <a:ext cx="524785" cy="125347"/>
              <a:chOff x="1675350" y="4136317"/>
              <a:chExt cx="524785" cy="125347"/>
            </a:xfrm>
          </p:grpSpPr>
          <p:sp>
            <p:nvSpPr>
              <p:cNvPr id="1907" name="Google Shape;1907;p11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9"/>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10"/>
        <p:cNvGrpSpPr/>
        <p:nvPr/>
      </p:nvGrpSpPr>
      <p:grpSpPr>
        <a:xfrm>
          <a:off x="0" y="0"/>
          <a:ext cx="0" cy="0"/>
          <a:chOff x="0" y="0"/>
          <a:chExt cx="0" cy="0"/>
        </a:xfrm>
      </p:grpSpPr>
      <p:sp>
        <p:nvSpPr>
          <p:cNvPr id="1911" name="Google Shape;1911;p118"/>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912" name="Google Shape;1912;p118"/>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13" name="Google Shape;1913;p118"/>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14" name="Google Shape;1914;p118"/>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915" name="Google Shape;1915;p118"/>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16" name="Google Shape;1916;p118"/>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17" name="Google Shape;1917;p118"/>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918" name="Google Shape;1918;p118"/>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19" name="Google Shape;1919;p118"/>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20" name="Google Shape;1920;p118"/>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921" name="Google Shape;1921;p118"/>
          <p:cNvGrpSpPr/>
          <p:nvPr/>
        </p:nvGrpSpPr>
        <p:grpSpPr>
          <a:xfrm>
            <a:off x="-397994" y="259239"/>
            <a:ext cx="9177989" cy="4472622"/>
            <a:chOff x="-16994" y="335439"/>
            <a:chExt cx="9177989" cy="4472622"/>
          </a:xfrm>
        </p:grpSpPr>
        <p:grpSp>
          <p:nvGrpSpPr>
            <p:cNvPr id="1922" name="Google Shape;1922;p118"/>
            <p:cNvGrpSpPr/>
            <p:nvPr/>
          </p:nvGrpSpPr>
          <p:grpSpPr>
            <a:xfrm flipH="1">
              <a:off x="-16994" y="4581638"/>
              <a:ext cx="978751" cy="226423"/>
              <a:chOff x="4114929" y="104250"/>
              <a:chExt cx="978751" cy="226423"/>
            </a:xfrm>
          </p:grpSpPr>
          <p:sp>
            <p:nvSpPr>
              <p:cNvPr id="1923" name="Google Shape;1923;p11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1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1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118"/>
            <p:cNvGrpSpPr/>
            <p:nvPr/>
          </p:nvGrpSpPr>
          <p:grpSpPr>
            <a:xfrm flipH="1">
              <a:off x="7780180" y="1432093"/>
              <a:ext cx="792366" cy="183988"/>
              <a:chOff x="6214836" y="4359395"/>
              <a:chExt cx="792366" cy="183988"/>
            </a:xfrm>
          </p:grpSpPr>
          <p:sp>
            <p:nvSpPr>
              <p:cNvPr id="1927" name="Google Shape;1927;p11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1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118"/>
            <p:cNvGrpSpPr/>
            <p:nvPr/>
          </p:nvGrpSpPr>
          <p:grpSpPr>
            <a:xfrm flipH="1">
              <a:off x="6316430" y="764508"/>
              <a:ext cx="629895" cy="125228"/>
              <a:chOff x="2358395" y="153510"/>
              <a:chExt cx="629895" cy="125228"/>
            </a:xfrm>
          </p:grpSpPr>
          <p:sp>
            <p:nvSpPr>
              <p:cNvPr id="1931" name="Google Shape;1931;p11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1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3" name="Google Shape;1933;p118"/>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4" name="Google Shape;1934;p118"/>
            <p:cNvGrpSpPr/>
            <p:nvPr/>
          </p:nvGrpSpPr>
          <p:grpSpPr>
            <a:xfrm flipH="1">
              <a:off x="8636209" y="335439"/>
              <a:ext cx="524785" cy="125347"/>
              <a:chOff x="1675350" y="4136317"/>
              <a:chExt cx="524785" cy="125347"/>
            </a:xfrm>
          </p:grpSpPr>
          <p:sp>
            <p:nvSpPr>
              <p:cNvPr id="1935" name="Google Shape;1935;p11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1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1937"/>
        <p:cNvGrpSpPr/>
        <p:nvPr/>
      </p:nvGrpSpPr>
      <p:grpSpPr>
        <a:xfrm>
          <a:off x="0" y="0"/>
          <a:ext cx="0" cy="0"/>
          <a:chOff x="0" y="0"/>
          <a:chExt cx="0" cy="0"/>
        </a:xfrm>
      </p:grpSpPr>
      <p:sp>
        <p:nvSpPr>
          <p:cNvPr id="1938" name="Google Shape;1938;p119"/>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39" name="Google Shape;1939;p119"/>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40" name="Google Shape;1940;p119"/>
          <p:cNvGrpSpPr/>
          <p:nvPr/>
        </p:nvGrpSpPr>
        <p:grpSpPr>
          <a:xfrm>
            <a:off x="-286338" y="538978"/>
            <a:ext cx="8972736" cy="4065545"/>
            <a:chOff x="-286338" y="372891"/>
            <a:chExt cx="8972736" cy="4065545"/>
          </a:xfrm>
        </p:grpSpPr>
        <p:grpSp>
          <p:nvGrpSpPr>
            <p:cNvPr id="1941" name="Google Shape;1941;p119"/>
            <p:cNvGrpSpPr/>
            <p:nvPr/>
          </p:nvGrpSpPr>
          <p:grpSpPr>
            <a:xfrm>
              <a:off x="5246138" y="4212013"/>
              <a:ext cx="978751" cy="226423"/>
              <a:chOff x="4114929" y="211877"/>
              <a:chExt cx="978751" cy="226423"/>
            </a:xfrm>
          </p:grpSpPr>
          <p:sp>
            <p:nvSpPr>
              <p:cNvPr id="1942" name="Google Shape;1942;p119"/>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19"/>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19"/>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119"/>
            <p:cNvGrpSpPr/>
            <p:nvPr/>
          </p:nvGrpSpPr>
          <p:grpSpPr>
            <a:xfrm>
              <a:off x="323811" y="372891"/>
              <a:ext cx="792366" cy="183988"/>
              <a:chOff x="6214836" y="3902195"/>
              <a:chExt cx="792366" cy="183988"/>
            </a:xfrm>
          </p:grpSpPr>
          <p:sp>
            <p:nvSpPr>
              <p:cNvPr id="1946" name="Google Shape;1946;p119"/>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9"/>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9"/>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119"/>
            <p:cNvGrpSpPr/>
            <p:nvPr/>
          </p:nvGrpSpPr>
          <p:grpSpPr>
            <a:xfrm>
              <a:off x="3942095" y="1010793"/>
              <a:ext cx="629895" cy="125228"/>
              <a:chOff x="2358395" y="686910"/>
              <a:chExt cx="629895" cy="125228"/>
            </a:xfrm>
          </p:grpSpPr>
          <p:sp>
            <p:nvSpPr>
              <p:cNvPr id="1950" name="Google Shape;1950;p119"/>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9"/>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19"/>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3" name="Google Shape;1953;p119"/>
            <p:cNvGrpSpPr/>
            <p:nvPr/>
          </p:nvGrpSpPr>
          <p:grpSpPr>
            <a:xfrm>
              <a:off x="8161613" y="2341427"/>
              <a:ext cx="524785" cy="125347"/>
              <a:chOff x="1675350" y="3968657"/>
              <a:chExt cx="524785" cy="125347"/>
            </a:xfrm>
          </p:grpSpPr>
          <p:sp>
            <p:nvSpPr>
              <p:cNvPr id="1954" name="Google Shape;1954;p119"/>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9"/>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6" name="Google Shape;1956;p119"/>
          <p:cNvGrpSpPr/>
          <p:nvPr/>
        </p:nvGrpSpPr>
        <p:grpSpPr>
          <a:xfrm>
            <a:off x="5181599" y="-119894"/>
            <a:ext cx="4127533" cy="5908616"/>
            <a:chOff x="1552072" y="1022830"/>
            <a:chExt cx="2480340" cy="3550637"/>
          </a:xfrm>
        </p:grpSpPr>
        <p:sp>
          <p:nvSpPr>
            <p:cNvPr id="1957" name="Google Shape;1957;p119"/>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9"/>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959"/>
        <p:cNvGrpSpPr/>
        <p:nvPr/>
      </p:nvGrpSpPr>
      <p:grpSpPr>
        <a:xfrm>
          <a:off x="0" y="0"/>
          <a:ext cx="0" cy="0"/>
          <a:chOff x="0" y="0"/>
          <a:chExt cx="0" cy="0"/>
        </a:xfrm>
      </p:grpSpPr>
      <p:sp>
        <p:nvSpPr>
          <p:cNvPr id="1960" name="Google Shape;1960;p120"/>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61" name="Google Shape;1961;p120"/>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62" name="Google Shape;1962;p120"/>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63" name="Google Shape;1963;p120"/>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64" name="Google Shape;1964;p120"/>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65" name="Google Shape;1965;p120"/>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66" name="Google Shape;1966;p12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967" name="Google Shape;1967;p120"/>
          <p:cNvGrpSpPr/>
          <p:nvPr/>
        </p:nvGrpSpPr>
        <p:grpSpPr>
          <a:xfrm>
            <a:off x="235593" y="421535"/>
            <a:ext cx="8672814" cy="4300430"/>
            <a:chOff x="392950" y="448003"/>
            <a:chExt cx="8672814" cy="4300430"/>
          </a:xfrm>
        </p:grpSpPr>
        <p:grpSp>
          <p:nvGrpSpPr>
            <p:cNvPr id="1968" name="Google Shape;1968;p120"/>
            <p:cNvGrpSpPr/>
            <p:nvPr/>
          </p:nvGrpSpPr>
          <p:grpSpPr>
            <a:xfrm>
              <a:off x="8087013" y="4522011"/>
              <a:ext cx="978751" cy="226423"/>
              <a:chOff x="4114929" y="104250"/>
              <a:chExt cx="978751" cy="226423"/>
            </a:xfrm>
          </p:grpSpPr>
          <p:sp>
            <p:nvSpPr>
              <p:cNvPr id="1969" name="Google Shape;1969;p12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120"/>
            <p:cNvGrpSpPr/>
            <p:nvPr/>
          </p:nvGrpSpPr>
          <p:grpSpPr>
            <a:xfrm>
              <a:off x="8027811" y="448003"/>
              <a:ext cx="792366" cy="183988"/>
              <a:chOff x="6214836" y="4359395"/>
              <a:chExt cx="792366" cy="183988"/>
            </a:xfrm>
          </p:grpSpPr>
          <p:sp>
            <p:nvSpPr>
              <p:cNvPr id="1973" name="Google Shape;1973;p12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120"/>
            <p:cNvGrpSpPr/>
            <p:nvPr/>
          </p:nvGrpSpPr>
          <p:grpSpPr>
            <a:xfrm>
              <a:off x="3372845" y="1588880"/>
              <a:ext cx="629895" cy="125228"/>
              <a:chOff x="2358395" y="153510"/>
              <a:chExt cx="629895" cy="125228"/>
            </a:xfrm>
          </p:grpSpPr>
          <p:sp>
            <p:nvSpPr>
              <p:cNvPr id="1977" name="Google Shape;1977;p12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9" name="Google Shape;1979;p120"/>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120"/>
            <p:cNvGrpSpPr/>
            <p:nvPr/>
          </p:nvGrpSpPr>
          <p:grpSpPr>
            <a:xfrm>
              <a:off x="392950" y="2171899"/>
              <a:ext cx="524785" cy="125347"/>
              <a:chOff x="1675350" y="4136317"/>
              <a:chExt cx="524785" cy="125347"/>
            </a:xfrm>
          </p:grpSpPr>
          <p:sp>
            <p:nvSpPr>
              <p:cNvPr id="1981" name="Google Shape;1981;p12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1983"/>
        <p:cNvGrpSpPr/>
        <p:nvPr/>
      </p:nvGrpSpPr>
      <p:grpSpPr>
        <a:xfrm>
          <a:off x="0" y="0"/>
          <a:ext cx="0" cy="0"/>
          <a:chOff x="0" y="0"/>
          <a:chExt cx="0" cy="0"/>
        </a:xfrm>
      </p:grpSpPr>
      <p:sp>
        <p:nvSpPr>
          <p:cNvPr id="1984" name="Google Shape;1984;p12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985" name="Google Shape;1985;p121"/>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86" name="Google Shape;1986;p121"/>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87" name="Google Shape;1987;p121"/>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988" name="Google Shape;1988;p121"/>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1989" name="Google Shape;1989;p121"/>
          <p:cNvGrpSpPr/>
          <p:nvPr/>
        </p:nvGrpSpPr>
        <p:grpSpPr>
          <a:xfrm>
            <a:off x="205911" y="362779"/>
            <a:ext cx="8732178" cy="4417943"/>
            <a:chOff x="195218" y="299660"/>
            <a:chExt cx="8732178" cy="4417943"/>
          </a:xfrm>
        </p:grpSpPr>
        <p:grpSp>
          <p:nvGrpSpPr>
            <p:cNvPr id="1990" name="Google Shape;1990;p121"/>
            <p:cNvGrpSpPr/>
            <p:nvPr/>
          </p:nvGrpSpPr>
          <p:grpSpPr>
            <a:xfrm>
              <a:off x="4082631" y="4491180"/>
              <a:ext cx="978751" cy="226423"/>
              <a:chOff x="4114929" y="104250"/>
              <a:chExt cx="978751" cy="226423"/>
            </a:xfrm>
          </p:grpSpPr>
          <p:sp>
            <p:nvSpPr>
              <p:cNvPr id="1991" name="Google Shape;1991;p12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121"/>
            <p:cNvGrpSpPr/>
            <p:nvPr/>
          </p:nvGrpSpPr>
          <p:grpSpPr>
            <a:xfrm>
              <a:off x="8027816" y="299660"/>
              <a:ext cx="792366" cy="183988"/>
              <a:chOff x="6214836" y="4359395"/>
              <a:chExt cx="792366" cy="183988"/>
            </a:xfrm>
          </p:grpSpPr>
          <p:sp>
            <p:nvSpPr>
              <p:cNvPr id="1995" name="Google Shape;1995;p12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8" name="Google Shape;1998;p121"/>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121"/>
            <p:cNvGrpSpPr/>
            <p:nvPr/>
          </p:nvGrpSpPr>
          <p:grpSpPr>
            <a:xfrm>
              <a:off x="195218" y="2509081"/>
              <a:ext cx="524785" cy="125347"/>
              <a:chOff x="1675350" y="4136317"/>
              <a:chExt cx="524785" cy="125347"/>
            </a:xfrm>
          </p:grpSpPr>
          <p:sp>
            <p:nvSpPr>
              <p:cNvPr id="2000" name="Google Shape;2000;p12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002"/>
        <p:cNvGrpSpPr/>
        <p:nvPr/>
      </p:nvGrpSpPr>
      <p:grpSpPr>
        <a:xfrm>
          <a:off x="0" y="0"/>
          <a:ext cx="0" cy="0"/>
          <a:chOff x="0" y="0"/>
          <a:chExt cx="0" cy="0"/>
        </a:xfrm>
      </p:grpSpPr>
      <p:sp>
        <p:nvSpPr>
          <p:cNvPr id="2003" name="Google Shape;2003;p12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004" name="Google Shape;2004;p122"/>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005" name="Google Shape;2005;p122"/>
          <p:cNvGrpSpPr/>
          <p:nvPr/>
        </p:nvGrpSpPr>
        <p:grpSpPr>
          <a:xfrm>
            <a:off x="431336" y="461722"/>
            <a:ext cx="8281327" cy="4220055"/>
            <a:chOff x="431336" y="461722"/>
            <a:chExt cx="8281327" cy="4220055"/>
          </a:xfrm>
        </p:grpSpPr>
        <p:grpSp>
          <p:nvGrpSpPr>
            <p:cNvPr id="2006" name="Google Shape;2006;p122"/>
            <p:cNvGrpSpPr/>
            <p:nvPr/>
          </p:nvGrpSpPr>
          <p:grpSpPr>
            <a:xfrm>
              <a:off x="7291512" y="4455355"/>
              <a:ext cx="978751" cy="226423"/>
              <a:chOff x="4114929" y="104250"/>
              <a:chExt cx="978751" cy="226423"/>
            </a:xfrm>
          </p:grpSpPr>
          <p:sp>
            <p:nvSpPr>
              <p:cNvPr id="2007" name="Google Shape;2007;p12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122"/>
            <p:cNvGrpSpPr/>
            <p:nvPr/>
          </p:nvGrpSpPr>
          <p:grpSpPr>
            <a:xfrm>
              <a:off x="7189322" y="461722"/>
              <a:ext cx="792366" cy="183988"/>
              <a:chOff x="6214836" y="4359395"/>
              <a:chExt cx="792366" cy="183988"/>
            </a:xfrm>
          </p:grpSpPr>
          <p:sp>
            <p:nvSpPr>
              <p:cNvPr id="2011" name="Google Shape;2011;p122"/>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2"/>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2"/>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122"/>
            <p:cNvGrpSpPr/>
            <p:nvPr/>
          </p:nvGrpSpPr>
          <p:grpSpPr>
            <a:xfrm>
              <a:off x="8082769" y="2487919"/>
              <a:ext cx="629895" cy="125228"/>
              <a:chOff x="2358395" y="153510"/>
              <a:chExt cx="629895" cy="125228"/>
            </a:xfrm>
          </p:grpSpPr>
          <p:sp>
            <p:nvSpPr>
              <p:cNvPr id="2015" name="Google Shape;2015;p12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7" name="Google Shape;2017;p122"/>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8" name="Google Shape;2018;p122"/>
            <p:cNvGrpSpPr/>
            <p:nvPr/>
          </p:nvGrpSpPr>
          <p:grpSpPr>
            <a:xfrm>
              <a:off x="431336" y="1408306"/>
              <a:ext cx="524785" cy="125347"/>
              <a:chOff x="1675350" y="4136317"/>
              <a:chExt cx="524785" cy="125347"/>
            </a:xfrm>
          </p:grpSpPr>
          <p:sp>
            <p:nvSpPr>
              <p:cNvPr id="2019" name="Google Shape;2019;p12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021"/>
        <p:cNvGrpSpPr/>
        <p:nvPr/>
      </p:nvGrpSpPr>
      <p:grpSpPr>
        <a:xfrm>
          <a:off x="0" y="0"/>
          <a:ext cx="0" cy="0"/>
          <a:chOff x="0" y="0"/>
          <a:chExt cx="0" cy="0"/>
        </a:xfrm>
      </p:grpSpPr>
      <p:sp>
        <p:nvSpPr>
          <p:cNvPr id="2022" name="Google Shape;2022;p123"/>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023" name="Google Shape;2023;p123"/>
          <p:cNvGrpSpPr/>
          <p:nvPr/>
        </p:nvGrpSpPr>
        <p:grpSpPr>
          <a:xfrm>
            <a:off x="364470" y="426798"/>
            <a:ext cx="8415061" cy="1489161"/>
            <a:chOff x="271337" y="426798"/>
            <a:chExt cx="8415061" cy="1489161"/>
          </a:xfrm>
        </p:grpSpPr>
        <p:grpSp>
          <p:nvGrpSpPr>
            <p:cNvPr id="2024" name="Google Shape;2024;p123"/>
            <p:cNvGrpSpPr/>
            <p:nvPr/>
          </p:nvGrpSpPr>
          <p:grpSpPr>
            <a:xfrm>
              <a:off x="7209663" y="426798"/>
              <a:ext cx="978751" cy="226423"/>
              <a:chOff x="4114929" y="104250"/>
              <a:chExt cx="978751" cy="226423"/>
            </a:xfrm>
          </p:grpSpPr>
          <p:sp>
            <p:nvSpPr>
              <p:cNvPr id="2025" name="Google Shape;2025;p12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8" name="Google Shape;2028;p123"/>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123"/>
            <p:cNvGrpSpPr/>
            <p:nvPr/>
          </p:nvGrpSpPr>
          <p:grpSpPr>
            <a:xfrm>
              <a:off x="8161613" y="1394587"/>
              <a:ext cx="524785" cy="125347"/>
              <a:chOff x="1675350" y="4136317"/>
              <a:chExt cx="524785" cy="125347"/>
            </a:xfrm>
          </p:grpSpPr>
          <p:sp>
            <p:nvSpPr>
              <p:cNvPr id="2030" name="Google Shape;2030;p12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6"/>
        <p:cNvGrpSpPr/>
        <p:nvPr/>
      </p:nvGrpSpPr>
      <p:grpSpPr>
        <a:xfrm>
          <a:off x="0" y="0"/>
          <a:ext cx="0" cy="0"/>
          <a:chOff x="0" y="0"/>
          <a:chExt cx="0" cy="0"/>
        </a:xfrm>
      </p:grpSpPr>
      <p:sp>
        <p:nvSpPr>
          <p:cNvPr id="177" name="Google Shape;177;p13"/>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78" name="Google Shape;178;p13"/>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000" b="1">
                <a:latin typeface="Oswald"/>
                <a:ea typeface="Oswald"/>
                <a:cs typeface="Oswald"/>
                <a:sym typeface="Oswald"/>
              </a:defRPr>
            </a:lvl1pPr>
            <a:lvl2pPr lvl="1">
              <a:lnSpc>
                <a:spcPct val="100000"/>
              </a:lnSpc>
              <a:spcBef>
                <a:spcPts val="0"/>
              </a:spcBef>
              <a:spcAft>
                <a:spcPts val="0"/>
              </a:spcAft>
              <a:buNone/>
              <a:defRPr sz="2000" b="1">
                <a:latin typeface="Oswald"/>
                <a:ea typeface="Oswald"/>
                <a:cs typeface="Oswald"/>
                <a:sym typeface="Oswald"/>
              </a:defRPr>
            </a:lvl2pPr>
            <a:lvl3pPr lvl="2">
              <a:lnSpc>
                <a:spcPct val="100000"/>
              </a:lnSpc>
              <a:spcBef>
                <a:spcPts val="0"/>
              </a:spcBef>
              <a:spcAft>
                <a:spcPts val="0"/>
              </a:spcAft>
              <a:buNone/>
              <a:defRPr sz="2000" b="1">
                <a:latin typeface="Oswald"/>
                <a:ea typeface="Oswald"/>
                <a:cs typeface="Oswald"/>
                <a:sym typeface="Oswald"/>
              </a:defRPr>
            </a:lvl3pPr>
            <a:lvl4pPr lvl="3">
              <a:lnSpc>
                <a:spcPct val="100000"/>
              </a:lnSpc>
              <a:spcBef>
                <a:spcPts val="0"/>
              </a:spcBef>
              <a:spcAft>
                <a:spcPts val="0"/>
              </a:spcAft>
              <a:buNone/>
              <a:defRPr sz="2000" b="1">
                <a:latin typeface="Oswald"/>
                <a:ea typeface="Oswald"/>
                <a:cs typeface="Oswald"/>
                <a:sym typeface="Oswald"/>
              </a:defRPr>
            </a:lvl4pPr>
            <a:lvl5pPr lvl="4">
              <a:lnSpc>
                <a:spcPct val="100000"/>
              </a:lnSpc>
              <a:spcBef>
                <a:spcPts val="0"/>
              </a:spcBef>
              <a:spcAft>
                <a:spcPts val="0"/>
              </a:spcAft>
              <a:buNone/>
              <a:defRPr sz="2000" b="1">
                <a:latin typeface="Oswald"/>
                <a:ea typeface="Oswald"/>
                <a:cs typeface="Oswald"/>
                <a:sym typeface="Oswald"/>
              </a:defRPr>
            </a:lvl5pPr>
            <a:lvl6pPr lvl="5">
              <a:lnSpc>
                <a:spcPct val="100000"/>
              </a:lnSpc>
              <a:spcBef>
                <a:spcPts val="0"/>
              </a:spcBef>
              <a:spcAft>
                <a:spcPts val="0"/>
              </a:spcAft>
              <a:buNone/>
              <a:defRPr sz="2000" b="1">
                <a:latin typeface="Oswald"/>
                <a:ea typeface="Oswald"/>
                <a:cs typeface="Oswald"/>
                <a:sym typeface="Oswald"/>
              </a:defRPr>
            </a:lvl6pPr>
            <a:lvl7pPr lvl="6">
              <a:lnSpc>
                <a:spcPct val="100000"/>
              </a:lnSpc>
              <a:spcBef>
                <a:spcPts val="0"/>
              </a:spcBef>
              <a:spcAft>
                <a:spcPts val="0"/>
              </a:spcAft>
              <a:buNone/>
              <a:defRPr sz="2000" b="1">
                <a:latin typeface="Oswald"/>
                <a:ea typeface="Oswald"/>
                <a:cs typeface="Oswald"/>
                <a:sym typeface="Oswald"/>
              </a:defRPr>
            </a:lvl7pPr>
            <a:lvl8pPr lvl="7">
              <a:lnSpc>
                <a:spcPct val="100000"/>
              </a:lnSpc>
              <a:spcBef>
                <a:spcPts val="0"/>
              </a:spcBef>
              <a:spcAft>
                <a:spcPts val="0"/>
              </a:spcAft>
              <a:buNone/>
              <a:defRPr sz="2000" b="1">
                <a:latin typeface="Oswald"/>
                <a:ea typeface="Oswald"/>
                <a:cs typeface="Oswald"/>
                <a:sym typeface="Oswald"/>
              </a:defRPr>
            </a:lvl8pPr>
            <a:lvl9pPr lvl="8">
              <a:lnSpc>
                <a:spcPct val="100000"/>
              </a:lnSpc>
              <a:spcBef>
                <a:spcPts val="0"/>
              </a:spcBef>
              <a:spcAft>
                <a:spcPts val="0"/>
              </a:spcAft>
              <a:buNone/>
              <a:defRPr sz="2000" b="1">
                <a:latin typeface="Oswald"/>
                <a:ea typeface="Oswald"/>
                <a:cs typeface="Oswald"/>
                <a:sym typeface="Oswald"/>
              </a:defRPr>
            </a:lvl9pPr>
          </a:lstStyle>
          <a:p>
            <a:endParaRPr/>
          </a:p>
        </p:txBody>
      </p:sp>
      <p:sp>
        <p:nvSpPr>
          <p:cNvPr id="179" name="Google Shape;179;p13"/>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0" name="Google Shape;180;p13"/>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1" name="Google Shape;181;p13"/>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2" name="Google Shape;182;p13"/>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3" name="Google Shape;183;p13"/>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4" name="Google Shape;184;p13"/>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5" name="Google Shape;185;p13"/>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6" name="Google Shape;186;p1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87" name="Google Shape;187;p13"/>
          <p:cNvGrpSpPr/>
          <p:nvPr/>
        </p:nvGrpSpPr>
        <p:grpSpPr>
          <a:xfrm>
            <a:off x="-397994" y="259239"/>
            <a:ext cx="9177989" cy="4472622"/>
            <a:chOff x="-16994" y="335439"/>
            <a:chExt cx="9177989" cy="4472622"/>
          </a:xfrm>
        </p:grpSpPr>
        <p:grpSp>
          <p:nvGrpSpPr>
            <p:cNvPr id="188" name="Google Shape;188;p13"/>
            <p:cNvGrpSpPr/>
            <p:nvPr/>
          </p:nvGrpSpPr>
          <p:grpSpPr>
            <a:xfrm flipH="1">
              <a:off x="-16994" y="4581638"/>
              <a:ext cx="978751" cy="226423"/>
              <a:chOff x="4114929" y="104250"/>
              <a:chExt cx="978751" cy="226423"/>
            </a:xfrm>
          </p:grpSpPr>
          <p:sp>
            <p:nvSpPr>
              <p:cNvPr id="189" name="Google Shape;189;p1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3"/>
            <p:cNvGrpSpPr/>
            <p:nvPr/>
          </p:nvGrpSpPr>
          <p:grpSpPr>
            <a:xfrm flipH="1">
              <a:off x="7780180" y="1432093"/>
              <a:ext cx="792366" cy="183988"/>
              <a:chOff x="6214836" y="4359395"/>
              <a:chExt cx="792366" cy="183988"/>
            </a:xfrm>
          </p:grpSpPr>
          <p:sp>
            <p:nvSpPr>
              <p:cNvPr id="193" name="Google Shape;193;p1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flipH="1">
              <a:off x="6316430" y="764508"/>
              <a:ext cx="629895" cy="125228"/>
              <a:chOff x="2358395" y="153510"/>
              <a:chExt cx="629895" cy="125228"/>
            </a:xfrm>
          </p:grpSpPr>
          <p:sp>
            <p:nvSpPr>
              <p:cNvPr id="197" name="Google Shape;197;p1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3"/>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3"/>
            <p:cNvGrpSpPr/>
            <p:nvPr/>
          </p:nvGrpSpPr>
          <p:grpSpPr>
            <a:xfrm flipH="1">
              <a:off x="8636209" y="335439"/>
              <a:ext cx="524785" cy="125347"/>
              <a:chOff x="1675350" y="4136317"/>
              <a:chExt cx="524785" cy="125347"/>
            </a:xfrm>
          </p:grpSpPr>
          <p:sp>
            <p:nvSpPr>
              <p:cNvPr id="201" name="Google Shape;201;p1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032"/>
        <p:cNvGrpSpPr/>
        <p:nvPr/>
      </p:nvGrpSpPr>
      <p:grpSpPr>
        <a:xfrm>
          <a:off x="0" y="0"/>
          <a:ext cx="0" cy="0"/>
          <a:chOff x="0" y="0"/>
          <a:chExt cx="0" cy="0"/>
        </a:xfrm>
      </p:grpSpPr>
      <p:sp>
        <p:nvSpPr>
          <p:cNvPr id="2033" name="Google Shape;2033;p12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034" name="Google Shape;2034;p124"/>
          <p:cNvGrpSpPr/>
          <p:nvPr/>
        </p:nvGrpSpPr>
        <p:grpSpPr>
          <a:xfrm>
            <a:off x="431336" y="461722"/>
            <a:ext cx="8281327" cy="4220055"/>
            <a:chOff x="431336" y="461722"/>
            <a:chExt cx="8281327" cy="4220055"/>
          </a:xfrm>
        </p:grpSpPr>
        <p:grpSp>
          <p:nvGrpSpPr>
            <p:cNvPr id="2035" name="Google Shape;2035;p124"/>
            <p:cNvGrpSpPr/>
            <p:nvPr/>
          </p:nvGrpSpPr>
          <p:grpSpPr>
            <a:xfrm>
              <a:off x="7291512" y="4455355"/>
              <a:ext cx="978751" cy="226423"/>
              <a:chOff x="4114929" y="104250"/>
              <a:chExt cx="978751" cy="226423"/>
            </a:xfrm>
          </p:grpSpPr>
          <p:sp>
            <p:nvSpPr>
              <p:cNvPr id="2036" name="Google Shape;2036;p12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124"/>
            <p:cNvGrpSpPr/>
            <p:nvPr/>
          </p:nvGrpSpPr>
          <p:grpSpPr>
            <a:xfrm>
              <a:off x="7189322" y="461722"/>
              <a:ext cx="792366" cy="183988"/>
              <a:chOff x="6214836" y="4359395"/>
              <a:chExt cx="792366" cy="183988"/>
            </a:xfrm>
          </p:grpSpPr>
          <p:sp>
            <p:nvSpPr>
              <p:cNvPr id="2040" name="Google Shape;2040;p12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124"/>
            <p:cNvGrpSpPr/>
            <p:nvPr/>
          </p:nvGrpSpPr>
          <p:grpSpPr>
            <a:xfrm>
              <a:off x="8082769" y="2487919"/>
              <a:ext cx="629895" cy="125228"/>
              <a:chOff x="2358395" y="153510"/>
              <a:chExt cx="629895" cy="125228"/>
            </a:xfrm>
          </p:grpSpPr>
          <p:sp>
            <p:nvSpPr>
              <p:cNvPr id="2044" name="Google Shape;2044;p12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124"/>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124"/>
            <p:cNvGrpSpPr/>
            <p:nvPr/>
          </p:nvGrpSpPr>
          <p:grpSpPr>
            <a:xfrm>
              <a:off x="431336" y="1408306"/>
              <a:ext cx="524785" cy="125347"/>
              <a:chOff x="1675350" y="4136317"/>
              <a:chExt cx="524785" cy="125347"/>
            </a:xfrm>
          </p:grpSpPr>
          <p:sp>
            <p:nvSpPr>
              <p:cNvPr id="2048" name="Google Shape;2048;p12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2050"/>
        <p:cNvGrpSpPr/>
        <p:nvPr/>
      </p:nvGrpSpPr>
      <p:grpSpPr>
        <a:xfrm>
          <a:off x="0" y="0"/>
          <a:ext cx="0" cy="0"/>
          <a:chOff x="0" y="0"/>
          <a:chExt cx="0" cy="0"/>
        </a:xfrm>
      </p:grpSpPr>
      <p:sp>
        <p:nvSpPr>
          <p:cNvPr id="2051" name="Google Shape;2051;p125"/>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052" name="Google Shape;2052;p125"/>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53" name="Google Shape;2053;p125"/>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54" name="Google Shape;2054;p125"/>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55" name="Google Shape;2055;p125"/>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56" name="Google Shape;2056;p125"/>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57" name="Google Shape;2057;p125"/>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058" name="Google Shape;2058;p125"/>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59" name="Google Shape;2059;p125"/>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2060" name="Google Shape;2060;p125"/>
          <p:cNvGrpSpPr/>
          <p:nvPr/>
        </p:nvGrpSpPr>
        <p:grpSpPr>
          <a:xfrm>
            <a:off x="-339224" y="299977"/>
            <a:ext cx="1439747" cy="4543547"/>
            <a:chOff x="-339224" y="299977"/>
            <a:chExt cx="1439747" cy="4543547"/>
          </a:xfrm>
        </p:grpSpPr>
        <p:grpSp>
          <p:nvGrpSpPr>
            <p:cNvPr id="2061" name="Google Shape;2061;p125"/>
            <p:cNvGrpSpPr/>
            <p:nvPr/>
          </p:nvGrpSpPr>
          <p:grpSpPr>
            <a:xfrm>
              <a:off x="-339224" y="4617101"/>
              <a:ext cx="978751" cy="226423"/>
              <a:chOff x="4114929" y="104250"/>
              <a:chExt cx="978751" cy="226423"/>
            </a:xfrm>
          </p:grpSpPr>
          <p:sp>
            <p:nvSpPr>
              <p:cNvPr id="2062" name="Google Shape;2062;p12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2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2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125"/>
            <p:cNvGrpSpPr/>
            <p:nvPr/>
          </p:nvGrpSpPr>
          <p:grpSpPr>
            <a:xfrm>
              <a:off x="575738" y="299977"/>
              <a:ext cx="524785" cy="125347"/>
              <a:chOff x="1675350" y="4136317"/>
              <a:chExt cx="524785" cy="125347"/>
            </a:xfrm>
          </p:grpSpPr>
          <p:sp>
            <p:nvSpPr>
              <p:cNvPr id="2066" name="Google Shape;2066;p12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2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2068"/>
        <p:cNvGrpSpPr/>
        <p:nvPr/>
      </p:nvGrpSpPr>
      <p:grpSpPr>
        <a:xfrm>
          <a:off x="0" y="0"/>
          <a:ext cx="0" cy="0"/>
          <a:chOff x="0" y="0"/>
          <a:chExt cx="0" cy="0"/>
        </a:xfrm>
      </p:grpSpPr>
      <p:sp>
        <p:nvSpPr>
          <p:cNvPr id="2069" name="Google Shape;2069;p12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070" name="Google Shape;2070;p126"/>
          <p:cNvGrpSpPr/>
          <p:nvPr/>
        </p:nvGrpSpPr>
        <p:grpSpPr>
          <a:xfrm>
            <a:off x="311793" y="443582"/>
            <a:ext cx="8520414" cy="4256336"/>
            <a:chOff x="392950" y="426788"/>
            <a:chExt cx="8520414" cy="4256336"/>
          </a:xfrm>
        </p:grpSpPr>
        <p:grpSp>
          <p:nvGrpSpPr>
            <p:cNvPr id="2071" name="Google Shape;2071;p126"/>
            <p:cNvGrpSpPr/>
            <p:nvPr/>
          </p:nvGrpSpPr>
          <p:grpSpPr>
            <a:xfrm>
              <a:off x="7934613" y="426788"/>
              <a:ext cx="978751" cy="226423"/>
              <a:chOff x="4114929" y="104250"/>
              <a:chExt cx="978751" cy="226423"/>
            </a:xfrm>
          </p:grpSpPr>
          <p:sp>
            <p:nvSpPr>
              <p:cNvPr id="2072" name="Google Shape;2072;p12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2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2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126"/>
            <p:cNvGrpSpPr/>
            <p:nvPr/>
          </p:nvGrpSpPr>
          <p:grpSpPr>
            <a:xfrm>
              <a:off x="392950" y="4557776"/>
              <a:ext cx="524785" cy="125347"/>
              <a:chOff x="1675350" y="4136317"/>
              <a:chExt cx="524785" cy="125347"/>
            </a:xfrm>
          </p:grpSpPr>
          <p:sp>
            <p:nvSpPr>
              <p:cNvPr id="2076" name="Google Shape;2076;p12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2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2078"/>
        <p:cNvGrpSpPr/>
        <p:nvPr/>
      </p:nvGrpSpPr>
      <p:grpSpPr>
        <a:xfrm>
          <a:off x="0" y="0"/>
          <a:ext cx="0" cy="0"/>
          <a:chOff x="0" y="0"/>
          <a:chExt cx="0" cy="0"/>
        </a:xfrm>
      </p:grpSpPr>
      <p:sp>
        <p:nvSpPr>
          <p:cNvPr id="2079" name="Google Shape;2079;p127"/>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080" name="Google Shape;2080;p127"/>
          <p:cNvGrpSpPr/>
          <p:nvPr/>
        </p:nvGrpSpPr>
        <p:grpSpPr>
          <a:xfrm flipH="1">
            <a:off x="7853456" y="443582"/>
            <a:ext cx="978751" cy="4256336"/>
            <a:chOff x="7853456" y="443582"/>
            <a:chExt cx="978751" cy="4256336"/>
          </a:xfrm>
        </p:grpSpPr>
        <p:grpSp>
          <p:nvGrpSpPr>
            <p:cNvPr id="2081" name="Google Shape;2081;p127"/>
            <p:cNvGrpSpPr/>
            <p:nvPr/>
          </p:nvGrpSpPr>
          <p:grpSpPr>
            <a:xfrm>
              <a:off x="7853456" y="443582"/>
              <a:ext cx="978751" cy="226423"/>
              <a:chOff x="4114929" y="104250"/>
              <a:chExt cx="978751" cy="226423"/>
            </a:xfrm>
          </p:grpSpPr>
          <p:sp>
            <p:nvSpPr>
              <p:cNvPr id="2082" name="Google Shape;2082;p12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2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2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5" name="Google Shape;2085;p127"/>
            <p:cNvGrpSpPr/>
            <p:nvPr/>
          </p:nvGrpSpPr>
          <p:grpSpPr>
            <a:xfrm>
              <a:off x="8307422" y="4574571"/>
              <a:ext cx="524785" cy="125347"/>
              <a:chOff x="1675350" y="4136317"/>
              <a:chExt cx="524785" cy="125347"/>
            </a:xfrm>
          </p:grpSpPr>
          <p:sp>
            <p:nvSpPr>
              <p:cNvPr id="2086" name="Google Shape;2086;p12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2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088"/>
        <p:cNvGrpSpPr/>
        <p:nvPr/>
      </p:nvGrpSpPr>
      <p:grpSpPr>
        <a:xfrm>
          <a:off x="0" y="0"/>
          <a:ext cx="0" cy="0"/>
          <a:chOff x="0" y="0"/>
          <a:chExt cx="0" cy="0"/>
        </a:xfrm>
      </p:grpSpPr>
      <p:sp>
        <p:nvSpPr>
          <p:cNvPr id="2089" name="Google Shape;2089;p128"/>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90" name="Google Shape;2090;p128"/>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91" name="Google Shape;2091;p128"/>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92" name="Google Shape;2092;p128"/>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93" name="Google Shape;2093;p128"/>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94" name="Google Shape;2094;p128"/>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95" name="Google Shape;2095;p128"/>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96" name="Google Shape;2096;p128"/>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97" name="Google Shape;2097;p128"/>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098" name="Google Shape;2098;p128"/>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99" name="Google Shape;2099;p128"/>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100" name="Google Shape;2100;p128"/>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101" name="Google Shape;2101;p12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102" name="Google Shape;2102;p128"/>
          <p:cNvGrpSpPr/>
          <p:nvPr/>
        </p:nvGrpSpPr>
        <p:grpSpPr>
          <a:xfrm flipH="1">
            <a:off x="235593" y="1486212"/>
            <a:ext cx="8672814" cy="3159553"/>
            <a:chOff x="392950" y="1588880"/>
            <a:chExt cx="8672814" cy="3159553"/>
          </a:xfrm>
        </p:grpSpPr>
        <p:grpSp>
          <p:nvGrpSpPr>
            <p:cNvPr id="2103" name="Google Shape;2103;p128"/>
            <p:cNvGrpSpPr/>
            <p:nvPr/>
          </p:nvGrpSpPr>
          <p:grpSpPr>
            <a:xfrm>
              <a:off x="8087013" y="4522011"/>
              <a:ext cx="978751" cy="226423"/>
              <a:chOff x="4114929" y="104250"/>
              <a:chExt cx="978751" cy="226423"/>
            </a:xfrm>
          </p:grpSpPr>
          <p:sp>
            <p:nvSpPr>
              <p:cNvPr id="2104" name="Google Shape;2104;p12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2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2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7" name="Google Shape;2107;p128"/>
            <p:cNvGrpSpPr/>
            <p:nvPr/>
          </p:nvGrpSpPr>
          <p:grpSpPr>
            <a:xfrm>
              <a:off x="8261834" y="1588880"/>
              <a:ext cx="629895" cy="125228"/>
              <a:chOff x="7247384" y="153510"/>
              <a:chExt cx="629895" cy="125228"/>
            </a:xfrm>
          </p:grpSpPr>
          <p:sp>
            <p:nvSpPr>
              <p:cNvPr id="2108" name="Google Shape;2108;p128"/>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28"/>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0" name="Google Shape;2110;p128"/>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128"/>
            <p:cNvGrpSpPr/>
            <p:nvPr/>
          </p:nvGrpSpPr>
          <p:grpSpPr>
            <a:xfrm>
              <a:off x="392950" y="2171899"/>
              <a:ext cx="524785" cy="125347"/>
              <a:chOff x="1675350" y="4136317"/>
              <a:chExt cx="524785" cy="125347"/>
            </a:xfrm>
          </p:grpSpPr>
          <p:sp>
            <p:nvSpPr>
              <p:cNvPr id="2112" name="Google Shape;2112;p12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2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114"/>
        <p:cNvGrpSpPr/>
        <p:nvPr/>
      </p:nvGrpSpPr>
      <p:grpSpPr>
        <a:xfrm>
          <a:off x="0" y="0"/>
          <a:ext cx="0" cy="0"/>
          <a:chOff x="0" y="0"/>
          <a:chExt cx="0" cy="0"/>
        </a:xfrm>
      </p:grpSpPr>
      <p:sp>
        <p:nvSpPr>
          <p:cNvPr id="2115" name="Google Shape;2115;p129"/>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16" name="Google Shape;2116;p129"/>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117" name="Google Shape;2117;p129"/>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18" name="Google Shape;2118;p129"/>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119" name="Google Shape;2119;p129"/>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20" name="Google Shape;2120;p129"/>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2121" name="Google Shape;2121;p129"/>
          <p:cNvGrpSpPr/>
          <p:nvPr/>
        </p:nvGrpSpPr>
        <p:grpSpPr>
          <a:xfrm>
            <a:off x="455117" y="319521"/>
            <a:ext cx="8233767" cy="4504459"/>
            <a:chOff x="441936" y="213162"/>
            <a:chExt cx="8233767" cy="4504459"/>
          </a:xfrm>
        </p:grpSpPr>
        <p:grpSp>
          <p:nvGrpSpPr>
            <p:cNvPr id="2122" name="Google Shape;2122;p129"/>
            <p:cNvGrpSpPr/>
            <p:nvPr/>
          </p:nvGrpSpPr>
          <p:grpSpPr>
            <a:xfrm>
              <a:off x="7193538" y="4491198"/>
              <a:ext cx="978751" cy="226423"/>
              <a:chOff x="4114929" y="104250"/>
              <a:chExt cx="978751" cy="226423"/>
            </a:xfrm>
          </p:grpSpPr>
          <p:sp>
            <p:nvSpPr>
              <p:cNvPr id="2123" name="Google Shape;2123;p12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2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2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129"/>
            <p:cNvGrpSpPr/>
            <p:nvPr/>
          </p:nvGrpSpPr>
          <p:grpSpPr>
            <a:xfrm>
              <a:off x="441936" y="448003"/>
              <a:ext cx="792366" cy="183988"/>
              <a:chOff x="6214836" y="4359395"/>
              <a:chExt cx="792366" cy="183988"/>
            </a:xfrm>
          </p:grpSpPr>
          <p:sp>
            <p:nvSpPr>
              <p:cNvPr id="2127" name="Google Shape;2127;p12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2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2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0" name="Google Shape;2130;p129"/>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1" name="Google Shape;2131;p129"/>
            <p:cNvGrpSpPr/>
            <p:nvPr/>
          </p:nvGrpSpPr>
          <p:grpSpPr>
            <a:xfrm>
              <a:off x="457613" y="4019412"/>
              <a:ext cx="524785" cy="125347"/>
              <a:chOff x="1675350" y="4136317"/>
              <a:chExt cx="524785" cy="125347"/>
            </a:xfrm>
          </p:grpSpPr>
          <p:sp>
            <p:nvSpPr>
              <p:cNvPr id="2132" name="Google Shape;2132;p12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2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2134"/>
        <p:cNvGrpSpPr/>
        <p:nvPr/>
      </p:nvGrpSpPr>
      <p:grpSpPr>
        <a:xfrm>
          <a:off x="0" y="0"/>
          <a:ext cx="0" cy="0"/>
          <a:chOff x="0" y="0"/>
          <a:chExt cx="0" cy="0"/>
        </a:xfrm>
      </p:grpSpPr>
      <p:sp>
        <p:nvSpPr>
          <p:cNvPr id="2135" name="Google Shape;2135;p130"/>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2136" name="Google Shape;2136;p130"/>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37" name="Google Shape;2137;p130"/>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138" name="Google Shape;2138;p130"/>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130"/>
          <p:cNvGrpSpPr/>
          <p:nvPr/>
        </p:nvGrpSpPr>
        <p:grpSpPr>
          <a:xfrm>
            <a:off x="3228820" y="669826"/>
            <a:ext cx="5698583" cy="3803848"/>
            <a:chOff x="3228820" y="654286"/>
            <a:chExt cx="5698583" cy="3803848"/>
          </a:xfrm>
        </p:grpSpPr>
        <p:grpSp>
          <p:nvGrpSpPr>
            <p:cNvPr id="2140" name="Google Shape;2140;p130"/>
            <p:cNvGrpSpPr/>
            <p:nvPr/>
          </p:nvGrpSpPr>
          <p:grpSpPr>
            <a:xfrm>
              <a:off x="3920388" y="654286"/>
              <a:ext cx="978751" cy="226423"/>
              <a:chOff x="4114929" y="104250"/>
              <a:chExt cx="978751" cy="226423"/>
            </a:xfrm>
          </p:grpSpPr>
          <p:sp>
            <p:nvSpPr>
              <p:cNvPr id="2141" name="Google Shape;2141;p13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130"/>
            <p:cNvGrpSpPr/>
            <p:nvPr/>
          </p:nvGrpSpPr>
          <p:grpSpPr>
            <a:xfrm>
              <a:off x="3600899" y="3101178"/>
              <a:ext cx="792366" cy="183988"/>
              <a:chOff x="6214836" y="4359395"/>
              <a:chExt cx="792366" cy="183988"/>
            </a:xfrm>
          </p:grpSpPr>
          <p:sp>
            <p:nvSpPr>
              <p:cNvPr id="2145" name="Google Shape;2145;p13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130"/>
            <p:cNvGrpSpPr/>
            <p:nvPr/>
          </p:nvGrpSpPr>
          <p:grpSpPr>
            <a:xfrm>
              <a:off x="3228820" y="1928329"/>
              <a:ext cx="629895" cy="125228"/>
              <a:chOff x="2358395" y="153510"/>
              <a:chExt cx="629895" cy="125228"/>
            </a:xfrm>
          </p:grpSpPr>
          <p:sp>
            <p:nvSpPr>
              <p:cNvPr id="2149" name="Google Shape;2149;p13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1" name="Google Shape;2151;p130"/>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2" name="Google Shape;2152;p130"/>
            <p:cNvGrpSpPr/>
            <p:nvPr/>
          </p:nvGrpSpPr>
          <p:grpSpPr>
            <a:xfrm>
              <a:off x="4309613" y="4332787"/>
              <a:ext cx="524785" cy="125347"/>
              <a:chOff x="1675350" y="4136317"/>
              <a:chExt cx="524785" cy="125347"/>
            </a:xfrm>
          </p:grpSpPr>
          <p:sp>
            <p:nvSpPr>
              <p:cNvPr id="2153" name="Google Shape;2153;p13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2155"/>
        <p:cNvGrpSpPr/>
        <p:nvPr/>
      </p:nvGrpSpPr>
      <p:grpSpPr>
        <a:xfrm>
          <a:off x="0" y="0"/>
          <a:ext cx="0" cy="0"/>
          <a:chOff x="0" y="0"/>
          <a:chExt cx="0" cy="0"/>
        </a:xfrm>
      </p:grpSpPr>
      <p:sp>
        <p:nvSpPr>
          <p:cNvPr id="2156" name="Google Shape;2156;p131"/>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7" name="Google Shape;2157;p131"/>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58" name="Google Shape;2158;p131"/>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9" name="Google Shape;2159;p131"/>
          <p:cNvGrpSpPr/>
          <p:nvPr/>
        </p:nvGrpSpPr>
        <p:grpSpPr>
          <a:xfrm>
            <a:off x="2383613" y="477145"/>
            <a:ext cx="6292090" cy="4189209"/>
            <a:chOff x="2383613" y="508687"/>
            <a:chExt cx="6292090" cy="4189209"/>
          </a:xfrm>
        </p:grpSpPr>
        <p:grpSp>
          <p:nvGrpSpPr>
            <p:cNvPr id="2160" name="Google Shape;2160;p131"/>
            <p:cNvGrpSpPr/>
            <p:nvPr/>
          </p:nvGrpSpPr>
          <p:grpSpPr>
            <a:xfrm>
              <a:off x="7294813" y="4346136"/>
              <a:ext cx="978751" cy="226423"/>
              <a:chOff x="4114929" y="104250"/>
              <a:chExt cx="978751" cy="226423"/>
            </a:xfrm>
          </p:grpSpPr>
          <p:sp>
            <p:nvSpPr>
              <p:cNvPr id="2161" name="Google Shape;2161;p13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4" name="Google Shape;2164;p131"/>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5" name="Google Shape;2165;p131"/>
            <p:cNvGrpSpPr/>
            <p:nvPr/>
          </p:nvGrpSpPr>
          <p:grpSpPr>
            <a:xfrm>
              <a:off x="2383613" y="4572549"/>
              <a:ext cx="524785" cy="125347"/>
              <a:chOff x="1675350" y="4136317"/>
              <a:chExt cx="524785" cy="125347"/>
            </a:xfrm>
          </p:grpSpPr>
          <p:sp>
            <p:nvSpPr>
              <p:cNvPr id="2166" name="Google Shape;2166;p13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2168"/>
        <p:cNvGrpSpPr/>
        <p:nvPr/>
      </p:nvGrpSpPr>
      <p:grpSpPr>
        <a:xfrm>
          <a:off x="0" y="0"/>
          <a:ext cx="0" cy="0"/>
          <a:chOff x="0" y="0"/>
          <a:chExt cx="0" cy="0"/>
        </a:xfrm>
      </p:grpSpPr>
      <p:sp>
        <p:nvSpPr>
          <p:cNvPr id="2169" name="Google Shape;2169;p132"/>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170" name="Google Shape;2170;p132"/>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171" name="Google Shape;2171;p132"/>
          <p:cNvGrpSpPr/>
          <p:nvPr/>
        </p:nvGrpSpPr>
        <p:grpSpPr>
          <a:xfrm>
            <a:off x="4000814" y="264438"/>
            <a:ext cx="4785567" cy="6850600"/>
            <a:chOff x="1552072" y="1022830"/>
            <a:chExt cx="2480340" cy="3550637"/>
          </a:xfrm>
        </p:grpSpPr>
        <p:sp>
          <p:nvSpPr>
            <p:cNvPr id="2172" name="Google Shape;2172;p13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4" name="Google Shape;2174;p132"/>
          <p:cNvGrpSpPr/>
          <p:nvPr/>
        </p:nvGrpSpPr>
        <p:grpSpPr>
          <a:xfrm>
            <a:off x="555587" y="407486"/>
            <a:ext cx="8337626" cy="4328529"/>
            <a:chOff x="575738" y="275868"/>
            <a:chExt cx="8337626" cy="4328529"/>
          </a:xfrm>
        </p:grpSpPr>
        <p:grpSp>
          <p:nvGrpSpPr>
            <p:cNvPr id="2175" name="Google Shape;2175;p132"/>
            <p:cNvGrpSpPr/>
            <p:nvPr/>
          </p:nvGrpSpPr>
          <p:grpSpPr>
            <a:xfrm>
              <a:off x="7934613" y="3373911"/>
              <a:ext cx="978751" cy="226423"/>
              <a:chOff x="4114929" y="104250"/>
              <a:chExt cx="978751" cy="226423"/>
            </a:xfrm>
          </p:grpSpPr>
          <p:sp>
            <p:nvSpPr>
              <p:cNvPr id="2176" name="Google Shape;2176;p13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132"/>
            <p:cNvGrpSpPr/>
            <p:nvPr/>
          </p:nvGrpSpPr>
          <p:grpSpPr>
            <a:xfrm>
              <a:off x="5489370" y="275868"/>
              <a:ext cx="629895" cy="125228"/>
              <a:chOff x="2358395" y="153510"/>
              <a:chExt cx="629895" cy="125228"/>
            </a:xfrm>
          </p:grpSpPr>
          <p:sp>
            <p:nvSpPr>
              <p:cNvPr id="2180" name="Google Shape;2180;p13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2" name="Google Shape;2182;p132"/>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132"/>
            <p:cNvGrpSpPr/>
            <p:nvPr/>
          </p:nvGrpSpPr>
          <p:grpSpPr>
            <a:xfrm>
              <a:off x="575738" y="548212"/>
              <a:ext cx="524785" cy="125347"/>
              <a:chOff x="1675350" y="3983917"/>
              <a:chExt cx="524785" cy="125347"/>
            </a:xfrm>
          </p:grpSpPr>
          <p:sp>
            <p:nvSpPr>
              <p:cNvPr id="2184" name="Google Shape;2184;p132"/>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2"/>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2186"/>
        <p:cNvGrpSpPr/>
        <p:nvPr/>
      </p:nvGrpSpPr>
      <p:grpSpPr>
        <a:xfrm>
          <a:off x="0" y="0"/>
          <a:ext cx="0" cy="0"/>
          <a:chOff x="0" y="0"/>
          <a:chExt cx="0" cy="0"/>
        </a:xfrm>
      </p:grpSpPr>
      <p:sp>
        <p:nvSpPr>
          <p:cNvPr id="2187" name="Google Shape;2187;p133"/>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188" name="Google Shape;2188;p133"/>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2189" name="Google Shape;2189;p133"/>
          <p:cNvGrpSpPr/>
          <p:nvPr/>
        </p:nvGrpSpPr>
        <p:grpSpPr>
          <a:xfrm>
            <a:off x="6784543" y="462241"/>
            <a:ext cx="2103329" cy="4219017"/>
            <a:chOff x="7317943" y="448006"/>
            <a:chExt cx="2103329" cy="4219017"/>
          </a:xfrm>
        </p:grpSpPr>
        <p:grpSp>
          <p:nvGrpSpPr>
            <p:cNvPr id="2190" name="Google Shape;2190;p133"/>
            <p:cNvGrpSpPr/>
            <p:nvPr/>
          </p:nvGrpSpPr>
          <p:grpSpPr>
            <a:xfrm flipH="1">
              <a:off x="7317943" y="448006"/>
              <a:ext cx="792366" cy="183988"/>
              <a:chOff x="6214836" y="4359395"/>
              <a:chExt cx="792366" cy="183988"/>
            </a:xfrm>
          </p:grpSpPr>
          <p:sp>
            <p:nvSpPr>
              <p:cNvPr id="2191" name="Google Shape;2191;p13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133"/>
            <p:cNvGrpSpPr/>
            <p:nvPr/>
          </p:nvGrpSpPr>
          <p:grpSpPr>
            <a:xfrm flipH="1">
              <a:off x="7399180" y="4541795"/>
              <a:ext cx="629895" cy="125228"/>
              <a:chOff x="2358395" y="153510"/>
              <a:chExt cx="629895" cy="125228"/>
            </a:xfrm>
          </p:grpSpPr>
          <p:sp>
            <p:nvSpPr>
              <p:cNvPr id="2195" name="Google Shape;2195;p13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 name="Google Shape;2197;p133"/>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203"/>
        <p:cNvGrpSpPr/>
        <p:nvPr/>
      </p:nvGrpSpPr>
      <p:grpSpPr>
        <a:xfrm>
          <a:off x="0" y="0"/>
          <a:ext cx="0" cy="0"/>
          <a:chOff x="0" y="0"/>
          <a:chExt cx="0" cy="0"/>
        </a:xfrm>
      </p:grpSpPr>
      <p:sp>
        <p:nvSpPr>
          <p:cNvPr id="204" name="Google Shape;204;p1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5" name="Google Shape;205;p1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 name="Google Shape;206;p14"/>
          <p:cNvGrpSpPr/>
          <p:nvPr/>
        </p:nvGrpSpPr>
        <p:grpSpPr>
          <a:xfrm>
            <a:off x="-286338" y="538978"/>
            <a:ext cx="8972736" cy="4065545"/>
            <a:chOff x="-286338" y="372891"/>
            <a:chExt cx="8972736" cy="4065545"/>
          </a:xfrm>
        </p:grpSpPr>
        <p:grpSp>
          <p:nvGrpSpPr>
            <p:cNvPr id="207" name="Google Shape;207;p14"/>
            <p:cNvGrpSpPr/>
            <p:nvPr/>
          </p:nvGrpSpPr>
          <p:grpSpPr>
            <a:xfrm>
              <a:off x="5246138" y="4212013"/>
              <a:ext cx="978751" cy="226423"/>
              <a:chOff x="4114929" y="211877"/>
              <a:chExt cx="978751" cy="226423"/>
            </a:xfrm>
          </p:grpSpPr>
          <p:sp>
            <p:nvSpPr>
              <p:cNvPr id="208" name="Google Shape;208;p1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4"/>
            <p:cNvGrpSpPr/>
            <p:nvPr/>
          </p:nvGrpSpPr>
          <p:grpSpPr>
            <a:xfrm>
              <a:off x="323811" y="372891"/>
              <a:ext cx="792366" cy="183988"/>
              <a:chOff x="6214836" y="3902195"/>
              <a:chExt cx="792366" cy="183988"/>
            </a:xfrm>
          </p:grpSpPr>
          <p:sp>
            <p:nvSpPr>
              <p:cNvPr id="212" name="Google Shape;212;p1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a:off x="3942095" y="1010793"/>
              <a:ext cx="629895" cy="125228"/>
              <a:chOff x="2358395" y="686910"/>
              <a:chExt cx="629895" cy="125228"/>
            </a:xfrm>
          </p:grpSpPr>
          <p:sp>
            <p:nvSpPr>
              <p:cNvPr id="216" name="Google Shape;216;p1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4"/>
            <p:cNvGrpSpPr/>
            <p:nvPr/>
          </p:nvGrpSpPr>
          <p:grpSpPr>
            <a:xfrm>
              <a:off x="8161613" y="2341427"/>
              <a:ext cx="524785" cy="125347"/>
              <a:chOff x="1675350" y="3968657"/>
              <a:chExt cx="524785" cy="125347"/>
            </a:xfrm>
          </p:grpSpPr>
          <p:sp>
            <p:nvSpPr>
              <p:cNvPr id="220" name="Google Shape;220;p1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 name="Google Shape;222;p14"/>
          <p:cNvGrpSpPr/>
          <p:nvPr/>
        </p:nvGrpSpPr>
        <p:grpSpPr>
          <a:xfrm>
            <a:off x="5181599" y="-119894"/>
            <a:ext cx="4127533" cy="5908616"/>
            <a:chOff x="1552072" y="1022830"/>
            <a:chExt cx="2480340" cy="3550637"/>
          </a:xfrm>
        </p:grpSpPr>
        <p:sp>
          <p:nvSpPr>
            <p:cNvPr id="223" name="Google Shape;223;p1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2198"/>
        <p:cNvGrpSpPr/>
        <p:nvPr/>
      </p:nvGrpSpPr>
      <p:grpSpPr>
        <a:xfrm>
          <a:off x="0" y="0"/>
          <a:ext cx="0" cy="0"/>
          <a:chOff x="0" y="0"/>
          <a:chExt cx="0" cy="0"/>
        </a:xfrm>
      </p:grpSpPr>
      <p:sp>
        <p:nvSpPr>
          <p:cNvPr id="2199" name="Google Shape;2199;p134"/>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00" name="Google Shape;2200;p134"/>
          <p:cNvGrpSpPr/>
          <p:nvPr/>
        </p:nvGrpSpPr>
        <p:grpSpPr>
          <a:xfrm>
            <a:off x="4934681" y="73823"/>
            <a:ext cx="6422954" cy="4995912"/>
            <a:chOff x="5163281" y="-20473"/>
            <a:chExt cx="6422954" cy="4995912"/>
          </a:xfrm>
        </p:grpSpPr>
        <p:sp>
          <p:nvSpPr>
            <p:cNvPr id="2201" name="Google Shape;2201;p134"/>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4"/>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3" name="Google Shape;2203;p134"/>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4" name="Google Shape;2204;p134"/>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2205" name="Google Shape;2205;p134"/>
          <p:cNvGrpSpPr/>
          <p:nvPr/>
        </p:nvGrpSpPr>
        <p:grpSpPr>
          <a:xfrm>
            <a:off x="4087245" y="542056"/>
            <a:ext cx="4805715" cy="3802310"/>
            <a:chOff x="4121688" y="477337"/>
            <a:chExt cx="4805715" cy="3802310"/>
          </a:xfrm>
        </p:grpSpPr>
        <p:grpSp>
          <p:nvGrpSpPr>
            <p:cNvPr id="2206" name="Google Shape;2206;p134"/>
            <p:cNvGrpSpPr/>
            <p:nvPr/>
          </p:nvGrpSpPr>
          <p:grpSpPr>
            <a:xfrm>
              <a:off x="4121688" y="2296637"/>
              <a:ext cx="978751" cy="226423"/>
              <a:chOff x="4114929" y="104250"/>
              <a:chExt cx="978751" cy="226423"/>
            </a:xfrm>
          </p:grpSpPr>
          <p:sp>
            <p:nvSpPr>
              <p:cNvPr id="2207" name="Google Shape;2207;p13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0" name="Google Shape;2210;p134"/>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134"/>
            <p:cNvGrpSpPr/>
            <p:nvPr/>
          </p:nvGrpSpPr>
          <p:grpSpPr>
            <a:xfrm>
              <a:off x="7235625" y="477337"/>
              <a:ext cx="524785" cy="125347"/>
              <a:chOff x="1675350" y="4136317"/>
              <a:chExt cx="524785" cy="125347"/>
            </a:xfrm>
          </p:grpSpPr>
          <p:sp>
            <p:nvSpPr>
              <p:cNvPr id="2212" name="Google Shape;2212;p13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214"/>
        <p:cNvGrpSpPr/>
        <p:nvPr/>
      </p:nvGrpSpPr>
      <p:grpSpPr>
        <a:xfrm>
          <a:off x="0" y="0"/>
          <a:ext cx="0" cy="0"/>
          <a:chOff x="0" y="0"/>
          <a:chExt cx="0" cy="0"/>
        </a:xfrm>
      </p:grpSpPr>
      <p:grpSp>
        <p:nvGrpSpPr>
          <p:cNvPr id="2215" name="Google Shape;2215;p135"/>
          <p:cNvGrpSpPr/>
          <p:nvPr/>
        </p:nvGrpSpPr>
        <p:grpSpPr>
          <a:xfrm>
            <a:off x="311762" y="448003"/>
            <a:ext cx="8112227" cy="3985318"/>
            <a:chOff x="311762" y="448003"/>
            <a:chExt cx="8112227" cy="3985318"/>
          </a:xfrm>
        </p:grpSpPr>
        <p:grpSp>
          <p:nvGrpSpPr>
            <p:cNvPr id="2216" name="Google Shape;2216;p135"/>
            <p:cNvGrpSpPr/>
            <p:nvPr/>
          </p:nvGrpSpPr>
          <p:grpSpPr>
            <a:xfrm>
              <a:off x="7445238" y="4073436"/>
              <a:ext cx="978751" cy="226423"/>
              <a:chOff x="4114929" y="104250"/>
              <a:chExt cx="978751" cy="226423"/>
            </a:xfrm>
          </p:grpSpPr>
          <p:sp>
            <p:nvSpPr>
              <p:cNvPr id="2217" name="Google Shape;2217;p13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135"/>
            <p:cNvGrpSpPr/>
            <p:nvPr/>
          </p:nvGrpSpPr>
          <p:grpSpPr>
            <a:xfrm>
              <a:off x="7174724" y="448003"/>
              <a:ext cx="792366" cy="183988"/>
              <a:chOff x="6214836" y="4359395"/>
              <a:chExt cx="792366" cy="183988"/>
            </a:xfrm>
          </p:grpSpPr>
          <p:sp>
            <p:nvSpPr>
              <p:cNvPr id="2221" name="Google Shape;2221;p13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4" name="Google Shape;2224;p135"/>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135"/>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2226" name="Google Shape;2226;p135"/>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2227" name="Google Shape;2227;p135"/>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2228"/>
        <p:cNvGrpSpPr/>
        <p:nvPr/>
      </p:nvGrpSpPr>
      <p:grpSpPr>
        <a:xfrm>
          <a:off x="0" y="0"/>
          <a:ext cx="0" cy="0"/>
          <a:chOff x="0" y="0"/>
          <a:chExt cx="0" cy="0"/>
        </a:xfrm>
      </p:grpSpPr>
      <p:sp>
        <p:nvSpPr>
          <p:cNvPr id="2229" name="Google Shape;2229;p136"/>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230" name="Google Shape;2230;p136"/>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2231" name="Google Shape;2231;p136"/>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232" name="Google Shape;2232;p136"/>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233" name="Google Shape;2233;p136"/>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234" name="Google Shape;2234;p136"/>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2235" name="Google Shape;2235;p136"/>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2236" name="Google Shape;2236;p136"/>
          <p:cNvGrpSpPr/>
          <p:nvPr/>
        </p:nvGrpSpPr>
        <p:grpSpPr>
          <a:xfrm>
            <a:off x="250105" y="341908"/>
            <a:ext cx="8643790" cy="4459684"/>
            <a:chOff x="269574" y="207337"/>
            <a:chExt cx="8643790" cy="4459684"/>
          </a:xfrm>
        </p:grpSpPr>
        <p:grpSp>
          <p:nvGrpSpPr>
            <p:cNvPr id="2237" name="Google Shape;2237;p136"/>
            <p:cNvGrpSpPr/>
            <p:nvPr/>
          </p:nvGrpSpPr>
          <p:grpSpPr>
            <a:xfrm>
              <a:off x="7934613" y="1344048"/>
              <a:ext cx="978751" cy="226423"/>
              <a:chOff x="4114929" y="104250"/>
              <a:chExt cx="978751" cy="226423"/>
            </a:xfrm>
          </p:grpSpPr>
          <p:sp>
            <p:nvSpPr>
              <p:cNvPr id="2238" name="Google Shape;2238;p13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36"/>
            <p:cNvGrpSpPr/>
            <p:nvPr/>
          </p:nvGrpSpPr>
          <p:grpSpPr>
            <a:xfrm>
              <a:off x="269574" y="3794653"/>
              <a:ext cx="792366" cy="183988"/>
              <a:chOff x="6214836" y="4359395"/>
              <a:chExt cx="792366" cy="183988"/>
            </a:xfrm>
          </p:grpSpPr>
          <p:sp>
            <p:nvSpPr>
              <p:cNvPr id="2242" name="Google Shape;2242;p13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5" name="Google Shape;2245;p136"/>
            <p:cNvGrpSpPr/>
            <p:nvPr/>
          </p:nvGrpSpPr>
          <p:grpSpPr>
            <a:xfrm>
              <a:off x="8109045" y="4541793"/>
              <a:ext cx="629895" cy="125228"/>
              <a:chOff x="2358395" y="153510"/>
              <a:chExt cx="629895" cy="125228"/>
            </a:xfrm>
          </p:grpSpPr>
          <p:sp>
            <p:nvSpPr>
              <p:cNvPr id="2246" name="Google Shape;2246;p136"/>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6"/>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136"/>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9" name="Google Shape;2249;p136"/>
            <p:cNvGrpSpPr/>
            <p:nvPr/>
          </p:nvGrpSpPr>
          <p:grpSpPr>
            <a:xfrm>
              <a:off x="7562250" y="207337"/>
              <a:ext cx="524785" cy="125347"/>
              <a:chOff x="1675350" y="4136317"/>
              <a:chExt cx="524785" cy="125347"/>
            </a:xfrm>
          </p:grpSpPr>
          <p:sp>
            <p:nvSpPr>
              <p:cNvPr id="2250" name="Google Shape;2250;p13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2252"/>
        <p:cNvGrpSpPr/>
        <p:nvPr/>
      </p:nvGrpSpPr>
      <p:grpSpPr>
        <a:xfrm>
          <a:off x="0" y="0"/>
          <a:ext cx="0" cy="0"/>
          <a:chOff x="0" y="0"/>
          <a:chExt cx="0" cy="0"/>
        </a:xfrm>
      </p:grpSpPr>
      <p:sp>
        <p:nvSpPr>
          <p:cNvPr id="2253" name="Google Shape;2253;p137"/>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54" name="Google Shape;2254;p137"/>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55" name="Google Shape;2255;p137"/>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56" name="Google Shape;2256;p137"/>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57" name="Google Shape;2257;p137"/>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58" name="Google Shape;2258;p137"/>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59" name="Google Shape;2259;p137"/>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60" name="Google Shape;2260;p137"/>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61" name="Google Shape;2261;p137"/>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62" name="Google Shape;2262;p137"/>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63" name="Google Shape;2263;p13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264" name="Google Shape;2264;p137"/>
          <p:cNvGrpSpPr/>
          <p:nvPr/>
        </p:nvGrpSpPr>
        <p:grpSpPr>
          <a:xfrm>
            <a:off x="-262346" y="1394581"/>
            <a:ext cx="8938041" cy="3272434"/>
            <a:chOff x="-262346" y="1394581"/>
            <a:chExt cx="8938041" cy="3272434"/>
          </a:xfrm>
        </p:grpSpPr>
        <p:grpSp>
          <p:nvGrpSpPr>
            <p:cNvPr id="2265" name="Google Shape;2265;p137"/>
            <p:cNvGrpSpPr/>
            <p:nvPr/>
          </p:nvGrpSpPr>
          <p:grpSpPr>
            <a:xfrm flipH="1">
              <a:off x="534093" y="1947092"/>
              <a:ext cx="978751" cy="226423"/>
              <a:chOff x="4114929" y="104250"/>
              <a:chExt cx="978751" cy="226423"/>
            </a:xfrm>
          </p:grpSpPr>
          <p:sp>
            <p:nvSpPr>
              <p:cNvPr id="2266" name="Google Shape;2266;p13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137"/>
            <p:cNvGrpSpPr/>
            <p:nvPr/>
          </p:nvGrpSpPr>
          <p:grpSpPr>
            <a:xfrm flipH="1">
              <a:off x="7018054" y="4541787"/>
              <a:ext cx="629895" cy="125228"/>
              <a:chOff x="7247384" y="153510"/>
              <a:chExt cx="629895" cy="125228"/>
            </a:xfrm>
          </p:grpSpPr>
          <p:sp>
            <p:nvSpPr>
              <p:cNvPr id="2270" name="Google Shape;2270;p137"/>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7"/>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2" name="Google Shape;2272;p137"/>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3" name="Google Shape;2273;p137"/>
            <p:cNvGrpSpPr/>
            <p:nvPr/>
          </p:nvGrpSpPr>
          <p:grpSpPr>
            <a:xfrm flipH="1">
              <a:off x="7269972" y="1394581"/>
              <a:ext cx="524785" cy="125347"/>
              <a:chOff x="1675350" y="4136317"/>
              <a:chExt cx="524785" cy="125347"/>
            </a:xfrm>
          </p:grpSpPr>
          <p:sp>
            <p:nvSpPr>
              <p:cNvPr id="2274" name="Google Shape;2274;p13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137"/>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2277"/>
        <p:cNvGrpSpPr/>
        <p:nvPr/>
      </p:nvGrpSpPr>
      <p:grpSpPr>
        <a:xfrm>
          <a:off x="0" y="0"/>
          <a:ext cx="0" cy="0"/>
          <a:chOff x="0" y="0"/>
          <a:chExt cx="0" cy="0"/>
        </a:xfrm>
      </p:grpSpPr>
      <p:sp>
        <p:nvSpPr>
          <p:cNvPr id="2278" name="Google Shape;2278;p138"/>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2279" name="Google Shape;2279;p138"/>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2280" name="Google Shape;2280;p138"/>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1" name="Google Shape;2281;p138"/>
          <p:cNvGrpSpPr/>
          <p:nvPr/>
        </p:nvGrpSpPr>
        <p:grpSpPr>
          <a:xfrm>
            <a:off x="4534887" y="467652"/>
            <a:ext cx="3921277" cy="4208196"/>
            <a:chOff x="4992087" y="508683"/>
            <a:chExt cx="3921277" cy="4208196"/>
          </a:xfrm>
        </p:grpSpPr>
        <p:grpSp>
          <p:nvGrpSpPr>
            <p:cNvPr id="2282" name="Google Shape;2282;p138"/>
            <p:cNvGrpSpPr/>
            <p:nvPr/>
          </p:nvGrpSpPr>
          <p:grpSpPr>
            <a:xfrm>
              <a:off x="7934613" y="4490456"/>
              <a:ext cx="978751" cy="226423"/>
              <a:chOff x="4114929" y="104250"/>
              <a:chExt cx="978751" cy="226423"/>
            </a:xfrm>
          </p:grpSpPr>
          <p:sp>
            <p:nvSpPr>
              <p:cNvPr id="2283" name="Google Shape;2283;p13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6" name="Google Shape;2286;p138"/>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7" name="Google Shape;2287;p138"/>
            <p:cNvGrpSpPr/>
            <p:nvPr/>
          </p:nvGrpSpPr>
          <p:grpSpPr>
            <a:xfrm>
              <a:off x="6235600" y="3725832"/>
              <a:ext cx="524785" cy="125347"/>
              <a:chOff x="1675350" y="4136317"/>
              <a:chExt cx="524785" cy="125347"/>
            </a:xfrm>
          </p:grpSpPr>
          <p:sp>
            <p:nvSpPr>
              <p:cNvPr id="2288" name="Google Shape;2288;p13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2290"/>
        <p:cNvGrpSpPr/>
        <p:nvPr/>
      </p:nvGrpSpPr>
      <p:grpSpPr>
        <a:xfrm>
          <a:off x="0" y="0"/>
          <a:ext cx="0" cy="0"/>
          <a:chOff x="0" y="0"/>
          <a:chExt cx="0" cy="0"/>
        </a:xfrm>
      </p:grpSpPr>
      <p:grpSp>
        <p:nvGrpSpPr>
          <p:cNvPr id="2291" name="Google Shape;2291;p139"/>
          <p:cNvGrpSpPr/>
          <p:nvPr/>
        </p:nvGrpSpPr>
        <p:grpSpPr>
          <a:xfrm>
            <a:off x="324281" y="310677"/>
            <a:ext cx="8495439" cy="4522147"/>
            <a:chOff x="284556" y="259239"/>
            <a:chExt cx="8495439" cy="4522147"/>
          </a:xfrm>
        </p:grpSpPr>
        <p:grpSp>
          <p:nvGrpSpPr>
            <p:cNvPr id="2292" name="Google Shape;2292;p139"/>
            <p:cNvGrpSpPr/>
            <p:nvPr/>
          </p:nvGrpSpPr>
          <p:grpSpPr>
            <a:xfrm flipH="1">
              <a:off x="284556" y="4554963"/>
              <a:ext cx="978751" cy="226423"/>
              <a:chOff x="4114929" y="104250"/>
              <a:chExt cx="978751" cy="226423"/>
            </a:xfrm>
          </p:grpSpPr>
          <p:sp>
            <p:nvSpPr>
              <p:cNvPr id="2293" name="Google Shape;2293;p13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6" name="Google Shape;2296;p139"/>
            <p:cNvGrpSpPr/>
            <p:nvPr/>
          </p:nvGrpSpPr>
          <p:grpSpPr>
            <a:xfrm flipH="1">
              <a:off x="7752655" y="2479756"/>
              <a:ext cx="792366" cy="183988"/>
              <a:chOff x="6214836" y="4359395"/>
              <a:chExt cx="792366" cy="183988"/>
            </a:xfrm>
          </p:grpSpPr>
          <p:sp>
            <p:nvSpPr>
              <p:cNvPr id="2297" name="Google Shape;2297;p13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139"/>
            <p:cNvGrpSpPr/>
            <p:nvPr/>
          </p:nvGrpSpPr>
          <p:grpSpPr>
            <a:xfrm flipH="1">
              <a:off x="580755" y="384583"/>
              <a:ext cx="629895" cy="125228"/>
              <a:chOff x="2358395" y="153510"/>
              <a:chExt cx="629895" cy="125228"/>
            </a:xfrm>
          </p:grpSpPr>
          <p:sp>
            <p:nvSpPr>
              <p:cNvPr id="2301" name="Google Shape;2301;p13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3" name="Google Shape;2303;p139"/>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4" name="Google Shape;2304;p139"/>
            <p:cNvGrpSpPr/>
            <p:nvPr/>
          </p:nvGrpSpPr>
          <p:grpSpPr>
            <a:xfrm flipH="1">
              <a:off x="8255209" y="259239"/>
              <a:ext cx="524785" cy="125347"/>
              <a:chOff x="1675350" y="4136317"/>
              <a:chExt cx="524785" cy="125347"/>
            </a:xfrm>
          </p:grpSpPr>
          <p:sp>
            <p:nvSpPr>
              <p:cNvPr id="2305" name="Google Shape;2305;p13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2307"/>
        <p:cNvGrpSpPr/>
        <p:nvPr/>
      </p:nvGrpSpPr>
      <p:grpSpPr>
        <a:xfrm>
          <a:off x="0" y="0"/>
          <a:ext cx="0" cy="0"/>
          <a:chOff x="0" y="0"/>
          <a:chExt cx="0" cy="0"/>
        </a:xfrm>
      </p:grpSpPr>
      <p:grpSp>
        <p:nvGrpSpPr>
          <p:cNvPr id="2308" name="Google Shape;2308;p140"/>
          <p:cNvGrpSpPr/>
          <p:nvPr/>
        </p:nvGrpSpPr>
        <p:grpSpPr>
          <a:xfrm>
            <a:off x="-242963" y="468545"/>
            <a:ext cx="8942902" cy="4206409"/>
            <a:chOff x="-242963" y="468545"/>
            <a:chExt cx="8942902" cy="4206409"/>
          </a:xfrm>
        </p:grpSpPr>
        <p:grpSp>
          <p:nvGrpSpPr>
            <p:cNvPr id="2309" name="Google Shape;2309;p140"/>
            <p:cNvGrpSpPr/>
            <p:nvPr/>
          </p:nvGrpSpPr>
          <p:grpSpPr>
            <a:xfrm>
              <a:off x="7721188" y="531169"/>
              <a:ext cx="978751" cy="226423"/>
              <a:chOff x="4114929" y="104250"/>
              <a:chExt cx="978751" cy="226423"/>
            </a:xfrm>
          </p:grpSpPr>
          <p:sp>
            <p:nvSpPr>
              <p:cNvPr id="2310" name="Google Shape;2310;p14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3" name="Google Shape;2313;p140"/>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4" name="Google Shape;2314;p140"/>
            <p:cNvGrpSpPr/>
            <p:nvPr/>
          </p:nvGrpSpPr>
          <p:grpSpPr>
            <a:xfrm>
              <a:off x="1098050" y="4549607"/>
              <a:ext cx="524785" cy="125347"/>
              <a:chOff x="1675350" y="4136317"/>
              <a:chExt cx="524785" cy="125347"/>
            </a:xfrm>
          </p:grpSpPr>
          <p:sp>
            <p:nvSpPr>
              <p:cNvPr id="2315" name="Google Shape;2315;p14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20"/>
        <p:cNvGrpSpPr/>
        <p:nvPr/>
      </p:nvGrpSpPr>
      <p:grpSpPr>
        <a:xfrm>
          <a:off x="0" y="0"/>
          <a:ext cx="0" cy="0"/>
          <a:chOff x="0" y="0"/>
          <a:chExt cx="0" cy="0"/>
        </a:xfrm>
      </p:grpSpPr>
      <p:sp>
        <p:nvSpPr>
          <p:cNvPr id="2321" name="Google Shape;2321;p14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322" name="Google Shape;2322;p14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2323" name="Google Shape;2323;p142"/>
          <p:cNvGrpSpPr/>
          <p:nvPr/>
        </p:nvGrpSpPr>
        <p:grpSpPr>
          <a:xfrm>
            <a:off x="-264625" y="123412"/>
            <a:ext cx="9177989" cy="4472622"/>
            <a:chOff x="-264625" y="244992"/>
            <a:chExt cx="9177989" cy="4472622"/>
          </a:xfrm>
        </p:grpSpPr>
        <p:grpSp>
          <p:nvGrpSpPr>
            <p:cNvPr id="2324" name="Google Shape;2324;p142"/>
            <p:cNvGrpSpPr/>
            <p:nvPr/>
          </p:nvGrpSpPr>
          <p:grpSpPr>
            <a:xfrm>
              <a:off x="7934613" y="4491190"/>
              <a:ext cx="978751" cy="226423"/>
              <a:chOff x="4114929" y="104250"/>
              <a:chExt cx="978751" cy="226423"/>
            </a:xfrm>
          </p:grpSpPr>
          <p:sp>
            <p:nvSpPr>
              <p:cNvPr id="2325" name="Google Shape;2325;p14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4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4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142"/>
            <p:cNvGrpSpPr/>
            <p:nvPr/>
          </p:nvGrpSpPr>
          <p:grpSpPr>
            <a:xfrm>
              <a:off x="1214401" y="1331170"/>
              <a:ext cx="792366" cy="183988"/>
              <a:chOff x="7105414" y="4348920"/>
              <a:chExt cx="792366" cy="183988"/>
            </a:xfrm>
          </p:grpSpPr>
          <p:sp>
            <p:nvSpPr>
              <p:cNvPr id="2329" name="Google Shape;2329;p14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4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4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142"/>
            <p:cNvGrpSpPr/>
            <p:nvPr/>
          </p:nvGrpSpPr>
          <p:grpSpPr>
            <a:xfrm>
              <a:off x="2840623" y="663585"/>
              <a:ext cx="629895" cy="125228"/>
              <a:chOff x="3248973" y="143035"/>
              <a:chExt cx="629895" cy="125228"/>
            </a:xfrm>
          </p:grpSpPr>
          <p:sp>
            <p:nvSpPr>
              <p:cNvPr id="2333" name="Google Shape;2333;p14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14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6" name="Google Shape;2336;p142"/>
            <p:cNvGrpSpPr/>
            <p:nvPr/>
          </p:nvGrpSpPr>
          <p:grpSpPr>
            <a:xfrm>
              <a:off x="-264625" y="244992"/>
              <a:ext cx="524785" cy="125347"/>
              <a:chOff x="1675350" y="4136317"/>
              <a:chExt cx="524785" cy="125347"/>
            </a:xfrm>
          </p:grpSpPr>
          <p:sp>
            <p:nvSpPr>
              <p:cNvPr id="2337" name="Google Shape;2337;p14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9" name="Google Shape;2339;p142"/>
          <p:cNvGrpSpPr/>
          <p:nvPr/>
        </p:nvGrpSpPr>
        <p:grpSpPr>
          <a:xfrm>
            <a:off x="3793427" y="535048"/>
            <a:ext cx="6722932" cy="4347400"/>
            <a:chOff x="1552072" y="1022830"/>
            <a:chExt cx="5490797" cy="3550637"/>
          </a:xfrm>
        </p:grpSpPr>
        <p:sp>
          <p:nvSpPr>
            <p:cNvPr id="2340" name="Google Shape;2340;p14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43"/>
        <p:cNvGrpSpPr/>
        <p:nvPr/>
      </p:nvGrpSpPr>
      <p:grpSpPr>
        <a:xfrm>
          <a:off x="0" y="0"/>
          <a:ext cx="0" cy="0"/>
          <a:chOff x="0" y="0"/>
          <a:chExt cx="0" cy="0"/>
        </a:xfrm>
      </p:grpSpPr>
      <p:sp>
        <p:nvSpPr>
          <p:cNvPr id="2344" name="Google Shape;2344;p143"/>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2345" name="Google Shape;2345;p143"/>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346" name="Google Shape;2346;p143"/>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347" name="Google Shape;2347;p143"/>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8" name="Google Shape;2348;p143"/>
          <p:cNvGrpSpPr/>
          <p:nvPr/>
        </p:nvGrpSpPr>
        <p:grpSpPr>
          <a:xfrm>
            <a:off x="344118" y="436947"/>
            <a:ext cx="8455764" cy="4269605"/>
            <a:chOff x="457606" y="448004"/>
            <a:chExt cx="8455764" cy="4269605"/>
          </a:xfrm>
        </p:grpSpPr>
        <p:grpSp>
          <p:nvGrpSpPr>
            <p:cNvPr id="2349" name="Google Shape;2349;p143"/>
            <p:cNvGrpSpPr/>
            <p:nvPr/>
          </p:nvGrpSpPr>
          <p:grpSpPr>
            <a:xfrm>
              <a:off x="7934619" y="4491186"/>
              <a:ext cx="978751" cy="226423"/>
              <a:chOff x="4114929" y="104250"/>
              <a:chExt cx="978751" cy="226423"/>
            </a:xfrm>
          </p:grpSpPr>
          <p:sp>
            <p:nvSpPr>
              <p:cNvPr id="2350" name="Google Shape;2350;p14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3" name="Google Shape;2353;p143"/>
            <p:cNvGrpSpPr/>
            <p:nvPr/>
          </p:nvGrpSpPr>
          <p:grpSpPr>
            <a:xfrm>
              <a:off x="8027817" y="448004"/>
              <a:ext cx="792366" cy="183988"/>
              <a:chOff x="6214836" y="4359395"/>
              <a:chExt cx="792366" cy="183988"/>
            </a:xfrm>
          </p:grpSpPr>
          <p:sp>
            <p:nvSpPr>
              <p:cNvPr id="2354" name="Google Shape;2354;p14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4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4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143"/>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8" name="Google Shape;2358;p143"/>
            <p:cNvGrpSpPr/>
            <p:nvPr/>
          </p:nvGrpSpPr>
          <p:grpSpPr>
            <a:xfrm>
              <a:off x="457606" y="4541737"/>
              <a:ext cx="524785" cy="125347"/>
              <a:chOff x="1675350" y="4136317"/>
              <a:chExt cx="524785" cy="125347"/>
            </a:xfrm>
          </p:grpSpPr>
          <p:sp>
            <p:nvSpPr>
              <p:cNvPr id="2359" name="Google Shape;2359;p14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4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61"/>
        <p:cNvGrpSpPr/>
        <p:nvPr/>
      </p:nvGrpSpPr>
      <p:grpSpPr>
        <a:xfrm>
          <a:off x="0" y="0"/>
          <a:ext cx="0" cy="0"/>
          <a:chOff x="0" y="0"/>
          <a:chExt cx="0" cy="0"/>
        </a:xfrm>
      </p:grpSpPr>
      <p:sp>
        <p:nvSpPr>
          <p:cNvPr id="2362" name="Google Shape;2362;p14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2363" name="Google Shape;2363;p14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2364" name="Google Shape;2364;p144"/>
          <p:cNvGrpSpPr/>
          <p:nvPr/>
        </p:nvGrpSpPr>
        <p:grpSpPr>
          <a:xfrm>
            <a:off x="-292741" y="183237"/>
            <a:ext cx="9729483" cy="4412797"/>
            <a:chOff x="-312705" y="183237"/>
            <a:chExt cx="9729483" cy="4412797"/>
          </a:xfrm>
        </p:grpSpPr>
        <p:grpSp>
          <p:nvGrpSpPr>
            <p:cNvPr id="2365" name="Google Shape;2365;p144"/>
            <p:cNvGrpSpPr/>
            <p:nvPr/>
          </p:nvGrpSpPr>
          <p:grpSpPr>
            <a:xfrm>
              <a:off x="7934613" y="4369611"/>
              <a:ext cx="978751" cy="226423"/>
              <a:chOff x="4114929" y="104250"/>
              <a:chExt cx="978751" cy="226423"/>
            </a:xfrm>
          </p:grpSpPr>
          <p:sp>
            <p:nvSpPr>
              <p:cNvPr id="2366" name="Google Shape;2366;p14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4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4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144"/>
            <p:cNvGrpSpPr/>
            <p:nvPr/>
          </p:nvGrpSpPr>
          <p:grpSpPr>
            <a:xfrm>
              <a:off x="7142249" y="1055866"/>
              <a:ext cx="792366" cy="183988"/>
              <a:chOff x="6214836" y="4359395"/>
              <a:chExt cx="792366" cy="183988"/>
            </a:xfrm>
          </p:grpSpPr>
          <p:sp>
            <p:nvSpPr>
              <p:cNvPr id="2370" name="Google Shape;2370;p14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4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4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3" name="Google Shape;2373;p144"/>
            <p:cNvGrpSpPr/>
            <p:nvPr/>
          </p:nvGrpSpPr>
          <p:grpSpPr>
            <a:xfrm>
              <a:off x="-312705" y="1114630"/>
              <a:ext cx="629895" cy="125228"/>
              <a:chOff x="2358395" y="153510"/>
              <a:chExt cx="629895" cy="125228"/>
            </a:xfrm>
          </p:grpSpPr>
          <p:sp>
            <p:nvSpPr>
              <p:cNvPr id="2374" name="Google Shape;2374;p14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4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6" name="Google Shape;2376;p14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7" name="Google Shape;2377;p144"/>
            <p:cNvGrpSpPr/>
            <p:nvPr/>
          </p:nvGrpSpPr>
          <p:grpSpPr>
            <a:xfrm>
              <a:off x="8161613" y="183237"/>
              <a:ext cx="524785" cy="125347"/>
              <a:chOff x="1675350" y="4136317"/>
              <a:chExt cx="524785" cy="125347"/>
            </a:xfrm>
          </p:grpSpPr>
          <p:sp>
            <p:nvSpPr>
              <p:cNvPr id="2378" name="Google Shape;2378;p14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4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25"/>
        <p:cNvGrpSpPr/>
        <p:nvPr/>
      </p:nvGrpSpPr>
      <p:grpSpPr>
        <a:xfrm>
          <a:off x="0" y="0"/>
          <a:ext cx="0" cy="0"/>
          <a:chOff x="0" y="0"/>
          <a:chExt cx="0" cy="0"/>
        </a:xfrm>
      </p:grpSpPr>
      <p:sp>
        <p:nvSpPr>
          <p:cNvPr id="226" name="Google Shape;226;p1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7" name="Google Shape;227;p1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8" name="Google Shape;228;p1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9" name="Google Shape;229;p1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0" name="Google Shape;230;p1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1" name="Google Shape;231;p1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2" name="Google Shape;232;p1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33" name="Google Shape;233;p15"/>
          <p:cNvGrpSpPr/>
          <p:nvPr/>
        </p:nvGrpSpPr>
        <p:grpSpPr>
          <a:xfrm>
            <a:off x="235593" y="421535"/>
            <a:ext cx="8672814" cy="4300430"/>
            <a:chOff x="392950" y="448003"/>
            <a:chExt cx="8672814" cy="4300430"/>
          </a:xfrm>
        </p:grpSpPr>
        <p:grpSp>
          <p:nvGrpSpPr>
            <p:cNvPr id="234" name="Google Shape;234;p15"/>
            <p:cNvGrpSpPr/>
            <p:nvPr/>
          </p:nvGrpSpPr>
          <p:grpSpPr>
            <a:xfrm>
              <a:off x="8087013" y="4522011"/>
              <a:ext cx="978751" cy="226423"/>
              <a:chOff x="4114929" y="104250"/>
              <a:chExt cx="978751" cy="226423"/>
            </a:xfrm>
          </p:grpSpPr>
          <p:sp>
            <p:nvSpPr>
              <p:cNvPr id="235" name="Google Shape;235;p1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5"/>
            <p:cNvGrpSpPr/>
            <p:nvPr/>
          </p:nvGrpSpPr>
          <p:grpSpPr>
            <a:xfrm>
              <a:off x="8027811" y="448003"/>
              <a:ext cx="792366" cy="183988"/>
              <a:chOff x="6214836" y="4359395"/>
              <a:chExt cx="792366" cy="183988"/>
            </a:xfrm>
          </p:grpSpPr>
          <p:sp>
            <p:nvSpPr>
              <p:cNvPr id="239" name="Google Shape;239;p1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5"/>
            <p:cNvGrpSpPr/>
            <p:nvPr/>
          </p:nvGrpSpPr>
          <p:grpSpPr>
            <a:xfrm>
              <a:off x="3372845" y="1588880"/>
              <a:ext cx="629895" cy="125228"/>
              <a:chOff x="2358395" y="153510"/>
              <a:chExt cx="629895" cy="125228"/>
            </a:xfrm>
          </p:grpSpPr>
          <p:sp>
            <p:nvSpPr>
              <p:cNvPr id="243" name="Google Shape;243;p1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15"/>
            <p:cNvGrpSpPr/>
            <p:nvPr/>
          </p:nvGrpSpPr>
          <p:grpSpPr>
            <a:xfrm>
              <a:off x="392950" y="2171899"/>
              <a:ext cx="524785" cy="125347"/>
              <a:chOff x="1675350" y="4136317"/>
              <a:chExt cx="524785" cy="125347"/>
            </a:xfrm>
          </p:grpSpPr>
          <p:sp>
            <p:nvSpPr>
              <p:cNvPr id="247" name="Google Shape;247;p1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0"/>
        <p:cNvGrpSpPr/>
        <p:nvPr/>
      </p:nvGrpSpPr>
      <p:grpSpPr>
        <a:xfrm>
          <a:off x="0" y="0"/>
          <a:ext cx="0" cy="0"/>
          <a:chOff x="0" y="0"/>
          <a:chExt cx="0" cy="0"/>
        </a:xfrm>
      </p:grpSpPr>
      <p:sp>
        <p:nvSpPr>
          <p:cNvPr id="2381" name="Google Shape;2381;p14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82" name="Google Shape;2382;p14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383" name="Google Shape;2383;p14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84" name="Google Shape;2384;p14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385" name="Google Shape;2385;p14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386" name="Google Shape;2386;p145"/>
          <p:cNvGrpSpPr/>
          <p:nvPr/>
        </p:nvGrpSpPr>
        <p:grpSpPr>
          <a:xfrm>
            <a:off x="-3409790" y="-935653"/>
            <a:ext cx="6268416" cy="5825064"/>
            <a:chOff x="-3409790" y="-935653"/>
            <a:chExt cx="6268416" cy="5825064"/>
          </a:xfrm>
        </p:grpSpPr>
        <p:sp>
          <p:nvSpPr>
            <p:cNvPr id="2387" name="Google Shape;2387;p14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4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4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4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145"/>
          <p:cNvGrpSpPr/>
          <p:nvPr/>
        </p:nvGrpSpPr>
        <p:grpSpPr>
          <a:xfrm>
            <a:off x="457613" y="307162"/>
            <a:ext cx="8962315" cy="3653122"/>
            <a:chOff x="457613" y="307162"/>
            <a:chExt cx="8962315" cy="3653122"/>
          </a:xfrm>
        </p:grpSpPr>
        <p:grpSp>
          <p:nvGrpSpPr>
            <p:cNvPr id="2392" name="Google Shape;2392;p145"/>
            <p:cNvGrpSpPr/>
            <p:nvPr/>
          </p:nvGrpSpPr>
          <p:grpSpPr>
            <a:xfrm>
              <a:off x="2289088" y="1902536"/>
              <a:ext cx="978751" cy="226423"/>
              <a:chOff x="4114929" y="104250"/>
              <a:chExt cx="978751" cy="226423"/>
            </a:xfrm>
          </p:grpSpPr>
          <p:sp>
            <p:nvSpPr>
              <p:cNvPr id="2393" name="Google Shape;2393;p14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4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4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145"/>
            <p:cNvGrpSpPr/>
            <p:nvPr/>
          </p:nvGrpSpPr>
          <p:grpSpPr>
            <a:xfrm>
              <a:off x="8359620" y="3316805"/>
              <a:ext cx="629895" cy="125228"/>
              <a:chOff x="2358395" y="153510"/>
              <a:chExt cx="629895" cy="125228"/>
            </a:xfrm>
          </p:grpSpPr>
          <p:sp>
            <p:nvSpPr>
              <p:cNvPr id="2397" name="Google Shape;2397;p14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4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9" name="Google Shape;2399;p14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 name="Google Shape;2400;p145"/>
            <p:cNvGrpSpPr/>
            <p:nvPr/>
          </p:nvGrpSpPr>
          <p:grpSpPr>
            <a:xfrm>
              <a:off x="457613" y="3834937"/>
              <a:ext cx="524785" cy="125347"/>
              <a:chOff x="1675350" y="4136317"/>
              <a:chExt cx="524785" cy="125347"/>
            </a:xfrm>
          </p:grpSpPr>
          <p:sp>
            <p:nvSpPr>
              <p:cNvPr id="2401" name="Google Shape;2401;p14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4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3"/>
        <p:cNvGrpSpPr/>
        <p:nvPr/>
      </p:nvGrpSpPr>
      <p:grpSpPr>
        <a:xfrm>
          <a:off x="0" y="0"/>
          <a:ext cx="0" cy="0"/>
          <a:chOff x="0" y="0"/>
          <a:chExt cx="0" cy="0"/>
        </a:xfrm>
      </p:grpSpPr>
      <p:sp>
        <p:nvSpPr>
          <p:cNvPr id="2404" name="Google Shape;2404;p14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405" name="Google Shape;2405;p146"/>
          <p:cNvGrpSpPr/>
          <p:nvPr/>
        </p:nvGrpSpPr>
        <p:grpSpPr>
          <a:xfrm>
            <a:off x="392950" y="460377"/>
            <a:ext cx="9023828" cy="4222747"/>
            <a:chOff x="392950" y="307162"/>
            <a:chExt cx="9023828" cy="4222747"/>
          </a:xfrm>
        </p:grpSpPr>
        <p:grpSp>
          <p:nvGrpSpPr>
            <p:cNvPr id="2406" name="Google Shape;2406;p146"/>
            <p:cNvGrpSpPr/>
            <p:nvPr/>
          </p:nvGrpSpPr>
          <p:grpSpPr>
            <a:xfrm>
              <a:off x="7934613" y="4292386"/>
              <a:ext cx="978751" cy="226423"/>
              <a:chOff x="4114929" y="104250"/>
              <a:chExt cx="978751" cy="226423"/>
            </a:xfrm>
          </p:grpSpPr>
          <p:sp>
            <p:nvSpPr>
              <p:cNvPr id="2407" name="Google Shape;2407;p14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4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4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14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1" name="Google Shape;2411;p146"/>
            <p:cNvGrpSpPr/>
            <p:nvPr/>
          </p:nvGrpSpPr>
          <p:grpSpPr>
            <a:xfrm>
              <a:off x="392950" y="4404562"/>
              <a:ext cx="524785" cy="125347"/>
              <a:chOff x="1675350" y="4136317"/>
              <a:chExt cx="524785" cy="125347"/>
            </a:xfrm>
          </p:grpSpPr>
          <p:sp>
            <p:nvSpPr>
              <p:cNvPr id="2412" name="Google Shape;2412;p14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4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14"/>
        <p:cNvGrpSpPr/>
        <p:nvPr/>
      </p:nvGrpSpPr>
      <p:grpSpPr>
        <a:xfrm>
          <a:off x="0" y="0"/>
          <a:ext cx="0" cy="0"/>
          <a:chOff x="0" y="0"/>
          <a:chExt cx="0" cy="0"/>
        </a:xfrm>
      </p:grpSpPr>
      <p:sp>
        <p:nvSpPr>
          <p:cNvPr id="2415" name="Google Shape;2415;p147"/>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416" name="Google Shape;2416;p147"/>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417" name="Google Shape;2417;p147"/>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8" name="Google Shape;2418;p147"/>
          <p:cNvGrpSpPr/>
          <p:nvPr/>
        </p:nvGrpSpPr>
        <p:grpSpPr>
          <a:xfrm>
            <a:off x="3593238" y="451639"/>
            <a:ext cx="5145702" cy="4240222"/>
            <a:chOff x="3593238" y="426798"/>
            <a:chExt cx="5145702" cy="4240222"/>
          </a:xfrm>
        </p:grpSpPr>
        <p:grpSp>
          <p:nvGrpSpPr>
            <p:cNvPr id="2419" name="Google Shape;2419;p147"/>
            <p:cNvGrpSpPr/>
            <p:nvPr/>
          </p:nvGrpSpPr>
          <p:grpSpPr>
            <a:xfrm>
              <a:off x="3593238" y="426798"/>
              <a:ext cx="978751" cy="226423"/>
              <a:chOff x="4114929" y="104250"/>
              <a:chExt cx="978751" cy="226423"/>
            </a:xfrm>
          </p:grpSpPr>
          <p:sp>
            <p:nvSpPr>
              <p:cNvPr id="2420" name="Google Shape;2420;p14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4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4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147"/>
            <p:cNvGrpSpPr/>
            <p:nvPr/>
          </p:nvGrpSpPr>
          <p:grpSpPr>
            <a:xfrm>
              <a:off x="8109045" y="4541793"/>
              <a:ext cx="629895" cy="125228"/>
              <a:chOff x="2358395" y="153510"/>
              <a:chExt cx="629895" cy="125228"/>
            </a:xfrm>
          </p:grpSpPr>
          <p:sp>
            <p:nvSpPr>
              <p:cNvPr id="2424" name="Google Shape;2424;p14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4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47"/>
            <p:cNvGrpSpPr/>
            <p:nvPr/>
          </p:nvGrpSpPr>
          <p:grpSpPr>
            <a:xfrm>
              <a:off x="4309613" y="4317137"/>
              <a:ext cx="524785" cy="125347"/>
              <a:chOff x="1675350" y="4136317"/>
              <a:chExt cx="524785" cy="125347"/>
            </a:xfrm>
          </p:grpSpPr>
          <p:sp>
            <p:nvSpPr>
              <p:cNvPr id="2427" name="Google Shape;2427;p14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4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29"/>
        <p:cNvGrpSpPr/>
        <p:nvPr/>
      </p:nvGrpSpPr>
      <p:grpSpPr>
        <a:xfrm>
          <a:off x="0" y="0"/>
          <a:ext cx="0" cy="0"/>
          <a:chOff x="0" y="0"/>
          <a:chExt cx="0" cy="0"/>
        </a:xfrm>
      </p:grpSpPr>
      <p:sp>
        <p:nvSpPr>
          <p:cNvPr id="2430" name="Google Shape;2430;p148"/>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31" name="Google Shape;2431;p148"/>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2" name="Google Shape;2432;p148"/>
          <p:cNvGrpSpPr/>
          <p:nvPr/>
        </p:nvGrpSpPr>
        <p:grpSpPr>
          <a:xfrm>
            <a:off x="475073" y="366467"/>
            <a:ext cx="8193854" cy="4410567"/>
            <a:chOff x="323824" y="285824"/>
            <a:chExt cx="8193854" cy="4410567"/>
          </a:xfrm>
        </p:grpSpPr>
        <p:grpSp>
          <p:nvGrpSpPr>
            <p:cNvPr id="2433" name="Google Shape;2433;p148"/>
            <p:cNvGrpSpPr/>
            <p:nvPr/>
          </p:nvGrpSpPr>
          <p:grpSpPr>
            <a:xfrm>
              <a:off x="996513" y="426787"/>
              <a:ext cx="978751" cy="226423"/>
              <a:chOff x="4114929" y="211877"/>
              <a:chExt cx="978751" cy="226423"/>
            </a:xfrm>
          </p:grpSpPr>
          <p:sp>
            <p:nvSpPr>
              <p:cNvPr id="2434" name="Google Shape;2434;p148"/>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48"/>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48"/>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7" name="Google Shape;2437;p148"/>
            <p:cNvGrpSpPr/>
            <p:nvPr/>
          </p:nvGrpSpPr>
          <p:grpSpPr>
            <a:xfrm>
              <a:off x="323824" y="4512403"/>
              <a:ext cx="792366" cy="183988"/>
              <a:chOff x="6214836" y="3902195"/>
              <a:chExt cx="792366" cy="183988"/>
            </a:xfrm>
          </p:grpSpPr>
          <p:sp>
            <p:nvSpPr>
              <p:cNvPr id="2438" name="Google Shape;2438;p148"/>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48"/>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48"/>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 name="Google Shape;2441;p148"/>
            <p:cNvGrpSpPr/>
            <p:nvPr/>
          </p:nvGrpSpPr>
          <p:grpSpPr>
            <a:xfrm>
              <a:off x="3850020" y="851792"/>
              <a:ext cx="629895" cy="125228"/>
              <a:chOff x="2358395" y="686910"/>
              <a:chExt cx="629895" cy="125228"/>
            </a:xfrm>
          </p:grpSpPr>
          <p:sp>
            <p:nvSpPr>
              <p:cNvPr id="2442" name="Google Shape;2442;p148"/>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48"/>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4" name="Google Shape;2444;p148"/>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5" name="Google Shape;2445;p148"/>
            <p:cNvGrpSpPr/>
            <p:nvPr/>
          </p:nvGrpSpPr>
          <p:grpSpPr>
            <a:xfrm>
              <a:off x="4309600" y="3910289"/>
              <a:ext cx="524785" cy="125347"/>
              <a:chOff x="1675350" y="3968657"/>
              <a:chExt cx="524785" cy="125347"/>
            </a:xfrm>
          </p:grpSpPr>
          <p:sp>
            <p:nvSpPr>
              <p:cNvPr id="2446" name="Google Shape;2446;p148"/>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48"/>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48"/>
        <p:cNvGrpSpPr/>
        <p:nvPr/>
      </p:nvGrpSpPr>
      <p:grpSpPr>
        <a:xfrm>
          <a:off x="0" y="0"/>
          <a:ext cx="0" cy="0"/>
          <a:chOff x="0" y="0"/>
          <a:chExt cx="0" cy="0"/>
        </a:xfrm>
      </p:grpSpPr>
      <p:sp>
        <p:nvSpPr>
          <p:cNvPr id="2449" name="Google Shape;2449;p14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450" name="Google Shape;2450;p14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451" name="Google Shape;2451;p14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149"/>
          <p:cNvGrpSpPr/>
          <p:nvPr/>
        </p:nvGrpSpPr>
        <p:grpSpPr>
          <a:xfrm>
            <a:off x="344124" y="476904"/>
            <a:ext cx="8455751" cy="4189691"/>
            <a:chOff x="344124" y="476904"/>
            <a:chExt cx="8455751" cy="4189691"/>
          </a:xfrm>
        </p:grpSpPr>
        <p:grpSp>
          <p:nvGrpSpPr>
            <p:cNvPr id="2453" name="Google Shape;2453;p149"/>
            <p:cNvGrpSpPr/>
            <p:nvPr/>
          </p:nvGrpSpPr>
          <p:grpSpPr>
            <a:xfrm>
              <a:off x="7821125" y="3877472"/>
              <a:ext cx="978751" cy="226423"/>
              <a:chOff x="4114929" y="104250"/>
              <a:chExt cx="978751" cy="226423"/>
            </a:xfrm>
          </p:grpSpPr>
          <p:sp>
            <p:nvSpPr>
              <p:cNvPr id="2454" name="Google Shape;2454;p14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4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4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149"/>
            <p:cNvGrpSpPr/>
            <p:nvPr/>
          </p:nvGrpSpPr>
          <p:grpSpPr>
            <a:xfrm>
              <a:off x="2217557" y="476904"/>
              <a:ext cx="629895" cy="125228"/>
              <a:chOff x="2358395" y="153510"/>
              <a:chExt cx="629895" cy="125228"/>
            </a:xfrm>
          </p:grpSpPr>
          <p:sp>
            <p:nvSpPr>
              <p:cNvPr id="2458" name="Google Shape;2458;p14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4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14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1" name="Google Shape;2461;p149"/>
            <p:cNvGrpSpPr/>
            <p:nvPr/>
          </p:nvGrpSpPr>
          <p:grpSpPr>
            <a:xfrm>
              <a:off x="344124" y="4541248"/>
              <a:ext cx="524785" cy="125347"/>
              <a:chOff x="1675350" y="4136317"/>
              <a:chExt cx="524785" cy="125347"/>
            </a:xfrm>
          </p:grpSpPr>
          <p:sp>
            <p:nvSpPr>
              <p:cNvPr id="2462" name="Google Shape;2462;p14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4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64"/>
        <p:cNvGrpSpPr/>
        <p:nvPr/>
      </p:nvGrpSpPr>
      <p:grpSpPr>
        <a:xfrm>
          <a:off x="0" y="0"/>
          <a:ext cx="0" cy="0"/>
          <a:chOff x="0" y="0"/>
          <a:chExt cx="0" cy="0"/>
        </a:xfrm>
      </p:grpSpPr>
      <p:grpSp>
        <p:nvGrpSpPr>
          <p:cNvPr id="2465" name="Google Shape;2465;p150"/>
          <p:cNvGrpSpPr/>
          <p:nvPr/>
        </p:nvGrpSpPr>
        <p:grpSpPr>
          <a:xfrm>
            <a:off x="1736250" y="3019084"/>
            <a:ext cx="5671500" cy="1584884"/>
            <a:chOff x="1736250" y="2938716"/>
            <a:chExt cx="5671500" cy="1584884"/>
          </a:xfrm>
        </p:grpSpPr>
        <p:sp>
          <p:nvSpPr>
            <p:cNvPr id="2466" name="Google Shape;2466;p15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2468" name="Google Shape;2468;p15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2469" name="Google Shape;2469;p15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70"/>
        <p:cNvGrpSpPr/>
        <p:nvPr/>
      </p:nvGrpSpPr>
      <p:grpSpPr>
        <a:xfrm>
          <a:off x="0" y="0"/>
          <a:ext cx="0" cy="0"/>
          <a:chOff x="0" y="0"/>
          <a:chExt cx="0" cy="0"/>
        </a:xfrm>
      </p:grpSpPr>
      <p:sp>
        <p:nvSpPr>
          <p:cNvPr id="2471" name="Google Shape;2471;p151"/>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2472" name="Google Shape;2472;p151"/>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2473" name="Google Shape;2473;p151"/>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4" name="Google Shape;2474;p151"/>
          <p:cNvGrpSpPr/>
          <p:nvPr/>
        </p:nvGrpSpPr>
        <p:grpSpPr>
          <a:xfrm>
            <a:off x="367468" y="806329"/>
            <a:ext cx="5981051" cy="3530843"/>
            <a:chOff x="367468" y="822412"/>
            <a:chExt cx="5981051" cy="3530843"/>
          </a:xfrm>
        </p:grpSpPr>
        <p:grpSp>
          <p:nvGrpSpPr>
            <p:cNvPr id="2475" name="Google Shape;2475;p151"/>
            <p:cNvGrpSpPr/>
            <p:nvPr/>
          </p:nvGrpSpPr>
          <p:grpSpPr>
            <a:xfrm>
              <a:off x="5369769" y="4126832"/>
              <a:ext cx="978751" cy="226423"/>
              <a:chOff x="4114929" y="104250"/>
              <a:chExt cx="978751" cy="226423"/>
            </a:xfrm>
          </p:grpSpPr>
          <p:sp>
            <p:nvSpPr>
              <p:cNvPr id="2476" name="Google Shape;2476;p15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5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5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9" name="Google Shape;2479;p151"/>
            <p:cNvGrpSpPr/>
            <p:nvPr/>
          </p:nvGrpSpPr>
          <p:grpSpPr>
            <a:xfrm>
              <a:off x="4175817" y="822412"/>
              <a:ext cx="792366" cy="183988"/>
              <a:chOff x="6214836" y="4359395"/>
              <a:chExt cx="792366" cy="183988"/>
            </a:xfrm>
          </p:grpSpPr>
          <p:sp>
            <p:nvSpPr>
              <p:cNvPr id="2480" name="Google Shape;2480;p15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3" name="Google Shape;2483;p151"/>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4" name="Google Shape;2484;p151"/>
            <p:cNvGrpSpPr/>
            <p:nvPr/>
          </p:nvGrpSpPr>
          <p:grpSpPr>
            <a:xfrm>
              <a:off x="367468" y="2509070"/>
              <a:ext cx="524785" cy="125347"/>
              <a:chOff x="1675350" y="4136317"/>
              <a:chExt cx="524785" cy="125347"/>
            </a:xfrm>
          </p:grpSpPr>
          <p:sp>
            <p:nvSpPr>
              <p:cNvPr id="2485" name="Google Shape;2485;p15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87"/>
        <p:cNvGrpSpPr/>
        <p:nvPr/>
      </p:nvGrpSpPr>
      <p:grpSpPr>
        <a:xfrm>
          <a:off x="0" y="0"/>
          <a:ext cx="0" cy="0"/>
          <a:chOff x="0" y="0"/>
          <a:chExt cx="0" cy="0"/>
        </a:xfrm>
      </p:grpSpPr>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88"/>
        <p:cNvGrpSpPr/>
        <p:nvPr/>
      </p:nvGrpSpPr>
      <p:grpSpPr>
        <a:xfrm>
          <a:off x="0" y="0"/>
          <a:ext cx="0" cy="0"/>
          <a:chOff x="0" y="0"/>
          <a:chExt cx="0" cy="0"/>
        </a:xfrm>
      </p:grpSpPr>
      <p:sp>
        <p:nvSpPr>
          <p:cNvPr id="2489" name="Google Shape;2489;p153"/>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2490" name="Google Shape;2490;p153"/>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491" name="Google Shape;2491;p153"/>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492" name="Google Shape;2492;p153"/>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2493" name="Google Shape;2493;p153"/>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494" name="Google Shape;2494;p153"/>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495" name="Google Shape;2495;p153"/>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2496" name="Google Shape;2496;p153"/>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497" name="Google Shape;2497;p153"/>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498" name="Google Shape;2498;p15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499" name="Google Shape;2499;p153"/>
          <p:cNvGrpSpPr/>
          <p:nvPr/>
        </p:nvGrpSpPr>
        <p:grpSpPr>
          <a:xfrm>
            <a:off x="-397994" y="259239"/>
            <a:ext cx="9177989" cy="4472622"/>
            <a:chOff x="-16994" y="335439"/>
            <a:chExt cx="9177989" cy="4472622"/>
          </a:xfrm>
        </p:grpSpPr>
        <p:grpSp>
          <p:nvGrpSpPr>
            <p:cNvPr id="2500" name="Google Shape;2500;p153"/>
            <p:cNvGrpSpPr/>
            <p:nvPr/>
          </p:nvGrpSpPr>
          <p:grpSpPr>
            <a:xfrm flipH="1">
              <a:off x="-16994" y="4581638"/>
              <a:ext cx="978751" cy="226423"/>
              <a:chOff x="4114929" y="104250"/>
              <a:chExt cx="978751" cy="226423"/>
            </a:xfrm>
          </p:grpSpPr>
          <p:sp>
            <p:nvSpPr>
              <p:cNvPr id="2501" name="Google Shape;2501;p15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4" name="Google Shape;2504;p153"/>
            <p:cNvGrpSpPr/>
            <p:nvPr/>
          </p:nvGrpSpPr>
          <p:grpSpPr>
            <a:xfrm flipH="1">
              <a:off x="7780180" y="1432093"/>
              <a:ext cx="792366" cy="183988"/>
              <a:chOff x="6214836" y="4359395"/>
              <a:chExt cx="792366" cy="183988"/>
            </a:xfrm>
          </p:grpSpPr>
          <p:sp>
            <p:nvSpPr>
              <p:cNvPr id="2505" name="Google Shape;2505;p15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5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153"/>
            <p:cNvGrpSpPr/>
            <p:nvPr/>
          </p:nvGrpSpPr>
          <p:grpSpPr>
            <a:xfrm flipH="1">
              <a:off x="6316430" y="764508"/>
              <a:ext cx="629895" cy="125228"/>
              <a:chOff x="2358395" y="153510"/>
              <a:chExt cx="629895" cy="125228"/>
            </a:xfrm>
          </p:grpSpPr>
          <p:sp>
            <p:nvSpPr>
              <p:cNvPr id="2509" name="Google Shape;2509;p15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1" name="Google Shape;2511;p153"/>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2" name="Google Shape;2512;p153"/>
            <p:cNvGrpSpPr/>
            <p:nvPr/>
          </p:nvGrpSpPr>
          <p:grpSpPr>
            <a:xfrm flipH="1">
              <a:off x="8636209" y="335439"/>
              <a:ext cx="524785" cy="125347"/>
              <a:chOff x="1675350" y="4136317"/>
              <a:chExt cx="524785" cy="125347"/>
            </a:xfrm>
          </p:grpSpPr>
          <p:sp>
            <p:nvSpPr>
              <p:cNvPr id="2513" name="Google Shape;2513;p15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2515"/>
        <p:cNvGrpSpPr/>
        <p:nvPr/>
      </p:nvGrpSpPr>
      <p:grpSpPr>
        <a:xfrm>
          <a:off x="0" y="0"/>
          <a:ext cx="0" cy="0"/>
          <a:chOff x="0" y="0"/>
          <a:chExt cx="0" cy="0"/>
        </a:xfrm>
      </p:grpSpPr>
      <p:sp>
        <p:nvSpPr>
          <p:cNvPr id="2516" name="Google Shape;2516;p15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517" name="Google Shape;2517;p15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18" name="Google Shape;2518;p154"/>
          <p:cNvGrpSpPr/>
          <p:nvPr/>
        </p:nvGrpSpPr>
        <p:grpSpPr>
          <a:xfrm>
            <a:off x="-286338" y="538978"/>
            <a:ext cx="8972736" cy="4065545"/>
            <a:chOff x="-286338" y="372891"/>
            <a:chExt cx="8972736" cy="4065545"/>
          </a:xfrm>
        </p:grpSpPr>
        <p:grpSp>
          <p:nvGrpSpPr>
            <p:cNvPr id="2519" name="Google Shape;2519;p154"/>
            <p:cNvGrpSpPr/>
            <p:nvPr/>
          </p:nvGrpSpPr>
          <p:grpSpPr>
            <a:xfrm>
              <a:off x="5246138" y="4212013"/>
              <a:ext cx="978751" cy="226423"/>
              <a:chOff x="4114929" y="211877"/>
              <a:chExt cx="978751" cy="226423"/>
            </a:xfrm>
          </p:grpSpPr>
          <p:sp>
            <p:nvSpPr>
              <p:cNvPr id="2520" name="Google Shape;2520;p15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5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5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154"/>
            <p:cNvGrpSpPr/>
            <p:nvPr/>
          </p:nvGrpSpPr>
          <p:grpSpPr>
            <a:xfrm>
              <a:off x="323811" y="372891"/>
              <a:ext cx="792366" cy="183988"/>
              <a:chOff x="6214836" y="3902195"/>
              <a:chExt cx="792366" cy="183988"/>
            </a:xfrm>
          </p:grpSpPr>
          <p:sp>
            <p:nvSpPr>
              <p:cNvPr id="2524" name="Google Shape;2524;p15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5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5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154"/>
            <p:cNvGrpSpPr/>
            <p:nvPr/>
          </p:nvGrpSpPr>
          <p:grpSpPr>
            <a:xfrm>
              <a:off x="3942095" y="1010793"/>
              <a:ext cx="629895" cy="125228"/>
              <a:chOff x="2358395" y="686910"/>
              <a:chExt cx="629895" cy="125228"/>
            </a:xfrm>
          </p:grpSpPr>
          <p:sp>
            <p:nvSpPr>
              <p:cNvPr id="2528" name="Google Shape;2528;p15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5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0" name="Google Shape;2530;p15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1" name="Google Shape;2531;p154"/>
            <p:cNvGrpSpPr/>
            <p:nvPr/>
          </p:nvGrpSpPr>
          <p:grpSpPr>
            <a:xfrm>
              <a:off x="8161613" y="2341427"/>
              <a:ext cx="524785" cy="125347"/>
              <a:chOff x="1675350" y="3968657"/>
              <a:chExt cx="524785" cy="125347"/>
            </a:xfrm>
          </p:grpSpPr>
          <p:sp>
            <p:nvSpPr>
              <p:cNvPr id="2532" name="Google Shape;2532;p15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5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4" name="Google Shape;2534;p154"/>
          <p:cNvGrpSpPr/>
          <p:nvPr/>
        </p:nvGrpSpPr>
        <p:grpSpPr>
          <a:xfrm>
            <a:off x="5181599" y="-119894"/>
            <a:ext cx="4127533" cy="5908616"/>
            <a:chOff x="1552072" y="1022830"/>
            <a:chExt cx="2480340" cy="3550637"/>
          </a:xfrm>
        </p:grpSpPr>
        <p:sp>
          <p:nvSpPr>
            <p:cNvPr id="2535" name="Google Shape;2535;p15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5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1" name="Google Shape;251;p1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2" name="Google Shape;252;p1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3" name="Google Shape;253;p1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 name="Google Shape;254;p1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55" name="Google Shape;255;p16"/>
          <p:cNvGrpSpPr/>
          <p:nvPr/>
        </p:nvGrpSpPr>
        <p:grpSpPr>
          <a:xfrm>
            <a:off x="205911" y="362779"/>
            <a:ext cx="8732178" cy="4417943"/>
            <a:chOff x="195218" y="299660"/>
            <a:chExt cx="8732178" cy="4417943"/>
          </a:xfrm>
        </p:grpSpPr>
        <p:grpSp>
          <p:nvGrpSpPr>
            <p:cNvPr id="256" name="Google Shape;256;p16"/>
            <p:cNvGrpSpPr/>
            <p:nvPr/>
          </p:nvGrpSpPr>
          <p:grpSpPr>
            <a:xfrm>
              <a:off x="4082631" y="4491180"/>
              <a:ext cx="978751" cy="226423"/>
              <a:chOff x="4114929" y="104250"/>
              <a:chExt cx="978751" cy="226423"/>
            </a:xfrm>
          </p:grpSpPr>
          <p:sp>
            <p:nvSpPr>
              <p:cNvPr id="257" name="Google Shape;257;p1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6"/>
            <p:cNvGrpSpPr/>
            <p:nvPr/>
          </p:nvGrpSpPr>
          <p:grpSpPr>
            <a:xfrm>
              <a:off x="8027816" y="299660"/>
              <a:ext cx="792366" cy="183988"/>
              <a:chOff x="6214836" y="4359395"/>
              <a:chExt cx="792366" cy="183988"/>
            </a:xfrm>
          </p:grpSpPr>
          <p:sp>
            <p:nvSpPr>
              <p:cNvPr id="261" name="Google Shape;261;p1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6"/>
            <p:cNvGrpSpPr/>
            <p:nvPr/>
          </p:nvGrpSpPr>
          <p:grpSpPr>
            <a:xfrm>
              <a:off x="195218" y="2509081"/>
              <a:ext cx="524785" cy="125347"/>
              <a:chOff x="1675350" y="4136317"/>
              <a:chExt cx="524785" cy="125347"/>
            </a:xfrm>
          </p:grpSpPr>
          <p:sp>
            <p:nvSpPr>
              <p:cNvPr id="266" name="Google Shape;266;p1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537"/>
        <p:cNvGrpSpPr/>
        <p:nvPr/>
      </p:nvGrpSpPr>
      <p:grpSpPr>
        <a:xfrm>
          <a:off x="0" y="0"/>
          <a:ext cx="0" cy="0"/>
          <a:chOff x="0" y="0"/>
          <a:chExt cx="0" cy="0"/>
        </a:xfrm>
      </p:grpSpPr>
      <p:sp>
        <p:nvSpPr>
          <p:cNvPr id="2538" name="Google Shape;2538;p15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39" name="Google Shape;2539;p15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40" name="Google Shape;2540;p15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1" name="Google Shape;2541;p15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42" name="Google Shape;2542;p15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3" name="Google Shape;2543;p15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44" name="Google Shape;2544;p15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545" name="Google Shape;2545;p155"/>
          <p:cNvGrpSpPr/>
          <p:nvPr/>
        </p:nvGrpSpPr>
        <p:grpSpPr>
          <a:xfrm>
            <a:off x="235593" y="421535"/>
            <a:ext cx="8672814" cy="4300430"/>
            <a:chOff x="392950" y="448003"/>
            <a:chExt cx="8672814" cy="4300430"/>
          </a:xfrm>
        </p:grpSpPr>
        <p:grpSp>
          <p:nvGrpSpPr>
            <p:cNvPr id="2546" name="Google Shape;2546;p155"/>
            <p:cNvGrpSpPr/>
            <p:nvPr/>
          </p:nvGrpSpPr>
          <p:grpSpPr>
            <a:xfrm>
              <a:off x="8087013" y="4522011"/>
              <a:ext cx="978751" cy="226423"/>
              <a:chOff x="4114929" y="104250"/>
              <a:chExt cx="978751" cy="226423"/>
            </a:xfrm>
          </p:grpSpPr>
          <p:sp>
            <p:nvSpPr>
              <p:cNvPr id="2547" name="Google Shape;2547;p15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5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5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155"/>
            <p:cNvGrpSpPr/>
            <p:nvPr/>
          </p:nvGrpSpPr>
          <p:grpSpPr>
            <a:xfrm>
              <a:off x="8027811" y="448003"/>
              <a:ext cx="792366" cy="183988"/>
              <a:chOff x="6214836" y="4359395"/>
              <a:chExt cx="792366" cy="183988"/>
            </a:xfrm>
          </p:grpSpPr>
          <p:sp>
            <p:nvSpPr>
              <p:cNvPr id="2551" name="Google Shape;2551;p15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5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5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4" name="Google Shape;2554;p155"/>
            <p:cNvGrpSpPr/>
            <p:nvPr/>
          </p:nvGrpSpPr>
          <p:grpSpPr>
            <a:xfrm>
              <a:off x="3372845" y="1588880"/>
              <a:ext cx="629895" cy="125228"/>
              <a:chOff x="2358395" y="153510"/>
              <a:chExt cx="629895" cy="125228"/>
            </a:xfrm>
          </p:grpSpPr>
          <p:sp>
            <p:nvSpPr>
              <p:cNvPr id="2555" name="Google Shape;2555;p15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5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7" name="Google Shape;2557;p15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155"/>
            <p:cNvGrpSpPr/>
            <p:nvPr/>
          </p:nvGrpSpPr>
          <p:grpSpPr>
            <a:xfrm>
              <a:off x="392950" y="2171899"/>
              <a:ext cx="524785" cy="125347"/>
              <a:chOff x="1675350" y="4136317"/>
              <a:chExt cx="524785" cy="125347"/>
            </a:xfrm>
          </p:grpSpPr>
          <p:sp>
            <p:nvSpPr>
              <p:cNvPr id="2559" name="Google Shape;2559;p15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5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2561"/>
        <p:cNvGrpSpPr/>
        <p:nvPr/>
      </p:nvGrpSpPr>
      <p:grpSpPr>
        <a:xfrm>
          <a:off x="0" y="0"/>
          <a:ext cx="0" cy="0"/>
          <a:chOff x="0" y="0"/>
          <a:chExt cx="0" cy="0"/>
        </a:xfrm>
      </p:grpSpPr>
      <p:sp>
        <p:nvSpPr>
          <p:cNvPr id="2562" name="Google Shape;2562;p15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63" name="Google Shape;2563;p15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64" name="Google Shape;2564;p15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65" name="Google Shape;2565;p15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66" name="Google Shape;2566;p15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567" name="Google Shape;2567;p156"/>
          <p:cNvGrpSpPr/>
          <p:nvPr/>
        </p:nvGrpSpPr>
        <p:grpSpPr>
          <a:xfrm>
            <a:off x="205911" y="362779"/>
            <a:ext cx="8732178" cy="4417943"/>
            <a:chOff x="195218" y="299660"/>
            <a:chExt cx="8732178" cy="4417943"/>
          </a:xfrm>
        </p:grpSpPr>
        <p:grpSp>
          <p:nvGrpSpPr>
            <p:cNvPr id="2568" name="Google Shape;2568;p156"/>
            <p:cNvGrpSpPr/>
            <p:nvPr/>
          </p:nvGrpSpPr>
          <p:grpSpPr>
            <a:xfrm>
              <a:off x="4082631" y="4491180"/>
              <a:ext cx="978751" cy="226423"/>
              <a:chOff x="4114929" y="104250"/>
              <a:chExt cx="978751" cy="226423"/>
            </a:xfrm>
          </p:grpSpPr>
          <p:sp>
            <p:nvSpPr>
              <p:cNvPr id="2569" name="Google Shape;2569;p15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5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5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156"/>
            <p:cNvGrpSpPr/>
            <p:nvPr/>
          </p:nvGrpSpPr>
          <p:grpSpPr>
            <a:xfrm>
              <a:off x="8027816" y="299660"/>
              <a:ext cx="792366" cy="183988"/>
              <a:chOff x="6214836" y="4359395"/>
              <a:chExt cx="792366" cy="183988"/>
            </a:xfrm>
          </p:grpSpPr>
          <p:sp>
            <p:nvSpPr>
              <p:cNvPr id="2573" name="Google Shape;2573;p15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5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5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15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7" name="Google Shape;2577;p156"/>
            <p:cNvGrpSpPr/>
            <p:nvPr/>
          </p:nvGrpSpPr>
          <p:grpSpPr>
            <a:xfrm>
              <a:off x="195218" y="2509081"/>
              <a:ext cx="524785" cy="125347"/>
              <a:chOff x="1675350" y="4136317"/>
              <a:chExt cx="524785" cy="125347"/>
            </a:xfrm>
          </p:grpSpPr>
          <p:sp>
            <p:nvSpPr>
              <p:cNvPr id="2578" name="Google Shape;2578;p15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5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580"/>
        <p:cNvGrpSpPr/>
        <p:nvPr/>
      </p:nvGrpSpPr>
      <p:grpSpPr>
        <a:xfrm>
          <a:off x="0" y="0"/>
          <a:ext cx="0" cy="0"/>
          <a:chOff x="0" y="0"/>
          <a:chExt cx="0" cy="0"/>
        </a:xfrm>
      </p:grpSpPr>
      <p:sp>
        <p:nvSpPr>
          <p:cNvPr id="2581" name="Google Shape;2581;p15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82" name="Google Shape;2582;p15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583" name="Google Shape;2583;p157"/>
          <p:cNvGrpSpPr/>
          <p:nvPr/>
        </p:nvGrpSpPr>
        <p:grpSpPr>
          <a:xfrm>
            <a:off x="431336" y="461722"/>
            <a:ext cx="8281327" cy="4220055"/>
            <a:chOff x="431336" y="461722"/>
            <a:chExt cx="8281327" cy="4220055"/>
          </a:xfrm>
        </p:grpSpPr>
        <p:grpSp>
          <p:nvGrpSpPr>
            <p:cNvPr id="2584" name="Google Shape;2584;p157"/>
            <p:cNvGrpSpPr/>
            <p:nvPr/>
          </p:nvGrpSpPr>
          <p:grpSpPr>
            <a:xfrm>
              <a:off x="7291512" y="4455355"/>
              <a:ext cx="978751" cy="226423"/>
              <a:chOff x="4114929" y="104250"/>
              <a:chExt cx="978751" cy="226423"/>
            </a:xfrm>
          </p:grpSpPr>
          <p:sp>
            <p:nvSpPr>
              <p:cNvPr id="2585" name="Google Shape;2585;p15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5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5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157"/>
            <p:cNvGrpSpPr/>
            <p:nvPr/>
          </p:nvGrpSpPr>
          <p:grpSpPr>
            <a:xfrm>
              <a:off x="7189322" y="461722"/>
              <a:ext cx="792366" cy="183988"/>
              <a:chOff x="6214836" y="4359395"/>
              <a:chExt cx="792366" cy="183988"/>
            </a:xfrm>
          </p:grpSpPr>
          <p:sp>
            <p:nvSpPr>
              <p:cNvPr id="2589" name="Google Shape;2589;p15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5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5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157"/>
            <p:cNvGrpSpPr/>
            <p:nvPr/>
          </p:nvGrpSpPr>
          <p:grpSpPr>
            <a:xfrm>
              <a:off x="8082769" y="2487919"/>
              <a:ext cx="629895" cy="125228"/>
              <a:chOff x="2358395" y="153510"/>
              <a:chExt cx="629895" cy="125228"/>
            </a:xfrm>
          </p:grpSpPr>
          <p:sp>
            <p:nvSpPr>
              <p:cNvPr id="2593" name="Google Shape;2593;p15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5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5" name="Google Shape;2595;p15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6" name="Google Shape;2596;p157"/>
            <p:cNvGrpSpPr/>
            <p:nvPr/>
          </p:nvGrpSpPr>
          <p:grpSpPr>
            <a:xfrm>
              <a:off x="431336" y="1408306"/>
              <a:ext cx="524785" cy="125347"/>
              <a:chOff x="1675350" y="4136317"/>
              <a:chExt cx="524785" cy="125347"/>
            </a:xfrm>
          </p:grpSpPr>
          <p:sp>
            <p:nvSpPr>
              <p:cNvPr id="2597" name="Google Shape;2597;p15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5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599"/>
        <p:cNvGrpSpPr/>
        <p:nvPr/>
      </p:nvGrpSpPr>
      <p:grpSpPr>
        <a:xfrm>
          <a:off x="0" y="0"/>
          <a:ext cx="0" cy="0"/>
          <a:chOff x="0" y="0"/>
          <a:chExt cx="0" cy="0"/>
        </a:xfrm>
      </p:grpSpPr>
      <p:sp>
        <p:nvSpPr>
          <p:cNvPr id="2600" name="Google Shape;2600;p158"/>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601" name="Google Shape;2601;p158"/>
          <p:cNvGrpSpPr/>
          <p:nvPr/>
        </p:nvGrpSpPr>
        <p:grpSpPr>
          <a:xfrm>
            <a:off x="364470" y="426798"/>
            <a:ext cx="8415061" cy="1489161"/>
            <a:chOff x="271337" y="426798"/>
            <a:chExt cx="8415061" cy="1489161"/>
          </a:xfrm>
        </p:grpSpPr>
        <p:grpSp>
          <p:nvGrpSpPr>
            <p:cNvPr id="2602" name="Google Shape;2602;p158"/>
            <p:cNvGrpSpPr/>
            <p:nvPr/>
          </p:nvGrpSpPr>
          <p:grpSpPr>
            <a:xfrm>
              <a:off x="7209663" y="426798"/>
              <a:ext cx="978751" cy="226423"/>
              <a:chOff x="4114929" y="104250"/>
              <a:chExt cx="978751" cy="226423"/>
            </a:xfrm>
          </p:grpSpPr>
          <p:sp>
            <p:nvSpPr>
              <p:cNvPr id="2603" name="Google Shape;2603;p15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5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5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6" name="Google Shape;2606;p158"/>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7" name="Google Shape;2607;p158"/>
            <p:cNvGrpSpPr/>
            <p:nvPr/>
          </p:nvGrpSpPr>
          <p:grpSpPr>
            <a:xfrm>
              <a:off x="8161613" y="1394587"/>
              <a:ext cx="524785" cy="125347"/>
              <a:chOff x="1675350" y="4136317"/>
              <a:chExt cx="524785" cy="125347"/>
            </a:xfrm>
          </p:grpSpPr>
          <p:sp>
            <p:nvSpPr>
              <p:cNvPr id="2608" name="Google Shape;2608;p15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5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610"/>
        <p:cNvGrpSpPr/>
        <p:nvPr/>
      </p:nvGrpSpPr>
      <p:grpSpPr>
        <a:xfrm>
          <a:off x="0" y="0"/>
          <a:ext cx="0" cy="0"/>
          <a:chOff x="0" y="0"/>
          <a:chExt cx="0" cy="0"/>
        </a:xfrm>
      </p:grpSpPr>
      <p:sp>
        <p:nvSpPr>
          <p:cNvPr id="2611" name="Google Shape;2611;p15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612" name="Google Shape;2612;p159"/>
          <p:cNvGrpSpPr/>
          <p:nvPr/>
        </p:nvGrpSpPr>
        <p:grpSpPr>
          <a:xfrm>
            <a:off x="431336" y="461722"/>
            <a:ext cx="8281327" cy="4220055"/>
            <a:chOff x="431336" y="461722"/>
            <a:chExt cx="8281327" cy="4220055"/>
          </a:xfrm>
        </p:grpSpPr>
        <p:grpSp>
          <p:nvGrpSpPr>
            <p:cNvPr id="2613" name="Google Shape;2613;p159"/>
            <p:cNvGrpSpPr/>
            <p:nvPr/>
          </p:nvGrpSpPr>
          <p:grpSpPr>
            <a:xfrm>
              <a:off x="7291512" y="4455355"/>
              <a:ext cx="978751" cy="226423"/>
              <a:chOff x="4114929" y="104250"/>
              <a:chExt cx="978751" cy="226423"/>
            </a:xfrm>
          </p:grpSpPr>
          <p:sp>
            <p:nvSpPr>
              <p:cNvPr id="2614" name="Google Shape;2614;p15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5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5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7" name="Google Shape;2617;p159"/>
            <p:cNvGrpSpPr/>
            <p:nvPr/>
          </p:nvGrpSpPr>
          <p:grpSpPr>
            <a:xfrm>
              <a:off x="7189322" y="461722"/>
              <a:ext cx="792366" cy="183988"/>
              <a:chOff x="6214836" y="4359395"/>
              <a:chExt cx="792366" cy="183988"/>
            </a:xfrm>
          </p:grpSpPr>
          <p:sp>
            <p:nvSpPr>
              <p:cNvPr id="2618" name="Google Shape;2618;p15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5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5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159"/>
            <p:cNvGrpSpPr/>
            <p:nvPr/>
          </p:nvGrpSpPr>
          <p:grpSpPr>
            <a:xfrm>
              <a:off x="8082769" y="2487919"/>
              <a:ext cx="629895" cy="125228"/>
              <a:chOff x="2358395" y="153510"/>
              <a:chExt cx="629895" cy="125228"/>
            </a:xfrm>
          </p:grpSpPr>
          <p:sp>
            <p:nvSpPr>
              <p:cNvPr id="2622" name="Google Shape;2622;p15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5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4" name="Google Shape;2624;p159"/>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5" name="Google Shape;2625;p159"/>
            <p:cNvGrpSpPr/>
            <p:nvPr/>
          </p:nvGrpSpPr>
          <p:grpSpPr>
            <a:xfrm>
              <a:off x="431336" y="1408306"/>
              <a:ext cx="524785" cy="125347"/>
              <a:chOff x="1675350" y="4136317"/>
              <a:chExt cx="524785" cy="125347"/>
            </a:xfrm>
          </p:grpSpPr>
          <p:sp>
            <p:nvSpPr>
              <p:cNvPr id="2626" name="Google Shape;2626;p15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5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2628"/>
        <p:cNvGrpSpPr/>
        <p:nvPr/>
      </p:nvGrpSpPr>
      <p:grpSpPr>
        <a:xfrm>
          <a:off x="0" y="0"/>
          <a:ext cx="0" cy="0"/>
          <a:chOff x="0" y="0"/>
          <a:chExt cx="0" cy="0"/>
        </a:xfrm>
      </p:grpSpPr>
      <p:sp>
        <p:nvSpPr>
          <p:cNvPr id="2629" name="Google Shape;2629;p160"/>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630" name="Google Shape;2630;p160"/>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31" name="Google Shape;2631;p160"/>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32" name="Google Shape;2632;p160"/>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33" name="Google Shape;2633;p160"/>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34" name="Google Shape;2634;p160"/>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35" name="Google Shape;2635;p160"/>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636" name="Google Shape;2636;p160"/>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37" name="Google Shape;2637;p160"/>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2638" name="Google Shape;2638;p160"/>
          <p:cNvGrpSpPr/>
          <p:nvPr/>
        </p:nvGrpSpPr>
        <p:grpSpPr>
          <a:xfrm>
            <a:off x="-339224" y="299977"/>
            <a:ext cx="1439747" cy="4543547"/>
            <a:chOff x="-339224" y="299977"/>
            <a:chExt cx="1439747" cy="4543547"/>
          </a:xfrm>
        </p:grpSpPr>
        <p:grpSp>
          <p:nvGrpSpPr>
            <p:cNvPr id="2639" name="Google Shape;2639;p160"/>
            <p:cNvGrpSpPr/>
            <p:nvPr/>
          </p:nvGrpSpPr>
          <p:grpSpPr>
            <a:xfrm>
              <a:off x="-339224" y="4617101"/>
              <a:ext cx="978751" cy="226423"/>
              <a:chOff x="4114929" y="104250"/>
              <a:chExt cx="978751" cy="226423"/>
            </a:xfrm>
          </p:grpSpPr>
          <p:sp>
            <p:nvSpPr>
              <p:cNvPr id="2640" name="Google Shape;2640;p16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6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6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160"/>
            <p:cNvGrpSpPr/>
            <p:nvPr/>
          </p:nvGrpSpPr>
          <p:grpSpPr>
            <a:xfrm>
              <a:off x="575738" y="299977"/>
              <a:ext cx="524785" cy="125347"/>
              <a:chOff x="1675350" y="4136317"/>
              <a:chExt cx="524785" cy="125347"/>
            </a:xfrm>
          </p:grpSpPr>
          <p:sp>
            <p:nvSpPr>
              <p:cNvPr id="2644" name="Google Shape;2644;p16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6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2646"/>
        <p:cNvGrpSpPr/>
        <p:nvPr/>
      </p:nvGrpSpPr>
      <p:grpSpPr>
        <a:xfrm>
          <a:off x="0" y="0"/>
          <a:ext cx="0" cy="0"/>
          <a:chOff x="0" y="0"/>
          <a:chExt cx="0" cy="0"/>
        </a:xfrm>
      </p:grpSpPr>
      <p:sp>
        <p:nvSpPr>
          <p:cNvPr id="2647" name="Google Shape;2647;p16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648" name="Google Shape;2648;p161"/>
          <p:cNvGrpSpPr/>
          <p:nvPr/>
        </p:nvGrpSpPr>
        <p:grpSpPr>
          <a:xfrm>
            <a:off x="311793" y="443582"/>
            <a:ext cx="8520414" cy="4256336"/>
            <a:chOff x="392950" y="426788"/>
            <a:chExt cx="8520414" cy="4256336"/>
          </a:xfrm>
        </p:grpSpPr>
        <p:grpSp>
          <p:nvGrpSpPr>
            <p:cNvPr id="2649" name="Google Shape;2649;p161"/>
            <p:cNvGrpSpPr/>
            <p:nvPr/>
          </p:nvGrpSpPr>
          <p:grpSpPr>
            <a:xfrm>
              <a:off x="7934613" y="426788"/>
              <a:ext cx="978751" cy="226423"/>
              <a:chOff x="4114929" y="104250"/>
              <a:chExt cx="978751" cy="226423"/>
            </a:xfrm>
          </p:grpSpPr>
          <p:sp>
            <p:nvSpPr>
              <p:cNvPr id="2650" name="Google Shape;2650;p16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6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6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3" name="Google Shape;2653;p161"/>
            <p:cNvGrpSpPr/>
            <p:nvPr/>
          </p:nvGrpSpPr>
          <p:grpSpPr>
            <a:xfrm>
              <a:off x="392950" y="4557776"/>
              <a:ext cx="524785" cy="125347"/>
              <a:chOff x="1675350" y="4136317"/>
              <a:chExt cx="524785" cy="125347"/>
            </a:xfrm>
          </p:grpSpPr>
          <p:sp>
            <p:nvSpPr>
              <p:cNvPr id="2654" name="Google Shape;2654;p16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6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2656"/>
        <p:cNvGrpSpPr/>
        <p:nvPr/>
      </p:nvGrpSpPr>
      <p:grpSpPr>
        <a:xfrm>
          <a:off x="0" y="0"/>
          <a:ext cx="0" cy="0"/>
          <a:chOff x="0" y="0"/>
          <a:chExt cx="0" cy="0"/>
        </a:xfrm>
      </p:grpSpPr>
      <p:sp>
        <p:nvSpPr>
          <p:cNvPr id="2657" name="Google Shape;2657;p162"/>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658" name="Google Shape;2658;p162"/>
          <p:cNvGrpSpPr/>
          <p:nvPr/>
        </p:nvGrpSpPr>
        <p:grpSpPr>
          <a:xfrm flipH="1">
            <a:off x="7853456" y="443582"/>
            <a:ext cx="978751" cy="4256336"/>
            <a:chOff x="7853456" y="443582"/>
            <a:chExt cx="978751" cy="4256336"/>
          </a:xfrm>
        </p:grpSpPr>
        <p:grpSp>
          <p:nvGrpSpPr>
            <p:cNvPr id="2659" name="Google Shape;2659;p162"/>
            <p:cNvGrpSpPr/>
            <p:nvPr/>
          </p:nvGrpSpPr>
          <p:grpSpPr>
            <a:xfrm>
              <a:off x="7853456" y="443582"/>
              <a:ext cx="978751" cy="226423"/>
              <a:chOff x="4114929" y="104250"/>
              <a:chExt cx="978751" cy="226423"/>
            </a:xfrm>
          </p:grpSpPr>
          <p:sp>
            <p:nvSpPr>
              <p:cNvPr id="2660" name="Google Shape;2660;p16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6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6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3" name="Google Shape;2663;p162"/>
            <p:cNvGrpSpPr/>
            <p:nvPr/>
          </p:nvGrpSpPr>
          <p:grpSpPr>
            <a:xfrm>
              <a:off x="8307422" y="4574571"/>
              <a:ext cx="524785" cy="125347"/>
              <a:chOff x="1675350" y="4136317"/>
              <a:chExt cx="524785" cy="125347"/>
            </a:xfrm>
          </p:grpSpPr>
          <p:sp>
            <p:nvSpPr>
              <p:cNvPr id="2664" name="Google Shape;2664;p16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6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666"/>
        <p:cNvGrpSpPr/>
        <p:nvPr/>
      </p:nvGrpSpPr>
      <p:grpSpPr>
        <a:xfrm>
          <a:off x="0" y="0"/>
          <a:ext cx="0" cy="0"/>
          <a:chOff x="0" y="0"/>
          <a:chExt cx="0" cy="0"/>
        </a:xfrm>
      </p:grpSpPr>
      <p:sp>
        <p:nvSpPr>
          <p:cNvPr id="2667" name="Google Shape;2667;p163"/>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68" name="Google Shape;2668;p163"/>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69" name="Google Shape;2669;p163"/>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70" name="Google Shape;2670;p163"/>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1" name="Google Shape;2671;p163"/>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72" name="Google Shape;2672;p163"/>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3" name="Google Shape;2673;p163"/>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74" name="Google Shape;2674;p163"/>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5" name="Google Shape;2675;p163"/>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76" name="Google Shape;2676;p163"/>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7" name="Google Shape;2677;p163"/>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678" name="Google Shape;2678;p163"/>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9" name="Google Shape;2679;p16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680" name="Google Shape;2680;p163"/>
          <p:cNvGrpSpPr/>
          <p:nvPr/>
        </p:nvGrpSpPr>
        <p:grpSpPr>
          <a:xfrm flipH="1">
            <a:off x="235593" y="1486212"/>
            <a:ext cx="8672814" cy="3159553"/>
            <a:chOff x="392950" y="1588880"/>
            <a:chExt cx="8672814" cy="3159553"/>
          </a:xfrm>
        </p:grpSpPr>
        <p:grpSp>
          <p:nvGrpSpPr>
            <p:cNvPr id="2681" name="Google Shape;2681;p163"/>
            <p:cNvGrpSpPr/>
            <p:nvPr/>
          </p:nvGrpSpPr>
          <p:grpSpPr>
            <a:xfrm>
              <a:off x="8087013" y="4522011"/>
              <a:ext cx="978751" cy="226423"/>
              <a:chOff x="4114929" y="104250"/>
              <a:chExt cx="978751" cy="226423"/>
            </a:xfrm>
          </p:grpSpPr>
          <p:sp>
            <p:nvSpPr>
              <p:cNvPr id="2682" name="Google Shape;2682;p16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6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6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5" name="Google Shape;2685;p163"/>
            <p:cNvGrpSpPr/>
            <p:nvPr/>
          </p:nvGrpSpPr>
          <p:grpSpPr>
            <a:xfrm>
              <a:off x="8261834" y="1588880"/>
              <a:ext cx="629895" cy="125228"/>
              <a:chOff x="7247384" y="153510"/>
              <a:chExt cx="629895" cy="125228"/>
            </a:xfrm>
          </p:grpSpPr>
          <p:sp>
            <p:nvSpPr>
              <p:cNvPr id="2686" name="Google Shape;2686;p163"/>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63"/>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8" name="Google Shape;2688;p163"/>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9" name="Google Shape;2689;p163"/>
            <p:cNvGrpSpPr/>
            <p:nvPr/>
          </p:nvGrpSpPr>
          <p:grpSpPr>
            <a:xfrm>
              <a:off x="392950" y="2171899"/>
              <a:ext cx="524785" cy="125347"/>
              <a:chOff x="1675350" y="4136317"/>
              <a:chExt cx="524785" cy="125347"/>
            </a:xfrm>
          </p:grpSpPr>
          <p:sp>
            <p:nvSpPr>
              <p:cNvPr id="2690" name="Google Shape;2690;p16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6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692"/>
        <p:cNvGrpSpPr/>
        <p:nvPr/>
      </p:nvGrpSpPr>
      <p:grpSpPr>
        <a:xfrm>
          <a:off x="0" y="0"/>
          <a:ext cx="0" cy="0"/>
          <a:chOff x="0" y="0"/>
          <a:chExt cx="0" cy="0"/>
        </a:xfrm>
      </p:grpSpPr>
      <p:sp>
        <p:nvSpPr>
          <p:cNvPr id="2693" name="Google Shape;2693;p164"/>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694" name="Google Shape;2694;p164"/>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695" name="Google Shape;2695;p164"/>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696" name="Google Shape;2696;p164"/>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697" name="Google Shape;2697;p164"/>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698" name="Google Shape;2698;p164"/>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2699" name="Google Shape;2699;p164"/>
          <p:cNvGrpSpPr/>
          <p:nvPr/>
        </p:nvGrpSpPr>
        <p:grpSpPr>
          <a:xfrm>
            <a:off x="455117" y="319521"/>
            <a:ext cx="8233767" cy="4504459"/>
            <a:chOff x="441936" y="213162"/>
            <a:chExt cx="8233767" cy="4504459"/>
          </a:xfrm>
        </p:grpSpPr>
        <p:grpSp>
          <p:nvGrpSpPr>
            <p:cNvPr id="2700" name="Google Shape;2700;p164"/>
            <p:cNvGrpSpPr/>
            <p:nvPr/>
          </p:nvGrpSpPr>
          <p:grpSpPr>
            <a:xfrm>
              <a:off x="7193538" y="4491198"/>
              <a:ext cx="978751" cy="226423"/>
              <a:chOff x="4114929" y="104250"/>
              <a:chExt cx="978751" cy="226423"/>
            </a:xfrm>
          </p:grpSpPr>
          <p:sp>
            <p:nvSpPr>
              <p:cNvPr id="2701" name="Google Shape;2701;p16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6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6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164"/>
            <p:cNvGrpSpPr/>
            <p:nvPr/>
          </p:nvGrpSpPr>
          <p:grpSpPr>
            <a:xfrm>
              <a:off x="441936" y="448003"/>
              <a:ext cx="792366" cy="183988"/>
              <a:chOff x="6214836" y="4359395"/>
              <a:chExt cx="792366" cy="183988"/>
            </a:xfrm>
          </p:grpSpPr>
          <p:sp>
            <p:nvSpPr>
              <p:cNvPr id="2705" name="Google Shape;2705;p16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6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6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8" name="Google Shape;2708;p164"/>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9" name="Google Shape;2709;p164"/>
            <p:cNvGrpSpPr/>
            <p:nvPr/>
          </p:nvGrpSpPr>
          <p:grpSpPr>
            <a:xfrm>
              <a:off x="457613" y="4019412"/>
              <a:ext cx="524785" cy="125347"/>
              <a:chOff x="1675350" y="4136317"/>
              <a:chExt cx="524785" cy="125347"/>
            </a:xfrm>
          </p:grpSpPr>
          <p:sp>
            <p:nvSpPr>
              <p:cNvPr id="2710" name="Google Shape;2710;p16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6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70" name="Google Shape;270;p1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71" name="Google Shape;271;p17"/>
          <p:cNvGrpSpPr/>
          <p:nvPr/>
        </p:nvGrpSpPr>
        <p:grpSpPr>
          <a:xfrm>
            <a:off x="431336" y="461722"/>
            <a:ext cx="8281327" cy="4220055"/>
            <a:chOff x="431336" y="461722"/>
            <a:chExt cx="8281327" cy="4220055"/>
          </a:xfrm>
        </p:grpSpPr>
        <p:grpSp>
          <p:nvGrpSpPr>
            <p:cNvPr id="272" name="Google Shape;272;p17"/>
            <p:cNvGrpSpPr/>
            <p:nvPr/>
          </p:nvGrpSpPr>
          <p:grpSpPr>
            <a:xfrm>
              <a:off x="7291512" y="4455355"/>
              <a:ext cx="978751" cy="226423"/>
              <a:chOff x="4114929" y="104250"/>
              <a:chExt cx="978751" cy="226423"/>
            </a:xfrm>
          </p:grpSpPr>
          <p:sp>
            <p:nvSpPr>
              <p:cNvPr id="273" name="Google Shape;273;p1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7"/>
            <p:cNvGrpSpPr/>
            <p:nvPr/>
          </p:nvGrpSpPr>
          <p:grpSpPr>
            <a:xfrm>
              <a:off x="7189322" y="461722"/>
              <a:ext cx="792366" cy="183988"/>
              <a:chOff x="6214836" y="4359395"/>
              <a:chExt cx="792366" cy="183988"/>
            </a:xfrm>
          </p:grpSpPr>
          <p:sp>
            <p:nvSpPr>
              <p:cNvPr id="277" name="Google Shape;277;p1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7"/>
            <p:cNvGrpSpPr/>
            <p:nvPr/>
          </p:nvGrpSpPr>
          <p:grpSpPr>
            <a:xfrm>
              <a:off x="8082769" y="2487919"/>
              <a:ext cx="629895" cy="125228"/>
              <a:chOff x="2358395" y="153510"/>
              <a:chExt cx="629895" cy="125228"/>
            </a:xfrm>
          </p:grpSpPr>
          <p:sp>
            <p:nvSpPr>
              <p:cNvPr id="281" name="Google Shape;281;p1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7"/>
            <p:cNvGrpSpPr/>
            <p:nvPr/>
          </p:nvGrpSpPr>
          <p:grpSpPr>
            <a:xfrm>
              <a:off x="431336" y="1408306"/>
              <a:ext cx="524785" cy="125347"/>
              <a:chOff x="1675350" y="4136317"/>
              <a:chExt cx="524785" cy="125347"/>
            </a:xfrm>
          </p:grpSpPr>
          <p:sp>
            <p:nvSpPr>
              <p:cNvPr id="285" name="Google Shape;285;p1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2712"/>
        <p:cNvGrpSpPr/>
        <p:nvPr/>
      </p:nvGrpSpPr>
      <p:grpSpPr>
        <a:xfrm>
          <a:off x="0" y="0"/>
          <a:ext cx="0" cy="0"/>
          <a:chOff x="0" y="0"/>
          <a:chExt cx="0" cy="0"/>
        </a:xfrm>
      </p:grpSpPr>
      <p:sp>
        <p:nvSpPr>
          <p:cNvPr id="2713" name="Google Shape;2713;p165"/>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2714" name="Google Shape;2714;p165"/>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715" name="Google Shape;2715;p165"/>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716" name="Google Shape;2716;p165"/>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7" name="Google Shape;2717;p165"/>
          <p:cNvGrpSpPr/>
          <p:nvPr/>
        </p:nvGrpSpPr>
        <p:grpSpPr>
          <a:xfrm>
            <a:off x="3228820" y="669826"/>
            <a:ext cx="5698583" cy="3803848"/>
            <a:chOff x="3228820" y="654286"/>
            <a:chExt cx="5698583" cy="3803848"/>
          </a:xfrm>
        </p:grpSpPr>
        <p:grpSp>
          <p:nvGrpSpPr>
            <p:cNvPr id="2718" name="Google Shape;2718;p165"/>
            <p:cNvGrpSpPr/>
            <p:nvPr/>
          </p:nvGrpSpPr>
          <p:grpSpPr>
            <a:xfrm>
              <a:off x="3920388" y="654286"/>
              <a:ext cx="978751" cy="226423"/>
              <a:chOff x="4114929" y="104250"/>
              <a:chExt cx="978751" cy="226423"/>
            </a:xfrm>
          </p:grpSpPr>
          <p:sp>
            <p:nvSpPr>
              <p:cNvPr id="2719" name="Google Shape;2719;p16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6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6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165"/>
            <p:cNvGrpSpPr/>
            <p:nvPr/>
          </p:nvGrpSpPr>
          <p:grpSpPr>
            <a:xfrm>
              <a:off x="3600899" y="3101178"/>
              <a:ext cx="792366" cy="183988"/>
              <a:chOff x="6214836" y="4359395"/>
              <a:chExt cx="792366" cy="183988"/>
            </a:xfrm>
          </p:grpSpPr>
          <p:sp>
            <p:nvSpPr>
              <p:cNvPr id="2723" name="Google Shape;2723;p16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6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6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165"/>
            <p:cNvGrpSpPr/>
            <p:nvPr/>
          </p:nvGrpSpPr>
          <p:grpSpPr>
            <a:xfrm>
              <a:off x="3228820" y="1928329"/>
              <a:ext cx="629895" cy="125228"/>
              <a:chOff x="2358395" y="153510"/>
              <a:chExt cx="629895" cy="125228"/>
            </a:xfrm>
          </p:grpSpPr>
          <p:sp>
            <p:nvSpPr>
              <p:cNvPr id="2727" name="Google Shape;2727;p16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6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9" name="Google Shape;2729;p165"/>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0" name="Google Shape;2730;p165"/>
            <p:cNvGrpSpPr/>
            <p:nvPr/>
          </p:nvGrpSpPr>
          <p:grpSpPr>
            <a:xfrm>
              <a:off x="4309613" y="4332787"/>
              <a:ext cx="524785" cy="125347"/>
              <a:chOff x="1675350" y="4136317"/>
              <a:chExt cx="524785" cy="125347"/>
            </a:xfrm>
          </p:grpSpPr>
          <p:sp>
            <p:nvSpPr>
              <p:cNvPr id="2731" name="Google Shape;2731;p16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6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2733"/>
        <p:cNvGrpSpPr/>
        <p:nvPr/>
      </p:nvGrpSpPr>
      <p:grpSpPr>
        <a:xfrm>
          <a:off x="0" y="0"/>
          <a:ext cx="0" cy="0"/>
          <a:chOff x="0" y="0"/>
          <a:chExt cx="0" cy="0"/>
        </a:xfrm>
      </p:grpSpPr>
      <p:sp>
        <p:nvSpPr>
          <p:cNvPr id="2734" name="Google Shape;2734;p166"/>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35" name="Google Shape;2735;p166"/>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736" name="Google Shape;2736;p166"/>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7" name="Google Shape;2737;p166"/>
          <p:cNvGrpSpPr/>
          <p:nvPr/>
        </p:nvGrpSpPr>
        <p:grpSpPr>
          <a:xfrm>
            <a:off x="2383613" y="477145"/>
            <a:ext cx="6292090" cy="4189209"/>
            <a:chOff x="2383613" y="508687"/>
            <a:chExt cx="6292090" cy="4189209"/>
          </a:xfrm>
        </p:grpSpPr>
        <p:grpSp>
          <p:nvGrpSpPr>
            <p:cNvPr id="2738" name="Google Shape;2738;p166"/>
            <p:cNvGrpSpPr/>
            <p:nvPr/>
          </p:nvGrpSpPr>
          <p:grpSpPr>
            <a:xfrm>
              <a:off x="7294813" y="4346136"/>
              <a:ext cx="978751" cy="226423"/>
              <a:chOff x="4114929" y="104250"/>
              <a:chExt cx="978751" cy="226423"/>
            </a:xfrm>
          </p:grpSpPr>
          <p:sp>
            <p:nvSpPr>
              <p:cNvPr id="2739" name="Google Shape;2739;p16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6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6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166"/>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166"/>
            <p:cNvGrpSpPr/>
            <p:nvPr/>
          </p:nvGrpSpPr>
          <p:grpSpPr>
            <a:xfrm>
              <a:off x="2383613" y="4572549"/>
              <a:ext cx="524785" cy="125347"/>
              <a:chOff x="1675350" y="4136317"/>
              <a:chExt cx="524785" cy="125347"/>
            </a:xfrm>
          </p:grpSpPr>
          <p:sp>
            <p:nvSpPr>
              <p:cNvPr id="2744" name="Google Shape;2744;p16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6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2746"/>
        <p:cNvGrpSpPr/>
        <p:nvPr/>
      </p:nvGrpSpPr>
      <p:grpSpPr>
        <a:xfrm>
          <a:off x="0" y="0"/>
          <a:ext cx="0" cy="0"/>
          <a:chOff x="0" y="0"/>
          <a:chExt cx="0" cy="0"/>
        </a:xfrm>
      </p:grpSpPr>
      <p:sp>
        <p:nvSpPr>
          <p:cNvPr id="2747" name="Google Shape;2747;p167"/>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748" name="Google Shape;2748;p167"/>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749" name="Google Shape;2749;p167"/>
          <p:cNvGrpSpPr/>
          <p:nvPr/>
        </p:nvGrpSpPr>
        <p:grpSpPr>
          <a:xfrm>
            <a:off x="4000814" y="264438"/>
            <a:ext cx="4785567" cy="6850600"/>
            <a:chOff x="1552072" y="1022830"/>
            <a:chExt cx="2480340" cy="3550637"/>
          </a:xfrm>
        </p:grpSpPr>
        <p:sp>
          <p:nvSpPr>
            <p:cNvPr id="2750" name="Google Shape;2750;p16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6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167"/>
          <p:cNvGrpSpPr/>
          <p:nvPr/>
        </p:nvGrpSpPr>
        <p:grpSpPr>
          <a:xfrm>
            <a:off x="555587" y="407486"/>
            <a:ext cx="8337626" cy="4328529"/>
            <a:chOff x="575738" y="275868"/>
            <a:chExt cx="8337626" cy="4328529"/>
          </a:xfrm>
        </p:grpSpPr>
        <p:grpSp>
          <p:nvGrpSpPr>
            <p:cNvPr id="2753" name="Google Shape;2753;p167"/>
            <p:cNvGrpSpPr/>
            <p:nvPr/>
          </p:nvGrpSpPr>
          <p:grpSpPr>
            <a:xfrm>
              <a:off x="7934613" y="3373911"/>
              <a:ext cx="978751" cy="226423"/>
              <a:chOff x="4114929" y="104250"/>
              <a:chExt cx="978751" cy="226423"/>
            </a:xfrm>
          </p:grpSpPr>
          <p:sp>
            <p:nvSpPr>
              <p:cNvPr id="2754" name="Google Shape;2754;p16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6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6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167"/>
            <p:cNvGrpSpPr/>
            <p:nvPr/>
          </p:nvGrpSpPr>
          <p:grpSpPr>
            <a:xfrm>
              <a:off x="5489370" y="275868"/>
              <a:ext cx="629895" cy="125228"/>
              <a:chOff x="2358395" y="153510"/>
              <a:chExt cx="629895" cy="125228"/>
            </a:xfrm>
          </p:grpSpPr>
          <p:sp>
            <p:nvSpPr>
              <p:cNvPr id="2758" name="Google Shape;2758;p16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6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0" name="Google Shape;2760;p167"/>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1" name="Google Shape;2761;p167"/>
            <p:cNvGrpSpPr/>
            <p:nvPr/>
          </p:nvGrpSpPr>
          <p:grpSpPr>
            <a:xfrm>
              <a:off x="575738" y="548212"/>
              <a:ext cx="524785" cy="125347"/>
              <a:chOff x="1675350" y="3983917"/>
              <a:chExt cx="524785" cy="125347"/>
            </a:xfrm>
          </p:grpSpPr>
          <p:sp>
            <p:nvSpPr>
              <p:cNvPr id="2762" name="Google Shape;2762;p167"/>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67"/>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2764"/>
        <p:cNvGrpSpPr/>
        <p:nvPr/>
      </p:nvGrpSpPr>
      <p:grpSpPr>
        <a:xfrm>
          <a:off x="0" y="0"/>
          <a:ext cx="0" cy="0"/>
          <a:chOff x="0" y="0"/>
          <a:chExt cx="0" cy="0"/>
        </a:xfrm>
      </p:grpSpPr>
      <p:sp>
        <p:nvSpPr>
          <p:cNvPr id="2765" name="Google Shape;2765;p168"/>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766" name="Google Shape;2766;p168"/>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2767" name="Google Shape;2767;p168"/>
          <p:cNvGrpSpPr/>
          <p:nvPr/>
        </p:nvGrpSpPr>
        <p:grpSpPr>
          <a:xfrm>
            <a:off x="6784543" y="462241"/>
            <a:ext cx="2103329" cy="4219017"/>
            <a:chOff x="7317943" y="448006"/>
            <a:chExt cx="2103329" cy="4219017"/>
          </a:xfrm>
        </p:grpSpPr>
        <p:grpSp>
          <p:nvGrpSpPr>
            <p:cNvPr id="2768" name="Google Shape;2768;p168"/>
            <p:cNvGrpSpPr/>
            <p:nvPr/>
          </p:nvGrpSpPr>
          <p:grpSpPr>
            <a:xfrm flipH="1">
              <a:off x="7317943" y="448006"/>
              <a:ext cx="792366" cy="183988"/>
              <a:chOff x="6214836" y="4359395"/>
              <a:chExt cx="792366" cy="183988"/>
            </a:xfrm>
          </p:grpSpPr>
          <p:sp>
            <p:nvSpPr>
              <p:cNvPr id="2769" name="Google Shape;2769;p16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6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6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168"/>
            <p:cNvGrpSpPr/>
            <p:nvPr/>
          </p:nvGrpSpPr>
          <p:grpSpPr>
            <a:xfrm flipH="1">
              <a:off x="7399180" y="4541795"/>
              <a:ext cx="629895" cy="125228"/>
              <a:chOff x="2358395" y="153510"/>
              <a:chExt cx="629895" cy="125228"/>
            </a:xfrm>
          </p:grpSpPr>
          <p:sp>
            <p:nvSpPr>
              <p:cNvPr id="2773" name="Google Shape;2773;p16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6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5" name="Google Shape;2775;p168"/>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2776"/>
        <p:cNvGrpSpPr/>
        <p:nvPr/>
      </p:nvGrpSpPr>
      <p:grpSpPr>
        <a:xfrm>
          <a:off x="0" y="0"/>
          <a:ext cx="0" cy="0"/>
          <a:chOff x="0" y="0"/>
          <a:chExt cx="0" cy="0"/>
        </a:xfrm>
      </p:grpSpPr>
      <p:sp>
        <p:nvSpPr>
          <p:cNvPr id="2777" name="Google Shape;2777;p169"/>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78" name="Google Shape;2778;p169"/>
          <p:cNvGrpSpPr/>
          <p:nvPr/>
        </p:nvGrpSpPr>
        <p:grpSpPr>
          <a:xfrm>
            <a:off x="4934681" y="73823"/>
            <a:ext cx="6422954" cy="4995912"/>
            <a:chOff x="5163281" y="-20473"/>
            <a:chExt cx="6422954" cy="4995912"/>
          </a:xfrm>
        </p:grpSpPr>
        <p:sp>
          <p:nvSpPr>
            <p:cNvPr id="2779" name="Google Shape;2779;p169"/>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69"/>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1" name="Google Shape;2781;p169"/>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82" name="Google Shape;2782;p169"/>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2783" name="Google Shape;2783;p169"/>
          <p:cNvGrpSpPr/>
          <p:nvPr/>
        </p:nvGrpSpPr>
        <p:grpSpPr>
          <a:xfrm>
            <a:off x="4087245" y="542056"/>
            <a:ext cx="4805715" cy="3802310"/>
            <a:chOff x="4121688" y="477337"/>
            <a:chExt cx="4805715" cy="3802310"/>
          </a:xfrm>
        </p:grpSpPr>
        <p:grpSp>
          <p:nvGrpSpPr>
            <p:cNvPr id="2784" name="Google Shape;2784;p169"/>
            <p:cNvGrpSpPr/>
            <p:nvPr/>
          </p:nvGrpSpPr>
          <p:grpSpPr>
            <a:xfrm>
              <a:off x="4121688" y="2296637"/>
              <a:ext cx="978751" cy="226423"/>
              <a:chOff x="4114929" y="104250"/>
              <a:chExt cx="978751" cy="226423"/>
            </a:xfrm>
          </p:grpSpPr>
          <p:sp>
            <p:nvSpPr>
              <p:cNvPr id="2785" name="Google Shape;2785;p16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6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6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8" name="Google Shape;2788;p169"/>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169"/>
            <p:cNvGrpSpPr/>
            <p:nvPr/>
          </p:nvGrpSpPr>
          <p:grpSpPr>
            <a:xfrm>
              <a:off x="7235625" y="477337"/>
              <a:ext cx="524785" cy="125347"/>
              <a:chOff x="1675350" y="4136317"/>
              <a:chExt cx="524785" cy="125347"/>
            </a:xfrm>
          </p:grpSpPr>
          <p:sp>
            <p:nvSpPr>
              <p:cNvPr id="2790" name="Google Shape;2790;p16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6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792"/>
        <p:cNvGrpSpPr/>
        <p:nvPr/>
      </p:nvGrpSpPr>
      <p:grpSpPr>
        <a:xfrm>
          <a:off x="0" y="0"/>
          <a:ext cx="0" cy="0"/>
          <a:chOff x="0" y="0"/>
          <a:chExt cx="0" cy="0"/>
        </a:xfrm>
      </p:grpSpPr>
      <p:grpSp>
        <p:nvGrpSpPr>
          <p:cNvPr id="2793" name="Google Shape;2793;p170"/>
          <p:cNvGrpSpPr/>
          <p:nvPr/>
        </p:nvGrpSpPr>
        <p:grpSpPr>
          <a:xfrm>
            <a:off x="311762" y="448003"/>
            <a:ext cx="8112227" cy="3985318"/>
            <a:chOff x="311762" y="448003"/>
            <a:chExt cx="8112227" cy="3985318"/>
          </a:xfrm>
        </p:grpSpPr>
        <p:grpSp>
          <p:nvGrpSpPr>
            <p:cNvPr id="2794" name="Google Shape;2794;p170"/>
            <p:cNvGrpSpPr/>
            <p:nvPr/>
          </p:nvGrpSpPr>
          <p:grpSpPr>
            <a:xfrm>
              <a:off x="7445238" y="4073436"/>
              <a:ext cx="978751" cy="226423"/>
              <a:chOff x="4114929" y="104250"/>
              <a:chExt cx="978751" cy="226423"/>
            </a:xfrm>
          </p:grpSpPr>
          <p:sp>
            <p:nvSpPr>
              <p:cNvPr id="2795" name="Google Shape;2795;p17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8" name="Google Shape;2798;p170"/>
            <p:cNvGrpSpPr/>
            <p:nvPr/>
          </p:nvGrpSpPr>
          <p:grpSpPr>
            <a:xfrm>
              <a:off x="7174724" y="448003"/>
              <a:ext cx="792366" cy="183988"/>
              <a:chOff x="6214836" y="4359395"/>
              <a:chExt cx="792366" cy="183988"/>
            </a:xfrm>
          </p:grpSpPr>
          <p:sp>
            <p:nvSpPr>
              <p:cNvPr id="2799" name="Google Shape;2799;p17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2" name="Google Shape;2802;p170"/>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3" name="Google Shape;2803;p170"/>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2804" name="Google Shape;2804;p170"/>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2805" name="Google Shape;2805;p170"/>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2806"/>
        <p:cNvGrpSpPr/>
        <p:nvPr/>
      </p:nvGrpSpPr>
      <p:grpSpPr>
        <a:xfrm>
          <a:off x="0" y="0"/>
          <a:ext cx="0" cy="0"/>
          <a:chOff x="0" y="0"/>
          <a:chExt cx="0" cy="0"/>
        </a:xfrm>
      </p:grpSpPr>
      <p:sp>
        <p:nvSpPr>
          <p:cNvPr id="2807" name="Google Shape;2807;p171"/>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808" name="Google Shape;2808;p171"/>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2809" name="Google Shape;2809;p171"/>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2810" name="Google Shape;2810;p171"/>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811" name="Google Shape;2811;p171"/>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812" name="Google Shape;2812;p171"/>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2813" name="Google Shape;2813;p171"/>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2814" name="Google Shape;2814;p171"/>
          <p:cNvGrpSpPr/>
          <p:nvPr/>
        </p:nvGrpSpPr>
        <p:grpSpPr>
          <a:xfrm>
            <a:off x="250105" y="341908"/>
            <a:ext cx="8643790" cy="4459684"/>
            <a:chOff x="269574" y="207337"/>
            <a:chExt cx="8643790" cy="4459684"/>
          </a:xfrm>
        </p:grpSpPr>
        <p:grpSp>
          <p:nvGrpSpPr>
            <p:cNvPr id="2815" name="Google Shape;2815;p171"/>
            <p:cNvGrpSpPr/>
            <p:nvPr/>
          </p:nvGrpSpPr>
          <p:grpSpPr>
            <a:xfrm>
              <a:off x="7934613" y="1344048"/>
              <a:ext cx="978751" cy="226423"/>
              <a:chOff x="4114929" y="104250"/>
              <a:chExt cx="978751" cy="226423"/>
            </a:xfrm>
          </p:grpSpPr>
          <p:sp>
            <p:nvSpPr>
              <p:cNvPr id="2816" name="Google Shape;2816;p17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9" name="Google Shape;2819;p171"/>
            <p:cNvGrpSpPr/>
            <p:nvPr/>
          </p:nvGrpSpPr>
          <p:grpSpPr>
            <a:xfrm>
              <a:off x="269574" y="3794653"/>
              <a:ext cx="792366" cy="183988"/>
              <a:chOff x="6214836" y="4359395"/>
              <a:chExt cx="792366" cy="183988"/>
            </a:xfrm>
          </p:grpSpPr>
          <p:sp>
            <p:nvSpPr>
              <p:cNvPr id="2820" name="Google Shape;2820;p17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3" name="Google Shape;2823;p171"/>
            <p:cNvGrpSpPr/>
            <p:nvPr/>
          </p:nvGrpSpPr>
          <p:grpSpPr>
            <a:xfrm>
              <a:off x="8109045" y="4541793"/>
              <a:ext cx="629895" cy="125228"/>
              <a:chOff x="2358395" y="153510"/>
              <a:chExt cx="629895" cy="125228"/>
            </a:xfrm>
          </p:grpSpPr>
          <p:sp>
            <p:nvSpPr>
              <p:cNvPr id="2824" name="Google Shape;2824;p171"/>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1"/>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6" name="Google Shape;2826;p171"/>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7" name="Google Shape;2827;p171"/>
            <p:cNvGrpSpPr/>
            <p:nvPr/>
          </p:nvGrpSpPr>
          <p:grpSpPr>
            <a:xfrm>
              <a:off x="7562250" y="207337"/>
              <a:ext cx="524785" cy="125347"/>
              <a:chOff x="1675350" y="4136317"/>
              <a:chExt cx="524785" cy="125347"/>
            </a:xfrm>
          </p:grpSpPr>
          <p:sp>
            <p:nvSpPr>
              <p:cNvPr id="2828" name="Google Shape;2828;p17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2830"/>
        <p:cNvGrpSpPr/>
        <p:nvPr/>
      </p:nvGrpSpPr>
      <p:grpSpPr>
        <a:xfrm>
          <a:off x="0" y="0"/>
          <a:ext cx="0" cy="0"/>
          <a:chOff x="0" y="0"/>
          <a:chExt cx="0" cy="0"/>
        </a:xfrm>
      </p:grpSpPr>
      <p:sp>
        <p:nvSpPr>
          <p:cNvPr id="2831" name="Google Shape;2831;p172"/>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832" name="Google Shape;2832;p172"/>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833" name="Google Shape;2833;p172"/>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834" name="Google Shape;2834;p172"/>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835" name="Google Shape;2835;p172"/>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836" name="Google Shape;2836;p172"/>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837" name="Google Shape;2837;p172"/>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838" name="Google Shape;2838;p172"/>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839" name="Google Shape;2839;p172"/>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840" name="Google Shape;2840;p172"/>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841" name="Google Shape;2841;p17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842" name="Google Shape;2842;p172"/>
          <p:cNvGrpSpPr/>
          <p:nvPr/>
        </p:nvGrpSpPr>
        <p:grpSpPr>
          <a:xfrm>
            <a:off x="-262346" y="1394581"/>
            <a:ext cx="8938041" cy="3272434"/>
            <a:chOff x="-262346" y="1394581"/>
            <a:chExt cx="8938041" cy="3272434"/>
          </a:xfrm>
        </p:grpSpPr>
        <p:grpSp>
          <p:nvGrpSpPr>
            <p:cNvPr id="2843" name="Google Shape;2843;p172"/>
            <p:cNvGrpSpPr/>
            <p:nvPr/>
          </p:nvGrpSpPr>
          <p:grpSpPr>
            <a:xfrm flipH="1">
              <a:off x="534093" y="1947092"/>
              <a:ext cx="978751" cy="226423"/>
              <a:chOff x="4114929" y="104250"/>
              <a:chExt cx="978751" cy="226423"/>
            </a:xfrm>
          </p:grpSpPr>
          <p:sp>
            <p:nvSpPr>
              <p:cNvPr id="2844" name="Google Shape;2844;p17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7" name="Google Shape;2847;p172"/>
            <p:cNvGrpSpPr/>
            <p:nvPr/>
          </p:nvGrpSpPr>
          <p:grpSpPr>
            <a:xfrm flipH="1">
              <a:off x="7018054" y="4541787"/>
              <a:ext cx="629895" cy="125228"/>
              <a:chOff x="7247384" y="153510"/>
              <a:chExt cx="629895" cy="125228"/>
            </a:xfrm>
          </p:grpSpPr>
          <p:sp>
            <p:nvSpPr>
              <p:cNvPr id="2848" name="Google Shape;2848;p172"/>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2"/>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0" name="Google Shape;2850;p172"/>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1" name="Google Shape;2851;p172"/>
            <p:cNvGrpSpPr/>
            <p:nvPr/>
          </p:nvGrpSpPr>
          <p:grpSpPr>
            <a:xfrm flipH="1">
              <a:off x="7269972" y="1394581"/>
              <a:ext cx="524785" cy="125347"/>
              <a:chOff x="1675350" y="4136317"/>
              <a:chExt cx="524785" cy="125347"/>
            </a:xfrm>
          </p:grpSpPr>
          <p:sp>
            <p:nvSpPr>
              <p:cNvPr id="2852" name="Google Shape;2852;p17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4" name="Google Shape;2854;p172"/>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2855"/>
        <p:cNvGrpSpPr/>
        <p:nvPr/>
      </p:nvGrpSpPr>
      <p:grpSpPr>
        <a:xfrm>
          <a:off x="0" y="0"/>
          <a:ext cx="0" cy="0"/>
          <a:chOff x="0" y="0"/>
          <a:chExt cx="0" cy="0"/>
        </a:xfrm>
      </p:grpSpPr>
      <p:sp>
        <p:nvSpPr>
          <p:cNvPr id="2856" name="Google Shape;2856;p173"/>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2857" name="Google Shape;2857;p173"/>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2858" name="Google Shape;2858;p173"/>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173"/>
          <p:cNvGrpSpPr/>
          <p:nvPr/>
        </p:nvGrpSpPr>
        <p:grpSpPr>
          <a:xfrm>
            <a:off x="4534887" y="467652"/>
            <a:ext cx="3921277" cy="4208196"/>
            <a:chOff x="4992087" y="508683"/>
            <a:chExt cx="3921277" cy="4208196"/>
          </a:xfrm>
        </p:grpSpPr>
        <p:grpSp>
          <p:nvGrpSpPr>
            <p:cNvPr id="2860" name="Google Shape;2860;p173"/>
            <p:cNvGrpSpPr/>
            <p:nvPr/>
          </p:nvGrpSpPr>
          <p:grpSpPr>
            <a:xfrm>
              <a:off x="7934613" y="4490456"/>
              <a:ext cx="978751" cy="226423"/>
              <a:chOff x="4114929" y="104250"/>
              <a:chExt cx="978751" cy="226423"/>
            </a:xfrm>
          </p:grpSpPr>
          <p:sp>
            <p:nvSpPr>
              <p:cNvPr id="2861" name="Google Shape;2861;p17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4" name="Google Shape;2864;p173"/>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5" name="Google Shape;2865;p173"/>
            <p:cNvGrpSpPr/>
            <p:nvPr/>
          </p:nvGrpSpPr>
          <p:grpSpPr>
            <a:xfrm>
              <a:off x="6235600" y="3725832"/>
              <a:ext cx="524785" cy="125347"/>
              <a:chOff x="1675350" y="4136317"/>
              <a:chExt cx="524785" cy="125347"/>
            </a:xfrm>
          </p:grpSpPr>
          <p:sp>
            <p:nvSpPr>
              <p:cNvPr id="2866" name="Google Shape;2866;p17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2868"/>
        <p:cNvGrpSpPr/>
        <p:nvPr/>
      </p:nvGrpSpPr>
      <p:grpSpPr>
        <a:xfrm>
          <a:off x="0" y="0"/>
          <a:ext cx="0" cy="0"/>
          <a:chOff x="0" y="0"/>
          <a:chExt cx="0" cy="0"/>
        </a:xfrm>
      </p:grpSpPr>
      <p:grpSp>
        <p:nvGrpSpPr>
          <p:cNvPr id="2869" name="Google Shape;2869;p174"/>
          <p:cNvGrpSpPr/>
          <p:nvPr/>
        </p:nvGrpSpPr>
        <p:grpSpPr>
          <a:xfrm>
            <a:off x="324281" y="310677"/>
            <a:ext cx="8495439" cy="4522147"/>
            <a:chOff x="284556" y="259239"/>
            <a:chExt cx="8495439" cy="4522147"/>
          </a:xfrm>
        </p:grpSpPr>
        <p:grpSp>
          <p:nvGrpSpPr>
            <p:cNvPr id="2870" name="Google Shape;2870;p174"/>
            <p:cNvGrpSpPr/>
            <p:nvPr/>
          </p:nvGrpSpPr>
          <p:grpSpPr>
            <a:xfrm flipH="1">
              <a:off x="284556" y="4554963"/>
              <a:ext cx="978751" cy="226423"/>
              <a:chOff x="4114929" y="104250"/>
              <a:chExt cx="978751" cy="226423"/>
            </a:xfrm>
          </p:grpSpPr>
          <p:sp>
            <p:nvSpPr>
              <p:cNvPr id="2871" name="Google Shape;2871;p17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7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7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174"/>
            <p:cNvGrpSpPr/>
            <p:nvPr/>
          </p:nvGrpSpPr>
          <p:grpSpPr>
            <a:xfrm flipH="1">
              <a:off x="7752655" y="2479756"/>
              <a:ext cx="792366" cy="183988"/>
              <a:chOff x="6214836" y="4359395"/>
              <a:chExt cx="792366" cy="183988"/>
            </a:xfrm>
          </p:grpSpPr>
          <p:sp>
            <p:nvSpPr>
              <p:cNvPr id="2875" name="Google Shape;2875;p17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174"/>
            <p:cNvGrpSpPr/>
            <p:nvPr/>
          </p:nvGrpSpPr>
          <p:grpSpPr>
            <a:xfrm flipH="1">
              <a:off x="580755" y="384583"/>
              <a:ext cx="629895" cy="125228"/>
              <a:chOff x="2358395" y="153510"/>
              <a:chExt cx="629895" cy="125228"/>
            </a:xfrm>
          </p:grpSpPr>
          <p:sp>
            <p:nvSpPr>
              <p:cNvPr id="2879" name="Google Shape;2879;p17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7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1" name="Google Shape;2881;p17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2" name="Google Shape;2882;p174"/>
            <p:cNvGrpSpPr/>
            <p:nvPr/>
          </p:nvGrpSpPr>
          <p:grpSpPr>
            <a:xfrm flipH="1">
              <a:off x="8255209" y="259239"/>
              <a:ext cx="524785" cy="125347"/>
              <a:chOff x="1675350" y="4136317"/>
              <a:chExt cx="524785" cy="125347"/>
            </a:xfrm>
          </p:grpSpPr>
          <p:sp>
            <p:nvSpPr>
              <p:cNvPr id="2883" name="Google Shape;2883;p17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89" name="Google Shape;289;p18"/>
          <p:cNvGrpSpPr/>
          <p:nvPr/>
        </p:nvGrpSpPr>
        <p:grpSpPr>
          <a:xfrm>
            <a:off x="364470" y="426798"/>
            <a:ext cx="8415061" cy="1489161"/>
            <a:chOff x="271337" y="426798"/>
            <a:chExt cx="8415061" cy="1489161"/>
          </a:xfrm>
        </p:grpSpPr>
        <p:grpSp>
          <p:nvGrpSpPr>
            <p:cNvPr id="290" name="Google Shape;290;p18"/>
            <p:cNvGrpSpPr/>
            <p:nvPr/>
          </p:nvGrpSpPr>
          <p:grpSpPr>
            <a:xfrm>
              <a:off x="7209663" y="426798"/>
              <a:ext cx="978751" cy="226423"/>
              <a:chOff x="4114929" y="104250"/>
              <a:chExt cx="978751" cy="226423"/>
            </a:xfrm>
          </p:grpSpPr>
          <p:sp>
            <p:nvSpPr>
              <p:cNvPr id="291" name="Google Shape;291;p1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8"/>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8"/>
            <p:cNvGrpSpPr/>
            <p:nvPr/>
          </p:nvGrpSpPr>
          <p:grpSpPr>
            <a:xfrm>
              <a:off x="8161613" y="1394587"/>
              <a:ext cx="524785" cy="125347"/>
              <a:chOff x="1675350" y="4136317"/>
              <a:chExt cx="524785" cy="125347"/>
            </a:xfrm>
          </p:grpSpPr>
          <p:sp>
            <p:nvSpPr>
              <p:cNvPr id="296" name="Google Shape;296;p1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2885"/>
        <p:cNvGrpSpPr/>
        <p:nvPr/>
      </p:nvGrpSpPr>
      <p:grpSpPr>
        <a:xfrm>
          <a:off x="0" y="0"/>
          <a:ext cx="0" cy="0"/>
          <a:chOff x="0" y="0"/>
          <a:chExt cx="0" cy="0"/>
        </a:xfrm>
      </p:grpSpPr>
      <p:grpSp>
        <p:nvGrpSpPr>
          <p:cNvPr id="2886" name="Google Shape;2886;p175"/>
          <p:cNvGrpSpPr/>
          <p:nvPr/>
        </p:nvGrpSpPr>
        <p:grpSpPr>
          <a:xfrm>
            <a:off x="-242963" y="468545"/>
            <a:ext cx="8942902" cy="4206409"/>
            <a:chOff x="-242963" y="468545"/>
            <a:chExt cx="8942902" cy="4206409"/>
          </a:xfrm>
        </p:grpSpPr>
        <p:grpSp>
          <p:nvGrpSpPr>
            <p:cNvPr id="2887" name="Google Shape;2887;p175"/>
            <p:cNvGrpSpPr/>
            <p:nvPr/>
          </p:nvGrpSpPr>
          <p:grpSpPr>
            <a:xfrm>
              <a:off x="7721188" y="531169"/>
              <a:ext cx="978751" cy="226423"/>
              <a:chOff x="4114929" y="104250"/>
              <a:chExt cx="978751" cy="226423"/>
            </a:xfrm>
          </p:grpSpPr>
          <p:sp>
            <p:nvSpPr>
              <p:cNvPr id="2888" name="Google Shape;2888;p17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7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1" name="Google Shape;2891;p17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2" name="Google Shape;2892;p175"/>
            <p:cNvGrpSpPr/>
            <p:nvPr/>
          </p:nvGrpSpPr>
          <p:grpSpPr>
            <a:xfrm>
              <a:off x="1098050" y="4549607"/>
              <a:ext cx="524785" cy="125347"/>
              <a:chOff x="1675350" y="4136317"/>
              <a:chExt cx="524785" cy="125347"/>
            </a:xfrm>
          </p:grpSpPr>
          <p:sp>
            <p:nvSpPr>
              <p:cNvPr id="2893" name="Google Shape;2893;p17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00" name="Google Shape;300;p19"/>
          <p:cNvGrpSpPr/>
          <p:nvPr/>
        </p:nvGrpSpPr>
        <p:grpSpPr>
          <a:xfrm>
            <a:off x="431336" y="461722"/>
            <a:ext cx="8281327" cy="4220055"/>
            <a:chOff x="431336" y="461722"/>
            <a:chExt cx="8281327" cy="4220055"/>
          </a:xfrm>
        </p:grpSpPr>
        <p:grpSp>
          <p:nvGrpSpPr>
            <p:cNvPr id="301" name="Google Shape;301;p19"/>
            <p:cNvGrpSpPr/>
            <p:nvPr/>
          </p:nvGrpSpPr>
          <p:grpSpPr>
            <a:xfrm>
              <a:off x="7291512" y="4455355"/>
              <a:ext cx="978751" cy="226423"/>
              <a:chOff x="4114929" y="104250"/>
              <a:chExt cx="978751" cy="226423"/>
            </a:xfrm>
          </p:grpSpPr>
          <p:sp>
            <p:nvSpPr>
              <p:cNvPr id="302" name="Google Shape;302;p1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9"/>
            <p:cNvGrpSpPr/>
            <p:nvPr/>
          </p:nvGrpSpPr>
          <p:grpSpPr>
            <a:xfrm>
              <a:off x="7189322" y="461722"/>
              <a:ext cx="792366" cy="183988"/>
              <a:chOff x="6214836" y="4359395"/>
              <a:chExt cx="792366" cy="183988"/>
            </a:xfrm>
          </p:grpSpPr>
          <p:sp>
            <p:nvSpPr>
              <p:cNvPr id="306" name="Google Shape;306;p1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19"/>
            <p:cNvGrpSpPr/>
            <p:nvPr/>
          </p:nvGrpSpPr>
          <p:grpSpPr>
            <a:xfrm>
              <a:off x="8082769" y="2487919"/>
              <a:ext cx="629895" cy="125228"/>
              <a:chOff x="2358395" y="153510"/>
              <a:chExt cx="629895" cy="125228"/>
            </a:xfrm>
          </p:grpSpPr>
          <p:sp>
            <p:nvSpPr>
              <p:cNvPr id="310" name="Google Shape;310;p1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9"/>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9"/>
            <p:cNvGrpSpPr/>
            <p:nvPr/>
          </p:nvGrpSpPr>
          <p:grpSpPr>
            <a:xfrm>
              <a:off x="431336" y="1408306"/>
              <a:ext cx="524785" cy="125347"/>
              <a:chOff x="1675350" y="4136317"/>
              <a:chExt cx="524785" cy="125347"/>
            </a:xfrm>
          </p:grpSpPr>
          <p:sp>
            <p:nvSpPr>
              <p:cNvPr id="314" name="Google Shape;314;p1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318" name="Google Shape;318;p20"/>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19" name="Google Shape;319;p20"/>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0" name="Google Shape;320;p20"/>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1" name="Google Shape;321;p20"/>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2" name="Google Shape;322;p20"/>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3" name="Google Shape;323;p20"/>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4" name="Google Shape;324;p20"/>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5" name="Google Shape;325;p20"/>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326" name="Google Shape;326;p20"/>
          <p:cNvGrpSpPr/>
          <p:nvPr/>
        </p:nvGrpSpPr>
        <p:grpSpPr>
          <a:xfrm>
            <a:off x="-339224" y="299977"/>
            <a:ext cx="1439747" cy="4543547"/>
            <a:chOff x="-339224" y="299977"/>
            <a:chExt cx="1439747" cy="4543547"/>
          </a:xfrm>
        </p:grpSpPr>
        <p:grpSp>
          <p:nvGrpSpPr>
            <p:cNvPr id="327" name="Google Shape;327;p20"/>
            <p:cNvGrpSpPr/>
            <p:nvPr/>
          </p:nvGrpSpPr>
          <p:grpSpPr>
            <a:xfrm>
              <a:off x="-339224" y="4617101"/>
              <a:ext cx="978751" cy="226423"/>
              <a:chOff x="4114929" y="104250"/>
              <a:chExt cx="978751" cy="226423"/>
            </a:xfrm>
          </p:grpSpPr>
          <p:sp>
            <p:nvSpPr>
              <p:cNvPr id="328" name="Google Shape;328;p2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0"/>
            <p:cNvGrpSpPr/>
            <p:nvPr/>
          </p:nvGrpSpPr>
          <p:grpSpPr>
            <a:xfrm>
              <a:off x="575738" y="299977"/>
              <a:ext cx="524785" cy="125347"/>
              <a:chOff x="1675350" y="4136317"/>
              <a:chExt cx="524785" cy="125347"/>
            </a:xfrm>
          </p:grpSpPr>
          <p:sp>
            <p:nvSpPr>
              <p:cNvPr id="332" name="Google Shape;332;p2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5000"/>
              <a:buNone/>
              <a:defRPr sz="5000"/>
            </a:lvl1pPr>
            <a:lvl2pPr lvl="1">
              <a:lnSpc>
                <a:spcPct val="100000"/>
              </a:lnSpc>
              <a:spcBef>
                <a:spcPts val="0"/>
              </a:spcBef>
              <a:spcAft>
                <a:spcPts val="0"/>
              </a:spcAft>
              <a:buSzPts val="5000"/>
              <a:buNone/>
              <a:defRPr sz="5000"/>
            </a:lvl2pPr>
            <a:lvl3pPr lvl="2">
              <a:lnSpc>
                <a:spcPct val="100000"/>
              </a:lnSpc>
              <a:spcBef>
                <a:spcPts val="0"/>
              </a:spcBef>
              <a:spcAft>
                <a:spcPts val="0"/>
              </a:spcAft>
              <a:buSzPts val="5000"/>
              <a:buNone/>
              <a:defRPr sz="5000"/>
            </a:lvl3pPr>
            <a:lvl4pPr lvl="3">
              <a:lnSpc>
                <a:spcPct val="100000"/>
              </a:lnSpc>
              <a:spcBef>
                <a:spcPts val="0"/>
              </a:spcBef>
              <a:spcAft>
                <a:spcPts val="0"/>
              </a:spcAft>
              <a:buSzPts val="5000"/>
              <a:buNone/>
              <a:defRPr sz="5000"/>
            </a:lvl4pPr>
            <a:lvl5pPr lvl="4">
              <a:lnSpc>
                <a:spcPct val="100000"/>
              </a:lnSpc>
              <a:spcBef>
                <a:spcPts val="0"/>
              </a:spcBef>
              <a:spcAft>
                <a:spcPts val="0"/>
              </a:spcAft>
              <a:buSzPts val="5000"/>
              <a:buNone/>
              <a:defRPr sz="5000"/>
            </a:lvl5pPr>
            <a:lvl6pPr lvl="5">
              <a:lnSpc>
                <a:spcPct val="100000"/>
              </a:lnSpc>
              <a:spcBef>
                <a:spcPts val="0"/>
              </a:spcBef>
              <a:spcAft>
                <a:spcPts val="0"/>
              </a:spcAft>
              <a:buSzPts val="5000"/>
              <a:buNone/>
              <a:defRPr sz="5000"/>
            </a:lvl6pPr>
            <a:lvl7pPr lvl="6">
              <a:lnSpc>
                <a:spcPct val="100000"/>
              </a:lnSpc>
              <a:spcBef>
                <a:spcPts val="0"/>
              </a:spcBef>
              <a:spcAft>
                <a:spcPts val="0"/>
              </a:spcAft>
              <a:buSzPts val="5000"/>
              <a:buNone/>
              <a:defRPr sz="5000"/>
            </a:lvl7pPr>
            <a:lvl8pPr lvl="7">
              <a:lnSpc>
                <a:spcPct val="100000"/>
              </a:lnSpc>
              <a:spcBef>
                <a:spcPts val="0"/>
              </a:spcBef>
              <a:spcAft>
                <a:spcPts val="0"/>
              </a:spcAft>
              <a:buSzPts val="5000"/>
              <a:buNone/>
              <a:defRPr sz="5000"/>
            </a:lvl8pPr>
            <a:lvl9pPr lvl="8">
              <a:lnSpc>
                <a:spcPct val="100000"/>
              </a:lnSpc>
              <a:spcBef>
                <a:spcPts val="0"/>
              </a:spcBef>
              <a:spcAft>
                <a:spcPts val="0"/>
              </a:spcAft>
              <a:buSzPts val="5000"/>
              <a:buNone/>
              <a:defRPr sz="5000"/>
            </a:lvl9pPr>
          </a:lstStyle>
          <a:p>
            <a:endParaRPr/>
          </a:p>
        </p:txBody>
      </p:sp>
      <p:sp>
        <p:nvSpPr>
          <p:cNvPr id="33" name="Google Shape;33;p3"/>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34" name="Google Shape;34;p3"/>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35" name="Google Shape;35;p3"/>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344118" y="436947"/>
            <a:ext cx="8455764" cy="4269605"/>
            <a:chOff x="457606" y="448004"/>
            <a:chExt cx="8455764" cy="4269605"/>
          </a:xfrm>
        </p:grpSpPr>
        <p:grpSp>
          <p:nvGrpSpPr>
            <p:cNvPr id="37" name="Google Shape;37;p3"/>
            <p:cNvGrpSpPr/>
            <p:nvPr/>
          </p:nvGrpSpPr>
          <p:grpSpPr>
            <a:xfrm>
              <a:off x="7934619" y="4491186"/>
              <a:ext cx="978751" cy="226423"/>
              <a:chOff x="4114929" y="104250"/>
              <a:chExt cx="978751" cy="226423"/>
            </a:xfrm>
          </p:grpSpPr>
          <p:sp>
            <p:nvSpPr>
              <p:cNvPr id="38" name="Google Shape;38;p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3"/>
            <p:cNvGrpSpPr/>
            <p:nvPr/>
          </p:nvGrpSpPr>
          <p:grpSpPr>
            <a:xfrm>
              <a:off x="8027817" y="448004"/>
              <a:ext cx="792366" cy="183988"/>
              <a:chOff x="6214836" y="4359395"/>
              <a:chExt cx="792366" cy="183988"/>
            </a:xfrm>
          </p:grpSpPr>
          <p:sp>
            <p:nvSpPr>
              <p:cNvPr id="42" name="Google Shape;42;p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3"/>
            <p:cNvGrpSpPr/>
            <p:nvPr/>
          </p:nvGrpSpPr>
          <p:grpSpPr>
            <a:xfrm>
              <a:off x="457606" y="4541737"/>
              <a:ext cx="524785" cy="125347"/>
              <a:chOff x="1675350" y="4136317"/>
              <a:chExt cx="524785" cy="125347"/>
            </a:xfrm>
          </p:grpSpPr>
          <p:sp>
            <p:nvSpPr>
              <p:cNvPr id="47" name="Google Shape;47;p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36" name="Google Shape;336;p21"/>
          <p:cNvGrpSpPr/>
          <p:nvPr/>
        </p:nvGrpSpPr>
        <p:grpSpPr>
          <a:xfrm>
            <a:off x="311793" y="443582"/>
            <a:ext cx="8520414" cy="4256336"/>
            <a:chOff x="392950" y="426788"/>
            <a:chExt cx="8520414" cy="4256336"/>
          </a:xfrm>
        </p:grpSpPr>
        <p:grpSp>
          <p:nvGrpSpPr>
            <p:cNvPr id="337" name="Google Shape;337;p21"/>
            <p:cNvGrpSpPr/>
            <p:nvPr/>
          </p:nvGrpSpPr>
          <p:grpSpPr>
            <a:xfrm>
              <a:off x="7934613" y="426788"/>
              <a:ext cx="978751" cy="226423"/>
              <a:chOff x="4114929" y="104250"/>
              <a:chExt cx="978751" cy="226423"/>
            </a:xfrm>
          </p:grpSpPr>
          <p:sp>
            <p:nvSpPr>
              <p:cNvPr id="338" name="Google Shape;338;p2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1"/>
            <p:cNvGrpSpPr/>
            <p:nvPr/>
          </p:nvGrpSpPr>
          <p:grpSpPr>
            <a:xfrm>
              <a:off x="392950" y="4557776"/>
              <a:ext cx="524785" cy="125347"/>
              <a:chOff x="1675350" y="4136317"/>
              <a:chExt cx="524785" cy="125347"/>
            </a:xfrm>
          </p:grpSpPr>
          <p:sp>
            <p:nvSpPr>
              <p:cNvPr id="342" name="Google Shape;342;p2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344"/>
        <p:cNvGrpSpPr/>
        <p:nvPr/>
      </p:nvGrpSpPr>
      <p:grpSpPr>
        <a:xfrm>
          <a:off x="0" y="0"/>
          <a:ext cx="0" cy="0"/>
          <a:chOff x="0" y="0"/>
          <a:chExt cx="0" cy="0"/>
        </a:xfrm>
      </p:grpSpPr>
      <p:sp>
        <p:nvSpPr>
          <p:cNvPr id="345" name="Google Shape;345;p22"/>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46" name="Google Shape;346;p22"/>
          <p:cNvGrpSpPr/>
          <p:nvPr/>
        </p:nvGrpSpPr>
        <p:grpSpPr>
          <a:xfrm flipH="1">
            <a:off x="7853456" y="443582"/>
            <a:ext cx="978751" cy="4256336"/>
            <a:chOff x="7853456" y="443582"/>
            <a:chExt cx="978751" cy="4256336"/>
          </a:xfrm>
        </p:grpSpPr>
        <p:grpSp>
          <p:nvGrpSpPr>
            <p:cNvPr id="347" name="Google Shape;347;p22"/>
            <p:cNvGrpSpPr/>
            <p:nvPr/>
          </p:nvGrpSpPr>
          <p:grpSpPr>
            <a:xfrm>
              <a:off x="7853456" y="443582"/>
              <a:ext cx="978751" cy="226423"/>
              <a:chOff x="4114929" y="104250"/>
              <a:chExt cx="978751" cy="226423"/>
            </a:xfrm>
          </p:grpSpPr>
          <p:sp>
            <p:nvSpPr>
              <p:cNvPr id="348" name="Google Shape;348;p2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8307422" y="4574571"/>
              <a:ext cx="524785" cy="125347"/>
              <a:chOff x="1675350" y="4136317"/>
              <a:chExt cx="524785" cy="125347"/>
            </a:xfrm>
          </p:grpSpPr>
          <p:sp>
            <p:nvSpPr>
              <p:cNvPr id="352" name="Google Shape;352;p2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54"/>
        <p:cNvGrpSpPr/>
        <p:nvPr/>
      </p:nvGrpSpPr>
      <p:grpSpPr>
        <a:xfrm>
          <a:off x="0" y="0"/>
          <a:ext cx="0" cy="0"/>
          <a:chOff x="0" y="0"/>
          <a:chExt cx="0" cy="0"/>
        </a:xfrm>
      </p:grpSpPr>
      <p:sp>
        <p:nvSpPr>
          <p:cNvPr id="355" name="Google Shape;355;p23"/>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56" name="Google Shape;356;p23"/>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57" name="Google Shape;357;p23"/>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58" name="Google Shape;358;p23"/>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59" name="Google Shape;359;p23"/>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0" name="Google Shape;360;p23"/>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1" name="Google Shape;361;p23"/>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2" name="Google Shape;362;p23"/>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3" name="Google Shape;363;p23"/>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4" name="Google Shape;364;p23"/>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5" name="Google Shape;365;p23"/>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6" name="Google Shape;366;p23"/>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7" name="Google Shape;367;p2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68" name="Google Shape;368;p23"/>
          <p:cNvGrpSpPr/>
          <p:nvPr/>
        </p:nvGrpSpPr>
        <p:grpSpPr>
          <a:xfrm flipH="1">
            <a:off x="235593" y="1486212"/>
            <a:ext cx="8672814" cy="3159553"/>
            <a:chOff x="392950" y="1588880"/>
            <a:chExt cx="8672814" cy="3159553"/>
          </a:xfrm>
        </p:grpSpPr>
        <p:grpSp>
          <p:nvGrpSpPr>
            <p:cNvPr id="369" name="Google Shape;369;p23"/>
            <p:cNvGrpSpPr/>
            <p:nvPr/>
          </p:nvGrpSpPr>
          <p:grpSpPr>
            <a:xfrm>
              <a:off x="8087013" y="4522011"/>
              <a:ext cx="978751" cy="226423"/>
              <a:chOff x="4114929" y="104250"/>
              <a:chExt cx="978751" cy="226423"/>
            </a:xfrm>
          </p:grpSpPr>
          <p:sp>
            <p:nvSpPr>
              <p:cNvPr id="370" name="Google Shape;370;p2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8261834" y="1588880"/>
              <a:ext cx="629895" cy="125228"/>
              <a:chOff x="7247384" y="153510"/>
              <a:chExt cx="629895" cy="125228"/>
            </a:xfrm>
          </p:grpSpPr>
          <p:sp>
            <p:nvSpPr>
              <p:cNvPr id="374" name="Google Shape;374;p23"/>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23"/>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3"/>
            <p:cNvGrpSpPr/>
            <p:nvPr/>
          </p:nvGrpSpPr>
          <p:grpSpPr>
            <a:xfrm>
              <a:off x="392950" y="2171899"/>
              <a:ext cx="524785" cy="125347"/>
              <a:chOff x="1675350" y="4136317"/>
              <a:chExt cx="524785" cy="125347"/>
            </a:xfrm>
          </p:grpSpPr>
          <p:sp>
            <p:nvSpPr>
              <p:cNvPr id="378" name="Google Shape;378;p2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380"/>
        <p:cNvGrpSpPr/>
        <p:nvPr/>
      </p:nvGrpSpPr>
      <p:grpSpPr>
        <a:xfrm>
          <a:off x="0" y="0"/>
          <a:ext cx="0" cy="0"/>
          <a:chOff x="0" y="0"/>
          <a:chExt cx="0" cy="0"/>
        </a:xfrm>
      </p:grpSpPr>
      <p:sp>
        <p:nvSpPr>
          <p:cNvPr id="381" name="Google Shape;381;p24"/>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2" name="Google Shape;382;p24"/>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endParaRPr/>
          </a:p>
        </p:txBody>
      </p:sp>
      <p:sp>
        <p:nvSpPr>
          <p:cNvPr id="383" name="Google Shape;383;p24"/>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4" name="Google Shape;384;p24"/>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85" name="Google Shape;385;p24"/>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6" name="Google Shape;386;p24"/>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387" name="Google Shape;387;p24"/>
          <p:cNvGrpSpPr/>
          <p:nvPr/>
        </p:nvGrpSpPr>
        <p:grpSpPr>
          <a:xfrm>
            <a:off x="455117" y="319521"/>
            <a:ext cx="8233767" cy="4504459"/>
            <a:chOff x="441936" y="213162"/>
            <a:chExt cx="8233767" cy="4504459"/>
          </a:xfrm>
        </p:grpSpPr>
        <p:grpSp>
          <p:nvGrpSpPr>
            <p:cNvPr id="388" name="Google Shape;388;p24"/>
            <p:cNvGrpSpPr/>
            <p:nvPr/>
          </p:nvGrpSpPr>
          <p:grpSpPr>
            <a:xfrm>
              <a:off x="7193538" y="4491198"/>
              <a:ext cx="978751" cy="226423"/>
              <a:chOff x="4114929" y="104250"/>
              <a:chExt cx="978751" cy="226423"/>
            </a:xfrm>
          </p:grpSpPr>
          <p:sp>
            <p:nvSpPr>
              <p:cNvPr id="389" name="Google Shape;389;p2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4"/>
            <p:cNvGrpSpPr/>
            <p:nvPr/>
          </p:nvGrpSpPr>
          <p:grpSpPr>
            <a:xfrm>
              <a:off x="441936" y="448003"/>
              <a:ext cx="792366" cy="183988"/>
              <a:chOff x="6214836" y="4359395"/>
              <a:chExt cx="792366" cy="183988"/>
            </a:xfrm>
          </p:grpSpPr>
          <p:sp>
            <p:nvSpPr>
              <p:cNvPr id="393" name="Google Shape;393;p2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4"/>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24"/>
            <p:cNvGrpSpPr/>
            <p:nvPr/>
          </p:nvGrpSpPr>
          <p:grpSpPr>
            <a:xfrm>
              <a:off x="457613" y="4019412"/>
              <a:ext cx="524785" cy="125347"/>
              <a:chOff x="1675350" y="4136317"/>
              <a:chExt cx="524785" cy="125347"/>
            </a:xfrm>
          </p:grpSpPr>
          <p:sp>
            <p:nvSpPr>
              <p:cNvPr id="398" name="Google Shape;398;p2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400"/>
        <p:cNvGrpSpPr/>
        <p:nvPr/>
      </p:nvGrpSpPr>
      <p:grpSpPr>
        <a:xfrm>
          <a:off x="0" y="0"/>
          <a:ext cx="0" cy="0"/>
          <a:chOff x="0" y="0"/>
          <a:chExt cx="0" cy="0"/>
        </a:xfrm>
      </p:grpSpPr>
      <p:sp>
        <p:nvSpPr>
          <p:cNvPr id="401" name="Google Shape;401;p25"/>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402" name="Google Shape;402;p25"/>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403" name="Google Shape;403;p25"/>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404" name="Google Shape;404;p25"/>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25"/>
          <p:cNvGrpSpPr/>
          <p:nvPr/>
        </p:nvGrpSpPr>
        <p:grpSpPr>
          <a:xfrm>
            <a:off x="3228820" y="669826"/>
            <a:ext cx="5698583" cy="3803848"/>
            <a:chOff x="3228820" y="654286"/>
            <a:chExt cx="5698583" cy="3803848"/>
          </a:xfrm>
        </p:grpSpPr>
        <p:grpSp>
          <p:nvGrpSpPr>
            <p:cNvPr id="406" name="Google Shape;406;p25"/>
            <p:cNvGrpSpPr/>
            <p:nvPr/>
          </p:nvGrpSpPr>
          <p:grpSpPr>
            <a:xfrm>
              <a:off x="3920388" y="654286"/>
              <a:ext cx="978751" cy="226423"/>
              <a:chOff x="4114929" y="104250"/>
              <a:chExt cx="978751" cy="226423"/>
            </a:xfrm>
          </p:grpSpPr>
          <p:sp>
            <p:nvSpPr>
              <p:cNvPr id="407" name="Google Shape;407;p2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5"/>
            <p:cNvGrpSpPr/>
            <p:nvPr/>
          </p:nvGrpSpPr>
          <p:grpSpPr>
            <a:xfrm>
              <a:off x="3600899" y="3101178"/>
              <a:ext cx="792366" cy="183988"/>
              <a:chOff x="6214836" y="4359395"/>
              <a:chExt cx="792366" cy="183988"/>
            </a:xfrm>
          </p:grpSpPr>
          <p:sp>
            <p:nvSpPr>
              <p:cNvPr id="411" name="Google Shape;411;p2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25"/>
            <p:cNvGrpSpPr/>
            <p:nvPr/>
          </p:nvGrpSpPr>
          <p:grpSpPr>
            <a:xfrm>
              <a:off x="3228820" y="1928329"/>
              <a:ext cx="629895" cy="125228"/>
              <a:chOff x="2358395" y="153510"/>
              <a:chExt cx="629895" cy="125228"/>
            </a:xfrm>
          </p:grpSpPr>
          <p:sp>
            <p:nvSpPr>
              <p:cNvPr id="415" name="Google Shape;415;p2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5"/>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25"/>
            <p:cNvGrpSpPr/>
            <p:nvPr/>
          </p:nvGrpSpPr>
          <p:grpSpPr>
            <a:xfrm>
              <a:off x="4309613" y="4332787"/>
              <a:ext cx="524785" cy="125347"/>
              <a:chOff x="1675350" y="4136317"/>
              <a:chExt cx="524785" cy="125347"/>
            </a:xfrm>
          </p:grpSpPr>
          <p:sp>
            <p:nvSpPr>
              <p:cNvPr id="419" name="Google Shape;419;p2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421"/>
        <p:cNvGrpSpPr/>
        <p:nvPr/>
      </p:nvGrpSpPr>
      <p:grpSpPr>
        <a:xfrm>
          <a:off x="0" y="0"/>
          <a:ext cx="0" cy="0"/>
          <a:chOff x="0" y="0"/>
          <a:chExt cx="0" cy="0"/>
        </a:xfrm>
      </p:grpSpPr>
      <p:sp>
        <p:nvSpPr>
          <p:cNvPr id="422" name="Google Shape;422;p26"/>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3" name="Google Shape;423;p26"/>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24" name="Google Shape;424;p26"/>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6"/>
          <p:cNvGrpSpPr/>
          <p:nvPr/>
        </p:nvGrpSpPr>
        <p:grpSpPr>
          <a:xfrm>
            <a:off x="2383613" y="477145"/>
            <a:ext cx="6292090" cy="4189209"/>
            <a:chOff x="2383613" y="508687"/>
            <a:chExt cx="6292090" cy="4189209"/>
          </a:xfrm>
        </p:grpSpPr>
        <p:grpSp>
          <p:nvGrpSpPr>
            <p:cNvPr id="426" name="Google Shape;426;p26"/>
            <p:cNvGrpSpPr/>
            <p:nvPr/>
          </p:nvGrpSpPr>
          <p:grpSpPr>
            <a:xfrm>
              <a:off x="7294813" y="4346136"/>
              <a:ext cx="978751" cy="226423"/>
              <a:chOff x="4114929" y="104250"/>
              <a:chExt cx="978751" cy="226423"/>
            </a:xfrm>
          </p:grpSpPr>
          <p:sp>
            <p:nvSpPr>
              <p:cNvPr id="427" name="Google Shape;427;p2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6"/>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26"/>
            <p:cNvGrpSpPr/>
            <p:nvPr/>
          </p:nvGrpSpPr>
          <p:grpSpPr>
            <a:xfrm>
              <a:off x="2383613" y="4572549"/>
              <a:ext cx="524785" cy="125347"/>
              <a:chOff x="1675350" y="4136317"/>
              <a:chExt cx="524785" cy="125347"/>
            </a:xfrm>
          </p:grpSpPr>
          <p:sp>
            <p:nvSpPr>
              <p:cNvPr id="432" name="Google Shape;432;p2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434"/>
        <p:cNvGrpSpPr/>
        <p:nvPr/>
      </p:nvGrpSpPr>
      <p:grpSpPr>
        <a:xfrm>
          <a:off x="0" y="0"/>
          <a:ext cx="0" cy="0"/>
          <a:chOff x="0" y="0"/>
          <a:chExt cx="0" cy="0"/>
        </a:xfrm>
      </p:grpSpPr>
      <p:sp>
        <p:nvSpPr>
          <p:cNvPr id="435" name="Google Shape;435;p27"/>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36" name="Google Shape;436;p27"/>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437" name="Google Shape;437;p27"/>
          <p:cNvGrpSpPr/>
          <p:nvPr/>
        </p:nvGrpSpPr>
        <p:grpSpPr>
          <a:xfrm>
            <a:off x="4000814" y="264438"/>
            <a:ext cx="4785567" cy="6850600"/>
            <a:chOff x="1552072" y="1022830"/>
            <a:chExt cx="2480340" cy="3550637"/>
          </a:xfrm>
        </p:grpSpPr>
        <p:sp>
          <p:nvSpPr>
            <p:cNvPr id="438" name="Google Shape;438;p2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7"/>
          <p:cNvGrpSpPr/>
          <p:nvPr/>
        </p:nvGrpSpPr>
        <p:grpSpPr>
          <a:xfrm>
            <a:off x="555587" y="407486"/>
            <a:ext cx="8337626" cy="4328529"/>
            <a:chOff x="575738" y="275868"/>
            <a:chExt cx="8337626" cy="4328529"/>
          </a:xfrm>
        </p:grpSpPr>
        <p:grpSp>
          <p:nvGrpSpPr>
            <p:cNvPr id="441" name="Google Shape;441;p27"/>
            <p:cNvGrpSpPr/>
            <p:nvPr/>
          </p:nvGrpSpPr>
          <p:grpSpPr>
            <a:xfrm>
              <a:off x="7934613" y="3373911"/>
              <a:ext cx="978751" cy="226423"/>
              <a:chOff x="4114929" y="104250"/>
              <a:chExt cx="978751" cy="226423"/>
            </a:xfrm>
          </p:grpSpPr>
          <p:sp>
            <p:nvSpPr>
              <p:cNvPr id="442" name="Google Shape;442;p2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7"/>
            <p:cNvGrpSpPr/>
            <p:nvPr/>
          </p:nvGrpSpPr>
          <p:grpSpPr>
            <a:xfrm>
              <a:off x="5489370" y="275868"/>
              <a:ext cx="629895" cy="125228"/>
              <a:chOff x="2358395" y="153510"/>
              <a:chExt cx="629895" cy="125228"/>
            </a:xfrm>
          </p:grpSpPr>
          <p:sp>
            <p:nvSpPr>
              <p:cNvPr id="446" name="Google Shape;446;p2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27"/>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7"/>
            <p:cNvGrpSpPr/>
            <p:nvPr/>
          </p:nvGrpSpPr>
          <p:grpSpPr>
            <a:xfrm>
              <a:off x="575738" y="548212"/>
              <a:ext cx="524785" cy="125347"/>
              <a:chOff x="1675350" y="3983917"/>
              <a:chExt cx="524785" cy="125347"/>
            </a:xfrm>
          </p:grpSpPr>
          <p:sp>
            <p:nvSpPr>
              <p:cNvPr id="450" name="Google Shape;450;p27"/>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452"/>
        <p:cNvGrpSpPr/>
        <p:nvPr/>
      </p:nvGrpSpPr>
      <p:grpSpPr>
        <a:xfrm>
          <a:off x="0" y="0"/>
          <a:ext cx="0" cy="0"/>
          <a:chOff x="0" y="0"/>
          <a:chExt cx="0" cy="0"/>
        </a:xfrm>
      </p:grpSpPr>
      <p:sp>
        <p:nvSpPr>
          <p:cNvPr id="453" name="Google Shape;453;p28"/>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454" name="Google Shape;454;p28"/>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455" name="Google Shape;455;p28"/>
          <p:cNvGrpSpPr/>
          <p:nvPr/>
        </p:nvGrpSpPr>
        <p:grpSpPr>
          <a:xfrm>
            <a:off x="6784543" y="462241"/>
            <a:ext cx="2103329" cy="4219017"/>
            <a:chOff x="7317943" y="448006"/>
            <a:chExt cx="2103329" cy="4219017"/>
          </a:xfrm>
        </p:grpSpPr>
        <p:grpSp>
          <p:nvGrpSpPr>
            <p:cNvPr id="456" name="Google Shape;456;p28"/>
            <p:cNvGrpSpPr/>
            <p:nvPr/>
          </p:nvGrpSpPr>
          <p:grpSpPr>
            <a:xfrm flipH="1">
              <a:off x="7317943" y="448006"/>
              <a:ext cx="792366" cy="183988"/>
              <a:chOff x="6214836" y="4359395"/>
              <a:chExt cx="792366" cy="183988"/>
            </a:xfrm>
          </p:grpSpPr>
          <p:sp>
            <p:nvSpPr>
              <p:cNvPr id="457" name="Google Shape;457;p2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8"/>
            <p:cNvGrpSpPr/>
            <p:nvPr/>
          </p:nvGrpSpPr>
          <p:grpSpPr>
            <a:xfrm flipH="1">
              <a:off x="7399180" y="4541795"/>
              <a:ext cx="629895" cy="125228"/>
              <a:chOff x="2358395" y="153510"/>
              <a:chExt cx="629895" cy="125228"/>
            </a:xfrm>
          </p:grpSpPr>
          <p:sp>
            <p:nvSpPr>
              <p:cNvPr id="461" name="Google Shape;461;p2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28"/>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464"/>
        <p:cNvGrpSpPr/>
        <p:nvPr/>
      </p:nvGrpSpPr>
      <p:grpSpPr>
        <a:xfrm>
          <a:off x="0" y="0"/>
          <a:ext cx="0" cy="0"/>
          <a:chOff x="0" y="0"/>
          <a:chExt cx="0" cy="0"/>
        </a:xfrm>
      </p:grpSpPr>
      <p:sp>
        <p:nvSpPr>
          <p:cNvPr id="465" name="Google Shape;465;p29"/>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6" name="Google Shape;466;p29"/>
          <p:cNvGrpSpPr/>
          <p:nvPr/>
        </p:nvGrpSpPr>
        <p:grpSpPr>
          <a:xfrm>
            <a:off x="4934681" y="73823"/>
            <a:ext cx="6422954" cy="4995912"/>
            <a:chOff x="5163281" y="-20473"/>
            <a:chExt cx="6422954" cy="4995912"/>
          </a:xfrm>
        </p:grpSpPr>
        <p:sp>
          <p:nvSpPr>
            <p:cNvPr id="467" name="Google Shape;467;p29"/>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9"/>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0" name="Google Shape;470;p29"/>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471" name="Google Shape;471;p29"/>
          <p:cNvGrpSpPr/>
          <p:nvPr/>
        </p:nvGrpSpPr>
        <p:grpSpPr>
          <a:xfrm>
            <a:off x="4087245" y="542056"/>
            <a:ext cx="4805715" cy="3802310"/>
            <a:chOff x="4121688" y="477337"/>
            <a:chExt cx="4805715" cy="3802310"/>
          </a:xfrm>
        </p:grpSpPr>
        <p:grpSp>
          <p:nvGrpSpPr>
            <p:cNvPr id="472" name="Google Shape;472;p29"/>
            <p:cNvGrpSpPr/>
            <p:nvPr/>
          </p:nvGrpSpPr>
          <p:grpSpPr>
            <a:xfrm>
              <a:off x="4121688" y="2296637"/>
              <a:ext cx="978751" cy="226423"/>
              <a:chOff x="4114929" y="104250"/>
              <a:chExt cx="978751" cy="226423"/>
            </a:xfrm>
          </p:grpSpPr>
          <p:sp>
            <p:nvSpPr>
              <p:cNvPr id="473" name="Google Shape;473;p2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9"/>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9"/>
            <p:cNvGrpSpPr/>
            <p:nvPr/>
          </p:nvGrpSpPr>
          <p:grpSpPr>
            <a:xfrm>
              <a:off x="7235625" y="477337"/>
              <a:ext cx="524785" cy="125347"/>
              <a:chOff x="1675350" y="4136317"/>
              <a:chExt cx="524785" cy="125347"/>
            </a:xfrm>
          </p:grpSpPr>
          <p:sp>
            <p:nvSpPr>
              <p:cNvPr id="478" name="Google Shape;478;p2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480"/>
        <p:cNvGrpSpPr/>
        <p:nvPr/>
      </p:nvGrpSpPr>
      <p:grpSpPr>
        <a:xfrm>
          <a:off x="0" y="0"/>
          <a:ext cx="0" cy="0"/>
          <a:chOff x="0" y="0"/>
          <a:chExt cx="0" cy="0"/>
        </a:xfrm>
      </p:grpSpPr>
      <p:grpSp>
        <p:nvGrpSpPr>
          <p:cNvPr id="481" name="Google Shape;481;p30"/>
          <p:cNvGrpSpPr/>
          <p:nvPr/>
        </p:nvGrpSpPr>
        <p:grpSpPr>
          <a:xfrm>
            <a:off x="311762" y="448003"/>
            <a:ext cx="8112227" cy="3985318"/>
            <a:chOff x="311762" y="448003"/>
            <a:chExt cx="8112227" cy="3985318"/>
          </a:xfrm>
        </p:grpSpPr>
        <p:grpSp>
          <p:nvGrpSpPr>
            <p:cNvPr id="482" name="Google Shape;482;p30"/>
            <p:cNvGrpSpPr/>
            <p:nvPr/>
          </p:nvGrpSpPr>
          <p:grpSpPr>
            <a:xfrm>
              <a:off x="7445238" y="4073436"/>
              <a:ext cx="978751" cy="226423"/>
              <a:chOff x="4114929" y="104250"/>
              <a:chExt cx="978751" cy="226423"/>
            </a:xfrm>
          </p:grpSpPr>
          <p:sp>
            <p:nvSpPr>
              <p:cNvPr id="483" name="Google Shape;483;p3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0"/>
            <p:cNvGrpSpPr/>
            <p:nvPr/>
          </p:nvGrpSpPr>
          <p:grpSpPr>
            <a:xfrm>
              <a:off x="7174724" y="448003"/>
              <a:ext cx="792366" cy="183988"/>
              <a:chOff x="6214836" y="4359395"/>
              <a:chExt cx="792366" cy="183988"/>
            </a:xfrm>
          </p:grpSpPr>
          <p:sp>
            <p:nvSpPr>
              <p:cNvPr id="487" name="Google Shape;487;p3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30"/>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30"/>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492" name="Google Shape;492;p30"/>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493" name="Google Shape;493;p30"/>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51" name="Google Shape;51;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52" name="Google Shape;52;p4"/>
          <p:cNvGrpSpPr/>
          <p:nvPr/>
        </p:nvGrpSpPr>
        <p:grpSpPr>
          <a:xfrm>
            <a:off x="-292741" y="183237"/>
            <a:ext cx="9729483" cy="4412797"/>
            <a:chOff x="-312705" y="183237"/>
            <a:chExt cx="9729483" cy="4412797"/>
          </a:xfrm>
        </p:grpSpPr>
        <p:grpSp>
          <p:nvGrpSpPr>
            <p:cNvPr id="53" name="Google Shape;53;p4"/>
            <p:cNvGrpSpPr/>
            <p:nvPr/>
          </p:nvGrpSpPr>
          <p:grpSpPr>
            <a:xfrm>
              <a:off x="7934613" y="4369611"/>
              <a:ext cx="978751" cy="226423"/>
              <a:chOff x="4114929" y="104250"/>
              <a:chExt cx="978751" cy="226423"/>
            </a:xfrm>
          </p:grpSpPr>
          <p:sp>
            <p:nvSpPr>
              <p:cNvPr id="54" name="Google Shape;54;p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7142249" y="1055866"/>
              <a:ext cx="792366" cy="183988"/>
              <a:chOff x="6214836" y="4359395"/>
              <a:chExt cx="792366" cy="183988"/>
            </a:xfrm>
          </p:grpSpPr>
          <p:sp>
            <p:nvSpPr>
              <p:cNvPr id="58" name="Google Shape;58;p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12705" y="1114630"/>
              <a:ext cx="629895" cy="125228"/>
              <a:chOff x="2358395" y="153510"/>
              <a:chExt cx="629895" cy="125228"/>
            </a:xfrm>
          </p:grpSpPr>
          <p:sp>
            <p:nvSpPr>
              <p:cNvPr id="62" name="Google Shape;62;p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8161613" y="183237"/>
              <a:ext cx="524785" cy="125347"/>
              <a:chOff x="1675350" y="4136317"/>
              <a:chExt cx="524785" cy="125347"/>
            </a:xfrm>
          </p:grpSpPr>
          <p:sp>
            <p:nvSpPr>
              <p:cNvPr id="66" name="Google Shape;66;p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494"/>
        <p:cNvGrpSpPr/>
        <p:nvPr/>
      </p:nvGrpSpPr>
      <p:grpSpPr>
        <a:xfrm>
          <a:off x="0" y="0"/>
          <a:ext cx="0" cy="0"/>
          <a:chOff x="0" y="0"/>
          <a:chExt cx="0" cy="0"/>
        </a:xfrm>
      </p:grpSpPr>
      <p:sp>
        <p:nvSpPr>
          <p:cNvPr id="495" name="Google Shape;495;p31"/>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96" name="Google Shape;496;p31"/>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497" name="Google Shape;497;p31"/>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98" name="Google Shape;498;p31"/>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499" name="Google Shape;499;p31"/>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00" name="Google Shape;500;p31"/>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501" name="Google Shape;501;p31"/>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502" name="Google Shape;502;p31"/>
          <p:cNvGrpSpPr/>
          <p:nvPr/>
        </p:nvGrpSpPr>
        <p:grpSpPr>
          <a:xfrm>
            <a:off x="250105" y="341908"/>
            <a:ext cx="8643790" cy="4459684"/>
            <a:chOff x="269574" y="207337"/>
            <a:chExt cx="8643790" cy="4459684"/>
          </a:xfrm>
        </p:grpSpPr>
        <p:grpSp>
          <p:nvGrpSpPr>
            <p:cNvPr id="503" name="Google Shape;503;p31"/>
            <p:cNvGrpSpPr/>
            <p:nvPr/>
          </p:nvGrpSpPr>
          <p:grpSpPr>
            <a:xfrm>
              <a:off x="7934613" y="1344048"/>
              <a:ext cx="978751" cy="226423"/>
              <a:chOff x="4114929" y="104250"/>
              <a:chExt cx="978751" cy="226423"/>
            </a:xfrm>
          </p:grpSpPr>
          <p:sp>
            <p:nvSpPr>
              <p:cNvPr id="504" name="Google Shape;504;p3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1"/>
            <p:cNvGrpSpPr/>
            <p:nvPr/>
          </p:nvGrpSpPr>
          <p:grpSpPr>
            <a:xfrm>
              <a:off x="269574" y="3794653"/>
              <a:ext cx="792366" cy="183988"/>
              <a:chOff x="6214836" y="4359395"/>
              <a:chExt cx="792366" cy="183988"/>
            </a:xfrm>
          </p:grpSpPr>
          <p:sp>
            <p:nvSpPr>
              <p:cNvPr id="508" name="Google Shape;508;p3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1"/>
            <p:cNvGrpSpPr/>
            <p:nvPr/>
          </p:nvGrpSpPr>
          <p:grpSpPr>
            <a:xfrm>
              <a:off x="8109045" y="4541793"/>
              <a:ext cx="629895" cy="125228"/>
              <a:chOff x="2358395" y="153510"/>
              <a:chExt cx="629895" cy="125228"/>
            </a:xfrm>
          </p:grpSpPr>
          <p:sp>
            <p:nvSpPr>
              <p:cNvPr id="512" name="Google Shape;512;p31"/>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31"/>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31"/>
            <p:cNvGrpSpPr/>
            <p:nvPr/>
          </p:nvGrpSpPr>
          <p:grpSpPr>
            <a:xfrm>
              <a:off x="7562250" y="207337"/>
              <a:ext cx="524785" cy="125347"/>
              <a:chOff x="1675350" y="4136317"/>
              <a:chExt cx="524785" cy="125347"/>
            </a:xfrm>
          </p:grpSpPr>
          <p:sp>
            <p:nvSpPr>
              <p:cNvPr id="516" name="Google Shape;516;p3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518"/>
        <p:cNvGrpSpPr/>
        <p:nvPr/>
      </p:nvGrpSpPr>
      <p:grpSpPr>
        <a:xfrm>
          <a:off x="0" y="0"/>
          <a:ext cx="0" cy="0"/>
          <a:chOff x="0" y="0"/>
          <a:chExt cx="0" cy="0"/>
        </a:xfrm>
      </p:grpSpPr>
      <p:sp>
        <p:nvSpPr>
          <p:cNvPr id="519" name="Google Shape;519;p32"/>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0" name="Google Shape;520;p32"/>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1" name="Google Shape;521;p32"/>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2" name="Google Shape;522;p32"/>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3" name="Google Shape;523;p32"/>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4" name="Google Shape;524;p32"/>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5" name="Google Shape;525;p32"/>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6" name="Google Shape;526;p32"/>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7" name="Google Shape;527;p32"/>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8" name="Google Shape;528;p32"/>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9" name="Google Shape;529;p3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530" name="Google Shape;530;p32"/>
          <p:cNvGrpSpPr/>
          <p:nvPr/>
        </p:nvGrpSpPr>
        <p:grpSpPr>
          <a:xfrm>
            <a:off x="-262346" y="1394581"/>
            <a:ext cx="8938041" cy="3272434"/>
            <a:chOff x="-262346" y="1394581"/>
            <a:chExt cx="8938041" cy="3272434"/>
          </a:xfrm>
        </p:grpSpPr>
        <p:grpSp>
          <p:nvGrpSpPr>
            <p:cNvPr id="531" name="Google Shape;531;p32"/>
            <p:cNvGrpSpPr/>
            <p:nvPr/>
          </p:nvGrpSpPr>
          <p:grpSpPr>
            <a:xfrm flipH="1">
              <a:off x="534093" y="1947092"/>
              <a:ext cx="978751" cy="226423"/>
              <a:chOff x="4114929" y="104250"/>
              <a:chExt cx="978751" cy="226423"/>
            </a:xfrm>
          </p:grpSpPr>
          <p:sp>
            <p:nvSpPr>
              <p:cNvPr id="532" name="Google Shape;532;p3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2"/>
            <p:cNvGrpSpPr/>
            <p:nvPr/>
          </p:nvGrpSpPr>
          <p:grpSpPr>
            <a:xfrm flipH="1">
              <a:off x="7018054" y="4541787"/>
              <a:ext cx="629895" cy="125228"/>
              <a:chOff x="7247384" y="153510"/>
              <a:chExt cx="629895" cy="125228"/>
            </a:xfrm>
          </p:grpSpPr>
          <p:sp>
            <p:nvSpPr>
              <p:cNvPr id="536" name="Google Shape;536;p32"/>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2"/>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32"/>
            <p:cNvGrpSpPr/>
            <p:nvPr/>
          </p:nvGrpSpPr>
          <p:grpSpPr>
            <a:xfrm flipH="1">
              <a:off x="7269972" y="1394581"/>
              <a:ext cx="524785" cy="125347"/>
              <a:chOff x="1675350" y="4136317"/>
              <a:chExt cx="524785" cy="125347"/>
            </a:xfrm>
          </p:grpSpPr>
          <p:sp>
            <p:nvSpPr>
              <p:cNvPr id="540" name="Google Shape;540;p3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32"/>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543"/>
        <p:cNvGrpSpPr/>
        <p:nvPr/>
      </p:nvGrpSpPr>
      <p:grpSpPr>
        <a:xfrm>
          <a:off x="0" y="0"/>
          <a:ext cx="0" cy="0"/>
          <a:chOff x="0" y="0"/>
          <a:chExt cx="0" cy="0"/>
        </a:xfrm>
      </p:grpSpPr>
      <p:sp>
        <p:nvSpPr>
          <p:cNvPr id="544" name="Google Shape;544;p33"/>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545" name="Google Shape;545;p33"/>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546" name="Google Shape;546;p33"/>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33"/>
          <p:cNvGrpSpPr/>
          <p:nvPr/>
        </p:nvGrpSpPr>
        <p:grpSpPr>
          <a:xfrm>
            <a:off x="4534887" y="467652"/>
            <a:ext cx="3921277" cy="4208196"/>
            <a:chOff x="4992087" y="508683"/>
            <a:chExt cx="3921277" cy="4208196"/>
          </a:xfrm>
        </p:grpSpPr>
        <p:grpSp>
          <p:nvGrpSpPr>
            <p:cNvPr id="548" name="Google Shape;548;p33"/>
            <p:cNvGrpSpPr/>
            <p:nvPr/>
          </p:nvGrpSpPr>
          <p:grpSpPr>
            <a:xfrm>
              <a:off x="7934613" y="4490456"/>
              <a:ext cx="978751" cy="226423"/>
              <a:chOff x="4114929" y="104250"/>
              <a:chExt cx="978751" cy="226423"/>
            </a:xfrm>
          </p:grpSpPr>
          <p:sp>
            <p:nvSpPr>
              <p:cNvPr id="549" name="Google Shape;549;p3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33"/>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3"/>
            <p:cNvGrpSpPr/>
            <p:nvPr/>
          </p:nvGrpSpPr>
          <p:grpSpPr>
            <a:xfrm>
              <a:off x="6235600" y="3725832"/>
              <a:ext cx="524785" cy="125347"/>
              <a:chOff x="1675350" y="4136317"/>
              <a:chExt cx="524785" cy="125347"/>
            </a:xfrm>
          </p:grpSpPr>
          <p:sp>
            <p:nvSpPr>
              <p:cNvPr id="554" name="Google Shape;554;p3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556"/>
        <p:cNvGrpSpPr/>
        <p:nvPr/>
      </p:nvGrpSpPr>
      <p:grpSpPr>
        <a:xfrm>
          <a:off x="0" y="0"/>
          <a:ext cx="0" cy="0"/>
          <a:chOff x="0" y="0"/>
          <a:chExt cx="0" cy="0"/>
        </a:xfrm>
      </p:grpSpPr>
      <p:grpSp>
        <p:nvGrpSpPr>
          <p:cNvPr id="557" name="Google Shape;557;p34"/>
          <p:cNvGrpSpPr/>
          <p:nvPr/>
        </p:nvGrpSpPr>
        <p:grpSpPr>
          <a:xfrm>
            <a:off x="324281" y="310677"/>
            <a:ext cx="8495439" cy="4522147"/>
            <a:chOff x="284556" y="259239"/>
            <a:chExt cx="8495439" cy="4522147"/>
          </a:xfrm>
        </p:grpSpPr>
        <p:grpSp>
          <p:nvGrpSpPr>
            <p:cNvPr id="558" name="Google Shape;558;p34"/>
            <p:cNvGrpSpPr/>
            <p:nvPr/>
          </p:nvGrpSpPr>
          <p:grpSpPr>
            <a:xfrm flipH="1">
              <a:off x="284556" y="4554963"/>
              <a:ext cx="978751" cy="226423"/>
              <a:chOff x="4114929" y="104250"/>
              <a:chExt cx="978751" cy="226423"/>
            </a:xfrm>
          </p:grpSpPr>
          <p:sp>
            <p:nvSpPr>
              <p:cNvPr id="559" name="Google Shape;559;p3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flipH="1">
              <a:off x="7752655" y="2479756"/>
              <a:ext cx="792366" cy="183988"/>
              <a:chOff x="6214836" y="4359395"/>
              <a:chExt cx="792366" cy="183988"/>
            </a:xfrm>
          </p:grpSpPr>
          <p:sp>
            <p:nvSpPr>
              <p:cNvPr id="563" name="Google Shape;563;p3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4"/>
            <p:cNvGrpSpPr/>
            <p:nvPr/>
          </p:nvGrpSpPr>
          <p:grpSpPr>
            <a:xfrm flipH="1">
              <a:off x="580755" y="384583"/>
              <a:ext cx="629895" cy="125228"/>
              <a:chOff x="2358395" y="153510"/>
              <a:chExt cx="629895" cy="125228"/>
            </a:xfrm>
          </p:grpSpPr>
          <p:sp>
            <p:nvSpPr>
              <p:cNvPr id="567" name="Google Shape;567;p3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4"/>
            <p:cNvGrpSpPr/>
            <p:nvPr/>
          </p:nvGrpSpPr>
          <p:grpSpPr>
            <a:xfrm flipH="1">
              <a:off x="8255209" y="259239"/>
              <a:ext cx="524785" cy="125347"/>
              <a:chOff x="1675350" y="4136317"/>
              <a:chExt cx="524785" cy="125347"/>
            </a:xfrm>
          </p:grpSpPr>
          <p:sp>
            <p:nvSpPr>
              <p:cNvPr id="571" name="Google Shape;571;p3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573"/>
        <p:cNvGrpSpPr/>
        <p:nvPr/>
      </p:nvGrpSpPr>
      <p:grpSpPr>
        <a:xfrm>
          <a:off x="0" y="0"/>
          <a:ext cx="0" cy="0"/>
          <a:chOff x="0" y="0"/>
          <a:chExt cx="0" cy="0"/>
        </a:xfrm>
      </p:grpSpPr>
      <p:grpSp>
        <p:nvGrpSpPr>
          <p:cNvPr id="574" name="Google Shape;574;p35"/>
          <p:cNvGrpSpPr/>
          <p:nvPr/>
        </p:nvGrpSpPr>
        <p:grpSpPr>
          <a:xfrm>
            <a:off x="-242963" y="468545"/>
            <a:ext cx="8942902" cy="4206409"/>
            <a:chOff x="-242963" y="468545"/>
            <a:chExt cx="8942902" cy="4206409"/>
          </a:xfrm>
        </p:grpSpPr>
        <p:grpSp>
          <p:nvGrpSpPr>
            <p:cNvPr id="575" name="Google Shape;575;p35"/>
            <p:cNvGrpSpPr/>
            <p:nvPr/>
          </p:nvGrpSpPr>
          <p:grpSpPr>
            <a:xfrm>
              <a:off x="7721188" y="531169"/>
              <a:ext cx="978751" cy="226423"/>
              <a:chOff x="4114929" y="104250"/>
              <a:chExt cx="978751" cy="226423"/>
            </a:xfrm>
          </p:grpSpPr>
          <p:sp>
            <p:nvSpPr>
              <p:cNvPr id="576" name="Google Shape;576;p3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35"/>
            <p:cNvGrpSpPr/>
            <p:nvPr/>
          </p:nvGrpSpPr>
          <p:grpSpPr>
            <a:xfrm>
              <a:off x="1098050" y="4549607"/>
              <a:ext cx="524785" cy="125347"/>
              <a:chOff x="1675350" y="4136317"/>
              <a:chExt cx="524785" cy="125347"/>
            </a:xfrm>
          </p:grpSpPr>
          <p:sp>
            <p:nvSpPr>
              <p:cNvPr id="581" name="Google Shape;581;p3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6"/>
        <p:cNvGrpSpPr/>
        <p:nvPr/>
      </p:nvGrpSpPr>
      <p:grpSpPr>
        <a:xfrm>
          <a:off x="0" y="0"/>
          <a:ext cx="0" cy="0"/>
          <a:chOff x="0" y="0"/>
          <a:chExt cx="0" cy="0"/>
        </a:xfrm>
      </p:grpSpPr>
      <p:sp>
        <p:nvSpPr>
          <p:cNvPr id="587" name="Google Shape;587;p37"/>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588" name="Google Shape;588;p37"/>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589" name="Google Shape;589;p37"/>
          <p:cNvGrpSpPr/>
          <p:nvPr/>
        </p:nvGrpSpPr>
        <p:grpSpPr>
          <a:xfrm>
            <a:off x="-264625" y="123412"/>
            <a:ext cx="9177989" cy="4472622"/>
            <a:chOff x="-264625" y="244992"/>
            <a:chExt cx="9177989" cy="4472622"/>
          </a:xfrm>
        </p:grpSpPr>
        <p:grpSp>
          <p:nvGrpSpPr>
            <p:cNvPr id="590" name="Google Shape;590;p37"/>
            <p:cNvGrpSpPr/>
            <p:nvPr/>
          </p:nvGrpSpPr>
          <p:grpSpPr>
            <a:xfrm>
              <a:off x="7934613" y="4491190"/>
              <a:ext cx="978751" cy="226423"/>
              <a:chOff x="4114929" y="104250"/>
              <a:chExt cx="978751" cy="226423"/>
            </a:xfrm>
          </p:grpSpPr>
          <p:sp>
            <p:nvSpPr>
              <p:cNvPr id="591" name="Google Shape;591;p3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214401" y="1331170"/>
              <a:ext cx="792366" cy="183988"/>
              <a:chOff x="7105414" y="4348920"/>
              <a:chExt cx="792366" cy="183988"/>
            </a:xfrm>
          </p:grpSpPr>
          <p:sp>
            <p:nvSpPr>
              <p:cNvPr id="595" name="Google Shape;595;p37"/>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7"/>
            <p:cNvGrpSpPr/>
            <p:nvPr/>
          </p:nvGrpSpPr>
          <p:grpSpPr>
            <a:xfrm>
              <a:off x="2840623" y="663585"/>
              <a:ext cx="629895" cy="125228"/>
              <a:chOff x="3248973" y="143035"/>
              <a:chExt cx="629895" cy="125228"/>
            </a:xfrm>
          </p:grpSpPr>
          <p:sp>
            <p:nvSpPr>
              <p:cNvPr id="599" name="Google Shape;599;p37"/>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37"/>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37"/>
            <p:cNvGrpSpPr/>
            <p:nvPr/>
          </p:nvGrpSpPr>
          <p:grpSpPr>
            <a:xfrm>
              <a:off x="-264625" y="244992"/>
              <a:ext cx="524785" cy="125347"/>
              <a:chOff x="1675350" y="4136317"/>
              <a:chExt cx="524785" cy="125347"/>
            </a:xfrm>
          </p:grpSpPr>
          <p:sp>
            <p:nvSpPr>
              <p:cNvPr id="603" name="Google Shape;603;p3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5" name="Google Shape;605;p37"/>
          <p:cNvGrpSpPr/>
          <p:nvPr/>
        </p:nvGrpSpPr>
        <p:grpSpPr>
          <a:xfrm>
            <a:off x="3793427" y="535048"/>
            <a:ext cx="6722932" cy="4347400"/>
            <a:chOff x="1552072" y="1022830"/>
            <a:chExt cx="5490797" cy="3550637"/>
          </a:xfrm>
        </p:grpSpPr>
        <p:sp>
          <p:nvSpPr>
            <p:cNvPr id="606" name="Google Shape;606;p3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9"/>
        <p:cNvGrpSpPr/>
        <p:nvPr/>
      </p:nvGrpSpPr>
      <p:grpSpPr>
        <a:xfrm>
          <a:off x="0" y="0"/>
          <a:ext cx="0" cy="0"/>
          <a:chOff x="0" y="0"/>
          <a:chExt cx="0" cy="0"/>
        </a:xfrm>
      </p:grpSpPr>
      <p:sp>
        <p:nvSpPr>
          <p:cNvPr id="610" name="Google Shape;610;p38"/>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611" name="Google Shape;611;p38"/>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612" name="Google Shape;612;p38"/>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613" name="Google Shape;613;p38"/>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38"/>
          <p:cNvGrpSpPr/>
          <p:nvPr/>
        </p:nvGrpSpPr>
        <p:grpSpPr>
          <a:xfrm>
            <a:off x="344118" y="436947"/>
            <a:ext cx="8455764" cy="4269605"/>
            <a:chOff x="457606" y="448004"/>
            <a:chExt cx="8455764" cy="4269605"/>
          </a:xfrm>
        </p:grpSpPr>
        <p:grpSp>
          <p:nvGrpSpPr>
            <p:cNvPr id="615" name="Google Shape;615;p38"/>
            <p:cNvGrpSpPr/>
            <p:nvPr/>
          </p:nvGrpSpPr>
          <p:grpSpPr>
            <a:xfrm>
              <a:off x="7934619" y="4491186"/>
              <a:ext cx="978751" cy="226423"/>
              <a:chOff x="4114929" y="104250"/>
              <a:chExt cx="978751" cy="226423"/>
            </a:xfrm>
          </p:grpSpPr>
          <p:sp>
            <p:nvSpPr>
              <p:cNvPr id="616" name="Google Shape;616;p3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38"/>
            <p:cNvGrpSpPr/>
            <p:nvPr/>
          </p:nvGrpSpPr>
          <p:grpSpPr>
            <a:xfrm>
              <a:off x="8027817" y="448004"/>
              <a:ext cx="792366" cy="183988"/>
              <a:chOff x="6214836" y="4359395"/>
              <a:chExt cx="792366" cy="183988"/>
            </a:xfrm>
          </p:grpSpPr>
          <p:sp>
            <p:nvSpPr>
              <p:cNvPr id="620" name="Google Shape;620;p3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38"/>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38"/>
            <p:cNvGrpSpPr/>
            <p:nvPr/>
          </p:nvGrpSpPr>
          <p:grpSpPr>
            <a:xfrm>
              <a:off x="457606" y="4541737"/>
              <a:ext cx="524785" cy="125347"/>
              <a:chOff x="1675350" y="4136317"/>
              <a:chExt cx="524785" cy="125347"/>
            </a:xfrm>
          </p:grpSpPr>
          <p:sp>
            <p:nvSpPr>
              <p:cNvPr id="625" name="Google Shape;625;p3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7"/>
        <p:cNvGrpSpPr/>
        <p:nvPr/>
      </p:nvGrpSpPr>
      <p:grpSpPr>
        <a:xfrm>
          <a:off x="0" y="0"/>
          <a:ext cx="0" cy="0"/>
          <a:chOff x="0" y="0"/>
          <a:chExt cx="0" cy="0"/>
        </a:xfrm>
      </p:grpSpPr>
      <p:sp>
        <p:nvSpPr>
          <p:cNvPr id="628" name="Google Shape;628;p39"/>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629" name="Google Shape;629;p3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630" name="Google Shape;630;p39"/>
          <p:cNvGrpSpPr/>
          <p:nvPr/>
        </p:nvGrpSpPr>
        <p:grpSpPr>
          <a:xfrm>
            <a:off x="-292741" y="183237"/>
            <a:ext cx="9729483" cy="4412797"/>
            <a:chOff x="-312705" y="183237"/>
            <a:chExt cx="9729483" cy="4412797"/>
          </a:xfrm>
        </p:grpSpPr>
        <p:grpSp>
          <p:nvGrpSpPr>
            <p:cNvPr id="631" name="Google Shape;631;p39"/>
            <p:cNvGrpSpPr/>
            <p:nvPr/>
          </p:nvGrpSpPr>
          <p:grpSpPr>
            <a:xfrm>
              <a:off x="7934613" y="4369611"/>
              <a:ext cx="978751" cy="226423"/>
              <a:chOff x="4114929" y="104250"/>
              <a:chExt cx="978751" cy="226423"/>
            </a:xfrm>
          </p:grpSpPr>
          <p:sp>
            <p:nvSpPr>
              <p:cNvPr id="632" name="Google Shape;632;p3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9"/>
            <p:cNvGrpSpPr/>
            <p:nvPr/>
          </p:nvGrpSpPr>
          <p:grpSpPr>
            <a:xfrm>
              <a:off x="7142249" y="1055866"/>
              <a:ext cx="792366" cy="183988"/>
              <a:chOff x="6214836" y="4359395"/>
              <a:chExt cx="792366" cy="183988"/>
            </a:xfrm>
          </p:grpSpPr>
          <p:sp>
            <p:nvSpPr>
              <p:cNvPr id="636" name="Google Shape;636;p3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39"/>
            <p:cNvGrpSpPr/>
            <p:nvPr/>
          </p:nvGrpSpPr>
          <p:grpSpPr>
            <a:xfrm>
              <a:off x="-312705" y="1114630"/>
              <a:ext cx="629895" cy="125228"/>
              <a:chOff x="2358395" y="153510"/>
              <a:chExt cx="629895" cy="125228"/>
            </a:xfrm>
          </p:grpSpPr>
          <p:sp>
            <p:nvSpPr>
              <p:cNvPr id="640" name="Google Shape;640;p3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39"/>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39"/>
            <p:cNvGrpSpPr/>
            <p:nvPr/>
          </p:nvGrpSpPr>
          <p:grpSpPr>
            <a:xfrm>
              <a:off x="8161613" y="183237"/>
              <a:ext cx="524785" cy="125347"/>
              <a:chOff x="1675350" y="4136317"/>
              <a:chExt cx="524785" cy="125347"/>
            </a:xfrm>
          </p:grpSpPr>
          <p:sp>
            <p:nvSpPr>
              <p:cNvPr id="644" name="Google Shape;644;p3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6"/>
        <p:cNvGrpSpPr/>
        <p:nvPr/>
      </p:nvGrpSpPr>
      <p:grpSpPr>
        <a:xfrm>
          <a:off x="0" y="0"/>
          <a:ext cx="0" cy="0"/>
          <a:chOff x="0" y="0"/>
          <a:chExt cx="0" cy="0"/>
        </a:xfrm>
      </p:grpSpPr>
      <p:sp>
        <p:nvSpPr>
          <p:cNvPr id="647" name="Google Shape;647;p40"/>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648" name="Google Shape;648;p40"/>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49" name="Google Shape;649;p40"/>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650" name="Google Shape;650;p40"/>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651" name="Google Shape;651;p40"/>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652" name="Google Shape;652;p40"/>
          <p:cNvGrpSpPr/>
          <p:nvPr/>
        </p:nvGrpSpPr>
        <p:grpSpPr>
          <a:xfrm>
            <a:off x="-3409790" y="-935653"/>
            <a:ext cx="6268416" cy="5825064"/>
            <a:chOff x="-3409790" y="-935653"/>
            <a:chExt cx="6268416" cy="5825064"/>
          </a:xfrm>
        </p:grpSpPr>
        <p:sp>
          <p:nvSpPr>
            <p:cNvPr id="653" name="Google Shape;653;p40"/>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0"/>
          <p:cNvGrpSpPr/>
          <p:nvPr/>
        </p:nvGrpSpPr>
        <p:grpSpPr>
          <a:xfrm>
            <a:off x="457613" y="307162"/>
            <a:ext cx="8962315" cy="3653122"/>
            <a:chOff x="457613" y="307162"/>
            <a:chExt cx="8962315" cy="3653122"/>
          </a:xfrm>
        </p:grpSpPr>
        <p:grpSp>
          <p:nvGrpSpPr>
            <p:cNvPr id="658" name="Google Shape;658;p40"/>
            <p:cNvGrpSpPr/>
            <p:nvPr/>
          </p:nvGrpSpPr>
          <p:grpSpPr>
            <a:xfrm>
              <a:off x="2289088" y="1902536"/>
              <a:ext cx="978751" cy="226423"/>
              <a:chOff x="4114929" y="104250"/>
              <a:chExt cx="978751" cy="226423"/>
            </a:xfrm>
          </p:grpSpPr>
          <p:sp>
            <p:nvSpPr>
              <p:cNvPr id="659" name="Google Shape;659;p4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40"/>
            <p:cNvGrpSpPr/>
            <p:nvPr/>
          </p:nvGrpSpPr>
          <p:grpSpPr>
            <a:xfrm>
              <a:off x="8359620" y="3316805"/>
              <a:ext cx="629895" cy="125228"/>
              <a:chOff x="2358395" y="153510"/>
              <a:chExt cx="629895" cy="125228"/>
            </a:xfrm>
          </p:grpSpPr>
          <p:sp>
            <p:nvSpPr>
              <p:cNvPr id="663" name="Google Shape;663;p4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40"/>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0"/>
            <p:cNvGrpSpPr/>
            <p:nvPr/>
          </p:nvGrpSpPr>
          <p:grpSpPr>
            <a:xfrm>
              <a:off x="457613" y="3834937"/>
              <a:ext cx="524785" cy="125347"/>
              <a:chOff x="1675350" y="4136317"/>
              <a:chExt cx="524785" cy="125347"/>
            </a:xfrm>
          </p:grpSpPr>
          <p:sp>
            <p:nvSpPr>
              <p:cNvPr id="667" name="Google Shape;667;p4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9"/>
        <p:cNvGrpSpPr/>
        <p:nvPr/>
      </p:nvGrpSpPr>
      <p:grpSpPr>
        <a:xfrm>
          <a:off x="0" y="0"/>
          <a:ext cx="0" cy="0"/>
          <a:chOff x="0" y="0"/>
          <a:chExt cx="0" cy="0"/>
        </a:xfrm>
      </p:grpSpPr>
      <p:sp>
        <p:nvSpPr>
          <p:cNvPr id="670" name="Google Shape;670;p4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671" name="Google Shape;671;p41"/>
          <p:cNvGrpSpPr/>
          <p:nvPr/>
        </p:nvGrpSpPr>
        <p:grpSpPr>
          <a:xfrm>
            <a:off x="392950" y="460377"/>
            <a:ext cx="9023828" cy="4222747"/>
            <a:chOff x="392950" y="307162"/>
            <a:chExt cx="9023828" cy="4222747"/>
          </a:xfrm>
        </p:grpSpPr>
        <p:grpSp>
          <p:nvGrpSpPr>
            <p:cNvPr id="672" name="Google Shape;672;p41"/>
            <p:cNvGrpSpPr/>
            <p:nvPr/>
          </p:nvGrpSpPr>
          <p:grpSpPr>
            <a:xfrm>
              <a:off x="7934613" y="4292386"/>
              <a:ext cx="978751" cy="226423"/>
              <a:chOff x="4114929" y="104250"/>
              <a:chExt cx="978751" cy="226423"/>
            </a:xfrm>
          </p:grpSpPr>
          <p:sp>
            <p:nvSpPr>
              <p:cNvPr id="673" name="Google Shape;673;p4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41"/>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41"/>
            <p:cNvGrpSpPr/>
            <p:nvPr/>
          </p:nvGrpSpPr>
          <p:grpSpPr>
            <a:xfrm>
              <a:off x="392950" y="4404562"/>
              <a:ext cx="524785" cy="125347"/>
              <a:chOff x="1675350" y="4136317"/>
              <a:chExt cx="524785" cy="125347"/>
            </a:xfrm>
          </p:grpSpPr>
          <p:sp>
            <p:nvSpPr>
              <p:cNvPr id="678" name="Google Shape;678;p4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0" name="Google Shape;70;p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1" name="Google Shape;71;p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2" name="Google Shape;72;p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3" name="Google Shape;73;p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74" name="Google Shape;74;p5"/>
          <p:cNvGrpSpPr/>
          <p:nvPr/>
        </p:nvGrpSpPr>
        <p:grpSpPr>
          <a:xfrm>
            <a:off x="-3409790" y="-935653"/>
            <a:ext cx="6268416" cy="5825064"/>
            <a:chOff x="-3409790" y="-935653"/>
            <a:chExt cx="6268416" cy="5825064"/>
          </a:xfrm>
        </p:grpSpPr>
        <p:sp>
          <p:nvSpPr>
            <p:cNvPr id="75" name="Google Shape;75;p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a:off x="457613" y="307162"/>
            <a:ext cx="8962315" cy="3653122"/>
            <a:chOff x="457613" y="307162"/>
            <a:chExt cx="8962315" cy="3653122"/>
          </a:xfrm>
        </p:grpSpPr>
        <p:grpSp>
          <p:nvGrpSpPr>
            <p:cNvPr id="80" name="Google Shape;80;p5"/>
            <p:cNvGrpSpPr/>
            <p:nvPr/>
          </p:nvGrpSpPr>
          <p:grpSpPr>
            <a:xfrm>
              <a:off x="2289088" y="1902536"/>
              <a:ext cx="978751" cy="226423"/>
              <a:chOff x="4114929" y="104250"/>
              <a:chExt cx="978751" cy="226423"/>
            </a:xfrm>
          </p:grpSpPr>
          <p:sp>
            <p:nvSpPr>
              <p:cNvPr id="81" name="Google Shape;81;p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8359620" y="3316805"/>
              <a:ext cx="629895" cy="125228"/>
              <a:chOff x="2358395" y="153510"/>
              <a:chExt cx="629895" cy="125228"/>
            </a:xfrm>
          </p:grpSpPr>
          <p:sp>
            <p:nvSpPr>
              <p:cNvPr id="85" name="Google Shape;85;p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457613" y="3834937"/>
              <a:ext cx="524785" cy="125347"/>
              <a:chOff x="1675350" y="4136317"/>
              <a:chExt cx="524785" cy="125347"/>
            </a:xfrm>
          </p:grpSpPr>
          <p:sp>
            <p:nvSpPr>
              <p:cNvPr id="89" name="Google Shape;89;p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0"/>
        <p:cNvGrpSpPr/>
        <p:nvPr/>
      </p:nvGrpSpPr>
      <p:grpSpPr>
        <a:xfrm>
          <a:off x="0" y="0"/>
          <a:ext cx="0" cy="0"/>
          <a:chOff x="0" y="0"/>
          <a:chExt cx="0" cy="0"/>
        </a:xfrm>
      </p:grpSpPr>
      <p:sp>
        <p:nvSpPr>
          <p:cNvPr id="681" name="Google Shape;681;p42"/>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682" name="Google Shape;682;p42"/>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83" name="Google Shape;683;p42"/>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42"/>
          <p:cNvGrpSpPr/>
          <p:nvPr/>
        </p:nvGrpSpPr>
        <p:grpSpPr>
          <a:xfrm>
            <a:off x="3593238" y="451639"/>
            <a:ext cx="5145702" cy="4240222"/>
            <a:chOff x="3593238" y="426798"/>
            <a:chExt cx="5145702" cy="4240222"/>
          </a:xfrm>
        </p:grpSpPr>
        <p:grpSp>
          <p:nvGrpSpPr>
            <p:cNvPr id="685" name="Google Shape;685;p42"/>
            <p:cNvGrpSpPr/>
            <p:nvPr/>
          </p:nvGrpSpPr>
          <p:grpSpPr>
            <a:xfrm>
              <a:off x="3593238" y="426798"/>
              <a:ext cx="978751" cy="226423"/>
              <a:chOff x="4114929" y="104250"/>
              <a:chExt cx="978751" cy="226423"/>
            </a:xfrm>
          </p:grpSpPr>
          <p:sp>
            <p:nvSpPr>
              <p:cNvPr id="686" name="Google Shape;686;p4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42"/>
            <p:cNvGrpSpPr/>
            <p:nvPr/>
          </p:nvGrpSpPr>
          <p:grpSpPr>
            <a:xfrm>
              <a:off x="8109045" y="4541793"/>
              <a:ext cx="629895" cy="125228"/>
              <a:chOff x="2358395" y="153510"/>
              <a:chExt cx="629895" cy="125228"/>
            </a:xfrm>
          </p:grpSpPr>
          <p:sp>
            <p:nvSpPr>
              <p:cNvPr id="690" name="Google Shape;690;p4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a:off x="4309613" y="4317137"/>
              <a:ext cx="524785" cy="125347"/>
              <a:chOff x="1675350" y="4136317"/>
              <a:chExt cx="524785" cy="125347"/>
            </a:xfrm>
          </p:grpSpPr>
          <p:sp>
            <p:nvSpPr>
              <p:cNvPr id="693" name="Google Shape;693;p4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5"/>
        <p:cNvGrpSpPr/>
        <p:nvPr/>
      </p:nvGrpSpPr>
      <p:grpSpPr>
        <a:xfrm>
          <a:off x="0" y="0"/>
          <a:ext cx="0" cy="0"/>
          <a:chOff x="0" y="0"/>
          <a:chExt cx="0" cy="0"/>
        </a:xfrm>
      </p:grpSpPr>
      <p:sp>
        <p:nvSpPr>
          <p:cNvPr id="696" name="Google Shape;696;p43"/>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7" name="Google Shape;697;p43"/>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3"/>
          <p:cNvGrpSpPr/>
          <p:nvPr/>
        </p:nvGrpSpPr>
        <p:grpSpPr>
          <a:xfrm>
            <a:off x="475073" y="366467"/>
            <a:ext cx="8193854" cy="4410567"/>
            <a:chOff x="323824" y="285824"/>
            <a:chExt cx="8193854" cy="4410567"/>
          </a:xfrm>
        </p:grpSpPr>
        <p:grpSp>
          <p:nvGrpSpPr>
            <p:cNvPr id="699" name="Google Shape;699;p43"/>
            <p:cNvGrpSpPr/>
            <p:nvPr/>
          </p:nvGrpSpPr>
          <p:grpSpPr>
            <a:xfrm>
              <a:off x="996513" y="426787"/>
              <a:ext cx="978751" cy="226423"/>
              <a:chOff x="4114929" y="211877"/>
              <a:chExt cx="978751" cy="226423"/>
            </a:xfrm>
          </p:grpSpPr>
          <p:sp>
            <p:nvSpPr>
              <p:cNvPr id="700" name="Google Shape;700;p43"/>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43"/>
            <p:cNvGrpSpPr/>
            <p:nvPr/>
          </p:nvGrpSpPr>
          <p:grpSpPr>
            <a:xfrm>
              <a:off x="323824" y="4512403"/>
              <a:ext cx="792366" cy="183988"/>
              <a:chOff x="6214836" y="3902195"/>
              <a:chExt cx="792366" cy="183988"/>
            </a:xfrm>
          </p:grpSpPr>
          <p:sp>
            <p:nvSpPr>
              <p:cNvPr id="704" name="Google Shape;704;p43"/>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43"/>
            <p:cNvGrpSpPr/>
            <p:nvPr/>
          </p:nvGrpSpPr>
          <p:grpSpPr>
            <a:xfrm>
              <a:off x="3850020" y="851792"/>
              <a:ext cx="629895" cy="125228"/>
              <a:chOff x="2358395" y="686910"/>
              <a:chExt cx="629895" cy="125228"/>
            </a:xfrm>
          </p:grpSpPr>
          <p:sp>
            <p:nvSpPr>
              <p:cNvPr id="708" name="Google Shape;708;p43"/>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3"/>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3"/>
            <p:cNvGrpSpPr/>
            <p:nvPr/>
          </p:nvGrpSpPr>
          <p:grpSpPr>
            <a:xfrm>
              <a:off x="4309600" y="3910289"/>
              <a:ext cx="524785" cy="125347"/>
              <a:chOff x="1675350" y="3968657"/>
              <a:chExt cx="524785" cy="125347"/>
            </a:xfrm>
          </p:grpSpPr>
          <p:sp>
            <p:nvSpPr>
              <p:cNvPr id="712" name="Google Shape;712;p43"/>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4"/>
        <p:cNvGrpSpPr/>
        <p:nvPr/>
      </p:nvGrpSpPr>
      <p:grpSpPr>
        <a:xfrm>
          <a:off x="0" y="0"/>
          <a:ext cx="0" cy="0"/>
          <a:chOff x="0" y="0"/>
          <a:chExt cx="0" cy="0"/>
        </a:xfrm>
      </p:grpSpPr>
      <p:sp>
        <p:nvSpPr>
          <p:cNvPr id="715" name="Google Shape;715;p44"/>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716" name="Google Shape;716;p44"/>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717" name="Google Shape;717;p44"/>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44"/>
          <p:cNvGrpSpPr/>
          <p:nvPr/>
        </p:nvGrpSpPr>
        <p:grpSpPr>
          <a:xfrm>
            <a:off x="344124" y="476904"/>
            <a:ext cx="8455751" cy="4189691"/>
            <a:chOff x="344124" y="476904"/>
            <a:chExt cx="8455751" cy="4189691"/>
          </a:xfrm>
        </p:grpSpPr>
        <p:grpSp>
          <p:nvGrpSpPr>
            <p:cNvPr id="719" name="Google Shape;719;p44"/>
            <p:cNvGrpSpPr/>
            <p:nvPr/>
          </p:nvGrpSpPr>
          <p:grpSpPr>
            <a:xfrm>
              <a:off x="7821125" y="3877472"/>
              <a:ext cx="978751" cy="226423"/>
              <a:chOff x="4114929" y="104250"/>
              <a:chExt cx="978751" cy="226423"/>
            </a:xfrm>
          </p:grpSpPr>
          <p:sp>
            <p:nvSpPr>
              <p:cNvPr id="720" name="Google Shape;720;p4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4"/>
            <p:cNvGrpSpPr/>
            <p:nvPr/>
          </p:nvGrpSpPr>
          <p:grpSpPr>
            <a:xfrm>
              <a:off x="2217557" y="476904"/>
              <a:ext cx="629895" cy="125228"/>
              <a:chOff x="2358395" y="153510"/>
              <a:chExt cx="629895" cy="125228"/>
            </a:xfrm>
          </p:grpSpPr>
          <p:sp>
            <p:nvSpPr>
              <p:cNvPr id="724" name="Google Shape;724;p4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4"/>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44"/>
            <p:cNvGrpSpPr/>
            <p:nvPr/>
          </p:nvGrpSpPr>
          <p:grpSpPr>
            <a:xfrm>
              <a:off x="344124" y="4541248"/>
              <a:ext cx="524785" cy="125347"/>
              <a:chOff x="1675350" y="4136317"/>
              <a:chExt cx="524785" cy="125347"/>
            </a:xfrm>
          </p:grpSpPr>
          <p:sp>
            <p:nvSpPr>
              <p:cNvPr id="728" name="Google Shape;728;p4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0"/>
        <p:cNvGrpSpPr/>
        <p:nvPr/>
      </p:nvGrpSpPr>
      <p:grpSpPr>
        <a:xfrm>
          <a:off x="0" y="0"/>
          <a:ext cx="0" cy="0"/>
          <a:chOff x="0" y="0"/>
          <a:chExt cx="0" cy="0"/>
        </a:xfrm>
      </p:grpSpPr>
      <p:grpSp>
        <p:nvGrpSpPr>
          <p:cNvPr id="731" name="Google Shape;731;p45"/>
          <p:cNvGrpSpPr/>
          <p:nvPr/>
        </p:nvGrpSpPr>
        <p:grpSpPr>
          <a:xfrm>
            <a:off x="1736250" y="3019084"/>
            <a:ext cx="5671500" cy="1584884"/>
            <a:chOff x="1736250" y="2938716"/>
            <a:chExt cx="5671500" cy="1584884"/>
          </a:xfrm>
        </p:grpSpPr>
        <p:sp>
          <p:nvSpPr>
            <p:cNvPr id="732" name="Google Shape;732;p45"/>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734" name="Google Shape;734;p45"/>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735" name="Google Shape;735;p45"/>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6"/>
        <p:cNvGrpSpPr/>
        <p:nvPr/>
      </p:nvGrpSpPr>
      <p:grpSpPr>
        <a:xfrm>
          <a:off x="0" y="0"/>
          <a:ext cx="0" cy="0"/>
          <a:chOff x="0" y="0"/>
          <a:chExt cx="0" cy="0"/>
        </a:xfrm>
      </p:grpSpPr>
      <p:sp>
        <p:nvSpPr>
          <p:cNvPr id="737" name="Google Shape;737;p46"/>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738" name="Google Shape;738;p46"/>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739" name="Google Shape;739;p46"/>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6"/>
          <p:cNvGrpSpPr/>
          <p:nvPr/>
        </p:nvGrpSpPr>
        <p:grpSpPr>
          <a:xfrm>
            <a:off x="367468" y="806329"/>
            <a:ext cx="5981051" cy="3530843"/>
            <a:chOff x="367468" y="822412"/>
            <a:chExt cx="5981051" cy="3530843"/>
          </a:xfrm>
        </p:grpSpPr>
        <p:grpSp>
          <p:nvGrpSpPr>
            <p:cNvPr id="741" name="Google Shape;741;p46"/>
            <p:cNvGrpSpPr/>
            <p:nvPr/>
          </p:nvGrpSpPr>
          <p:grpSpPr>
            <a:xfrm>
              <a:off x="5369769" y="4126832"/>
              <a:ext cx="978751" cy="226423"/>
              <a:chOff x="4114929" y="104250"/>
              <a:chExt cx="978751" cy="226423"/>
            </a:xfrm>
          </p:grpSpPr>
          <p:sp>
            <p:nvSpPr>
              <p:cNvPr id="742" name="Google Shape;742;p4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46"/>
            <p:cNvGrpSpPr/>
            <p:nvPr/>
          </p:nvGrpSpPr>
          <p:grpSpPr>
            <a:xfrm>
              <a:off x="4175817" y="822412"/>
              <a:ext cx="792366" cy="183988"/>
              <a:chOff x="6214836" y="4359395"/>
              <a:chExt cx="792366" cy="183988"/>
            </a:xfrm>
          </p:grpSpPr>
          <p:sp>
            <p:nvSpPr>
              <p:cNvPr id="746" name="Google Shape;746;p4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46"/>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46"/>
            <p:cNvGrpSpPr/>
            <p:nvPr/>
          </p:nvGrpSpPr>
          <p:grpSpPr>
            <a:xfrm>
              <a:off x="367468" y="2509070"/>
              <a:ext cx="524785" cy="125347"/>
              <a:chOff x="1675350" y="4136317"/>
              <a:chExt cx="524785" cy="125347"/>
            </a:xfrm>
          </p:grpSpPr>
          <p:sp>
            <p:nvSpPr>
              <p:cNvPr id="751" name="Google Shape;751;p4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53"/>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54"/>
        <p:cNvGrpSpPr/>
        <p:nvPr/>
      </p:nvGrpSpPr>
      <p:grpSpPr>
        <a:xfrm>
          <a:off x="0" y="0"/>
          <a:ext cx="0" cy="0"/>
          <a:chOff x="0" y="0"/>
          <a:chExt cx="0" cy="0"/>
        </a:xfrm>
      </p:grpSpPr>
      <p:sp>
        <p:nvSpPr>
          <p:cNvPr id="755" name="Google Shape;755;p48"/>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756" name="Google Shape;756;p48"/>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57" name="Google Shape;757;p48"/>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8" name="Google Shape;758;p48"/>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759" name="Google Shape;759;p48"/>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60" name="Google Shape;760;p48"/>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61" name="Google Shape;761;p48"/>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762" name="Google Shape;762;p48"/>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63" name="Google Shape;763;p48"/>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64" name="Google Shape;764;p48"/>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765" name="Google Shape;765;p48"/>
          <p:cNvGrpSpPr/>
          <p:nvPr/>
        </p:nvGrpSpPr>
        <p:grpSpPr>
          <a:xfrm>
            <a:off x="-397994" y="259239"/>
            <a:ext cx="9177989" cy="4472622"/>
            <a:chOff x="-16994" y="335439"/>
            <a:chExt cx="9177989" cy="4472622"/>
          </a:xfrm>
        </p:grpSpPr>
        <p:grpSp>
          <p:nvGrpSpPr>
            <p:cNvPr id="766" name="Google Shape;766;p48"/>
            <p:cNvGrpSpPr/>
            <p:nvPr/>
          </p:nvGrpSpPr>
          <p:grpSpPr>
            <a:xfrm flipH="1">
              <a:off x="-16994" y="4581638"/>
              <a:ext cx="978751" cy="226423"/>
              <a:chOff x="4114929" y="104250"/>
              <a:chExt cx="978751" cy="226423"/>
            </a:xfrm>
          </p:grpSpPr>
          <p:sp>
            <p:nvSpPr>
              <p:cNvPr id="767" name="Google Shape;767;p4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48"/>
            <p:cNvGrpSpPr/>
            <p:nvPr/>
          </p:nvGrpSpPr>
          <p:grpSpPr>
            <a:xfrm flipH="1">
              <a:off x="7780180" y="1432093"/>
              <a:ext cx="792366" cy="183988"/>
              <a:chOff x="6214836" y="4359395"/>
              <a:chExt cx="792366" cy="183988"/>
            </a:xfrm>
          </p:grpSpPr>
          <p:sp>
            <p:nvSpPr>
              <p:cNvPr id="771" name="Google Shape;771;p4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8"/>
            <p:cNvGrpSpPr/>
            <p:nvPr/>
          </p:nvGrpSpPr>
          <p:grpSpPr>
            <a:xfrm flipH="1">
              <a:off x="6316430" y="764508"/>
              <a:ext cx="629895" cy="125228"/>
              <a:chOff x="2358395" y="153510"/>
              <a:chExt cx="629895" cy="125228"/>
            </a:xfrm>
          </p:grpSpPr>
          <p:sp>
            <p:nvSpPr>
              <p:cNvPr id="775" name="Google Shape;775;p4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48"/>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48"/>
            <p:cNvGrpSpPr/>
            <p:nvPr/>
          </p:nvGrpSpPr>
          <p:grpSpPr>
            <a:xfrm flipH="1">
              <a:off x="8636209" y="335439"/>
              <a:ext cx="524785" cy="125347"/>
              <a:chOff x="1675350" y="4136317"/>
              <a:chExt cx="524785" cy="125347"/>
            </a:xfrm>
          </p:grpSpPr>
          <p:sp>
            <p:nvSpPr>
              <p:cNvPr id="779" name="Google Shape;779;p4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781"/>
        <p:cNvGrpSpPr/>
        <p:nvPr/>
      </p:nvGrpSpPr>
      <p:grpSpPr>
        <a:xfrm>
          <a:off x="0" y="0"/>
          <a:ext cx="0" cy="0"/>
          <a:chOff x="0" y="0"/>
          <a:chExt cx="0" cy="0"/>
        </a:xfrm>
      </p:grpSpPr>
      <p:sp>
        <p:nvSpPr>
          <p:cNvPr id="782" name="Google Shape;782;p49"/>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783" name="Google Shape;783;p49"/>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84" name="Google Shape;784;p49"/>
          <p:cNvGrpSpPr/>
          <p:nvPr/>
        </p:nvGrpSpPr>
        <p:grpSpPr>
          <a:xfrm>
            <a:off x="-286338" y="538978"/>
            <a:ext cx="8972736" cy="4065545"/>
            <a:chOff x="-286338" y="372891"/>
            <a:chExt cx="8972736" cy="4065545"/>
          </a:xfrm>
        </p:grpSpPr>
        <p:grpSp>
          <p:nvGrpSpPr>
            <p:cNvPr id="785" name="Google Shape;785;p49"/>
            <p:cNvGrpSpPr/>
            <p:nvPr/>
          </p:nvGrpSpPr>
          <p:grpSpPr>
            <a:xfrm>
              <a:off x="5246138" y="4212013"/>
              <a:ext cx="978751" cy="226423"/>
              <a:chOff x="4114929" y="211877"/>
              <a:chExt cx="978751" cy="226423"/>
            </a:xfrm>
          </p:grpSpPr>
          <p:sp>
            <p:nvSpPr>
              <p:cNvPr id="786" name="Google Shape;786;p49"/>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9"/>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9"/>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49"/>
            <p:cNvGrpSpPr/>
            <p:nvPr/>
          </p:nvGrpSpPr>
          <p:grpSpPr>
            <a:xfrm>
              <a:off x="323811" y="372891"/>
              <a:ext cx="792366" cy="183988"/>
              <a:chOff x="6214836" y="3902195"/>
              <a:chExt cx="792366" cy="183988"/>
            </a:xfrm>
          </p:grpSpPr>
          <p:sp>
            <p:nvSpPr>
              <p:cNvPr id="790" name="Google Shape;790;p49"/>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9"/>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9"/>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9"/>
            <p:cNvGrpSpPr/>
            <p:nvPr/>
          </p:nvGrpSpPr>
          <p:grpSpPr>
            <a:xfrm>
              <a:off x="3942095" y="1010793"/>
              <a:ext cx="629895" cy="125228"/>
              <a:chOff x="2358395" y="686910"/>
              <a:chExt cx="629895" cy="125228"/>
            </a:xfrm>
          </p:grpSpPr>
          <p:sp>
            <p:nvSpPr>
              <p:cNvPr id="794" name="Google Shape;794;p49"/>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9"/>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49"/>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49"/>
            <p:cNvGrpSpPr/>
            <p:nvPr/>
          </p:nvGrpSpPr>
          <p:grpSpPr>
            <a:xfrm>
              <a:off x="8161613" y="2341427"/>
              <a:ext cx="524785" cy="125347"/>
              <a:chOff x="1675350" y="3968657"/>
              <a:chExt cx="524785" cy="125347"/>
            </a:xfrm>
          </p:grpSpPr>
          <p:sp>
            <p:nvSpPr>
              <p:cNvPr id="798" name="Google Shape;798;p49"/>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9"/>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49"/>
          <p:cNvGrpSpPr/>
          <p:nvPr/>
        </p:nvGrpSpPr>
        <p:grpSpPr>
          <a:xfrm>
            <a:off x="5181599" y="-119894"/>
            <a:ext cx="4127533" cy="5908616"/>
            <a:chOff x="1552072" y="1022830"/>
            <a:chExt cx="2480340" cy="3550637"/>
          </a:xfrm>
        </p:grpSpPr>
        <p:sp>
          <p:nvSpPr>
            <p:cNvPr id="801" name="Google Shape;801;p49"/>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9"/>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03"/>
        <p:cNvGrpSpPr/>
        <p:nvPr/>
      </p:nvGrpSpPr>
      <p:grpSpPr>
        <a:xfrm>
          <a:off x="0" y="0"/>
          <a:ext cx="0" cy="0"/>
          <a:chOff x="0" y="0"/>
          <a:chExt cx="0" cy="0"/>
        </a:xfrm>
      </p:grpSpPr>
      <p:sp>
        <p:nvSpPr>
          <p:cNvPr id="804" name="Google Shape;804;p50"/>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05" name="Google Shape;805;p50"/>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6" name="Google Shape;806;p50"/>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07" name="Google Shape;807;p50"/>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8" name="Google Shape;808;p50"/>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09" name="Google Shape;809;p50"/>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10" name="Google Shape;810;p5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811" name="Google Shape;811;p50"/>
          <p:cNvGrpSpPr/>
          <p:nvPr/>
        </p:nvGrpSpPr>
        <p:grpSpPr>
          <a:xfrm>
            <a:off x="235593" y="421535"/>
            <a:ext cx="8672814" cy="4300430"/>
            <a:chOff x="392950" y="448003"/>
            <a:chExt cx="8672814" cy="4300430"/>
          </a:xfrm>
        </p:grpSpPr>
        <p:grpSp>
          <p:nvGrpSpPr>
            <p:cNvPr id="812" name="Google Shape;812;p50"/>
            <p:cNvGrpSpPr/>
            <p:nvPr/>
          </p:nvGrpSpPr>
          <p:grpSpPr>
            <a:xfrm>
              <a:off x="8087013" y="4522011"/>
              <a:ext cx="978751" cy="226423"/>
              <a:chOff x="4114929" y="104250"/>
              <a:chExt cx="978751" cy="226423"/>
            </a:xfrm>
          </p:grpSpPr>
          <p:sp>
            <p:nvSpPr>
              <p:cNvPr id="813" name="Google Shape;813;p5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0"/>
            <p:cNvGrpSpPr/>
            <p:nvPr/>
          </p:nvGrpSpPr>
          <p:grpSpPr>
            <a:xfrm>
              <a:off x="8027811" y="448003"/>
              <a:ext cx="792366" cy="183988"/>
              <a:chOff x="6214836" y="4359395"/>
              <a:chExt cx="792366" cy="183988"/>
            </a:xfrm>
          </p:grpSpPr>
          <p:sp>
            <p:nvSpPr>
              <p:cNvPr id="817" name="Google Shape;817;p5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50"/>
            <p:cNvGrpSpPr/>
            <p:nvPr/>
          </p:nvGrpSpPr>
          <p:grpSpPr>
            <a:xfrm>
              <a:off x="3372845" y="1588880"/>
              <a:ext cx="629895" cy="125228"/>
              <a:chOff x="2358395" y="153510"/>
              <a:chExt cx="629895" cy="125228"/>
            </a:xfrm>
          </p:grpSpPr>
          <p:sp>
            <p:nvSpPr>
              <p:cNvPr id="821" name="Google Shape;821;p5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50"/>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50"/>
            <p:cNvGrpSpPr/>
            <p:nvPr/>
          </p:nvGrpSpPr>
          <p:grpSpPr>
            <a:xfrm>
              <a:off x="392950" y="2171899"/>
              <a:ext cx="524785" cy="125347"/>
              <a:chOff x="1675350" y="4136317"/>
              <a:chExt cx="524785" cy="125347"/>
            </a:xfrm>
          </p:grpSpPr>
          <p:sp>
            <p:nvSpPr>
              <p:cNvPr id="825" name="Google Shape;825;p5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827"/>
        <p:cNvGrpSpPr/>
        <p:nvPr/>
      </p:nvGrpSpPr>
      <p:grpSpPr>
        <a:xfrm>
          <a:off x="0" y="0"/>
          <a:ext cx="0" cy="0"/>
          <a:chOff x="0" y="0"/>
          <a:chExt cx="0" cy="0"/>
        </a:xfrm>
      </p:grpSpPr>
      <p:sp>
        <p:nvSpPr>
          <p:cNvPr id="828" name="Google Shape;828;p5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29" name="Google Shape;829;p51"/>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30" name="Google Shape;830;p51"/>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31" name="Google Shape;831;p51"/>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32" name="Google Shape;832;p51"/>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833" name="Google Shape;833;p51"/>
          <p:cNvGrpSpPr/>
          <p:nvPr/>
        </p:nvGrpSpPr>
        <p:grpSpPr>
          <a:xfrm>
            <a:off x="205911" y="362779"/>
            <a:ext cx="8732178" cy="4417943"/>
            <a:chOff x="195218" y="299660"/>
            <a:chExt cx="8732178" cy="4417943"/>
          </a:xfrm>
        </p:grpSpPr>
        <p:grpSp>
          <p:nvGrpSpPr>
            <p:cNvPr id="834" name="Google Shape;834;p51"/>
            <p:cNvGrpSpPr/>
            <p:nvPr/>
          </p:nvGrpSpPr>
          <p:grpSpPr>
            <a:xfrm>
              <a:off x="4082631" y="4491180"/>
              <a:ext cx="978751" cy="226423"/>
              <a:chOff x="4114929" y="104250"/>
              <a:chExt cx="978751" cy="226423"/>
            </a:xfrm>
          </p:grpSpPr>
          <p:sp>
            <p:nvSpPr>
              <p:cNvPr id="835" name="Google Shape;835;p5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51"/>
            <p:cNvGrpSpPr/>
            <p:nvPr/>
          </p:nvGrpSpPr>
          <p:grpSpPr>
            <a:xfrm>
              <a:off x="8027816" y="299660"/>
              <a:ext cx="792366" cy="183988"/>
              <a:chOff x="6214836" y="4359395"/>
              <a:chExt cx="792366" cy="183988"/>
            </a:xfrm>
          </p:grpSpPr>
          <p:sp>
            <p:nvSpPr>
              <p:cNvPr id="839" name="Google Shape;839;p5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51"/>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51"/>
            <p:cNvGrpSpPr/>
            <p:nvPr/>
          </p:nvGrpSpPr>
          <p:grpSpPr>
            <a:xfrm>
              <a:off x="195218" y="2509081"/>
              <a:ext cx="524785" cy="125347"/>
              <a:chOff x="1675350" y="4136317"/>
              <a:chExt cx="524785" cy="125347"/>
            </a:xfrm>
          </p:grpSpPr>
          <p:sp>
            <p:nvSpPr>
              <p:cNvPr id="844" name="Google Shape;844;p5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3" name="Google Shape;93;p6"/>
          <p:cNvGrpSpPr/>
          <p:nvPr/>
        </p:nvGrpSpPr>
        <p:grpSpPr>
          <a:xfrm>
            <a:off x="392950" y="460377"/>
            <a:ext cx="9023828" cy="4222747"/>
            <a:chOff x="392950" y="307162"/>
            <a:chExt cx="9023828" cy="4222747"/>
          </a:xfrm>
        </p:grpSpPr>
        <p:grpSp>
          <p:nvGrpSpPr>
            <p:cNvPr id="94" name="Google Shape;94;p6"/>
            <p:cNvGrpSpPr/>
            <p:nvPr/>
          </p:nvGrpSpPr>
          <p:grpSpPr>
            <a:xfrm>
              <a:off x="7934613" y="4292386"/>
              <a:ext cx="978751" cy="226423"/>
              <a:chOff x="4114929" y="104250"/>
              <a:chExt cx="978751" cy="226423"/>
            </a:xfrm>
          </p:grpSpPr>
          <p:sp>
            <p:nvSpPr>
              <p:cNvPr id="95" name="Google Shape;95;p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392950" y="4404562"/>
              <a:ext cx="524785" cy="125347"/>
              <a:chOff x="1675350" y="4136317"/>
              <a:chExt cx="524785" cy="125347"/>
            </a:xfrm>
          </p:grpSpPr>
          <p:sp>
            <p:nvSpPr>
              <p:cNvPr id="100" name="Google Shape;100;p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46"/>
        <p:cNvGrpSpPr/>
        <p:nvPr/>
      </p:nvGrpSpPr>
      <p:grpSpPr>
        <a:xfrm>
          <a:off x="0" y="0"/>
          <a:ext cx="0" cy="0"/>
          <a:chOff x="0" y="0"/>
          <a:chExt cx="0" cy="0"/>
        </a:xfrm>
      </p:grpSpPr>
      <p:sp>
        <p:nvSpPr>
          <p:cNvPr id="847" name="Google Shape;847;p5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48" name="Google Shape;848;p52"/>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849" name="Google Shape;849;p52"/>
          <p:cNvGrpSpPr/>
          <p:nvPr/>
        </p:nvGrpSpPr>
        <p:grpSpPr>
          <a:xfrm>
            <a:off x="431336" y="461722"/>
            <a:ext cx="8281327" cy="4220055"/>
            <a:chOff x="431336" y="461722"/>
            <a:chExt cx="8281327" cy="4220055"/>
          </a:xfrm>
        </p:grpSpPr>
        <p:grpSp>
          <p:nvGrpSpPr>
            <p:cNvPr id="850" name="Google Shape;850;p52"/>
            <p:cNvGrpSpPr/>
            <p:nvPr/>
          </p:nvGrpSpPr>
          <p:grpSpPr>
            <a:xfrm>
              <a:off x="7291512" y="4455355"/>
              <a:ext cx="978751" cy="226423"/>
              <a:chOff x="4114929" y="104250"/>
              <a:chExt cx="978751" cy="226423"/>
            </a:xfrm>
          </p:grpSpPr>
          <p:sp>
            <p:nvSpPr>
              <p:cNvPr id="851" name="Google Shape;851;p5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52"/>
            <p:cNvGrpSpPr/>
            <p:nvPr/>
          </p:nvGrpSpPr>
          <p:grpSpPr>
            <a:xfrm>
              <a:off x="7189322" y="461722"/>
              <a:ext cx="792366" cy="183988"/>
              <a:chOff x="6214836" y="4359395"/>
              <a:chExt cx="792366" cy="183988"/>
            </a:xfrm>
          </p:grpSpPr>
          <p:sp>
            <p:nvSpPr>
              <p:cNvPr id="855" name="Google Shape;855;p52"/>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2"/>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2"/>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52"/>
            <p:cNvGrpSpPr/>
            <p:nvPr/>
          </p:nvGrpSpPr>
          <p:grpSpPr>
            <a:xfrm>
              <a:off x="8082769" y="2487919"/>
              <a:ext cx="629895" cy="125228"/>
              <a:chOff x="2358395" y="153510"/>
              <a:chExt cx="629895" cy="125228"/>
            </a:xfrm>
          </p:grpSpPr>
          <p:sp>
            <p:nvSpPr>
              <p:cNvPr id="859" name="Google Shape;859;p5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52"/>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52"/>
            <p:cNvGrpSpPr/>
            <p:nvPr/>
          </p:nvGrpSpPr>
          <p:grpSpPr>
            <a:xfrm>
              <a:off x="431336" y="1408306"/>
              <a:ext cx="524785" cy="125347"/>
              <a:chOff x="1675350" y="4136317"/>
              <a:chExt cx="524785" cy="125347"/>
            </a:xfrm>
          </p:grpSpPr>
          <p:sp>
            <p:nvSpPr>
              <p:cNvPr id="863" name="Google Shape;863;p5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865"/>
        <p:cNvGrpSpPr/>
        <p:nvPr/>
      </p:nvGrpSpPr>
      <p:grpSpPr>
        <a:xfrm>
          <a:off x="0" y="0"/>
          <a:ext cx="0" cy="0"/>
          <a:chOff x="0" y="0"/>
          <a:chExt cx="0" cy="0"/>
        </a:xfrm>
      </p:grpSpPr>
      <p:sp>
        <p:nvSpPr>
          <p:cNvPr id="866" name="Google Shape;866;p53"/>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867" name="Google Shape;867;p53"/>
          <p:cNvGrpSpPr/>
          <p:nvPr/>
        </p:nvGrpSpPr>
        <p:grpSpPr>
          <a:xfrm>
            <a:off x="364470" y="426798"/>
            <a:ext cx="8415061" cy="1489161"/>
            <a:chOff x="271337" y="426798"/>
            <a:chExt cx="8415061" cy="1489161"/>
          </a:xfrm>
        </p:grpSpPr>
        <p:grpSp>
          <p:nvGrpSpPr>
            <p:cNvPr id="868" name="Google Shape;868;p53"/>
            <p:cNvGrpSpPr/>
            <p:nvPr/>
          </p:nvGrpSpPr>
          <p:grpSpPr>
            <a:xfrm>
              <a:off x="7209663" y="426798"/>
              <a:ext cx="978751" cy="226423"/>
              <a:chOff x="4114929" y="104250"/>
              <a:chExt cx="978751" cy="226423"/>
            </a:xfrm>
          </p:grpSpPr>
          <p:sp>
            <p:nvSpPr>
              <p:cNvPr id="869" name="Google Shape;869;p5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872;p53"/>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53"/>
            <p:cNvGrpSpPr/>
            <p:nvPr/>
          </p:nvGrpSpPr>
          <p:grpSpPr>
            <a:xfrm>
              <a:off x="8161613" y="1394587"/>
              <a:ext cx="524785" cy="125347"/>
              <a:chOff x="1675350" y="4136317"/>
              <a:chExt cx="524785" cy="125347"/>
            </a:xfrm>
          </p:grpSpPr>
          <p:sp>
            <p:nvSpPr>
              <p:cNvPr id="874" name="Google Shape;874;p5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876"/>
        <p:cNvGrpSpPr/>
        <p:nvPr/>
      </p:nvGrpSpPr>
      <p:grpSpPr>
        <a:xfrm>
          <a:off x="0" y="0"/>
          <a:ext cx="0" cy="0"/>
          <a:chOff x="0" y="0"/>
          <a:chExt cx="0" cy="0"/>
        </a:xfrm>
      </p:grpSpPr>
      <p:sp>
        <p:nvSpPr>
          <p:cNvPr id="877" name="Google Shape;877;p5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878" name="Google Shape;878;p54"/>
          <p:cNvGrpSpPr/>
          <p:nvPr/>
        </p:nvGrpSpPr>
        <p:grpSpPr>
          <a:xfrm>
            <a:off x="431336" y="461722"/>
            <a:ext cx="8281327" cy="4220055"/>
            <a:chOff x="431336" y="461722"/>
            <a:chExt cx="8281327" cy="4220055"/>
          </a:xfrm>
        </p:grpSpPr>
        <p:grpSp>
          <p:nvGrpSpPr>
            <p:cNvPr id="879" name="Google Shape;879;p54"/>
            <p:cNvGrpSpPr/>
            <p:nvPr/>
          </p:nvGrpSpPr>
          <p:grpSpPr>
            <a:xfrm>
              <a:off x="7291512" y="4455355"/>
              <a:ext cx="978751" cy="226423"/>
              <a:chOff x="4114929" y="104250"/>
              <a:chExt cx="978751" cy="226423"/>
            </a:xfrm>
          </p:grpSpPr>
          <p:sp>
            <p:nvSpPr>
              <p:cNvPr id="880" name="Google Shape;880;p5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54"/>
            <p:cNvGrpSpPr/>
            <p:nvPr/>
          </p:nvGrpSpPr>
          <p:grpSpPr>
            <a:xfrm>
              <a:off x="7189322" y="461722"/>
              <a:ext cx="792366" cy="183988"/>
              <a:chOff x="6214836" y="4359395"/>
              <a:chExt cx="792366" cy="183988"/>
            </a:xfrm>
          </p:grpSpPr>
          <p:sp>
            <p:nvSpPr>
              <p:cNvPr id="884" name="Google Shape;884;p5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54"/>
            <p:cNvGrpSpPr/>
            <p:nvPr/>
          </p:nvGrpSpPr>
          <p:grpSpPr>
            <a:xfrm>
              <a:off x="8082769" y="2487919"/>
              <a:ext cx="629895" cy="125228"/>
              <a:chOff x="2358395" y="153510"/>
              <a:chExt cx="629895" cy="125228"/>
            </a:xfrm>
          </p:grpSpPr>
          <p:sp>
            <p:nvSpPr>
              <p:cNvPr id="888" name="Google Shape;888;p5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54"/>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54"/>
            <p:cNvGrpSpPr/>
            <p:nvPr/>
          </p:nvGrpSpPr>
          <p:grpSpPr>
            <a:xfrm>
              <a:off x="431336" y="1408306"/>
              <a:ext cx="524785" cy="125347"/>
              <a:chOff x="1675350" y="4136317"/>
              <a:chExt cx="524785" cy="125347"/>
            </a:xfrm>
          </p:grpSpPr>
          <p:sp>
            <p:nvSpPr>
              <p:cNvPr id="892" name="Google Shape;892;p5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894"/>
        <p:cNvGrpSpPr/>
        <p:nvPr/>
      </p:nvGrpSpPr>
      <p:grpSpPr>
        <a:xfrm>
          <a:off x="0" y="0"/>
          <a:ext cx="0" cy="0"/>
          <a:chOff x="0" y="0"/>
          <a:chExt cx="0" cy="0"/>
        </a:xfrm>
      </p:grpSpPr>
      <p:sp>
        <p:nvSpPr>
          <p:cNvPr id="895" name="Google Shape;895;p55"/>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896" name="Google Shape;896;p55"/>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97" name="Google Shape;897;p55"/>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98" name="Google Shape;898;p55"/>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899" name="Google Shape;899;p55"/>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900" name="Google Shape;900;p55"/>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01" name="Google Shape;901;p55"/>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902" name="Google Shape;902;p55"/>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03" name="Google Shape;903;p55"/>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904" name="Google Shape;904;p55"/>
          <p:cNvGrpSpPr/>
          <p:nvPr/>
        </p:nvGrpSpPr>
        <p:grpSpPr>
          <a:xfrm>
            <a:off x="-339224" y="299977"/>
            <a:ext cx="1439747" cy="4543547"/>
            <a:chOff x="-339224" y="299977"/>
            <a:chExt cx="1439747" cy="4543547"/>
          </a:xfrm>
        </p:grpSpPr>
        <p:grpSp>
          <p:nvGrpSpPr>
            <p:cNvPr id="905" name="Google Shape;905;p55"/>
            <p:cNvGrpSpPr/>
            <p:nvPr/>
          </p:nvGrpSpPr>
          <p:grpSpPr>
            <a:xfrm>
              <a:off x="-339224" y="4617101"/>
              <a:ext cx="978751" cy="226423"/>
              <a:chOff x="4114929" y="104250"/>
              <a:chExt cx="978751" cy="226423"/>
            </a:xfrm>
          </p:grpSpPr>
          <p:sp>
            <p:nvSpPr>
              <p:cNvPr id="906" name="Google Shape;906;p5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5"/>
            <p:cNvGrpSpPr/>
            <p:nvPr/>
          </p:nvGrpSpPr>
          <p:grpSpPr>
            <a:xfrm>
              <a:off x="575738" y="299977"/>
              <a:ext cx="524785" cy="125347"/>
              <a:chOff x="1675350" y="4136317"/>
              <a:chExt cx="524785" cy="125347"/>
            </a:xfrm>
          </p:grpSpPr>
          <p:sp>
            <p:nvSpPr>
              <p:cNvPr id="910" name="Google Shape;910;p5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912"/>
        <p:cNvGrpSpPr/>
        <p:nvPr/>
      </p:nvGrpSpPr>
      <p:grpSpPr>
        <a:xfrm>
          <a:off x="0" y="0"/>
          <a:ext cx="0" cy="0"/>
          <a:chOff x="0" y="0"/>
          <a:chExt cx="0" cy="0"/>
        </a:xfrm>
      </p:grpSpPr>
      <p:sp>
        <p:nvSpPr>
          <p:cNvPr id="913" name="Google Shape;913;p5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14" name="Google Shape;914;p56"/>
          <p:cNvGrpSpPr/>
          <p:nvPr/>
        </p:nvGrpSpPr>
        <p:grpSpPr>
          <a:xfrm>
            <a:off x="311793" y="443582"/>
            <a:ext cx="8520414" cy="4256336"/>
            <a:chOff x="392950" y="426788"/>
            <a:chExt cx="8520414" cy="4256336"/>
          </a:xfrm>
        </p:grpSpPr>
        <p:grpSp>
          <p:nvGrpSpPr>
            <p:cNvPr id="915" name="Google Shape;915;p56"/>
            <p:cNvGrpSpPr/>
            <p:nvPr/>
          </p:nvGrpSpPr>
          <p:grpSpPr>
            <a:xfrm>
              <a:off x="7934613" y="426788"/>
              <a:ext cx="978751" cy="226423"/>
              <a:chOff x="4114929" y="104250"/>
              <a:chExt cx="978751" cy="226423"/>
            </a:xfrm>
          </p:grpSpPr>
          <p:sp>
            <p:nvSpPr>
              <p:cNvPr id="916" name="Google Shape;916;p5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56"/>
            <p:cNvGrpSpPr/>
            <p:nvPr/>
          </p:nvGrpSpPr>
          <p:grpSpPr>
            <a:xfrm>
              <a:off x="392950" y="4557776"/>
              <a:ext cx="524785" cy="125347"/>
              <a:chOff x="1675350" y="4136317"/>
              <a:chExt cx="524785" cy="125347"/>
            </a:xfrm>
          </p:grpSpPr>
          <p:sp>
            <p:nvSpPr>
              <p:cNvPr id="920" name="Google Shape;920;p5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922"/>
        <p:cNvGrpSpPr/>
        <p:nvPr/>
      </p:nvGrpSpPr>
      <p:grpSpPr>
        <a:xfrm>
          <a:off x="0" y="0"/>
          <a:ext cx="0" cy="0"/>
          <a:chOff x="0" y="0"/>
          <a:chExt cx="0" cy="0"/>
        </a:xfrm>
      </p:grpSpPr>
      <p:sp>
        <p:nvSpPr>
          <p:cNvPr id="923" name="Google Shape;923;p57"/>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24" name="Google Shape;924;p57"/>
          <p:cNvGrpSpPr/>
          <p:nvPr/>
        </p:nvGrpSpPr>
        <p:grpSpPr>
          <a:xfrm flipH="1">
            <a:off x="7853456" y="443582"/>
            <a:ext cx="978751" cy="4256336"/>
            <a:chOff x="7853456" y="443582"/>
            <a:chExt cx="978751" cy="4256336"/>
          </a:xfrm>
        </p:grpSpPr>
        <p:grpSp>
          <p:nvGrpSpPr>
            <p:cNvPr id="925" name="Google Shape;925;p57"/>
            <p:cNvGrpSpPr/>
            <p:nvPr/>
          </p:nvGrpSpPr>
          <p:grpSpPr>
            <a:xfrm>
              <a:off x="7853456" y="443582"/>
              <a:ext cx="978751" cy="226423"/>
              <a:chOff x="4114929" y="104250"/>
              <a:chExt cx="978751" cy="226423"/>
            </a:xfrm>
          </p:grpSpPr>
          <p:sp>
            <p:nvSpPr>
              <p:cNvPr id="926" name="Google Shape;926;p5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7"/>
            <p:cNvGrpSpPr/>
            <p:nvPr/>
          </p:nvGrpSpPr>
          <p:grpSpPr>
            <a:xfrm>
              <a:off x="8307422" y="4574571"/>
              <a:ext cx="524785" cy="125347"/>
              <a:chOff x="1675350" y="4136317"/>
              <a:chExt cx="524785" cy="125347"/>
            </a:xfrm>
          </p:grpSpPr>
          <p:sp>
            <p:nvSpPr>
              <p:cNvPr id="930" name="Google Shape;930;p5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932"/>
        <p:cNvGrpSpPr/>
        <p:nvPr/>
      </p:nvGrpSpPr>
      <p:grpSpPr>
        <a:xfrm>
          <a:off x="0" y="0"/>
          <a:ext cx="0" cy="0"/>
          <a:chOff x="0" y="0"/>
          <a:chExt cx="0" cy="0"/>
        </a:xfrm>
      </p:grpSpPr>
      <p:sp>
        <p:nvSpPr>
          <p:cNvPr id="933" name="Google Shape;933;p58"/>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34" name="Google Shape;934;p58"/>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35" name="Google Shape;935;p58"/>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36" name="Google Shape;936;p58"/>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37" name="Google Shape;937;p58"/>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38" name="Google Shape;938;p58"/>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39" name="Google Shape;939;p58"/>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40" name="Google Shape;940;p58"/>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41" name="Google Shape;941;p58"/>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42" name="Google Shape;942;p58"/>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43" name="Google Shape;943;p58"/>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944" name="Google Shape;944;p58"/>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45" name="Google Shape;945;p5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46" name="Google Shape;946;p58"/>
          <p:cNvGrpSpPr/>
          <p:nvPr/>
        </p:nvGrpSpPr>
        <p:grpSpPr>
          <a:xfrm flipH="1">
            <a:off x="235593" y="1486212"/>
            <a:ext cx="8672814" cy="3159553"/>
            <a:chOff x="392950" y="1588880"/>
            <a:chExt cx="8672814" cy="3159553"/>
          </a:xfrm>
        </p:grpSpPr>
        <p:grpSp>
          <p:nvGrpSpPr>
            <p:cNvPr id="947" name="Google Shape;947;p58"/>
            <p:cNvGrpSpPr/>
            <p:nvPr/>
          </p:nvGrpSpPr>
          <p:grpSpPr>
            <a:xfrm>
              <a:off x="8087013" y="4522011"/>
              <a:ext cx="978751" cy="226423"/>
              <a:chOff x="4114929" y="104250"/>
              <a:chExt cx="978751" cy="226423"/>
            </a:xfrm>
          </p:grpSpPr>
          <p:sp>
            <p:nvSpPr>
              <p:cNvPr id="948" name="Google Shape;948;p5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58"/>
            <p:cNvGrpSpPr/>
            <p:nvPr/>
          </p:nvGrpSpPr>
          <p:grpSpPr>
            <a:xfrm>
              <a:off x="8261834" y="1588880"/>
              <a:ext cx="629895" cy="125228"/>
              <a:chOff x="7247384" y="153510"/>
              <a:chExt cx="629895" cy="125228"/>
            </a:xfrm>
          </p:grpSpPr>
          <p:sp>
            <p:nvSpPr>
              <p:cNvPr id="952" name="Google Shape;952;p58"/>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8"/>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58"/>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58"/>
            <p:cNvGrpSpPr/>
            <p:nvPr/>
          </p:nvGrpSpPr>
          <p:grpSpPr>
            <a:xfrm>
              <a:off x="392950" y="2171899"/>
              <a:ext cx="524785" cy="125347"/>
              <a:chOff x="1675350" y="4136317"/>
              <a:chExt cx="524785" cy="125347"/>
            </a:xfrm>
          </p:grpSpPr>
          <p:sp>
            <p:nvSpPr>
              <p:cNvPr id="956" name="Google Shape;956;p5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958"/>
        <p:cNvGrpSpPr/>
        <p:nvPr/>
      </p:nvGrpSpPr>
      <p:grpSpPr>
        <a:xfrm>
          <a:off x="0" y="0"/>
          <a:ext cx="0" cy="0"/>
          <a:chOff x="0" y="0"/>
          <a:chExt cx="0" cy="0"/>
        </a:xfrm>
      </p:grpSpPr>
      <p:sp>
        <p:nvSpPr>
          <p:cNvPr id="959" name="Google Shape;959;p59"/>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960" name="Google Shape;960;p59"/>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961" name="Google Shape;961;p59"/>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962" name="Google Shape;962;p59"/>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963" name="Google Shape;963;p59"/>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964" name="Google Shape;964;p59"/>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965" name="Google Shape;965;p59"/>
          <p:cNvGrpSpPr/>
          <p:nvPr/>
        </p:nvGrpSpPr>
        <p:grpSpPr>
          <a:xfrm>
            <a:off x="455117" y="319521"/>
            <a:ext cx="8233767" cy="4504459"/>
            <a:chOff x="441936" y="213162"/>
            <a:chExt cx="8233767" cy="4504459"/>
          </a:xfrm>
        </p:grpSpPr>
        <p:grpSp>
          <p:nvGrpSpPr>
            <p:cNvPr id="966" name="Google Shape;966;p59"/>
            <p:cNvGrpSpPr/>
            <p:nvPr/>
          </p:nvGrpSpPr>
          <p:grpSpPr>
            <a:xfrm>
              <a:off x="7193538" y="4491198"/>
              <a:ext cx="978751" cy="226423"/>
              <a:chOff x="4114929" y="104250"/>
              <a:chExt cx="978751" cy="226423"/>
            </a:xfrm>
          </p:grpSpPr>
          <p:sp>
            <p:nvSpPr>
              <p:cNvPr id="967" name="Google Shape;967;p5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59"/>
            <p:cNvGrpSpPr/>
            <p:nvPr/>
          </p:nvGrpSpPr>
          <p:grpSpPr>
            <a:xfrm>
              <a:off x="441936" y="448003"/>
              <a:ext cx="792366" cy="183988"/>
              <a:chOff x="6214836" y="4359395"/>
              <a:chExt cx="792366" cy="183988"/>
            </a:xfrm>
          </p:grpSpPr>
          <p:sp>
            <p:nvSpPr>
              <p:cNvPr id="971" name="Google Shape;971;p5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59"/>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 name="Google Shape;975;p59"/>
            <p:cNvGrpSpPr/>
            <p:nvPr/>
          </p:nvGrpSpPr>
          <p:grpSpPr>
            <a:xfrm>
              <a:off x="457613" y="4019412"/>
              <a:ext cx="524785" cy="125347"/>
              <a:chOff x="1675350" y="4136317"/>
              <a:chExt cx="524785" cy="125347"/>
            </a:xfrm>
          </p:grpSpPr>
          <p:sp>
            <p:nvSpPr>
              <p:cNvPr id="976" name="Google Shape;976;p5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978"/>
        <p:cNvGrpSpPr/>
        <p:nvPr/>
      </p:nvGrpSpPr>
      <p:grpSpPr>
        <a:xfrm>
          <a:off x="0" y="0"/>
          <a:ext cx="0" cy="0"/>
          <a:chOff x="0" y="0"/>
          <a:chExt cx="0" cy="0"/>
        </a:xfrm>
      </p:grpSpPr>
      <p:sp>
        <p:nvSpPr>
          <p:cNvPr id="979" name="Google Shape;979;p60"/>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980" name="Google Shape;980;p60"/>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981" name="Google Shape;981;p60"/>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982" name="Google Shape;982;p60"/>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 name="Google Shape;983;p60"/>
          <p:cNvGrpSpPr/>
          <p:nvPr/>
        </p:nvGrpSpPr>
        <p:grpSpPr>
          <a:xfrm>
            <a:off x="3228820" y="669826"/>
            <a:ext cx="5698583" cy="3803848"/>
            <a:chOff x="3228820" y="654286"/>
            <a:chExt cx="5698583" cy="3803848"/>
          </a:xfrm>
        </p:grpSpPr>
        <p:grpSp>
          <p:nvGrpSpPr>
            <p:cNvPr id="984" name="Google Shape;984;p60"/>
            <p:cNvGrpSpPr/>
            <p:nvPr/>
          </p:nvGrpSpPr>
          <p:grpSpPr>
            <a:xfrm>
              <a:off x="3920388" y="654286"/>
              <a:ext cx="978751" cy="226423"/>
              <a:chOff x="4114929" y="104250"/>
              <a:chExt cx="978751" cy="226423"/>
            </a:xfrm>
          </p:grpSpPr>
          <p:sp>
            <p:nvSpPr>
              <p:cNvPr id="985" name="Google Shape;985;p6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60"/>
            <p:cNvGrpSpPr/>
            <p:nvPr/>
          </p:nvGrpSpPr>
          <p:grpSpPr>
            <a:xfrm>
              <a:off x="3600899" y="3101178"/>
              <a:ext cx="792366" cy="183988"/>
              <a:chOff x="6214836" y="4359395"/>
              <a:chExt cx="792366" cy="183988"/>
            </a:xfrm>
          </p:grpSpPr>
          <p:sp>
            <p:nvSpPr>
              <p:cNvPr id="989" name="Google Shape;989;p6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60"/>
            <p:cNvGrpSpPr/>
            <p:nvPr/>
          </p:nvGrpSpPr>
          <p:grpSpPr>
            <a:xfrm>
              <a:off x="3228820" y="1928329"/>
              <a:ext cx="629895" cy="125228"/>
              <a:chOff x="2358395" y="153510"/>
              <a:chExt cx="629895" cy="125228"/>
            </a:xfrm>
          </p:grpSpPr>
          <p:sp>
            <p:nvSpPr>
              <p:cNvPr id="993" name="Google Shape;993;p60"/>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0"/>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60"/>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60"/>
            <p:cNvGrpSpPr/>
            <p:nvPr/>
          </p:nvGrpSpPr>
          <p:grpSpPr>
            <a:xfrm>
              <a:off x="4309613" y="4332787"/>
              <a:ext cx="524785" cy="125347"/>
              <a:chOff x="1675350" y="4136317"/>
              <a:chExt cx="524785" cy="125347"/>
            </a:xfrm>
          </p:grpSpPr>
          <p:sp>
            <p:nvSpPr>
              <p:cNvPr id="997" name="Google Shape;997;p6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999"/>
        <p:cNvGrpSpPr/>
        <p:nvPr/>
      </p:nvGrpSpPr>
      <p:grpSpPr>
        <a:xfrm>
          <a:off x="0" y="0"/>
          <a:ext cx="0" cy="0"/>
          <a:chOff x="0" y="0"/>
          <a:chExt cx="0" cy="0"/>
        </a:xfrm>
      </p:grpSpPr>
      <p:sp>
        <p:nvSpPr>
          <p:cNvPr id="1000" name="Google Shape;1000;p61"/>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1" name="Google Shape;1001;p61"/>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02" name="Google Shape;1002;p61"/>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61"/>
          <p:cNvGrpSpPr/>
          <p:nvPr/>
        </p:nvGrpSpPr>
        <p:grpSpPr>
          <a:xfrm>
            <a:off x="2383613" y="477145"/>
            <a:ext cx="6292090" cy="4189209"/>
            <a:chOff x="2383613" y="508687"/>
            <a:chExt cx="6292090" cy="4189209"/>
          </a:xfrm>
        </p:grpSpPr>
        <p:grpSp>
          <p:nvGrpSpPr>
            <p:cNvPr id="1004" name="Google Shape;1004;p61"/>
            <p:cNvGrpSpPr/>
            <p:nvPr/>
          </p:nvGrpSpPr>
          <p:grpSpPr>
            <a:xfrm>
              <a:off x="7294813" y="4346136"/>
              <a:ext cx="978751" cy="226423"/>
              <a:chOff x="4114929" y="104250"/>
              <a:chExt cx="978751" cy="226423"/>
            </a:xfrm>
          </p:grpSpPr>
          <p:sp>
            <p:nvSpPr>
              <p:cNvPr id="1005" name="Google Shape;1005;p6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8" name="Google Shape;1008;p61"/>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61"/>
            <p:cNvGrpSpPr/>
            <p:nvPr/>
          </p:nvGrpSpPr>
          <p:grpSpPr>
            <a:xfrm>
              <a:off x="2383613" y="4572549"/>
              <a:ext cx="524785" cy="125347"/>
              <a:chOff x="1675350" y="4136317"/>
              <a:chExt cx="524785" cy="125347"/>
            </a:xfrm>
          </p:grpSpPr>
          <p:sp>
            <p:nvSpPr>
              <p:cNvPr id="1010" name="Google Shape;1010;p6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7"/>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04" name="Google Shape;104;p7"/>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05" name="Google Shape;105;p7"/>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3593238" y="451639"/>
            <a:ext cx="5145702" cy="4240222"/>
            <a:chOff x="3593238" y="426798"/>
            <a:chExt cx="5145702" cy="4240222"/>
          </a:xfrm>
        </p:grpSpPr>
        <p:grpSp>
          <p:nvGrpSpPr>
            <p:cNvPr id="107" name="Google Shape;107;p7"/>
            <p:cNvGrpSpPr/>
            <p:nvPr/>
          </p:nvGrpSpPr>
          <p:grpSpPr>
            <a:xfrm>
              <a:off x="3593238" y="426798"/>
              <a:ext cx="978751" cy="226423"/>
              <a:chOff x="4114929" y="104250"/>
              <a:chExt cx="978751" cy="226423"/>
            </a:xfrm>
          </p:grpSpPr>
          <p:sp>
            <p:nvSpPr>
              <p:cNvPr id="108" name="Google Shape;108;p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a:off x="8109045" y="4541793"/>
              <a:ext cx="629895" cy="125228"/>
              <a:chOff x="2358395" y="153510"/>
              <a:chExt cx="629895" cy="125228"/>
            </a:xfrm>
          </p:grpSpPr>
          <p:sp>
            <p:nvSpPr>
              <p:cNvPr id="112" name="Google Shape;112;p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7"/>
            <p:cNvGrpSpPr/>
            <p:nvPr/>
          </p:nvGrpSpPr>
          <p:grpSpPr>
            <a:xfrm>
              <a:off x="4309613" y="4317137"/>
              <a:ext cx="524785" cy="125347"/>
              <a:chOff x="1675350" y="4136317"/>
              <a:chExt cx="524785" cy="125347"/>
            </a:xfrm>
          </p:grpSpPr>
          <p:sp>
            <p:nvSpPr>
              <p:cNvPr id="115" name="Google Shape;115;p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1012"/>
        <p:cNvGrpSpPr/>
        <p:nvPr/>
      </p:nvGrpSpPr>
      <p:grpSpPr>
        <a:xfrm>
          <a:off x="0" y="0"/>
          <a:ext cx="0" cy="0"/>
          <a:chOff x="0" y="0"/>
          <a:chExt cx="0" cy="0"/>
        </a:xfrm>
      </p:grpSpPr>
      <p:sp>
        <p:nvSpPr>
          <p:cNvPr id="1013" name="Google Shape;1013;p62"/>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014" name="Google Shape;1014;p62"/>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015" name="Google Shape;1015;p62"/>
          <p:cNvGrpSpPr/>
          <p:nvPr/>
        </p:nvGrpSpPr>
        <p:grpSpPr>
          <a:xfrm>
            <a:off x="4000814" y="264438"/>
            <a:ext cx="4785567" cy="6850600"/>
            <a:chOff x="1552072" y="1022830"/>
            <a:chExt cx="2480340" cy="3550637"/>
          </a:xfrm>
        </p:grpSpPr>
        <p:sp>
          <p:nvSpPr>
            <p:cNvPr id="1016" name="Google Shape;1016;p6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62"/>
          <p:cNvGrpSpPr/>
          <p:nvPr/>
        </p:nvGrpSpPr>
        <p:grpSpPr>
          <a:xfrm>
            <a:off x="555587" y="407486"/>
            <a:ext cx="8337626" cy="4328529"/>
            <a:chOff x="575738" y="275868"/>
            <a:chExt cx="8337626" cy="4328529"/>
          </a:xfrm>
        </p:grpSpPr>
        <p:grpSp>
          <p:nvGrpSpPr>
            <p:cNvPr id="1019" name="Google Shape;1019;p62"/>
            <p:cNvGrpSpPr/>
            <p:nvPr/>
          </p:nvGrpSpPr>
          <p:grpSpPr>
            <a:xfrm>
              <a:off x="7934613" y="3373911"/>
              <a:ext cx="978751" cy="226423"/>
              <a:chOff x="4114929" y="104250"/>
              <a:chExt cx="978751" cy="226423"/>
            </a:xfrm>
          </p:grpSpPr>
          <p:sp>
            <p:nvSpPr>
              <p:cNvPr id="1020" name="Google Shape;1020;p6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62"/>
            <p:cNvGrpSpPr/>
            <p:nvPr/>
          </p:nvGrpSpPr>
          <p:grpSpPr>
            <a:xfrm>
              <a:off x="5489370" y="275868"/>
              <a:ext cx="629895" cy="125228"/>
              <a:chOff x="2358395" y="153510"/>
              <a:chExt cx="629895" cy="125228"/>
            </a:xfrm>
          </p:grpSpPr>
          <p:sp>
            <p:nvSpPr>
              <p:cNvPr id="1024" name="Google Shape;1024;p62"/>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2"/>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62"/>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62"/>
            <p:cNvGrpSpPr/>
            <p:nvPr/>
          </p:nvGrpSpPr>
          <p:grpSpPr>
            <a:xfrm>
              <a:off x="575738" y="548212"/>
              <a:ext cx="524785" cy="125347"/>
              <a:chOff x="1675350" y="3983917"/>
              <a:chExt cx="524785" cy="125347"/>
            </a:xfrm>
          </p:grpSpPr>
          <p:sp>
            <p:nvSpPr>
              <p:cNvPr id="1028" name="Google Shape;1028;p62"/>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2"/>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1030"/>
        <p:cNvGrpSpPr/>
        <p:nvPr/>
      </p:nvGrpSpPr>
      <p:grpSpPr>
        <a:xfrm>
          <a:off x="0" y="0"/>
          <a:ext cx="0" cy="0"/>
          <a:chOff x="0" y="0"/>
          <a:chExt cx="0" cy="0"/>
        </a:xfrm>
      </p:grpSpPr>
      <p:sp>
        <p:nvSpPr>
          <p:cNvPr id="1031" name="Google Shape;1031;p63"/>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32" name="Google Shape;1032;p63"/>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1033" name="Google Shape;1033;p63"/>
          <p:cNvGrpSpPr/>
          <p:nvPr/>
        </p:nvGrpSpPr>
        <p:grpSpPr>
          <a:xfrm>
            <a:off x="6784543" y="462241"/>
            <a:ext cx="2103329" cy="4219017"/>
            <a:chOff x="7317943" y="448006"/>
            <a:chExt cx="2103329" cy="4219017"/>
          </a:xfrm>
        </p:grpSpPr>
        <p:grpSp>
          <p:nvGrpSpPr>
            <p:cNvPr id="1034" name="Google Shape;1034;p63"/>
            <p:cNvGrpSpPr/>
            <p:nvPr/>
          </p:nvGrpSpPr>
          <p:grpSpPr>
            <a:xfrm flipH="1">
              <a:off x="7317943" y="448006"/>
              <a:ext cx="792366" cy="183988"/>
              <a:chOff x="6214836" y="4359395"/>
              <a:chExt cx="792366" cy="183988"/>
            </a:xfrm>
          </p:grpSpPr>
          <p:sp>
            <p:nvSpPr>
              <p:cNvPr id="1035" name="Google Shape;1035;p6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63"/>
            <p:cNvGrpSpPr/>
            <p:nvPr/>
          </p:nvGrpSpPr>
          <p:grpSpPr>
            <a:xfrm flipH="1">
              <a:off x="7399180" y="4541795"/>
              <a:ext cx="629895" cy="125228"/>
              <a:chOff x="2358395" y="153510"/>
              <a:chExt cx="629895" cy="125228"/>
            </a:xfrm>
          </p:grpSpPr>
          <p:sp>
            <p:nvSpPr>
              <p:cNvPr id="1039" name="Google Shape;1039;p6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63"/>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1042"/>
        <p:cNvGrpSpPr/>
        <p:nvPr/>
      </p:nvGrpSpPr>
      <p:grpSpPr>
        <a:xfrm>
          <a:off x="0" y="0"/>
          <a:ext cx="0" cy="0"/>
          <a:chOff x="0" y="0"/>
          <a:chExt cx="0" cy="0"/>
        </a:xfrm>
      </p:grpSpPr>
      <p:sp>
        <p:nvSpPr>
          <p:cNvPr id="1043" name="Google Shape;1043;p64"/>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44" name="Google Shape;1044;p64"/>
          <p:cNvGrpSpPr/>
          <p:nvPr/>
        </p:nvGrpSpPr>
        <p:grpSpPr>
          <a:xfrm>
            <a:off x="4934681" y="73823"/>
            <a:ext cx="6422954" cy="4995912"/>
            <a:chOff x="5163281" y="-20473"/>
            <a:chExt cx="6422954" cy="4995912"/>
          </a:xfrm>
        </p:grpSpPr>
        <p:sp>
          <p:nvSpPr>
            <p:cNvPr id="1045" name="Google Shape;1045;p64"/>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4"/>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 name="Google Shape;1047;p64"/>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8" name="Google Shape;1048;p64"/>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1049" name="Google Shape;1049;p64"/>
          <p:cNvGrpSpPr/>
          <p:nvPr/>
        </p:nvGrpSpPr>
        <p:grpSpPr>
          <a:xfrm>
            <a:off x="4087245" y="542056"/>
            <a:ext cx="4805715" cy="3802310"/>
            <a:chOff x="4121688" y="477337"/>
            <a:chExt cx="4805715" cy="3802310"/>
          </a:xfrm>
        </p:grpSpPr>
        <p:grpSp>
          <p:nvGrpSpPr>
            <p:cNvPr id="1050" name="Google Shape;1050;p64"/>
            <p:cNvGrpSpPr/>
            <p:nvPr/>
          </p:nvGrpSpPr>
          <p:grpSpPr>
            <a:xfrm>
              <a:off x="4121688" y="2296637"/>
              <a:ext cx="978751" cy="226423"/>
              <a:chOff x="4114929" y="104250"/>
              <a:chExt cx="978751" cy="226423"/>
            </a:xfrm>
          </p:grpSpPr>
          <p:sp>
            <p:nvSpPr>
              <p:cNvPr id="1051" name="Google Shape;1051;p6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64"/>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055;p64"/>
            <p:cNvGrpSpPr/>
            <p:nvPr/>
          </p:nvGrpSpPr>
          <p:grpSpPr>
            <a:xfrm>
              <a:off x="7235625" y="477337"/>
              <a:ext cx="524785" cy="125347"/>
              <a:chOff x="1675350" y="4136317"/>
              <a:chExt cx="524785" cy="125347"/>
            </a:xfrm>
          </p:grpSpPr>
          <p:sp>
            <p:nvSpPr>
              <p:cNvPr id="1056" name="Google Shape;1056;p6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1058"/>
        <p:cNvGrpSpPr/>
        <p:nvPr/>
      </p:nvGrpSpPr>
      <p:grpSpPr>
        <a:xfrm>
          <a:off x="0" y="0"/>
          <a:ext cx="0" cy="0"/>
          <a:chOff x="0" y="0"/>
          <a:chExt cx="0" cy="0"/>
        </a:xfrm>
      </p:grpSpPr>
      <p:grpSp>
        <p:nvGrpSpPr>
          <p:cNvPr id="1059" name="Google Shape;1059;p65"/>
          <p:cNvGrpSpPr/>
          <p:nvPr/>
        </p:nvGrpSpPr>
        <p:grpSpPr>
          <a:xfrm>
            <a:off x="311762" y="448003"/>
            <a:ext cx="8112227" cy="3985318"/>
            <a:chOff x="311762" y="448003"/>
            <a:chExt cx="8112227" cy="3985318"/>
          </a:xfrm>
        </p:grpSpPr>
        <p:grpSp>
          <p:nvGrpSpPr>
            <p:cNvPr id="1060" name="Google Shape;1060;p65"/>
            <p:cNvGrpSpPr/>
            <p:nvPr/>
          </p:nvGrpSpPr>
          <p:grpSpPr>
            <a:xfrm>
              <a:off x="7445238" y="4073436"/>
              <a:ext cx="978751" cy="226423"/>
              <a:chOff x="4114929" y="104250"/>
              <a:chExt cx="978751" cy="226423"/>
            </a:xfrm>
          </p:grpSpPr>
          <p:sp>
            <p:nvSpPr>
              <p:cNvPr id="1061" name="Google Shape;1061;p6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65"/>
            <p:cNvGrpSpPr/>
            <p:nvPr/>
          </p:nvGrpSpPr>
          <p:grpSpPr>
            <a:xfrm>
              <a:off x="7174724" y="448003"/>
              <a:ext cx="792366" cy="183988"/>
              <a:chOff x="6214836" y="4359395"/>
              <a:chExt cx="792366" cy="183988"/>
            </a:xfrm>
          </p:grpSpPr>
          <p:sp>
            <p:nvSpPr>
              <p:cNvPr id="1065" name="Google Shape;1065;p6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65"/>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65"/>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1070" name="Google Shape;1070;p65"/>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1071" name="Google Shape;1071;p65"/>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1072"/>
        <p:cNvGrpSpPr/>
        <p:nvPr/>
      </p:nvGrpSpPr>
      <p:grpSpPr>
        <a:xfrm>
          <a:off x="0" y="0"/>
          <a:ext cx="0" cy="0"/>
          <a:chOff x="0" y="0"/>
          <a:chExt cx="0" cy="0"/>
        </a:xfrm>
      </p:grpSpPr>
      <p:sp>
        <p:nvSpPr>
          <p:cNvPr id="1073" name="Google Shape;1073;p66"/>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74" name="Google Shape;1074;p66"/>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1075" name="Google Shape;1075;p66"/>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076" name="Google Shape;1076;p66"/>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077" name="Google Shape;1077;p66"/>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78" name="Google Shape;1078;p66"/>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1079" name="Google Shape;1079;p66"/>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1080" name="Google Shape;1080;p66"/>
          <p:cNvGrpSpPr/>
          <p:nvPr/>
        </p:nvGrpSpPr>
        <p:grpSpPr>
          <a:xfrm>
            <a:off x="250105" y="341908"/>
            <a:ext cx="8643790" cy="4459684"/>
            <a:chOff x="269574" y="207337"/>
            <a:chExt cx="8643790" cy="4459684"/>
          </a:xfrm>
        </p:grpSpPr>
        <p:grpSp>
          <p:nvGrpSpPr>
            <p:cNvPr id="1081" name="Google Shape;1081;p66"/>
            <p:cNvGrpSpPr/>
            <p:nvPr/>
          </p:nvGrpSpPr>
          <p:grpSpPr>
            <a:xfrm>
              <a:off x="7934613" y="1344048"/>
              <a:ext cx="978751" cy="226423"/>
              <a:chOff x="4114929" y="104250"/>
              <a:chExt cx="978751" cy="226423"/>
            </a:xfrm>
          </p:grpSpPr>
          <p:sp>
            <p:nvSpPr>
              <p:cNvPr id="1082" name="Google Shape;1082;p6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66"/>
            <p:cNvGrpSpPr/>
            <p:nvPr/>
          </p:nvGrpSpPr>
          <p:grpSpPr>
            <a:xfrm>
              <a:off x="269574" y="3794653"/>
              <a:ext cx="792366" cy="183988"/>
              <a:chOff x="6214836" y="4359395"/>
              <a:chExt cx="792366" cy="183988"/>
            </a:xfrm>
          </p:grpSpPr>
          <p:sp>
            <p:nvSpPr>
              <p:cNvPr id="1086" name="Google Shape;1086;p6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66"/>
            <p:cNvGrpSpPr/>
            <p:nvPr/>
          </p:nvGrpSpPr>
          <p:grpSpPr>
            <a:xfrm>
              <a:off x="8109045" y="4541793"/>
              <a:ext cx="629895" cy="125228"/>
              <a:chOff x="2358395" y="153510"/>
              <a:chExt cx="629895" cy="125228"/>
            </a:xfrm>
          </p:grpSpPr>
          <p:sp>
            <p:nvSpPr>
              <p:cNvPr id="1090" name="Google Shape;1090;p66"/>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6"/>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66"/>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66"/>
            <p:cNvGrpSpPr/>
            <p:nvPr/>
          </p:nvGrpSpPr>
          <p:grpSpPr>
            <a:xfrm>
              <a:off x="7562250" y="207337"/>
              <a:ext cx="524785" cy="125347"/>
              <a:chOff x="1675350" y="4136317"/>
              <a:chExt cx="524785" cy="125347"/>
            </a:xfrm>
          </p:grpSpPr>
          <p:sp>
            <p:nvSpPr>
              <p:cNvPr id="1094" name="Google Shape;1094;p6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1096"/>
        <p:cNvGrpSpPr/>
        <p:nvPr/>
      </p:nvGrpSpPr>
      <p:grpSpPr>
        <a:xfrm>
          <a:off x="0" y="0"/>
          <a:ext cx="0" cy="0"/>
          <a:chOff x="0" y="0"/>
          <a:chExt cx="0" cy="0"/>
        </a:xfrm>
      </p:grpSpPr>
      <p:sp>
        <p:nvSpPr>
          <p:cNvPr id="1097" name="Google Shape;1097;p67"/>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098" name="Google Shape;1098;p67"/>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099" name="Google Shape;1099;p67"/>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100" name="Google Shape;1100;p67"/>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1" name="Google Shape;1101;p67"/>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102" name="Google Shape;1102;p67"/>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3" name="Google Shape;1103;p67"/>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104" name="Google Shape;1104;p67"/>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5" name="Google Shape;1105;p67"/>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106" name="Google Shape;1106;p67"/>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7" name="Google Shape;1107;p6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108" name="Google Shape;1108;p67"/>
          <p:cNvGrpSpPr/>
          <p:nvPr/>
        </p:nvGrpSpPr>
        <p:grpSpPr>
          <a:xfrm>
            <a:off x="-262346" y="1394581"/>
            <a:ext cx="8938041" cy="3272434"/>
            <a:chOff x="-262346" y="1394581"/>
            <a:chExt cx="8938041" cy="3272434"/>
          </a:xfrm>
        </p:grpSpPr>
        <p:grpSp>
          <p:nvGrpSpPr>
            <p:cNvPr id="1109" name="Google Shape;1109;p67"/>
            <p:cNvGrpSpPr/>
            <p:nvPr/>
          </p:nvGrpSpPr>
          <p:grpSpPr>
            <a:xfrm flipH="1">
              <a:off x="534093" y="1947092"/>
              <a:ext cx="978751" cy="226423"/>
              <a:chOff x="4114929" y="104250"/>
              <a:chExt cx="978751" cy="226423"/>
            </a:xfrm>
          </p:grpSpPr>
          <p:sp>
            <p:nvSpPr>
              <p:cNvPr id="1110" name="Google Shape;1110;p6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67"/>
            <p:cNvGrpSpPr/>
            <p:nvPr/>
          </p:nvGrpSpPr>
          <p:grpSpPr>
            <a:xfrm flipH="1">
              <a:off x="7018054" y="4541787"/>
              <a:ext cx="629895" cy="125228"/>
              <a:chOff x="7247384" y="153510"/>
              <a:chExt cx="629895" cy="125228"/>
            </a:xfrm>
          </p:grpSpPr>
          <p:sp>
            <p:nvSpPr>
              <p:cNvPr id="1114" name="Google Shape;1114;p67"/>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7"/>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67"/>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67"/>
            <p:cNvGrpSpPr/>
            <p:nvPr/>
          </p:nvGrpSpPr>
          <p:grpSpPr>
            <a:xfrm flipH="1">
              <a:off x="7269972" y="1394581"/>
              <a:ext cx="524785" cy="125347"/>
              <a:chOff x="1675350" y="4136317"/>
              <a:chExt cx="524785" cy="125347"/>
            </a:xfrm>
          </p:grpSpPr>
          <p:sp>
            <p:nvSpPr>
              <p:cNvPr id="1118" name="Google Shape;1118;p6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0" name="Google Shape;1120;p67"/>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1121"/>
        <p:cNvGrpSpPr/>
        <p:nvPr/>
      </p:nvGrpSpPr>
      <p:grpSpPr>
        <a:xfrm>
          <a:off x="0" y="0"/>
          <a:ext cx="0" cy="0"/>
          <a:chOff x="0" y="0"/>
          <a:chExt cx="0" cy="0"/>
        </a:xfrm>
      </p:grpSpPr>
      <p:sp>
        <p:nvSpPr>
          <p:cNvPr id="1122" name="Google Shape;1122;p68"/>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1123" name="Google Shape;1123;p68"/>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1124" name="Google Shape;1124;p68"/>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68"/>
          <p:cNvGrpSpPr/>
          <p:nvPr/>
        </p:nvGrpSpPr>
        <p:grpSpPr>
          <a:xfrm>
            <a:off x="4534887" y="467652"/>
            <a:ext cx="3921277" cy="4208196"/>
            <a:chOff x="4992087" y="508683"/>
            <a:chExt cx="3921277" cy="4208196"/>
          </a:xfrm>
        </p:grpSpPr>
        <p:grpSp>
          <p:nvGrpSpPr>
            <p:cNvPr id="1126" name="Google Shape;1126;p68"/>
            <p:cNvGrpSpPr/>
            <p:nvPr/>
          </p:nvGrpSpPr>
          <p:grpSpPr>
            <a:xfrm>
              <a:off x="7934613" y="4490456"/>
              <a:ext cx="978751" cy="226423"/>
              <a:chOff x="4114929" y="104250"/>
              <a:chExt cx="978751" cy="226423"/>
            </a:xfrm>
          </p:grpSpPr>
          <p:sp>
            <p:nvSpPr>
              <p:cNvPr id="1127" name="Google Shape;1127;p6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68"/>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p68"/>
            <p:cNvGrpSpPr/>
            <p:nvPr/>
          </p:nvGrpSpPr>
          <p:grpSpPr>
            <a:xfrm>
              <a:off x="6235600" y="3725832"/>
              <a:ext cx="524785" cy="125347"/>
              <a:chOff x="1675350" y="4136317"/>
              <a:chExt cx="524785" cy="125347"/>
            </a:xfrm>
          </p:grpSpPr>
          <p:sp>
            <p:nvSpPr>
              <p:cNvPr id="1132" name="Google Shape;1132;p6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134"/>
        <p:cNvGrpSpPr/>
        <p:nvPr/>
      </p:nvGrpSpPr>
      <p:grpSpPr>
        <a:xfrm>
          <a:off x="0" y="0"/>
          <a:ext cx="0" cy="0"/>
          <a:chOff x="0" y="0"/>
          <a:chExt cx="0" cy="0"/>
        </a:xfrm>
      </p:grpSpPr>
      <p:grpSp>
        <p:nvGrpSpPr>
          <p:cNvPr id="1135" name="Google Shape;1135;p69"/>
          <p:cNvGrpSpPr/>
          <p:nvPr/>
        </p:nvGrpSpPr>
        <p:grpSpPr>
          <a:xfrm>
            <a:off x="324281" y="310677"/>
            <a:ext cx="8495439" cy="4522147"/>
            <a:chOff x="284556" y="259239"/>
            <a:chExt cx="8495439" cy="4522147"/>
          </a:xfrm>
        </p:grpSpPr>
        <p:grpSp>
          <p:nvGrpSpPr>
            <p:cNvPr id="1136" name="Google Shape;1136;p69"/>
            <p:cNvGrpSpPr/>
            <p:nvPr/>
          </p:nvGrpSpPr>
          <p:grpSpPr>
            <a:xfrm flipH="1">
              <a:off x="284556" y="4554963"/>
              <a:ext cx="978751" cy="226423"/>
              <a:chOff x="4114929" y="104250"/>
              <a:chExt cx="978751" cy="226423"/>
            </a:xfrm>
          </p:grpSpPr>
          <p:sp>
            <p:nvSpPr>
              <p:cNvPr id="1137" name="Google Shape;1137;p6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69"/>
            <p:cNvGrpSpPr/>
            <p:nvPr/>
          </p:nvGrpSpPr>
          <p:grpSpPr>
            <a:xfrm flipH="1">
              <a:off x="7752655" y="2479756"/>
              <a:ext cx="792366" cy="183988"/>
              <a:chOff x="6214836" y="4359395"/>
              <a:chExt cx="792366" cy="183988"/>
            </a:xfrm>
          </p:grpSpPr>
          <p:sp>
            <p:nvSpPr>
              <p:cNvPr id="1141" name="Google Shape;1141;p6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69"/>
            <p:cNvGrpSpPr/>
            <p:nvPr/>
          </p:nvGrpSpPr>
          <p:grpSpPr>
            <a:xfrm flipH="1">
              <a:off x="580755" y="384583"/>
              <a:ext cx="629895" cy="125228"/>
              <a:chOff x="2358395" y="153510"/>
              <a:chExt cx="629895" cy="125228"/>
            </a:xfrm>
          </p:grpSpPr>
          <p:sp>
            <p:nvSpPr>
              <p:cNvPr id="1145" name="Google Shape;1145;p6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69"/>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69"/>
            <p:cNvGrpSpPr/>
            <p:nvPr/>
          </p:nvGrpSpPr>
          <p:grpSpPr>
            <a:xfrm flipH="1">
              <a:off x="8255209" y="259239"/>
              <a:ext cx="524785" cy="125347"/>
              <a:chOff x="1675350" y="4136317"/>
              <a:chExt cx="524785" cy="125347"/>
            </a:xfrm>
          </p:grpSpPr>
          <p:sp>
            <p:nvSpPr>
              <p:cNvPr id="1149" name="Google Shape;1149;p6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1151"/>
        <p:cNvGrpSpPr/>
        <p:nvPr/>
      </p:nvGrpSpPr>
      <p:grpSpPr>
        <a:xfrm>
          <a:off x="0" y="0"/>
          <a:ext cx="0" cy="0"/>
          <a:chOff x="0" y="0"/>
          <a:chExt cx="0" cy="0"/>
        </a:xfrm>
      </p:grpSpPr>
      <p:grpSp>
        <p:nvGrpSpPr>
          <p:cNvPr id="1152" name="Google Shape;1152;p70"/>
          <p:cNvGrpSpPr/>
          <p:nvPr/>
        </p:nvGrpSpPr>
        <p:grpSpPr>
          <a:xfrm>
            <a:off x="-242963" y="468545"/>
            <a:ext cx="8942902" cy="4206409"/>
            <a:chOff x="-242963" y="468545"/>
            <a:chExt cx="8942902" cy="4206409"/>
          </a:xfrm>
        </p:grpSpPr>
        <p:grpSp>
          <p:nvGrpSpPr>
            <p:cNvPr id="1153" name="Google Shape;1153;p70"/>
            <p:cNvGrpSpPr/>
            <p:nvPr/>
          </p:nvGrpSpPr>
          <p:grpSpPr>
            <a:xfrm>
              <a:off x="7721188" y="531169"/>
              <a:ext cx="978751" cy="226423"/>
              <a:chOff x="4114929" y="104250"/>
              <a:chExt cx="978751" cy="226423"/>
            </a:xfrm>
          </p:grpSpPr>
          <p:sp>
            <p:nvSpPr>
              <p:cNvPr id="1154" name="Google Shape;1154;p7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70"/>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70"/>
            <p:cNvGrpSpPr/>
            <p:nvPr/>
          </p:nvGrpSpPr>
          <p:grpSpPr>
            <a:xfrm>
              <a:off x="1098050" y="4549607"/>
              <a:ext cx="524785" cy="125347"/>
              <a:chOff x="1675350" y="4136317"/>
              <a:chExt cx="524785" cy="125347"/>
            </a:xfrm>
          </p:grpSpPr>
          <p:sp>
            <p:nvSpPr>
              <p:cNvPr id="1159" name="Google Shape;1159;p7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4"/>
        <p:cNvGrpSpPr/>
        <p:nvPr/>
      </p:nvGrpSpPr>
      <p:grpSpPr>
        <a:xfrm>
          <a:off x="0" y="0"/>
          <a:ext cx="0" cy="0"/>
          <a:chOff x="0" y="0"/>
          <a:chExt cx="0" cy="0"/>
        </a:xfrm>
      </p:grpSpPr>
      <p:sp>
        <p:nvSpPr>
          <p:cNvPr id="1165" name="Google Shape;1165;p7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1166" name="Google Shape;1166;p7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167" name="Google Shape;1167;p72"/>
          <p:cNvGrpSpPr/>
          <p:nvPr/>
        </p:nvGrpSpPr>
        <p:grpSpPr>
          <a:xfrm>
            <a:off x="-264625" y="123412"/>
            <a:ext cx="9177989" cy="4472622"/>
            <a:chOff x="-264625" y="244992"/>
            <a:chExt cx="9177989" cy="4472622"/>
          </a:xfrm>
        </p:grpSpPr>
        <p:grpSp>
          <p:nvGrpSpPr>
            <p:cNvPr id="1168" name="Google Shape;1168;p72"/>
            <p:cNvGrpSpPr/>
            <p:nvPr/>
          </p:nvGrpSpPr>
          <p:grpSpPr>
            <a:xfrm>
              <a:off x="7934613" y="4491190"/>
              <a:ext cx="978751" cy="226423"/>
              <a:chOff x="4114929" y="104250"/>
              <a:chExt cx="978751" cy="226423"/>
            </a:xfrm>
          </p:grpSpPr>
          <p:sp>
            <p:nvSpPr>
              <p:cNvPr id="1169" name="Google Shape;1169;p7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72"/>
            <p:cNvGrpSpPr/>
            <p:nvPr/>
          </p:nvGrpSpPr>
          <p:grpSpPr>
            <a:xfrm>
              <a:off x="1214401" y="1331170"/>
              <a:ext cx="792366" cy="183988"/>
              <a:chOff x="7105414" y="4348920"/>
              <a:chExt cx="792366" cy="183988"/>
            </a:xfrm>
          </p:grpSpPr>
          <p:sp>
            <p:nvSpPr>
              <p:cNvPr id="1173" name="Google Shape;1173;p7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72"/>
            <p:cNvGrpSpPr/>
            <p:nvPr/>
          </p:nvGrpSpPr>
          <p:grpSpPr>
            <a:xfrm>
              <a:off x="2840623" y="663585"/>
              <a:ext cx="629895" cy="125228"/>
              <a:chOff x="3248973" y="143035"/>
              <a:chExt cx="629895" cy="125228"/>
            </a:xfrm>
          </p:grpSpPr>
          <p:sp>
            <p:nvSpPr>
              <p:cNvPr id="1177" name="Google Shape;1177;p7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7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0" name="Google Shape;1180;p72"/>
            <p:cNvGrpSpPr/>
            <p:nvPr/>
          </p:nvGrpSpPr>
          <p:grpSpPr>
            <a:xfrm>
              <a:off x="-264625" y="244992"/>
              <a:ext cx="524785" cy="125347"/>
              <a:chOff x="1675350" y="4136317"/>
              <a:chExt cx="524785" cy="125347"/>
            </a:xfrm>
          </p:grpSpPr>
          <p:sp>
            <p:nvSpPr>
              <p:cNvPr id="1181" name="Google Shape;1181;p7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3" name="Google Shape;1183;p72"/>
          <p:cNvGrpSpPr/>
          <p:nvPr/>
        </p:nvGrpSpPr>
        <p:grpSpPr>
          <a:xfrm>
            <a:off x="3793427" y="535048"/>
            <a:ext cx="6722932" cy="4347400"/>
            <a:chOff x="1552072" y="1022830"/>
            <a:chExt cx="5490797" cy="3550637"/>
          </a:xfrm>
        </p:grpSpPr>
        <p:sp>
          <p:nvSpPr>
            <p:cNvPr id="1184" name="Google Shape;1184;p7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8"/>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8"/>
          <p:cNvGrpSpPr/>
          <p:nvPr/>
        </p:nvGrpSpPr>
        <p:grpSpPr>
          <a:xfrm>
            <a:off x="475073" y="366467"/>
            <a:ext cx="8193854" cy="4410567"/>
            <a:chOff x="323824" y="285824"/>
            <a:chExt cx="8193854" cy="4410567"/>
          </a:xfrm>
        </p:grpSpPr>
        <p:grpSp>
          <p:nvGrpSpPr>
            <p:cNvPr id="121" name="Google Shape;121;p8"/>
            <p:cNvGrpSpPr/>
            <p:nvPr/>
          </p:nvGrpSpPr>
          <p:grpSpPr>
            <a:xfrm>
              <a:off x="996513" y="426787"/>
              <a:ext cx="978751" cy="226423"/>
              <a:chOff x="4114929" y="211877"/>
              <a:chExt cx="978751" cy="226423"/>
            </a:xfrm>
          </p:grpSpPr>
          <p:sp>
            <p:nvSpPr>
              <p:cNvPr id="122" name="Google Shape;122;p8"/>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8"/>
            <p:cNvGrpSpPr/>
            <p:nvPr/>
          </p:nvGrpSpPr>
          <p:grpSpPr>
            <a:xfrm>
              <a:off x="323824" y="4512403"/>
              <a:ext cx="792366" cy="183988"/>
              <a:chOff x="6214836" y="3902195"/>
              <a:chExt cx="792366" cy="183988"/>
            </a:xfrm>
          </p:grpSpPr>
          <p:sp>
            <p:nvSpPr>
              <p:cNvPr id="126" name="Google Shape;126;p8"/>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a:off x="3850020" y="851792"/>
              <a:ext cx="629895" cy="125228"/>
              <a:chOff x="2358395" y="686910"/>
              <a:chExt cx="629895" cy="125228"/>
            </a:xfrm>
          </p:grpSpPr>
          <p:sp>
            <p:nvSpPr>
              <p:cNvPr id="130" name="Google Shape;130;p8"/>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8"/>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4309600" y="3910289"/>
              <a:ext cx="524785" cy="125347"/>
              <a:chOff x="1675350" y="3968657"/>
              <a:chExt cx="524785" cy="125347"/>
            </a:xfrm>
          </p:grpSpPr>
          <p:sp>
            <p:nvSpPr>
              <p:cNvPr id="134" name="Google Shape;134;p8"/>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7"/>
        <p:cNvGrpSpPr/>
        <p:nvPr/>
      </p:nvGrpSpPr>
      <p:grpSpPr>
        <a:xfrm>
          <a:off x="0" y="0"/>
          <a:ext cx="0" cy="0"/>
          <a:chOff x="0" y="0"/>
          <a:chExt cx="0" cy="0"/>
        </a:xfrm>
      </p:grpSpPr>
      <p:sp>
        <p:nvSpPr>
          <p:cNvPr id="1188" name="Google Shape;1188;p73"/>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1189" name="Google Shape;1189;p73"/>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90" name="Google Shape;1190;p73"/>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191" name="Google Shape;1191;p73"/>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73"/>
          <p:cNvGrpSpPr/>
          <p:nvPr/>
        </p:nvGrpSpPr>
        <p:grpSpPr>
          <a:xfrm>
            <a:off x="344118" y="436947"/>
            <a:ext cx="8455764" cy="4269605"/>
            <a:chOff x="457606" y="448004"/>
            <a:chExt cx="8455764" cy="4269605"/>
          </a:xfrm>
        </p:grpSpPr>
        <p:grpSp>
          <p:nvGrpSpPr>
            <p:cNvPr id="1193" name="Google Shape;1193;p73"/>
            <p:cNvGrpSpPr/>
            <p:nvPr/>
          </p:nvGrpSpPr>
          <p:grpSpPr>
            <a:xfrm>
              <a:off x="7934619" y="4491186"/>
              <a:ext cx="978751" cy="226423"/>
              <a:chOff x="4114929" y="104250"/>
              <a:chExt cx="978751" cy="226423"/>
            </a:xfrm>
          </p:grpSpPr>
          <p:sp>
            <p:nvSpPr>
              <p:cNvPr id="1194" name="Google Shape;1194;p7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73"/>
            <p:cNvGrpSpPr/>
            <p:nvPr/>
          </p:nvGrpSpPr>
          <p:grpSpPr>
            <a:xfrm>
              <a:off x="8027817" y="448004"/>
              <a:ext cx="792366" cy="183988"/>
              <a:chOff x="6214836" y="4359395"/>
              <a:chExt cx="792366" cy="183988"/>
            </a:xfrm>
          </p:grpSpPr>
          <p:sp>
            <p:nvSpPr>
              <p:cNvPr id="1198" name="Google Shape;1198;p7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73"/>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73"/>
            <p:cNvGrpSpPr/>
            <p:nvPr/>
          </p:nvGrpSpPr>
          <p:grpSpPr>
            <a:xfrm>
              <a:off x="457606" y="4541737"/>
              <a:ext cx="524785" cy="125347"/>
              <a:chOff x="1675350" y="4136317"/>
              <a:chExt cx="524785" cy="125347"/>
            </a:xfrm>
          </p:grpSpPr>
          <p:sp>
            <p:nvSpPr>
              <p:cNvPr id="1203" name="Google Shape;1203;p7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05"/>
        <p:cNvGrpSpPr/>
        <p:nvPr/>
      </p:nvGrpSpPr>
      <p:grpSpPr>
        <a:xfrm>
          <a:off x="0" y="0"/>
          <a:ext cx="0" cy="0"/>
          <a:chOff x="0" y="0"/>
          <a:chExt cx="0" cy="0"/>
        </a:xfrm>
      </p:grpSpPr>
      <p:sp>
        <p:nvSpPr>
          <p:cNvPr id="1206" name="Google Shape;1206;p7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1600"/>
              </a:spcBef>
              <a:spcAft>
                <a:spcPts val="0"/>
              </a:spcAft>
              <a:buSzPts val="1200"/>
              <a:buChar char="○"/>
              <a:defRPr sz="1200"/>
            </a:lvl2pPr>
            <a:lvl3pPr marL="1371600" lvl="2" indent="-304800" rtl="0">
              <a:lnSpc>
                <a:spcPct val="100000"/>
              </a:lnSpc>
              <a:spcBef>
                <a:spcPts val="1600"/>
              </a:spcBef>
              <a:spcAft>
                <a:spcPts val="0"/>
              </a:spcAft>
              <a:buSzPts val="1200"/>
              <a:buChar char="■"/>
              <a:defRPr sz="1200"/>
            </a:lvl3pPr>
            <a:lvl4pPr marL="1828800" lvl="3" indent="-304800" rtl="0">
              <a:lnSpc>
                <a:spcPct val="100000"/>
              </a:lnSpc>
              <a:spcBef>
                <a:spcPts val="1600"/>
              </a:spcBef>
              <a:spcAft>
                <a:spcPts val="0"/>
              </a:spcAft>
              <a:buSzPts val="1200"/>
              <a:buChar char="●"/>
              <a:defRPr sz="1200"/>
            </a:lvl4pPr>
            <a:lvl5pPr marL="2286000" lvl="4" indent="-304800" rtl="0">
              <a:lnSpc>
                <a:spcPct val="100000"/>
              </a:lnSpc>
              <a:spcBef>
                <a:spcPts val="1600"/>
              </a:spcBef>
              <a:spcAft>
                <a:spcPts val="0"/>
              </a:spcAft>
              <a:buSzPts val="1200"/>
              <a:buChar char="○"/>
              <a:defRPr sz="1200"/>
            </a:lvl5pPr>
            <a:lvl6pPr marL="2743200" lvl="5" indent="-304800" rtl="0">
              <a:lnSpc>
                <a:spcPct val="100000"/>
              </a:lnSpc>
              <a:spcBef>
                <a:spcPts val="1600"/>
              </a:spcBef>
              <a:spcAft>
                <a:spcPts val="0"/>
              </a:spcAft>
              <a:buSzPts val="1200"/>
              <a:buChar char="■"/>
              <a:defRPr sz="1200"/>
            </a:lvl6pPr>
            <a:lvl7pPr marL="3200400" lvl="6" indent="-304800" rtl="0">
              <a:lnSpc>
                <a:spcPct val="100000"/>
              </a:lnSpc>
              <a:spcBef>
                <a:spcPts val="1600"/>
              </a:spcBef>
              <a:spcAft>
                <a:spcPts val="0"/>
              </a:spcAft>
              <a:buSzPts val="1200"/>
              <a:buChar char="●"/>
              <a:defRPr sz="1200"/>
            </a:lvl7pPr>
            <a:lvl8pPr marL="3657600" lvl="7" indent="-304800" rtl="0">
              <a:lnSpc>
                <a:spcPct val="100000"/>
              </a:lnSpc>
              <a:spcBef>
                <a:spcPts val="1600"/>
              </a:spcBef>
              <a:spcAft>
                <a:spcPts val="0"/>
              </a:spcAft>
              <a:buSzPts val="1200"/>
              <a:buChar char="○"/>
              <a:defRPr sz="1200"/>
            </a:lvl8pPr>
            <a:lvl9pPr marL="4114800" lvl="8" indent="-304800" rtl="0">
              <a:lnSpc>
                <a:spcPct val="100000"/>
              </a:lnSpc>
              <a:spcBef>
                <a:spcPts val="1600"/>
              </a:spcBef>
              <a:spcAft>
                <a:spcPts val="1600"/>
              </a:spcAft>
              <a:buSzPts val="1200"/>
              <a:buChar char="■"/>
              <a:defRPr sz="1200"/>
            </a:lvl9pPr>
          </a:lstStyle>
          <a:p>
            <a:endParaRPr/>
          </a:p>
        </p:txBody>
      </p:sp>
      <p:sp>
        <p:nvSpPr>
          <p:cNvPr id="1207" name="Google Shape;1207;p7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1208" name="Google Shape;1208;p74"/>
          <p:cNvGrpSpPr/>
          <p:nvPr/>
        </p:nvGrpSpPr>
        <p:grpSpPr>
          <a:xfrm>
            <a:off x="-292741" y="183237"/>
            <a:ext cx="9729483" cy="4412797"/>
            <a:chOff x="-312705" y="183237"/>
            <a:chExt cx="9729483" cy="4412797"/>
          </a:xfrm>
        </p:grpSpPr>
        <p:grpSp>
          <p:nvGrpSpPr>
            <p:cNvPr id="1209" name="Google Shape;1209;p74"/>
            <p:cNvGrpSpPr/>
            <p:nvPr/>
          </p:nvGrpSpPr>
          <p:grpSpPr>
            <a:xfrm>
              <a:off x="7934613" y="4369611"/>
              <a:ext cx="978751" cy="226423"/>
              <a:chOff x="4114929" y="104250"/>
              <a:chExt cx="978751" cy="226423"/>
            </a:xfrm>
          </p:grpSpPr>
          <p:sp>
            <p:nvSpPr>
              <p:cNvPr id="1210" name="Google Shape;1210;p7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74"/>
            <p:cNvGrpSpPr/>
            <p:nvPr/>
          </p:nvGrpSpPr>
          <p:grpSpPr>
            <a:xfrm>
              <a:off x="7142249" y="1055866"/>
              <a:ext cx="792366" cy="183988"/>
              <a:chOff x="6214836" y="4359395"/>
              <a:chExt cx="792366" cy="183988"/>
            </a:xfrm>
          </p:grpSpPr>
          <p:sp>
            <p:nvSpPr>
              <p:cNvPr id="1214" name="Google Shape;1214;p7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74"/>
            <p:cNvGrpSpPr/>
            <p:nvPr/>
          </p:nvGrpSpPr>
          <p:grpSpPr>
            <a:xfrm>
              <a:off x="-312705" y="1114630"/>
              <a:ext cx="629895" cy="125228"/>
              <a:chOff x="2358395" y="153510"/>
              <a:chExt cx="629895" cy="125228"/>
            </a:xfrm>
          </p:grpSpPr>
          <p:sp>
            <p:nvSpPr>
              <p:cNvPr id="1218" name="Google Shape;1218;p7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0" name="Google Shape;1220;p7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74"/>
            <p:cNvGrpSpPr/>
            <p:nvPr/>
          </p:nvGrpSpPr>
          <p:grpSpPr>
            <a:xfrm>
              <a:off x="8161613" y="183237"/>
              <a:ext cx="524785" cy="125347"/>
              <a:chOff x="1675350" y="4136317"/>
              <a:chExt cx="524785" cy="125347"/>
            </a:xfrm>
          </p:grpSpPr>
          <p:sp>
            <p:nvSpPr>
              <p:cNvPr id="1222" name="Google Shape;1222;p7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24"/>
        <p:cNvGrpSpPr/>
        <p:nvPr/>
      </p:nvGrpSpPr>
      <p:grpSpPr>
        <a:xfrm>
          <a:off x="0" y="0"/>
          <a:ext cx="0" cy="0"/>
          <a:chOff x="0" y="0"/>
          <a:chExt cx="0" cy="0"/>
        </a:xfrm>
      </p:grpSpPr>
      <p:sp>
        <p:nvSpPr>
          <p:cNvPr id="1225" name="Google Shape;1225;p7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226" name="Google Shape;1226;p7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227" name="Google Shape;1227;p7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228" name="Google Shape;1228;p7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229" name="Google Shape;1229;p7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230" name="Google Shape;1230;p75"/>
          <p:cNvGrpSpPr/>
          <p:nvPr/>
        </p:nvGrpSpPr>
        <p:grpSpPr>
          <a:xfrm>
            <a:off x="-3409790" y="-935653"/>
            <a:ext cx="6268416" cy="5825064"/>
            <a:chOff x="-3409790" y="-935653"/>
            <a:chExt cx="6268416" cy="5825064"/>
          </a:xfrm>
        </p:grpSpPr>
        <p:sp>
          <p:nvSpPr>
            <p:cNvPr id="1231" name="Google Shape;1231;p7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75"/>
          <p:cNvGrpSpPr/>
          <p:nvPr/>
        </p:nvGrpSpPr>
        <p:grpSpPr>
          <a:xfrm>
            <a:off x="457613" y="307162"/>
            <a:ext cx="8962315" cy="3653122"/>
            <a:chOff x="457613" y="307162"/>
            <a:chExt cx="8962315" cy="3653122"/>
          </a:xfrm>
        </p:grpSpPr>
        <p:grpSp>
          <p:nvGrpSpPr>
            <p:cNvPr id="1236" name="Google Shape;1236;p75"/>
            <p:cNvGrpSpPr/>
            <p:nvPr/>
          </p:nvGrpSpPr>
          <p:grpSpPr>
            <a:xfrm>
              <a:off x="2289088" y="1902536"/>
              <a:ext cx="978751" cy="226423"/>
              <a:chOff x="4114929" y="104250"/>
              <a:chExt cx="978751" cy="226423"/>
            </a:xfrm>
          </p:grpSpPr>
          <p:sp>
            <p:nvSpPr>
              <p:cNvPr id="1237" name="Google Shape;1237;p7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75"/>
            <p:cNvGrpSpPr/>
            <p:nvPr/>
          </p:nvGrpSpPr>
          <p:grpSpPr>
            <a:xfrm>
              <a:off x="8359620" y="3316805"/>
              <a:ext cx="629895" cy="125228"/>
              <a:chOff x="2358395" y="153510"/>
              <a:chExt cx="629895" cy="125228"/>
            </a:xfrm>
          </p:grpSpPr>
          <p:sp>
            <p:nvSpPr>
              <p:cNvPr id="1241" name="Google Shape;1241;p7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7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4" name="Google Shape;1244;p75"/>
            <p:cNvGrpSpPr/>
            <p:nvPr/>
          </p:nvGrpSpPr>
          <p:grpSpPr>
            <a:xfrm>
              <a:off x="457613" y="3834937"/>
              <a:ext cx="524785" cy="125347"/>
              <a:chOff x="1675350" y="4136317"/>
              <a:chExt cx="524785" cy="125347"/>
            </a:xfrm>
          </p:grpSpPr>
          <p:sp>
            <p:nvSpPr>
              <p:cNvPr id="1245" name="Google Shape;1245;p7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7"/>
        <p:cNvGrpSpPr/>
        <p:nvPr/>
      </p:nvGrpSpPr>
      <p:grpSpPr>
        <a:xfrm>
          <a:off x="0" y="0"/>
          <a:ext cx="0" cy="0"/>
          <a:chOff x="0" y="0"/>
          <a:chExt cx="0" cy="0"/>
        </a:xfrm>
      </p:grpSpPr>
      <p:sp>
        <p:nvSpPr>
          <p:cNvPr id="1248" name="Google Shape;1248;p7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249" name="Google Shape;1249;p76"/>
          <p:cNvGrpSpPr/>
          <p:nvPr/>
        </p:nvGrpSpPr>
        <p:grpSpPr>
          <a:xfrm>
            <a:off x="392950" y="460377"/>
            <a:ext cx="9023828" cy="4222747"/>
            <a:chOff x="392950" y="307162"/>
            <a:chExt cx="9023828" cy="4222747"/>
          </a:xfrm>
        </p:grpSpPr>
        <p:grpSp>
          <p:nvGrpSpPr>
            <p:cNvPr id="1250" name="Google Shape;1250;p76"/>
            <p:cNvGrpSpPr/>
            <p:nvPr/>
          </p:nvGrpSpPr>
          <p:grpSpPr>
            <a:xfrm>
              <a:off x="7934613" y="4292386"/>
              <a:ext cx="978751" cy="226423"/>
              <a:chOff x="4114929" y="104250"/>
              <a:chExt cx="978751" cy="226423"/>
            </a:xfrm>
          </p:grpSpPr>
          <p:sp>
            <p:nvSpPr>
              <p:cNvPr id="1251" name="Google Shape;1251;p7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4" name="Google Shape;1254;p7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76"/>
            <p:cNvGrpSpPr/>
            <p:nvPr/>
          </p:nvGrpSpPr>
          <p:grpSpPr>
            <a:xfrm>
              <a:off x="392950" y="4404562"/>
              <a:ext cx="524785" cy="125347"/>
              <a:chOff x="1675350" y="4136317"/>
              <a:chExt cx="524785" cy="125347"/>
            </a:xfrm>
          </p:grpSpPr>
          <p:sp>
            <p:nvSpPr>
              <p:cNvPr id="1256" name="Google Shape;1256;p7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8"/>
        <p:cNvGrpSpPr/>
        <p:nvPr/>
      </p:nvGrpSpPr>
      <p:grpSpPr>
        <a:xfrm>
          <a:off x="0" y="0"/>
          <a:ext cx="0" cy="0"/>
          <a:chOff x="0" y="0"/>
          <a:chExt cx="0" cy="0"/>
        </a:xfrm>
      </p:grpSpPr>
      <p:sp>
        <p:nvSpPr>
          <p:cNvPr id="1259" name="Google Shape;1259;p77"/>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260" name="Google Shape;1260;p77"/>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261" name="Google Shape;1261;p77"/>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2" name="Google Shape;1262;p77"/>
          <p:cNvGrpSpPr/>
          <p:nvPr/>
        </p:nvGrpSpPr>
        <p:grpSpPr>
          <a:xfrm>
            <a:off x="3593238" y="451639"/>
            <a:ext cx="5145702" cy="4240222"/>
            <a:chOff x="3593238" y="426798"/>
            <a:chExt cx="5145702" cy="4240222"/>
          </a:xfrm>
        </p:grpSpPr>
        <p:grpSp>
          <p:nvGrpSpPr>
            <p:cNvPr id="1263" name="Google Shape;1263;p77"/>
            <p:cNvGrpSpPr/>
            <p:nvPr/>
          </p:nvGrpSpPr>
          <p:grpSpPr>
            <a:xfrm>
              <a:off x="3593238" y="426798"/>
              <a:ext cx="978751" cy="226423"/>
              <a:chOff x="4114929" y="104250"/>
              <a:chExt cx="978751" cy="226423"/>
            </a:xfrm>
          </p:grpSpPr>
          <p:sp>
            <p:nvSpPr>
              <p:cNvPr id="1264" name="Google Shape;1264;p7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77"/>
            <p:cNvGrpSpPr/>
            <p:nvPr/>
          </p:nvGrpSpPr>
          <p:grpSpPr>
            <a:xfrm>
              <a:off x="8109045" y="4541793"/>
              <a:ext cx="629895" cy="125228"/>
              <a:chOff x="2358395" y="153510"/>
              <a:chExt cx="629895" cy="125228"/>
            </a:xfrm>
          </p:grpSpPr>
          <p:sp>
            <p:nvSpPr>
              <p:cNvPr id="1268" name="Google Shape;1268;p7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77"/>
            <p:cNvGrpSpPr/>
            <p:nvPr/>
          </p:nvGrpSpPr>
          <p:grpSpPr>
            <a:xfrm>
              <a:off x="4309613" y="4317137"/>
              <a:ext cx="524785" cy="125347"/>
              <a:chOff x="1675350" y="4136317"/>
              <a:chExt cx="524785" cy="125347"/>
            </a:xfrm>
          </p:grpSpPr>
          <p:sp>
            <p:nvSpPr>
              <p:cNvPr id="1271" name="Google Shape;1271;p7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3"/>
        <p:cNvGrpSpPr/>
        <p:nvPr/>
      </p:nvGrpSpPr>
      <p:grpSpPr>
        <a:xfrm>
          <a:off x="0" y="0"/>
          <a:ext cx="0" cy="0"/>
          <a:chOff x="0" y="0"/>
          <a:chExt cx="0" cy="0"/>
        </a:xfrm>
      </p:grpSpPr>
      <p:sp>
        <p:nvSpPr>
          <p:cNvPr id="1274" name="Google Shape;1274;p78"/>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5" name="Google Shape;1275;p78"/>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78"/>
          <p:cNvGrpSpPr/>
          <p:nvPr/>
        </p:nvGrpSpPr>
        <p:grpSpPr>
          <a:xfrm>
            <a:off x="475073" y="366467"/>
            <a:ext cx="8193854" cy="4410567"/>
            <a:chOff x="323824" y="285824"/>
            <a:chExt cx="8193854" cy="4410567"/>
          </a:xfrm>
        </p:grpSpPr>
        <p:grpSp>
          <p:nvGrpSpPr>
            <p:cNvPr id="1277" name="Google Shape;1277;p78"/>
            <p:cNvGrpSpPr/>
            <p:nvPr/>
          </p:nvGrpSpPr>
          <p:grpSpPr>
            <a:xfrm>
              <a:off x="996513" y="426787"/>
              <a:ext cx="978751" cy="226423"/>
              <a:chOff x="4114929" y="211877"/>
              <a:chExt cx="978751" cy="226423"/>
            </a:xfrm>
          </p:grpSpPr>
          <p:sp>
            <p:nvSpPr>
              <p:cNvPr id="1278" name="Google Shape;1278;p78"/>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8"/>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8"/>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78"/>
            <p:cNvGrpSpPr/>
            <p:nvPr/>
          </p:nvGrpSpPr>
          <p:grpSpPr>
            <a:xfrm>
              <a:off x="323824" y="4512403"/>
              <a:ext cx="792366" cy="183988"/>
              <a:chOff x="6214836" y="3902195"/>
              <a:chExt cx="792366" cy="183988"/>
            </a:xfrm>
          </p:grpSpPr>
          <p:sp>
            <p:nvSpPr>
              <p:cNvPr id="1282" name="Google Shape;1282;p78"/>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8"/>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8"/>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78"/>
            <p:cNvGrpSpPr/>
            <p:nvPr/>
          </p:nvGrpSpPr>
          <p:grpSpPr>
            <a:xfrm>
              <a:off x="3850020" y="851792"/>
              <a:ext cx="629895" cy="125228"/>
              <a:chOff x="2358395" y="686910"/>
              <a:chExt cx="629895" cy="125228"/>
            </a:xfrm>
          </p:grpSpPr>
          <p:sp>
            <p:nvSpPr>
              <p:cNvPr id="1286" name="Google Shape;1286;p78"/>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8"/>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78"/>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9" name="Google Shape;1289;p78"/>
            <p:cNvGrpSpPr/>
            <p:nvPr/>
          </p:nvGrpSpPr>
          <p:grpSpPr>
            <a:xfrm>
              <a:off x="4309600" y="3910289"/>
              <a:ext cx="524785" cy="125347"/>
              <a:chOff x="1675350" y="3968657"/>
              <a:chExt cx="524785" cy="125347"/>
            </a:xfrm>
          </p:grpSpPr>
          <p:sp>
            <p:nvSpPr>
              <p:cNvPr id="1290" name="Google Shape;1290;p78"/>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8"/>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2"/>
        <p:cNvGrpSpPr/>
        <p:nvPr/>
      </p:nvGrpSpPr>
      <p:grpSpPr>
        <a:xfrm>
          <a:off x="0" y="0"/>
          <a:ext cx="0" cy="0"/>
          <a:chOff x="0" y="0"/>
          <a:chExt cx="0" cy="0"/>
        </a:xfrm>
      </p:grpSpPr>
      <p:sp>
        <p:nvSpPr>
          <p:cNvPr id="1293" name="Google Shape;1293;p7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294" name="Google Shape;1294;p7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295" name="Google Shape;1295;p7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79"/>
          <p:cNvGrpSpPr/>
          <p:nvPr/>
        </p:nvGrpSpPr>
        <p:grpSpPr>
          <a:xfrm>
            <a:off x="344124" y="476904"/>
            <a:ext cx="8455751" cy="4189691"/>
            <a:chOff x="344124" y="476904"/>
            <a:chExt cx="8455751" cy="4189691"/>
          </a:xfrm>
        </p:grpSpPr>
        <p:grpSp>
          <p:nvGrpSpPr>
            <p:cNvPr id="1297" name="Google Shape;1297;p79"/>
            <p:cNvGrpSpPr/>
            <p:nvPr/>
          </p:nvGrpSpPr>
          <p:grpSpPr>
            <a:xfrm>
              <a:off x="7821125" y="3877472"/>
              <a:ext cx="978751" cy="226423"/>
              <a:chOff x="4114929" y="104250"/>
              <a:chExt cx="978751" cy="226423"/>
            </a:xfrm>
          </p:grpSpPr>
          <p:sp>
            <p:nvSpPr>
              <p:cNvPr id="1298" name="Google Shape;1298;p7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79"/>
            <p:cNvGrpSpPr/>
            <p:nvPr/>
          </p:nvGrpSpPr>
          <p:grpSpPr>
            <a:xfrm>
              <a:off x="2217557" y="476904"/>
              <a:ext cx="629895" cy="125228"/>
              <a:chOff x="2358395" y="153510"/>
              <a:chExt cx="629895" cy="125228"/>
            </a:xfrm>
          </p:grpSpPr>
          <p:sp>
            <p:nvSpPr>
              <p:cNvPr id="1302" name="Google Shape;1302;p7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7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79"/>
            <p:cNvGrpSpPr/>
            <p:nvPr/>
          </p:nvGrpSpPr>
          <p:grpSpPr>
            <a:xfrm>
              <a:off x="344124" y="4541248"/>
              <a:ext cx="524785" cy="125347"/>
              <a:chOff x="1675350" y="4136317"/>
              <a:chExt cx="524785" cy="125347"/>
            </a:xfrm>
          </p:grpSpPr>
          <p:sp>
            <p:nvSpPr>
              <p:cNvPr id="1306" name="Google Shape;1306;p7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08"/>
        <p:cNvGrpSpPr/>
        <p:nvPr/>
      </p:nvGrpSpPr>
      <p:grpSpPr>
        <a:xfrm>
          <a:off x="0" y="0"/>
          <a:ext cx="0" cy="0"/>
          <a:chOff x="0" y="0"/>
          <a:chExt cx="0" cy="0"/>
        </a:xfrm>
      </p:grpSpPr>
      <p:grpSp>
        <p:nvGrpSpPr>
          <p:cNvPr id="1309" name="Google Shape;1309;p80"/>
          <p:cNvGrpSpPr/>
          <p:nvPr/>
        </p:nvGrpSpPr>
        <p:grpSpPr>
          <a:xfrm>
            <a:off x="1736250" y="3019084"/>
            <a:ext cx="5671500" cy="1584884"/>
            <a:chOff x="1736250" y="2938716"/>
            <a:chExt cx="5671500" cy="1584884"/>
          </a:xfrm>
        </p:grpSpPr>
        <p:sp>
          <p:nvSpPr>
            <p:cNvPr id="1310" name="Google Shape;1310;p8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312" name="Google Shape;1312;p8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313" name="Google Shape;1313;p8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14"/>
        <p:cNvGrpSpPr/>
        <p:nvPr/>
      </p:nvGrpSpPr>
      <p:grpSpPr>
        <a:xfrm>
          <a:off x="0" y="0"/>
          <a:ext cx="0" cy="0"/>
          <a:chOff x="0" y="0"/>
          <a:chExt cx="0" cy="0"/>
        </a:xfrm>
      </p:grpSpPr>
      <p:sp>
        <p:nvSpPr>
          <p:cNvPr id="1315" name="Google Shape;1315;p81"/>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000"/>
              <a:buNone/>
              <a:defRPr sz="7000"/>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r>
              <a:t>xx%</a:t>
            </a:r>
          </a:p>
        </p:txBody>
      </p:sp>
      <p:sp>
        <p:nvSpPr>
          <p:cNvPr id="1316" name="Google Shape;1316;p81"/>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317" name="Google Shape;1317;p81"/>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8" name="Google Shape;1318;p81"/>
          <p:cNvGrpSpPr/>
          <p:nvPr/>
        </p:nvGrpSpPr>
        <p:grpSpPr>
          <a:xfrm>
            <a:off x="367468" y="806329"/>
            <a:ext cx="5981051" cy="3530843"/>
            <a:chOff x="367468" y="822412"/>
            <a:chExt cx="5981051" cy="3530843"/>
          </a:xfrm>
        </p:grpSpPr>
        <p:grpSp>
          <p:nvGrpSpPr>
            <p:cNvPr id="1319" name="Google Shape;1319;p81"/>
            <p:cNvGrpSpPr/>
            <p:nvPr/>
          </p:nvGrpSpPr>
          <p:grpSpPr>
            <a:xfrm>
              <a:off x="5369769" y="4126832"/>
              <a:ext cx="978751" cy="226423"/>
              <a:chOff x="4114929" y="104250"/>
              <a:chExt cx="978751" cy="226423"/>
            </a:xfrm>
          </p:grpSpPr>
          <p:sp>
            <p:nvSpPr>
              <p:cNvPr id="1320" name="Google Shape;1320;p8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1"/>
            <p:cNvGrpSpPr/>
            <p:nvPr/>
          </p:nvGrpSpPr>
          <p:grpSpPr>
            <a:xfrm>
              <a:off x="4175817" y="822412"/>
              <a:ext cx="792366" cy="183988"/>
              <a:chOff x="6214836" y="4359395"/>
              <a:chExt cx="792366" cy="183988"/>
            </a:xfrm>
          </p:grpSpPr>
          <p:sp>
            <p:nvSpPr>
              <p:cNvPr id="1324" name="Google Shape;1324;p8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81"/>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8" name="Google Shape;1328;p81"/>
            <p:cNvGrpSpPr/>
            <p:nvPr/>
          </p:nvGrpSpPr>
          <p:grpSpPr>
            <a:xfrm>
              <a:off x="367468" y="2509070"/>
              <a:ext cx="524785" cy="125347"/>
              <a:chOff x="1675350" y="4136317"/>
              <a:chExt cx="524785" cy="125347"/>
            </a:xfrm>
          </p:grpSpPr>
          <p:sp>
            <p:nvSpPr>
              <p:cNvPr id="1329" name="Google Shape;1329;p8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38" name="Google Shape;138;p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39" name="Google Shape;139;p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9"/>
          <p:cNvGrpSpPr/>
          <p:nvPr/>
        </p:nvGrpSpPr>
        <p:grpSpPr>
          <a:xfrm>
            <a:off x="344124" y="476904"/>
            <a:ext cx="8455751" cy="4189691"/>
            <a:chOff x="344124" y="476904"/>
            <a:chExt cx="8455751" cy="4189691"/>
          </a:xfrm>
        </p:grpSpPr>
        <p:grpSp>
          <p:nvGrpSpPr>
            <p:cNvPr id="141" name="Google Shape;141;p9"/>
            <p:cNvGrpSpPr/>
            <p:nvPr/>
          </p:nvGrpSpPr>
          <p:grpSpPr>
            <a:xfrm>
              <a:off x="7821125" y="3877472"/>
              <a:ext cx="978751" cy="226423"/>
              <a:chOff x="4114929" y="104250"/>
              <a:chExt cx="978751" cy="226423"/>
            </a:xfrm>
          </p:grpSpPr>
          <p:sp>
            <p:nvSpPr>
              <p:cNvPr id="142" name="Google Shape;142;p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9"/>
            <p:cNvGrpSpPr/>
            <p:nvPr/>
          </p:nvGrpSpPr>
          <p:grpSpPr>
            <a:xfrm>
              <a:off x="2217557" y="476904"/>
              <a:ext cx="629895" cy="125228"/>
              <a:chOff x="2358395" y="153510"/>
              <a:chExt cx="629895" cy="125228"/>
            </a:xfrm>
          </p:grpSpPr>
          <p:sp>
            <p:nvSpPr>
              <p:cNvPr id="146" name="Google Shape;146;p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344124" y="4541248"/>
              <a:ext cx="524785" cy="125347"/>
              <a:chOff x="1675350" y="4136317"/>
              <a:chExt cx="524785" cy="125347"/>
            </a:xfrm>
          </p:grpSpPr>
          <p:sp>
            <p:nvSpPr>
              <p:cNvPr id="150" name="Google Shape;150;p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32"/>
        <p:cNvGrpSpPr/>
        <p:nvPr/>
      </p:nvGrpSpPr>
      <p:grpSpPr>
        <a:xfrm>
          <a:off x="0" y="0"/>
          <a:ext cx="0" cy="0"/>
          <a:chOff x="0" y="0"/>
          <a:chExt cx="0" cy="0"/>
        </a:xfrm>
      </p:grpSpPr>
      <p:sp>
        <p:nvSpPr>
          <p:cNvPr id="1333" name="Google Shape;1333;p83"/>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334" name="Google Shape;1334;p83"/>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35" name="Google Shape;1335;p83"/>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36" name="Google Shape;1336;p83"/>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337" name="Google Shape;1337;p83"/>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38" name="Google Shape;1338;p83"/>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39" name="Google Shape;1339;p83"/>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340" name="Google Shape;1340;p83"/>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41" name="Google Shape;1341;p83"/>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42" name="Google Shape;1342;p8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343" name="Google Shape;1343;p83"/>
          <p:cNvGrpSpPr/>
          <p:nvPr/>
        </p:nvGrpSpPr>
        <p:grpSpPr>
          <a:xfrm>
            <a:off x="-397994" y="259239"/>
            <a:ext cx="9177989" cy="4472622"/>
            <a:chOff x="-16994" y="335439"/>
            <a:chExt cx="9177989" cy="4472622"/>
          </a:xfrm>
        </p:grpSpPr>
        <p:grpSp>
          <p:nvGrpSpPr>
            <p:cNvPr id="1344" name="Google Shape;1344;p83"/>
            <p:cNvGrpSpPr/>
            <p:nvPr/>
          </p:nvGrpSpPr>
          <p:grpSpPr>
            <a:xfrm flipH="1">
              <a:off x="-16994" y="4581638"/>
              <a:ext cx="978751" cy="226423"/>
              <a:chOff x="4114929" y="104250"/>
              <a:chExt cx="978751" cy="226423"/>
            </a:xfrm>
          </p:grpSpPr>
          <p:sp>
            <p:nvSpPr>
              <p:cNvPr id="1345" name="Google Shape;1345;p8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83"/>
            <p:cNvGrpSpPr/>
            <p:nvPr/>
          </p:nvGrpSpPr>
          <p:grpSpPr>
            <a:xfrm flipH="1">
              <a:off x="7780180" y="1432093"/>
              <a:ext cx="792366" cy="183988"/>
              <a:chOff x="6214836" y="4359395"/>
              <a:chExt cx="792366" cy="183988"/>
            </a:xfrm>
          </p:grpSpPr>
          <p:sp>
            <p:nvSpPr>
              <p:cNvPr id="1349" name="Google Shape;1349;p8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83"/>
            <p:cNvGrpSpPr/>
            <p:nvPr/>
          </p:nvGrpSpPr>
          <p:grpSpPr>
            <a:xfrm flipH="1">
              <a:off x="6316430" y="764508"/>
              <a:ext cx="629895" cy="125228"/>
              <a:chOff x="2358395" y="153510"/>
              <a:chExt cx="629895" cy="125228"/>
            </a:xfrm>
          </p:grpSpPr>
          <p:sp>
            <p:nvSpPr>
              <p:cNvPr id="1353" name="Google Shape;1353;p8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83"/>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83"/>
            <p:cNvGrpSpPr/>
            <p:nvPr/>
          </p:nvGrpSpPr>
          <p:grpSpPr>
            <a:xfrm flipH="1">
              <a:off x="8636209" y="335439"/>
              <a:ext cx="524785" cy="125347"/>
              <a:chOff x="1675350" y="4136317"/>
              <a:chExt cx="524785" cy="125347"/>
            </a:xfrm>
          </p:grpSpPr>
          <p:sp>
            <p:nvSpPr>
              <p:cNvPr id="1357" name="Google Shape;1357;p8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1359"/>
        <p:cNvGrpSpPr/>
        <p:nvPr/>
      </p:nvGrpSpPr>
      <p:grpSpPr>
        <a:xfrm>
          <a:off x="0" y="0"/>
          <a:ext cx="0" cy="0"/>
          <a:chOff x="0" y="0"/>
          <a:chExt cx="0" cy="0"/>
        </a:xfrm>
      </p:grpSpPr>
      <p:sp>
        <p:nvSpPr>
          <p:cNvPr id="1360" name="Google Shape;1360;p8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361" name="Google Shape;1361;p8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62" name="Google Shape;1362;p84"/>
          <p:cNvGrpSpPr/>
          <p:nvPr/>
        </p:nvGrpSpPr>
        <p:grpSpPr>
          <a:xfrm>
            <a:off x="-286338" y="538978"/>
            <a:ext cx="8972736" cy="4065545"/>
            <a:chOff x="-286338" y="372891"/>
            <a:chExt cx="8972736" cy="4065545"/>
          </a:xfrm>
        </p:grpSpPr>
        <p:grpSp>
          <p:nvGrpSpPr>
            <p:cNvPr id="1363" name="Google Shape;1363;p84"/>
            <p:cNvGrpSpPr/>
            <p:nvPr/>
          </p:nvGrpSpPr>
          <p:grpSpPr>
            <a:xfrm>
              <a:off x="5246138" y="4212013"/>
              <a:ext cx="978751" cy="226423"/>
              <a:chOff x="4114929" y="211877"/>
              <a:chExt cx="978751" cy="226423"/>
            </a:xfrm>
          </p:grpSpPr>
          <p:sp>
            <p:nvSpPr>
              <p:cNvPr id="1364" name="Google Shape;1364;p8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84"/>
            <p:cNvGrpSpPr/>
            <p:nvPr/>
          </p:nvGrpSpPr>
          <p:grpSpPr>
            <a:xfrm>
              <a:off x="323811" y="372891"/>
              <a:ext cx="792366" cy="183988"/>
              <a:chOff x="6214836" y="3902195"/>
              <a:chExt cx="792366" cy="183988"/>
            </a:xfrm>
          </p:grpSpPr>
          <p:sp>
            <p:nvSpPr>
              <p:cNvPr id="1368" name="Google Shape;1368;p8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84"/>
            <p:cNvGrpSpPr/>
            <p:nvPr/>
          </p:nvGrpSpPr>
          <p:grpSpPr>
            <a:xfrm>
              <a:off x="3942095" y="1010793"/>
              <a:ext cx="629895" cy="125228"/>
              <a:chOff x="2358395" y="686910"/>
              <a:chExt cx="629895" cy="125228"/>
            </a:xfrm>
          </p:grpSpPr>
          <p:sp>
            <p:nvSpPr>
              <p:cNvPr id="1372" name="Google Shape;1372;p8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8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5" name="Google Shape;1375;p84"/>
            <p:cNvGrpSpPr/>
            <p:nvPr/>
          </p:nvGrpSpPr>
          <p:grpSpPr>
            <a:xfrm>
              <a:off x="8161613" y="2341427"/>
              <a:ext cx="524785" cy="125347"/>
              <a:chOff x="1675350" y="3968657"/>
              <a:chExt cx="524785" cy="125347"/>
            </a:xfrm>
          </p:grpSpPr>
          <p:sp>
            <p:nvSpPr>
              <p:cNvPr id="1376" name="Google Shape;1376;p8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8" name="Google Shape;1378;p84"/>
          <p:cNvGrpSpPr/>
          <p:nvPr/>
        </p:nvGrpSpPr>
        <p:grpSpPr>
          <a:xfrm>
            <a:off x="5181599" y="-119894"/>
            <a:ext cx="4127533" cy="5908616"/>
            <a:chOff x="1552072" y="1022830"/>
            <a:chExt cx="2480340" cy="3550637"/>
          </a:xfrm>
        </p:grpSpPr>
        <p:sp>
          <p:nvSpPr>
            <p:cNvPr id="1379" name="Google Shape;1379;p8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381"/>
        <p:cNvGrpSpPr/>
        <p:nvPr/>
      </p:nvGrpSpPr>
      <p:grpSpPr>
        <a:xfrm>
          <a:off x="0" y="0"/>
          <a:ext cx="0" cy="0"/>
          <a:chOff x="0" y="0"/>
          <a:chExt cx="0" cy="0"/>
        </a:xfrm>
      </p:grpSpPr>
      <p:sp>
        <p:nvSpPr>
          <p:cNvPr id="1382" name="Google Shape;1382;p8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83" name="Google Shape;1383;p8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84" name="Google Shape;1384;p8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85" name="Google Shape;1385;p8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86" name="Google Shape;1386;p8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387" name="Google Shape;1387;p8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88" name="Google Shape;1388;p8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389" name="Google Shape;1389;p85"/>
          <p:cNvGrpSpPr/>
          <p:nvPr/>
        </p:nvGrpSpPr>
        <p:grpSpPr>
          <a:xfrm>
            <a:off x="235593" y="421535"/>
            <a:ext cx="8672814" cy="4300430"/>
            <a:chOff x="392950" y="448003"/>
            <a:chExt cx="8672814" cy="4300430"/>
          </a:xfrm>
        </p:grpSpPr>
        <p:grpSp>
          <p:nvGrpSpPr>
            <p:cNvPr id="1390" name="Google Shape;1390;p85"/>
            <p:cNvGrpSpPr/>
            <p:nvPr/>
          </p:nvGrpSpPr>
          <p:grpSpPr>
            <a:xfrm>
              <a:off x="8087013" y="4522011"/>
              <a:ext cx="978751" cy="226423"/>
              <a:chOff x="4114929" y="104250"/>
              <a:chExt cx="978751" cy="226423"/>
            </a:xfrm>
          </p:grpSpPr>
          <p:sp>
            <p:nvSpPr>
              <p:cNvPr id="1391" name="Google Shape;1391;p8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8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8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 name="Google Shape;1394;p85"/>
            <p:cNvGrpSpPr/>
            <p:nvPr/>
          </p:nvGrpSpPr>
          <p:grpSpPr>
            <a:xfrm>
              <a:off x="8027811" y="448003"/>
              <a:ext cx="792366" cy="183988"/>
              <a:chOff x="6214836" y="4359395"/>
              <a:chExt cx="792366" cy="183988"/>
            </a:xfrm>
          </p:grpSpPr>
          <p:sp>
            <p:nvSpPr>
              <p:cNvPr id="1395" name="Google Shape;1395;p8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85"/>
            <p:cNvGrpSpPr/>
            <p:nvPr/>
          </p:nvGrpSpPr>
          <p:grpSpPr>
            <a:xfrm>
              <a:off x="3372845" y="1588880"/>
              <a:ext cx="629895" cy="125228"/>
              <a:chOff x="2358395" y="153510"/>
              <a:chExt cx="629895" cy="125228"/>
            </a:xfrm>
          </p:grpSpPr>
          <p:sp>
            <p:nvSpPr>
              <p:cNvPr id="1399" name="Google Shape;1399;p8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1" name="Google Shape;1401;p8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85"/>
            <p:cNvGrpSpPr/>
            <p:nvPr/>
          </p:nvGrpSpPr>
          <p:grpSpPr>
            <a:xfrm>
              <a:off x="392950" y="2171899"/>
              <a:ext cx="524785" cy="125347"/>
              <a:chOff x="1675350" y="4136317"/>
              <a:chExt cx="524785" cy="125347"/>
            </a:xfrm>
          </p:grpSpPr>
          <p:sp>
            <p:nvSpPr>
              <p:cNvPr id="1403" name="Google Shape;1403;p8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1405"/>
        <p:cNvGrpSpPr/>
        <p:nvPr/>
      </p:nvGrpSpPr>
      <p:grpSpPr>
        <a:xfrm>
          <a:off x="0" y="0"/>
          <a:ext cx="0" cy="0"/>
          <a:chOff x="0" y="0"/>
          <a:chExt cx="0" cy="0"/>
        </a:xfrm>
      </p:grpSpPr>
      <p:sp>
        <p:nvSpPr>
          <p:cNvPr id="1406" name="Google Shape;1406;p8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407" name="Google Shape;1407;p8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08" name="Google Shape;1408;p8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09" name="Google Shape;1409;p8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10" name="Google Shape;1410;p8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1411" name="Google Shape;1411;p86"/>
          <p:cNvGrpSpPr/>
          <p:nvPr/>
        </p:nvGrpSpPr>
        <p:grpSpPr>
          <a:xfrm>
            <a:off x="205911" y="362779"/>
            <a:ext cx="8732178" cy="4417943"/>
            <a:chOff x="195218" y="299660"/>
            <a:chExt cx="8732178" cy="4417943"/>
          </a:xfrm>
        </p:grpSpPr>
        <p:grpSp>
          <p:nvGrpSpPr>
            <p:cNvPr id="1412" name="Google Shape;1412;p86"/>
            <p:cNvGrpSpPr/>
            <p:nvPr/>
          </p:nvGrpSpPr>
          <p:grpSpPr>
            <a:xfrm>
              <a:off x="4082631" y="4491180"/>
              <a:ext cx="978751" cy="226423"/>
              <a:chOff x="4114929" y="104250"/>
              <a:chExt cx="978751" cy="226423"/>
            </a:xfrm>
          </p:grpSpPr>
          <p:sp>
            <p:nvSpPr>
              <p:cNvPr id="1413" name="Google Shape;1413;p8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86"/>
            <p:cNvGrpSpPr/>
            <p:nvPr/>
          </p:nvGrpSpPr>
          <p:grpSpPr>
            <a:xfrm>
              <a:off x="8027816" y="299660"/>
              <a:ext cx="792366" cy="183988"/>
              <a:chOff x="6214836" y="4359395"/>
              <a:chExt cx="792366" cy="183988"/>
            </a:xfrm>
          </p:grpSpPr>
          <p:sp>
            <p:nvSpPr>
              <p:cNvPr id="1417" name="Google Shape;1417;p8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8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86"/>
            <p:cNvGrpSpPr/>
            <p:nvPr/>
          </p:nvGrpSpPr>
          <p:grpSpPr>
            <a:xfrm>
              <a:off x="195218" y="2509081"/>
              <a:ext cx="524785" cy="125347"/>
              <a:chOff x="1675350" y="4136317"/>
              <a:chExt cx="524785" cy="125347"/>
            </a:xfrm>
          </p:grpSpPr>
          <p:sp>
            <p:nvSpPr>
              <p:cNvPr id="1422" name="Google Shape;1422;p8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424"/>
        <p:cNvGrpSpPr/>
        <p:nvPr/>
      </p:nvGrpSpPr>
      <p:grpSpPr>
        <a:xfrm>
          <a:off x="0" y="0"/>
          <a:ext cx="0" cy="0"/>
          <a:chOff x="0" y="0"/>
          <a:chExt cx="0" cy="0"/>
        </a:xfrm>
      </p:grpSpPr>
      <p:sp>
        <p:nvSpPr>
          <p:cNvPr id="1425" name="Google Shape;1425;p8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426" name="Google Shape;1426;p8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1427" name="Google Shape;1427;p87"/>
          <p:cNvGrpSpPr/>
          <p:nvPr/>
        </p:nvGrpSpPr>
        <p:grpSpPr>
          <a:xfrm>
            <a:off x="431336" y="461722"/>
            <a:ext cx="8281327" cy="4220055"/>
            <a:chOff x="431336" y="461722"/>
            <a:chExt cx="8281327" cy="4220055"/>
          </a:xfrm>
        </p:grpSpPr>
        <p:grpSp>
          <p:nvGrpSpPr>
            <p:cNvPr id="1428" name="Google Shape;1428;p87"/>
            <p:cNvGrpSpPr/>
            <p:nvPr/>
          </p:nvGrpSpPr>
          <p:grpSpPr>
            <a:xfrm>
              <a:off x="7291512" y="4455355"/>
              <a:ext cx="978751" cy="226423"/>
              <a:chOff x="4114929" y="104250"/>
              <a:chExt cx="978751" cy="226423"/>
            </a:xfrm>
          </p:grpSpPr>
          <p:sp>
            <p:nvSpPr>
              <p:cNvPr id="1429" name="Google Shape;1429;p8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87"/>
            <p:cNvGrpSpPr/>
            <p:nvPr/>
          </p:nvGrpSpPr>
          <p:grpSpPr>
            <a:xfrm>
              <a:off x="7189322" y="461722"/>
              <a:ext cx="792366" cy="183988"/>
              <a:chOff x="6214836" y="4359395"/>
              <a:chExt cx="792366" cy="183988"/>
            </a:xfrm>
          </p:grpSpPr>
          <p:sp>
            <p:nvSpPr>
              <p:cNvPr id="1433" name="Google Shape;1433;p8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87"/>
            <p:cNvGrpSpPr/>
            <p:nvPr/>
          </p:nvGrpSpPr>
          <p:grpSpPr>
            <a:xfrm>
              <a:off x="8082769" y="2487919"/>
              <a:ext cx="629895" cy="125228"/>
              <a:chOff x="2358395" y="153510"/>
              <a:chExt cx="629895" cy="125228"/>
            </a:xfrm>
          </p:grpSpPr>
          <p:sp>
            <p:nvSpPr>
              <p:cNvPr id="1437" name="Google Shape;1437;p8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8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87"/>
            <p:cNvGrpSpPr/>
            <p:nvPr/>
          </p:nvGrpSpPr>
          <p:grpSpPr>
            <a:xfrm>
              <a:off x="431336" y="1408306"/>
              <a:ext cx="524785" cy="125347"/>
              <a:chOff x="1675350" y="4136317"/>
              <a:chExt cx="524785" cy="125347"/>
            </a:xfrm>
          </p:grpSpPr>
          <p:sp>
            <p:nvSpPr>
              <p:cNvPr id="1441" name="Google Shape;1441;p8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1443"/>
        <p:cNvGrpSpPr/>
        <p:nvPr/>
      </p:nvGrpSpPr>
      <p:grpSpPr>
        <a:xfrm>
          <a:off x="0" y="0"/>
          <a:ext cx="0" cy="0"/>
          <a:chOff x="0" y="0"/>
          <a:chExt cx="0" cy="0"/>
        </a:xfrm>
      </p:grpSpPr>
      <p:sp>
        <p:nvSpPr>
          <p:cNvPr id="1444" name="Google Shape;1444;p88"/>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445" name="Google Shape;1445;p88"/>
          <p:cNvGrpSpPr/>
          <p:nvPr/>
        </p:nvGrpSpPr>
        <p:grpSpPr>
          <a:xfrm>
            <a:off x="364470" y="426798"/>
            <a:ext cx="8415061" cy="1489161"/>
            <a:chOff x="271337" y="426798"/>
            <a:chExt cx="8415061" cy="1489161"/>
          </a:xfrm>
        </p:grpSpPr>
        <p:grpSp>
          <p:nvGrpSpPr>
            <p:cNvPr id="1446" name="Google Shape;1446;p88"/>
            <p:cNvGrpSpPr/>
            <p:nvPr/>
          </p:nvGrpSpPr>
          <p:grpSpPr>
            <a:xfrm>
              <a:off x="7209663" y="426798"/>
              <a:ext cx="978751" cy="226423"/>
              <a:chOff x="4114929" y="104250"/>
              <a:chExt cx="978751" cy="226423"/>
            </a:xfrm>
          </p:grpSpPr>
          <p:sp>
            <p:nvSpPr>
              <p:cNvPr id="1447" name="Google Shape;1447;p8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8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0" name="Google Shape;1450;p88"/>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1" name="Google Shape;1451;p88"/>
            <p:cNvGrpSpPr/>
            <p:nvPr/>
          </p:nvGrpSpPr>
          <p:grpSpPr>
            <a:xfrm>
              <a:off x="8161613" y="1394587"/>
              <a:ext cx="524785" cy="125347"/>
              <a:chOff x="1675350" y="4136317"/>
              <a:chExt cx="524785" cy="125347"/>
            </a:xfrm>
          </p:grpSpPr>
          <p:sp>
            <p:nvSpPr>
              <p:cNvPr id="1452" name="Google Shape;1452;p8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1454"/>
        <p:cNvGrpSpPr/>
        <p:nvPr/>
      </p:nvGrpSpPr>
      <p:grpSpPr>
        <a:xfrm>
          <a:off x="0" y="0"/>
          <a:ext cx="0" cy="0"/>
          <a:chOff x="0" y="0"/>
          <a:chExt cx="0" cy="0"/>
        </a:xfrm>
      </p:grpSpPr>
      <p:sp>
        <p:nvSpPr>
          <p:cNvPr id="1455" name="Google Shape;1455;p8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456" name="Google Shape;1456;p89"/>
          <p:cNvGrpSpPr/>
          <p:nvPr/>
        </p:nvGrpSpPr>
        <p:grpSpPr>
          <a:xfrm>
            <a:off x="431336" y="461722"/>
            <a:ext cx="8281327" cy="4220055"/>
            <a:chOff x="431336" y="461722"/>
            <a:chExt cx="8281327" cy="4220055"/>
          </a:xfrm>
        </p:grpSpPr>
        <p:grpSp>
          <p:nvGrpSpPr>
            <p:cNvPr id="1457" name="Google Shape;1457;p89"/>
            <p:cNvGrpSpPr/>
            <p:nvPr/>
          </p:nvGrpSpPr>
          <p:grpSpPr>
            <a:xfrm>
              <a:off x="7291512" y="4455355"/>
              <a:ext cx="978751" cy="226423"/>
              <a:chOff x="4114929" y="104250"/>
              <a:chExt cx="978751" cy="226423"/>
            </a:xfrm>
          </p:grpSpPr>
          <p:sp>
            <p:nvSpPr>
              <p:cNvPr id="1458" name="Google Shape;1458;p8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89"/>
            <p:cNvGrpSpPr/>
            <p:nvPr/>
          </p:nvGrpSpPr>
          <p:grpSpPr>
            <a:xfrm>
              <a:off x="7189322" y="461722"/>
              <a:ext cx="792366" cy="183988"/>
              <a:chOff x="6214836" y="4359395"/>
              <a:chExt cx="792366" cy="183988"/>
            </a:xfrm>
          </p:grpSpPr>
          <p:sp>
            <p:nvSpPr>
              <p:cNvPr id="1462" name="Google Shape;1462;p8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89"/>
            <p:cNvGrpSpPr/>
            <p:nvPr/>
          </p:nvGrpSpPr>
          <p:grpSpPr>
            <a:xfrm>
              <a:off x="8082769" y="2487919"/>
              <a:ext cx="629895" cy="125228"/>
              <a:chOff x="2358395" y="153510"/>
              <a:chExt cx="629895" cy="125228"/>
            </a:xfrm>
          </p:grpSpPr>
          <p:sp>
            <p:nvSpPr>
              <p:cNvPr id="1466" name="Google Shape;1466;p8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8" name="Google Shape;1468;p89"/>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89"/>
            <p:cNvGrpSpPr/>
            <p:nvPr/>
          </p:nvGrpSpPr>
          <p:grpSpPr>
            <a:xfrm>
              <a:off x="431336" y="1408306"/>
              <a:ext cx="524785" cy="125347"/>
              <a:chOff x="1675350" y="4136317"/>
              <a:chExt cx="524785" cy="125347"/>
            </a:xfrm>
          </p:grpSpPr>
          <p:sp>
            <p:nvSpPr>
              <p:cNvPr id="1470" name="Google Shape;1470;p8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1472"/>
        <p:cNvGrpSpPr/>
        <p:nvPr/>
      </p:nvGrpSpPr>
      <p:grpSpPr>
        <a:xfrm>
          <a:off x="0" y="0"/>
          <a:ext cx="0" cy="0"/>
          <a:chOff x="0" y="0"/>
          <a:chExt cx="0" cy="0"/>
        </a:xfrm>
      </p:grpSpPr>
      <p:sp>
        <p:nvSpPr>
          <p:cNvPr id="1473" name="Google Shape;1473;p90"/>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474" name="Google Shape;1474;p90"/>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75" name="Google Shape;1475;p90"/>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476" name="Google Shape;1476;p90"/>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77" name="Google Shape;1477;p90"/>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478" name="Google Shape;1478;p90"/>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79" name="Google Shape;1479;p90"/>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1480" name="Google Shape;1480;p90"/>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481" name="Google Shape;1481;p90"/>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1482" name="Google Shape;1482;p90"/>
          <p:cNvGrpSpPr/>
          <p:nvPr/>
        </p:nvGrpSpPr>
        <p:grpSpPr>
          <a:xfrm>
            <a:off x="-339224" y="299977"/>
            <a:ext cx="1439747" cy="4543547"/>
            <a:chOff x="-339224" y="299977"/>
            <a:chExt cx="1439747" cy="4543547"/>
          </a:xfrm>
        </p:grpSpPr>
        <p:grpSp>
          <p:nvGrpSpPr>
            <p:cNvPr id="1483" name="Google Shape;1483;p90"/>
            <p:cNvGrpSpPr/>
            <p:nvPr/>
          </p:nvGrpSpPr>
          <p:grpSpPr>
            <a:xfrm>
              <a:off x="-339224" y="4617101"/>
              <a:ext cx="978751" cy="226423"/>
              <a:chOff x="4114929" y="104250"/>
              <a:chExt cx="978751" cy="226423"/>
            </a:xfrm>
          </p:grpSpPr>
          <p:sp>
            <p:nvSpPr>
              <p:cNvPr id="1484" name="Google Shape;1484;p9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90"/>
            <p:cNvGrpSpPr/>
            <p:nvPr/>
          </p:nvGrpSpPr>
          <p:grpSpPr>
            <a:xfrm>
              <a:off x="575738" y="299977"/>
              <a:ext cx="524785" cy="125347"/>
              <a:chOff x="1675350" y="4136317"/>
              <a:chExt cx="524785" cy="125347"/>
            </a:xfrm>
          </p:grpSpPr>
          <p:sp>
            <p:nvSpPr>
              <p:cNvPr id="1488" name="Google Shape;1488;p9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1490"/>
        <p:cNvGrpSpPr/>
        <p:nvPr/>
      </p:nvGrpSpPr>
      <p:grpSpPr>
        <a:xfrm>
          <a:off x="0" y="0"/>
          <a:ext cx="0" cy="0"/>
          <a:chOff x="0" y="0"/>
          <a:chExt cx="0" cy="0"/>
        </a:xfrm>
      </p:grpSpPr>
      <p:sp>
        <p:nvSpPr>
          <p:cNvPr id="1491" name="Google Shape;1491;p9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492" name="Google Shape;1492;p91"/>
          <p:cNvGrpSpPr/>
          <p:nvPr/>
        </p:nvGrpSpPr>
        <p:grpSpPr>
          <a:xfrm>
            <a:off x="311793" y="443582"/>
            <a:ext cx="8520414" cy="4256336"/>
            <a:chOff x="392950" y="426788"/>
            <a:chExt cx="8520414" cy="4256336"/>
          </a:xfrm>
        </p:grpSpPr>
        <p:grpSp>
          <p:nvGrpSpPr>
            <p:cNvPr id="1493" name="Google Shape;1493;p91"/>
            <p:cNvGrpSpPr/>
            <p:nvPr/>
          </p:nvGrpSpPr>
          <p:grpSpPr>
            <a:xfrm>
              <a:off x="7934613" y="426788"/>
              <a:ext cx="978751" cy="226423"/>
              <a:chOff x="4114929" y="104250"/>
              <a:chExt cx="978751" cy="226423"/>
            </a:xfrm>
          </p:grpSpPr>
          <p:sp>
            <p:nvSpPr>
              <p:cNvPr id="1494" name="Google Shape;1494;p9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91"/>
            <p:cNvGrpSpPr/>
            <p:nvPr/>
          </p:nvGrpSpPr>
          <p:grpSpPr>
            <a:xfrm>
              <a:off x="392950" y="4557776"/>
              <a:ext cx="524785" cy="125347"/>
              <a:chOff x="1675350" y="4136317"/>
              <a:chExt cx="524785" cy="125347"/>
            </a:xfrm>
          </p:grpSpPr>
          <p:sp>
            <p:nvSpPr>
              <p:cNvPr id="1498" name="Google Shape;1498;p9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1500"/>
        <p:cNvGrpSpPr/>
        <p:nvPr/>
      </p:nvGrpSpPr>
      <p:grpSpPr>
        <a:xfrm>
          <a:off x="0" y="0"/>
          <a:ext cx="0" cy="0"/>
          <a:chOff x="0" y="0"/>
          <a:chExt cx="0" cy="0"/>
        </a:xfrm>
      </p:grpSpPr>
      <p:sp>
        <p:nvSpPr>
          <p:cNvPr id="1501" name="Google Shape;1501;p92"/>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502" name="Google Shape;1502;p92"/>
          <p:cNvGrpSpPr/>
          <p:nvPr/>
        </p:nvGrpSpPr>
        <p:grpSpPr>
          <a:xfrm flipH="1">
            <a:off x="7853456" y="443582"/>
            <a:ext cx="978751" cy="4256336"/>
            <a:chOff x="7853456" y="443582"/>
            <a:chExt cx="978751" cy="4256336"/>
          </a:xfrm>
        </p:grpSpPr>
        <p:grpSp>
          <p:nvGrpSpPr>
            <p:cNvPr id="1503" name="Google Shape;1503;p92"/>
            <p:cNvGrpSpPr/>
            <p:nvPr/>
          </p:nvGrpSpPr>
          <p:grpSpPr>
            <a:xfrm>
              <a:off x="7853456" y="443582"/>
              <a:ext cx="978751" cy="226423"/>
              <a:chOff x="4114929" y="104250"/>
              <a:chExt cx="978751" cy="226423"/>
            </a:xfrm>
          </p:grpSpPr>
          <p:sp>
            <p:nvSpPr>
              <p:cNvPr id="1504" name="Google Shape;1504;p9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92"/>
            <p:cNvGrpSpPr/>
            <p:nvPr/>
          </p:nvGrpSpPr>
          <p:grpSpPr>
            <a:xfrm>
              <a:off x="8307422" y="4574571"/>
              <a:ext cx="524785" cy="125347"/>
              <a:chOff x="1675350" y="4136317"/>
              <a:chExt cx="524785" cy="125347"/>
            </a:xfrm>
          </p:grpSpPr>
          <p:sp>
            <p:nvSpPr>
              <p:cNvPr id="1508" name="Google Shape;1508;p9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grpSp>
        <p:nvGrpSpPr>
          <p:cNvPr id="153" name="Google Shape;153;p10"/>
          <p:cNvGrpSpPr/>
          <p:nvPr/>
        </p:nvGrpSpPr>
        <p:grpSpPr>
          <a:xfrm>
            <a:off x="1736250" y="3019084"/>
            <a:ext cx="5671500" cy="1584884"/>
            <a:chOff x="1736250" y="2938716"/>
            <a:chExt cx="5671500" cy="1584884"/>
          </a:xfrm>
        </p:grpSpPr>
        <p:sp>
          <p:nvSpPr>
            <p:cNvPr id="154" name="Google Shape;154;p1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56" name="Google Shape;156;p1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57" name="Google Shape;157;p1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510"/>
        <p:cNvGrpSpPr/>
        <p:nvPr/>
      </p:nvGrpSpPr>
      <p:grpSpPr>
        <a:xfrm>
          <a:off x="0" y="0"/>
          <a:ext cx="0" cy="0"/>
          <a:chOff x="0" y="0"/>
          <a:chExt cx="0" cy="0"/>
        </a:xfrm>
      </p:grpSpPr>
      <p:sp>
        <p:nvSpPr>
          <p:cNvPr id="1511" name="Google Shape;1511;p93"/>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12" name="Google Shape;1512;p93"/>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13" name="Google Shape;1513;p93"/>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14" name="Google Shape;1514;p93"/>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15" name="Google Shape;1515;p93"/>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16" name="Google Shape;1516;p93"/>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17" name="Google Shape;1517;p93"/>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18" name="Google Shape;1518;p93"/>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19" name="Google Shape;1519;p93"/>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20" name="Google Shape;1520;p93"/>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21" name="Google Shape;1521;p93"/>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522" name="Google Shape;1522;p93"/>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23" name="Google Shape;1523;p9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524" name="Google Shape;1524;p93"/>
          <p:cNvGrpSpPr/>
          <p:nvPr/>
        </p:nvGrpSpPr>
        <p:grpSpPr>
          <a:xfrm flipH="1">
            <a:off x="235593" y="1486212"/>
            <a:ext cx="8672814" cy="3159553"/>
            <a:chOff x="392950" y="1588880"/>
            <a:chExt cx="8672814" cy="3159553"/>
          </a:xfrm>
        </p:grpSpPr>
        <p:grpSp>
          <p:nvGrpSpPr>
            <p:cNvPr id="1525" name="Google Shape;1525;p93"/>
            <p:cNvGrpSpPr/>
            <p:nvPr/>
          </p:nvGrpSpPr>
          <p:grpSpPr>
            <a:xfrm>
              <a:off x="8087013" y="4522011"/>
              <a:ext cx="978751" cy="226423"/>
              <a:chOff x="4114929" y="104250"/>
              <a:chExt cx="978751" cy="226423"/>
            </a:xfrm>
          </p:grpSpPr>
          <p:sp>
            <p:nvSpPr>
              <p:cNvPr id="1526" name="Google Shape;1526;p9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93"/>
            <p:cNvGrpSpPr/>
            <p:nvPr/>
          </p:nvGrpSpPr>
          <p:grpSpPr>
            <a:xfrm>
              <a:off x="8261834" y="1588880"/>
              <a:ext cx="629895" cy="125228"/>
              <a:chOff x="7247384" y="153510"/>
              <a:chExt cx="629895" cy="125228"/>
            </a:xfrm>
          </p:grpSpPr>
          <p:sp>
            <p:nvSpPr>
              <p:cNvPr id="1530" name="Google Shape;1530;p93"/>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3"/>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93"/>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93"/>
            <p:cNvGrpSpPr/>
            <p:nvPr/>
          </p:nvGrpSpPr>
          <p:grpSpPr>
            <a:xfrm>
              <a:off x="392950" y="2171899"/>
              <a:ext cx="524785" cy="125347"/>
              <a:chOff x="1675350" y="4136317"/>
              <a:chExt cx="524785" cy="125347"/>
            </a:xfrm>
          </p:grpSpPr>
          <p:sp>
            <p:nvSpPr>
              <p:cNvPr id="1534" name="Google Shape;1534;p9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1536"/>
        <p:cNvGrpSpPr/>
        <p:nvPr/>
      </p:nvGrpSpPr>
      <p:grpSpPr>
        <a:xfrm>
          <a:off x="0" y="0"/>
          <a:ext cx="0" cy="0"/>
          <a:chOff x="0" y="0"/>
          <a:chExt cx="0" cy="0"/>
        </a:xfrm>
      </p:grpSpPr>
      <p:sp>
        <p:nvSpPr>
          <p:cNvPr id="1537" name="Google Shape;1537;p94"/>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38" name="Google Shape;1538;p94"/>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539" name="Google Shape;1539;p94"/>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40" name="Google Shape;1540;p94"/>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541" name="Google Shape;1541;p94"/>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42" name="Google Shape;1542;p94"/>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1543" name="Google Shape;1543;p94"/>
          <p:cNvGrpSpPr/>
          <p:nvPr/>
        </p:nvGrpSpPr>
        <p:grpSpPr>
          <a:xfrm>
            <a:off x="455117" y="319521"/>
            <a:ext cx="8233767" cy="4504459"/>
            <a:chOff x="441936" y="213162"/>
            <a:chExt cx="8233767" cy="4504459"/>
          </a:xfrm>
        </p:grpSpPr>
        <p:grpSp>
          <p:nvGrpSpPr>
            <p:cNvPr id="1544" name="Google Shape;1544;p94"/>
            <p:cNvGrpSpPr/>
            <p:nvPr/>
          </p:nvGrpSpPr>
          <p:grpSpPr>
            <a:xfrm>
              <a:off x="7193538" y="4491198"/>
              <a:ext cx="978751" cy="226423"/>
              <a:chOff x="4114929" y="104250"/>
              <a:chExt cx="978751" cy="226423"/>
            </a:xfrm>
          </p:grpSpPr>
          <p:sp>
            <p:nvSpPr>
              <p:cNvPr id="1545" name="Google Shape;1545;p9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94"/>
            <p:cNvGrpSpPr/>
            <p:nvPr/>
          </p:nvGrpSpPr>
          <p:grpSpPr>
            <a:xfrm>
              <a:off x="441936" y="448003"/>
              <a:ext cx="792366" cy="183988"/>
              <a:chOff x="6214836" y="4359395"/>
              <a:chExt cx="792366" cy="183988"/>
            </a:xfrm>
          </p:grpSpPr>
          <p:sp>
            <p:nvSpPr>
              <p:cNvPr id="1549" name="Google Shape;1549;p9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2" name="Google Shape;1552;p94"/>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3" name="Google Shape;1553;p94"/>
            <p:cNvGrpSpPr/>
            <p:nvPr/>
          </p:nvGrpSpPr>
          <p:grpSpPr>
            <a:xfrm>
              <a:off x="457613" y="4019412"/>
              <a:ext cx="524785" cy="125347"/>
              <a:chOff x="1675350" y="4136317"/>
              <a:chExt cx="524785" cy="125347"/>
            </a:xfrm>
          </p:grpSpPr>
          <p:sp>
            <p:nvSpPr>
              <p:cNvPr id="1554" name="Google Shape;1554;p9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1556"/>
        <p:cNvGrpSpPr/>
        <p:nvPr/>
      </p:nvGrpSpPr>
      <p:grpSpPr>
        <a:xfrm>
          <a:off x="0" y="0"/>
          <a:ext cx="0" cy="0"/>
          <a:chOff x="0" y="0"/>
          <a:chExt cx="0" cy="0"/>
        </a:xfrm>
      </p:grpSpPr>
      <p:sp>
        <p:nvSpPr>
          <p:cNvPr id="1557" name="Google Shape;1557;p95"/>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1558" name="Google Shape;1558;p95"/>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59" name="Google Shape;1559;p95"/>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560" name="Google Shape;1560;p95"/>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95"/>
          <p:cNvGrpSpPr/>
          <p:nvPr/>
        </p:nvGrpSpPr>
        <p:grpSpPr>
          <a:xfrm>
            <a:off x="3228820" y="669826"/>
            <a:ext cx="5698583" cy="3803848"/>
            <a:chOff x="3228820" y="654286"/>
            <a:chExt cx="5698583" cy="3803848"/>
          </a:xfrm>
        </p:grpSpPr>
        <p:grpSp>
          <p:nvGrpSpPr>
            <p:cNvPr id="1562" name="Google Shape;1562;p95"/>
            <p:cNvGrpSpPr/>
            <p:nvPr/>
          </p:nvGrpSpPr>
          <p:grpSpPr>
            <a:xfrm>
              <a:off x="3920388" y="654286"/>
              <a:ext cx="978751" cy="226423"/>
              <a:chOff x="4114929" y="104250"/>
              <a:chExt cx="978751" cy="226423"/>
            </a:xfrm>
          </p:grpSpPr>
          <p:sp>
            <p:nvSpPr>
              <p:cNvPr id="1563" name="Google Shape;1563;p9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95"/>
            <p:cNvGrpSpPr/>
            <p:nvPr/>
          </p:nvGrpSpPr>
          <p:grpSpPr>
            <a:xfrm>
              <a:off x="3600899" y="3101178"/>
              <a:ext cx="792366" cy="183988"/>
              <a:chOff x="6214836" y="4359395"/>
              <a:chExt cx="792366" cy="183988"/>
            </a:xfrm>
          </p:grpSpPr>
          <p:sp>
            <p:nvSpPr>
              <p:cNvPr id="1567" name="Google Shape;1567;p9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95"/>
            <p:cNvGrpSpPr/>
            <p:nvPr/>
          </p:nvGrpSpPr>
          <p:grpSpPr>
            <a:xfrm>
              <a:off x="3228820" y="1928329"/>
              <a:ext cx="629895" cy="125228"/>
              <a:chOff x="2358395" y="153510"/>
              <a:chExt cx="629895" cy="125228"/>
            </a:xfrm>
          </p:grpSpPr>
          <p:sp>
            <p:nvSpPr>
              <p:cNvPr id="1571" name="Google Shape;1571;p9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3" name="Google Shape;1573;p95"/>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4" name="Google Shape;1574;p95"/>
            <p:cNvGrpSpPr/>
            <p:nvPr/>
          </p:nvGrpSpPr>
          <p:grpSpPr>
            <a:xfrm>
              <a:off x="4309613" y="4332787"/>
              <a:ext cx="524785" cy="125347"/>
              <a:chOff x="1675350" y="4136317"/>
              <a:chExt cx="524785" cy="125347"/>
            </a:xfrm>
          </p:grpSpPr>
          <p:sp>
            <p:nvSpPr>
              <p:cNvPr id="1575" name="Google Shape;1575;p9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1577"/>
        <p:cNvGrpSpPr/>
        <p:nvPr/>
      </p:nvGrpSpPr>
      <p:grpSpPr>
        <a:xfrm>
          <a:off x="0" y="0"/>
          <a:ext cx="0" cy="0"/>
          <a:chOff x="0" y="0"/>
          <a:chExt cx="0" cy="0"/>
        </a:xfrm>
      </p:grpSpPr>
      <p:sp>
        <p:nvSpPr>
          <p:cNvPr id="1578" name="Google Shape;1578;p96"/>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9" name="Google Shape;1579;p96"/>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80" name="Google Shape;1580;p96"/>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96"/>
          <p:cNvGrpSpPr/>
          <p:nvPr/>
        </p:nvGrpSpPr>
        <p:grpSpPr>
          <a:xfrm>
            <a:off x="2383613" y="477145"/>
            <a:ext cx="6292090" cy="4189209"/>
            <a:chOff x="2383613" y="508687"/>
            <a:chExt cx="6292090" cy="4189209"/>
          </a:xfrm>
        </p:grpSpPr>
        <p:grpSp>
          <p:nvGrpSpPr>
            <p:cNvPr id="1582" name="Google Shape;1582;p96"/>
            <p:cNvGrpSpPr/>
            <p:nvPr/>
          </p:nvGrpSpPr>
          <p:grpSpPr>
            <a:xfrm>
              <a:off x="7294813" y="4346136"/>
              <a:ext cx="978751" cy="226423"/>
              <a:chOff x="4114929" y="104250"/>
              <a:chExt cx="978751" cy="226423"/>
            </a:xfrm>
          </p:grpSpPr>
          <p:sp>
            <p:nvSpPr>
              <p:cNvPr id="1583" name="Google Shape;1583;p9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96"/>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7" name="Google Shape;1587;p96"/>
            <p:cNvGrpSpPr/>
            <p:nvPr/>
          </p:nvGrpSpPr>
          <p:grpSpPr>
            <a:xfrm>
              <a:off x="2383613" y="4572549"/>
              <a:ext cx="524785" cy="125347"/>
              <a:chOff x="1675350" y="4136317"/>
              <a:chExt cx="524785" cy="125347"/>
            </a:xfrm>
          </p:grpSpPr>
          <p:sp>
            <p:nvSpPr>
              <p:cNvPr id="1588" name="Google Shape;1588;p9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1590"/>
        <p:cNvGrpSpPr/>
        <p:nvPr/>
      </p:nvGrpSpPr>
      <p:grpSpPr>
        <a:xfrm>
          <a:off x="0" y="0"/>
          <a:ext cx="0" cy="0"/>
          <a:chOff x="0" y="0"/>
          <a:chExt cx="0" cy="0"/>
        </a:xfrm>
      </p:grpSpPr>
      <p:sp>
        <p:nvSpPr>
          <p:cNvPr id="1591" name="Google Shape;1591;p97"/>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592" name="Google Shape;1592;p97"/>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593" name="Google Shape;1593;p97"/>
          <p:cNvGrpSpPr/>
          <p:nvPr/>
        </p:nvGrpSpPr>
        <p:grpSpPr>
          <a:xfrm>
            <a:off x="4000814" y="264438"/>
            <a:ext cx="4785567" cy="6850600"/>
            <a:chOff x="1552072" y="1022830"/>
            <a:chExt cx="2480340" cy="3550637"/>
          </a:xfrm>
        </p:grpSpPr>
        <p:sp>
          <p:nvSpPr>
            <p:cNvPr id="1594" name="Google Shape;1594;p9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97"/>
          <p:cNvGrpSpPr/>
          <p:nvPr/>
        </p:nvGrpSpPr>
        <p:grpSpPr>
          <a:xfrm>
            <a:off x="555587" y="407486"/>
            <a:ext cx="8337626" cy="4328529"/>
            <a:chOff x="575738" y="275868"/>
            <a:chExt cx="8337626" cy="4328529"/>
          </a:xfrm>
        </p:grpSpPr>
        <p:grpSp>
          <p:nvGrpSpPr>
            <p:cNvPr id="1597" name="Google Shape;1597;p97"/>
            <p:cNvGrpSpPr/>
            <p:nvPr/>
          </p:nvGrpSpPr>
          <p:grpSpPr>
            <a:xfrm>
              <a:off x="7934613" y="3373911"/>
              <a:ext cx="978751" cy="226423"/>
              <a:chOff x="4114929" y="104250"/>
              <a:chExt cx="978751" cy="226423"/>
            </a:xfrm>
          </p:grpSpPr>
          <p:sp>
            <p:nvSpPr>
              <p:cNvPr id="1598" name="Google Shape;1598;p9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97"/>
            <p:cNvGrpSpPr/>
            <p:nvPr/>
          </p:nvGrpSpPr>
          <p:grpSpPr>
            <a:xfrm>
              <a:off x="5489370" y="275868"/>
              <a:ext cx="629895" cy="125228"/>
              <a:chOff x="2358395" y="153510"/>
              <a:chExt cx="629895" cy="125228"/>
            </a:xfrm>
          </p:grpSpPr>
          <p:sp>
            <p:nvSpPr>
              <p:cNvPr id="1602" name="Google Shape;1602;p9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97"/>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97"/>
            <p:cNvGrpSpPr/>
            <p:nvPr/>
          </p:nvGrpSpPr>
          <p:grpSpPr>
            <a:xfrm>
              <a:off x="575738" y="548212"/>
              <a:ext cx="524785" cy="125347"/>
              <a:chOff x="1675350" y="3983917"/>
              <a:chExt cx="524785" cy="125347"/>
            </a:xfrm>
          </p:grpSpPr>
          <p:sp>
            <p:nvSpPr>
              <p:cNvPr id="1606" name="Google Shape;1606;p97"/>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7"/>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1608"/>
        <p:cNvGrpSpPr/>
        <p:nvPr/>
      </p:nvGrpSpPr>
      <p:grpSpPr>
        <a:xfrm>
          <a:off x="0" y="0"/>
          <a:ext cx="0" cy="0"/>
          <a:chOff x="0" y="0"/>
          <a:chExt cx="0" cy="0"/>
        </a:xfrm>
      </p:grpSpPr>
      <p:sp>
        <p:nvSpPr>
          <p:cNvPr id="1609" name="Google Shape;1609;p98"/>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610" name="Google Shape;1610;p98"/>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1611" name="Google Shape;1611;p98"/>
          <p:cNvGrpSpPr/>
          <p:nvPr/>
        </p:nvGrpSpPr>
        <p:grpSpPr>
          <a:xfrm>
            <a:off x="6784543" y="462241"/>
            <a:ext cx="2103329" cy="4219017"/>
            <a:chOff x="7317943" y="448006"/>
            <a:chExt cx="2103329" cy="4219017"/>
          </a:xfrm>
        </p:grpSpPr>
        <p:grpSp>
          <p:nvGrpSpPr>
            <p:cNvPr id="1612" name="Google Shape;1612;p98"/>
            <p:cNvGrpSpPr/>
            <p:nvPr/>
          </p:nvGrpSpPr>
          <p:grpSpPr>
            <a:xfrm flipH="1">
              <a:off x="7317943" y="448006"/>
              <a:ext cx="792366" cy="183988"/>
              <a:chOff x="6214836" y="4359395"/>
              <a:chExt cx="792366" cy="183988"/>
            </a:xfrm>
          </p:grpSpPr>
          <p:sp>
            <p:nvSpPr>
              <p:cNvPr id="1613" name="Google Shape;1613;p9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98"/>
            <p:cNvGrpSpPr/>
            <p:nvPr/>
          </p:nvGrpSpPr>
          <p:grpSpPr>
            <a:xfrm flipH="1">
              <a:off x="7399180" y="4541795"/>
              <a:ext cx="629895" cy="125228"/>
              <a:chOff x="2358395" y="153510"/>
              <a:chExt cx="629895" cy="125228"/>
            </a:xfrm>
          </p:grpSpPr>
          <p:sp>
            <p:nvSpPr>
              <p:cNvPr id="1617" name="Google Shape;1617;p9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9" name="Google Shape;1619;p98"/>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1620"/>
        <p:cNvGrpSpPr/>
        <p:nvPr/>
      </p:nvGrpSpPr>
      <p:grpSpPr>
        <a:xfrm>
          <a:off x="0" y="0"/>
          <a:ext cx="0" cy="0"/>
          <a:chOff x="0" y="0"/>
          <a:chExt cx="0" cy="0"/>
        </a:xfrm>
      </p:grpSpPr>
      <p:sp>
        <p:nvSpPr>
          <p:cNvPr id="1621" name="Google Shape;1621;p99"/>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22" name="Google Shape;1622;p99"/>
          <p:cNvGrpSpPr/>
          <p:nvPr/>
        </p:nvGrpSpPr>
        <p:grpSpPr>
          <a:xfrm>
            <a:off x="4934681" y="73823"/>
            <a:ext cx="6422954" cy="4995912"/>
            <a:chOff x="5163281" y="-20473"/>
            <a:chExt cx="6422954" cy="4995912"/>
          </a:xfrm>
        </p:grpSpPr>
        <p:sp>
          <p:nvSpPr>
            <p:cNvPr id="1623" name="Google Shape;1623;p99"/>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9"/>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99"/>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26" name="Google Shape;1626;p99"/>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1627" name="Google Shape;1627;p99"/>
          <p:cNvGrpSpPr/>
          <p:nvPr/>
        </p:nvGrpSpPr>
        <p:grpSpPr>
          <a:xfrm>
            <a:off x="4087245" y="542056"/>
            <a:ext cx="4805715" cy="3802310"/>
            <a:chOff x="4121688" y="477337"/>
            <a:chExt cx="4805715" cy="3802310"/>
          </a:xfrm>
        </p:grpSpPr>
        <p:grpSp>
          <p:nvGrpSpPr>
            <p:cNvPr id="1628" name="Google Shape;1628;p99"/>
            <p:cNvGrpSpPr/>
            <p:nvPr/>
          </p:nvGrpSpPr>
          <p:grpSpPr>
            <a:xfrm>
              <a:off x="4121688" y="2296637"/>
              <a:ext cx="978751" cy="226423"/>
              <a:chOff x="4114929" y="104250"/>
              <a:chExt cx="978751" cy="226423"/>
            </a:xfrm>
          </p:grpSpPr>
          <p:sp>
            <p:nvSpPr>
              <p:cNvPr id="1629" name="Google Shape;1629;p9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2" name="Google Shape;1632;p99"/>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3" name="Google Shape;1633;p99"/>
            <p:cNvGrpSpPr/>
            <p:nvPr/>
          </p:nvGrpSpPr>
          <p:grpSpPr>
            <a:xfrm>
              <a:off x="7235625" y="477337"/>
              <a:ext cx="524785" cy="125347"/>
              <a:chOff x="1675350" y="4136317"/>
              <a:chExt cx="524785" cy="125347"/>
            </a:xfrm>
          </p:grpSpPr>
          <p:sp>
            <p:nvSpPr>
              <p:cNvPr id="1634" name="Google Shape;1634;p9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1636"/>
        <p:cNvGrpSpPr/>
        <p:nvPr/>
      </p:nvGrpSpPr>
      <p:grpSpPr>
        <a:xfrm>
          <a:off x="0" y="0"/>
          <a:ext cx="0" cy="0"/>
          <a:chOff x="0" y="0"/>
          <a:chExt cx="0" cy="0"/>
        </a:xfrm>
      </p:grpSpPr>
      <p:grpSp>
        <p:nvGrpSpPr>
          <p:cNvPr id="1637" name="Google Shape;1637;p100"/>
          <p:cNvGrpSpPr/>
          <p:nvPr/>
        </p:nvGrpSpPr>
        <p:grpSpPr>
          <a:xfrm>
            <a:off x="311762" y="448003"/>
            <a:ext cx="8112227" cy="3985318"/>
            <a:chOff x="311762" y="448003"/>
            <a:chExt cx="8112227" cy="3985318"/>
          </a:xfrm>
        </p:grpSpPr>
        <p:grpSp>
          <p:nvGrpSpPr>
            <p:cNvPr id="1638" name="Google Shape;1638;p100"/>
            <p:cNvGrpSpPr/>
            <p:nvPr/>
          </p:nvGrpSpPr>
          <p:grpSpPr>
            <a:xfrm>
              <a:off x="7445238" y="4073436"/>
              <a:ext cx="978751" cy="226423"/>
              <a:chOff x="4114929" y="104250"/>
              <a:chExt cx="978751" cy="226423"/>
            </a:xfrm>
          </p:grpSpPr>
          <p:sp>
            <p:nvSpPr>
              <p:cNvPr id="1639" name="Google Shape;1639;p10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100"/>
            <p:cNvGrpSpPr/>
            <p:nvPr/>
          </p:nvGrpSpPr>
          <p:grpSpPr>
            <a:xfrm>
              <a:off x="7174724" y="448003"/>
              <a:ext cx="792366" cy="183988"/>
              <a:chOff x="6214836" y="4359395"/>
              <a:chExt cx="792366" cy="183988"/>
            </a:xfrm>
          </p:grpSpPr>
          <p:sp>
            <p:nvSpPr>
              <p:cNvPr id="1643" name="Google Shape;1643;p10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100"/>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7" name="Google Shape;1647;p100"/>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1648" name="Google Shape;1648;p100"/>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1649" name="Google Shape;1649;p100"/>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1650"/>
        <p:cNvGrpSpPr/>
        <p:nvPr/>
      </p:nvGrpSpPr>
      <p:grpSpPr>
        <a:xfrm>
          <a:off x="0" y="0"/>
          <a:ext cx="0" cy="0"/>
          <a:chOff x="0" y="0"/>
          <a:chExt cx="0" cy="0"/>
        </a:xfrm>
      </p:grpSpPr>
      <p:sp>
        <p:nvSpPr>
          <p:cNvPr id="1651" name="Google Shape;1651;p101"/>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52" name="Google Shape;1652;p101"/>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1653" name="Google Shape;1653;p101"/>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654" name="Google Shape;1654;p101"/>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655" name="Google Shape;1655;p101"/>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56" name="Google Shape;1656;p101"/>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1657" name="Google Shape;1657;p101"/>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1658" name="Google Shape;1658;p101"/>
          <p:cNvGrpSpPr/>
          <p:nvPr/>
        </p:nvGrpSpPr>
        <p:grpSpPr>
          <a:xfrm>
            <a:off x="250105" y="341908"/>
            <a:ext cx="8643790" cy="4459684"/>
            <a:chOff x="269574" y="207337"/>
            <a:chExt cx="8643790" cy="4459684"/>
          </a:xfrm>
        </p:grpSpPr>
        <p:grpSp>
          <p:nvGrpSpPr>
            <p:cNvPr id="1659" name="Google Shape;1659;p101"/>
            <p:cNvGrpSpPr/>
            <p:nvPr/>
          </p:nvGrpSpPr>
          <p:grpSpPr>
            <a:xfrm>
              <a:off x="7934613" y="1344048"/>
              <a:ext cx="978751" cy="226423"/>
              <a:chOff x="4114929" y="104250"/>
              <a:chExt cx="978751" cy="226423"/>
            </a:xfrm>
          </p:grpSpPr>
          <p:sp>
            <p:nvSpPr>
              <p:cNvPr id="1660" name="Google Shape;1660;p10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101"/>
            <p:cNvGrpSpPr/>
            <p:nvPr/>
          </p:nvGrpSpPr>
          <p:grpSpPr>
            <a:xfrm>
              <a:off x="269574" y="3794653"/>
              <a:ext cx="792366" cy="183988"/>
              <a:chOff x="6214836" y="4359395"/>
              <a:chExt cx="792366" cy="183988"/>
            </a:xfrm>
          </p:grpSpPr>
          <p:sp>
            <p:nvSpPr>
              <p:cNvPr id="1664" name="Google Shape;1664;p10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101"/>
            <p:cNvGrpSpPr/>
            <p:nvPr/>
          </p:nvGrpSpPr>
          <p:grpSpPr>
            <a:xfrm>
              <a:off x="8109045" y="4541793"/>
              <a:ext cx="629895" cy="125228"/>
              <a:chOff x="2358395" y="153510"/>
              <a:chExt cx="629895" cy="125228"/>
            </a:xfrm>
          </p:grpSpPr>
          <p:sp>
            <p:nvSpPr>
              <p:cNvPr id="1668" name="Google Shape;1668;p101"/>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1"/>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101"/>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1" name="Google Shape;1671;p101"/>
            <p:cNvGrpSpPr/>
            <p:nvPr/>
          </p:nvGrpSpPr>
          <p:grpSpPr>
            <a:xfrm>
              <a:off x="7562250" y="207337"/>
              <a:ext cx="524785" cy="125347"/>
              <a:chOff x="1675350" y="4136317"/>
              <a:chExt cx="524785" cy="125347"/>
            </a:xfrm>
          </p:grpSpPr>
          <p:sp>
            <p:nvSpPr>
              <p:cNvPr id="1672" name="Google Shape;1672;p10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1674"/>
        <p:cNvGrpSpPr/>
        <p:nvPr/>
      </p:nvGrpSpPr>
      <p:grpSpPr>
        <a:xfrm>
          <a:off x="0" y="0"/>
          <a:ext cx="0" cy="0"/>
          <a:chOff x="0" y="0"/>
          <a:chExt cx="0" cy="0"/>
        </a:xfrm>
      </p:grpSpPr>
      <p:sp>
        <p:nvSpPr>
          <p:cNvPr id="1675" name="Google Shape;1675;p102"/>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676" name="Google Shape;1676;p102"/>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77" name="Google Shape;1677;p102"/>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678" name="Google Shape;1678;p102"/>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79" name="Google Shape;1679;p102"/>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680" name="Google Shape;1680;p102"/>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81" name="Google Shape;1681;p102"/>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682" name="Google Shape;1682;p102"/>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83" name="Google Shape;1683;p102"/>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684" name="Google Shape;1684;p102"/>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85" name="Google Shape;1685;p10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686" name="Google Shape;1686;p102"/>
          <p:cNvGrpSpPr/>
          <p:nvPr/>
        </p:nvGrpSpPr>
        <p:grpSpPr>
          <a:xfrm>
            <a:off x="-262346" y="1394581"/>
            <a:ext cx="8938041" cy="3272434"/>
            <a:chOff x="-262346" y="1394581"/>
            <a:chExt cx="8938041" cy="3272434"/>
          </a:xfrm>
        </p:grpSpPr>
        <p:grpSp>
          <p:nvGrpSpPr>
            <p:cNvPr id="1687" name="Google Shape;1687;p102"/>
            <p:cNvGrpSpPr/>
            <p:nvPr/>
          </p:nvGrpSpPr>
          <p:grpSpPr>
            <a:xfrm flipH="1">
              <a:off x="534093" y="1947092"/>
              <a:ext cx="978751" cy="226423"/>
              <a:chOff x="4114929" y="104250"/>
              <a:chExt cx="978751" cy="226423"/>
            </a:xfrm>
          </p:grpSpPr>
          <p:sp>
            <p:nvSpPr>
              <p:cNvPr id="1688" name="Google Shape;1688;p10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102"/>
            <p:cNvGrpSpPr/>
            <p:nvPr/>
          </p:nvGrpSpPr>
          <p:grpSpPr>
            <a:xfrm flipH="1">
              <a:off x="7018054" y="4541787"/>
              <a:ext cx="629895" cy="125228"/>
              <a:chOff x="7247384" y="153510"/>
              <a:chExt cx="629895" cy="125228"/>
            </a:xfrm>
          </p:grpSpPr>
          <p:sp>
            <p:nvSpPr>
              <p:cNvPr id="1692" name="Google Shape;1692;p102"/>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2"/>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4" name="Google Shape;1694;p102"/>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5" name="Google Shape;1695;p102"/>
            <p:cNvGrpSpPr/>
            <p:nvPr/>
          </p:nvGrpSpPr>
          <p:grpSpPr>
            <a:xfrm flipH="1">
              <a:off x="7269972" y="1394581"/>
              <a:ext cx="524785" cy="125347"/>
              <a:chOff x="1675350" y="4136317"/>
              <a:chExt cx="524785" cy="125347"/>
            </a:xfrm>
          </p:grpSpPr>
          <p:sp>
            <p:nvSpPr>
              <p:cNvPr id="1696" name="Google Shape;1696;p10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8" name="Google Shape;1698;p102"/>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3"/>
        <p:cNvGrpSpPr/>
        <p:nvPr/>
      </p:nvGrpSpPr>
      <p:grpSpPr>
        <a:xfrm>
          <a:off x="0" y="0"/>
          <a:ext cx="0" cy="0"/>
          <a:chOff x="0" y="0"/>
          <a:chExt cx="0" cy="0"/>
        </a:xfrm>
      </p:grpSpPr>
      <p:sp>
        <p:nvSpPr>
          <p:cNvPr id="584" name="Google Shape;584;p36"/>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585" name="Google Shape;585;p36"/>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61"/>
        <p:cNvGrpSpPr/>
        <p:nvPr/>
      </p:nvGrpSpPr>
      <p:grpSpPr>
        <a:xfrm>
          <a:off x="0" y="0"/>
          <a:ext cx="0" cy="0"/>
          <a:chOff x="0" y="0"/>
          <a:chExt cx="0" cy="0"/>
        </a:xfrm>
      </p:grpSpPr>
      <p:sp>
        <p:nvSpPr>
          <p:cNvPr id="1162" name="Google Shape;1162;p7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1163" name="Google Shape;1163;p7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39"/>
        <p:cNvGrpSpPr/>
        <p:nvPr/>
      </p:nvGrpSpPr>
      <p:grpSpPr>
        <a:xfrm>
          <a:off x="0" y="0"/>
          <a:ext cx="0" cy="0"/>
          <a:chOff x="0" y="0"/>
          <a:chExt cx="0" cy="0"/>
        </a:xfrm>
      </p:grpSpPr>
      <p:sp>
        <p:nvSpPr>
          <p:cNvPr id="1740" name="Google Shape;1740;p106"/>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1741" name="Google Shape;1741;p106"/>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17"/>
        <p:cNvGrpSpPr/>
        <p:nvPr/>
      </p:nvGrpSpPr>
      <p:grpSpPr>
        <a:xfrm>
          <a:off x="0" y="0"/>
          <a:ext cx="0" cy="0"/>
          <a:chOff x="0" y="0"/>
          <a:chExt cx="0" cy="0"/>
        </a:xfrm>
      </p:grpSpPr>
      <p:sp>
        <p:nvSpPr>
          <p:cNvPr id="2318" name="Google Shape;2318;p14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2319" name="Google Shape;2319;p14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lizixi@iu.edu" TargetMode="External"/><Relationship Id="rId2" Type="http://schemas.openxmlformats.org/officeDocument/2006/relationships/notesSlide" Target="../notesSlides/notesSlide40.xml"/><Relationship Id="rId1" Type="http://schemas.openxmlformats.org/officeDocument/2006/relationships/slideLayout" Target="../slideLayouts/slideLayout164.xml"/><Relationship Id="rId4" Type="http://schemas.openxmlformats.org/officeDocument/2006/relationships/hyperlink" Target="mailto:cjbonk@indiana.ed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blog.duolingo.com/2021-duolingo-language-report/"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is.muni.cz/th/342420/pedf_m/?lang=en#panelwiki" TargetMode="External"/><Relationship Id="rId4" Type="http://schemas.openxmlformats.org/officeDocument/2006/relationships/hyperlink" Target="https://www.youtube.com/watch?v=fnTZdZENRI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grpSp>
        <p:nvGrpSpPr>
          <p:cNvPr id="2899" name="Google Shape;2899;p176"/>
          <p:cNvGrpSpPr/>
          <p:nvPr/>
        </p:nvGrpSpPr>
        <p:grpSpPr>
          <a:xfrm>
            <a:off x="4613499" y="261052"/>
            <a:ext cx="4189163" cy="4113840"/>
            <a:chOff x="4613499" y="261052"/>
            <a:chExt cx="4189163" cy="4113840"/>
          </a:xfrm>
        </p:grpSpPr>
        <p:grpSp>
          <p:nvGrpSpPr>
            <p:cNvPr id="2900" name="Google Shape;2900;p176"/>
            <p:cNvGrpSpPr/>
            <p:nvPr/>
          </p:nvGrpSpPr>
          <p:grpSpPr>
            <a:xfrm>
              <a:off x="4613499" y="261052"/>
              <a:ext cx="537751" cy="1362722"/>
              <a:chOff x="1825342" y="1199934"/>
              <a:chExt cx="439196" cy="1112971"/>
            </a:xfrm>
          </p:grpSpPr>
          <p:sp>
            <p:nvSpPr>
              <p:cNvPr id="2901" name="Google Shape;2901;p176"/>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Hi!</a:t>
                </a:r>
                <a:endParaRPr sz="1200">
                  <a:solidFill>
                    <a:schemeClr val="dk1"/>
                  </a:solidFill>
                  <a:latin typeface="Oswald"/>
                  <a:ea typeface="Oswald"/>
                  <a:cs typeface="Oswald"/>
                  <a:sym typeface="Oswald"/>
                </a:endParaRPr>
              </a:p>
            </p:txBody>
          </p:sp>
          <p:grpSp>
            <p:nvGrpSpPr>
              <p:cNvPr id="2902" name="Google Shape;2902;p176"/>
              <p:cNvGrpSpPr/>
              <p:nvPr/>
            </p:nvGrpSpPr>
            <p:grpSpPr>
              <a:xfrm>
                <a:off x="1843610" y="1679098"/>
                <a:ext cx="402660" cy="633807"/>
                <a:chOff x="6619444" y="1494648"/>
                <a:chExt cx="932298" cy="1467487"/>
              </a:xfrm>
            </p:grpSpPr>
            <p:sp>
              <p:nvSpPr>
                <p:cNvPr id="2903" name="Google Shape;2903;p176"/>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76"/>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6"/>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76"/>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76"/>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76"/>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76"/>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76"/>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76"/>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76"/>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76"/>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76"/>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76"/>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76"/>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76"/>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76"/>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76"/>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76"/>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76"/>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76"/>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76"/>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76"/>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5" name="Google Shape;2925;p176"/>
            <p:cNvGrpSpPr/>
            <p:nvPr/>
          </p:nvGrpSpPr>
          <p:grpSpPr>
            <a:xfrm>
              <a:off x="5472732" y="2878630"/>
              <a:ext cx="537751" cy="1496262"/>
              <a:chOff x="3117417" y="2632096"/>
              <a:chExt cx="439196" cy="1222037"/>
            </a:xfrm>
          </p:grpSpPr>
          <p:grpSp>
            <p:nvGrpSpPr>
              <p:cNvPr id="2926" name="Google Shape;2926;p176"/>
              <p:cNvGrpSpPr/>
              <p:nvPr/>
            </p:nvGrpSpPr>
            <p:grpSpPr>
              <a:xfrm>
                <a:off x="3135713" y="3132444"/>
                <a:ext cx="402603" cy="721689"/>
                <a:chOff x="4159867" y="674068"/>
                <a:chExt cx="1014113" cy="1817856"/>
              </a:xfrm>
            </p:grpSpPr>
            <p:sp>
              <p:nvSpPr>
                <p:cNvPr id="2927" name="Google Shape;2927;p176"/>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76"/>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76"/>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76"/>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76"/>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76"/>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76"/>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76"/>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76"/>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76"/>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76"/>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76"/>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76"/>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76"/>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76"/>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76"/>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76"/>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76"/>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76"/>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76"/>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76"/>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76"/>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9" name="Google Shape;2949;p176"/>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Oi!</a:t>
                </a:r>
                <a:endParaRPr sz="1200">
                  <a:solidFill>
                    <a:schemeClr val="dk1"/>
                  </a:solidFill>
                  <a:latin typeface="Oswald"/>
                  <a:ea typeface="Oswald"/>
                  <a:cs typeface="Oswald"/>
                  <a:sym typeface="Oswald"/>
                </a:endParaRPr>
              </a:p>
            </p:txBody>
          </p:sp>
        </p:grpSp>
        <p:grpSp>
          <p:nvGrpSpPr>
            <p:cNvPr id="2950" name="Google Shape;2950;p176"/>
            <p:cNvGrpSpPr/>
            <p:nvPr/>
          </p:nvGrpSpPr>
          <p:grpSpPr>
            <a:xfrm>
              <a:off x="6027164" y="261052"/>
              <a:ext cx="764514" cy="1137412"/>
              <a:chOff x="3323877" y="799050"/>
              <a:chExt cx="624399" cy="928955"/>
            </a:xfrm>
          </p:grpSpPr>
          <p:grpSp>
            <p:nvGrpSpPr>
              <p:cNvPr id="2951" name="Google Shape;2951;p176"/>
              <p:cNvGrpSpPr/>
              <p:nvPr/>
            </p:nvGrpSpPr>
            <p:grpSpPr>
              <a:xfrm>
                <a:off x="3434746" y="1126821"/>
                <a:ext cx="402653" cy="601184"/>
                <a:chOff x="5700570" y="3455680"/>
                <a:chExt cx="769008" cy="1148174"/>
              </a:xfrm>
            </p:grpSpPr>
            <p:sp>
              <p:nvSpPr>
                <p:cNvPr id="2952" name="Google Shape;2952;p176"/>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76"/>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76"/>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76"/>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76"/>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76"/>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76"/>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76"/>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76"/>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76"/>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76"/>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76"/>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76"/>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76"/>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76"/>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76"/>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76"/>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76"/>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76"/>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76"/>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2" name="Google Shape;2972;p176"/>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Aluu!</a:t>
                </a:r>
                <a:endParaRPr/>
              </a:p>
            </p:txBody>
          </p:sp>
        </p:grpSp>
        <p:grpSp>
          <p:nvGrpSpPr>
            <p:cNvPr id="2973" name="Google Shape;2973;p176"/>
            <p:cNvGrpSpPr/>
            <p:nvPr/>
          </p:nvGrpSpPr>
          <p:grpSpPr>
            <a:xfrm>
              <a:off x="6960760" y="2578418"/>
              <a:ext cx="908307" cy="1279629"/>
              <a:chOff x="4232409" y="2816611"/>
              <a:chExt cx="741839" cy="1045107"/>
            </a:xfrm>
          </p:grpSpPr>
          <p:grpSp>
            <p:nvGrpSpPr>
              <p:cNvPr id="2974" name="Google Shape;2974;p176"/>
              <p:cNvGrpSpPr/>
              <p:nvPr/>
            </p:nvGrpSpPr>
            <p:grpSpPr>
              <a:xfrm>
                <a:off x="4232409" y="3077700"/>
                <a:ext cx="741839" cy="784017"/>
                <a:chOff x="7457471" y="2218780"/>
                <a:chExt cx="1105407" cy="1168431"/>
              </a:xfrm>
            </p:grpSpPr>
            <p:sp>
              <p:nvSpPr>
                <p:cNvPr id="2975" name="Google Shape;2975;p176"/>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76"/>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76"/>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76"/>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76"/>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76"/>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76"/>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76"/>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76"/>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76"/>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76"/>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76"/>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76"/>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76"/>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76"/>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76"/>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76"/>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76"/>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76"/>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76"/>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176"/>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Jambo!</a:t>
                </a:r>
                <a:endParaRPr/>
              </a:p>
            </p:txBody>
          </p:sp>
        </p:grpSp>
        <p:grpSp>
          <p:nvGrpSpPr>
            <p:cNvPr id="2996" name="Google Shape;2996;p176"/>
            <p:cNvGrpSpPr/>
            <p:nvPr/>
          </p:nvGrpSpPr>
          <p:grpSpPr>
            <a:xfrm>
              <a:off x="8038148" y="721628"/>
              <a:ext cx="764514" cy="1181390"/>
              <a:chOff x="4774615" y="1089052"/>
              <a:chExt cx="624399" cy="964873"/>
            </a:xfrm>
          </p:grpSpPr>
          <p:grpSp>
            <p:nvGrpSpPr>
              <p:cNvPr id="2997" name="Google Shape;2997;p176"/>
              <p:cNvGrpSpPr/>
              <p:nvPr/>
            </p:nvGrpSpPr>
            <p:grpSpPr>
              <a:xfrm>
                <a:off x="4848209" y="1394123"/>
                <a:ext cx="477211" cy="659802"/>
                <a:chOff x="7638902" y="3559731"/>
                <a:chExt cx="755319" cy="1044322"/>
              </a:xfrm>
            </p:grpSpPr>
            <p:sp>
              <p:nvSpPr>
                <p:cNvPr id="2998" name="Google Shape;2998;p176"/>
                <p:cNvSpPr/>
                <p:nvPr/>
              </p:nvSpPr>
              <p:spPr>
                <a:xfrm>
                  <a:off x="7638902" y="4239834"/>
                  <a:ext cx="676910" cy="364219"/>
                </a:xfrm>
                <a:custGeom>
                  <a:avLst/>
                  <a:gdLst/>
                  <a:ahLst/>
                  <a:cxnLst/>
                  <a:rect l="l" t="t" r="r" b="b"/>
                  <a:pathLst>
                    <a:path w="59352" h="31935" extrusionOk="0">
                      <a:moveTo>
                        <a:pt x="29656" y="0"/>
                      </a:moveTo>
                      <a:cubicBezTo>
                        <a:pt x="200" y="0"/>
                        <a:pt x="0" y="14309"/>
                        <a:pt x="0" y="31934"/>
                      </a:cubicBezTo>
                      <a:lnTo>
                        <a:pt x="59352" y="31934"/>
                      </a:lnTo>
                      <a:cubicBezTo>
                        <a:pt x="59352" y="14309"/>
                        <a:pt x="59152" y="0"/>
                        <a:pt x="29656"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76"/>
                <p:cNvSpPr/>
                <p:nvPr/>
              </p:nvSpPr>
              <p:spPr>
                <a:xfrm>
                  <a:off x="7767436" y="3691470"/>
                  <a:ext cx="419373" cy="527858"/>
                </a:xfrm>
                <a:custGeom>
                  <a:avLst/>
                  <a:gdLst/>
                  <a:ahLst/>
                  <a:cxnLst/>
                  <a:rect l="l" t="t" r="r" b="b"/>
                  <a:pathLst>
                    <a:path w="36771" h="46283" extrusionOk="0">
                      <a:moveTo>
                        <a:pt x="18386" y="0"/>
                      </a:moveTo>
                      <a:cubicBezTo>
                        <a:pt x="8234" y="0"/>
                        <a:pt x="1" y="10352"/>
                        <a:pt x="1" y="23142"/>
                      </a:cubicBezTo>
                      <a:cubicBezTo>
                        <a:pt x="1" y="35931"/>
                        <a:pt x="8234" y="46283"/>
                        <a:pt x="18386" y="46283"/>
                      </a:cubicBezTo>
                      <a:cubicBezTo>
                        <a:pt x="28538" y="46283"/>
                        <a:pt x="36771" y="35931"/>
                        <a:pt x="36771" y="23142"/>
                      </a:cubicBezTo>
                      <a:cubicBezTo>
                        <a:pt x="36771" y="10352"/>
                        <a:pt x="28538"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76"/>
                <p:cNvSpPr/>
                <p:nvPr/>
              </p:nvSpPr>
              <p:spPr>
                <a:xfrm>
                  <a:off x="7646646" y="3948015"/>
                  <a:ext cx="170950" cy="158917"/>
                </a:xfrm>
                <a:custGeom>
                  <a:avLst/>
                  <a:gdLst/>
                  <a:ahLst/>
                  <a:cxnLst/>
                  <a:rect l="l" t="t" r="r" b="b"/>
                  <a:pathLst>
                    <a:path w="14989" h="13934" extrusionOk="0">
                      <a:moveTo>
                        <a:pt x="7487" y="1"/>
                      </a:moveTo>
                      <a:cubicBezTo>
                        <a:pt x="4121" y="1"/>
                        <a:pt x="1141" y="2418"/>
                        <a:pt x="600" y="5843"/>
                      </a:cubicBezTo>
                      <a:cubicBezTo>
                        <a:pt x="0" y="9640"/>
                        <a:pt x="2558" y="13237"/>
                        <a:pt x="6355" y="13837"/>
                      </a:cubicBezTo>
                      <a:cubicBezTo>
                        <a:pt x="6743" y="13902"/>
                        <a:pt x="7128" y="13934"/>
                        <a:pt x="7508" y="13934"/>
                      </a:cubicBezTo>
                      <a:cubicBezTo>
                        <a:pt x="10855" y="13934"/>
                        <a:pt x="13810" y="11491"/>
                        <a:pt x="14349" y="8082"/>
                      </a:cubicBezTo>
                      <a:cubicBezTo>
                        <a:pt x="14988" y="4285"/>
                        <a:pt x="12390" y="728"/>
                        <a:pt x="8593" y="88"/>
                      </a:cubicBezTo>
                      <a:cubicBezTo>
                        <a:pt x="8222" y="29"/>
                        <a:pt x="7852" y="1"/>
                        <a:pt x="7487"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76"/>
                <p:cNvSpPr/>
                <p:nvPr/>
              </p:nvSpPr>
              <p:spPr>
                <a:xfrm>
                  <a:off x="7707731" y="3982492"/>
                  <a:ext cx="57915" cy="53592"/>
                </a:xfrm>
                <a:custGeom>
                  <a:avLst/>
                  <a:gdLst/>
                  <a:ahLst/>
                  <a:cxnLst/>
                  <a:rect l="l" t="t" r="r" b="b"/>
                  <a:pathLst>
                    <a:path w="5078" h="4699" extrusionOk="0">
                      <a:moveTo>
                        <a:pt x="716" y="0"/>
                      </a:moveTo>
                      <a:cubicBezTo>
                        <a:pt x="481" y="0"/>
                        <a:pt x="242" y="21"/>
                        <a:pt x="0" y="63"/>
                      </a:cubicBezTo>
                      <a:cubicBezTo>
                        <a:pt x="600" y="183"/>
                        <a:pt x="1159" y="382"/>
                        <a:pt x="1679" y="662"/>
                      </a:cubicBezTo>
                      <a:cubicBezTo>
                        <a:pt x="2718" y="1182"/>
                        <a:pt x="3557" y="1981"/>
                        <a:pt x="4077" y="3020"/>
                      </a:cubicBezTo>
                      <a:cubicBezTo>
                        <a:pt x="4317" y="3540"/>
                        <a:pt x="4516" y="4099"/>
                        <a:pt x="4676" y="4699"/>
                      </a:cubicBezTo>
                      <a:cubicBezTo>
                        <a:pt x="5077" y="2183"/>
                        <a:pt x="3150" y="0"/>
                        <a:pt x="716"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76"/>
                <p:cNvSpPr/>
                <p:nvPr/>
              </p:nvSpPr>
              <p:spPr>
                <a:xfrm>
                  <a:off x="8134837" y="3948254"/>
                  <a:ext cx="175055" cy="158792"/>
                </a:xfrm>
                <a:custGeom>
                  <a:avLst/>
                  <a:gdLst/>
                  <a:ahLst/>
                  <a:cxnLst/>
                  <a:rect l="l" t="t" r="r" b="b"/>
                  <a:pathLst>
                    <a:path w="15349" h="13923" extrusionOk="0">
                      <a:moveTo>
                        <a:pt x="7682" y="1"/>
                      </a:moveTo>
                      <a:cubicBezTo>
                        <a:pt x="7152" y="1"/>
                        <a:pt x="6614" y="61"/>
                        <a:pt x="6076" y="187"/>
                      </a:cubicBezTo>
                      <a:cubicBezTo>
                        <a:pt x="2319" y="1066"/>
                        <a:pt x="1" y="4823"/>
                        <a:pt x="880" y="8540"/>
                      </a:cubicBezTo>
                      <a:cubicBezTo>
                        <a:pt x="1633" y="11759"/>
                        <a:pt x="4500" y="13922"/>
                        <a:pt x="7668" y="13922"/>
                      </a:cubicBezTo>
                      <a:cubicBezTo>
                        <a:pt x="8198" y="13922"/>
                        <a:pt x="8735" y="13862"/>
                        <a:pt x="9273" y="13736"/>
                      </a:cubicBezTo>
                      <a:cubicBezTo>
                        <a:pt x="13030" y="12857"/>
                        <a:pt x="15348" y="9100"/>
                        <a:pt x="14469" y="5343"/>
                      </a:cubicBezTo>
                      <a:cubicBezTo>
                        <a:pt x="13716" y="2158"/>
                        <a:pt x="10850" y="1"/>
                        <a:pt x="7682"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76"/>
                <p:cNvSpPr/>
                <p:nvPr/>
              </p:nvSpPr>
              <p:spPr>
                <a:xfrm>
                  <a:off x="8188646" y="3982492"/>
                  <a:ext cx="57880" cy="53592"/>
                </a:xfrm>
                <a:custGeom>
                  <a:avLst/>
                  <a:gdLst/>
                  <a:ahLst/>
                  <a:cxnLst/>
                  <a:rect l="l" t="t" r="r" b="b"/>
                  <a:pathLst>
                    <a:path w="5075" h="4699" extrusionOk="0">
                      <a:moveTo>
                        <a:pt x="4359" y="0"/>
                      </a:moveTo>
                      <a:cubicBezTo>
                        <a:pt x="1925" y="0"/>
                        <a:pt x="1" y="2183"/>
                        <a:pt x="438" y="4699"/>
                      </a:cubicBezTo>
                      <a:cubicBezTo>
                        <a:pt x="558" y="4099"/>
                        <a:pt x="758" y="3540"/>
                        <a:pt x="998" y="3020"/>
                      </a:cubicBezTo>
                      <a:cubicBezTo>
                        <a:pt x="1278" y="2501"/>
                        <a:pt x="1597" y="2061"/>
                        <a:pt x="1997" y="1661"/>
                      </a:cubicBezTo>
                      <a:cubicBezTo>
                        <a:pt x="2437" y="1222"/>
                        <a:pt x="2876" y="902"/>
                        <a:pt x="3396" y="662"/>
                      </a:cubicBezTo>
                      <a:cubicBezTo>
                        <a:pt x="3916" y="382"/>
                        <a:pt x="4475" y="183"/>
                        <a:pt x="5075" y="63"/>
                      </a:cubicBezTo>
                      <a:cubicBezTo>
                        <a:pt x="4832" y="21"/>
                        <a:pt x="4593" y="0"/>
                        <a:pt x="4359"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76"/>
                <p:cNvSpPr/>
                <p:nvPr/>
              </p:nvSpPr>
              <p:spPr>
                <a:xfrm>
                  <a:off x="7773367" y="3954481"/>
                  <a:ext cx="407523" cy="482739"/>
                </a:xfrm>
                <a:custGeom>
                  <a:avLst/>
                  <a:gdLst/>
                  <a:ahLst/>
                  <a:cxnLst/>
                  <a:rect l="l" t="t" r="r" b="b"/>
                  <a:pathLst>
                    <a:path w="35732" h="42327" extrusionOk="0">
                      <a:moveTo>
                        <a:pt x="17866" y="1"/>
                      </a:moveTo>
                      <a:cubicBezTo>
                        <a:pt x="7994" y="1"/>
                        <a:pt x="0" y="7994"/>
                        <a:pt x="0" y="17866"/>
                      </a:cubicBezTo>
                      <a:lnTo>
                        <a:pt x="0" y="24461"/>
                      </a:lnTo>
                      <a:cubicBezTo>
                        <a:pt x="0" y="34373"/>
                        <a:pt x="7994" y="42326"/>
                        <a:pt x="17866" y="42326"/>
                      </a:cubicBezTo>
                      <a:cubicBezTo>
                        <a:pt x="27738" y="42326"/>
                        <a:pt x="35731" y="34373"/>
                        <a:pt x="35731" y="24461"/>
                      </a:cubicBezTo>
                      <a:lnTo>
                        <a:pt x="35731" y="17866"/>
                      </a:lnTo>
                      <a:cubicBezTo>
                        <a:pt x="35731" y="7994"/>
                        <a:pt x="27738" y="1"/>
                        <a:pt x="17866"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76"/>
                <p:cNvSpPr/>
                <p:nvPr/>
              </p:nvSpPr>
              <p:spPr>
                <a:xfrm>
                  <a:off x="7843565" y="3559731"/>
                  <a:ext cx="550656" cy="321370"/>
                </a:xfrm>
                <a:custGeom>
                  <a:avLst/>
                  <a:gdLst/>
                  <a:ahLst/>
                  <a:cxnLst/>
                  <a:rect l="l" t="t" r="r" b="b"/>
                  <a:pathLst>
                    <a:path w="48282" h="28178" extrusionOk="0">
                      <a:moveTo>
                        <a:pt x="14035" y="1"/>
                      </a:moveTo>
                      <a:cubicBezTo>
                        <a:pt x="6276" y="1"/>
                        <a:pt x="0" y="6300"/>
                        <a:pt x="0" y="14069"/>
                      </a:cubicBezTo>
                      <a:cubicBezTo>
                        <a:pt x="0" y="21863"/>
                        <a:pt x="6315" y="28178"/>
                        <a:pt x="14109" y="28178"/>
                      </a:cubicBezTo>
                      <a:lnTo>
                        <a:pt x="33733" y="28178"/>
                      </a:lnTo>
                      <a:cubicBezTo>
                        <a:pt x="41766" y="28178"/>
                        <a:pt x="48281" y="21663"/>
                        <a:pt x="48281" y="13630"/>
                      </a:cubicBezTo>
                      <a:lnTo>
                        <a:pt x="48281" y="1"/>
                      </a:lnTo>
                      <a:lnTo>
                        <a:pt x="14109" y="1"/>
                      </a:lnTo>
                      <a:cubicBezTo>
                        <a:pt x="14084" y="1"/>
                        <a:pt x="14060" y="1"/>
                        <a:pt x="14035"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76"/>
                <p:cNvSpPr/>
                <p:nvPr/>
              </p:nvSpPr>
              <p:spPr>
                <a:xfrm>
                  <a:off x="7916044" y="4009636"/>
                  <a:ext cx="122170" cy="46510"/>
                </a:xfrm>
                <a:custGeom>
                  <a:avLst/>
                  <a:gdLst/>
                  <a:ahLst/>
                  <a:cxnLst/>
                  <a:rect l="l" t="t" r="r" b="b"/>
                  <a:pathLst>
                    <a:path w="10712" h="4078" extrusionOk="0">
                      <a:moveTo>
                        <a:pt x="0" y="1"/>
                      </a:moveTo>
                      <a:cubicBezTo>
                        <a:pt x="0" y="2239"/>
                        <a:pt x="1839" y="4077"/>
                        <a:pt x="4077" y="4077"/>
                      </a:cubicBezTo>
                      <a:lnTo>
                        <a:pt x="6635" y="4077"/>
                      </a:lnTo>
                      <a:cubicBezTo>
                        <a:pt x="8873" y="4037"/>
                        <a:pt x="10672" y="2239"/>
                        <a:pt x="10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76"/>
                <p:cNvSpPr/>
                <p:nvPr/>
              </p:nvSpPr>
              <p:spPr>
                <a:xfrm>
                  <a:off x="7830324" y="3908861"/>
                  <a:ext cx="86188" cy="50764"/>
                </a:xfrm>
                <a:custGeom>
                  <a:avLst/>
                  <a:gdLst/>
                  <a:ahLst/>
                  <a:cxnLst/>
                  <a:rect l="l" t="t" r="r" b="b"/>
                  <a:pathLst>
                    <a:path w="7557" h="4451" extrusionOk="0">
                      <a:moveTo>
                        <a:pt x="2047" y="1"/>
                      </a:moveTo>
                      <a:cubicBezTo>
                        <a:pt x="0" y="1"/>
                        <a:pt x="0" y="3125"/>
                        <a:pt x="2047" y="3125"/>
                      </a:cubicBezTo>
                      <a:cubicBezTo>
                        <a:pt x="2084" y="3125"/>
                        <a:pt x="2122" y="3123"/>
                        <a:pt x="2161" y="3121"/>
                      </a:cubicBezTo>
                      <a:lnTo>
                        <a:pt x="3000" y="3121"/>
                      </a:lnTo>
                      <a:lnTo>
                        <a:pt x="3000" y="3641"/>
                      </a:lnTo>
                      <a:cubicBezTo>
                        <a:pt x="3040" y="4181"/>
                        <a:pt x="3460" y="4450"/>
                        <a:pt x="3879" y="4450"/>
                      </a:cubicBezTo>
                      <a:cubicBezTo>
                        <a:pt x="4299" y="4450"/>
                        <a:pt x="4719" y="4181"/>
                        <a:pt x="4758" y="3641"/>
                      </a:cubicBezTo>
                      <a:lnTo>
                        <a:pt x="4758" y="3121"/>
                      </a:lnTo>
                      <a:lnTo>
                        <a:pt x="5598" y="3121"/>
                      </a:lnTo>
                      <a:cubicBezTo>
                        <a:pt x="7556" y="3001"/>
                        <a:pt x="7556" y="124"/>
                        <a:pt x="5598" y="4"/>
                      </a:cubicBezTo>
                      <a:lnTo>
                        <a:pt x="2161" y="4"/>
                      </a:lnTo>
                      <a:cubicBezTo>
                        <a:pt x="2122" y="2"/>
                        <a:pt x="2084" y="1"/>
                        <a:pt x="2047"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76"/>
                <p:cNvSpPr/>
                <p:nvPr/>
              </p:nvSpPr>
              <p:spPr>
                <a:xfrm>
                  <a:off x="8035887" y="3908861"/>
                  <a:ext cx="85743" cy="50764"/>
                </a:xfrm>
                <a:custGeom>
                  <a:avLst/>
                  <a:gdLst/>
                  <a:ahLst/>
                  <a:cxnLst/>
                  <a:rect l="l" t="t" r="r" b="b"/>
                  <a:pathLst>
                    <a:path w="7518" h="4451" extrusionOk="0">
                      <a:moveTo>
                        <a:pt x="2010" y="1"/>
                      </a:moveTo>
                      <a:cubicBezTo>
                        <a:pt x="1" y="1"/>
                        <a:pt x="1" y="3125"/>
                        <a:pt x="2010" y="3125"/>
                      </a:cubicBezTo>
                      <a:cubicBezTo>
                        <a:pt x="2047" y="3125"/>
                        <a:pt x="2084" y="3123"/>
                        <a:pt x="2122" y="3121"/>
                      </a:cubicBezTo>
                      <a:lnTo>
                        <a:pt x="2961" y="3121"/>
                      </a:lnTo>
                      <a:lnTo>
                        <a:pt x="2961" y="3641"/>
                      </a:lnTo>
                      <a:cubicBezTo>
                        <a:pt x="3001" y="4181"/>
                        <a:pt x="3421" y="4450"/>
                        <a:pt x="3841" y="4450"/>
                      </a:cubicBezTo>
                      <a:cubicBezTo>
                        <a:pt x="4260" y="4450"/>
                        <a:pt x="4680" y="4181"/>
                        <a:pt x="4720" y="3641"/>
                      </a:cubicBezTo>
                      <a:lnTo>
                        <a:pt x="4720" y="3121"/>
                      </a:lnTo>
                      <a:lnTo>
                        <a:pt x="5559" y="3121"/>
                      </a:lnTo>
                      <a:cubicBezTo>
                        <a:pt x="7518" y="3001"/>
                        <a:pt x="7518" y="124"/>
                        <a:pt x="5599" y="4"/>
                      </a:cubicBezTo>
                      <a:lnTo>
                        <a:pt x="2122" y="4"/>
                      </a:lnTo>
                      <a:cubicBezTo>
                        <a:pt x="2084" y="2"/>
                        <a:pt x="2047" y="1"/>
                        <a:pt x="2010"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76"/>
                <p:cNvSpPr/>
                <p:nvPr/>
              </p:nvSpPr>
              <p:spPr>
                <a:xfrm>
                  <a:off x="7922419" y="3932036"/>
                  <a:ext cx="109408" cy="49806"/>
                </a:xfrm>
                <a:custGeom>
                  <a:avLst/>
                  <a:gdLst/>
                  <a:ahLst/>
                  <a:cxnLst/>
                  <a:rect l="l" t="t" r="r" b="b"/>
                  <a:pathLst>
                    <a:path w="9593" h="4367" extrusionOk="0">
                      <a:moveTo>
                        <a:pt x="4797" y="0"/>
                      </a:moveTo>
                      <a:cubicBezTo>
                        <a:pt x="2399" y="0"/>
                        <a:pt x="1" y="430"/>
                        <a:pt x="1" y="1289"/>
                      </a:cubicBezTo>
                      <a:cubicBezTo>
                        <a:pt x="1" y="2968"/>
                        <a:pt x="2159" y="4367"/>
                        <a:pt x="4797" y="4367"/>
                      </a:cubicBezTo>
                      <a:cubicBezTo>
                        <a:pt x="7435" y="4367"/>
                        <a:pt x="9593" y="2968"/>
                        <a:pt x="9593" y="1289"/>
                      </a:cubicBezTo>
                      <a:cubicBezTo>
                        <a:pt x="9593" y="430"/>
                        <a:pt x="7195" y="0"/>
                        <a:pt x="479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0" name="Google Shape;3010;p176"/>
              <p:cNvSpPr/>
              <p:nvPr/>
            </p:nvSpPr>
            <p:spPr>
              <a:xfrm>
                <a:off x="4774615" y="1089052"/>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Salut!</a:t>
                </a:r>
                <a:endParaRPr/>
              </a:p>
            </p:txBody>
          </p:sp>
        </p:grpSp>
      </p:grpSp>
      <p:sp>
        <p:nvSpPr>
          <p:cNvPr id="3011" name="Google Shape;3011;p176"/>
          <p:cNvSpPr txBox="1">
            <a:spLocks noGrp="1"/>
          </p:cNvSpPr>
          <p:nvPr>
            <p:ph type="ctrTitle"/>
          </p:nvPr>
        </p:nvSpPr>
        <p:spPr>
          <a:xfrm>
            <a:off x="720000" y="1744100"/>
            <a:ext cx="4842600" cy="19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Duolingo: Application of AI-Driven Technology to Teach English</a:t>
            </a:r>
            <a:endParaRPr sz="5000">
              <a:latin typeface="Oswald"/>
              <a:ea typeface="Oswald"/>
              <a:cs typeface="Oswald"/>
              <a:sym typeface="Oswald"/>
            </a:endParaRPr>
          </a:p>
        </p:txBody>
      </p:sp>
      <p:sp>
        <p:nvSpPr>
          <p:cNvPr id="3012" name="Google Shape;3012;p176"/>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76"/>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76"/>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76"/>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Presented by Zixi Li &amp; Curtis J Bonk</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3119" name="Google Shape;3119;p185"/>
          <p:cNvSpPr txBox="1">
            <a:spLocks noGrp="1"/>
          </p:cNvSpPr>
          <p:nvPr>
            <p:ph type="body" idx="1"/>
          </p:nvPr>
        </p:nvSpPr>
        <p:spPr>
          <a:xfrm>
            <a:off x="720000" y="1219325"/>
            <a:ext cx="2503800" cy="34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Your learner may get vocabulary questions asking them to identify a picture in response to the question. They can hover over each picture to hear an English speaker pronouncing the word.</a:t>
            </a:r>
            <a:endParaRPr sz="1500" i="1">
              <a:solidFill>
                <a:srgbClr val="000000"/>
              </a:solidFill>
              <a:latin typeface="Arial"/>
              <a:ea typeface="Arial"/>
              <a:cs typeface="Arial"/>
              <a:sym typeface="Arial"/>
            </a:endParaRPr>
          </a:p>
          <a:p>
            <a:pPr marL="0" lvl="0" indent="0" algn="l" rtl="0">
              <a:spcBef>
                <a:spcPts val="1000"/>
              </a:spcBef>
              <a:spcAft>
                <a:spcPts val="1000"/>
              </a:spcAft>
              <a:buNone/>
            </a:pPr>
            <a:endParaRPr sz="1600"/>
          </a:p>
        </p:txBody>
      </p:sp>
      <p:sp>
        <p:nvSpPr>
          <p:cNvPr id="3120" name="Google Shape;3120;p18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Items: Vocabulary</a:t>
            </a:r>
            <a:endParaRPr/>
          </a:p>
        </p:txBody>
      </p:sp>
      <p:pic>
        <p:nvPicPr>
          <p:cNvPr id="3121" name="Google Shape;3121;p185"/>
          <p:cNvPicPr preferRelativeResize="0"/>
          <p:nvPr/>
        </p:nvPicPr>
        <p:blipFill>
          <a:blip r:embed="rId3">
            <a:alphaModFix/>
          </a:blip>
          <a:stretch>
            <a:fillRect/>
          </a:stretch>
        </p:blipFill>
        <p:spPr>
          <a:xfrm>
            <a:off x="3370783" y="1219325"/>
            <a:ext cx="5483590" cy="3331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5"/>
        <p:cNvGrpSpPr/>
        <p:nvPr/>
      </p:nvGrpSpPr>
      <p:grpSpPr>
        <a:xfrm>
          <a:off x="0" y="0"/>
          <a:ext cx="0" cy="0"/>
          <a:chOff x="0" y="0"/>
          <a:chExt cx="0" cy="0"/>
        </a:xfrm>
      </p:grpSpPr>
      <p:sp>
        <p:nvSpPr>
          <p:cNvPr id="3126" name="Google Shape;3126;p186"/>
          <p:cNvSpPr txBox="1">
            <a:spLocks noGrp="1"/>
          </p:cNvSpPr>
          <p:nvPr>
            <p:ph type="body" idx="1"/>
          </p:nvPr>
        </p:nvSpPr>
        <p:spPr>
          <a:xfrm>
            <a:off x="720000" y="1219325"/>
            <a:ext cx="2352900" cy="34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The test includes translation items. Learners are asked to translate an English word or sentence into their native language.</a:t>
            </a:r>
            <a:endParaRPr sz="1500" i="1">
              <a:solidFill>
                <a:srgbClr val="000000"/>
              </a:solidFill>
              <a:latin typeface="Arial"/>
              <a:ea typeface="Arial"/>
              <a:cs typeface="Arial"/>
              <a:sym typeface="Arial"/>
            </a:endParaRPr>
          </a:p>
          <a:p>
            <a:pPr marL="0" lvl="0" indent="0" algn="l" rtl="0">
              <a:spcBef>
                <a:spcPts val="1000"/>
              </a:spcBef>
              <a:spcAft>
                <a:spcPts val="0"/>
              </a:spcAft>
              <a:buNone/>
            </a:pPr>
            <a:endParaRPr sz="1600"/>
          </a:p>
          <a:p>
            <a:pPr marL="0" lvl="0" indent="0" algn="l" rtl="0">
              <a:spcBef>
                <a:spcPts val="1000"/>
              </a:spcBef>
              <a:spcAft>
                <a:spcPts val="1000"/>
              </a:spcAft>
              <a:buNone/>
            </a:pPr>
            <a:endParaRPr sz="1600"/>
          </a:p>
        </p:txBody>
      </p:sp>
      <p:sp>
        <p:nvSpPr>
          <p:cNvPr id="3127" name="Google Shape;3127;p18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Items: Translation</a:t>
            </a:r>
            <a:endParaRPr/>
          </a:p>
        </p:txBody>
      </p:sp>
      <p:pic>
        <p:nvPicPr>
          <p:cNvPr id="3128" name="Google Shape;3128;p186"/>
          <p:cNvPicPr preferRelativeResize="0"/>
          <p:nvPr/>
        </p:nvPicPr>
        <p:blipFill>
          <a:blip r:embed="rId3">
            <a:alphaModFix/>
          </a:blip>
          <a:stretch>
            <a:fillRect/>
          </a:stretch>
        </p:blipFill>
        <p:spPr>
          <a:xfrm>
            <a:off x="3282700" y="1135575"/>
            <a:ext cx="5615401" cy="36384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sp>
        <p:nvSpPr>
          <p:cNvPr id="3133" name="Google Shape;3133;p187"/>
          <p:cNvSpPr txBox="1">
            <a:spLocks noGrp="1"/>
          </p:cNvSpPr>
          <p:nvPr>
            <p:ph type="body" idx="1"/>
          </p:nvPr>
        </p:nvSpPr>
        <p:spPr>
          <a:xfrm>
            <a:off x="720000" y="1219325"/>
            <a:ext cx="2433000" cy="34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Learners will hear a sentence in English. They can choose to hear it again by clicking on the speaker button or hear it in slow-motion by clicking on the turtle.</a:t>
            </a:r>
            <a:endParaRPr sz="1600"/>
          </a:p>
          <a:p>
            <a:pPr marL="457200" lvl="0" indent="0" algn="l" rtl="0">
              <a:spcBef>
                <a:spcPts val="1000"/>
              </a:spcBef>
              <a:spcAft>
                <a:spcPts val="0"/>
              </a:spcAft>
              <a:buNone/>
            </a:pPr>
            <a:endParaRPr sz="1600"/>
          </a:p>
          <a:p>
            <a:pPr marL="0" lvl="0" indent="0" algn="l" rtl="0">
              <a:spcBef>
                <a:spcPts val="1000"/>
              </a:spcBef>
              <a:spcAft>
                <a:spcPts val="1000"/>
              </a:spcAft>
              <a:buNone/>
            </a:pPr>
            <a:endParaRPr sz="1600"/>
          </a:p>
        </p:txBody>
      </p:sp>
      <p:sp>
        <p:nvSpPr>
          <p:cNvPr id="3134" name="Google Shape;3134;p18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Items: Listening</a:t>
            </a:r>
            <a:endParaRPr/>
          </a:p>
        </p:txBody>
      </p:sp>
      <p:pic>
        <p:nvPicPr>
          <p:cNvPr id="3135" name="Google Shape;3135;p187"/>
          <p:cNvPicPr preferRelativeResize="0"/>
          <p:nvPr/>
        </p:nvPicPr>
        <p:blipFill>
          <a:blip r:embed="rId3">
            <a:alphaModFix/>
          </a:blip>
          <a:stretch>
            <a:fillRect/>
          </a:stretch>
        </p:blipFill>
        <p:spPr>
          <a:xfrm>
            <a:off x="3396600" y="1219325"/>
            <a:ext cx="5509400" cy="339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9"/>
        <p:cNvGrpSpPr/>
        <p:nvPr/>
      </p:nvGrpSpPr>
      <p:grpSpPr>
        <a:xfrm>
          <a:off x="0" y="0"/>
          <a:ext cx="0" cy="0"/>
          <a:chOff x="0" y="0"/>
          <a:chExt cx="0" cy="0"/>
        </a:xfrm>
      </p:grpSpPr>
      <p:sp>
        <p:nvSpPr>
          <p:cNvPr id="3140" name="Google Shape;3140;p188"/>
          <p:cNvSpPr txBox="1">
            <a:spLocks noGrp="1"/>
          </p:cNvSpPr>
          <p:nvPr>
            <p:ph type="body" idx="1"/>
          </p:nvPr>
        </p:nvSpPr>
        <p:spPr>
          <a:xfrm>
            <a:off x="720000" y="1219325"/>
            <a:ext cx="2433000" cy="347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After completing the test, the learner should see a</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treasure chest. Beneath the treasure chest there is</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information about the number of experience</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points they have been awarded for taking the</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500">
                <a:solidFill>
                  <a:srgbClr val="000000"/>
                </a:solidFill>
                <a:latin typeface="Arial"/>
                <a:ea typeface="Arial"/>
                <a:cs typeface="Arial"/>
                <a:sym typeface="Arial"/>
              </a:rPr>
              <a:t>test.</a:t>
            </a:r>
            <a:endParaRPr sz="1500">
              <a:solidFill>
                <a:srgbClr val="000000"/>
              </a:solidFill>
              <a:latin typeface="Arial"/>
              <a:ea typeface="Arial"/>
              <a:cs typeface="Arial"/>
              <a:sym typeface="Arial"/>
            </a:endParaRPr>
          </a:p>
          <a:p>
            <a:pPr marL="0" lvl="0" indent="0" algn="l" rtl="0">
              <a:spcBef>
                <a:spcPts val="0"/>
              </a:spcBef>
              <a:spcAft>
                <a:spcPts val="0"/>
              </a:spcAft>
              <a:buNone/>
            </a:pPr>
            <a:endParaRPr sz="1600"/>
          </a:p>
          <a:p>
            <a:pPr marL="457200" lvl="0" indent="0" algn="l" rtl="0">
              <a:spcBef>
                <a:spcPts val="1000"/>
              </a:spcBef>
              <a:spcAft>
                <a:spcPts val="0"/>
              </a:spcAft>
              <a:buNone/>
            </a:pPr>
            <a:endParaRPr sz="1600"/>
          </a:p>
          <a:p>
            <a:pPr marL="0" lvl="0" indent="0" algn="l" rtl="0">
              <a:spcBef>
                <a:spcPts val="1000"/>
              </a:spcBef>
              <a:spcAft>
                <a:spcPts val="1000"/>
              </a:spcAft>
              <a:buNone/>
            </a:pPr>
            <a:endParaRPr sz="1600"/>
          </a:p>
        </p:txBody>
      </p:sp>
      <p:sp>
        <p:nvSpPr>
          <p:cNvPr id="3141" name="Google Shape;3141;p18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Items: After the Test</a:t>
            </a:r>
            <a:endParaRPr sz="3000" b="0" i="1">
              <a:solidFill>
                <a:srgbClr val="000000"/>
              </a:solidFill>
              <a:latin typeface="Arial"/>
              <a:ea typeface="Arial"/>
              <a:cs typeface="Arial"/>
              <a:sym typeface="Arial"/>
            </a:endParaRPr>
          </a:p>
          <a:p>
            <a:pPr marL="0" lvl="0" indent="0" algn="l" rtl="0">
              <a:spcBef>
                <a:spcPts val="0"/>
              </a:spcBef>
              <a:spcAft>
                <a:spcPts val="0"/>
              </a:spcAft>
              <a:buNone/>
            </a:pPr>
            <a:endParaRPr>
              <a:solidFill>
                <a:schemeClr val="dk1"/>
              </a:solidFill>
            </a:endParaRPr>
          </a:p>
        </p:txBody>
      </p:sp>
      <p:pic>
        <p:nvPicPr>
          <p:cNvPr id="3142" name="Google Shape;3142;p188"/>
          <p:cNvPicPr preferRelativeResize="0"/>
          <p:nvPr/>
        </p:nvPicPr>
        <p:blipFill>
          <a:blip r:embed="rId3">
            <a:alphaModFix/>
          </a:blip>
          <a:stretch>
            <a:fillRect/>
          </a:stretch>
        </p:blipFill>
        <p:spPr>
          <a:xfrm>
            <a:off x="3641254" y="1219325"/>
            <a:ext cx="5116346" cy="347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
        <p:nvSpPr>
          <p:cNvPr id="3147" name="Google Shape;3147;p189"/>
          <p:cNvSpPr txBox="1">
            <a:spLocks noGrp="1"/>
          </p:cNvSpPr>
          <p:nvPr>
            <p:ph type="body" idx="1"/>
          </p:nvPr>
        </p:nvSpPr>
        <p:spPr>
          <a:xfrm>
            <a:off x="720000" y="1219325"/>
            <a:ext cx="31542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skill tree is where you'll do most of your learning.</a:t>
            </a:r>
            <a:endParaRPr sz="1600"/>
          </a:p>
          <a:p>
            <a:pPr marL="457200" lvl="0" indent="-330200" algn="l" rtl="0">
              <a:spcBef>
                <a:spcPts val="1000"/>
              </a:spcBef>
              <a:spcAft>
                <a:spcPts val="0"/>
              </a:spcAft>
              <a:buSzPts val="1600"/>
              <a:buChar char="●"/>
            </a:pPr>
            <a:r>
              <a:rPr lang="en" sz="1600"/>
              <a:t>It's split into different units, and each unit contains multiple lessons. </a:t>
            </a:r>
            <a:endParaRPr sz="1600"/>
          </a:p>
          <a:p>
            <a:pPr marL="457200" lvl="0" indent="-330200" algn="l" rtl="0">
              <a:spcBef>
                <a:spcPts val="1000"/>
              </a:spcBef>
              <a:spcAft>
                <a:spcPts val="1000"/>
              </a:spcAft>
              <a:buSzPts val="1600"/>
              <a:buChar char="●"/>
            </a:pPr>
            <a:r>
              <a:rPr lang="en" sz="1600"/>
              <a:t>As you progress through the language, more units will be available to you . </a:t>
            </a:r>
            <a:endParaRPr sz="1600"/>
          </a:p>
        </p:txBody>
      </p:sp>
      <p:sp>
        <p:nvSpPr>
          <p:cNvPr id="3148" name="Google Shape;3148;p18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Access the Skill Tree</a:t>
            </a:r>
            <a:endParaRPr/>
          </a:p>
        </p:txBody>
      </p:sp>
      <p:pic>
        <p:nvPicPr>
          <p:cNvPr id="3149" name="Google Shape;3149;p189"/>
          <p:cNvPicPr preferRelativeResize="0"/>
          <p:nvPr/>
        </p:nvPicPr>
        <p:blipFill>
          <a:blip r:embed="rId3">
            <a:alphaModFix/>
          </a:blip>
          <a:stretch>
            <a:fillRect/>
          </a:stretch>
        </p:blipFill>
        <p:spPr>
          <a:xfrm>
            <a:off x="4399708" y="1219325"/>
            <a:ext cx="4461092" cy="3312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3"/>
        <p:cNvGrpSpPr/>
        <p:nvPr/>
      </p:nvGrpSpPr>
      <p:grpSpPr>
        <a:xfrm>
          <a:off x="0" y="0"/>
          <a:ext cx="0" cy="0"/>
          <a:chOff x="0" y="0"/>
          <a:chExt cx="0" cy="0"/>
        </a:xfrm>
      </p:grpSpPr>
      <p:sp>
        <p:nvSpPr>
          <p:cNvPr id="3154" name="Google Shape;3154;p19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Access the Skill Tree</a:t>
            </a:r>
            <a:endParaRPr/>
          </a:p>
        </p:txBody>
      </p:sp>
      <p:pic>
        <p:nvPicPr>
          <p:cNvPr id="3155" name="Google Shape;3155;p190"/>
          <p:cNvPicPr preferRelativeResize="0"/>
          <p:nvPr/>
        </p:nvPicPr>
        <p:blipFill>
          <a:blip r:embed="rId3">
            <a:alphaModFix/>
          </a:blip>
          <a:stretch>
            <a:fillRect/>
          </a:stretch>
        </p:blipFill>
        <p:spPr>
          <a:xfrm>
            <a:off x="98438" y="380838"/>
            <a:ext cx="8947123" cy="4381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0" name="Google Shape;3160;p191"/>
          <p:cNvSpPr txBox="1">
            <a:spLocks noGrp="1"/>
          </p:cNvSpPr>
          <p:nvPr>
            <p:ph type="body" idx="1"/>
          </p:nvPr>
        </p:nvSpPr>
        <p:spPr>
          <a:xfrm>
            <a:off x="720000" y="1219325"/>
            <a:ext cx="31542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skill tree is where you'll do most of your learning.</a:t>
            </a:r>
            <a:endParaRPr sz="1600"/>
          </a:p>
          <a:p>
            <a:pPr marL="457200" lvl="0" indent="-330200" algn="l" rtl="0">
              <a:spcBef>
                <a:spcPts val="1000"/>
              </a:spcBef>
              <a:spcAft>
                <a:spcPts val="0"/>
              </a:spcAft>
              <a:buSzPts val="1600"/>
              <a:buChar char="●"/>
            </a:pPr>
            <a:r>
              <a:rPr lang="en" sz="1600"/>
              <a:t>It's split into different units, and each unit contains multiple lessons. </a:t>
            </a:r>
            <a:endParaRPr sz="1600"/>
          </a:p>
          <a:p>
            <a:pPr marL="457200" lvl="0" indent="-330200" algn="l" rtl="0">
              <a:spcBef>
                <a:spcPts val="1000"/>
              </a:spcBef>
              <a:spcAft>
                <a:spcPts val="1000"/>
              </a:spcAft>
              <a:buSzPts val="1600"/>
              <a:buChar char="●"/>
            </a:pPr>
            <a:r>
              <a:rPr lang="en" sz="1600"/>
              <a:t>As you progress through the language, more units will be available to you . </a:t>
            </a:r>
            <a:endParaRPr sz="1600"/>
          </a:p>
        </p:txBody>
      </p:sp>
      <p:sp>
        <p:nvSpPr>
          <p:cNvPr id="3161" name="Google Shape;3161;p19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Access the Skill Tree</a:t>
            </a:r>
            <a:endParaRPr/>
          </a:p>
        </p:txBody>
      </p:sp>
      <p:pic>
        <p:nvPicPr>
          <p:cNvPr id="3162" name="Google Shape;3162;p191"/>
          <p:cNvPicPr preferRelativeResize="0"/>
          <p:nvPr/>
        </p:nvPicPr>
        <p:blipFill>
          <a:blip r:embed="rId3">
            <a:alphaModFix/>
          </a:blip>
          <a:stretch>
            <a:fillRect/>
          </a:stretch>
        </p:blipFill>
        <p:spPr>
          <a:xfrm>
            <a:off x="4399708" y="1219325"/>
            <a:ext cx="4461092" cy="3312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6"/>
        <p:cNvGrpSpPr/>
        <p:nvPr/>
      </p:nvGrpSpPr>
      <p:grpSpPr>
        <a:xfrm>
          <a:off x="0" y="0"/>
          <a:ext cx="0" cy="0"/>
          <a:chOff x="0" y="0"/>
          <a:chExt cx="0" cy="0"/>
        </a:xfrm>
      </p:grpSpPr>
      <p:sp>
        <p:nvSpPr>
          <p:cNvPr id="3167" name="Google Shape;3167;p192"/>
          <p:cNvSpPr txBox="1">
            <a:spLocks noGrp="1"/>
          </p:cNvSpPr>
          <p:nvPr>
            <p:ph type="body" idx="1"/>
          </p:nvPr>
        </p:nvSpPr>
        <p:spPr>
          <a:xfrm>
            <a:off x="720000" y="1295525"/>
            <a:ext cx="2871000" cy="347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Duolingo applies gameful learning to keep the learner motivated and consistently engaged in a positive and casual learning environment. </a:t>
            </a:r>
            <a:endParaRPr sz="1600"/>
          </a:p>
          <a:p>
            <a:pPr marL="0" lvl="0" indent="0" algn="l" rtl="0">
              <a:spcBef>
                <a:spcPts val="1600"/>
              </a:spcBef>
              <a:spcAft>
                <a:spcPts val="1600"/>
              </a:spcAft>
              <a:buNone/>
            </a:pPr>
            <a:r>
              <a:rPr lang="en" sz="1600"/>
              <a:t>Its learning process is structured as a learning game that has game features, such as reward, badges, and leader-board, to allow users to learn as playing.</a:t>
            </a:r>
            <a:endParaRPr/>
          </a:p>
        </p:txBody>
      </p:sp>
      <p:sp>
        <p:nvSpPr>
          <p:cNvPr id="3168" name="Google Shape;3168;p19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Gamification</a:t>
            </a:r>
            <a:endParaRPr/>
          </a:p>
        </p:txBody>
      </p:sp>
      <p:pic>
        <p:nvPicPr>
          <p:cNvPr id="3169" name="Google Shape;3169;p192"/>
          <p:cNvPicPr preferRelativeResize="0"/>
          <p:nvPr/>
        </p:nvPicPr>
        <p:blipFill>
          <a:blip r:embed="rId3">
            <a:alphaModFix/>
          </a:blip>
          <a:stretch>
            <a:fillRect/>
          </a:stretch>
        </p:blipFill>
        <p:spPr>
          <a:xfrm>
            <a:off x="3986198" y="1091675"/>
            <a:ext cx="4892552" cy="367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sp>
        <p:nvSpPr>
          <p:cNvPr id="3174" name="Google Shape;3174;p193"/>
          <p:cNvSpPr txBox="1">
            <a:spLocks noGrp="1"/>
          </p:cNvSpPr>
          <p:nvPr>
            <p:ph type="title"/>
          </p:nvPr>
        </p:nvSpPr>
        <p:spPr>
          <a:xfrm>
            <a:off x="720000" y="2114525"/>
            <a:ext cx="3849000" cy="302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AI Behind Duolingo</a:t>
            </a:r>
            <a:endParaRPr/>
          </a:p>
          <a:p>
            <a:pPr marL="0" lvl="0" indent="0" algn="l" rtl="0">
              <a:spcBef>
                <a:spcPts val="0"/>
              </a:spcBef>
              <a:spcAft>
                <a:spcPts val="0"/>
              </a:spcAft>
              <a:buNone/>
            </a:pPr>
            <a:endParaRPr/>
          </a:p>
        </p:txBody>
      </p:sp>
      <p:sp>
        <p:nvSpPr>
          <p:cNvPr id="3175" name="Google Shape;3175;p193"/>
          <p:cNvSpPr/>
          <p:nvPr/>
        </p:nvSpPr>
        <p:spPr>
          <a:xfrm flipH="1">
            <a:off x="36603" y="2249691"/>
            <a:ext cx="68239" cy="79678"/>
          </a:xfrm>
          <a:custGeom>
            <a:avLst/>
            <a:gdLst/>
            <a:ahLst/>
            <a:cxnLst/>
            <a:rect l="l" t="t" r="r" b="b"/>
            <a:pathLst>
              <a:path w="358" h="418" extrusionOk="0">
                <a:moveTo>
                  <a:pt x="215" y="1"/>
                </a:moveTo>
                <a:cubicBezTo>
                  <a:pt x="203" y="1"/>
                  <a:pt x="203" y="12"/>
                  <a:pt x="191" y="12"/>
                </a:cubicBezTo>
                <a:cubicBezTo>
                  <a:pt x="156" y="24"/>
                  <a:pt x="144" y="36"/>
                  <a:pt x="144" y="60"/>
                </a:cubicBezTo>
                <a:cubicBezTo>
                  <a:pt x="108" y="120"/>
                  <a:pt x="60" y="191"/>
                  <a:pt x="13" y="251"/>
                </a:cubicBezTo>
                <a:cubicBezTo>
                  <a:pt x="1" y="274"/>
                  <a:pt x="1" y="310"/>
                  <a:pt x="1" y="334"/>
                </a:cubicBezTo>
                <a:cubicBezTo>
                  <a:pt x="1" y="370"/>
                  <a:pt x="25" y="393"/>
                  <a:pt x="36" y="393"/>
                </a:cubicBezTo>
                <a:cubicBezTo>
                  <a:pt x="72" y="417"/>
                  <a:pt x="96" y="417"/>
                  <a:pt x="132" y="417"/>
                </a:cubicBezTo>
                <a:cubicBezTo>
                  <a:pt x="144" y="417"/>
                  <a:pt x="144" y="393"/>
                  <a:pt x="156" y="393"/>
                </a:cubicBezTo>
                <a:lnTo>
                  <a:pt x="203" y="358"/>
                </a:lnTo>
                <a:cubicBezTo>
                  <a:pt x="251" y="298"/>
                  <a:pt x="298" y="215"/>
                  <a:pt x="334" y="155"/>
                </a:cubicBezTo>
                <a:cubicBezTo>
                  <a:pt x="358" y="132"/>
                  <a:pt x="358" y="96"/>
                  <a:pt x="358" y="72"/>
                </a:cubicBezTo>
                <a:cubicBezTo>
                  <a:pt x="358" y="36"/>
                  <a:pt x="322" y="12"/>
                  <a:pt x="310" y="12"/>
                </a:cubicBezTo>
                <a:cubicBezTo>
                  <a:pt x="275" y="1"/>
                  <a:pt x="251"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3"/>
          <p:cNvSpPr/>
          <p:nvPr/>
        </p:nvSpPr>
        <p:spPr>
          <a:xfrm>
            <a:off x="838125"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3"/>
          <p:cNvSpPr txBox="1">
            <a:spLocks noGrp="1"/>
          </p:cNvSpPr>
          <p:nvPr>
            <p:ph type="title" idx="2"/>
          </p:nvPr>
        </p:nvSpPr>
        <p:spPr>
          <a:xfrm>
            <a:off x="964425" y="1024714"/>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02</a:t>
            </a:r>
            <a:endParaRPr sz="4800"/>
          </a:p>
        </p:txBody>
      </p:sp>
      <p:grpSp>
        <p:nvGrpSpPr>
          <p:cNvPr id="3178" name="Google Shape;3178;p193"/>
          <p:cNvGrpSpPr/>
          <p:nvPr/>
        </p:nvGrpSpPr>
        <p:grpSpPr>
          <a:xfrm>
            <a:off x="4752738" y="540373"/>
            <a:ext cx="3486785" cy="4062768"/>
            <a:chOff x="4752738" y="540373"/>
            <a:chExt cx="3486785" cy="4062768"/>
          </a:xfrm>
        </p:grpSpPr>
        <p:grpSp>
          <p:nvGrpSpPr>
            <p:cNvPr id="3179" name="Google Shape;3179;p193"/>
            <p:cNvGrpSpPr/>
            <p:nvPr/>
          </p:nvGrpSpPr>
          <p:grpSpPr>
            <a:xfrm>
              <a:off x="4752738" y="918145"/>
              <a:ext cx="3486785" cy="3684997"/>
              <a:chOff x="7457471" y="2218780"/>
              <a:chExt cx="1105407" cy="1168431"/>
            </a:xfrm>
          </p:grpSpPr>
          <p:sp>
            <p:nvSpPr>
              <p:cNvPr id="3180" name="Google Shape;3180;p193"/>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3"/>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3"/>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3"/>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3"/>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3"/>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3"/>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3"/>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3"/>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3"/>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3"/>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93"/>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93"/>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3"/>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3"/>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3"/>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3"/>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3"/>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3"/>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3"/>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0" name="Google Shape;3200;p193"/>
            <p:cNvSpPr/>
            <p:nvPr/>
          </p:nvSpPr>
          <p:spPr>
            <a:xfrm>
              <a:off x="5420580" y="54037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Jambo!</a:t>
              </a:r>
              <a:endParaRPr sz="3000">
                <a:solidFill>
                  <a:schemeClr val="dk1"/>
                </a:solidFill>
                <a:latin typeface="Oswald"/>
                <a:ea typeface="Oswald"/>
                <a:cs typeface="Oswald"/>
                <a:sym typeface="Oswald"/>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4"/>
        <p:cNvGrpSpPr/>
        <p:nvPr/>
      </p:nvGrpSpPr>
      <p:grpSpPr>
        <a:xfrm>
          <a:off x="0" y="0"/>
          <a:ext cx="0" cy="0"/>
          <a:chOff x="0" y="0"/>
          <a:chExt cx="0" cy="0"/>
        </a:xfrm>
      </p:grpSpPr>
      <p:sp>
        <p:nvSpPr>
          <p:cNvPr id="3205" name="Google Shape;3205;p19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value of Duolingo is to make education </a:t>
            </a:r>
            <a:r>
              <a:rPr lang="en" sz="1600" b="1"/>
              <a:t>universally accessible</a:t>
            </a:r>
            <a:r>
              <a:rPr lang="en" sz="1600"/>
              <a:t>.</a:t>
            </a:r>
            <a:endParaRPr sz="1600"/>
          </a:p>
          <a:p>
            <a:pPr marL="457200" lvl="0" indent="-330200" algn="l" rtl="0">
              <a:spcBef>
                <a:spcPts val="1000"/>
              </a:spcBef>
              <a:spcAft>
                <a:spcPts val="0"/>
              </a:spcAft>
              <a:buSzPts val="1600"/>
              <a:buChar char="●"/>
            </a:pPr>
            <a:r>
              <a:rPr lang="en" sz="1600"/>
              <a:t>One-on-one tutor is a not available to everyone.</a:t>
            </a:r>
            <a:endParaRPr sz="1600"/>
          </a:p>
          <a:p>
            <a:pPr marL="457200" lvl="0" indent="-330200" algn="l" rtl="0">
              <a:spcBef>
                <a:spcPts val="1000"/>
              </a:spcBef>
              <a:spcAft>
                <a:spcPts val="0"/>
              </a:spcAft>
              <a:buSzPts val="1600"/>
              <a:buChar char="●"/>
            </a:pPr>
            <a:r>
              <a:rPr lang="en" sz="1600"/>
              <a:t>AI can reach to everyone:</a:t>
            </a:r>
            <a:endParaRPr sz="1600"/>
          </a:p>
          <a:p>
            <a:pPr marL="914400" lvl="1" indent="-330200" algn="l" rtl="0">
              <a:spcBef>
                <a:spcPts val="1000"/>
              </a:spcBef>
              <a:spcAft>
                <a:spcPts val="0"/>
              </a:spcAft>
              <a:buSzPts val="1600"/>
              <a:buChar char="○"/>
            </a:pPr>
            <a:r>
              <a:rPr lang="en" sz="1600"/>
              <a:t>Has sufficient knowledge about the learning materials.</a:t>
            </a:r>
            <a:endParaRPr sz="1600"/>
          </a:p>
          <a:p>
            <a:pPr marL="914400" lvl="1" indent="-330200" algn="l" rtl="0">
              <a:spcBef>
                <a:spcPts val="1000"/>
              </a:spcBef>
              <a:spcAft>
                <a:spcPts val="0"/>
              </a:spcAft>
              <a:buSzPts val="1600"/>
              <a:buChar char="○"/>
            </a:pPr>
            <a:r>
              <a:rPr lang="en" sz="1600"/>
              <a:t>Keeps learners engaged.</a:t>
            </a:r>
            <a:endParaRPr sz="1600"/>
          </a:p>
          <a:p>
            <a:pPr marL="914400" lvl="1" indent="-330200" algn="l" rtl="0">
              <a:spcBef>
                <a:spcPts val="1000"/>
              </a:spcBef>
              <a:spcAft>
                <a:spcPts val="0"/>
              </a:spcAft>
              <a:buSzPts val="1600"/>
              <a:buChar char="○"/>
            </a:pPr>
            <a:r>
              <a:rPr lang="en" sz="1600"/>
              <a:t>Gets inside of your head. </a:t>
            </a:r>
            <a:endParaRPr sz="1600"/>
          </a:p>
          <a:p>
            <a:pPr marL="0" lvl="0" indent="0" algn="r" rtl="0">
              <a:spcBef>
                <a:spcPts val="1000"/>
              </a:spcBef>
              <a:spcAft>
                <a:spcPts val="1000"/>
              </a:spcAft>
              <a:buNone/>
            </a:pPr>
            <a:r>
              <a:rPr lang="en" sz="1600"/>
              <a:t>(Duolingo, 2021)</a:t>
            </a:r>
            <a:endParaRPr sz="1600"/>
          </a:p>
        </p:txBody>
      </p:sp>
      <p:sp>
        <p:nvSpPr>
          <p:cNvPr id="3206" name="Google Shape;3206;p19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incorporate AI?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9"/>
        <p:cNvGrpSpPr/>
        <p:nvPr/>
      </p:nvGrpSpPr>
      <p:grpSpPr>
        <a:xfrm>
          <a:off x="0" y="0"/>
          <a:ext cx="0" cy="0"/>
          <a:chOff x="0" y="0"/>
          <a:chExt cx="0" cy="0"/>
        </a:xfrm>
      </p:grpSpPr>
      <p:sp>
        <p:nvSpPr>
          <p:cNvPr id="3020" name="Google Shape;3020;p17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3021" name="Google Shape;3021;p177"/>
          <p:cNvSpPr txBox="1"/>
          <p:nvPr/>
        </p:nvSpPr>
        <p:spPr>
          <a:xfrm>
            <a:off x="1383750" y="1330000"/>
            <a:ext cx="24831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Globalization &amp; ELL</a:t>
            </a:r>
            <a:endParaRPr sz="2000" b="1">
              <a:solidFill>
                <a:schemeClr val="dk1"/>
              </a:solidFill>
              <a:latin typeface="Oswald"/>
              <a:ea typeface="Oswald"/>
              <a:cs typeface="Oswald"/>
              <a:sym typeface="Oswald"/>
            </a:endParaRPr>
          </a:p>
        </p:txBody>
      </p:sp>
      <p:sp>
        <p:nvSpPr>
          <p:cNvPr id="3022" name="Google Shape;3022;p177"/>
          <p:cNvSpPr/>
          <p:nvPr/>
        </p:nvSpPr>
        <p:spPr>
          <a:xfrm>
            <a:off x="1177324" y="14607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77"/>
          <p:cNvSpPr txBox="1"/>
          <p:nvPr/>
        </p:nvSpPr>
        <p:spPr>
          <a:xfrm>
            <a:off x="1383750" y="2515675"/>
            <a:ext cx="30426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Learning with Technology</a:t>
            </a:r>
            <a:endParaRPr sz="2000" b="1">
              <a:solidFill>
                <a:schemeClr val="dk1"/>
              </a:solidFill>
              <a:latin typeface="Oswald"/>
              <a:ea typeface="Oswald"/>
              <a:cs typeface="Oswald"/>
              <a:sym typeface="Oswald"/>
            </a:endParaRPr>
          </a:p>
        </p:txBody>
      </p:sp>
      <p:sp>
        <p:nvSpPr>
          <p:cNvPr id="3024" name="Google Shape;3024;p177"/>
          <p:cNvSpPr txBox="1"/>
          <p:nvPr/>
        </p:nvSpPr>
        <p:spPr>
          <a:xfrm>
            <a:off x="1383655" y="2963330"/>
            <a:ext cx="15273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1600">
              <a:solidFill>
                <a:schemeClr val="dk1"/>
              </a:solidFill>
              <a:latin typeface="Roboto"/>
              <a:ea typeface="Roboto"/>
              <a:cs typeface="Roboto"/>
              <a:sym typeface="Roboto"/>
            </a:endParaRPr>
          </a:p>
        </p:txBody>
      </p:sp>
      <p:sp>
        <p:nvSpPr>
          <p:cNvPr id="3025" name="Google Shape;3025;p177"/>
          <p:cNvSpPr txBox="1"/>
          <p:nvPr/>
        </p:nvSpPr>
        <p:spPr>
          <a:xfrm>
            <a:off x="1383748" y="3701350"/>
            <a:ext cx="28551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AI in Language Learning</a:t>
            </a:r>
            <a:endParaRPr sz="2000" b="1">
              <a:solidFill>
                <a:schemeClr val="dk1"/>
              </a:solidFill>
              <a:latin typeface="Oswald"/>
              <a:ea typeface="Oswald"/>
              <a:cs typeface="Oswald"/>
              <a:sym typeface="Oswald"/>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3026" name="Google Shape;3026;p177"/>
          <p:cNvSpPr txBox="1"/>
          <p:nvPr/>
        </p:nvSpPr>
        <p:spPr>
          <a:xfrm>
            <a:off x="1383650" y="4072800"/>
            <a:ext cx="70404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latin typeface="Roboto"/>
                <a:ea typeface="Roboto"/>
                <a:cs typeface="Roboto"/>
                <a:sym typeface="Roboto"/>
              </a:rPr>
              <a:t>The use of artificial intelligence (AI) in language learning, such as chatbots,  has been extensively investigated in recent studies (Kim et al., 2019)</a:t>
            </a:r>
            <a:endParaRPr sz="1600">
              <a:solidFill>
                <a:schemeClr val="dk1"/>
              </a:solidFill>
              <a:latin typeface="Roboto"/>
              <a:ea typeface="Roboto"/>
              <a:cs typeface="Roboto"/>
              <a:sym typeface="Roboto"/>
            </a:endParaRPr>
          </a:p>
        </p:txBody>
      </p:sp>
      <p:sp>
        <p:nvSpPr>
          <p:cNvPr id="3027" name="Google Shape;3027;p177"/>
          <p:cNvSpPr/>
          <p:nvPr/>
        </p:nvSpPr>
        <p:spPr>
          <a:xfrm>
            <a:off x="1177324" y="26443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77"/>
          <p:cNvSpPr/>
          <p:nvPr/>
        </p:nvSpPr>
        <p:spPr>
          <a:xfrm>
            <a:off x="1177324" y="3830836"/>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177"/>
          <p:cNvGrpSpPr/>
          <p:nvPr/>
        </p:nvGrpSpPr>
        <p:grpSpPr>
          <a:xfrm>
            <a:off x="4238857" y="1536919"/>
            <a:ext cx="4261346" cy="2753519"/>
            <a:chOff x="1552072" y="1022830"/>
            <a:chExt cx="5494966" cy="3550637"/>
          </a:xfrm>
        </p:grpSpPr>
        <p:grpSp>
          <p:nvGrpSpPr>
            <p:cNvPr id="3030" name="Google Shape;3030;p177"/>
            <p:cNvGrpSpPr/>
            <p:nvPr/>
          </p:nvGrpSpPr>
          <p:grpSpPr>
            <a:xfrm>
              <a:off x="1552072" y="1022830"/>
              <a:ext cx="5494966" cy="3550637"/>
              <a:chOff x="1552072" y="1022830"/>
              <a:chExt cx="5494966" cy="3550637"/>
            </a:xfrm>
          </p:grpSpPr>
          <p:sp>
            <p:nvSpPr>
              <p:cNvPr id="3031" name="Google Shape;3031;p17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7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77"/>
              <p:cNvSpPr/>
              <p:nvPr/>
            </p:nvSpPr>
            <p:spPr>
              <a:xfrm>
                <a:off x="6287864" y="3566680"/>
                <a:ext cx="759174" cy="63908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77"/>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5" name="Google Shape;3035;p177"/>
            <p:cNvSpPr/>
            <p:nvPr/>
          </p:nvSpPr>
          <p:spPr>
            <a:xfrm>
              <a:off x="6206141" y="3259756"/>
              <a:ext cx="269965" cy="149245"/>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77"/>
            <p:cNvSpPr/>
            <p:nvPr/>
          </p:nvSpPr>
          <p:spPr>
            <a:xfrm>
              <a:off x="6013887" y="3245525"/>
              <a:ext cx="439210" cy="316923"/>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7" name="Google Shape;3037;p177"/>
          <p:cNvSpPr txBox="1"/>
          <p:nvPr/>
        </p:nvSpPr>
        <p:spPr>
          <a:xfrm>
            <a:off x="1383650" y="2955525"/>
            <a:ext cx="7040400" cy="6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latin typeface="Roboto"/>
                <a:ea typeface="Roboto"/>
                <a:cs typeface="Roboto"/>
                <a:sym typeface="Roboto"/>
              </a:rPr>
              <a:t>The newest approach to overcoming the difficulties of learning English involves integrating technology (Ajisoko, 2020).</a:t>
            </a:r>
            <a:endParaRPr sz="1600">
              <a:solidFill>
                <a:schemeClr val="dk1"/>
              </a:solidFill>
              <a:latin typeface="Roboto"/>
              <a:ea typeface="Roboto"/>
              <a:cs typeface="Roboto"/>
              <a:sym typeface="Roboto"/>
            </a:endParaRPr>
          </a:p>
        </p:txBody>
      </p:sp>
      <p:sp>
        <p:nvSpPr>
          <p:cNvPr id="3038" name="Google Shape;3038;p177"/>
          <p:cNvSpPr txBox="1"/>
          <p:nvPr/>
        </p:nvSpPr>
        <p:spPr>
          <a:xfrm>
            <a:off x="1383650" y="1701450"/>
            <a:ext cx="70404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Many people whose native language is not English are becoming English language learners (ELL).</a:t>
            </a:r>
            <a:endParaRPr sz="16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sp>
        <p:nvSpPr>
          <p:cNvPr id="3211" name="Google Shape;3211;p195"/>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Using machine learning and natural language processing to guide lesson design.</a:t>
            </a:r>
            <a:endParaRPr sz="1600"/>
          </a:p>
          <a:p>
            <a:pPr marL="914400" lvl="1" indent="-330200" algn="l" rtl="0">
              <a:spcBef>
                <a:spcPts val="1000"/>
              </a:spcBef>
              <a:spcAft>
                <a:spcPts val="0"/>
              </a:spcAft>
              <a:buSzPts val="1600"/>
              <a:buChar char="○"/>
            </a:pPr>
            <a:r>
              <a:rPr lang="en" sz="1600"/>
              <a:t>Analyze the vocabulary, grammar content, audio and podcast scripts for Duolingo Stories or Duolingo Podcast or audio lessons.</a:t>
            </a:r>
            <a:endParaRPr sz="1600"/>
          </a:p>
          <a:p>
            <a:pPr marL="914400" lvl="1" indent="-330200" algn="l" rtl="0">
              <a:spcBef>
                <a:spcPts val="1000"/>
              </a:spcBef>
              <a:spcAft>
                <a:spcPts val="0"/>
              </a:spcAft>
              <a:buSzPts val="1600"/>
              <a:buChar char="○"/>
            </a:pPr>
            <a:r>
              <a:rPr lang="en" sz="1600"/>
              <a:t>Align them with a target level of proficiency</a:t>
            </a:r>
            <a:endParaRPr sz="1600"/>
          </a:p>
          <a:p>
            <a:pPr marL="457200" lvl="0" indent="-330200" algn="l" rtl="0">
              <a:spcBef>
                <a:spcPts val="1000"/>
              </a:spcBef>
              <a:spcAft>
                <a:spcPts val="0"/>
              </a:spcAft>
              <a:buSzPts val="1600"/>
              <a:buChar char="●"/>
            </a:pPr>
            <a:r>
              <a:rPr lang="en" sz="1600"/>
              <a:t>Making materials engaging.</a:t>
            </a:r>
            <a:endParaRPr sz="1600"/>
          </a:p>
          <a:p>
            <a:pPr marL="914400" lvl="1" indent="-330200" algn="l" rtl="0">
              <a:spcBef>
                <a:spcPts val="1000"/>
              </a:spcBef>
              <a:spcAft>
                <a:spcPts val="0"/>
              </a:spcAft>
              <a:buSzPts val="1600"/>
              <a:buChar char="○"/>
            </a:pPr>
            <a:r>
              <a:rPr lang="en" sz="1600"/>
              <a:t>Create custom voices for audio characters.</a:t>
            </a:r>
            <a:endParaRPr sz="1600"/>
          </a:p>
          <a:p>
            <a:pPr marL="914400" lvl="1" indent="-330200" algn="l" rtl="0">
              <a:spcBef>
                <a:spcPts val="1000"/>
              </a:spcBef>
              <a:spcAft>
                <a:spcPts val="0"/>
              </a:spcAft>
              <a:buSzPts val="1600"/>
              <a:buChar char="○"/>
            </a:pPr>
            <a:r>
              <a:rPr lang="en" sz="1600"/>
              <a:t>Personalized push notifications.</a:t>
            </a:r>
            <a:endParaRPr sz="1600"/>
          </a:p>
          <a:p>
            <a:pPr marL="0" lvl="0" indent="0" algn="l" rtl="0">
              <a:spcBef>
                <a:spcPts val="1000"/>
              </a:spcBef>
              <a:spcAft>
                <a:spcPts val="0"/>
              </a:spcAft>
              <a:buNone/>
            </a:pPr>
            <a:endParaRPr sz="1600"/>
          </a:p>
          <a:p>
            <a:pPr marL="0" lvl="0" indent="0" algn="r" rtl="0">
              <a:spcBef>
                <a:spcPts val="1000"/>
              </a:spcBef>
              <a:spcAft>
                <a:spcPts val="1000"/>
              </a:spcAft>
              <a:buNone/>
            </a:pPr>
            <a:r>
              <a:rPr lang="en" sz="1600"/>
              <a:t>(Duolingo, 2021)</a:t>
            </a:r>
            <a:endParaRPr sz="1600"/>
          </a:p>
        </p:txBody>
      </p:sp>
      <p:sp>
        <p:nvSpPr>
          <p:cNvPr id="3212" name="Google Shape;3212;p19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Duolingo incorporate AI?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6"/>
        <p:cNvGrpSpPr/>
        <p:nvPr/>
      </p:nvGrpSpPr>
      <p:grpSpPr>
        <a:xfrm>
          <a:off x="0" y="0"/>
          <a:ext cx="0" cy="0"/>
          <a:chOff x="0" y="0"/>
          <a:chExt cx="0" cy="0"/>
        </a:xfrm>
      </p:grpSpPr>
      <p:sp>
        <p:nvSpPr>
          <p:cNvPr id="3217" name="Google Shape;3217;p196"/>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Innovate Birdbrain system to get inside of learner’s head and personalize learning. </a:t>
            </a:r>
            <a:endParaRPr sz="1600"/>
          </a:p>
          <a:p>
            <a:pPr marL="914400" lvl="1" indent="-330200" algn="l" rtl="0">
              <a:spcBef>
                <a:spcPts val="1000"/>
              </a:spcBef>
              <a:spcAft>
                <a:spcPts val="0"/>
              </a:spcAft>
              <a:buSzPts val="1600"/>
              <a:buChar char="○"/>
            </a:pPr>
            <a:r>
              <a:rPr lang="en" sz="1600"/>
              <a:t>Base on the zone of proximal development</a:t>
            </a:r>
            <a:endParaRPr sz="1600"/>
          </a:p>
          <a:p>
            <a:pPr marL="914400" lvl="1" indent="-330200" algn="l" rtl="0">
              <a:spcBef>
                <a:spcPts val="1000"/>
              </a:spcBef>
              <a:spcAft>
                <a:spcPts val="0"/>
              </a:spcAft>
              <a:buSzPts val="1600"/>
              <a:buChar char="○"/>
            </a:pPr>
            <a:r>
              <a:rPr lang="en" sz="1600"/>
              <a:t>Make accurate predictions on the percentage to get right</a:t>
            </a:r>
            <a:endParaRPr sz="1600"/>
          </a:p>
          <a:p>
            <a:pPr marL="914400" lvl="1" indent="-330200" algn="l" rtl="0">
              <a:spcBef>
                <a:spcPts val="1000"/>
              </a:spcBef>
              <a:spcAft>
                <a:spcPts val="0"/>
              </a:spcAft>
              <a:buSzPts val="1600"/>
              <a:buChar char="○"/>
            </a:pPr>
            <a:r>
              <a:rPr lang="en" sz="1600"/>
              <a:t>Select the personalized exercise so that it’s neither too hard or too easy</a:t>
            </a:r>
            <a:endParaRPr sz="1600"/>
          </a:p>
          <a:p>
            <a:pPr marL="914400" lvl="1" indent="-330200" algn="l" rtl="0">
              <a:spcBef>
                <a:spcPts val="1000"/>
              </a:spcBef>
              <a:spcAft>
                <a:spcPts val="0"/>
              </a:spcAft>
              <a:buSzPts val="1600"/>
              <a:buChar char="○"/>
            </a:pPr>
            <a:r>
              <a:rPr lang="en" sz="1600"/>
              <a:t>To keep learners challenged but still motivated</a:t>
            </a:r>
            <a:endParaRPr sz="1600"/>
          </a:p>
          <a:p>
            <a:pPr marL="0" lvl="0" indent="0" algn="l" rtl="0">
              <a:spcBef>
                <a:spcPts val="1000"/>
              </a:spcBef>
              <a:spcAft>
                <a:spcPts val="0"/>
              </a:spcAft>
              <a:buNone/>
            </a:pPr>
            <a:endParaRPr sz="1600"/>
          </a:p>
          <a:p>
            <a:pPr marL="0" lvl="0" indent="0" algn="r" rtl="0">
              <a:spcBef>
                <a:spcPts val="1000"/>
              </a:spcBef>
              <a:spcAft>
                <a:spcPts val="1000"/>
              </a:spcAft>
              <a:buNone/>
            </a:pPr>
            <a:r>
              <a:rPr lang="en" sz="1600"/>
              <a:t>(Duolingo, 2021)</a:t>
            </a:r>
            <a:endParaRPr sz="1600"/>
          </a:p>
        </p:txBody>
      </p:sp>
      <p:sp>
        <p:nvSpPr>
          <p:cNvPr id="3218" name="Google Shape;3218;p19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Duolingo incorporate AI?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2"/>
        <p:cNvGrpSpPr/>
        <p:nvPr/>
      </p:nvGrpSpPr>
      <p:grpSpPr>
        <a:xfrm>
          <a:off x="0" y="0"/>
          <a:ext cx="0" cy="0"/>
          <a:chOff x="0" y="0"/>
          <a:chExt cx="0" cy="0"/>
        </a:xfrm>
      </p:grpSpPr>
      <p:grpSp>
        <p:nvGrpSpPr>
          <p:cNvPr id="3223" name="Google Shape;3223;p197"/>
          <p:cNvGrpSpPr/>
          <p:nvPr/>
        </p:nvGrpSpPr>
        <p:grpSpPr>
          <a:xfrm>
            <a:off x="1435070" y="540423"/>
            <a:ext cx="2416991" cy="4062741"/>
            <a:chOff x="1335390" y="540423"/>
            <a:chExt cx="2416991" cy="4062741"/>
          </a:xfrm>
        </p:grpSpPr>
        <p:grpSp>
          <p:nvGrpSpPr>
            <p:cNvPr id="3224" name="Google Shape;3224;p197"/>
            <p:cNvGrpSpPr/>
            <p:nvPr/>
          </p:nvGrpSpPr>
          <p:grpSpPr>
            <a:xfrm>
              <a:off x="1335390" y="1242777"/>
              <a:ext cx="2416991" cy="3360388"/>
              <a:chOff x="2516415" y="539991"/>
              <a:chExt cx="1404901" cy="1952692"/>
            </a:xfrm>
          </p:grpSpPr>
          <p:sp>
            <p:nvSpPr>
              <p:cNvPr id="3225" name="Google Shape;3225;p197"/>
              <p:cNvSpPr/>
              <p:nvPr/>
            </p:nvSpPr>
            <p:spPr>
              <a:xfrm>
                <a:off x="2783752" y="2113028"/>
                <a:ext cx="705885" cy="379655"/>
              </a:xfrm>
              <a:custGeom>
                <a:avLst/>
                <a:gdLst/>
                <a:ahLst/>
                <a:cxnLst/>
                <a:rect l="l" t="t" r="r" b="b"/>
                <a:pathLst>
                  <a:path w="36269" h="19507" extrusionOk="0">
                    <a:moveTo>
                      <a:pt x="18134" y="1"/>
                    </a:moveTo>
                    <a:cubicBezTo>
                      <a:pt x="16150" y="1"/>
                      <a:pt x="14165" y="108"/>
                      <a:pt x="12181" y="322"/>
                    </a:cubicBezTo>
                    <a:cubicBezTo>
                      <a:pt x="10663" y="478"/>
                      <a:pt x="9145" y="828"/>
                      <a:pt x="7706" y="1295"/>
                    </a:cubicBezTo>
                    <a:cubicBezTo>
                      <a:pt x="6538" y="1645"/>
                      <a:pt x="5449" y="2190"/>
                      <a:pt x="4476" y="2851"/>
                    </a:cubicBezTo>
                    <a:cubicBezTo>
                      <a:pt x="3620" y="3435"/>
                      <a:pt x="2880" y="4174"/>
                      <a:pt x="2297" y="5031"/>
                    </a:cubicBezTo>
                    <a:cubicBezTo>
                      <a:pt x="1713" y="5887"/>
                      <a:pt x="1285" y="6821"/>
                      <a:pt x="973" y="7793"/>
                    </a:cubicBezTo>
                    <a:cubicBezTo>
                      <a:pt x="662" y="8883"/>
                      <a:pt x="429" y="10011"/>
                      <a:pt x="312" y="11140"/>
                    </a:cubicBezTo>
                    <a:cubicBezTo>
                      <a:pt x="156" y="12346"/>
                      <a:pt x="78" y="13630"/>
                      <a:pt x="40" y="15031"/>
                    </a:cubicBezTo>
                    <a:cubicBezTo>
                      <a:pt x="1" y="16432"/>
                      <a:pt x="1" y="17911"/>
                      <a:pt x="1" y="19506"/>
                    </a:cubicBezTo>
                    <a:lnTo>
                      <a:pt x="36268" y="19506"/>
                    </a:lnTo>
                    <a:cubicBezTo>
                      <a:pt x="36268" y="17911"/>
                      <a:pt x="36268" y="16432"/>
                      <a:pt x="36229" y="15031"/>
                    </a:cubicBezTo>
                    <a:cubicBezTo>
                      <a:pt x="36190" y="13669"/>
                      <a:pt x="36112" y="12346"/>
                      <a:pt x="35957" y="11140"/>
                    </a:cubicBezTo>
                    <a:cubicBezTo>
                      <a:pt x="35840" y="10011"/>
                      <a:pt x="35607" y="8883"/>
                      <a:pt x="35295" y="7793"/>
                    </a:cubicBezTo>
                    <a:cubicBezTo>
                      <a:pt x="34984" y="6821"/>
                      <a:pt x="34517" y="5887"/>
                      <a:pt x="33933" y="5031"/>
                    </a:cubicBezTo>
                    <a:cubicBezTo>
                      <a:pt x="33350" y="4174"/>
                      <a:pt x="32610" y="3435"/>
                      <a:pt x="31793" y="2851"/>
                    </a:cubicBezTo>
                    <a:cubicBezTo>
                      <a:pt x="30781" y="2190"/>
                      <a:pt x="29692" y="1645"/>
                      <a:pt x="28563" y="1295"/>
                    </a:cubicBezTo>
                    <a:cubicBezTo>
                      <a:pt x="27085" y="828"/>
                      <a:pt x="25606" y="478"/>
                      <a:pt x="24088" y="322"/>
                    </a:cubicBezTo>
                    <a:cubicBezTo>
                      <a:pt x="22104" y="108"/>
                      <a:pt x="20119" y="1"/>
                      <a:pt x="18134"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7"/>
              <p:cNvSpPr/>
              <p:nvPr/>
            </p:nvSpPr>
            <p:spPr>
              <a:xfrm>
                <a:off x="2970066" y="1834520"/>
                <a:ext cx="333256" cy="431717"/>
              </a:xfrm>
              <a:custGeom>
                <a:avLst/>
                <a:gdLst/>
                <a:ahLst/>
                <a:cxnLst/>
                <a:rect l="l" t="t" r="r" b="b"/>
                <a:pathLst>
                  <a:path w="17123" h="22182" extrusionOk="0">
                    <a:moveTo>
                      <a:pt x="0" y="0"/>
                    </a:moveTo>
                    <a:lnTo>
                      <a:pt x="0" y="13620"/>
                    </a:lnTo>
                    <a:cubicBezTo>
                      <a:pt x="0" y="18368"/>
                      <a:pt x="3814" y="22181"/>
                      <a:pt x="8561" y="22181"/>
                    </a:cubicBezTo>
                    <a:cubicBezTo>
                      <a:pt x="13270" y="22181"/>
                      <a:pt x="17122" y="18368"/>
                      <a:pt x="17122" y="13620"/>
                    </a:cubicBezTo>
                    <a:lnTo>
                      <a:pt x="17122" y="0"/>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7"/>
              <p:cNvSpPr/>
              <p:nvPr/>
            </p:nvSpPr>
            <p:spPr>
              <a:xfrm>
                <a:off x="2970066" y="1890572"/>
                <a:ext cx="333256" cy="222359"/>
              </a:xfrm>
              <a:custGeom>
                <a:avLst/>
                <a:gdLst/>
                <a:ahLst/>
                <a:cxnLst/>
                <a:rect l="l" t="t" r="r" b="b"/>
                <a:pathLst>
                  <a:path w="17123" h="11425" extrusionOk="0">
                    <a:moveTo>
                      <a:pt x="0" y="0"/>
                    </a:moveTo>
                    <a:lnTo>
                      <a:pt x="0" y="8483"/>
                    </a:lnTo>
                    <a:cubicBezTo>
                      <a:pt x="2604" y="10441"/>
                      <a:pt x="5710" y="11425"/>
                      <a:pt x="8824" y="11425"/>
                    </a:cubicBezTo>
                    <a:cubicBezTo>
                      <a:pt x="11714" y="11425"/>
                      <a:pt x="14612" y="10577"/>
                      <a:pt x="17122" y="8872"/>
                    </a:cubicBezTo>
                    <a:lnTo>
                      <a:pt x="17122" y="0"/>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7"/>
              <p:cNvSpPr/>
              <p:nvPr/>
            </p:nvSpPr>
            <p:spPr>
              <a:xfrm>
                <a:off x="2818590" y="2111899"/>
                <a:ext cx="636210" cy="380784"/>
              </a:xfrm>
              <a:custGeom>
                <a:avLst/>
                <a:gdLst/>
                <a:ahLst/>
                <a:cxnLst/>
                <a:rect l="l" t="t" r="r" b="b"/>
                <a:pathLst>
                  <a:path w="32689" h="19565" extrusionOk="0">
                    <a:moveTo>
                      <a:pt x="5916" y="1"/>
                    </a:moveTo>
                    <a:cubicBezTo>
                      <a:pt x="5429" y="1"/>
                      <a:pt x="4943" y="322"/>
                      <a:pt x="4943" y="964"/>
                    </a:cubicBezTo>
                    <a:lnTo>
                      <a:pt x="4943" y="16335"/>
                    </a:lnTo>
                    <a:lnTo>
                      <a:pt x="4943" y="16412"/>
                    </a:lnTo>
                    <a:cubicBezTo>
                      <a:pt x="3075" y="17113"/>
                      <a:pt x="1402" y="18163"/>
                      <a:pt x="1" y="19564"/>
                    </a:cubicBezTo>
                    <a:lnTo>
                      <a:pt x="32688" y="19564"/>
                    </a:lnTo>
                    <a:cubicBezTo>
                      <a:pt x="31287" y="18163"/>
                      <a:pt x="29614" y="17113"/>
                      <a:pt x="27746" y="16451"/>
                    </a:cubicBezTo>
                    <a:cubicBezTo>
                      <a:pt x="27746" y="16412"/>
                      <a:pt x="27746" y="16373"/>
                      <a:pt x="27746" y="16373"/>
                    </a:cubicBezTo>
                    <a:lnTo>
                      <a:pt x="27746" y="964"/>
                    </a:lnTo>
                    <a:cubicBezTo>
                      <a:pt x="27746" y="322"/>
                      <a:pt x="27260" y="1"/>
                      <a:pt x="26773" y="1"/>
                    </a:cubicBezTo>
                    <a:cubicBezTo>
                      <a:pt x="26287" y="1"/>
                      <a:pt x="25800" y="322"/>
                      <a:pt x="25800" y="964"/>
                    </a:cubicBezTo>
                    <a:lnTo>
                      <a:pt x="25800" y="15907"/>
                    </a:lnTo>
                    <a:cubicBezTo>
                      <a:pt x="24928" y="15728"/>
                      <a:pt x="24044" y="15640"/>
                      <a:pt x="23162" y="15640"/>
                    </a:cubicBezTo>
                    <a:cubicBezTo>
                      <a:pt x="20781" y="15640"/>
                      <a:pt x="18418" y="16281"/>
                      <a:pt x="16344" y="17502"/>
                    </a:cubicBezTo>
                    <a:cubicBezTo>
                      <a:pt x="14271" y="16281"/>
                      <a:pt x="11908" y="15640"/>
                      <a:pt x="9527" y="15640"/>
                    </a:cubicBezTo>
                    <a:cubicBezTo>
                      <a:pt x="8645" y="15640"/>
                      <a:pt x="7761" y="15728"/>
                      <a:pt x="6888" y="15907"/>
                    </a:cubicBezTo>
                    <a:lnTo>
                      <a:pt x="6888" y="964"/>
                    </a:lnTo>
                    <a:cubicBezTo>
                      <a:pt x="6888" y="322"/>
                      <a:pt x="6402" y="1"/>
                      <a:pt x="5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7"/>
              <p:cNvSpPr/>
              <p:nvPr/>
            </p:nvSpPr>
            <p:spPr>
              <a:xfrm>
                <a:off x="2610322" y="1173340"/>
                <a:ext cx="1133788" cy="699833"/>
              </a:xfrm>
              <a:custGeom>
                <a:avLst/>
                <a:gdLst/>
                <a:ahLst/>
                <a:cxnLst/>
                <a:rect l="l" t="t" r="r" b="b"/>
                <a:pathLst>
                  <a:path w="58255" h="35958" extrusionOk="0">
                    <a:moveTo>
                      <a:pt x="10157" y="1"/>
                    </a:moveTo>
                    <a:lnTo>
                      <a:pt x="4942" y="11753"/>
                    </a:lnTo>
                    <a:cubicBezTo>
                      <a:pt x="0" y="22921"/>
                      <a:pt x="9846" y="35957"/>
                      <a:pt x="29147" y="35957"/>
                    </a:cubicBezTo>
                    <a:cubicBezTo>
                      <a:pt x="48409" y="35957"/>
                      <a:pt x="58254" y="22921"/>
                      <a:pt x="53312" y="11753"/>
                    </a:cubicBezTo>
                    <a:lnTo>
                      <a:pt x="481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7"/>
              <p:cNvSpPr/>
              <p:nvPr/>
            </p:nvSpPr>
            <p:spPr>
              <a:xfrm>
                <a:off x="2791323"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7"/>
              <p:cNvSpPr/>
              <p:nvPr/>
            </p:nvSpPr>
            <p:spPr>
              <a:xfrm>
                <a:off x="3377514" y="1684639"/>
                <a:ext cx="241627" cy="212686"/>
              </a:xfrm>
              <a:custGeom>
                <a:avLst/>
                <a:gdLst/>
                <a:ahLst/>
                <a:cxnLst/>
                <a:rect l="l" t="t" r="r" b="b"/>
                <a:pathLst>
                  <a:path w="12415" h="10928" extrusionOk="0">
                    <a:moveTo>
                      <a:pt x="6181" y="0"/>
                    </a:moveTo>
                    <a:cubicBezTo>
                      <a:pt x="4039" y="0"/>
                      <a:pt x="2018" y="1272"/>
                      <a:pt x="1168" y="3382"/>
                    </a:cubicBezTo>
                    <a:cubicBezTo>
                      <a:pt x="1" y="6145"/>
                      <a:pt x="1324" y="9336"/>
                      <a:pt x="4126" y="10503"/>
                    </a:cubicBezTo>
                    <a:cubicBezTo>
                      <a:pt x="4807" y="10791"/>
                      <a:pt x="5515" y="10928"/>
                      <a:pt x="6212" y="10928"/>
                    </a:cubicBezTo>
                    <a:cubicBezTo>
                      <a:pt x="8340" y="10928"/>
                      <a:pt x="10368" y="9656"/>
                      <a:pt x="11247" y="7546"/>
                    </a:cubicBezTo>
                    <a:cubicBezTo>
                      <a:pt x="12414" y="4783"/>
                      <a:pt x="11091" y="1553"/>
                      <a:pt x="8290" y="425"/>
                    </a:cubicBezTo>
                    <a:cubicBezTo>
                      <a:pt x="7598" y="137"/>
                      <a:pt x="6883" y="0"/>
                      <a:pt x="6181"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7"/>
              <p:cNvSpPr/>
              <p:nvPr/>
            </p:nvSpPr>
            <p:spPr>
              <a:xfrm>
                <a:off x="3457038" y="1730240"/>
                <a:ext cx="73490" cy="72498"/>
              </a:xfrm>
              <a:custGeom>
                <a:avLst/>
                <a:gdLst/>
                <a:ahLst/>
                <a:cxnLst/>
                <a:rect l="l" t="t" r="r" b="b"/>
                <a:pathLst>
                  <a:path w="3776" h="3725" extrusionOk="0">
                    <a:moveTo>
                      <a:pt x="3208" y="1"/>
                    </a:moveTo>
                    <a:cubicBezTo>
                      <a:pt x="2896" y="1"/>
                      <a:pt x="2589" y="61"/>
                      <a:pt x="2297" y="183"/>
                    </a:cubicBezTo>
                    <a:cubicBezTo>
                      <a:pt x="1791" y="339"/>
                      <a:pt x="1363" y="611"/>
                      <a:pt x="1013" y="961"/>
                    </a:cubicBezTo>
                    <a:cubicBezTo>
                      <a:pt x="623" y="1311"/>
                      <a:pt x="351" y="1778"/>
                      <a:pt x="195" y="2245"/>
                    </a:cubicBezTo>
                    <a:cubicBezTo>
                      <a:pt x="40" y="2712"/>
                      <a:pt x="1" y="3218"/>
                      <a:pt x="118" y="3724"/>
                    </a:cubicBezTo>
                    <a:cubicBezTo>
                      <a:pt x="468" y="1856"/>
                      <a:pt x="1908" y="416"/>
                      <a:pt x="3775" y="66"/>
                    </a:cubicBezTo>
                    <a:cubicBezTo>
                      <a:pt x="3586" y="22"/>
                      <a:pt x="3396" y="1"/>
                      <a:pt x="3208"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7"/>
              <p:cNvSpPr/>
              <p:nvPr/>
            </p:nvSpPr>
            <p:spPr>
              <a:xfrm>
                <a:off x="2661819" y="1684639"/>
                <a:ext cx="240868" cy="212686"/>
              </a:xfrm>
              <a:custGeom>
                <a:avLst/>
                <a:gdLst/>
                <a:ahLst/>
                <a:cxnLst/>
                <a:rect l="l" t="t" r="r" b="b"/>
                <a:pathLst>
                  <a:path w="12376" h="10928" extrusionOk="0">
                    <a:moveTo>
                      <a:pt x="6195" y="0"/>
                    </a:moveTo>
                    <a:cubicBezTo>
                      <a:pt x="5493" y="0"/>
                      <a:pt x="4778" y="137"/>
                      <a:pt x="4086" y="425"/>
                    </a:cubicBezTo>
                    <a:cubicBezTo>
                      <a:pt x="1324" y="1553"/>
                      <a:pt x="1" y="4744"/>
                      <a:pt x="1129" y="7546"/>
                    </a:cubicBezTo>
                    <a:cubicBezTo>
                      <a:pt x="2008" y="9656"/>
                      <a:pt x="4036" y="10928"/>
                      <a:pt x="6180" y="10928"/>
                    </a:cubicBezTo>
                    <a:cubicBezTo>
                      <a:pt x="6883" y="10928"/>
                      <a:pt x="7598" y="10791"/>
                      <a:pt x="8289" y="10503"/>
                    </a:cubicBezTo>
                    <a:cubicBezTo>
                      <a:pt x="11052" y="9336"/>
                      <a:pt x="12375" y="6145"/>
                      <a:pt x="11208" y="3382"/>
                    </a:cubicBezTo>
                    <a:cubicBezTo>
                      <a:pt x="10358" y="1272"/>
                      <a:pt x="8337" y="0"/>
                      <a:pt x="6195"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7"/>
              <p:cNvSpPr/>
              <p:nvPr/>
            </p:nvSpPr>
            <p:spPr>
              <a:xfrm>
                <a:off x="2749673" y="1730201"/>
                <a:ext cx="72731" cy="71778"/>
              </a:xfrm>
              <a:custGeom>
                <a:avLst/>
                <a:gdLst/>
                <a:ahLst/>
                <a:cxnLst/>
                <a:rect l="l" t="t" r="r" b="b"/>
                <a:pathLst>
                  <a:path w="3737" h="3688" extrusionOk="0">
                    <a:moveTo>
                      <a:pt x="605" y="0"/>
                    </a:moveTo>
                    <a:cubicBezTo>
                      <a:pt x="414" y="0"/>
                      <a:pt x="224" y="22"/>
                      <a:pt x="39" y="68"/>
                    </a:cubicBezTo>
                    <a:lnTo>
                      <a:pt x="1" y="68"/>
                    </a:lnTo>
                    <a:cubicBezTo>
                      <a:pt x="1868" y="379"/>
                      <a:pt x="3308" y="1858"/>
                      <a:pt x="3658" y="3687"/>
                    </a:cubicBezTo>
                    <a:cubicBezTo>
                      <a:pt x="3736" y="3220"/>
                      <a:pt x="3736" y="2714"/>
                      <a:pt x="3581" y="2247"/>
                    </a:cubicBezTo>
                    <a:cubicBezTo>
                      <a:pt x="3230" y="1236"/>
                      <a:pt x="2452" y="496"/>
                      <a:pt x="1479" y="146"/>
                    </a:cubicBezTo>
                    <a:cubicBezTo>
                      <a:pt x="1196" y="52"/>
                      <a:pt x="899" y="0"/>
                      <a:pt x="605"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7"/>
              <p:cNvSpPr/>
              <p:nvPr/>
            </p:nvSpPr>
            <p:spPr>
              <a:xfrm>
                <a:off x="3069286" y="1709181"/>
                <a:ext cx="141629" cy="64771"/>
              </a:xfrm>
              <a:custGeom>
                <a:avLst/>
                <a:gdLst/>
                <a:ahLst/>
                <a:cxnLst/>
                <a:rect l="l" t="t" r="r" b="b"/>
                <a:pathLst>
                  <a:path w="7277" h="3328" extrusionOk="0">
                    <a:moveTo>
                      <a:pt x="3639" y="0"/>
                    </a:moveTo>
                    <a:cubicBezTo>
                      <a:pt x="1819" y="0"/>
                      <a:pt x="0" y="331"/>
                      <a:pt x="0" y="993"/>
                    </a:cubicBezTo>
                    <a:cubicBezTo>
                      <a:pt x="0" y="2277"/>
                      <a:pt x="1634" y="3327"/>
                      <a:pt x="3658" y="3327"/>
                    </a:cubicBezTo>
                    <a:cubicBezTo>
                      <a:pt x="5643" y="3327"/>
                      <a:pt x="7277" y="2277"/>
                      <a:pt x="7277" y="993"/>
                    </a:cubicBezTo>
                    <a:cubicBezTo>
                      <a:pt x="7277" y="331"/>
                      <a:pt x="5458" y="0"/>
                      <a:pt x="3639"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7"/>
              <p:cNvSpPr/>
              <p:nvPr/>
            </p:nvSpPr>
            <p:spPr>
              <a:xfrm>
                <a:off x="2516415" y="539991"/>
                <a:ext cx="1404901" cy="1049321"/>
              </a:xfrm>
              <a:custGeom>
                <a:avLst/>
                <a:gdLst/>
                <a:ahLst/>
                <a:cxnLst/>
                <a:rect l="l" t="t" r="r" b="b"/>
                <a:pathLst>
                  <a:path w="72185" h="53915" extrusionOk="0">
                    <a:moveTo>
                      <a:pt x="25616" y="1"/>
                    </a:moveTo>
                    <a:cubicBezTo>
                      <a:pt x="23819" y="1"/>
                      <a:pt x="21982" y="278"/>
                      <a:pt x="20157" y="867"/>
                    </a:cubicBezTo>
                    <a:cubicBezTo>
                      <a:pt x="9028" y="4447"/>
                      <a:pt x="4320" y="17600"/>
                      <a:pt x="10662" y="27445"/>
                    </a:cubicBezTo>
                    <a:cubicBezTo>
                      <a:pt x="3697" y="31648"/>
                      <a:pt x="0" y="38458"/>
                      <a:pt x="2179" y="44100"/>
                    </a:cubicBezTo>
                    <a:cubicBezTo>
                      <a:pt x="3912" y="48659"/>
                      <a:pt x="9098" y="51246"/>
                      <a:pt x="15283" y="51246"/>
                    </a:cubicBezTo>
                    <a:cubicBezTo>
                      <a:pt x="18125" y="51246"/>
                      <a:pt x="21178" y="50700"/>
                      <a:pt x="24204" y="49548"/>
                    </a:cubicBezTo>
                    <a:cubicBezTo>
                      <a:pt x="26500" y="48653"/>
                      <a:pt x="28718" y="47447"/>
                      <a:pt x="30664" y="45929"/>
                    </a:cubicBezTo>
                    <a:cubicBezTo>
                      <a:pt x="33116" y="47992"/>
                      <a:pt x="35840" y="49665"/>
                      <a:pt x="38719" y="50949"/>
                    </a:cubicBezTo>
                    <a:cubicBezTo>
                      <a:pt x="43208" y="52955"/>
                      <a:pt x="47798" y="53914"/>
                      <a:pt x="52015" y="53914"/>
                    </a:cubicBezTo>
                    <a:cubicBezTo>
                      <a:pt x="59497" y="53914"/>
                      <a:pt x="65805" y="50895"/>
                      <a:pt x="68294" y="45345"/>
                    </a:cubicBezTo>
                    <a:cubicBezTo>
                      <a:pt x="72185" y="36707"/>
                      <a:pt x="65180" y="25149"/>
                      <a:pt x="52767" y="19585"/>
                    </a:cubicBezTo>
                    <a:cubicBezTo>
                      <a:pt x="49771" y="18262"/>
                      <a:pt x="46580" y="17328"/>
                      <a:pt x="43350" y="16900"/>
                    </a:cubicBezTo>
                    <a:cubicBezTo>
                      <a:pt x="42862" y="7146"/>
                      <a:pt x="34742" y="1"/>
                      <a:pt x="256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7"/>
              <p:cNvSpPr/>
              <p:nvPr/>
            </p:nvSpPr>
            <p:spPr>
              <a:xfrm>
                <a:off x="3010957" y="1823913"/>
                <a:ext cx="258287" cy="135595"/>
              </a:xfrm>
              <a:custGeom>
                <a:avLst/>
                <a:gdLst/>
                <a:ahLst/>
                <a:cxnLst/>
                <a:rect l="l" t="t" r="r" b="b"/>
                <a:pathLst>
                  <a:path w="13271" h="6967" extrusionOk="0">
                    <a:moveTo>
                      <a:pt x="1" y="1"/>
                    </a:moveTo>
                    <a:lnTo>
                      <a:pt x="1" y="351"/>
                    </a:lnTo>
                    <a:cubicBezTo>
                      <a:pt x="1" y="4009"/>
                      <a:pt x="2997" y="6966"/>
                      <a:pt x="6655" y="6966"/>
                    </a:cubicBezTo>
                    <a:cubicBezTo>
                      <a:pt x="10313" y="6966"/>
                      <a:pt x="13270" y="4009"/>
                      <a:pt x="13270" y="351"/>
                    </a:cubicBezTo>
                    <a:lnTo>
                      <a:pt x="13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7"/>
              <p:cNvSpPr/>
              <p:nvPr/>
            </p:nvSpPr>
            <p:spPr>
              <a:xfrm>
                <a:off x="3042019" y="1823913"/>
                <a:ext cx="196922" cy="48501"/>
              </a:xfrm>
              <a:custGeom>
                <a:avLst/>
                <a:gdLst/>
                <a:ahLst/>
                <a:cxnLst/>
                <a:rect l="l" t="t" r="r" b="b"/>
                <a:pathLst>
                  <a:path w="10118" h="2492" extrusionOk="0">
                    <a:moveTo>
                      <a:pt x="0" y="1"/>
                    </a:moveTo>
                    <a:cubicBezTo>
                      <a:pt x="0" y="1363"/>
                      <a:pt x="1090" y="2491"/>
                      <a:pt x="2491" y="2491"/>
                    </a:cubicBezTo>
                    <a:lnTo>
                      <a:pt x="7627" y="2491"/>
                    </a:lnTo>
                    <a:cubicBezTo>
                      <a:pt x="8989" y="2491"/>
                      <a:pt x="10118" y="1363"/>
                      <a:pt x="10118"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7"/>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7"/>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1" name="Google Shape;3241;p197"/>
            <p:cNvSpPr/>
            <p:nvPr/>
          </p:nvSpPr>
          <p:spPr>
            <a:xfrm>
              <a:off x="1348735" y="54042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Ni hao!</a:t>
              </a:r>
              <a:endParaRPr sz="3000"/>
            </a:p>
          </p:txBody>
        </p:sp>
      </p:grpSp>
      <p:sp>
        <p:nvSpPr>
          <p:cNvPr id="3242" name="Google Shape;3242;p197"/>
          <p:cNvSpPr txBox="1">
            <a:spLocks noGrp="1"/>
          </p:cNvSpPr>
          <p:nvPr>
            <p:ph type="title"/>
          </p:nvPr>
        </p:nvSpPr>
        <p:spPr>
          <a:xfrm>
            <a:off x="5047750" y="2342050"/>
            <a:ext cx="4410900" cy="14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latin typeface="Oswald"/>
                <a:ea typeface="Oswald"/>
                <a:cs typeface="Oswald"/>
                <a:sym typeface="Oswald"/>
              </a:rPr>
              <a:t>Duolingo </a:t>
            </a:r>
            <a:endParaRPr sz="5000" b="1">
              <a:latin typeface="Oswald"/>
              <a:ea typeface="Oswald"/>
              <a:cs typeface="Oswald"/>
              <a:sym typeface="Oswald"/>
            </a:endParaRPr>
          </a:p>
          <a:p>
            <a:pPr marL="0" lvl="0" indent="0" algn="l" rtl="0">
              <a:spcBef>
                <a:spcPts val="0"/>
              </a:spcBef>
              <a:spcAft>
                <a:spcPts val="0"/>
              </a:spcAft>
              <a:buNone/>
            </a:pPr>
            <a:r>
              <a:rPr lang="en" sz="5000" b="1">
                <a:latin typeface="Oswald"/>
                <a:ea typeface="Oswald"/>
                <a:cs typeface="Oswald"/>
                <a:sym typeface="Oswald"/>
              </a:rPr>
              <a:t>in Classroom</a:t>
            </a:r>
            <a:endParaRPr sz="5000" b="1">
              <a:latin typeface="Oswald"/>
              <a:ea typeface="Oswald"/>
              <a:cs typeface="Oswald"/>
              <a:sym typeface="Oswald"/>
            </a:endParaRPr>
          </a:p>
        </p:txBody>
      </p:sp>
      <p:sp>
        <p:nvSpPr>
          <p:cNvPr id="3243" name="Google Shape;3243;p197"/>
          <p:cNvSpPr/>
          <p:nvPr/>
        </p:nvSpPr>
        <p:spPr>
          <a:xfrm>
            <a:off x="5165877"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7"/>
          <p:cNvSpPr txBox="1">
            <a:spLocks noGrp="1"/>
          </p:cNvSpPr>
          <p:nvPr>
            <p:ph type="title" idx="4294967295"/>
          </p:nvPr>
        </p:nvSpPr>
        <p:spPr>
          <a:xfrm>
            <a:off x="5292177" y="1024714"/>
            <a:ext cx="885900" cy="65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03</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
        <p:nvSpPr>
          <p:cNvPr id="3249" name="Google Shape;3249;p19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Friends Feature</a:t>
            </a:r>
            <a:endParaRPr/>
          </a:p>
        </p:txBody>
      </p:sp>
      <p:pic>
        <p:nvPicPr>
          <p:cNvPr id="3250" name="Google Shape;3250;p198"/>
          <p:cNvPicPr preferRelativeResize="0"/>
          <p:nvPr/>
        </p:nvPicPr>
        <p:blipFill>
          <a:blip r:embed="rId3">
            <a:alphaModFix/>
          </a:blip>
          <a:stretch>
            <a:fillRect/>
          </a:stretch>
        </p:blipFill>
        <p:spPr>
          <a:xfrm>
            <a:off x="871625" y="1093725"/>
            <a:ext cx="7939804" cy="3838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9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 for Schools</a:t>
            </a:r>
            <a:endParaRPr sz="2300">
              <a:solidFill>
                <a:srgbClr val="0F0F0F"/>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pic>
        <p:nvPicPr>
          <p:cNvPr id="3256" name="Google Shape;3256;p199"/>
          <p:cNvPicPr preferRelativeResize="0"/>
          <p:nvPr/>
        </p:nvPicPr>
        <p:blipFill>
          <a:blip r:embed="rId3">
            <a:alphaModFix/>
          </a:blip>
          <a:stretch>
            <a:fillRect/>
          </a:stretch>
        </p:blipFill>
        <p:spPr>
          <a:xfrm>
            <a:off x="941500" y="1112525"/>
            <a:ext cx="7602755" cy="3838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0"/>
        <p:cNvGrpSpPr/>
        <p:nvPr/>
      </p:nvGrpSpPr>
      <p:grpSpPr>
        <a:xfrm>
          <a:off x="0" y="0"/>
          <a:ext cx="0" cy="0"/>
          <a:chOff x="0" y="0"/>
          <a:chExt cx="0" cy="0"/>
        </a:xfrm>
      </p:grpSpPr>
      <p:sp>
        <p:nvSpPr>
          <p:cNvPr id="3261" name="Google Shape;3261;p20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 for Schools</a:t>
            </a:r>
            <a:endParaRPr/>
          </a:p>
        </p:txBody>
      </p:sp>
      <p:sp>
        <p:nvSpPr>
          <p:cNvPr id="3262" name="Google Shape;3262;p200"/>
          <p:cNvSpPr txBox="1">
            <a:spLocks noGrp="1"/>
          </p:cNvSpPr>
          <p:nvPr>
            <p:ph type="body" idx="1"/>
          </p:nvPr>
        </p:nvSpPr>
        <p:spPr>
          <a:xfrm>
            <a:off x="841675" y="1268825"/>
            <a:ext cx="7508100" cy="292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Teacher dashboards enable easy monitoring</a:t>
            </a:r>
            <a:endParaRPr/>
          </a:p>
          <a:p>
            <a:pPr marL="914400" lvl="1" indent="-342900" algn="l" rtl="0">
              <a:spcBef>
                <a:spcPts val="1000"/>
              </a:spcBef>
              <a:spcAft>
                <a:spcPts val="0"/>
              </a:spcAft>
              <a:buSzPts val="1800"/>
              <a:buChar char="○"/>
            </a:pPr>
            <a:r>
              <a:rPr lang="en"/>
              <a:t>Visualize student’s learning time, XP earned, and assignments</a:t>
            </a:r>
            <a:endParaRPr/>
          </a:p>
          <a:p>
            <a:pPr marL="914400" lvl="1" indent="-342900" algn="l" rtl="0">
              <a:spcBef>
                <a:spcPts val="1000"/>
              </a:spcBef>
              <a:spcAft>
                <a:spcPts val="0"/>
              </a:spcAft>
              <a:buSzPts val="1800"/>
              <a:buChar char="○"/>
            </a:pPr>
            <a:r>
              <a:rPr lang="en"/>
              <a:t>Adjust content to the right level</a:t>
            </a:r>
            <a:endParaRPr/>
          </a:p>
          <a:p>
            <a:pPr marL="914400" lvl="1" indent="-342900" algn="l" rtl="0">
              <a:spcBef>
                <a:spcPts val="1000"/>
              </a:spcBef>
              <a:spcAft>
                <a:spcPts val="0"/>
              </a:spcAft>
              <a:buSzPts val="1800"/>
              <a:buChar char="○"/>
            </a:pPr>
            <a:r>
              <a:rPr lang="en"/>
              <a:t>Manage the cultural inappropriate content (e.g. wine)</a:t>
            </a:r>
            <a:endParaRPr/>
          </a:p>
          <a:p>
            <a:pPr marL="457200" lvl="0" indent="-342900" algn="l" rtl="0">
              <a:spcBef>
                <a:spcPts val="1000"/>
              </a:spcBef>
              <a:spcAft>
                <a:spcPts val="0"/>
              </a:spcAft>
              <a:buSzPts val="1800"/>
              <a:buChar char="●"/>
            </a:pPr>
            <a:r>
              <a:rPr lang="en"/>
              <a:t>Student dashboards are ad-free.</a:t>
            </a:r>
            <a:endParaRPr/>
          </a:p>
          <a:p>
            <a:pPr marL="457200" lvl="0" indent="-342900" algn="l" rtl="0">
              <a:spcBef>
                <a:spcPts val="1000"/>
              </a:spcBef>
              <a:spcAft>
                <a:spcPts val="0"/>
              </a:spcAft>
              <a:buSzPts val="1800"/>
              <a:buChar char="●"/>
            </a:pPr>
            <a:r>
              <a:rPr lang="en"/>
              <a:t>Personalized learning</a:t>
            </a:r>
            <a:endParaRPr/>
          </a:p>
          <a:p>
            <a:pPr marL="914400" lvl="1" indent="-342900" algn="l" rtl="0">
              <a:spcBef>
                <a:spcPts val="1000"/>
              </a:spcBef>
              <a:spcAft>
                <a:spcPts val="0"/>
              </a:spcAft>
              <a:buSzPts val="1800"/>
              <a:buChar char="○"/>
            </a:pPr>
            <a:r>
              <a:rPr lang="en"/>
              <a:t>AI will adapt student learning</a:t>
            </a:r>
            <a:endParaRPr/>
          </a:p>
          <a:p>
            <a:pPr marL="914400" lvl="1" indent="-342900" algn="l" rtl="0">
              <a:spcBef>
                <a:spcPts val="1000"/>
              </a:spcBef>
              <a:spcAft>
                <a:spcPts val="0"/>
              </a:spcAft>
              <a:buSzPts val="1800"/>
              <a:buChar char="○"/>
            </a:pPr>
            <a:r>
              <a:rPr lang="en"/>
              <a:t>Students can make mistakes without penalty </a:t>
            </a:r>
            <a:endParaRPr/>
          </a:p>
          <a:p>
            <a:pPr marL="0" lvl="0" indent="0" algn="l" rtl="0">
              <a:spcBef>
                <a:spcPts val="10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6"/>
        <p:cNvGrpSpPr/>
        <p:nvPr/>
      </p:nvGrpSpPr>
      <p:grpSpPr>
        <a:xfrm>
          <a:off x="0" y="0"/>
          <a:ext cx="0" cy="0"/>
          <a:chOff x="0" y="0"/>
          <a:chExt cx="0" cy="0"/>
        </a:xfrm>
      </p:grpSpPr>
      <p:grpSp>
        <p:nvGrpSpPr>
          <p:cNvPr id="3267" name="Google Shape;3267;p201"/>
          <p:cNvGrpSpPr/>
          <p:nvPr/>
        </p:nvGrpSpPr>
        <p:grpSpPr>
          <a:xfrm>
            <a:off x="5116252" y="540001"/>
            <a:ext cx="2428624" cy="4066452"/>
            <a:chOff x="5116252" y="540001"/>
            <a:chExt cx="2428624" cy="4066452"/>
          </a:xfrm>
        </p:grpSpPr>
        <p:grpSp>
          <p:nvGrpSpPr>
            <p:cNvPr id="3268" name="Google Shape;3268;p201"/>
            <p:cNvGrpSpPr/>
            <p:nvPr/>
          </p:nvGrpSpPr>
          <p:grpSpPr>
            <a:xfrm>
              <a:off x="5451120" y="1310919"/>
              <a:ext cx="2093755" cy="3295535"/>
              <a:chOff x="6619444" y="1494648"/>
              <a:chExt cx="932298" cy="1467487"/>
            </a:xfrm>
          </p:grpSpPr>
          <p:sp>
            <p:nvSpPr>
              <p:cNvPr id="3269" name="Google Shape;3269;p201"/>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1"/>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1"/>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1"/>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1"/>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1"/>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1"/>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1"/>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1"/>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1"/>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1"/>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1"/>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1"/>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1"/>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1"/>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1"/>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1"/>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1"/>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1"/>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1"/>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1"/>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1"/>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1" name="Google Shape;3291;p201"/>
            <p:cNvSpPr/>
            <p:nvPr/>
          </p:nvSpPr>
          <p:spPr>
            <a:xfrm>
              <a:off x="5116252" y="540001"/>
              <a:ext cx="1116972" cy="1197930"/>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Hi!</a:t>
              </a:r>
              <a:endParaRPr sz="3000">
                <a:solidFill>
                  <a:schemeClr val="dk1"/>
                </a:solidFill>
                <a:latin typeface="Oswald"/>
                <a:ea typeface="Oswald"/>
                <a:cs typeface="Oswald"/>
                <a:sym typeface="Oswald"/>
              </a:endParaRPr>
            </a:p>
          </p:txBody>
        </p:sp>
      </p:grpSp>
      <p:sp>
        <p:nvSpPr>
          <p:cNvPr id="3292" name="Google Shape;3292;p201"/>
          <p:cNvSpPr txBox="1">
            <a:spLocks noGrp="1"/>
          </p:cNvSpPr>
          <p:nvPr>
            <p:ph type="title" idx="4294967295"/>
          </p:nvPr>
        </p:nvSpPr>
        <p:spPr>
          <a:xfrm>
            <a:off x="916650" y="2794775"/>
            <a:ext cx="3214500" cy="14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t>Our Research</a:t>
            </a:r>
            <a:endParaRPr sz="5000"/>
          </a:p>
        </p:txBody>
      </p:sp>
      <p:sp>
        <p:nvSpPr>
          <p:cNvPr id="3293" name="Google Shape;3293;p201"/>
          <p:cNvSpPr/>
          <p:nvPr/>
        </p:nvSpPr>
        <p:spPr>
          <a:xfrm>
            <a:off x="1034777" y="1209227"/>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1"/>
          <p:cNvSpPr txBox="1">
            <a:spLocks noGrp="1"/>
          </p:cNvSpPr>
          <p:nvPr>
            <p:ph type="title"/>
          </p:nvPr>
        </p:nvSpPr>
        <p:spPr>
          <a:xfrm>
            <a:off x="1161077" y="1477439"/>
            <a:ext cx="885900" cy="65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04</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20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of the Study</a:t>
            </a:r>
            <a:endParaRPr/>
          </a:p>
        </p:txBody>
      </p:sp>
      <p:sp>
        <p:nvSpPr>
          <p:cNvPr id="3300" name="Google Shape;3300;p202"/>
          <p:cNvSpPr txBox="1">
            <a:spLocks noGrp="1"/>
          </p:cNvSpPr>
          <p:nvPr>
            <p:ph type="body" idx="1"/>
          </p:nvPr>
        </p:nvSpPr>
        <p:spPr>
          <a:xfrm>
            <a:off x="841675" y="1268825"/>
            <a:ext cx="7508100" cy="29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study investigated the types of </a:t>
            </a:r>
            <a:r>
              <a:rPr lang="en" b="1"/>
              <a:t>self-directed learning (SDL) </a:t>
            </a:r>
            <a:r>
              <a:rPr lang="en"/>
              <a:t>skills that learners apply when learning a language out of the classroom with systems like Duolingo. It also explored how the design and delivery of Duolingo can support and facilitate student SDL. </a:t>
            </a: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4"/>
        <p:cNvGrpSpPr/>
        <p:nvPr/>
      </p:nvGrpSpPr>
      <p:grpSpPr>
        <a:xfrm>
          <a:off x="0" y="0"/>
          <a:ext cx="0" cy="0"/>
          <a:chOff x="0" y="0"/>
          <a:chExt cx="0" cy="0"/>
        </a:xfrm>
      </p:grpSpPr>
      <p:sp>
        <p:nvSpPr>
          <p:cNvPr id="3305" name="Google Shape;3305;p20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3306" name="Google Shape;3306;p203"/>
          <p:cNvSpPr txBox="1">
            <a:spLocks noGrp="1"/>
          </p:cNvSpPr>
          <p:nvPr>
            <p:ph type="body" idx="1"/>
          </p:nvPr>
        </p:nvSpPr>
        <p:spPr>
          <a:xfrm>
            <a:off x="720000" y="4586825"/>
            <a:ext cx="770400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Duolingo (2020)</a:t>
            </a:r>
            <a:endParaRPr/>
          </a:p>
        </p:txBody>
      </p:sp>
      <p:pic>
        <p:nvPicPr>
          <p:cNvPr id="3307" name="Google Shape;3307;p203"/>
          <p:cNvPicPr preferRelativeResize="0"/>
          <p:nvPr/>
        </p:nvPicPr>
        <p:blipFill rotWithShape="1">
          <a:blip r:embed="rId3">
            <a:alphaModFix/>
          </a:blip>
          <a:srcRect l="2446" t="5840" r="4182" b="5538"/>
          <a:stretch/>
        </p:blipFill>
        <p:spPr>
          <a:xfrm>
            <a:off x="2161113" y="1187875"/>
            <a:ext cx="4821765" cy="3398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1"/>
        <p:cNvGrpSpPr/>
        <p:nvPr/>
      </p:nvGrpSpPr>
      <p:grpSpPr>
        <a:xfrm>
          <a:off x="0" y="0"/>
          <a:ext cx="0" cy="0"/>
          <a:chOff x="0" y="0"/>
          <a:chExt cx="0" cy="0"/>
        </a:xfrm>
      </p:grpSpPr>
      <p:sp>
        <p:nvSpPr>
          <p:cNvPr id="3312" name="Google Shape;3312;p20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of the Study</a:t>
            </a:r>
            <a:endParaRPr/>
          </a:p>
        </p:txBody>
      </p:sp>
      <p:sp>
        <p:nvSpPr>
          <p:cNvPr id="3313" name="Google Shape;3313;p204"/>
          <p:cNvSpPr txBox="1">
            <a:spLocks noGrp="1"/>
          </p:cNvSpPr>
          <p:nvPr>
            <p:ph type="body" idx="1"/>
          </p:nvPr>
        </p:nvSpPr>
        <p:spPr>
          <a:xfrm>
            <a:off x="1214700" y="1268825"/>
            <a:ext cx="6714600" cy="29214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Learning with technology (e.g. Duolingo) in an out-of-classroom context is often challenged by the </a:t>
            </a:r>
            <a:r>
              <a:rPr lang="en" sz="1600" b="1"/>
              <a:t>absence of instructors and lack of guidance.</a:t>
            </a:r>
            <a:endParaRPr sz="1600" b="1"/>
          </a:p>
          <a:p>
            <a:pPr marL="457200" lvl="0" indent="-330200" algn="l" rtl="0">
              <a:spcBef>
                <a:spcPts val="1000"/>
              </a:spcBef>
              <a:spcAft>
                <a:spcPts val="0"/>
              </a:spcAft>
              <a:buSzPts val="1600"/>
              <a:buChar char="●"/>
            </a:pPr>
            <a:r>
              <a:rPr lang="en" sz="1600"/>
              <a:t>Therefore, it demands a much higher level of </a:t>
            </a:r>
            <a:r>
              <a:rPr lang="en" sz="1600" b="1"/>
              <a:t>self-directed learning (SDL)</a:t>
            </a:r>
            <a:r>
              <a:rPr lang="en" sz="1600"/>
              <a:t> ability for the learners to be successful. </a:t>
            </a:r>
            <a:endParaRPr sz="1600"/>
          </a:p>
          <a:p>
            <a:pPr marL="457200" lvl="0" indent="-330200" algn="l" rtl="0">
              <a:spcBef>
                <a:spcPts val="1000"/>
              </a:spcBef>
              <a:spcAft>
                <a:spcPts val="1000"/>
              </a:spcAft>
              <a:buSzPts val="1600"/>
              <a:buChar char="●"/>
            </a:pPr>
            <a:r>
              <a:rPr lang="en" sz="1600"/>
              <a:t>White (1995) suggests that learners need to have strong </a:t>
            </a:r>
            <a:r>
              <a:rPr lang="en" sz="1600" b="1"/>
              <a:t>independence, autonomy, and control </a:t>
            </a:r>
            <a:r>
              <a:rPr lang="en" sz="1600"/>
              <a:t>to self-manage learning and make their own decisions in distance language learning.</a:t>
            </a:r>
            <a:endParaRPr sz="1600"/>
          </a:p>
        </p:txBody>
      </p:sp>
      <p:sp>
        <p:nvSpPr>
          <p:cNvPr id="3314" name="Google Shape;3314;p204"/>
          <p:cNvSpPr/>
          <p:nvPr/>
        </p:nvSpPr>
        <p:spPr>
          <a:xfrm>
            <a:off x="1368624" y="139664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4"/>
          <p:cNvSpPr/>
          <p:nvPr/>
        </p:nvSpPr>
        <p:spPr>
          <a:xfrm>
            <a:off x="1368624" y="219926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4"/>
          <p:cNvSpPr/>
          <p:nvPr/>
        </p:nvSpPr>
        <p:spPr>
          <a:xfrm>
            <a:off x="1368624" y="2867936"/>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sp>
        <p:nvSpPr>
          <p:cNvPr id="3043" name="Google Shape;3043;p178"/>
          <p:cNvSpPr txBox="1">
            <a:spLocks noGrp="1"/>
          </p:cNvSpPr>
          <p:nvPr>
            <p:ph type="body" idx="1"/>
          </p:nvPr>
        </p:nvSpPr>
        <p:spPr>
          <a:xfrm>
            <a:off x="720000" y="1219325"/>
            <a:ext cx="7704000" cy="34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Duolingo is a </a:t>
            </a:r>
            <a:r>
              <a:rPr lang="en" sz="1600" b="1"/>
              <a:t>free</a:t>
            </a:r>
            <a:r>
              <a:rPr lang="en" sz="1600"/>
              <a:t> language-learning platform, which has become one of the most popular tools for language learning (Jašková, 2014). </a:t>
            </a:r>
            <a:endParaRPr sz="1600"/>
          </a:p>
          <a:p>
            <a:pPr marL="457200" lvl="0" indent="-330200" algn="l" rtl="0">
              <a:spcBef>
                <a:spcPts val="1000"/>
              </a:spcBef>
              <a:spcAft>
                <a:spcPts val="1000"/>
              </a:spcAft>
              <a:buSzPts val="1600"/>
              <a:buChar char="●"/>
            </a:pPr>
            <a:r>
              <a:rPr lang="en" sz="1600"/>
              <a:t>It includes a language-learning website and a mobile application, offering free lessons among 40 languages for more than </a:t>
            </a:r>
            <a:r>
              <a:rPr lang="en" sz="1600" b="1"/>
              <a:t>500 million learners</a:t>
            </a:r>
            <a:r>
              <a:rPr lang="en" sz="1600"/>
              <a:t> (Blanco, 2021)</a:t>
            </a:r>
            <a:endParaRPr/>
          </a:p>
        </p:txBody>
      </p:sp>
      <p:sp>
        <p:nvSpPr>
          <p:cNvPr id="3044" name="Google Shape;3044;p17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a:t>
            </a:r>
            <a:endParaRPr/>
          </a:p>
        </p:txBody>
      </p:sp>
      <p:pic>
        <p:nvPicPr>
          <p:cNvPr id="3045" name="Google Shape;3045;p178"/>
          <p:cNvPicPr preferRelativeResize="0"/>
          <p:nvPr/>
        </p:nvPicPr>
        <p:blipFill rotWithShape="1">
          <a:blip r:embed="rId3">
            <a:alphaModFix/>
          </a:blip>
          <a:srcRect t="16485" b="20641"/>
          <a:stretch/>
        </p:blipFill>
        <p:spPr>
          <a:xfrm>
            <a:off x="1760513" y="2830850"/>
            <a:ext cx="5622975" cy="2150350"/>
          </a:xfrm>
          <a:prstGeom prst="rect">
            <a:avLst/>
          </a:prstGeom>
          <a:noFill/>
          <a:ln>
            <a:noFill/>
          </a:ln>
        </p:spPr>
      </p:pic>
      <p:sp>
        <p:nvSpPr>
          <p:cNvPr id="3046" name="Google Shape;3046;p178"/>
          <p:cNvSpPr/>
          <p:nvPr/>
        </p:nvSpPr>
        <p:spPr>
          <a:xfrm>
            <a:off x="892949" y="132269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78"/>
          <p:cNvSpPr/>
          <p:nvPr/>
        </p:nvSpPr>
        <p:spPr>
          <a:xfrm>
            <a:off x="892949" y="19729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0"/>
        <p:cNvGrpSpPr/>
        <p:nvPr/>
      </p:nvGrpSpPr>
      <p:grpSpPr>
        <a:xfrm>
          <a:off x="0" y="0"/>
          <a:ext cx="0" cy="0"/>
          <a:chOff x="0" y="0"/>
          <a:chExt cx="0" cy="0"/>
        </a:xfrm>
      </p:grpSpPr>
      <p:sp>
        <p:nvSpPr>
          <p:cNvPr id="3321" name="Google Shape;3321;p20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a:t>
            </a:r>
            <a:endParaRPr/>
          </a:p>
        </p:txBody>
      </p:sp>
      <p:sp>
        <p:nvSpPr>
          <p:cNvPr id="3322" name="Google Shape;3322;p205"/>
          <p:cNvSpPr txBox="1"/>
          <p:nvPr/>
        </p:nvSpPr>
        <p:spPr>
          <a:xfrm>
            <a:off x="1383750" y="1406200"/>
            <a:ext cx="58662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How do Duolingo learners </a:t>
            </a:r>
            <a:r>
              <a:rPr lang="en" sz="1800" b="1">
                <a:solidFill>
                  <a:schemeClr val="dk1"/>
                </a:solidFill>
                <a:latin typeface="Oswald"/>
                <a:ea typeface="Oswald"/>
                <a:cs typeface="Oswald"/>
                <a:sym typeface="Oswald"/>
              </a:rPr>
              <a:t>self-manage</a:t>
            </a:r>
            <a:r>
              <a:rPr lang="en" sz="1600">
                <a:solidFill>
                  <a:schemeClr val="dk1"/>
                </a:solidFill>
                <a:latin typeface="Roboto"/>
                <a:ea typeface="Roboto"/>
                <a:cs typeface="Roboto"/>
                <a:sym typeface="Roboto"/>
              </a:rPr>
              <a:t> their learning?</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3323" name="Google Shape;3323;p205"/>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5"/>
          <p:cNvSpPr txBox="1"/>
          <p:nvPr/>
        </p:nvSpPr>
        <p:spPr>
          <a:xfrm>
            <a:off x="1383750" y="2058475"/>
            <a:ext cx="6494400" cy="11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What </a:t>
            </a:r>
            <a:r>
              <a:rPr lang="en" sz="1800" b="1">
                <a:solidFill>
                  <a:schemeClr val="dk1"/>
                </a:solidFill>
                <a:latin typeface="Oswald"/>
                <a:ea typeface="Oswald"/>
                <a:cs typeface="Oswald"/>
                <a:sym typeface="Oswald"/>
              </a:rPr>
              <a:t>self-monitoring</a:t>
            </a:r>
            <a:r>
              <a:rPr lang="en" sz="2000" b="1">
                <a:solidFill>
                  <a:schemeClr val="dk1"/>
                </a:solidFill>
                <a:latin typeface="Oswald"/>
                <a:ea typeface="Oswald"/>
                <a:cs typeface="Oswald"/>
                <a:sym typeface="Oswald"/>
              </a:rPr>
              <a:t> </a:t>
            </a:r>
            <a:r>
              <a:rPr lang="en" sz="1600">
                <a:solidFill>
                  <a:schemeClr val="dk1"/>
                </a:solidFill>
                <a:latin typeface="Roboto"/>
                <a:ea typeface="Roboto"/>
                <a:cs typeface="Roboto"/>
                <a:sym typeface="Roboto"/>
              </a:rPr>
              <a:t>strategies are employed by Duolingo learners to overcome challenges and frustrations related to learning foreign languages with Duolingo?</a:t>
            </a:r>
            <a:r>
              <a:rPr lang="en" sz="1000">
                <a:latin typeface="Times New Roman"/>
                <a:ea typeface="Times New Roman"/>
                <a:cs typeface="Times New Roman"/>
                <a:sym typeface="Times New Roman"/>
              </a:rPr>
              <a:t> </a:t>
            </a:r>
            <a:endParaRPr sz="2000" b="1">
              <a:solidFill>
                <a:schemeClr val="dk1"/>
              </a:solidFill>
              <a:latin typeface="Oswald"/>
              <a:ea typeface="Oswald"/>
              <a:cs typeface="Oswald"/>
              <a:sym typeface="Oswald"/>
            </a:endParaRPr>
          </a:p>
        </p:txBody>
      </p:sp>
      <p:sp>
        <p:nvSpPr>
          <p:cNvPr id="3325" name="Google Shape;3325;p205"/>
          <p:cNvSpPr txBox="1"/>
          <p:nvPr/>
        </p:nvSpPr>
        <p:spPr>
          <a:xfrm>
            <a:off x="1383655" y="2734730"/>
            <a:ext cx="15273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1600">
              <a:solidFill>
                <a:schemeClr val="dk1"/>
              </a:solidFill>
              <a:latin typeface="Roboto"/>
              <a:ea typeface="Roboto"/>
              <a:cs typeface="Roboto"/>
              <a:sym typeface="Roboto"/>
            </a:endParaRPr>
          </a:p>
        </p:txBody>
      </p:sp>
      <p:sp>
        <p:nvSpPr>
          <p:cNvPr id="3326" name="Google Shape;3326;p205"/>
          <p:cNvSpPr txBox="1"/>
          <p:nvPr/>
        </p:nvSpPr>
        <p:spPr>
          <a:xfrm>
            <a:off x="1383750" y="31835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What </a:t>
            </a:r>
            <a:r>
              <a:rPr lang="en" sz="1800" b="1">
                <a:solidFill>
                  <a:schemeClr val="dk1"/>
                </a:solidFill>
                <a:latin typeface="Oswald"/>
                <a:ea typeface="Oswald"/>
                <a:cs typeface="Oswald"/>
                <a:sym typeface="Oswald"/>
              </a:rPr>
              <a:t>motivating factors</a:t>
            </a:r>
            <a:r>
              <a:rPr lang="en" sz="2000" b="1">
                <a:solidFill>
                  <a:schemeClr val="dk1"/>
                </a:solidFill>
                <a:latin typeface="Oswald"/>
                <a:ea typeface="Oswald"/>
                <a:cs typeface="Oswald"/>
                <a:sym typeface="Oswald"/>
              </a:rPr>
              <a:t> </a:t>
            </a:r>
            <a:r>
              <a:rPr lang="en" sz="1600">
                <a:solidFill>
                  <a:schemeClr val="dk1"/>
                </a:solidFill>
                <a:latin typeface="Roboto"/>
                <a:ea typeface="Roboto"/>
                <a:cs typeface="Roboto"/>
                <a:sym typeface="Roboto"/>
              </a:rPr>
              <a:t>underpin the decisions of learners to learn a foreign language with Duolingo?</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3327" name="Google Shape;3327;p205"/>
          <p:cNvSpPr/>
          <p:nvPr/>
        </p:nvSpPr>
        <p:spPr>
          <a:xfrm>
            <a:off x="1177324" y="21871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5"/>
          <p:cNvSpPr/>
          <p:nvPr/>
        </p:nvSpPr>
        <p:spPr>
          <a:xfrm>
            <a:off x="1177324" y="33130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2"/>
        <p:cNvGrpSpPr/>
        <p:nvPr/>
      </p:nvGrpSpPr>
      <p:grpSpPr>
        <a:xfrm>
          <a:off x="0" y="0"/>
          <a:ext cx="0" cy="0"/>
          <a:chOff x="0" y="0"/>
          <a:chExt cx="0" cy="0"/>
        </a:xfrm>
      </p:grpSpPr>
      <p:sp>
        <p:nvSpPr>
          <p:cNvPr id="3333" name="Google Shape;3333;p20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Garrison’s (1997) Framework of SDL</a:t>
            </a:r>
            <a:endParaRPr/>
          </a:p>
        </p:txBody>
      </p:sp>
      <p:sp>
        <p:nvSpPr>
          <p:cNvPr id="3334" name="Google Shape;3334;p206"/>
          <p:cNvSpPr txBox="1"/>
          <p:nvPr/>
        </p:nvSpPr>
        <p:spPr>
          <a:xfrm>
            <a:off x="1383750" y="1406200"/>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Self-management</a:t>
            </a:r>
            <a:r>
              <a:rPr lang="en" sz="1600">
                <a:solidFill>
                  <a:schemeClr val="dk1"/>
                </a:solidFill>
                <a:latin typeface="Roboto"/>
                <a:ea typeface="Roboto"/>
                <a:cs typeface="Roboto"/>
                <a:sym typeface="Roboto"/>
              </a:rPr>
              <a:t> is the task control ability that is associated with external activities, such as time, resources, and goal management. </a:t>
            </a:r>
            <a:endParaRPr sz="1600">
              <a:solidFill>
                <a:schemeClr val="dk1"/>
              </a:solidFill>
              <a:latin typeface="Roboto"/>
              <a:ea typeface="Roboto"/>
              <a:cs typeface="Roboto"/>
              <a:sym typeface="Roboto"/>
            </a:endParaRPr>
          </a:p>
        </p:txBody>
      </p:sp>
      <p:sp>
        <p:nvSpPr>
          <p:cNvPr id="3335" name="Google Shape;3335;p206"/>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6"/>
          <p:cNvSpPr txBox="1"/>
          <p:nvPr/>
        </p:nvSpPr>
        <p:spPr>
          <a:xfrm>
            <a:off x="1383750" y="2287075"/>
            <a:ext cx="6494400" cy="9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Self-monitorin</a:t>
            </a:r>
            <a:r>
              <a:rPr lang="en" sz="1600">
                <a:solidFill>
                  <a:schemeClr val="dk1"/>
                </a:solidFill>
                <a:latin typeface="Roboto"/>
                <a:ea typeface="Roboto"/>
                <a:cs typeface="Roboto"/>
                <a:sym typeface="Roboto"/>
              </a:rPr>
              <a:t>g is the cognitive and metacognitive process of establishing learning strategies and learning paces.</a:t>
            </a:r>
            <a:endParaRPr sz="1600">
              <a:solidFill>
                <a:schemeClr val="dk1"/>
              </a:solidFill>
              <a:latin typeface="Roboto"/>
              <a:ea typeface="Roboto"/>
              <a:cs typeface="Roboto"/>
              <a:sym typeface="Roboto"/>
            </a:endParaRPr>
          </a:p>
        </p:txBody>
      </p:sp>
      <p:sp>
        <p:nvSpPr>
          <p:cNvPr id="3337" name="Google Shape;3337;p206"/>
          <p:cNvSpPr txBox="1"/>
          <p:nvPr/>
        </p:nvSpPr>
        <p:spPr>
          <a:xfrm>
            <a:off x="1383750" y="31073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Motivatio</a:t>
            </a:r>
            <a:r>
              <a:rPr lang="en" sz="1600">
                <a:solidFill>
                  <a:schemeClr val="dk1"/>
                </a:solidFill>
                <a:latin typeface="Roboto"/>
                <a:ea typeface="Roboto"/>
                <a:cs typeface="Roboto"/>
                <a:sym typeface="Roboto"/>
              </a:rPr>
              <a:t>n can initiate and sustain learning efforts towards cognitive goals (Garrison, 1997).</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3338" name="Google Shape;3338;p206"/>
          <p:cNvSpPr/>
          <p:nvPr/>
        </p:nvSpPr>
        <p:spPr>
          <a:xfrm>
            <a:off x="1177324" y="2415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6"/>
          <p:cNvSpPr/>
          <p:nvPr/>
        </p:nvSpPr>
        <p:spPr>
          <a:xfrm>
            <a:off x="1177324" y="32368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3"/>
        <p:cNvGrpSpPr/>
        <p:nvPr/>
      </p:nvGrpSpPr>
      <p:grpSpPr>
        <a:xfrm>
          <a:off x="0" y="0"/>
          <a:ext cx="0" cy="0"/>
          <a:chOff x="0" y="0"/>
          <a:chExt cx="0" cy="0"/>
        </a:xfrm>
      </p:grpSpPr>
      <p:sp>
        <p:nvSpPr>
          <p:cNvPr id="3344" name="Google Shape;3344;p20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Design</a:t>
            </a:r>
            <a:endParaRPr/>
          </a:p>
        </p:txBody>
      </p:sp>
      <p:pic>
        <p:nvPicPr>
          <p:cNvPr id="3345" name="Google Shape;3345;p207"/>
          <p:cNvPicPr preferRelativeResize="0"/>
          <p:nvPr/>
        </p:nvPicPr>
        <p:blipFill>
          <a:blip r:embed="rId3">
            <a:alphaModFix/>
          </a:blip>
          <a:stretch>
            <a:fillRect/>
          </a:stretch>
        </p:blipFill>
        <p:spPr>
          <a:xfrm>
            <a:off x="4397175" y="193800"/>
            <a:ext cx="4438315" cy="4755901"/>
          </a:xfrm>
          <a:prstGeom prst="rect">
            <a:avLst/>
          </a:prstGeom>
          <a:noFill/>
          <a:ln>
            <a:noFill/>
          </a:ln>
        </p:spPr>
      </p:pic>
      <p:sp>
        <p:nvSpPr>
          <p:cNvPr id="3346" name="Google Shape;3346;p207"/>
          <p:cNvSpPr txBox="1"/>
          <p:nvPr/>
        </p:nvSpPr>
        <p:spPr>
          <a:xfrm>
            <a:off x="720000" y="1202900"/>
            <a:ext cx="34002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The 10 research participants represented a wide range of age and ethnic groups.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Participants of this study were screened and identified through the previous survey that was distributed through the Duolingo forum, an online language community using Discord, as well as through postings on Facebook pages, emails, and WeChat groups. The interviewees’ demographics are listed in Table 1.</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351" name="Google Shape;3351;p20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Self-management</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352" name="Google Shape;3352;p208"/>
          <p:cNvSpPr txBox="1"/>
          <p:nvPr/>
        </p:nvSpPr>
        <p:spPr>
          <a:xfrm>
            <a:off x="1235138" y="28134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A single MALL tool like Duolingo is not enough to master a language in all dimensions; as a result, they seek and manage other </a:t>
            </a:r>
            <a:r>
              <a:rPr lang="en" sz="1600" b="1">
                <a:solidFill>
                  <a:schemeClr val="dk1"/>
                </a:solidFill>
                <a:latin typeface="Roboto"/>
                <a:ea typeface="Roboto"/>
                <a:cs typeface="Roboto"/>
                <a:sym typeface="Roboto"/>
              </a:rPr>
              <a:t>resources </a:t>
            </a:r>
            <a:r>
              <a:rPr lang="en" sz="1600">
                <a:solidFill>
                  <a:schemeClr val="dk1"/>
                </a:solidFill>
                <a:latin typeface="Roboto"/>
                <a:ea typeface="Roboto"/>
                <a:cs typeface="Roboto"/>
                <a:sym typeface="Roboto"/>
              </a:rPr>
              <a:t>to complement their learning. </a:t>
            </a:r>
            <a:endParaRPr sz="1600">
              <a:solidFill>
                <a:schemeClr val="dk1"/>
              </a:solidFill>
              <a:latin typeface="Roboto"/>
              <a:ea typeface="Roboto"/>
              <a:cs typeface="Roboto"/>
              <a:sym typeface="Roboto"/>
            </a:endParaRPr>
          </a:p>
        </p:txBody>
      </p:sp>
      <p:sp>
        <p:nvSpPr>
          <p:cNvPr id="3353" name="Google Shape;3353;p208"/>
          <p:cNvSpPr/>
          <p:nvPr/>
        </p:nvSpPr>
        <p:spPr>
          <a:xfrm>
            <a:off x="1028711" y="294414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8"/>
          <p:cNvSpPr txBox="1"/>
          <p:nvPr/>
        </p:nvSpPr>
        <p:spPr>
          <a:xfrm>
            <a:off x="1235138" y="3783100"/>
            <a:ext cx="6494400" cy="11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Both human and material </a:t>
            </a:r>
            <a:r>
              <a:rPr lang="en" sz="1600" b="1">
                <a:solidFill>
                  <a:schemeClr val="dk1"/>
                </a:solidFill>
                <a:latin typeface="Roboto"/>
                <a:ea typeface="Roboto"/>
                <a:cs typeface="Roboto"/>
                <a:sym typeface="Roboto"/>
              </a:rPr>
              <a:t>resources</a:t>
            </a:r>
            <a:r>
              <a:rPr lang="en" sz="1600">
                <a:solidFill>
                  <a:schemeClr val="dk1"/>
                </a:solidFill>
                <a:latin typeface="Roboto"/>
                <a:ea typeface="Roboto"/>
                <a:cs typeface="Roboto"/>
                <a:sym typeface="Roboto"/>
              </a:rPr>
              <a:t> can be used to complement Duolingo learning.</a:t>
            </a:r>
            <a:endParaRPr sz="1600">
              <a:solidFill>
                <a:schemeClr val="dk1"/>
              </a:solidFill>
              <a:latin typeface="Roboto"/>
              <a:ea typeface="Roboto"/>
              <a:cs typeface="Roboto"/>
              <a:sym typeface="Roboto"/>
            </a:endParaRPr>
          </a:p>
        </p:txBody>
      </p:sp>
      <p:sp>
        <p:nvSpPr>
          <p:cNvPr id="3355" name="Google Shape;3355;p208"/>
          <p:cNvSpPr txBox="1"/>
          <p:nvPr/>
        </p:nvSpPr>
        <p:spPr>
          <a:xfrm>
            <a:off x="1235138" y="1277788"/>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Specific </a:t>
            </a:r>
            <a:r>
              <a:rPr lang="en" sz="1600" b="1">
                <a:solidFill>
                  <a:schemeClr val="dk1"/>
                </a:solidFill>
                <a:latin typeface="Roboto"/>
                <a:ea typeface="Roboto"/>
                <a:cs typeface="Roboto"/>
                <a:sym typeface="Roboto"/>
              </a:rPr>
              <a:t>goals</a:t>
            </a:r>
            <a:r>
              <a:rPr lang="en" sz="1600">
                <a:solidFill>
                  <a:schemeClr val="dk1"/>
                </a:solidFill>
                <a:latin typeface="Roboto"/>
                <a:ea typeface="Roboto"/>
                <a:cs typeface="Roboto"/>
                <a:sym typeface="Roboto"/>
              </a:rPr>
              <a:t> can lead to improved performance, and learners' learning goals can be self-initiated or technology-defined. </a:t>
            </a:r>
            <a:endParaRPr sz="2000" b="1">
              <a:solidFill>
                <a:schemeClr val="dk1"/>
              </a:solidFill>
              <a:latin typeface="Oswald"/>
              <a:ea typeface="Oswald"/>
              <a:cs typeface="Oswald"/>
              <a:sym typeface="Oswald"/>
            </a:endParaRPr>
          </a:p>
        </p:txBody>
      </p:sp>
      <p:sp>
        <p:nvSpPr>
          <p:cNvPr id="3356" name="Google Shape;3356;p208"/>
          <p:cNvSpPr/>
          <p:nvPr/>
        </p:nvSpPr>
        <p:spPr>
          <a:xfrm>
            <a:off x="1028711" y="391176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8"/>
          <p:cNvSpPr/>
          <p:nvPr/>
        </p:nvSpPr>
        <p:spPr>
          <a:xfrm>
            <a:off x="1028711" y="14072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8"/>
          <p:cNvSpPr txBox="1"/>
          <p:nvPr/>
        </p:nvSpPr>
        <p:spPr>
          <a:xfrm>
            <a:off x="1235150" y="2039050"/>
            <a:ext cx="66342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Distractions from daily living may make </a:t>
            </a:r>
            <a:r>
              <a:rPr lang="en" sz="1600" b="1">
                <a:solidFill>
                  <a:schemeClr val="dk1"/>
                </a:solidFill>
                <a:latin typeface="Roboto"/>
                <a:ea typeface="Roboto"/>
                <a:cs typeface="Roboto"/>
                <a:sym typeface="Roboto"/>
              </a:rPr>
              <a:t>time</a:t>
            </a:r>
            <a:r>
              <a:rPr lang="en" sz="1600">
                <a:solidFill>
                  <a:schemeClr val="dk1"/>
                </a:solidFill>
                <a:latin typeface="Roboto"/>
                <a:ea typeface="Roboto"/>
                <a:cs typeface="Roboto"/>
                <a:sym typeface="Roboto"/>
              </a:rPr>
              <a:t> management difficult, both physically and psychologically. </a:t>
            </a:r>
            <a:endParaRPr sz="2000" b="1">
              <a:solidFill>
                <a:schemeClr val="dk1"/>
              </a:solidFill>
              <a:latin typeface="Oswald"/>
              <a:ea typeface="Oswald"/>
              <a:cs typeface="Oswald"/>
              <a:sym typeface="Oswald"/>
            </a:endParaRPr>
          </a:p>
        </p:txBody>
      </p:sp>
      <p:sp>
        <p:nvSpPr>
          <p:cNvPr id="3359" name="Google Shape;3359;p208"/>
          <p:cNvSpPr/>
          <p:nvPr/>
        </p:nvSpPr>
        <p:spPr>
          <a:xfrm>
            <a:off x="1028711" y="21620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20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Self-management</a:t>
            </a:r>
            <a:endParaRPr/>
          </a:p>
        </p:txBody>
      </p:sp>
      <p:grpSp>
        <p:nvGrpSpPr>
          <p:cNvPr id="3365" name="Google Shape;3365;p209"/>
          <p:cNvGrpSpPr/>
          <p:nvPr/>
        </p:nvGrpSpPr>
        <p:grpSpPr>
          <a:xfrm>
            <a:off x="719990" y="1415567"/>
            <a:ext cx="943243" cy="1397025"/>
            <a:chOff x="4571991" y="3465748"/>
            <a:chExt cx="768426" cy="1138106"/>
          </a:xfrm>
        </p:grpSpPr>
        <p:sp>
          <p:nvSpPr>
            <p:cNvPr id="3366" name="Google Shape;3366;p209"/>
            <p:cNvSpPr/>
            <p:nvPr/>
          </p:nvSpPr>
          <p:spPr>
            <a:xfrm>
              <a:off x="4635185" y="4254864"/>
              <a:ext cx="647640" cy="348990"/>
            </a:xfrm>
            <a:custGeom>
              <a:avLst/>
              <a:gdLst/>
              <a:ahLst/>
              <a:cxnLst/>
              <a:rect l="l" t="t" r="r" b="b"/>
              <a:pathLst>
                <a:path w="46702" h="25166" extrusionOk="0">
                  <a:moveTo>
                    <a:pt x="23351" y="1"/>
                  </a:moveTo>
                  <a:cubicBezTo>
                    <a:pt x="161" y="1"/>
                    <a:pt x="0" y="8913"/>
                    <a:pt x="0" y="25166"/>
                  </a:cubicBezTo>
                  <a:lnTo>
                    <a:pt x="46701" y="25166"/>
                  </a:lnTo>
                  <a:cubicBezTo>
                    <a:pt x="46701" y="8913"/>
                    <a:pt x="46540" y="1"/>
                    <a:pt x="23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9"/>
            <p:cNvSpPr/>
            <p:nvPr/>
          </p:nvSpPr>
          <p:spPr>
            <a:xfrm>
              <a:off x="4901386" y="4480808"/>
              <a:ext cx="115225" cy="55387"/>
            </a:xfrm>
            <a:custGeom>
              <a:avLst/>
              <a:gdLst/>
              <a:ahLst/>
              <a:cxnLst/>
              <a:rect l="l" t="t" r="r" b="b"/>
              <a:pathLst>
                <a:path w="8309" h="3994" extrusionOk="0">
                  <a:moveTo>
                    <a:pt x="4155" y="1"/>
                  </a:moveTo>
                  <a:cubicBezTo>
                    <a:pt x="1937" y="1"/>
                    <a:pt x="81" y="1775"/>
                    <a:pt x="1" y="3993"/>
                  </a:cubicBezTo>
                  <a:lnTo>
                    <a:pt x="8309" y="3993"/>
                  </a:lnTo>
                  <a:cubicBezTo>
                    <a:pt x="8228" y="1775"/>
                    <a:pt x="6373" y="1"/>
                    <a:pt x="4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9"/>
            <p:cNvSpPr/>
            <p:nvPr/>
          </p:nvSpPr>
          <p:spPr>
            <a:xfrm>
              <a:off x="4857772" y="4524019"/>
              <a:ext cx="202465" cy="31049"/>
            </a:xfrm>
            <a:custGeom>
              <a:avLst/>
              <a:gdLst/>
              <a:ahLst/>
              <a:cxnLst/>
              <a:rect l="l" t="t" r="r" b="b"/>
              <a:pathLst>
                <a:path w="14600" h="2239" extrusionOk="0">
                  <a:moveTo>
                    <a:pt x="1457" y="0"/>
                  </a:moveTo>
                  <a:cubicBezTo>
                    <a:pt x="948" y="0"/>
                    <a:pt x="444" y="131"/>
                    <a:pt x="0" y="393"/>
                  </a:cubicBezTo>
                  <a:lnTo>
                    <a:pt x="0" y="1845"/>
                  </a:lnTo>
                  <a:cubicBezTo>
                    <a:pt x="444" y="1563"/>
                    <a:pt x="948" y="1422"/>
                    <a:pt x="1457" y="1422"/>
                  </a:cubicBezTo>
                  <a:cubicBezTo>
                    <a:pt x="1966" y="1422"/>
                    <a:pt x="2480" y="1563"/>
                    <a:pt x="2944" y="1845"/>
                  </a:cubicBezTo>
                  <a:cubicBezTo>
                    <a:pt x="3388" y="2107"/>
                    <a:pt x="3892" y="2238"/>
                    <a:pt x="4396" y="2238"/>
                  </a:cubicBezTo>
                  <a:cubicBezTo>
                    <a:pt x="4900" y="2238"/>
                    <a:pt x="5404" y="2107"/>
                    <a:pt x="5848" y="1845"/>
                  </a:cubicBezTo>
                  <a:cubicBezTo>
                    <a:pt x="6291" y="1563"/>
                    <a:pt x="6796" y="1422"/>
                    <a:pt x="7300" y="1422"/>
                  </a:cubicBezTo>
                  <a:cubicBezTo>
                    <a:pt x="7804" y="1422"/>
                    <a:pt x="8308" y="1563"/>
                    <a:pt x="8751" y="1845"/>
                  </a:cubicBezTo>
                  <a:cubicBezTo>
                    <a:pt x="9215" y="2107"/>
                    <a:pt x="9719" y="2238"/>
                    <a:pt x="10223" y="2238"/>
                  </a:cubicBezTo>
                  <a:cubicBezTo>
                    <a:pt x="10728" y="2238"/>
                    <a:pt x="11232" y="2107"/>
                    <a:pt x="11696" y="1845"/>
                  </a:cubicBezTo>
                  <a:cubicBezTo>
                    <a:pt x="12139" y="1563"/>
                    <a:pt x="12643" y="1422"/>
                    <a:pt x="13147" y="1422"/>
                  </a:cubicBezTo>
                  <a:cubicBezTo>
                    <a:pt x="13651" y="1422"/>
                    <a:pt x="14156" y="1563"/>
                    <a:pt x="14599" y="1845"/>
                  </a:cubicBezTo>
                  <a:lnTo>
                    <a:pt x="14599" y="393"/>
                  </a:lnTo>
                  <a:cubicBezTo>
                    <a:pt x="14156" y="131"/>
                    <a:pt x="13651" y="0"/>
                    <a:pt x="13147" y="0"/>
                  </a:cubicBezTo>
                  <a:cubicBezTo>
                    <a:pt x="12643" y="0"/>
                    <a:pt x="12139" y="131"/>
                    <a:pt x="11696" y="393"/>
                  </a:cubicBezTo>
                  <a:cubicBezTo>
                    <a:pt x="11232" y="655"/>
                    <a:pt x="10728" y="786"/>
                    <a:pt x="10223" y="786"/>
                  </a:cubicBezTo>
                  <a:cubicBezTo>
                    <a:pt x="9719" y="786"/>
                    <a:pt x="9215" y="655"/>
                    <a:pt x="8751" y="393"/>
                  </a:cubicBezTo>
                  <a:cubicBezTo>
                    <a:pt x="8308" y="131"/>
                    <a:pt x="7804" y="0"/>
                    <a:pt x="7300" y="0"/>
                  </a:cubicBezTo>
                  <a:cubicBezTo>
                    <a:pt x="6796" y="0"/>
                    <a:pt x="6291" y="131"/>
                    <a:pt x="5848" y="393"/>
                  </a:cubicBezTo>
                  <a:cubicBezTo>
                    <a:pt x="5404" y="655"/>
                    <a:pt x="4900" y="786"/>
                    <a:pt x="4396" y="786"/>
                  </a:cubicBezTo>
                  <a:cubicBezTo>
                    <a:pt x="3892" y="786"/>
                    <a:pt x="3388" y="655"/>
                    <a:pt x="2944" y="393"/>
                  </a:cubicBezTo>
                  <a:cubicBezTo>
                    <a:pt x="2480" y="131"/>
                    <a:pt x="1966" y="0"/>
                    <a:pt x="1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9"/>
            <p:cNvSpPr/>
            <p:nvPr/>
          </p:nvSpPr>
          <p:spPr>
            <a:xfrm>
              <a:off x="4857772" y="4537859"/>
              <a:ext cx="202465" cy="14547"/>
            </a:xfrm>
            <a:custGeom>
              <a:avLst/>
              <a:gdLst/>
              <a:ahLst/>
              <a:cxnLst/>
              <a:rect l="l" t="t" r="r" b="b"/>
              <a:pathLst>
                <a:path w="14600" h="1049" fill="none" extrusionOk="0">
                  <a:moveTo>
                    <a:pt x="14599" y="524"/>
                  </a:moveTo>
                  <a:lnTo>
                    <a:pt x="14599" y="524"/>
                  </a:lnTo>
                  <a:cubicBezTo>
                    <a:pt x="13712" y="0"/>
                    <a:pt x="12583" y="0"/>
                    <a:pt x="11696" y="524"/>
                  </a:cubicBezTo>
                  <a:lnTo>
                    <a:pt x="11696" y="524"/>
                  </a:lnTo>
                  <a:cubicBezTo>
                    <a:pt x="10768" y="1049"/>
                    <a:pt x="9679" y="1049"/>
                    <a:pt x="8751" y="524"/>
                  </a:cubicBezTo>
                  <a:lnTo>
                    <a:pt x="8751" y="524"/>
                  </a:lnTo>
                  <a:cubicBezTo>
                    <a:pt x="7864" y="0"/>
                    <a:pt x="6735" y="0"/>
                    <a:pt x="5848" y="524"/>
                  </a:cubicBezTo>
                  <a:lnTo>
                    <a:pt x="5848" y="524"/>
                  </a:lnTo>
                  <a:cubicBezTo>
                    <a:pt x="4961" y="1049"/>
                    <a:pt x="3831" y="1049"/>
                    <a:pt x="2944" y="524"/>
                  </a:cubicBezTo>
                  <a:lnTo>
                    <a:pt x="2944" y="524"/>
                  </a:lnTo>
                  <a:cubicBezTo>
                    <a:pt x="2017" y="0"/>
                    <a:pt x="887" y="0"/>
                    <a:pt x="0" y="524"/>
                  </a:cubicBezTo>
                  <a:lnTo>
                    <a:pt x="0" y="524"/>
                  </a:lnTo>
                </a:path>
              </a:pathLst>
            </a:custGeom>
            <a:noFill/>
            <a:ln w="5050" cap="flat" cmpd="sng">
              <a:solidFill>
                <a:schemeClr val="accent1"/>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9"/>
            <p:cNvSpPr/>
            <p:nvPr/>
          </p:nvSpPr>
          <p:spPr>
            <a:xfrm>
              <a:off x="4857772" y="4557426"/>
              <a:ext cx="202465" cy="14561"/>
            </a:xfrm>
            <a:custGeom>
              <a:avLst/>
              <a:gdLst/>
              <a:ahLst/>
              <a:cxnLst/>
              <a:rect l="l" t="t" r="r" b="b"/>
              <a:pathLst>
                <a:path w="14600" h="1050" fill="none" extrusionOk="0">
                  <a:moveTo>
                    <a:pt x="14599" y="525"/>
                  </a:moveTo>
                  <a:lnTo>
                    <a:pt x="14599" y="525"/>
                  </a:lnTo>
                  <a:cubicBezTo>
                    <a:pt x="13712" y="1"/>
                    <a:pt x="12583" y="1"/>
                    <a:pt x="11696" y="525"/>
                  </a:cubicBezTo>
                  <a:lnTo>
                    <a:pt x="11696" y="525"/>
                  </a:lnTo>
                  <a:cubicBezTo>
                    <a:pt x="10768" y="1049"/>
                    <a:pt x="9679" y="1049"/>
                    <a:pt x="8751" y="525"/>
                  </a:cubicBezTo>
                  <a:lnTo>
                    <a:pt x="8751" y="525"/>
                  </a:lnTo>
                  <a:cubicBezTo>
                    <a:pt x="7864" y="1"/>
                    <a:pt x="6735" y="1"/>
                    <a:pt x="5848" y="525"/>
                  </a:cubicBezTo>
                  <a:lnTo>
                    <a:pt x="5848" y="525"/>
                  </a:lnTo>
                  <a:cubicBezTo>
                    <a:pt x="4961" y="1049"/>
                    <a:pt x="3831" y="1049"/>
                    <a:pt x="2944" y="525"/>
                  </a:cubicBezTo>
                  <a:lnTo>
                    <a:pt x="2944" y="525"/>
                  </a:lnTo>
                  <a:cubicBezTo>
                    <a:pt x="2017" y="1"/>
                    <a:pt x="887" y="1"/>
                    <a:pt x="0" y="525"/>
                  </a:cubicBezTo>
                  <a:lnTo>
                    <a:pt x="0" y="525"/>
                  </a:lnTo>
                </a:path>
              </a:pathLst>
            </a:custGeom>
            <a:noFill/>
            <a:ln w="5050" cap="flat" cmpd="sng">
              <a:solidFill>
                <a:schemeClr val="accent1"/>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9"/>
            <p:cNvSpPr/>
            <p:nvPr/>
          </p:nvSpPr>
          <p:spPr>
            <a:xfrm>
              <a:off x="4821412" y="4059125"/>
              <a:ext cx="275728" cy="357379"/>
            </a:xfrm>
            <a:custGeom>
              <a:avLst/>
              <a:gdLst/>
              <a:ahLst/>
              <a:cxnLst/>
              <a:rect l="l" t="t" r="r" b="b"/>
              <a:pathLst>
                <a:path w="19883" h="25771" extrusionOk="0">
                  <a:moveTo>
                    <a:pt x="1" y="0"/>
                  </a:moveTo>
                  <a:lnTo>
                    <a:pt x="1" y="15809"/>
                  </a:lnTo>
                  <a:cubicBezTo>
                    <a:pt x="1" y="21294"/>
                    <a:pt x="4437" y="25771"/>
                    <a:pt x="9922" y="25771"/>
                  </a:cubicBezTo>
                  <a:cubicBezTo>
                    <a:pt x="15406" y="25771"/>
                    <a:pt x="19883" y="21294"/>
                    <a:pt x="19883" y="15809"/>
                  </a:cubicBezTo>
                  <a:lnTo>
                    <a:pt x="1988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9"/>
            <p:cNvSpPr/>
            <p:nvPr/>
          </p:nvSpPr>
          <p:spPr>
            <a:xfrm>
              <a:off x="4821412" y="4105539"/>
              <a:ext cx="275728" cy="183661"/>
            </a:xfrm>
            <a:custGeom>
              <a:avLst/>
              <a:gdLst/>
              <a:ahLst/>
              <a:cxnLst/>
              <a:rect l="l" t="t" r="r" b="b"/>
              <a:pathLst>
                <a:path w="19883" h="13244" extrusionOk="0">
                  <a:moveTo>
                    <a:pt x="1" y="1"/>
                  </a:moveTo>
                  <a:lnTo>
                    <a:pt x="1" y="9841"/>
                  </a:lnTo>
                  <a:cubicBezTo>
                    <a:pt x="3036" y="12102"/>
                    <a:pt x="6647" y="13243"/>
                    <a:pt x="10264" y="13243"/>
                  </a:cubicBezTo>
                  <a:cubicBezTo>
                    <a:pt x="13616" y="13243"/>
                    <a:pt x="16973" y="12263"/>
                    <a:pt x="19883" y="10285"/>
                  </a:cubicBezTo>
                  <a:lnTo>
                    <a:pt x="1988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9"/>
            <p:cNvSpPr/>
            <p:nvPr/>
          </p:nvSpPr>
          <p:spPr>
            <a:xfrm>
              <a:off x="4672654" y="3782158"/>
              <a:ext cx="576646" cy="52179"/>
            </a:xfrm>
            <a:custGeom>
              <a:avLst/>
              <a:gdLst/>
              <a:ahLst/>
              <a:cxnLst/>
              <a:rect l="l" t="t" r="r" b="b"/>
              <a:pathLst>
                <a:path w="62713" h="3762" extrusionOk="0">
                  <a:moveTo>
                    <a:pt x="31372" y="0"/>
                  </a:moveTo>
                  <a:cubicBezTo>
                    <a:pt x="17564" y="0"/>
                    <a:pt x="3751" y="837"/>
                    <a:pt x="606" y="2511"/>
                  </a:cubicBezTo>
                  <a:cubicBezTo>
                    <a:pt x="1" y="2834"/>
                    <a:pt x="243" y="3761"/>
                    <a:pt x="928" y="3761"/>
                  </a:cubicBezTo>
                  <a:lnTo>
                    <a:pt x="61785" y="3761"/>
                  </a:lnTo>
                  <a:cubicBezTo>
                    <a:pt x="62470" y="3761"/>
                    <a:pt x="62712" y="2834"/>
                    <a:pt x="62107" y="2511"/>
                  </a:cubicBezTo>
                  <a:cubicBezTo>
                    <a:pt x="58982" y="837"/>
                    <a:pt x="45179" y="0"/>
                    <a:pt x="31372"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9"/>
            <p:cNvSpPr/>
            <p:nvPr/>
          </p:nvSpPr>
          <p:spPr>
            <a:xfrm>
              <a:off x="4672655" y="3509930"/>
              <a:ext cx="576611" cy="726491"/>
            </a:xfrm>
            <a:custGeom>
              <a:avLst/>
              <a:gdLst/>
              <a:ahLst/>
              <a:cxnLst/>
              <a:rect l="l" t="t" r="r" b="b"/>
              <a:pathLst>
                <a:path w="41580" h="52388" extrusionOk="0">
                  <a:moveTo>
                    <a:pt x="20770" y="0"/>
                  </a:moveTo>
                  <a:cubicBezTo>
                    <a:pt x="9316" y="0"/>
                    <a:pt x="0" y="11736"/>
                    <a:pt x="0" y="26214"/>
                  </a:cubicBezTo>
                  <a:cubicBezTo>
                    <a:pt x="0" y="40652"/>
                    <a:pt x="9316" y="52388"/>
                    <a:pt x="20770" y="52388"/>
                  </a:cubicBezTo>
                  <a:cubicBezTo>
                    <a:pt x="32263" y="52388"/>
                    <a:pt x="41579" y="40652"/>
                    <a:pt x="41579" y="26214"/>
                  </a:cubicBezTo>
                  <a:cubicBezTo>
                    <a:pt x="41579" y="11736"/>
                    <a:pt x="32263" y="0"/>
                    <a:pt x="2077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9"/>
            <p:cNvSpPr/>
            <p:nvPr/>
          </p:nvSpPr>
          <p:spPr>
            <a:xfrm>
              <a:off x="4792886" y="3646941"/>
              <a:ext cx="331100" cy="172276"/>
            </a:xfrm>
            <a:custGeom>
              <a:avLst/>
              <a:gdLst/>
              <a:ahLst/>
              <a:cxnLst/>
              <a:rect l="l" t="t" r="r" b="b"/>
              <a:pathLst>
                <a:path w="23876" h="12423" extrusionOk="0">
                  <a:moveTo>
                    <a:pt x="11938" y="1"/>
                  </a:moveTo>
                  <a:cubicBezTo>
                    <a:pt x="5365" y="1"/>
                    <a:pt x="1" y="2784"/>
                    <a:pt x="1" y="6212"/>
                  </a:cubicBezTo>
                  <a:cubicBezTo>
                    <a:pt x="1" y="9640"/>
                    <a:pt x="5365" y="12422"/>
                    <a:pt x="11938" y="12422"/>
                  </a:cubicBezTo>
                  <a:cubicBezTo>
                    <a:pt x="18552" y="12422"/>
                    <a:pt x="23876" y="9640"/>
                    <a:pt x="23876" y="6212"/>
                  </a:cubicBezTo>
                  <a:cubicBezTo>
                    <a:pt x="23876" y="2784"/>
                    <a:pt x="18552" y="1"/>
                    <a:pt x="11938"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9"/>
            <p:cNvSpPr/>
            <p:nvPr/>
          </p:nvSpPr>
          <p:spPr>
            <a:xfrm>
              <a:off x="4670977" y="3803547"/>
              <a:ext cx="46428" cy="139826"/>
            </a:xfrm>
            <a:custGeom>
              <a:avLst/>
              <a:gdLst/>
              <a:ahLst/>
              <a:cxnLst/>
              <a:rect l="l" t="t" r="r" b="b"/>
              <a:pathLst>
                <a:path w="3348" h="10083" extrusionOk="0">
                  <a:moveTo>
                    <a:pt x="0" y="0"/>
                  </a:moveTo>
                  <a:lnTo>
                    <a:pt x="0" y="10082"/>
                  </a:lnTo>
                  <a:lnTo>
                    <a:pt x="3348" y="10082"/>
                  </a:lnTo>
                  <a:lnTo>
                    <a:pt x="3348" y="0"/>
                  </a:ln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9"/>
            <p:cNvSpPr/>
            <p:nvPr/>
          </p:nvSpPr>
          <p:spPr>
            <a:xfrm>
              <a:off x="5204515" y="3803547"/>
              <a:ext cx="46428" cy="139826"/>
            </a:xfrm>
            <a:custGeom>
              <a:avLst/>
              <a:gdLst/>
              <a:ahLst/>
              <a:cxnLst/>
              <a:rect l="l" t="t" r="r" b="b"/>
              <a:pathLst>
                <a:path w="3348" h="10083" extrusionOk="0">
                  <a:moveTo>
                    <a:pt x="0" y="0"/>
                  </a:moveTo>
                  <a:lnTo>
                    <a:pt x="0" y="10082"/>
                  </a:lnTo>
                  <a:lnTo>
                    <a:pt x="3347" y="10082"/>
                  </a:lnTo>
                  <a:lnTo>
                    <a:pt x="3347" y="0"/>
                  </a:ln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9"/>
            <p:cNvSpPr/>
            <p:nvPr/>
          </p:nvSpPr>
          <p:spPr>
            <a:xfrm>
              <a:off x="4888531" y="3946576"/>
              <a:ext cx="149894" cy="39300"/>
            </a:xfrm>
            <a:custGeom>
              <a:avLst/>
              <a:gdLst/>
              <a:ahLst/>
              <a:cxnLst/>
              <a:rect l="l" t="t" r="r" b="b"/>
              <a:pathLst>
                <a:path w="10809" h="2834" extrusionOk="0">
                  <a:moveTo>
                    <a:pt x="5404" y="0"/>
                  </a:moveTo>
                  <a:cubicBezTo>
                    <a:pt x="2702" y="0"/>
                    <a:pt x="0" y="272"/>
                    <a:pt x="0" y="817"/>
                  </a:cubicBezTo>
                  <a:cubicBezTo>
                    <a:pt x="0" y="1946"/>
                    <a:pt x="2420" y="2833"/>
                    <a:pt x="5404" y="2833"/>
                  </a:cubicBezTo>
                  <a:cubicBezTo>
                    <a:pt x="8389" y="2833"/>
                    <a:pt x="10808" y="1946"/>
                    <a:pt x="10808" y="817"/>
                  </a:cubicBezTo>
                  <a:cubicBezTo>
                    <a:pt x="10808" y="272"/>
                    <a:pt x="8106" y="0"/>
                    <a:pt x="540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9"/>
            <p:cNvSpPr/>
            <p:nvPr/>
          </p:nvSpPr>
          <p:spPr>
            <a:xfrm>
              <a:off x="4668176" y="3465748"/>
              <a:ext cx="585569" cy="368570"/>
            </a:xfrm>
            <a:custGeom>
              <a:avLst/>
              <a:gdLst/>
              <a:ahLst/>
              <a:cxnLst/>
              <a:rect l="l" t="t" r="r" b="b"/>
              <a:pathLst>
                <a:path w="42226" h="26578" extrusionOk="0">
                  <a:moveTo>
                    <a:pt x="21133" y="14841"/>
                  </a:moveTo>
                  <a:cubicBezTo>
                    <a:pt x="30368" y="14841"/>
                    <a:pt x="30409" y="16414"/>
                    <a:pt x="30409" y="22907"/>
                  </a:cubicBezTo>
                  <a:lnTo>
                    <a:pt x="11817" y="22907"/>
                  </a:lnTo>
                  <a:cubicBezTo>
                    <a:pt x="11817" y="16455"/>
                    <a:pt x="11857" y="14841"/>
                    <a:pt x="21133" y="14841"/>
                  </a:cubicBezTo>
                  <a:close/>
                  <a:moveTo>
                    <a:pt x="21133" y="0"/>
                  </a:moveTo>
                  <a:cubicBezTo>
                    <a:pt x="162" y="0"/>
                    <a:pt x="1" y="11897"/>
                    <a:pt x="1" y="26577"/>
                  </a:cubicBezTo>
                  <a:lnTo>
                    <a:pt x="42225" y="26577"/>
                  </a:lnTo>
                  <a:cubicBezTo>
                    <a:pt x="42225" y="11897"/>
                    <a:pt x="42064" y="0"/>
                    <a:pt x="21133"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9"/>
            <p:cNvSpPr/>
            <p:nvPr/>
          </p:nvSpPr>
          <p:spPr>
            <a:xfrm>
              <a:off x="5164799" y="3886877"/>
              <a:ext cx="175618" cy="175618"/>
            </a:xfrm>
            <a:custGeom>
              <a:avLst/>
              <a:gdLst/>
              <a:ahLst/>
              <a:cxnLst/>
              <a:rect l="l" t="t" r="r" b="b"/>
              <a:pathLst>
                <a:path w="12664" h="12664" extrusionOk="0">
                  <a:moveTo>
                    <a:pt x="6332" y="0"/>
                  </a:moveTo>
                  <a:cubicBezTo>
                    <a:pt x="2824" y="0"/>
                    <a:pt x="1" y="2823"/>
                    <a:pt x="1" y="6332"/>
                  </a:cubicBezTo>
                  <a:cubicBezTo>
                    <a:pt x="1" y="9840"/>
                    <a:pt x="2824" y="12663"/>
                    <a:pt x="6332" y="12663"/>
                  </a:cubicBezTo>
                  <a:cubicBezTo>
                    <a:pt x="9841" y="12663"/>
                    <a:pt x="12664" y="9840"/>
                    <a:pt x="12664" y="6332"/>
                  </a:cubicBezTo>
                  <a:cubicBezTo>
                    <a:pt x="12664" y="2823"/>
                    <a:pt x="9841" y="0"/>
                    <a:pt x="6332"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9"/>
            <p:cNvSpPr/>
            <p:nvPr/>
          </p:nvSpPr>
          <p:spPr>
            <a:xfrm>
              <a:off x="5219049" y="3924319"/>
              <a:ext cx="60421" cy="59880"/>
            </a:xfrm>
            <a:custGeom>
              <a:avLst/>
              <a:gdLst/>
              <a:ahLst/>
              <a:cxnLst/>
              <a:rect l="l" t="t" r="r" b="b"/>
              <a:pathLst>
                <a:path w="4357" h="4318" extrusionOk="0">
                  <a:moveTo>
                    <a:pt x="3604" y="0"/>
                  </a:moveTo>
                  <a:cubicBezTo>
                    <a:pt x="3279" y="0"/>
                    <a:pt x="2958" y="50"/>
                    <a:pt x="2662" y="163"/>
                  </a:cubicBezTo>
                  <a:cubicBezTo>
                    <a:pt x="2057" y="325"/>
                    <a:pt x="1573" y="647"/>
                    <a:pt x="1130" y="1091"/>
                  </a:cubicBezTo>
                  <a:cubicBezTo>
                    <a:pt x="727" y="1494"/>
                    <a:pt x="404" y="2019"/>
                    <a:pt x="202" y="2583"/>
                  </a:cubicBezTo>
                  <a:cubicBezTo>
                    <a:pt x="41" y="3148"/>
                    <a:pt x="1" y="3712"/>
                    <a:pt x="122" y="4317"/>
                  </a:cubicBezTo>
                  <a:cubicBezTo>
                    <a:pt x="525" y="2140"/>
                    <a:pt x="2178" y="486"/>
                    <a:pt x="4356" y="83"/>
                  </a:cubicBezTo>
                  <a:cubicBezTo>
                    <a:pt x="4110" y="30"/>
                    <a:pt x="3856" y="0"/>
                    <a:pt x="360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9"/>
            <p:cNvSpPr/>
            <p:nvPr/>
          </p:nvSpPr>
          <p:spPr>
            <a:xfrm>
              <a:off x="4571991" y="3886877"/>
              <a:ext cx="175618" cy="175618"/>
            </a:xfrm>
            <a:custGeom>
              <a:avLst/>
              <a:gdLst/>
              <a:ahLst/>
              <a:cxnLst/>
              <a:rect l="l" t="t" r="r" b="b"/>
              <a:pathLst>
                <a:path w="12664" h="12664" extrusionOk="0">
                  <a:moveTo>
                    <a:pt x="6332" y="0"/>
                  </a:moveTo>
                  <a:cubicBezTo>
                    <a:pt x="2823" y="0"/>
                    <a:pt x="0" y="2823"/>
                    <a:pt x="0" y="6332"/>
                  </a:cubicBezTo>
                  <a:cubicBezTo>
                    <a:pt x="0" y="9840"/>
                    <a:pt x="2823" y="12663"/>
                    <a:pt x="6332" y="12663"/>
                  </a:cubicBezTo>
                  <a:cubicBezTo>
                    <a:pt x="9840" y="12663"/>
                    <a:pt x="12663" y="9840"/>
                    <a:pt x="12663" y="6332"/>
                  </a:cubicBezTo>
                  <a:cubicBezTo>
                    <a:pt x="12663" y="2823"/>
                    <a:pt x="9840" y="0"/>
                    <a:pt x="6332"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9"/>
            <p:cNvSpPr/>
            <p:nvPr/>
          </p:nvSpPr>
          <p:spPr>
            <a:xfrm>
              <a:off x="4633507" y="3924513"/>
              <a:ext cx="60407" cy="59686"/>
            </a:xfrm>
            <a:custGeom>
              <a:avLst/>
              <a:gdLst/>
              <a:ahLst/>
              <a:cxnLst/>
              <a:rect l="l" t="t" r="r" b="b"/>
              <a:pathLst>
                <a:path w="4356" h="4304" extrusionOk="0">
                  <a:moveTo>
                    <a:pt x="646" y="1"/>
                  </a:moveTo>
                  <a:cubicBezTo>
                    <a:pt x="429" y="1"/>
                    <a:pt x="212" y="23"/>
                    <a:pt x="0" y="69"/>
                  </a:cubicBezTo>
                  <a:cubicBezTo>
                    <a:pt x="1049" y="270"/>
                    <a:pt x="2017" y="795"/>
                    <a:pt x="2783" y="1561"/>
                  </a:cubicBezTo>
                  <a:cubicBezTo>
                    <a:pt x="3509" y="2327"/>
                    <a:pt x="4033" y="3255"/>
                    <a:pt x="4235" y="4303"/>
                  </a:cubicBezTo>
                  <a:cubicBezTo>
                    <a:pt x="4356" y="3739"/>
                    <a:pt x="4315" y="3174"/>
                    <a:pt x="4154" y="2610"/>
                  </a:cubicBezTo>
                  <a:cubicBezTo>
                    <a:pt x="3952" y="2045"/>
                    <a:pt x="3630" y="1521"/>
                    <a:pt x="3227" y="1077"/>
                  </a:cubicBezTo>
                  <a:cubicBezTo>
                    <a:pt x="2783" y="674"/>
                    <a:pt x="2259" y="351"/>
                    <a:pt x="1694" y="190"/>
                  </a:cubicBezTo>
                  <a:cubicBezTo>
                    <a:pt x="1366" y="64"/>
                    <a:pt x="1007" y="1"/>
                    <a:pt x="646"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9"/>
            <p:cNvSpPr/>
            <p:nvPr/>
          </p:nvSpPr>
          <p:spPr>
            <a:xfrm>
              <a:off x="5069169" y="3853317"/>
              <a:ext cx="27971" cy="63208"/>
            </a:xfrm>
            <a:custGeom>
              <a:avLst/>
              <a:gdLst/>
              <a:ahLst/>
              <a:cxnLst/>
              <a:rect l="l" t="t" r="r" b="b"/>
              <a:pathLst>
                <a:path w="2017" h="4558" extrusionOk="0">
                  <a:moveTo>
                    <a:pt x="1009" y="0"/>
                  </a:moveTo>
                  <a:cubicBezTo>
                    <a:pt x="444" y="0"/>
                    <a:pt x="0" y="444"/>
                    <a:pt x="0" y="1009"/>
                  </a:cubicBezTo>
                  <a:lnTo>
                    <a:pt x="0" y="3549"/>
                  </a:lnTo>
                  <a:cubicBezTo>
                    <a:pt x="0" y="4074"/>
                    <a:pt x="444" y="4558"/>
                    <a:pt x="1009" y="4558"/>
                  </a:cubicBezTo>
                  <a:cubicBezTo>
                    <a:pt x="1573" y="4558"/>
                    <a:pt x="2017" y="4074"/>
                    <a:pt x="2017" y="3549"/>
                  </a:cubicBezTo>
                  <a:lnTo>
                    <a:pt x="2017" y="1009"/>
                  </a:lnTo>
                  <a:cubicBezTo>
                    <a:pt x="2017" y="444"/>
                    <a:pt x="1573"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9"/>
            <p:cNvSpPr/>
            <p:nvPr/>
          </p:nvSpPr>
          <p:spPr>
            <a:xfrm>
              <a:off x="5042876" y="3902533"/>
              <a:ext cx="80556" cy="43072"/>
            </a:xfrm>
            <a:custGeom>
              <a:avLst/>
              <a:gdLst/>
              <a:ahLst/>
              <a:cxnLst/>
              <a:rect l="l" t="t" r="r" b="b"/>
              <a:pathLst>
                <a:path w="5809" h="3106" extrusionOk="0">
                  <a:moveTo>
                    <a:pt x="122" y="0"/>
                  </a:moveTo>
                  <a:lnTo>
                    <a:pt x="122" y="0"/>
                  </a:lnTo>
                  <a:cubicBezTo>
                    <a:pt x="1" y="767"/>
                    <a:pt x="243" y="1573"/>
                    <a:pt x="767" y="2138"/>
                  </a:cubicBezTo>
                  <a:cubicBezTo>
                    <a:pt x="1332" y="2743"/>
                    <a:pt x="2098" y="3065"/>
                    <a:pt x="2905" y="3106"/>
                  </a:cubicBezTo>
                  <a:cubicBezTo>
                    <a:pt x="3711" y="3065"/>
                    <a:pt x="4478" y="2743"/>
                    <a:pt x="5042" y="2138"/>
                  </a:cubicBezTo>
                  <a:cubicBezTo>
                    <a:pt x="5566" y="1573"/>
                    <a:pt x="5808" y="767"/>
                    <a:pt x="5687" y="0"/>
                  </a:cubicBezTo>
                  <a:lnTo>
                    <a:pt x="5687" y="0"/>
                  </a:lnTo>
                  <a:cubicBezTo>
                    <a:pt x="5566" y="686"/>
                    <a:pt x="5244" y="1331"/>
                    <a:pt x="4719" y="1815"/>
                  </a:cubicBezTo>
                  <a:cubicBezTo>
                    <a:pt x="4236" y="2218"/>
                    <a:pt x="3590" y="2460"/>
                    <a:pt x="2945" y="2460"/>
                  </a:cubicBezTo>
                  <a:cubicBezTo>
                    <a:pt x="2259" y="2460"/>
                    <a:pt x="1614" y="2218"/>
                    <a:pt x="1130" y="1775"/>
                  </a:cubicBezTo>
                  <a:cubicBezTo>
                    <a:pt x="606" y="1331"/>
                    <a:pt x="243" y="686"/>
                    <a:pt x="122"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9"/>
            <p:cNvSpPr/>
            <p:nvPr/>
          </p:nvSpPr>
          <p:spPr>
            <a:xfrm>
              <a:off x="4828124" y="3902533"/>
              <a:ext cx="80556" cy="42656"/>
            </a:xfrm>
            <a:custGeom>
              <a:avLst/>
              <a:gdLst/>
              <a:ahLst/>
              <a:cxnLst/>
              <a:rect l="l" t="t" r="r" b="b"/>
              <a:pathLst>
                <a:path w="5809" h="3076" extrusionOk="0">
                  <a:moveTo>
                    <a:pt x="122" y="0"/>
                  </a:moveTo>
                  <a:lnTo>
                    <a:pt x="122" y="0"/>
                  </a:lnTo>
                  <a:cubicBezTo>
                    <a:pt x="1" y="767"/>
                    <a:pt x="243" y="1533"/>
                    <a:pt x="767" y="2138"/>
                  </a:cubicBezTo>
                  <a:cubicBezTo>
                    <a:pt x="1332" y="2763"/>
                    <a:pt x="2118" y="3075"/>
                    <a:pt x="2904" y="3075"/>
                  </a:cubicBezTo>
                  <a:cubicBezTo>
                    <a:pt x="3691" y="3075"/>
                    <a:pt x="4477" y="2763"/>
                    <a:pt x="5042" y="2138"/>
                  </a:cubicBezTo>
                  <a:cubicBezTo>
                    <a:pt x="5566" y="1533"/>
                    <a:pt x="5808" y="767"/>
                    <a:pt x="5687" y="0"/>
                  </a:cubicBezTo>
                  <a:lnTo>
                    <a:pt x="5687" y="0"/>
                  </a:lnTo>
                  <a:cubicBezTo>
                    <a:pt x="5566" y="686"/>
                    <a:pt x="5243" y="1331"/>
                    <a:pt x="4719" y="1775"/>
                  </a:cubicBezTo>
                  <a:cubicBezTo>
                    <a:pt x="4215" y="2239"/>
                    <a:pt x="3580" y="2470"/>
                    <a:pt x="2940" y="2470"/>
                  </a:cubicBezTo>
                  <a:cubicBezTo>
                    <a:pt x="2299" y="2470"/>
                    <a:pt x="1654" y="2239"/>
                    <a:pt x="1130" y="1775"/>
                  </a:cubicBezTo>
                  <a:cubicBezTo>
                    <a:pt x="606" y="1331"/>
                    <a:pt x="243" y="686"/>
                    <a:pt x="122"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9"/>
            <p:cNvSpPr/>
            <p:nvPr/>
          </p:nvSpPr>
          <p:spPr>
            <a:xfrm>
              <a:off x="4854416" y="3853317"/>
              <a:ext cx="27971" cy="63208"/>
            </a:xfrm>
            <a:custGeom>
              <a:avLst/>
              <a:gdLst/>
              <a:ahLst/>
              <a:cxnLst/>
              <a:rect l="l" t="t" r="r" b="b"/>
              <a:pathLst>
                <a:path w="2017" h="4558" extrusionOk="0">
                  <a:moveTo>
                    <a:pt x="1008" y="0"/>
                  </a:moveTo>
                  <a:cubicBezTo>
                    <a:pt x="444" y="0"/>
                    <a:pt x="0" y="444"/>
                    <a:pt x="0" y="1009"/>
                  </a:cubicBezTo>
                  <a:lnTo>
                    <a:pt x="0" y="3549"/>
                  </a:lnTo>
                  <a:cubicBezTo>
                    <a:pt x="0" y="4074"/>
                    <a:pt x="444" y="4558"/>
                    <a:pt x="1008" y="4558"/>
                  </a:cubicBezTo>
                  <a:cubicBezTo>
                    <a:pt x="1573" y="4558"/>
                    <a:pt x="2017" y="4074"/>
                    <a:pt x="2017" y="3549"/>
                  </a:cubicBezTo>
                  <a:lnTo>
                    <a:pt x="2017" y="1009"/>
                  </a:lnTo>
                  <a:cubicBezTo>
                    <a:pt x="2017" y="444"/>
                    <a:pt x="1573" y="0"/>
                    <a:pt x="10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9"/>
            <p:cNvSpPr/>
            <p:nvPr/>
          </p:nvSpPr>
          <p:spPr>
            <a:xfrm>
              <a:off x="4994229" y="4015955"/>
              <a:ext cx="89487" cy="58840"/>
            </a:xfrm>
            <a:custGeom>
              <a:avLst/>
              <a:gdLst/>
              <a:ahLst/>
              <a:cxnLst/>
              <a:rect l="l" t="t" r="r" b="b"/>
              <a:pathLst>
                <a:path w="6453" h="4243" extrusionOk="0">
                  <a:moveTo>
                    <a:pt x="4615" y="1"/>
                  </a:moveTo>
                  <a:cubicBezTo>
                    <a:pt x="4528" y="1"/>
                    <a:pt x="4442" y="3"/>
                    <a:pt x="4356" y="8"/>
                  </a:cubicBezTo>
                  <a:cubicBezTo>
                    <a:pt x="3590" y="48"/>
                    <a:pt x="2864" y="250"/>
                    <a:pt x="2218" y="653"/>
                  </a:cubicBezTo>
                  <a:cubicBezTo>
                    <a:pt x="1896" y="815"/>
                    <a:pt x="1573" y="1057"/>
                    <a:pt x="1331" y="1339"/>
                  </a:cubicBezTo>
                  <a:cubicBezTo>
                    <a:pt x="1049" y="1581"/>
                    <a:pt x="807" y="1863"/>
                    <a:pt x="646" y="2186"/>
                  </a:cubicBezTo>
                  <a:cubicBezTo>
                    <a:pt x="444" y="2509"/>
                    <a:pt x="283" y="2871"/>
                    <a:pt x="202" y="3194"/>
                  </a:cubicBezTo>
                  <a:cubicBezTo>
                    <a:pt x="121" y="3557"/>
                    <a:pt x="41" y="3920"/>
                    <a:pt x="0" y="4243"/>
                  </a:cubicBezTo>
                  <a:cubicBezTo>
                    <a:pt x="242" y="3960"/>
                    <a:pt x="404" y="3678"/>
                    <a:pt x="605" y="3396"/>
                  </a:cubicBezTo>
                  <a:cubicBezTo>
                    <a:pt x="767" y="3113"/>
                    <a:pt x="968" y="2871"/>
                    <a:pt x="1210" y="2630"/>
                  </a:cubicBezTo>
                  <a:cubicBezTo>
                    <a:pt x="1614" y="2146"/>
                    <a:pt x="2097" y="1742"/>
                    <a:pt x="2662" y="1420"/>
                  </a:cubicBezTo>
                  <a:cubicBezTo>
                    <a:pt x="3227" y="1097"/>
                    <a:pt x="3791" y="855"/>
                    <a:pt x="4437" y="694"/>
                  </a:cubicBezTo>
                  <a:cubicBezTo>
                    <a:pt x="5082" y="532"/>
                    <a:pt x="5767" y="452"/>
                    <a:pt x="6453" y="371"/>
                  </a:cubicBezTo>
                  <a:cubicBezTo>
                    <a:pt x="5853" y="124"/>
                    <a:pt x="5222" y="1"/>
                    <a:pt x="461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9"/>
            <p:cNvSpPr/>
            <p:nvPr/>
          </p:nvSpPr>
          <p:spPr>
            <a:xfrm>
              <a:off x="4926001" y="3677741"/>
              <a:ext cx="250003" cy="190747"/>
            </a:xfrm>
            <a:custGeom>
              <a:avLst/>
              <a:gdLst/>
              <a:ahLst/>
              <a:cxnLst/>
              <a:rect l="l" t="t" r="r" b="b"/>
              <a:pathLst>
                <a:path w="18028" h="13755" extrusionOk="0">
                  <a:moveTo>
                    <a:pt x="6936" y="0"/>
                  </a:moveTo>
                  <a:cubicBezTo>
                    <a:pt x="6037" y="0"/>
                    <a:pt x="5213" y="162"/>
                    <a:pt x="4517" y="482"/>
                  </a:cubicBezTo>
                  <a:cubicBezTo>
                    <a:pt x="4356" y="455"/>
                    <a:pt x="4199" y="442"/>
                    <a:pt x="4045" y="442"/>
                  </a:cubicBezTo>
                  <a:cubicBezTo>
                    <a:pt x="3737" y="442"/>
                    <a:pt x="3442" y="495"/>
                    <a:pt x="3146" y="603"/>
                  </a:cubicBezTo>
                  <a:cubicBezTo>
                    <a:pt x="847" y="1410"/>
                    <a:pt x="0" y="4958"/>
                    <a:pt x="1250" y="8548"/>
                  </a:cubicBezTo>
                  <a:cubicBezTo>
                    <a:pt x="2328" y="11675"/>
                    <a:pt x="4632" y="13754"/>
                    <a:pt x="6720" y="13754"/>
                  </a:cubicBezTo>
                  <a:cubicBezTo>
                    <a:pt x="7055" y="13754"/>
                    <a:pt x="7385" y="13701"/>
                    <a:pt x="7703" y="13589"/>
                  </a:cubicBezTo>
                  <a:cubicBezTo>
                    <a:pt x="8550" y="13266"/>
                    <a:pt x="9276" y="12581"/>
                    <a:pt x="9599" y="11734"/>
                  </a:cubicBezTo>
                  <a:cubicBezTo>
                    <a:pt x="10608" y="12066"/>
                    <a:pt x="11598" y="12232"/>
                    <a:pt x="12511" y="12232"/>
                  </a:cubicBezTo>
                  <a:cubicBezTo>
                    <a:pt x="14261" y="12232"/>
                    <a:pt x="15726" y="11622"/>
                    <a:pt x="16495" y="10403"/>
                  </a:cubicBezTo>
                  <a:cubicBezTo>
                    <a:pt x="18027" y="8024"/>
                    <a:pt x="16212" y="4112"/>
                    <a:pt x="12462" y="1772"/>
                  </a:cubicBezTo>
                  <a:cubicBezTo>
                    <a:pt x="10612" y="584"/>
                    <a:pt x="8642" y="0"/>
                    <a:pt x="6936" y="0"/>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0" name="Google Shape;3390;p209"/>
          <p:cNvSpPr txBox="1"/>
          <p:nvPr/>
        </p:nvSpPr>
        <p:spPr>
          <a:xfrm>
            <a:off x="354649" y="2866425"/>
            <a:ext cx="18525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Roboto"/>
                <a:ea typeface="Roboto"/>
                <a:cs typeface="Roboto"/>
                <a:sym typeface="Roboto"/>
              </a:rPr>
              <a:t>Interviewee #2</a:t>
            </a:r>
            <a:endParaRPr sz="1600">
              <a:solidFill>
                <a:schemeClr val="dk1"/>
              </a:solidFill>
              <a:latin typeface="Roboto"/>
              <a:ea typeface="Roboto"/>
              <a:cs typeface="Roboto"/>
              <a:sym typeface="Roboto"/>
            </a:endParaRPr>
          </a:p>
        </p:txBody>
      </p:sp>
      <p:sp>
        <p:nvSpPr>
          <p:cNvPr id="3391" name="Google Shape;3391;p209"/>
          <p:cNvSpPr txBox="1"/>
          <p:nvPr/>
        </p:nvSpPr>
        <p:spPr>
          <a:xfrm>
            <a:off x="6669596" y="4489225"/>
            <a:ext cx="18999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Roboto"/>
                <a:ea typeface="Roboto"/>
                <a:cs typeface="Roboto"/>
                <a:sym typeface="Roboto"/>
              </a:rPr>
              <a:t>Interviewee #9</a:t>
            </a:r>
            <a:endParaRPr sz="1600">
              <a:solidFill>
                <a:schemeClr val="dk1"/>
              </a:solidFill>
              <a:latin typeface="Roboto"/>
              <a:ea typeface="Roboto"/>
              <a:cs typeface="Roboto"/>
              <a:sym typeface="Roboto"/>
            </a:endParaRPr>
          </a:p>
        </p:txBody>
      </p:sp>
      <p:grpSp>
        <p:nvGrpSpPr>
          <p:cNvPr id="3392" name="Google Shape;3392;p209"/>
          <p:cNvGrpSpPr/>
          <p:nvPr/>
        </p:nvGrpSpPr>
        <p:grpSpPr>
          <a:xfrm>
            <a:off x="7206086" y="2988270"/>
            <a:ext cx="943259" cy="1463209"/>
            <a:chOff x="-283243" y="2143549"/>
            <a:chExt cx="685159" cy="1062915"/>
          </a:xfrm>
        </p:grpSpPr>
        <p:sp>
          <p:nvSpPr>
            <p:cNvPr id="3393" name="Google Shape;3393;p209"/>
            <p:cNvSpPr/>
            <p:nvPr/>
          </p:nvSpPr>
          <p:spPr>
            <a:xfrm>
              <a:off x="-143675" y="2827881"/>
              <a:ext cx="406485" cy="378567"/>
            </a:xfrm>
            <a:custGeom>
              <a:avLst/>
              <a:gdLst/>
              <a:ahLst/>
              <a:cxnLst/>
              <a:rect l="l" t="t" r="r" b="b"/>
              <a:pathLst>
                <a:path w="36269" h="33778" extrusionOk="0">
                  <a:moveTo>
                    <a:pt x="9574" y="1"/>
                  </a:moveTo>
                  <a:lnTo>
                    <a:pt x="9574" y="13620"/>
                  </a:lnTo>
                  <a:cubicBezTo>
                    <a:pt x="9574" y="14087"/>
                    <a:pt x="9612" y="14554"/>
                    <a:pt x="9690" y="14982"/>
                  </a:cubicBezTo>
                  <a:cubicBezTo>
                    <a:pt x="8990" y="15138"/>
                    <a:pt x="8328" y="15333"/>
                    <a:pt x="7706" y="15527"/>
                  </a:cubicBezTo>
                  <a:cubicBezTo>
                    <a:pt x="6538" y="15916"/>
                    <a:pt x="5449" y="16422"/>
                    <a:pt x="4476" y="17123"/>
                  </a:cubicBezTo>
                  <a:cubicBezTo>
                    <a:pt x="3620" y="17706"/>
                    <a:pt x="2880" y="18446"/>
                    <a:pt x="2297" y="19302"/>
                  </a:cubicBezTo>
                  <a:cubicBezTo>
                    <a:pt x="1713" y="20119"/>
                    <a:pt x="1285" y="21053"/>
                    <a:pt x="974" y="22065"/>
                  </a:cubicBezTo>
                  <a:cubicBezTo>
                    <a:pt x="623" y="23154"/>
                    <a:pt x="390" y="24283"/>
                    <a:pt x="273" y="25411"/>
                  </a:cubicBezTo>
                  <a:cubicBezTo>
                    <a:pt x="118" y="26618"/>
                    <a:pt x="40" y="27902"/>
                    <a:pt x="40" y="29303"/>
                  </a:cubicBezTo>
                  <a:cubicBezTo>
                    <a:pt x="1" y="30665"/>
                    <a:pt x="1" y="32182"/>
                    <a:pt x="1" y="33778"/>
                  </a:cubicBezTo>
                  <a:lnTo>
                    <a:pt x="36268" y="33778"/>
                  </a:lnTo>
                  <a:cubicBezTo>
                    <a:pt x="36268" y="32182"/>
                    <a:pt x="36268" y="30742"/>
                    <a:pt x="36229" y="29303"/>
                  </a:cubicBezTo>
                  <a:cubicBezTo>
                    <a:pt x="36190" y="27902"/>
                    <a:pt x="36113" y="26618"/>
                    <a:pt x="35957" y="25411"/>
                  </a:cubicBezTo>
                  <a:cubicBezTo>
                    <a:pt x="35840" y="24283"/>
                    <a:pt x="35607" y="23154"/>
                    <a:pt x="35257" y="22065"/>
                  </a:cubicBezTo>
                  <a:cubicBezTo>
                    <a:pt x="34945" y="21092"/>
                    <a:pt x="34517" y="20158"/>
                    <a:pt x="33933" y="19302"/>
                  </a:cubicBezTo>
                  <a:cubicBezTo>
                    <a:pt x="33350" y="18446"/>
                    <a:pt x="32610" y="17706"/>
                    <a:pt x="31754" y="17123"/>
                  </a:cubicBezTo>
                  <a:cubicBezTo>
                    <a:pt x="30781" y="16422"/>
                    <a:pt x="29692" y="15916"/>
                    <a:pt x="28563" y="15527"/>
                  </a:cubicBezTo>
                  <a:cubicBezTo>
                    <a:pt x="27902" y="15333"/>
                    <a:pt x="27240" y="15138"/>
                    <a:pt x="26540" y="14982"/>
                  </a:cubicBezTo>
                  <a:cubicBezTo>
                    <a:pt x="26618" y="14554"/>
                    <a:pt x="26657" y="14087"/>
                    <a:pt x="26696" y="13620"/>
                  </a:cubicBezTo>
                  <a:lnTo>
                    <a:pt x="26696" y="1"/>
                  </a:ln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9"/>
            <p:cNvSpPr/>
            <p:nvPr/>
          </p:nvSpPr>
          <p:spPr>
            <a:xfrm>
              <a:off x="-36377" y="2859724"/>
              <a:ext cx="191906" cy="127900"/>
            </a:xfrm>
            <a:custGeom>
              <a:avLst/>
              <a:gdLst/>
              <a:ahLst/>
              <a:cxnLst/>
              <a:rect l="l" t="t" r="r" b="b"/>
              <a:pathLst>
                <a:path w="17123" h="11412" extrusionOk="0">
                  <a:moveTo>
                    <a:pt x="1" y="0"/>
                  </a:moveTo>
                  <a:lnTo>
                    <a:pt x="1" y="8483"/>
                  </a:lnTo>
                  <a:cubicBezTo>
                    <a:pt x="2611" y="10426"/>
                    <a:pt x="5727" y="11411"/>
                    <a:pt x="8850" y="11411"/>
                  </a:cubicBezTo>
                  <a:cubicBezTo>
                    <a:pt x="11732" y="11411"/>
                    <a:pt x="14620" y="10572"/>
                    <a:pt x="17123" y="8873"/>
                  </a:cubicBezTo>
                  <a:lnTo>
                    <a:pt x="17123" y="0"/>
                  </a:ln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9"/>
            <p:cNvSpPr/>
            <p:nvPr/>
          </p:nvSpPr>
          <p:spPr>
            <a:xfrm>
              <a:off x="-143675" y="3019792"/>
              <a:ext cx="406485" cy="186672"/>
            </a:xfrm>
            <a:custGeom>
              <a:avLst/>
              <a:gdLst/>
              <a:ahLst/>
              <a:cxnLst/>
              <a:rect l="l" t="t" r="r" b="b"/>
              <a:pathLst>
                <a:path w="36269" h="16656" extrusionOk="0">
                  <a:moveTo>
                    <a:pt x="4476" y="1"/>
                  </a:moveTo>
                  <a:cubicBezTo>
                    <a:pt x="3659" y="584"/>
                    <a:pt x="2919" y="1324"/>
                    <a:pt x="2336" y="2180"/>
                  </a:cubicBezTo>
                  <a:cubicBezTo>
                    <a:pt x="1752" y="3036"/>
                    <a:pt x="1285" y="3970"/>
                    <a:pt x="1013" y="4943"/>
                  </a:cubicBezTo>
                  <a:cubicBezTo>
                    <a:pt x="662" y="6032"/>
                    <a:pt x="429" y="7161"/>
                    <a:pt x="312" y="8289"/>
                  </a:cubicBezTo>
                  <a:cubicBezTo>
                    <a:pt x="156" y="9496"/>
                    <a:pt x="79" y="10819"/>
                    <a:pt x="40" y="12181"/>
                  </a:cubicBezTo>
                  <a:cubicBezTo>
                    <a:pt x="1" y="13543"/>
                    <a:pt x="1" y="15060"/>
                    <a:pt x="1" y="16656"/>
                  </a:cubicBezTo>
                  <a:lnTo>
                    <a:pt x="36268" y="16656"/>
                  </a:lnTo>
                  <a:cubicBezTo>
                    <a:pt x="36268" y="15060"/>
                    <a:pt x="36268" y="13620"/>
                    <a:pt x="36229" y="12181"/>
                  </a:cubicBezTo>
                  <a:cubicBezTo>
                    <a:pt x="36190" y="10780"/>
                    <a:pt x="36113" y="9496"/>
                    <a:pt x="35957" y="8289"/>
                  </a:cubicBezTo>
                  <a:cubicBezTo>
                    <a:pt x="35840" y="7161"/>
                    <a:pt x="35607" y="6032"/>
                    <a:pt x="35257" y="4943"/>
                  </a:cubicBezTo>
                  <a:cubicBezTo>
                    <a:pt x="34945" y="3970"/>
                    <a:pt x="34517" y="3036"/>
                    <a:pt x="33933" y="2180"/>
                  </a:cubicBezTo>
                  <a:cubicBezTo>
                    <a:pt x="33350" y="1324"/>
                    <a:pt x="32610" y="584"/>
                    <a:pt x="31754" y="1"/>
                  </a:cubicBezTo>
                  <a:lnTo>
                    <a:pt x="31754" y="3581"/>
                  </a:lnTo>
                  <a:cubicBezTo>
                    <a:pt x="30743" y="3036"/>
                    <a:pt x="29692" y="2608"/>
                    <a:pt x="28563" y="2335"/>
                  </a:cubicBezTo>
                  <a:cubicBezTo>
                    <a:pt x="27085" y="1946"/>
                    <a:pt x="25567" y="1713"/>
                    <a:pt x="24088" y="1596"/>
                  </a:cubicBezTo>
                  <a:cubicBezTo>
                    <a:pt x="22337" y="1401"/>
                    <a:pt x="20392" y="1324"/>
                    <a:pt x="18135" y="1324"/>
                  </a:cubicBezTo>
                  <a:cubicBezTo>
                    <a:pt x="15878" y="1324"/>
                    <a:pt x="13893" y="1401"/>
                    <a:pt x="12181" y="1596"/>
                  </a:cubicBezTo>
                  <a:cubicBezTo>
                    <a:pt x="10663" y="1713"/>
                    <a:pt x="9184" y="1946"/>
                    <a:pt x="7706" y="2335"/>
                  </a:cubicBezTo>
                  <a:cubicBezTo>
                    <a:pt x="6577" y="2608"/>
                    <a:pt x="5488" y="3036"/>
                    <a:pt x="4476" y="3581"/>
                  </a:cubicBezTo>
                  <a:lnTo>
                    <a:pt x="44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9"/>
            <p:cNvSpPr/>
            <p:nvPr/>
          </p:nvSpPr>
          <p:spPr>
            <a:xfrm>
              <a:off x="6798" y="3073436"/>
              <a:ext cx="101630" cy="85928"/>
            </a:xfrm>
            <a:custGeom>
              <a:avLst/>
              <a:gdLst/>
              <a:ahLst/>
              <a:cxnLst/>
              <a:rect l="l" t="t" r="r" b="b"/>
              <a:pathLst>
                <a:path w="9068" h="7667" extrusionOk="0">
                  <a:moveTo>
                    <a:pt x="2180" y="1"/>
                  </a:moveTo>
                  <a:cubicBezTo>
                    <a:pt x="818" y="1"/>
                    <a:pt x="1" y="1947"/>
                    <a:pt x="1" y="3192"/>
                  </a:cubicBezTo>
                  <a:cubicBezTo>
                    <a:pt x="1" y="5643"/>
                    <a:pt x="1986" y="7667"/>
                    <a:pt x="4476" y="7667"/>
                  </a:cubicBezTo>
                  <a:lnTo>
                    <a:pt x="4593" y="7667"/>
                  </a:lnTo>
                  <a:cubicBezTo>
                    <a:pt x="7044" y="7667"/>
                    <a:pt x="9068" y="5643"/>
                    <a:pt x="9068" y="3192"/>
                  </a:cubicBezTo>
                  <a:cubicBezTo>
                    <a:pt x="9068" y="1947"/>
                    <a:pt x="8251" y="1"/>
                    <a:pt x="6889" y="1"/>
                  </a:cubicBezTo>
                  <a:cubicBezTo>
                    <a:pt x="5994" y="40"/>
                    <a:pt x="5177" y="429"/>
                    <a:pt x="4593" y="1091"/>
                  </a:cubicBezTo>
                  <a:lnTo>
                    <a:pt x="4476" y="1091"/>
                  </a:lnTo>
                  <a:cubicBezTo>
                    <a:pt x="3892" y="429"/>
                    <a:pt x="3036" y="40"/>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9"/>
            <p:cNvSpPr/>
            <p:nvPr/>
          </p:nvSpPr>
          <p:spPr>
            <a:xfrm>
              <a:off x="-54254" y="2143549"/>
              <a:ext cx="234640" cy="234640"/>
            </a:xfrm>
            <a:custGeom>
              <a:avLst/>
              <a:gdLst/>
              <a:ahLst/>
              <a:cxnLst/>
              <a:rect l="l" t="t" r="r" b="b"/>
              <a:pathLst>
                <a:path w="20936" h="20936" extrusionOk="0">
                  <a:moveTo>
                    <a:pt x="10468" y="0"/>
                  </a:moveTo>
                  <a:cubicBezTo>
                    <a:pt x="4709" y="0"/>
                    <a:pt x="0" y="4670"/>
                    <a:pt x="0" y="10468"/>
                  </a:cubicBezTo>
                  <a:cubicBezTo>
                    <a:pt x="0" y="16227"/>
                    <a:pt x="4709" y="20936"/>
                    <a:pt x="10468" y="20936"/>
                  </a:cubicBezTo>
                  <a:cubicBezTo>
                    <a:pt x="16227" y="20936"/>
                    <a:pt x="20936" y="16227"/>
                    <a:pt x="20936" y="10468"/>
                  </a:cubicBezTo>
                  <a:cubicBezTo>
                    <a:pt x="20936" y="4670"/>
                    <a:pt x="16227" y="0"/>
                    <a:pt x="104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9"/>
            <p:cNvSpPr/>
            <p:nvPr/>
          </p:nvSpPr>
          <p:spPr>
            <a:xfrm>
              <a:off x="-110958" y="2219867"/>
              <a:ext cx="341055" cy="175778"/>
            </a:xfrm>
            <a:custGeom>
              <a:avLst/>
              <a:gdLst/>
              <a:ahLst/>
              <a:cxnLst/>
              <a:rect l="l" t="t" r="r" b="b"/>
              <a:pathLst>
                <a:path w="30431" h="15684" extrusionOk="0">
                  <a:moveTo>
                    <a:pt x="15315" y="1"/>
                  </a:moveTo>
                  <a:cubicBezTo>
                    <a:pt x="15269" y="1"/>
                    <a:pt x="15223" y="1"/>
                    <a:pt x="15177" y="1"/>
                  </a:cubicBezTo>
                  <a:cubicBezTo>
                    <a:pt x="6810" y="1"/>
                    <a:pt x="0" y="3542"/>
                    <a:pt x="39" y="7900"/>
                  </a:cubicBezTo>
                  <a:cubicBezTo>
                    <a:pt x="39" y="12196"/>
                    <a:pt x="6774" y="15683"/>
                    <a:pt x="15116" y="15683"/>
                  </a:cubicBezTo>
                  <a:cubicBezTo>
                    <a:pt x="15162" y="15683"/>
                    <a:pt x="15208" y="15683"/>
                    <a:pt x="15254" y="15683"/>
                  </a:cubicBezTo>
                  <a:cubicBezTo>
                    <a:pt x="23621" y="15683"/>
                    <a:pt x="30431" y="12142"/>
                    <a:pt x="30392" y="7784"/>
                  </a:cubicBezTo>
                  <a:cubicBezTo>
                    <a:pt x="30392" y="3488"/>
                    <a:pt x="23657" y="1"/>
                    <a:pt x="15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9"/>
            <p:cNvSpPr/>
            <p:nvPr/>
          </p:nvSpPr>
          <p:spPr>
            <a:xfrm>
              <a:off x="-283243" y="2279451"/>
              <a:ext cx="685159" cy="622711"/>
            </a:xfrm>
            <a:custGeom>
              <a:avLst/>
              <a:gdLst/>
              <a:ahLst/>
              <a:cxnLst/>
              <a:rect l="l" t="t" r="r" b="b"/>
              <a:pathLst>
                <a:path w="61134" h="55562" extrusionOk="0">
                  <a:moveTo>
                    <a:pt x="30516" y="1"/>
                  </a:moveTo>
                  <a:cubicBezTo>
                    <a:pt x="17946" y="1"/>
                    <a:pt x="6539" y="8624"/>
                    <a:pt x="3542" y="21380"/>
                  </a:cubicBezTo>
                  <a:cubicBezTo>
                    <a:pt x="0" y="36323"/>
                    <a:pt x="9262" y="51265"/>
                    <a:pt x="24205" y="54807"/>
                  </a:cubicBezTo>
                  <a:cubicBezTo>
                    <a:pt x="26352" y="55317"/>
                    <a:pt x="28501" y="55561"/>
                    <a:pt x="30617" y="55561"/>
                  </a:cubicBezTo>
                  <a:cubicBezTo>
                    <a:pt x="43187" y="55561"/>
                    <a:pt x="54595" y="46933"/>
                    <a:pt x="57593" y="34143"/>
                  </a:cubicBezTo>
                  <a:cubicBezTo>
                    <a:pt x="61134" y="19239"/>
                    <a:pt x="51872" y="4258"/>
                    <a:pt x="36929" y="756"/>
                  </a:cubicBezTo>
                  <a:cubicBezTo>
                    <a:pt x="34782" y="245"/>
                    <a:pt x="32632" y="1"/>
                    <a:pt x="305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9"/>
            <p:cNvSpPr/>
            <p:nvPr/>
          </p:nvSpPr>
          <p:spPr>
            <a:xfrm>
              <a:off x="-141490" y="2445807"/>
              <a:ext cx="401677" cy="505044"/>
            </a:xfrm>
            <a:custGeom>
              <a:avLst/>
              <a:gdLst/>
              <a:ahLst/>
              <a:cxnLst/>
              <a:rect l="l" t="t" r="r" b="b"/>
              <a:pathLst>
                <a:path w="35840" h="45063" extrusionOk="0">
                  <a:moveTo>
                    <a:pt x="17901" y="0"/>
                  </a:moveTo>
                  <a:cubicBezTo>
                    <a:pt x="8017" y="0"/>
                    <a:pt x="0" y="10079"/>
                    <a:pt x="0" y="22531"/>
                  </a:cubicBezTo>
                  <a:cubicBezTo>
                    <a:pt x="0" y="34984"/>
                    <a:pt x="8017" y="45062"/>
                    <a:pt x="17901" y="45062"/>
                  </a:cubicBezTo>
                  <a:cubicBezTo>
                    <a:pt x="27824" y="45062"/>
                    <a:pt x="35840" y="34984"/>
                    <a:pt x="35840" y="22531"/>
                  </a:cubicBezTo>
                  <a:cubicBezTo>
                    <a:pt x="35840" y="10079"/>
                    <a:pt x="27824" y="0"/>
                    <a:pt x="17901" y="0"/>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9"/>
            <p:cNvSpPr/>
            <p:nvPr/>
          </p:nvSpPr>
          <p:spPr>
            <a:xfrm>
              <a:off x="12907" y="2698446"/>
              <a:ext cx="92910" cy="33051"/>
            </a:xfrm>
            <a:custGeom>
              <a:avLst/>
              <a:gdLst/>
              <a:ahLst/>
              <a:cxnLst/>
              <a:rect l="l" t="t" r="r" b="b"/>
              <a:pathLst>
                <a:path w="8290" h="2949" extrusionOk="0">
                  <a:moveTo>
                    <a:pt x="4145" y="1"/>
                  </a:moveTo>
                  <a:cubicBezTo>
                    <a:pt x="2073" y="1"/>
                    <a:pt x="1" y="283"/>
                    <a:pt x="1" y="847"/>
                  </a:cubicBezTo>
                  <a:cubicBezTo>
                    <a:pt x="1" y="2015"/>
                    <a:pt x="1869" y="2949"/>
                    <a:pt x="4165" y="2949"/>
                  </a:cubicBezTo>
                  <a:cubicBezTo>
                    <a:pt x="6460" y="2949"/>
                    <a:pt x="8289" y="2015"/>
                    <a:pt x="8289" y="847"/>
                  </a:cubicBezTo>
                  <a:cubicBezTo>
                    <a:pt x="8289" y="283"/>
                    <a:pt x="6217" y="1"/>
                    <a:pt x="4145" y="1"/>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9"/>
            <p:cNvSpPr/>
            <p:nvPr/>
          </p:nvSpPr>
          <p:spPr>
            <a:xfrm>
              <a:off x="32096" y="2797786"/>
              <a:ext cx="52350" cy="20521"/>
            </a:xfrm>
            <a:custGeom>
              <a:avLst/>
              <a:gdLst/>
              <a:ahLst/>
              <a:cxnLst/>
              <a:rect l="l" t="t" r="r" b="b"/>
              <a:pathLst>
                <a:path w="4671" h="1831" extrusionOk="0">
                  <a:moveTo>
                    <a:pt x="1" y="1"/>
                  </a:moveTo>
                  <a:cubicBezTo>
                    <a:pt x="1" y="1012"/>
                    <a:pt x="818" y="1830"/>
                    <a:pt x="1830" y="1830"/>
                  </a:cubicBezTo>
                  <a:lnTo>
                    <a:pt x="2803" y="1830"/>
                  </a:lnTo>
                  <a:cubicBezTo>
                    <a:pt x="2826" y="1830"/>
                    <a:pt x="2849" y="1831"/>
                    <a:pt x="2872" y="1831"/>
                  </a:cubicBezTo>
                  <a:cubicBezTo>
                    <a:pt x="3853" y="1831"/>
                    <a:pt x="4671" y="1027"/>
                    <a:pt x="4671"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9"/>
            <p:cNvSpPr/>
            <p:nvPr/>
          </p:nvSpPr>
          <p:spPr>
            <a:xfrm>
              <a:off x="-183802" y="2376494"/>
              <a:ext cx="505481" cy="241107"/>
            </a:xfrm>
            <a:custGeom>
              <a:avLst/>
              <a:gdLst/>
              <a:ahLst/>
              <a:cxnLst/>
              <a:rect l="l" t="t" r="r" b="b"/>
              <a:pathLst>
                <a:path w="45102" h="21513" extrusionOk="0">
                  <a:moveTo>
                    <a:pt x="15110" y="1"/>
                  </a:moveTo>
                  <a:cubicBezTo>
                    <a:pt x="11980" y="1"/>
                    <a:pt x="8485" y="1474"/>
                    <a:pt x="5682" y="4277"/>
                  </a:cubicBezTo>
                  <a:cubicBezTo>
                    <a:pt x="935" y="9025"/>
                    <a:pt x="1" y="15757"/>
                    <a:pt x="3581" y="19337"/>
                  </a:cubicBezTo>
                  <a:cubicBezTo>
                    <a:pt x="5047" y="20803"/>
                    <a:pt x="7042" y="21512"/>
                    <a:pt x="9213" y="21512"/>
                  </a:cubicBezTo>
                  <a:cubicBezTo>
                    <a:pt x="12342" y="21512"/>
                    <a:pt x="15837" y="20039"/>
                    <a:pt x="18640" y="17236"/>
                  </a:cubicBezTo>
                  <a:cubicBezTo>
                    <a:pt x="20469" y="15446"/>
                    <a:pt x="21831" y="13189"/>
                    <a:pt x="22532" y="10698"/>
                  </a:cubicBezTo>
                  <a:cubicBezTo>
                    <a:pt x="23232" y="13189"/>
                    <a:pt x="24555" y="15446"/>
                    <a:pt x="26423" y="17236"/>
                  </a:cubicBezTo>
                  <a:cubicBezTo>
                    <a:pt x="29226" y="20039"/>
                    <a:pt x="32721" y="21512"/>
                    <a:pt x="35851" y="21512"/>
                  </a:cubicBezTo>
                  <a:cubicBezTo>
                    <a:pt x="38021" y="21512"/>
                    <a:pt x="40016" y="20803"/>
                    <a:pt x="41483" y="19337"/>
                  </a:cubicBezTo>
                  <a:cubicBezTo>
                    <a:pt x="45102" y="15757"/>
                    <a:pt x="44051" y="9025"/>
                    <a:pt x="39342" y="4277"/>
                  </a:cubicBezTo>
                  <a:cubicBezTo>
                    <a:pt x="36539" y="1474"/>
                    <a:pt x="33044" y="1"/>
                    <a:pt x="29915" y="1"/>
                  </a:cubicBezTo>
                  <a:cubicBezTo>
                    <a:pt x="27744" y="1"/>
                    <a:pt x="25749" y="710"/>
                    <a:pt x="24283" y="2176"/>
                  </a:cubicBezTo>
                  <a:cubicBezTo>
                    <a:pt x="23466" y="3032"/>
                    <a:pt x="22843" y="4044"/>
                    <a:pt x="22493" y="5172"/>
                  </a:cubicBezTo>
                  <a:cubicBezTo>
                    <a:pt x="22143" y="4044"/>
                    <a:pt x="21559" y="3032"/>
                    <a:pt x="20742" y="2176"/>
                  </a:cubicBezTo>
                  <a:cubicBezTo>
                    <a:pt x="19275" y="710"/>
                    <a:pt x="17280" y="1"/>
                    <a:pt x="1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9"/>
            <p:cNvSpPr/>
            <p:nvPr/>
          </p:nvSpPr>
          <p:spPr>
            <a:xfrm>
              <a:off x="280710" y="2865395"/>
              <a:ext cx="27055" cy="191469"/>
            </a:xfrm>
            <a:custGeom>
              <a:avLst/>
              <a:gdLst/>
              <a:ahLst/>
              <a:cxnLst/>
              <a:rect l="l" t="t" r="r" b="b"/>
              <a:pathLst>
                <a:path w="2414" h="17084" fill="none" extrusionOk="0">
                  <a:moveTo>
                    <a:pt x="1" y="0"/>
                  </a:moveTo>
                  <a:cubicBezTo>
                    <a:pt x="1324" y="0"/>
                    <a:pt x="2413" y="3853"/>
                    <a:pt x="2413" y="8561"/>
                  </a:cubicBezTo>
                  <a:cubicBezTo>
                    <a:pt x="2413" y="13270"/>
                    <a:pt x="1324" y="17083"/>
                    <a:pt x="1"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9"/>
            <p:cNvSpPr/>
            <p:nvPr/>
          </p:nvSpPr>
          <p:spPr>
            <a:xfrm>
              <a:off x="186066" y="2747191"/>
              <a:ext cx="160503" cy="160940"/>
            </a:xfrm>
            <a:custGeom>
              <a:avLst/>
              <a:gdLst/>
              <a:ahLst/>
              <a:cxnLst/>
              <a:rect l="l" t="t" r="r" b="b"/>
              <a:pathLst>
                <a:path w="14321" h="14360" extrusionOk="0">
                  <a:moveTo>
                    <a:pt x="7161" y="1"/>
                  </a:moveTo>
                  <a:cubicBezTo>
                    <a:pt x="3191" y="1"/>
                    <a:pt x="0" y="3230"/>
                    <a:pt x="0" y="7200"/>
                  </a:cubicBezTo>
                  <a:cubicBezTo>
                    <a:pt x="0" y="11130"/>
                    <a:pt x="3191" y="14360"/>
                    <a:pt x="7161" y="14360"/>
                  </a:cubicBezTo>
                  <a:cubicBezTo>
                    <a:pt x="11130" y="14360"/>
                    <a:pt x="14321" y="11130"/>
                    <a:pt x="14321" y="7200"/>
                  </a:cubicBezTo>
                  <a:cubicBezTo>
                    <a:pt x="14321"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9"/>
            <p:cNvSpPr/>
            <p:nvPr/>
          </p:nvSpPr>
          <p:spPr>
            <a:xfrm>
              <a:off x="235350" y="2781881"/>
              <a:ext cx="54962" cy="54726"/>
            </a:xfrm>
            <a:custGeom>
              <a:avLst/>
              <a:gdLst/>
              <a:ahLst/>
              <a:cxnLst/>
              <a:rect l="l" t="t" r="r" b="b"/>
              <a:pathLst>
                <a:path w="4904" h="4883" extrusionOk="0">
                  <a:moveTo>
                    <a:pt x="4109" y="0"/>
                  </a:moveTo>
                  <a:cubicBezTo>
                    <a:pt x="3736" y="0"/>
                    <a:pt x="3360" y="61"/>
                    <a:pt x="2997" y="174"/>
                  </a:cubicBezTo>
                  <a:cubicBezTo>
                    <a:pt x="2336" y="408"/>
                    <a:pt x="1791" y="758"/>
                    <a:pt x="1285" y="1225"/>
                  </a:cubicBezTo>
                  <a:cubicBezTo>
                    <a:pt x="818" y="1692"/>
                    <a:pt x="468" y="2276"/>
                    <a:pt x="234" y="2937"/>
                  </a:cubicBezTo>
                  <a:cubicBezTo>
                    <a:pt x="40" y="3560"/>
                    <a:pt x="1" y="4221"/>
                    <a:pt x="117" y="4883"/>
                  </a:cubicBezTo>
                  <a:cubicBezTo>
                    <a:pt x="273" y="4260"/>
                    <a:pt x="468" y="3677"/>
                    <a:pt x="740" y="3132"/>
                  </a:cubicBezTo>
                  <a:cubicBezTo>
                    <a:pt x="1012" y="2626"/>
                    <a:pt x="1363" y="2159"/>
                    <a:pt x="1791" y="1731"/>
                  </a:cubicBezTo>
                  <a:cubicBezTo>
                    <a:pt x="2219" y="1303"/>
                    <a:pt x="2686" y="953"/>
                    <a:pt x="3192" y="680"/>
                  </a:cubicBezTo>
                  <a:cubicBezTo>
                    <a:pt x="3736" y="408"/>
                    <a:pt x="4320" y="213"/>
                    <a:pt x="4904" y="96"/>
                  </a:cubicBezTo>
                  <a:cubicBezTo>
                    <a:pt x="4644" y="32"/>
                    <a:pt x="4377" y="0"/>
                    <a:pt x="4109"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9"/>
            <p:cNvSpPr/>
            <p:nvPr/>
          </p:nvSpPr>
          <p:spPr>
            <a:xfrm>
              <a:off x="253238" y="2865395"/>
              <a:ext cx="27481" cy="191469"/>
            </a:xfrm>
            <a:custGeom>
              <a:avLst/>
              <a:gdLst/>
              <a:ahLst/>
              <a:cxnLst/>
              <a:rect l="l" t="t" r="r" b="b"/>
              <a:pathLst>
                <a:path w="2452" h="17084" fill="none" extrusionOk="0">
                  <a:moveTo>
                    <a:pt x="2452" y="17083"/>
                  </a:moveTo>
                  <a:cubicBezTo>
                    <a:pt x="1090" y="17083"/>
                    <a:pt x="0" y="13270"/>
                    <a:pt x="0" y="8561"/>
                  </a:cubicBezTo>
                  <a:cubicBezTo>
                    <a:pt x="0" y="3853"/>
                    <a:pt x="1090" y="0"/>
                    <a:pt x="2452"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9"/>
            <p:cNvSpPr/>
            <p:nvPr/>
          </p:nvSpPr>
          <p:spPr>
            <a:xfrm>
              <a:off x="-191647" y="2865395"/>
              <a:ext cx="27481" cy="191469"/>
            </a:xfrm>
            <a:custGeom>
              <a:avLst/>
              <a:gdLst/>
              <a:ahLst/>
              <a:cxnLst/>
              <a:rect l="l" t="t" r="r" b="b"/>
              <a:pathLst>
                <a:path w="2452" h="17084" fill="none" extrusionOk="0">
                  <a:moveTo>
                    <a:pt x="2452" y="0"/>
                  </a:moveTo>
                  <a:cubicBezTo>
                    <a:pt x="1129" y="0"/>
                    <a:pt x="0" y="3853"/>
                    <a:pt x="0" y="8561"/>
                  </a:cubicBezTo>
                  <a:cubicBezTo>
                    <a:pt x="0" y="13270"/>
                    <a:pt x="1090" y="17083"/>
                    <a:pt x="2452"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9"/>
            <p:cNvSpPr/>
            <p:nvPr/>
          </p:nvSpPr>
          <p:spPr>
            <a:xfrm>
              <a:off x="-230474" y="2747191"/>
              <a:ext cx="160951" cy="160940"/>
            </a:xfrm>
            <a:custGeom>
              <a:avLst/>
              <a:gdLst/>
              <a:ahLst/>
              <a:cxnLst/>
              <a:rect l="l" t="t" r="r" b="b"/>
              <a:pathLst>
                <a:path w="14361" h="14360" extrusionOk="0">
                  <a:moveTo>
                    <a:pt x="7161" y="1"/>
                  </a:moveTo>
                  <a:cubicBezTo>
                    <a:pt x="3231" y="1"/>
                    <a:pt x="1" y="3230"/>
                    <a:pt x="1" y="7200"/>
                  </a:cubicBezTo>
                  <a:cubicBezTo>
                    <a:pt x="1" y="11130"/>
                    <a:pt x="3231" y="14360"/>
                    <a:pt x="7161" y="14360"/>
                  </a:cubicBezTo>
                  <a:cubicBezTo>
                    <a:pt x="11130" y="14360"/>
                    <a:pt x="14360" y="11130"/>
                    <a:pt x="14360" y="7200"/>
                  </a:cubicBezTo>
                  <a:cubicBezTo>
                    <a:pt x="14360"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9"/>
            <p:cNvSpPr/>
            <p:nvPr/>
          </p:nvSpPr>
          <p:spPr>
            <a:xfrm>
              <a:off x="-174207" y="2781915"/>
              <a:ext cx="54962" cy="54693"/>
            </a:xfrm>
            <a:custGeom>
              <a:avLst/>
              <a:gdLst/>
              <a:ahLst/>
              <a:cxnLst/>
              <a:rect l="l" t="t" r="r" b="b"/>
              <a:pathLst>
                <a:path w="4904" h="4880" extrusionOk="0">
                  <a:moveTo>
                    <a:pt x="775" y="0"/>
                  </a:moveTo>
                  <a:cubicBezTo>
                    <a:pt x="511" y="0"/>
                    <a:pt x="250" y="31"/>
                    <a:pt x="1" y="93"/>
                  </a:cubicBezTo>
                  <a:cubicBezTo>
                    <a:pt x="585" y="210"/>
                    <a:pt x="1207" y="405"/>
                    <a:pt x="1752" y="677"/>
                  </a:cubicBezTo>
                  <a:cubicBezTo>
                    <a:pt x="2258" y="950"/>
                    <a:pt x="2725" y="1300"/>
                    <a:pt x="3153" y="1728"/>
                  </a:cubicBezTo>
                  <a:cubicBezTo>
                    <a:pt x="3581" y="2156"/>
                    <a:pt x="3931" y="2623"/>
                    <a:pt x="4204" y="3129"/>
                  </a:cubicBezTo>
                  <a:cubicBezTo>
                    <a:pt x="4437" y="3674"/>
                    <a:pt x="4670" y="4257"/>
                    <a:pt x="4787" y="4880"/>
                  </a:cubicBezTo>
                  <a:cubicBezTo>
                    <a:pt x="4904" y="4218"/>
                    <a:pt x="4865" y="3557"/>
                    <a:pt x="4670" y="2934"/>
                  </a:cubicBezTo>
                  <a:cubicBezTo>
                    <a:pt x="4242" y="1650"/>
                    <a:pt x="3231" y="599"/>
                    <a:pt x="1947" y="210"/>
                  </a:cubicBezTo>
                  <a:cubicBezTo>
                    <a:pt x="1573" y="70"/>
                    <a:pt x="1171" y="0"/>
                    <a:pt x="775"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9"/>
            <p:cNvSpPr/>
            <p:nvPr/>
          </p:nvSpPr>
          <p:spPr>
            <a:xfrm>
              <a:off x="-164176" y="2865395"/>
              <a:ext cx="27055" cy="191469"/>
            </a:xfrm>
            <a:custGeom>
              <a:avLst/>
              <a:gdLst/>
              <a:ahLst/>
              <a:cxnLst/>
              <a:rect l="l" t="t" r="r" b="b"/>
              <a:pathLst>
                <a:path w="2414" h="17084" fill="none" extrusionOk="0">
                  <a:moveTo>
                    <a:pt x="1" y="17083"/>
                  </a:moveTo>
                  <a:cubicBezTo>
                    <a:pt x="1324" y="17083"/>
                    <a:pt x="2414" y="13270"/>
                    <a:pt x="2414" y="8561"/>
                  </a:cubicBezTo>
                  <a:cubicBezTo>
                    <a:pt x="2414" y="3853"/>
                    <a:pt x="1363" y="0"/>
                    <a:pt x="1"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209"/>
            <p:cNvGrpSpPr/>
            <p:nvPr/>
          </p:nvGrpSpPr>
          <p:grpSpPr>
            <a:xfrm>
              <a:off x="-67777" y="2641782"/>
              <a:ext cx="254286" cy="37044"/>
              <a:chOff x="2919328" y="1640050"/>
              <a:chExt cx="441546" cy="64324"/>
            </a:xfrm>
          </p:grpSpPr>
          <p:sp>
            <p:nvSpPr>
              <p:cNvPr id="3413" name="Google Shape;3413;p209"/>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9"/>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15" name="Google Shape;3415;p209"/>
          <p:cNvSpPr txBox="1"/>
          <p:nvPr/>
        </p:nvSpPr>
        <p:spPr>
          <a:xfrm>
            <a:off x="2085900" y="1672925"/>
            <a:ext cx="6025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“I think my biggest suggestion, as I mentioned a little earlier, is just don't use Duolingo as your only resource. Because particularly nowadays or for any language, there are so many other resources out there and there are certain things that each of them does better or worse than the others.”</a:t>
            </a:r>
            <a:endParaRPr>
              <a:solidFill>
                <a:schemeClr val="dk1"/>
              </a:solidFill>
              <a:latin typeface="Oswald"/>
              <a:ea typeface="Oswald"/>
              <a:cs typeface="Oswald"/>
              <a:sym typeface="Oswald"/>
            </a:endParaRPr>
          </a:p>
        </p:txBody>
      </p:sp>
      <p:sp>
        <p:nvSpPr>
          <p:cNvPr id="3416" name="Google Shape;3416;p209"/>
          <p:cNvSpPr txBox="1"/>
          <p:nvPr/>
        </p:nvSpPr>
        <p:spPr>
          <a:xfrm>
            <a:off x="650175" y="3506675"/>
            <a:ext cx="628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“My opinion on that is since Duolingo is a non-human system, I think to have a human tutor at the end of a section would actually be a nice relief, a nice change of pace. ”</a:t>
            </a:r>
            <a:endParaRPr>
              <a:solidFill>
                <a:schemeClr val="dk1"/>
              </a:solidFill>
              <a:latin typeface="Oswald"/>
              <a:ea typeface="Oswald"/>
              <a:cs typeface="Oswald"/>
              <a:sym typeface="Oswa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0"/>
        <p:cNvGrpSpPr/>
        <p:nvPr/>
      </p:nvGrpSpPr>
      <p:grpSpPr>
        <a:xfrm>
          <a:off x="0" y="0"/>
          <a:ext cx="0" cy="0"/>
          <a:chOff x="0" y="0"/>
          <a:chExt cx="0" cy="0"/>
        </a:xfrm>
      </p:grpSpPr>
      <p:sp>
        <p:nvSpPr>
          <p:cNvPr id="3421" name="Google Shape;3421;p21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Self-monitoring</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422" name="Google Shape;3422;p210"/>
          <p:cNvSpPr txBox="1"/>
          <p:nvPr/>
        </p:nvSpPr>
        <p:spPr>
          <a:xfrm>
            <a:off x="1235138" y="1353988"/>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self-monitor their learning process through </a:t>
            </a:r>
            <a:r>
              <a:rPr lang="en" sz="1600" b="1">
                <a:solidFill>
                  <a:schemeClr val="dk1"/>
                </a:solidFill>
                <a:latin typeface="Roboto"/>
                <a:ea typeface="Roboto"/>
                <a:cs typeface="Roboto"/>
                <a:sym typeface="Roboto"/>
              </a:rPr>
              <a:t>feelings of knowing, content evaluation, and the judgment of the adequacy of information available.</a:t>
            </a:r>
            <a:r>
              <a:rPr lang="en" sz="1600">
                <a:solidFill>
                  <a:schemeClr val="dk1"/>
                </a:solidFill>
                <a:latin typeface="Roboto"/>
                <a:ea typeface="Roboto"/>
                <a:cs typeface="Roboto"/>
                <a:sym typeface="Roboto"/>
              </a:rPr>
              <a:t> Learners can spontaneously recognize the content they learned in Duolingo when they unconsciously encounter the language in daily life. However, they fail to recall the entire knowledge base that they learned with accuracy or completion.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3423" name="Google Shape;3423;p210"/>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10"/>
          <p:cNvSpPr txBox="1"/>
          <p:nvPr/>
        </p:nvSpPr>
        <p:spPr>
          <a:xfrm>
            <a:off x="1235150" y="3017663"/>
            <a:ext cx="66342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highly rely on technology to monitor their learning through habit reinforcement and tracking.</a:t>
            </a:r>
            <a:endParaRPr sz="2000" b="1">
              <a:solidFill>
                <a:schemeClr val="dk1"/>
              </a:solidFill>
              <a:latin typeface="Oswald"/>
              <a:ea typeface="Oswald"/>
              <a:cs typeface="Oswald"/>
              <a:sym typeface="Oswald"/>
            </a:endParaRPr>
          </a:p>
        </p:txBody>
      </p:sp>
      <p:sp>
        <p:nvSpPr>
          <p:cNvPr id="3425" name="Google Shape;3425;p210"/>
          <p:cNvSpPr/>
          <p:nvPr/>
        </p:nvSpPr>
        <p:spPr>
          <a:xfrm>
            <a:off x="1028711" y="31071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6" name="Google Shape;3426;p210"/>
          <p:cNvGrpSpPr/>
          <p:nvPr/>
        </p:nvGrpSpPr>
        <p:grpSpPr>
          <a:xfrm>
            <a:off x="7549004" y="3107115"/>
            <a:ext cx="951191" cy="1826002"/>
            <a:chOff x="6816579" y="2284553"/>
            <a:chExt cx="574356" cy="1102658"/>
          </a:xfrm>
        </p:grpSpPr>
        <p:grpSp>
          <p:nvGrpSpPr>
            <p:cNvPr id="3427" name="Google Shape;3427;p210"/>
            <p:cNvGrpSpPr/>
            <p:nvPr/>
          </p:nvGrpSpPr>
          <p:grpSpPr>
            <a:xfrm>
              <a:off x="6816579" y="2284553"/>
              <a:ext cx="574356" cy="1102658"/>
              <a:chOff x="6816579" y="2284553"/>
              <a:chExt cx="574356" cy="1102658"/>
            </a:xfrm>
          </p:grpSpPr>
          <p:sp>
            <p:nvSpPr>
              <p:cNvPr id="3428" name="Google Shape;3428;p210"/>
              <p:cNvSpPr/>
              <p:nvPr/>
            </p:nvSpPr>
            <p:spPr>
              <a:xfrm>
                <a:off x="6890882" y="3158723"/>
                <a:ext cx="424848" cy="228488"/>
              </a:xfrm>
              <a:custGeom>
                <a:avLst/>
                <a:gdLst/>
                <a:ahLst/>
                <a:cxnLst/>
                <a:rect l="l" t="t" r="r" b="b"/>
                <a:pathLst>
                  <a:path w="37251" h="20034" extrusionOk="0">
                    <a:moveTo>
                      <a:pt x="18610" y="0"/>
                    </a:moveTo>
                    <a:cubicBezTo>
                      <a:pt x="16567" y="0"/>
                      <a:pt x="14529" y="110"/>
                      <a:pt x="12510" y="330"/>
                    </a:cubicBezTo>
                    <a:cubicBezTo>
                      <a:pt x="10952" y="530"/>
                      <a:pt x="9393" y="849"/>
                      <a:pt x="7914" y="1329"/>
                    </a:cubicBezTo>
                    <a:cubicBezTo>
                      <a:pt x="6715" y="1689"/>
                      <a:pt x="5596" y="2248"/>
                      <a:pt x="4597" y="2968"/>
                    </a:cubicBezTo>
                    <a:cubicBezTo>
                      <a:pt x="3717" y="3567"/>
                      <a:pt x="2958" y="4327"/>
                      <a:pt x="2359" y="5206"/>
                    </a:cubicBezTo>
                    <a:cubicBezTo>
                      <a:pt x="1759" y="6085"/>
                      <a:pt x="1319" y="7044"/>
                      <a:pt x="1000" y="8044"/>
                    </a:cubicBezTo>
                    <a:cubicBezTo>
                      <a:pt x="680" y="9163"/>
                      <a:pt x="440" y="10322"/>
                      <a:pt x="280" y="11481"/>
                    </a:cubicBezTo>
                    <a:cubicBezTo>
                      <a:pt x="160" y="12720"/>
                      <a:pt x="80" y="14039"/>
                      <a:pt x="40" y="15478"/>
                    </a:cubicBezTo>
                    <a:cubicBezTo>
                      <a:pt x="0" y="16916"/>
                      <a:pt x="0" y="18435"/>
                      <a:pt x="0" y="20034"/>
                    </a:cubicBezTo>
                    <a:lnTo>
                      <a:pt x="37250" y="20034"/>
                    </a:lnTo>
                    <a:cubicBezTo>
                      <a:pt x="37250" y="18435"/>
                      <a:pt x="37250" y="16876"/>
                      <a:pt x="37210" y="15478"/>
                    </a:cubicBezTo>
                    <a:cubicBezTo>
                      <a:pt x="37170" y="14079"/>
                      <a:pt x="37090" y="12720"/>
                      <a:pt x="36930" y="11481"/>
                    </a:cubicBezTo>
                    <a:cubicBezTo>
                      <a:pt x="36810" y="10322"/>
                      <a:pt x="36571" y="9163"/>
                      <a:pt x="36211" y="8044"/>
                    </a:cubicBezTo>
                    <a:cubicBezTo>
                      <a:pt x="35931" y="7044"/>
                      <a:pt x="35452" y="6085"/>
                      <a:pt x="34852" y="5206"/>
                    </a:cubicBezTo>
                    <a:cubicBezTo>
                      <a:pt x="34253" y="4327"/>
                      <a:pt x="33493" y="3567"/>
                      <a:pt x="32654" y="2968"/>
                    </a:cubicBezTo>
                    <a:cubicBezTo>
                      <a:pt x="31615" y="2248"/>
                      <a:pt x="30496" y="1689"/>
                      <a:pt x="29337" y="1329"/>
                    </a:cubicBezTo>
                    <a:cubicBezTo>
                      <a:pt x="27818" y="849"/>
                      <a:pt x="26299" y="530"/>
                      <a:pt x="24740" y="330"/>
                    </a:cubicBezTo>
                    <a:cubicBezTo>
                      <a:pt x="22702" y="110"/>
                      <a:pt x="20654" y="0"/>
                      <a:pt x="18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10"/>
              <p:cNvSpPr/>
              <p:nvPr/>
            </p:nvSpPr>
            <p:spPr>
              <a:xfrm>
                <a:off x="7003016" y="2991549"/>
                <a:ext cx="200580" cy="259829"/>
              </a:xfrm>
              <a:custGeom>
                <a:avLst/>
                <a:gdLst/>
                <a:ahLst/>
                <a:cxnLst/>
                <a:rect l="l" t="t" r="r" b="b"/>
                <a:pathLst>
                  <a:path w="17587" h="22782" extrusionOk="0">
                    <a:moveTo>
                      <a:pt x="0" y="0"/>
                    </a:moveTo>
                    <a:lnTo>
                      <a:pt x="0" y="13989"/>
                    </a:lnTo>
                    <a:cubicBezTo>
                      <a:pt x="0" y="18825"/>
                      <a:pt x="3917" y="22782"/>
                      <a:pt x="8793" y="22782"/>
                    </a:cubicBezTo>
                    <a:cubicBezTo>
                      <a:pt x="13629" y="22782"/>
                      <a:pt x="17586" y="18825"/>
                      <a:pt x="17586" y="13989"/>
                    </a:cubicBezTo>
                    <a:lnTo>
                      <a:pt x="17586"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10"/>
              <p:cNvSpPr/>
              <p:nvPr/>
            </p:nvSpPr>
            <p:spPr>
              <a:xfrm>
                <a:off x="7003016" y="3025273"/>
                <a:ext cx="200580" cy="133450"/>
              </a:xfrm>
              <a:custGeom>
                <a:avLst/>
                <a:gdLst/>
                <a:ahLst/>
                <a:cxnLst/>
                <a:rect l="l" t="t" r="r" b="b"/>
                <a:pathLst>
                  <a:path w="17587" h="11701" extrusionOk="0">
                    <a:moveTo>
                      <a:pt x="0" y="1"/>
                    </a:moveTo>
                    <a:lnTo>
                      <a:pt x="0" y="8674"/>
                    </a:lnTo>
                    <a:cubicBezTo>
                      <a:pt x="2682" y="10690"/>
                      <a:pt x="5882" y="11701"/>
                      <a:pt x="9089" y="11701"/>
                    </a:cubicBezTo>
                    <a:cubicBezTo>
                      <a:pt x="12049" y="11701"/>
                      <a:pt x="15016" y="10840"/>
                      <a:pt x="17586" y="9113"/>
                    </a:cubicBezTo>
                    <a:lnTo>
                      <a:pt x="17586" y="1"/>
                    </a:ln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10"/>
              <p:cNvSpPr/>
              <p:nvPr/>
            </p:nvSpPr>
            <p:spPr>
              <a:xfrm>
                <a:off x="7008936" y="2452754"/>
                <a:ext cx="93464" cy="306783"/>
              </a:xfrm>
              <a:custGeom>
                <a:avLst/>
                <a:gdLst/>
                <a:ahLst/>
                <a:cxnLst/>
                <a:rect l="l" t="t" r="r" b="b"/>
                <a:pathLst>
                  <a:path w="8195" h="26899" extrusionOk="0">
                    <a:moveTo>
                      <a:pt x="1" y="0"/>
                    </a:moveTo>
                    <a:lnTo>
                      <a:pt x="1800" y="25819"/>
                    </a:lnTo>
                    <a:cubicBezTo>
                      <a:pt x="1840" y="25979"/>
                      <a:pt x="1879" y="26139"/>
                      <a:pt x="1959" y="26259"/>
                    </a:cubicBezTo>
                    <a:cubicBezTo>
                      <a:pt x="2039" y="26419"/>
                      <a:pt x="2119" y="26539"/>
                      <a:pt x="2239" y="26619"/>
                    </a:cubicBezTo>
                    <a:cubicBezTo>
                      <a:pt x="2319" y="26739"/>
                      <a:pt x="2439" y="26819"/>
                      <a:pt x="2559" y="26859"/>
                    </a:cubicBezTo>
                    <a:cubicBezTo>
                      <a:pt x="2679" y="26899"/>
                      <a:pt x="2799" y="26899"/>
                      <a:pt x="2919" y="26899"/>
                    </a:cubicBezTo>
                    <a:lnTo>
                      <a:pt x="4078" y="26659"/>
                    </a:lnTo>
                    <a:lnTo>
                      <a:pt x="5237" y="26419"/>
                    </a:lnTo>
                    <a:lnTo>
                      <a:pt x="6396" y="26179"/>
                    </a:lnTo>
                    <a:lnTo>
                      <a:pt x="7555" y="25979"/>
                    </a:lnTo>
                    <a:cubicBezTo>
                      <a:pt x="7675" y="25939"/>
                      <a:pt x="7795" y="25899"/>
                      <a:pt x="7875" y="25819"/>
                    </a:cubicBezTo>
                    <a:cubicBezTo>
                      <a:pt x="7955" y="25700"/>
                      <a:pt x="8034" y="25580"/>
                      <a:pt x="8114" y="25460"/>
                    </a:cubicBezTo>
                    <a:cubicBezTo>
                      <a:pt x="8154" y="25340"/>
                      <a:pt x="8194" y="25180"/>
                      <a:pt x="8194" y="25060"/>
                    </a:cubicBezTo>
                    <a:cubicBezTo>
                      <a:pt x="8194" y="24860"/>
                      <a:pt x="8194" y="24700"/>
                      <a:pt x="8154" y="2454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10"/>
              <p:cNvSpPr/>
              <p:nvPr/>
            </p:nvSpPr>
            <p:spPr>
              <a:xfrm>
                <a:off x="7090082" y="2452754"/>
                <a:ext cx="93909" cy="306669"/>
              </a:xfrm>
              <a:custGeom>
                <a:avLst/>
                <a:gdLst/>
                <a:ahLst/>
                <a:cxnLst/>
                <a:rect l="l" t="t" r="r" b="b"/>
                <a:pathLst>
                  <a:path w="8234" h="26889" extrusionOk="0">
                    <a:moveTo>
                      <a:pt x="8234" y="0"/>
                    </a:moveTo>
                    <a:lnTo>
                      <a:pt x="40" y="24540"/>
                    </a:lnTo>
                    <a:cubicBezTo>
                      <a:pt x="0" y="24700"/>
                      <a:pt x="0" y="24860"/>
                      <a:pt x="0" y="25060"/>
                    </a:cubicBezTo>
                    <a:cubicBezTo>
                      <a:pt x="0" y="25180"/>
                      <a:pt x="40" y="25340"/>
                      <a:pt x="80" y="25460"/>
                    </a:cubicBezTo>
                    <a:cubicBezTo>
                      <a:pt x="160" y="25580"/>
                      <a:pt x="240" y="25700"/>
                      <a:pt x="320" y="25819"/>
                    </a:cubicBezTo>
                    <a:cubicBezTo>
                      <a:pt x="440" y="25899"/>
                      <a:pt x="560" y="25939"/>
                      <a:pt x="680" y="25979"/>
                    </a:cubicBezTo>
                    <a:lnTo>
                      <a:pt x="1839" y="26179"/>
                    </a:lnTo>
                    <a:lnTo>
                      <a:pt x="2998" y="26419"/>
                    </a:lnTo>
                    <a:lnTo>
                      <a:pt x="4157" y="26659"/>
                    </a:lnTo>
                    <a:lnTo>
                      <a:pt x="5276" y="26859"/>
                    </a:lnTo>
                    <a:cubicBezTo>
                      <a:pt x="5336" y="26879"/>
                      <a:pt x="5406" y="26889"/>
                      <a:pt x="5476" y="26889"/>
                    </a:cubicBezTo>
                    <a:cubicBezTo>
                      <a:pt x="5546" y="26889"/>
                      <a:pt x="5616" y="26879"/>
                      <a:pt x="5676" y="26859"/>
                    </a:cubicBezTo>
                    <a:cubicBezTo>
                      <a:pt x="5795" y="26819"/>
                      <a:pt x="5915" y="26739"/>
                      <a:pt x="5995" y="26619"/>
                    </a:cubicBezTo>
                    <a:cubicBezTo>
                      <a:pt x="6115" y="26539"/>
                      <a:pt x="6195" y="26419"/>
                      <a:pt x="6275" y="26259"/>
                    </a:cubicBezTo>
                    <a:cubicBezTo>
                      <a:pt x="6315" y="26139"/>
                      <a:pt x="6395" y="25979"/>
                      <a:pt x="6395" y="25779"/>
                    </a:cubicBezTo>
                    <a:lnTo>
                      <a:pt x="8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10"/>
              <p:cNvSpPr/>
              <p:nvPr/>
            </p:nvSpPr>
            <p:spPr>
              <a:xfrm>
                <a:off x="7038110" y="2284553"/>
                <a:ext cx="113058" cy="470422"/>
              </a:xfrm>
              <a:custGeom>
                <a:avLst/>
                <a:gdLst/>
                <a:ahLst/>
                <a:cxnLst/>
                <a:rect l="l" t="t" r="r" b="b"/>
                <a:pathLst>
                  <a:path w="9913" h="41247" extrusionOk="0">
                    <a:moveTo>
                      <a:pt x="2399" y="0"/>
                    </a:moveTo>
                    <a:lnTo>
                      <a:pt x="1" y="39288"/>
                    </a:lnTo>
                    <a:cubicBezTo>
                      <a:pt x="1" y="39528"/>
                      <a:pt x="41" y="39808"/>
                      <a:pt x="121" y="40048"/>
                    </a:cubicBezTo>
                    <a:cubicBezTo>
                      <a:pt x="161" y="40248"/>
                      <a:pt x="241" y="40448"/>
                      <a:pt x="401" y="40647"/>
                    </a:cubicBezTo>
                    <a:cubicBezTo>
                      <a:pt x="481" y="40807"/>
                      <a:pt x="640" y="40967"/>
                      <a:pt x="840" y="41087"/>
                    </a:cubicBezTo>
                    <a:cubicBezTo>
                      <a:pt x="1000" y="41167"/>
                      <a:pt x="1160" y="41207"/>
                      <a:pt x="1360" y="41247"/>
                    </a:cubicBezTo>
                    <a:lnTo>
                      <a:pt x="8554" y="41247"/>
                    </a:lnTo>
                    <a:cubicBezTo>
                      <a:pt x="8754" y="41207"/>
                      <a:pt x="8954" y="41167"/>
                      <a:pt x="9114" y="41087"/>
                    </a:cubicBezTo>
                    <a:cubicBezTo>
                      <a:pt x="9273" y="40967"/>
                      <a:pt x="9433" y="40807"/>
                      <a:pt x="9553" y="40647"/>
                    </a:cubicBezTo>
                    <a:cubicBezTo>
                      <a:pt x="9673" y="40448"/>
                      <a:pt x="9753" y="40248"/>
                      <a:pt x="9833" y="40048"/>
                    </a:cubicBezTo>
                    <a:cubicBezTo>
                      <a:pt x="9873" y="39808"/>
                      <a:pt x="9913" y="39528"/>
                      <a:pt x="9913" y="39288"/>
                    </a:cubicBezTo>
                    <a:lnTo>
                      <a:pt x="7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10"/>
              <p:cNvSpPr/>
              <p:nvPr/>
            </p:nvSpPr>
            <p:spPr>
              <a:xfrm>
                <a:off x="6886320" y="2592237"/>
                <a:ext cx="419829" cy="528314"/>
              </a:xfrm>
              <a:custGeom>
                <a:avLst/>
                <a:gdLst/>
                <a:ahLst/>
                <a:cxnLst/>
                <a:rect l="l" t="t" r="r" b="b"/>
                <a:pathLst>
                  <a:path w="36811" h="46323" extrusionOk="0">
                    <a:moveTo>
                      <a:pt x="18386" y="0"/>
                    </a:moveTo>
                    <a:cubicBezTo>
                      <a:pt x="8234" y="0"/>
                      <a:pt x="1" y="10392"/>
                      <a:pt x="1" y="23182"/>
                    </a:cubicBezTo>
                    <a:cubicBezTo>
                      <a:pt x="1" y="35931"/>
                      <a:pt x="8234" y="46323"/>
                      <a:pt x="18386" y="46323"/>
                    </a:cubicBezTo>
                    <a:cubicBezTo>
                      <a:pt x="28577" y="46323"/>
                      <a:pt x="36811" y="35931"/>
                      <a:pt x="36811" y="23182"/>
                    </a:cubicBezTo>
                    <a:cubicBezTo>
                      <a:pt x="36811" y="10392"/>
                      <a:pt x="28577"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10"/>
              <p:cNvSpPr/>
              <p:nvPr/>
            </p:nvSpPr>
            <p:spPr>
              <a:xfrm>
                <a:off x="7247790" y="2901289"/>
                <a:ext cx="127645" cy="127645"/>
              </a:xfrm>
              <a:custGeom>
                <a:avLst/>
                <a:gdLst/>
                <a:ahLst/>
                <a:cxnLst/>
                <a:rect l="l" t="t" r="r" b="b"/>
                <a:pathLst>
                  <a:path w="11192" h="11192" extrusionOk="0">
                    <a:moveTo>
                      <a:pt x="5596" y="0"/>
                    </a:moveTo>
                    <a:cubicBezTo>
                      <a:pt x="2519" y="0"/>
                      <a:pt x="1" y="2518"/>
                      <a:pt x="1" y="5596"/>
                    </a:cubicBezTo>
                    <a:cubicBezTo>
                      <a:pt x="1" y="8673"/>
                      <a:pt x="2519" y="11191"/>
                      <a:pt x="5596" y="11191"/>
                    </a:cubicBezTo>
                    <a:cubicBezTo>
                      <a:pt x="8714" y="11191"/>
                      <a:pt x="11192" y="8673"/>
                      <a:pt x="11192" y="5596"/>
                    </a:cubicBezTo>
                    <a:cubicBezTo>
                      <a:pt x="11192" y="2518"/>
                      <a:pt x="8714" y="0"/>
                      <a:pt x="559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10"/>
              <p:cNvSpPr/>
              <p:nvPr/>
            </p:nvSpPr>
            <p:spPr>
              <a:xfrm>
                <a:off x="7287001" y="2928753"/>
                <a:ext cx="43772" cy="43202"/>
              </a:xfrm>
              <a:custGeom>
                <a:avLst/>
                <a:gdLst/>
                <a:ahLst/>
                <a:cxnLst/>
                <a:rect l="l" t="t" r="r" b="b"/>
                <a:pathLst>
                  <a:path w="3838" h="3788" extrusionOk="0">
                    <a:moveTo>
                      <a:pt x="3256" y="1"/>
                    </a:moveTo>
                    <a:cubicBezTo>
                      <a:pt x="2954" y="1"/>
                      <a:pt x="2649" y="54"/>
                      <a:pt x="2358" y="150"/>
                    </a:cubicBezTo>
                    <a:cubicBezTo>
                      <a:pt x="1319" y="470"/>
                      <a:pt x="520" y="1269"/>
                      <a:pt x="200" y="2309"/>
                    </a:cubicBezTo>
                    <a:cubicBezTo>
                      <a:pt x="40" y="2788"/>
                      <a:pt x="0" y="3308"/>
                      <a:pt x="120" y="3787"/>
                    </a:cubicBezTo>
                    <a:cubicBezTo>
                      <a:pt x="280" y="2868"/>
                      <a:pt x="760" y="2029"/>
                      <a:pt x="1399" y="1349"/>
                    </a:cubicBezTo>
                    <a:cubicBezTo>
                      <a:pt x="2078" y="670"/>
                      <a:pt x="2918" y="230"/>
                      <a:pt x="3837" y="70"/>
                    </a:cubicBezTo>
                    <a:cubicBezTo>
                      <a:pt x="3648" y="23"/>
                      <a:pt x="3452" y="1"/>
                      <a:pt x="3256"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10"/>
              <p:cNvSpPr/>
              <p:nvPr/>
            </p:nvSpPr>
            <p:spPr>
              <a:xfrm>
                <a:off x="6816579" y="2901289"/>
                <a:ext cx="128101" cy="127645"/>
              </a:xfrm>
              <a:custGeom>
                <a:avLst/>
                <a:gdLst/>
                <a:ahLst/>
                <a:cxnLst/>
                <a:rect l="l" t="t" r="r" b="b"/>
                <a:pathLst>
                  <a:path w="11232" h="11192" extrusionOk="0">
                    <a:moveTo>
                      <a:pt x="5636" y="0"/>
                    </a:moveTo>
                    <a:cubicBezTo>
                      <a:pt x="2519" y="0"/>
                      <a:pt x="1" y="2518"/>
                      <a:pt x="1" y="5596"/>
                    </a:cubicBezTo>
                    <a:cubicBezTo>
                      <a:pt x="1" y="8673"/>
                      <a:pt x="2519" y="11191"/>
                      <a:pt x="5636" y="11191"/>
                    </a:cubicBezTo>
                    <a:cubicBezTo>
                      <a:pt x="8714" y="11191"/>
                      <a:pt x="11232" y="8673"/>
                      <a:pt x="11232" y="5596"/>
                    </a:cubicBezTo>
                    <a:cubicBezTo>
                      <a:pt x="11232" y="2518"/>
                      <a:pt x="8714" y="0"/>
                      <a:pt x="563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10"/>
              <p:cNvSpPr/>
              <p:nvPr/>
            </p:nvSpPr>
            <p:spPr>
              <a:xfrm>
                <a:off x="6861708" y="2928753"/>
                <a:ext cx="43316" cy="43202"/>
              </a:xfrm>
              <a:custGeom>
                <a:avLst/>
                <a:gdLst/>
                <a:ahLst/>
                <a:cxnLst/>
                <a:rect l="l" t="t" r="r" b="b"/>
                <a:pathLst>
                  <a:path w="3798" h="3788" extrusionOk="0">
                    <a:moveTo>
                      <a:pt x="582" y="1"/>
                    </a:moveTo>
                    <a:cubicBezTo>
                      <a:pt x="385" y="1"/>
                      <a:pt x="190" y="23"/>
                      <a:pt x="1" y="70"/>
                    </a:cubicBezTo>
                    <a:cubicBezTo>
                      <a:pt x="880" y="230"/>
                      <a:pt x="1759" y="670"/>
                      <a:pt x="2439" y="1309"/>
                    </a:cubicBezTo>
                    <a:cubicBezTo>
                      <a:pt x="3078" y="1989"/>
                      <a:pt x="3518" y="2868"/>
                      <a:pt x="3717" y="3787"/>
                    </a:cubicBezTo>
                    <a:cubicBezTo>
                      <a:pt x="3797" y="3268"/>
                      <a:pt x="3797" y="2748"/>
                      <a:pt x="3638" y="2269"/>
                    </a:cubicBezTo>
                    <a:cubicBezTo>
                      <a:pt x="3438" y="1789"/>
                      <a:pt x="3158" y="1309"/>
                      <a:pt x="2798" y="950"/>
                    </a:cubicBezTo>
                    <a:cubicBezTo>
                      <a:pt x="2439" y="590"/>
                      <a:pt x="1959" y="310"/>
                      <a:pt x="1479" y="150"/>
                    </a:cubicBezTo>
                    <a:cubicBezTo>
                      <a:pt x="1189" y="54"/>
                      <a:pt x="884" y="1"/>
                      <a:pt x="582"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10"/>
              <p:cNvSpPr/>
              <p:nvPr/>
            </p:nvSpPr>
            <p:spPr>
              <a:xfrm>
                <a:off x="7034928" y="2985162"/>
                <a:ext cx="122170" cy="46053"/>
              </a:xfrm>
              <a:custGeom>
                <a:avLst/>
                <a:gdLst/>
                <a:ahLst/>
                <a:cxnLst/>
                <a:rect l="l" t="t" r="r" b="b"/>
                <a:pathLst>
                  <a:path w="10712" h="4038" extrusionOk="0">
                    <a:moveTo>
                      <a:pt x="4077" y="0"/>
                    </a:moveTo>
                    <a:cubicBezTo>
                      <a:pt x="1839" y="0"/>
                      <a:pt x="0" y="1799"/>
                      <a:pt x="40" y="4037"/>
                    </a:cubicBezTo>
                    <a:lnTo>
                      <a:pt x="10711" y="4037"/>
                    </a:lnTo>
                    <a:cubicBezTo>
                      <a:pt x="10711" y="1799"/>
                      <a:pt x="8913" y="0"/>
                      <a:pt x="6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10"/>
              <p:cNvSpPr/>
              <p:nvPr/>
            </p:nvSpPr>
            <p:spPr>
              <a:xfrm>
                <a:off x="7041759" y="2877932"/>
                <a:ext cx="108952" cy="50262"/>
              </a:xfrm>
              <a:custGeom>
                <a:avLst/>
                <a:gdLst/>
                <a:ahLst/>
                <a:cxnLst/>
                <a:rect l="l" t="t" r="r" b="b"/>
                <a:pathLst>
                  <a:path w="9553" h="4407" extrusionOk="0">
                    <a:moveTo>
                      <a:pt x="4777" y="0"/>
                    </a:moveTo>
                    <a:cubicBezTo>
                      <a:pt x="2389" y="0"/>
                      <a:pt x="1" y="430"/>
                      <a:pt x="1" y="1289"/>
                    </a:cubicBezTo>
                    <a:cubicBezTo>
                      <a:pt x="1" y="3008"/>
                      <a:pt x="2119" y="4407"/>
                      <a:pt x="4757" y="4407"/>
                    </a:cubicBezTo>
                    <a:cubicBezTo>
                      <a:pt x="7435" y="4407"/>
                      <a:pt x="9553" y="3008"/>
                      <a:pt x="9553" y="1289"/>
                    </a:cubicBezTo>
                    <a:cubicBezTo>
                      <a:pt x="9553" y="430"/>
                      <a:pt x="7165" y="0"/>
                      <a:pt x="477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10"/>
              <p:cNvSpPr/>
              <p:nvPr/>
            </p:nvSpPr>
            <p:spPr>
              <a:xfrm>
                <a:off x="7317988" y="2995073"/>
                <a:ext cx="32835" cy="53398"/>
              </a:xfrm>
              <a:custGeom>
                <a:avLst/>
                <a:gdLst/>
                <a:ahLst/>
                <a:cxnLst/>
                <a:rect l="l" t="t" r="r" b="b"/>
                <a:pathLst>
                  <a:path w="2879" h="4682" extrusionOk="0">
                    <a:moveTo>
                      <a:pt x="899" y="1"/>
                    </a:moveTo>
                    <a:cubicBezTo>
                      <a:pt x="813" y="1"/>
                      <a:pt x="726" y="17"/>
                      <a:pt x="640" y="51"/>
                    </a:cubicBezTo>
                    <a:cubicBezTo>
                      <a:pt x="201" y="171"/>
                      <a:pt x="1" y="610"/>
                      <a:pt x="121" y="1050"/>
                    </a:cubicBezTo>
                    <a:lnTo>
                      <a:pt x="1240" y="4127"/>
                    </a:lnTo>
                    <a:cubicBezTo>
                      <a:pt x="1337" y="4483"/>
                      <a:pt x="1642" y="4681"/>
                      <a:pt x="1988" y="4681"/>
                    </a:cubicBezTo>
                    <a:cubicBezTo>
                      <a:pt x="2070" y="4681"/>
                      <a:pt x="2155" y="4670"/>
                      <a:pt x="2239" y="4647"/>
                    </a:cubicBezTo>
                    <a:cubicBezTo>
                      <a:pt x="2639" y="4487"/>
                      <a:pt x="2879" y="4048"/>
                      <a:pt x="2719" y="3648"/>
                    </a:cubicBezTo>
                    <a:lnTo>
                      <a:pt x="1640" y="530"/>
                    </a:lnTo>
                    <a:cubicBezTo>
                      <a:pt x="1514" y="216"/>
                      <a:pt x="1215" y="1"/>
                      <a:pt x="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10"/>
              <p:cNvSpPr/>
              <p:nvPr/>
            </p:nvSpPr>
            <p:spPr>
              <a:xfrm>
                <a:off x="7336225" y="2976254"/>
                <a:ext cx="54710" cy="34512"/>
              </a:xfrm>
              <a:custGeom>
                <a:avLst/>
                <a:gdLst/>
                <a:ahLst/>
                <a:cxnLst/>
                <a:rect l="l" t="t" r="r" b="b"/>
                <a:pathLst>
                  <a:path w="4797" h="3026" extrusionOk="0">
                    <a:moveTo>
                      <a:pt x="960" y="1"/>
                    </a:moveTo>
                    <a:cubicBezTo>
                      <a:pt x="651" y="1"/>
                      <a:pt x="349" y="165"/>
                      <a:pt x="200" y="462"/>
                    </a:cubicBezTo>
                    <a:cubicBezTo>
                      <a:pt x="1" y="861"/>
                      <a:pt x="200" y="1341"/>
                      <a:pt x="600" y="1501"/>
                    </a:cubicBezTo>
                    <a:lnTo>
                      <a:pt x="3558" y="2940"/>
                    </a:lnTo>
                    <a:cubicBezTo>
                      <a:pt x="3674" y="2998"/>
                      <a:pt x="3795" y="3026"/>
                      <a:pt x="3911" y="3026"/>
                    </a:cubicBezTo>
                    <a:cubicBezTo>
                      <a:pt x="4194" y="3026"/>
                      <a:pt x="4455" y="2863"/>
                      <a:pt x="4597" y="2580"/>
                    </a:cubicBezTo>
                    <a:cubicBezTo>
                      <a:pt x="4797" y="2180"/>
                      <a:pt x="4637" y="1701"/>
                      <a:pt x="4237" y="1501"/>
                    </a:cubicBezTo>
                    <a:lnTo>
                      <a:pt x="1280" y="62"/>
                    </a:lnTo>
                    <a:cubicBezTo>
                      <a:pt x="1176" y="21"/>
                      <a:pt x="106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210"/>
            <p:cNvGrpSpPr/>
            <p:nvPr/>
          </p:nvGrpSpPr>
          <p:grpSpPr>
            <a:xfrm>
              <a:off x="6989140" y="2848342"/>
              <a:ext cx="229233" cy="14935"/>
              <a:chOff x="5930437" y="3919867"/>
              <a:chExt cx="309273" cy="20149"/>
            </a:xfrm>
          </p:grpSpPr>
          <p:sp>
            <p:nvSpPr>
              <p:cNvPr id="3444" name="Google Shape;3444;p210"/>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10"/>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6" name="Google Shape;3446;p210"/>
          <p:cNvSpPr txBox="1"/>
          <p:nvPr/>
        </p:nvSpPr>
        <p:spPr>
          <a:xfrm>
            <a:off x="5712384" y="4568025"/>
            <a:ext cx="18999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Roboto"/>
                <a:ea typeface="Roboto"/>
                <a:cs typeface="Roboto"/>
                <a:sym typeface="Roboto"/>
              </a:rPr>
              <a:t>Interviewee #5</a:t>
            </a:r>
            <a:endParaRPr sz="1600">
              <a:solidFill>
                <a:schemeClr val="dk1"/>
              </a:solidFill>
              <a:latin typeface="Roboto"/>
              <a:ea typeface="Roboto"/>
              <a:cs typeface="Roboto"/>
              <a:sym typeface="Roboto"/>
            </a:endParaRPr>
          </a:p>
        </p:txBody>
      </p:sp>
      <p:sp>
        <p:nvSpPr>
          <p:cNvPr id="3447" name="Google Shape;3447;p210"/>
          <p:cNvSpPr txBox="1"/>
          <p:nvPr/>
        </p:nvSpPr>
        <p:spPr>
          <a:xfrm>
            <a:off x="1324725" y="3898400"/>
            <a:ext cx="602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“Well, what I can do now is when somebody is talking in French, I know that is French. I can identify some really simple French dialogue when somebody says it.”</a:t>
            </a:r>
            <a:endParaRPr>
              <a:solidFill>
                <a:schemeClr val="dk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sp>
        <p:nvSpPr>
          <p:cNvPr id="3452" name="Google Shape;3452;p21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Motivation</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453" name="Google Shape;3453;p211"/>
          <p:cNvSpPr txBox="1"/>
          <p:nvPr/>
        </p:nvSpPr>
        <p:spPr>
          <a:xfrm>
            <a:off x="1235138" y="1353988"/>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are mostly driven by intrinsic needs and interests, such as culture, travel, and brain training.</a:t>
            </a:r>
            <a:endParaRPr sz="2000" b="1">
              <a:solidFill>
                <a:schemeClr val="dk1"/>
              </a:solidFill>
              <a:latin typeface="Oswald"/>
              <a:ea typeface="Oswald"/>
              <a:cs typeface="Oswald"/>
              <a:sym typeface="Oswald"/>
            </a:endParaRPr>
          </a:p>
        </p:txBody>
      </p:sp>
      <p:sp>
        <p:nvSpPr>
          <p:cNvPr id="3454" name="Google Shape;3454;p211"/>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11"/>
          <p:cNvSpPr txBox="1"/>
          <p:nvPr/>
        </p:nvSpPr>
        <p:spPr>
          <a:xfrm>
            <a:off x="1235150" y="2115250"/>
            <a:ext cx="6634200" cy="13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use tools like Duolingo to gain a sense of achievement and fulfillment through maintaining streaks, progressing learning, organizing events, and socializations.</a:t>
            </a:r>
            <a:endParaRPr sz="1800">
              <a:solidFill>
                <a:srgbClr val="595959"/>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3456" name="Google Shape;3456;p211"/>
          <p:cNvSpPr/>
          <p:nvPr/>
        </p:nvSpPr>
        <p:spPr>
          <a:xfrm>
            <a:off x="1028711" y="22382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7" name="Google Shape;3457;p211"/>
          <p:cNvGrpSpPr/>
          <p:nvPr/>
        </p:nvGrpSpPr>
        <p:grpSpPr>
          <a:xfrm>
            <a:off x="8134302" y="3648478"/>
            <a:ext cx="873991" cy="1327540"/>
            <a:chOff x="2829606" y="2192024"/>
            <a:chExt cx="551310" cy="837459"/>
          </a:xfrm>
        </p:grpSpPr>
        <p:sp>
          <p:nvSpPr>
            <p:cNvPr id="3458" name="Google Shape;3458;p211"/>
            <p:cNvSpPr/>
            <p:nvPr/>
          </p:nvSpPr>
          <p:spPr>
            <a:xfrm>
              <a:off x="2858000" y="2364000"/>
              <a:ext cx="494100" cy="2184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11"/>
            <p:cNvSpPr/>
            <p:nvPr/>
          </p:nvSpPr>
          <p:spPr>
            <a:xfrm>
              <a:off x="2908121" y="2810970"/>
              <a:ext cx="406474" cy="218513"/>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11"/>
            <p:cNvSpPr/>
            <p:nvPr/>
          </p:nvSpPr>
          <p:spPr>
            <a:xfrm>
              <a:off x="3015409" y="2650902"/>
              <a:ext cx="191906" cy="248605"/>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11"/>
            <p:cNvSpPr/>
            <p:nvPr/>
          </p:nvSpPr>
          <p:spPr>
            <a:xfrm>
              <a:off x="3015409" y="2683183"/>
              <a:ext cx="191906" cy="128046"/>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11"/>
            <p:cNvSpPr/>
            <p:nvPr/>
          </p:nvSpPr>
          <p:spPr>
            <a:xfrm>
              <a:off x="3182022" y="2749996"/>
              <a:ext cx="59333" cy="126208"/>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11"/>
            <p:cNvSpPr/>
            <p:nvPr/>
          </p:nvSpPr>
          <p:spPr>
            <a:xfrm>
              <a:off x="2981391" y="2749996"/>
              <a:ext cx="59321" cy="126208"/>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11"/>
            <p:cNvSpPr/>
            <p:nvPr/>
          </p:nvSpPr>
          <p:spPr>
            <a:xfrm>
              <a:off x="2904187" y="2269254"/>
              <a:ext cx="401688" cy="505044"/>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11"/>
            <p:cNvSpPr/>
            <p:nvPr/>
          </p:nvSpPr>
          <p:spPr>
            <a:xfrm>
              <a:off x="3241786" y="2564586"/>
              <a:ext cx="139130" cy="12247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11"/>
            <p:cNvSpPr/>
            <p:nvPr/>
          </p:nvSpPr>
          <p:spPr>
            <a:xfrm>
              <a:off x="3288010" y="2590847"/>
              <a:ext cx="41882" cy="4174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11"/>
            <p:cNvSpPr/>
            <p:nvPr/>
          </p:nvSpPr>
          <p:spPr>
            <a:xfrm>
              <a:off x="2829606" y="2564586"/>
              <a:ext cx="138704" cy="12247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11"/>
            <p:cNvSpPr/>
            <p:nvPr/>
          </p:nvSpPr>
          <p:spPr>
            <a:xfrm>
              <a:off x="2880638" y="2590825"/>
              <a:ext cx="41882" cy="41333"/>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11"/>
            <p:cNvSpPr/>
            <p:nvPr/>
          </p:nvSpPr>
          <p:spPr>
            <a:xfrm>
              <a:off x="3079095" y="2582531"/>
              <a:ext cx="52339" cy="238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11"/>
            <p:cNvSpPr/>
            <p:nvPr/>
          </p:nvSpPr>
          <p:spPr>
            <a:xfrm>
              <a:off x="3054235" y="2629965"/>
              <a:ext cx="102067" cy="85939"/>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11"/>
            <p:cNvSpPr/>
            <p:nvPr/>
          </p:nvSpPr>
          <p:spPr>
            <a:xfrm>
              <a:off x="3069501" y="2673151"/>
              <a:ext cx="71100" cy="11"/>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11"/>
            <p:cNvSpPr/>
            <p:nvPr/>
          </p:nvSpPr>
          <p:spPr>
            <a:xfrm>
              <a:off x="3289758" y="2662245"/>
              <a:ext cx="51330" cy="43575"/>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11"/>
            <p:cNvSpPr/>
            <p:nvPr/>
          </p:nvSpPr>
          <p:spPr>
            <a:xfrm>
              <a:off x="2869295" y="2662245"/>
              <a:ext cx="43194" cy="42745"/>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11"/>
            <p:cNvSpPr/>
            <p:nvPr/>
          </p:nvSpPr>
          <p:spPr>
            <a:xfrm>
              <a:off x="2869425" y="2192024"/>
              <a:ext cx="483894" cy="248651"/>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5" name="Google Shape;3475;p211"/>
            <p:cNvGrpSpPr/>
            <p:nvPr/>
          </p:nvGrpSpPr>
          <p:grpSpPr>
            <a:xfrm>
              <a:off x="2977901" y="2504382"/>
              <a:ext cx="254286" cy="37044"/>
              <a:chOff x="2919328" y="1640050"/>
              <a:chExt cx="441546" cy="64324"/>
            </a:xfrm>
          </p:grpSpPr>
          <p:sp>
            <p:nvSpPr>
              <p:cNvPr id="3476" name="Google Shape;3476;p211"/>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11"/>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78" name="Google Shape;3478;p211"/>
          <p:cNvSpPr txBox="1"/>
          <p:nvPr/>
        </p:nvSpPr>
        <p:spPr>
          <a:xfrm>
            <a:off x="6435108" y="4664775"/>
            <a:ext cx="19203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Roboto"/>
                <a:ea typeface="Roboto"/>
                <a:cs typeface="Roboto"/>
                <a:sym typeface="Roboto"/>
              </a:rPr>
              <a:t>Interviewee #5</a:t>
            </a:r>
            <a:endParaRPr sz="1600">
              <a:solidFill>
                <a:schemeClr val="dk1"/>
              </a:solidFill>
              <a:latin typeface="Roboto"/>
              <a:ea typeface="Roboto"/>
              <a:cs typeface="Roboto"/>
              <a:sym typeface="Roboto"/>
            </a:endParaRPr>
          </a:p>
        </p:txBody>
      </p:sp>
      <p:sp>
        <p:nvSpPr>
          <p:cNvPr id="3479" name="Google Shape;3479;p211"/>
          <p:cNvSpPr txBox="1"/>
          <p:nvPr/>
        </p:nvSpPr>
        <p:spPr>
          <a:xfrm>
            <a:off x="1254900" y="3361300"/>
            <a:ext cx="6634200" cy="114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a:solidFill>
                  <a:schemeClr val="dk1"/>
                </a:solidFill>
                <a:latin typeface="Roboto"/>
                <a:ea typeface="Roboto"/>
                <a:cs typeface="Roboto"/>
                <a:sym typeface="Roboto"/>
              </a:rPr>
              <a:t>“Because sometimes you just lay on your bed, watch some operas or reality shows</a:t>
            </a:r>
            <a:endParaRPr>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r>
              <a:rPr lang="en">
                <a:solidFill>
                  <a:schemeClr val="dk1"/>
                </a:solidFill>
                <a:latin typeface="Roboto"/>
                <a:ea typeface="Roboto"/>
                <a:cs typeface="Roboto"/>
                <a:sym typeface="Roboto"/>
              </a:rPr>
              <a:t>and do nothing, but then your Duolingo pops and you'll learn French for five </a:t>
            </a:r>
            <a:endParaRPr>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r>
              <a:rPr lang="en">
                <a:solidFill>
                  <a:schemeClr val="dk1"/>
                </a:solidFill>
                <a:latin typeface="Roboto"/>
                <a:ea typeface="Roboto"/>
                <a:cs typeface="Roboto"/>
                <a:sym typeface="Roboto"/>
              </a:rPr>
              <a:t>minutes, and you feel really good about yourself. I don't think people will interpret </a:t>
            </a:r>
            <a:endParaRPr>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r>
              <a:rPr lang="en">
                <a:solidFill>
                  <a:schemeClr val="dk1"/>
                </a:solidFill>
                <a:latin typeface="Roboto"/>
                <a:ea typeface="Roboto"/>
                <a:cs typeface="Roboto"/>
                <a:sym typeface="Roboto"/>
              </a:rPr>
              <a:t>this way, but it helped me to build up this positive energy for life.”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3"/>
        <p:cNvGrpSpPr/>
        <p:nvPr/>
      </p:nvGrpSpPr>
      <p:grpSpPr>
        <a:xfrm>
          <a:off x="0" y="0"/>
          <a:ext cx="0" cy="0"/>
          <a:chOff x="0" y="0"/>
          <a:chExt cx="0" cy="0"/>
        </a:xfrm>
      </p:grpSpPr>
      <p:sp>
        <p:nvSpPr>
          <p:cNvPr id="3484" name="Google Shape;3484;p21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b="0">
              <a:latin typeface="Roboto"/>
              <a:ea typeface="Roboto"/>
              <a:cs typeface="Roboto"/>
              <a:sym typeface="Roboto"/>
            </a:endParaRPr>
          </a:p>
        </p:txBody>
      </p:sp>
      <p:sp>
        <p:nvSpPr>
          <p:cNvPr id="3485" name="Google Shape;3485;p212"/>
          <p:cNvSpPr txBox="1"/>
          <p:nvPr/>
        </p:nvSpPr>
        <p:spPr>
          <a:xfrm>
            <a:off x="1235138" y="3194425"/>
            <a:ext cx="6494400" cy="80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latin typeface="Roboto"/>
                <a:ea typeface="Roboto"/>
                <a:cs typeface="Roboto"/>
                <a:sym typeface="Roboto"/>
              </a:rPr>
              <a:t>The lack of research on resource management strategies might be due to the fact that most prior research either took place in </a:t>
            </a:r>
            <a:r>
              <a:rPr lang="en" sz="1600" b="1">
                <a:solidFill>
                  <a:schemeClr val="dk1"/>
                </a:solidFill>
                <a:latin typeface="Roboto"/>
                <a:ea typeface="Roboto"/>
                <a:cs typeface="Roboto"/>
                <a:sym typeface="Roboto"/>
              </a:rPr>
              <a:t>formal learning settings</a:t>
            </a:r>
            <a:r>
              <a:rPr lang="en" sz="1600">
                <a:solidFill>
                  <a:schemeClr val="dk1"/>
                </a:solidFill>
                <a:latin typeface="Roboto"/>
                <a:ea typeface="Roboto"/>
                <a:cs typeface="Roboto"/>
                <a:sym typeface="Roboto"/>
              </a:rPr>
              <a:t> where teachers are present and can provide both human and material resources or investigated what resources learners use towards a target language (e.g. English).</a:t>
            </a:r>
            <a:endParaRPr sz="1200">
              <a:latin typeface="Times New Roman"/>
              <a:ea typeface="Times New Roman"/>
              <a:cs typeface="Times New Roman"/>
              <a:sym typeface="Times New Roman"/>
            </a:endParaRPr>
          </a:p>
          <a:p>
            <a:pPr marL="0" lvl="0" indent="0" algn="l" rtl="0">
              <a:spcBef>
                <a:spcPts val="1000"/>
              </a:spcBef>
              <a:spcAft>
                <a:spcPts val="0"/>
              </a:spcAft>
              <a:buNone/>
            </a:pPr>
            <a:endParaRPr sz="1600">
              <a:solidFill>
                <a:schemeClr val="dk1"/>
              </a:solidFill>
              <a:latin typeface="Roboto"/>
              <a:ea typeface="Roboto"/>
              <a:cs typeface="Roboto"/>
              <a:sym typeface="Roboto"/>
            </a:endParaRPr>
          </a:p>
        </p:txBody>
      </p:sp>
      <p:sp>
        <p:nvSpPr>
          <p:cNvPr id="3486" name="Google Shape;3486;p212"/>
          <p:cNvSpPr/>
          <p:nvPr/>
        </p:nvSpPr>
        <p:spPr>
          <a:xfrm>
            <a:off x="1028711" y="332514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12"/>
          <p:cNvSpPr txBox="1"/>
          <p:nvPr/>
        </p:nvSpPr>
        <p:spPr>
          <a:xfrm>
            <a:off x="1235138" y="1277788"/>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Böhne et al. (2002) indicated that students struggled in a web-based learning environment due to a </a:t>
            </a:r>
            <a:r>
              <a:rPr lang="en" sz="1600" b="1">
                <a:solidFill>
                  <a:schemeClr val="dk1"/>
                </a:solidFill>
                <a:latin typeface="Roboto"/>
                <a:ea typeface="Roboto"/>
                <a:cs typeface="Roboto"/>
                <a:sym typeface="Roboto"/>
              </a:rPr>
              <a:t>lack of ways to obtain help</a:t>
            </a:r>
            <a:r>
              <a:rPr lang="en" sz="1600">
                <a:solidFill>
                  <a:schemeClr val="dk1"/>
                </a:solidFill>
                <a:latin typeface="Roboto"/>
                <a:ea typeface="Roboto"/>
                <a:cs typeface="Roboto"/>
                <a:sym typeface="Roboto"/>
              </a:rPr>
              <a:t> when needed.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Tutor support is crucial in SDL because a tutor can facilitate planning the learning process, clarify content, and even provide technical support (Böhne et al., 2002).</a:t>
            </a:r>
            <a:endParaRPr sz="1600">
              <a:solidFill>
                <a:schemeClr val="dk1"/>
              </a:solidFill>
              <a:latin typeface="Roboto"/>
              <a:ea typeface="Roboto"/>
              <a:cs typeface="Roboto"/>
              <a:sym typeface="Roboto"/>
            </a:endParaRPr>
          </a:p>
        </p:txBody>
      </p:sp>
      <p:sp>
        <p:nvSpPr>
          <p:cNvPr id="3488" name="Google Shape;3488;p212"/>
          <p:cNvSpPr/>
          <p:nvPr/>
        </p:nvSpPr>
        <p:spPr>
          <a:xfrm>
            <a:off x="1028711" y="14072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12"/>
          <p:cNvSpPr/>
          <p:nvPr/>
        </p:nvSpPr>
        <p:spPr>
          <a:xfrm>
            <a:off x="1028711" y="23906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494" name="Google Shape;3494;p21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495" name="Google Shape;3495;p213"/>
          <p:cNvSpPr txBox="1"/>
          <p:nvPr/>
        </p:nvSpPr>
        <p:spPr>
          <a:xfrm>
            <a:off x="1235138" y="1353988"/>
            <a:ext cx="6634200" cy="80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chemeClr val="dk1"/>
                </a:solidFill>
                <a:latin typeface="Roboto"/>
                <a:ea typeface="Roboto"/>
                <a:cs typeface="Roboto"/>
                <a:sym typeface="Roboto"/>
              </a:rPr>
              <a:t>Findings indicate that learners seek an integration of internal and external evaluations to self-monitor and make judgments of the effectiveness of their learning process. </a:t>
            </a:r>
            <a:endParaRPr sz="1600">
              <a:solidFill>
                <a:schemeClr val="dk1"/>
              </a:solidFill>
              <a:latin typeface="Roboto"/>
              <a:ea typeface="Roboto"/>
              <a:cs typeface="Roboto"/>
              <a:sym typeface="Roboto"/>
            </a:endParaRPr>
          </a:p>
        </p:txBody>
      </p:sp>
      <p:sp>
        <p:nvSpPr>
          <p:cNvPr id="3496" name="Google Shape;3496;p213"/>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13"/>
          <p:cNvSpPr txBox="1"/>
          <p:nvPr/>
        </p:nvSpPr>
        <p:spPr>
          <a:xfrm>
            <a:off x="1235150" y="2408063"/>
            <a:ext cx="6634200" cy="61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chemeClr val="dk1"/>
                </a:solidFill>
                <a:latin typeface="Roboto"/>
                <a:ea typeface="Roboto"/>
                <a:cs typeface="Roboto"/>
                <a:sym typeface="Roboto"/>
              </a:rPr>
              <a:t>Finding suggests that language learning tools might be designed to align with language standards to improve the accuracy of learners' self-evaluations of their learning processes and accomplishments.</a:t>
            </a:r>
            <a:endParaRPr sz="2000" b="1">
              <a:solidFill>
                <a:schemeClr val="dk1"/>
              </a:solidFill>
              <a:latin typeface="Oswald"/>
              <a:ea typeface="Oswald"/>
              <a:cs typeface="Oswald"/>
              <a:sym typeface="Oswald"/>
            </a:endParaRPr>
          </a:p>
        </p:txBody>
      </p:sp>
      <p:sp>
        <p:nvSpPr>
          <p:cNvPr id="3498" name="Google Shape;3498;p213"/>
          <p:cNvSpPr/>
          <p:nvPr/>
        </p:nvSpPr>
        <p:spPr>
          <a:xfrm>
            <a:off x="1028711" y="24975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3503" name="Google Shape;3503;p21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504" name="Google Shape;3504;p214"/>
          <p:cNvSpPr txBox="1"/>
          <p:nvPr/>
        </p:nvSpPr>
        <p:spPr>
          <a:xfrm>
            <a:off x="1235138" y="1353988"/>
            <a:ext cx="6634200" cy="80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chemeClr val="dk1"/>
                </a:solidFill>
                <a:latin typeface="Roboto"/>
                <a:ea typeface="Roboto"/>
                <a:cs typeface="Roboto"/>
                <a:sym typeface="Roboto"/>
              </a:rPr>
              <a:t>This study found that nine of the ten interviewees were strongly driven by </a:t>
            </a:r>
            <a:r>
              <a:rPr lang="en" sz="1600" b="1">
                <a:solidFill>
                  <a:schemeClr val="dk1"/>
                </a:solidFill>
                <a:latin typeface="Roboto"/>
                <a:ea typeface="Roboto"/>
                <a:cs typeface="Roboto"/>
                <a:sym typeface="Roboto"/>
              </a:rPr>
              <a:t>intrinsic motivators</a:t>
            </a:r>
            <a:r>
              <a:rPr lang="en" sz="1600">
                <a:solidFill>
                  <a:schemeClr val="dk1"/>
                </a:solidFill>
                <a:latin typeface="Roboto"/>
                <a:ea typeface="Roboto"/>
                <a:cs typeface="Roboto"/>
                <a:sym typeface="Roboto"/>
              </a:rPr>
              <a:t>, such as social engagement and personal interests, though extrinsic motivation such as for school or obtaining a VISA may also exist. </a:t>
            </a:r>
            <a:endParaRPr sz="1600">
              <a:solidFill>
                <a:schemeClr val="dk1"/>
              </a:solidFill>
              <a:latin typeface="Roboto"/>
              <a:ea typeface="Roboto"/>
              <a:cs typeface="Roboto"/>
              <a:sym typeface="Roboto"/>
            </a:endParaRPr>
          </a:p>
        </p:txBody>
      </p:sp>
      <p:sp>
        <p:nvSpPr>
          <p:cNvPr id="3505" name="Google Shape;3505;p214"/>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14"/>
          <p:cNvSpPr txBox="1"/>
          <p:nvPr/>
        </p:nvSpPr>
        <p:spPr>
          <a:xfrm>
            <a:off x="1235150" y="2640125"/>
            <a:ext cx="6634200" cy="132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chemeClr val="dk1"/>
                </a:solidFill>
                <a:latin typeface="Roboto"/>
                <a:ea typeface="Roboto"/>
                <a:cs typeface="Roboto"/>
                <a:sym typeface="Roboto"/>
              </a:rPr>
              <a:t>It suggests that curriculum developers and instructional designers may seek a way to bridge students’ language learning</a:t>
            </a:r>
            <a:r>
              <a:rPr lang="en" sz="1600" b="1">
                <a:solidFill>
                  <a:schemeClr val="dk1"/>
                </a:solidFill>
                <a:latin typeface="Roboto"/>
                <a:ea typeface="Roboto"/>
                <a:cs typeface="Roboto"/>
                <a:sym typeface="Roboto"/>
              </a:rPr>
              <a:t> requirements</a:t>
            </a:r>
            <a:r>
              <a:rPr lang="en" sz="1600">
                <a:solidFill>
                  <a:schemeClr val="dk1"/>
                </a:solidFill>
                <a:latin typeface="Roboto"/>
                <a:ea typeface="Roboto"/>
                <a:cs typeface="Roboto"/>
                <a:sym typeface="Roboto"/>
              </a:rPr>
              <a:t> with the students' </a:t>
            </a:r>
            <a:r>
              <a:rPr lang="en" sz="1600" b="1">
                <a:solidFill>
                  <a:schemeClr val="dk1"/>
                </a:solidFill>
                <a:latin typeface="Roboto"/>
                <a:ea typeface="Roboto"/>
                <a:cs typeface="Roboto"/>
                <a:sym typeface="Roboto"/>
              </a:rPr>
              <a:t>innate interests and needs</a:t>
            </a:r>
            <a:r>
              <a:rPr lang="en" sz="1600">
                <a:solidFill>
                  <a:schemeClr val="dk1"/>
                </a:solidFill>
                <a:latin typeface="Roboto"/>
                <a:ea typeface="Roboto"/>
                <a:cs typeface="Roboto"/>
                <a:sym typeface="Roboto"/>
              </a:rPr>
              <a:t>, such as socialization. </a:t>
            </a:r>
            <a:endParaRPr sz="1600">
              <a:solidFill>
                <a:schemeClr val="dk1"/>
              </a:solidFill>
              <a:latin typeface="Roboto"/>
              <a:ea typeface="Roboto"/>
              <a:cs typeface="Roboto"/>
              <a:sym typeface="Roboto"/>
            </a:endParaRPr>
          </a:p>
        </p:txBody>
      </p:sp>
      <p:sp>
        <p:nvSpPr>
          <p:cNvPr id="3507" name="Google Shape;3507;p214"/>
          <p:cNvSpPr/>
          <p:nvPr/>
        </p:nvSpPr>
        <p:spPr>
          <a:xfrm>
            <a:off x="1028711" y="27716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14"/>
          <p:cNvSpPr txBox="1"/>
          <p:nvPr/>
        </p:nvSpPr>
        <p:spPr>
          <a:xfrm>
            <a:off x="1254900" y="3657675"/>
            <a:ext cx="6945900" cy="162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Roboto"/>
                <a:ea typeface="Roboto"/>
                <a:cs typeface="Roboto"/>
                <a:sym typeface="Roboto"/>
              </a:rPr>
              <a:t>By doing so, it might close the gap between students’ </a:t>
            </a:r>
            <a:r>
              <a:rPr lang="en" sz="1600" b="1">
                <a:solidFill>
                  <a:schemeClr val="dk1"/>
                </a:solidFill>
                <a:latin typeface="Roboto"/>
                <a:ea typeface="Roboto"/>
                <a:cs typeface="Roboto"/>
                <a:sym typeface="Roboto"/>
              </a:rPr>
              <a:t>highly desired</a:t>
            </a:r>
            <a:r>
              <a:rPr lang="en" sz="1600">
                <a:solidFill>
                  <a:schemeClr val="dk1"/>
                </a:solidFill>
                <a:latin typeface="Roboto"/>
                <a:ea typeface="Roboto"/>
                <a:cs typeface="Roboto"/>
                <a:sym typeface="Roboto"/>
              </a:rPr>
              <a:t> learning of languages often pursued </a:t>
            </a:r>
            <a:r>
              <a:rPr lang="en" sz="1600" b="1">
                <a:solidFill>
                  <a:schemeClr val="dk1"/>
                </a:solidFill>
                <a:latin typeface="Roboto"/>
                <a:ea typeface="Roboto"/>
                <a:cs typeface="Roboto"/>
                <a:sym typeface="Roboto"/>
              </a:rPr>
              <a:t>informally</a:t>
            </a:r>
            <a:r>
              <a:rPr lang="en" sz="1600">
                <a:solidFill>
                  <a:schemeClr val="dk1"/>
                </a:solidFill>
                <a:latin typeface="Roboto"/>
                <a:ea typeface="Roboto"/>
                <a:cs typeface="Roboto"/>
                <a:sym typeface="Roboto"/>
              </a:rPr>
              <a:t> with their academic needs in </a:t>
            </a:r>
            <a:r>
              <a:rPr lang="en" sz="1600" b="1">
                <a:solidFill>
                  <a:schemeClr val="dk1"/>
                </a:solidFill>
                <a:latin typeface="Roboto"/>
                <a:ea typeface="Roboto"/>
                <a:cs typeface="Roboto"/>
                <a:sym typeface="Roboto"/>
              </a:rPr>
              <a:t>formal</a:t>
            </a:r>
            <a:r>
              <a:rPr lang="en" sz="1600">
                <a:solidFill>
                  <a:schemeClr val="dk1"/>
                </a:solidFill>
                <a:latin typeface="Roboto"/>
                <a:ea typeface="Roboto"/>
                <a:cs typeface="Roboto"/>
                <a:sym typeface="Roboto"/>
              </a:rPr>
              <a:t> classroom settings.</a:t>
            </a:r>
            <a:endParaRPr sz="1200">
              <a:latin typeface="Times New Roman"/>
              <a:ea typeface="Times New Roman"/>
              <a:cs typeface="Times New Roman"/>
              <a:sym typeface="Times New Roman"/>
            </a:endParaRPr>
          </a:p>
          <a:p>
            <a:pPr marL="0" lvl="0" indent="0" algn="l" rtl="0">
              <a:spcBef>
                <a:spcPts val="1000"/>
              </a:spcBef>
              <a:spcAft>
                <a:spcPts val="0"/>
              </a:spcAft>
              <a:buNone/>
            </a:pPr>
            <a:endParaRPr sz="1600">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a:solidFill>
                <a:schemeClr val="dk1"/>
              </a:solidFill>
              <a:latin typeface="Roboto"/>
              <a:ea typeface="Roboto"/>
              <a:cs typeface="Roboto"/>
              <a:sym typeface="Roboto"/>
            </a:endParaRPr>
          </a:p>
        </p:txBody>
      </p:sp>
      <p:sp>
        <p:nvSpPr>
          <p:cNvPr id="3509" name="Google Shape;3509;p214"/>
          <p:cNvSpPr/>
          <p:nvPr/>
        </p:nvSpPr>
        <p:spPr>
          <a:xfrm>
            <a:off x="1028711" y="376122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1"/>
        <p:cNvGrpSpPr/>
        <p:nvPr/>
      </p:nvGrpSpPr>
      <p:grpSpPr>
        <a:xfrm>
          <a:off x="0" y="0"/>
          <a:ext cx="0" cy="0"/>
          <a:chOff x="0" y="0"/>
          <a:chExt cx="0" cy="0"/>
        </a:xfrm>
      </p:grpSpPr>
      <p:pic>
        <p:nvPicPr>
          <p:cNvPr id="3052" name="Google Shape;3052;p179"/>
          <p:cNvPicPr preferRelativeResize="0"/>
          <p:nvPr/>
        </p:nvPicPr>
        <p:blipFill>
          <a:blip r:embed="rId3">
            <a:alphaModFix/>
          </a:blip>
          <a:stretch>
            <a:fillRect/>
          </a:stretch>
        </p:blipFill>
        <p:spPr>
          <a:xfrm>
            <a:off x="2228375" y="119675"/>
            <a:ext cx="4687249" cy="4553975"/>
          </a:xfrm>
          <a:prstGeom prst="rect">
            <a:avLst/>
          </a:prstGeom>
          <a:noFill/>
          <a:ln>
            <a:noFill/>
          </a:ln>
        </p:spPr>
      </p:pic>
      <p:sp>
        <p:nvSpPr>
          <p:cNvPr id="3053" name="Google Shape;3053;p179"/>
          <p:cNvSpPr txBox="1">
            <a:spLocks noGrp="1"/>
          </p:cNvSpPr>
          <p:nvPr>
            <p:ph type="body" idx="4294967295"/>
          </p:nvPr>
        </p:nvSpPr>
        <p:spPr>
          <a:xfrm>
            <a:off x="720000" y="4525275"/>
            <a:ext cx="7704000" cy="4701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1600"/>
              <a:t>(Blanco, 2021)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3"/>
        <p:cNvGrpSpPr/>
        <p:nvPr/>
      </p:nvGrpSpPr>
      <p:grpSpPr>
        <a:xfrm>
          <a:off x="0" y="0"/>
          <a:ext cx="0" cy="0"/>
          <a:chOff x="0" y="0"/>
          <a:chExt cx="0" cy="0"/>
        </a:xfrm>
      </p:grpSpPr>
      <p:sp>
        <p:nvSpPr>
          <p:cNvPr id="3514" name="Google Shape;3514;p215"/>
          <p:cNvSpPr txBox="1"/>
          <p:nvPr/>
        </p:nvSpPr>
        <p:spPr>
          <a:xfrm>
            <a:off x="720000" y="4279659"/>
            <a:ext cx="3401700" cy="33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200" b="1">
                <a:solidFill>
                  <a:schemeClr val="dk1"/>
                </a:solidFill>
                <a:latin typeface="Roboto"/>
                <a:ea typeface="Roboto"/>
                <a:cs typeface="Roboto"/>
                <a:sym typeface="Roboto"/>
              </a:rPr>
              <a:t>Please keep this slide for attribution</a:t>
            </a:r>
            <a:endParaRPr sz="1200" b="1">
              <a:solidFill>
                <a:schemeClr val="dk1"/>
              </a:solidFill>
              <a:latin typeface="Roboto"/>
              <a:ea typeface="Roboto"/>
              <a:cs typeface="Roboto"/>
              <a:sym typeface="Roboto"/>
            </a:endParaRPr>
          </a:p>
        </p:txBody>
      </p:sp>
      <p:sp>
        <p:nvSpPr>
          <p:cNvPr id="3515" name="Google Shape;3515;p215"/>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a:t>THANKS</a:t>
            </a:r>
            <a:endParaRPr sz="5000"/>
          </a:p>
        </p:txBody>
      </p:sp>
      <p:grpSp>
        <p:nvGrpSpPr>
          <p:cNvPr id="3516" name="Google Shape;3516;p215"/>
          <p:cNvGrpSpPr/>
          <p:nvPr/>
        </p:nvGrpSpPr>
        <p:grpSpPr>
          <a:xfrm>
            <a:off x="5293039" y="161790"/>
            <a:ext cx="1003722" cy="1493295"/>
            <a:chOff x="3323877" y="799050"/>
            <a:chExt cx="624399" cy="928955"/>
          </a:xfrm>
        </p:grpSpPr>
        <p:grpSp>
          <p:nvGrpSpPr>
            <p:cNvPr id="3517" name="Google Shape;3517;p215"/>
            <p:cNvGrpSpPr/>
            <p:nvPr/>
          </p:nvGrpSpPr>
          <p:grpSpPr>
            <a:xfrm>
              <a:off x="3434746" y="1126821"/>
              <a:ext cx="402653" cy="601184"/>
              <a:chOff x="5700570" y="3455680"/>
              <a:chExt cx="769008" cy="1148174"/>
            </a:xfrm>
          </p:grpSpPr>
          <p:sp>
            <p:nvSpPr>
              <p:cNvPr id="3518" name="Google Shape;3518;p215"/>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15"/>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15"/>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15"/>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15"/>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15"/>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15"/>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15"/>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15"/>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15"/>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15"/>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15"/>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15"/>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15"/>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15"/>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15"/>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15"/>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15"/>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15"/>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15"/>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8" name="Google Shape;3538;p215"/>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Aluu!</a:t>
              </a:r>
              <a:endParaRPr sz="1600"/>
            </a:p>
          </p:txBody>
        </p:sp>
      </p:grpSp>
      <p:grpSp>
        <p:nvGrpSpPr>
          <p:cNvPr id="3539" name="Google Shape;3539;p215"/>
          <p:cNvGrpSpPr/>
          <p:nvPr/>
        </p:nvGrpSpPr>
        <p:grpSpPr>
          <a:xfrm>
            <a:off x="6639567" y="1298149"/>
            <a:ext cx="1003722" cy="1517629"/>
            <a:chOff x="3921065" y="1746414"/>
            <a:chExt cx="624399" cy="944093"/>
          </a:xfrm>
        </p:grpSpPr>
        <p:sp>
          <p:nvSpPr>
            <p:cNvPr id="3540" name="Google Shape;3540;p215"/>
            <p:cNvSpPr/>
            <p:nvPr/>
          </p:nvSpPr>
          <p:spPr>
            <a:xfrm>
              <a:off x="3921065" y="1746414"/>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¡Hola!</a:t>
              </a:r>
              <a:endParaRPr sz="1600"/>
            </a:p>
          </p:txBody>
        </p:sp>
        <p:grpSp>
          <p:nvGrpSpPr>
            <p:cNvPr id="3541" name="Google Shape;3541;p215"/>
            <p:cNvGrpSpPr/>
            <p:nvPr/>
          </p:nvGrpSpPr>
          <p:grpSpPr>
            <a:xfrm>
              <a:off x="4013677" y="2054241"/>
              <a:ext cx="439175" cy="636267"/>
              <a:chOff x="4580936" y="1601428"/>
              <a:chExt cx="939010" cy="1360707"/>
            </a:xfrm>
          </p:grpSpPr>
          <p:sp>
            <p:nvSpPr>
              <p:cNvPr id="3542" name="Google Shape;3542;p215"/>
              <p:cNvSpPr/>
              <p:nvPr/>
            </p:nvSpPr>
            <p:spPr>
              <a:xfrm>
                <a:off x="4580936" y="2461574"/>
                <a:ext cx="931743" cy="500561"/>
              </a:xfrm>
              <a:custGeom>
                <a:avLst/>
                <a:gdLst/>
                <a:ahLst/>
                <a:cxnLst/>
                <a:rect l="l" t="t" r="r" b="b"/>
                <a:pathLst>
                  <a:path w="67189" h="36096" extrusionOk="0">
                    <a:moveTo>
                      <a:pt x="33594" y="1"/>
                    </a:moveTo>
                    <a:cubicBezTo>
                      <a:pt x="242" y="1"/>
                      <a:pt x="0" y="16173"/>
                      <a:pt x="0" y="36095"/>
                    </a:cubicBezTo>
                    <a:lnTo>
                      <a:pt x="67188" y="36095"/>
                    </a:lnTo>
                    <a:cubicBezTo>
                      <a:pt x="67188" y="16173"/>
                      <a:pt x="66946" y="1"/>
                      <a:pt x="33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15"/>
              <p:cNvSpPr/>
              <p:nvPr/>
            </p:nvSpPr>
            <p:spPr>
              <a:xfrm>
                <a:off x="5326425" y="2506324"/>
                <a:ext cx="92857" cy="455811"/>
              </a:xfrm>
              <a:custGeom>
                <a:avLst/>
                <a:gdLst/>
                <a:ahLst/>
                <a:cxnLst/>
                <a:rect l="l" t="t" r="r" b="b"/>
                <a:pathLst>
                  <a:path w="6696" h="32869" extrusionOk="0">
                    <a:moveTo>
                      <a:pt x="1" y="0"/>
                    </a:moveTo>
                    <a:lnTo>
                      <a:pt x="1" y="32868"/>
                    </a:lnTo>
                    <a:lnTo>
                      <a:pt x="6695" y="32868"/>
                    </a:lnTo>
                    <a:lnTo>
                      <a:pt x="6695" y="4436"/>
                    </a:lnTo>
                    <a:cubicBezTo>
                      <a:pt x="4800" y="2541"/>
                      <a:pt x="2501" y="100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15"/>
              <p:cNvSpPr/>
              <p:nvPr/>
            </p:nvSpPr>
            <p:spPr>
              <a:xfrm>
                <a:off x="5139629" y="2464930"/>
                <a:ext cx="93411" cy="497205"/>
              </a:xfrm>
              <a:custGeom>
                <a:avLst/>
                <a:gdLst/>
                <a:ahLst/>
                <a:cxnLst/>
                <a:rect l="l" t="t" r="r" b="b"/>
                <a:pathLst>
                  <a:path w="6736" h="35854" extrusionOk="0">
                    <a:moveTo>
                      <a:pt x="1" y="1"/>
                    </a:moveTo>
                    <a:lnTo>
                      <a:pt x="1" y="35853"/>
                    </a:lnTo>
                    <a:lnTo>
                      <a:pt x="6736" y="35853"/>
                    </a:lnTo>
                    <a:lnTo>
                      <a:pt x="6736" y="928"/>
                    </a:lnTo>
                    <a:cubicBezTo>
                      <a:pt x="4518" y="485"/>
                      <a:pt x="2259" y="20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15"/>
              <p:cNvSpPr/>
              <p:nvPr/>
            </p:nvSpPr>
            <p:spPr>
              <a:xfrm>
                <a:off x="4860560" y="2464930"/>
                <a:ext cx="92857" cy="497205"/>
              </a:xfrm>
              <a:custGeom>
                <a:avLst/>
                <a:gdLst/>
                <a:ahLst/>
                <a:cxnLst/>
                <a:rect l="l" t="t" r="r" b="b"/>
                <a:pathLst>
                  <a:path w="6696" h="35854" extrusionOk="0">
                    <a:moveTo>
                      <a:pt x="6695" y="1"/>
                    </a:moveTo>
                    <a:cubicBezTo>
                      <a:pt x="4437" y="162"/>
                      <a:pt x="2219" y="485"/>
                      <a:pt x="1" y="888"/>
                    </a:cubicBezTo>
                    <a:lnTo>
                      <a:pt x="1" y="35853"/>
                    </a:lnTo>
                    <a:lnTo>
                      <a:pt x="6695" y="35853"/>
                    </a:lnTo>
                    <a:lnTo>
                      <a:pt x="6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15"/>
              <p:cNvSpPr/>
              <p:nvPr/>
            </p:nvSpPr>
            <p:spPr>
              <a:xfrm>
                <a:off x="4673765" y="2505201"/>
                <a:ext cx="93411" cy="456934"/>
              </a:xfrm>
              <a:custGeom>
                <a:avLst/>
                <a:gdLst/>
                <a:ahLst/>
                <a:cxnLst/>
                <a:rect l="l" t="t" r="r" b="b"/>
                <a:pathLst>
                  <a:path w="6736" h="32950" extrusionOk="0">
                    <a:moveTo>
                      <a:pt x="6736" y="0"/>
                    </a:moveTo>
                    <a:cubicBezTo>
                      <a:pt x="4235" y="1009"/>
                      <a:pt x="1937" y="2501"/>
                      <a:pt x="1" y="4356"/>
                    </a:cubicBezTo>
                    <a:lnTo>
                      <a:pt x="1" y="32949"/>
                    </a:lnTo>
                    <a:lnTo>
                      <a:pt x="6736" y="32949"/>
                    </a:lnTo>
                    <a:lnTo>
                      <a:pt x="6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15"/>
              <p:cNvSpPr/>
              <p:nvPr/>
            </p:nvSpPr>
            <p:spPr>
              <a:xfrm>
                <a:off x="4839869" y="2244575"/>
                <a:ext cx="413876" cy="536908"/>
              </a:xfrm>
              <a:custGeom>
                <a:avLst/>
                <a:gdLst/>
                <a:ahLst/>
                <a:cxnLst/>
                <a:rect l="l" t="t" r="r" b="b"/>
                <a:pathLst>
                  <a:path w="29845" h="38717" extrusionOk="0">
                    <a:moveTo>
                      <a:pt x="1" y="1"/>
                    </a:moveTo>
                    <a:lnTo>
                      <a:pt x="1" y="23795"/>
                    </a:lnTo>
                    <a:cubicBezTo>
                      <a:pt x="1" y="32022"/>
                      <a:pt x="6655" y="38717"/>
                      <a:pt x="14922" y="38717"/>
                    </a:cubicBezTo>
                    <a:cubicBezTo>
                      <a:pt x="23190" y="38717"/>
                      <a:pt x="29844" y="32022"/>
                      <a:pt x="29844" y="23755"/>
                    </a:cubicBezTo>
                    <a:lnTo>
                      <a:pt x="29844" y="1"/>
                    </a:ln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15"/>
              <p:cNvSpPr/>
              <p:nvPr/>
            </p:nvSpPr>
            <p:spPr>
              <a:xfrm>
                <a:off x="4839869" y="2244575"/>
                <a:ext cx="413876" cy="230991"/>
              </a:xfrm>
              <a:custGeom>
                <a:avLst/>
                <a:gdLst/>
                <a:ahLst/>
                <a:cxnLst/>
                <a:rect l="l" t="t" r="r" b="b"/>
                <a:pathLst>
                  <a:path w="29845" h="16657" extrusionOk="0">
                    <a:moveTo>
                      <a:pt x="1" y="1"/>
                    </a:moveTo>
                    <a:lnTo>
                      <a:pt x="1" y="9882"/>
                    </a:lnTo>
                    <a:cubicBezTo>
                      <a:pt x="3509" y="14116"/>
                      <a:pt x="8591" y="16657"/>
                      <a:pt x="15447" y="16657"/>
                    </a:cubicBezTo>
                    <a:cubicBezTo>
                      <a:pt x="21617" y="16657"/>
                      <a:pt x="26376" y="14560"/>
                      <a:pt x="29844" y="11011"/>
                    </a:cubicBezTo>
                    <a:lnTo>
                      <a:pt x="29844" y="1"/>
                    </a:ln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15"/>
              <p:cNvSpPr/>
              <p:nvPr/>
            </p:nvSpPr>
            <p:spPr>
              <a:xfrm>
                <a:off x="4752629" y="1654555"/>
                <a:ext cx="602335" cy="784110"/>
              </a:xfrm>
              <a:custGeom>
                <a:avLst/>
                <a:gdLst/>
                <a:ahLst/>
                <a:cxnLst/>
                <a:rect l="l" t="t" r="r" b="b"/>
                <a:pathLst>
                  <a:path w="43435" h="56543" extrusionOk="0">
                    <a:moveTo>
                      <a:pt x="21697" y="1"/>
                    </a:moveTo>
                    <a:cubicBezTo>
                      <a:pt x="9720" y="1"/>
                      <a:pt x="0" y="12664"/>
                      <a:pt x="0" y="28271"/>
                    </a:cubicBezTo>
                    <a:cubicBezTo>
                      <a:pt x="0" y="43879"/>
                      <a:pt x="9720" y="56542"/>
                      <a:pt x="21697" y="56542"/>
                    </a:cubicBezTo>
                    <a:cubicBezTo>
                      <a:pt x="33715" y="56542"/>
                      <a:pt x="43435" y="43879"/>
                      <a:pt x="43435" y="28271"/>
                    </a:cubicBezTo>
                    <a:cubicBezTo>
                      <a:pt x="43435" y="12664"/>
                      <a:pt x="33715" y="1"/>
                      <a:pt x="2169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15"/>
              <p:cNvSpPr/>
              <p:nvPr/>
            </p:nvSpPr>
            <p:spPr>
              <a:xfrm>
                <a:off x="4966258" y="2220529"/>
                <a:ext cx="175063" cy="66578"/>
              </a:xfrm>
              <a:custGeom>
                <a:avLst/>
                <a:gdLst/>
                <a:ahLst/>
                <a:cxnLst/>
                <a:rect l="l" t="t" r="r" b="b"/>
                <a:pathLst>
                  <a:path w="12624" h="4801" extrusionOk="0">
                    <a:moveTo>
                      <a:pt x="1" y="1"/>
                    </a:moveTo>
                    <a:cubicBezTo>
                      <a:pt x="1" y="2663"/>
                      <a:pt x="2179" y="4800"/>
                      <a:pt x="4800" y="4800"/>
                    </a:cubicBezTo>
                    <a:lnTo>
                      <a:pt x="7825" y="4800"/>
                    </a:lnTo>
                    <a:cubicBezTo>
                      <a:pt x="10486" y="4800"/>
                      <a:pt x="12624" y="2663"/>
                      <a:pt x="12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15"/>
              <p:cNvSpPr/>
              <p:nvPr/>
            </p:nvSpPr>
            <p:spPr>
              <a:xfrm>
                <a:off x="4891886" y="2049959"/>
                <a:ext cx="28525" cy="64886"/>
              </a:xfrm>
              <a:custGeom>
                <a:avLst/>
                <a:gdLst/>
                <a:ahLst/>
                <a:cxnLst/>
                <a:rect l="l" t="t" r="r" b="b"/>
                <a:pathLst>
                  <a:path w="2057" h="4679" extrusionOk="0">
                    <a:moveTo>
                      <a:pt x="1049" y="0"/>
                    </a:moveTo>
                    <a:cubicBezTo>
                      <a:pt x="484" y="0"/>
                      <a:pt x="0" y="444"/>
                      <a:pt x="0" y="1009"/>
                    </a:cubicBezTo>
                    <a:lnTo>
                      <a:pt x="0" y="3630"/>
                    </a:lnTo>
                    <a:cubicBezTo>
                      <a:pt x="0" y="4235"/>
                      <a:pt x="484" y="4679"/>
                      <a:pt x="1049" y="4679"/>
                    </a:cubicBezTo>
                    <a:cubicBezTo>
                      <a:pt x="1613" y="4679"/>
                      <a:pt x="2057" y="4235"/>
                      <a:pt x="2057" y="3670"/>
                    </a:cubicBezTo>
                    <a:lnTo>
                      <a:pt x="2057" y="1009"/>
                    </a:lnTo>
                    <a:cubicBezTo>
                      <a:pt x="2057" y="444"/>
                      <a:pt x="1613" y="0"/>
                      <a:pt x="104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15"/>
              <p:cNvSpPr/>
              <p:nvPr/>
            </p:nvSpPr>
            <p:spPr>
              <a:xfrm>
                <a:off x="4852739" y="2041569"/>
                <a:ext cx="107390" cy="50353"/>
              </a:xfrm>
              <a:custGeom>
                <a:avLst/>
                <a:gdLst/>
                <a:ahLst/>
                <a:cxnLst/>
                <a:rect l="l" t="t" r="r" b="b"/>
                <a:pathLst>
                  <a:path w="7744" h="3631" extrusionOk="0">
                    <a:moveTo>
                      <a:pt x="1855" y="1"/>
                    </a:moveTo>
                    <a:cubicBezTo>
                      <a:pt x="847" y="1"/>
                      <a:pt x="0" y="807"/>
                      <a:pt x="0" y="1815"/>
                    </a:cubicBezTo>
                    <a:cubicBezTo>
                      <a:pt x="0" y="2824"/>
                      <a:pt x="847" y="3630"/>
                      <a:pt x="1855" y="3630"/>
                    </a:cubicBezTo>
                    <a:lnTo>
                      <a:pt x="5929" y="3630"/>
                    </a:lnTo>
                    <a:cubicBezTo>
                      <a:pt x="6896" y="3630"/>
                      <a:pt x="7743" y="2824"/>
                      <a:pt x="7743" y="1815"/>
                    </a:cubicBezTo>
                    <a:cubicBezTo>
                      <a:pt x="7743" y="807"/>
                      <a:pt x="6896" y="1"/>
                      <a:pt x="592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15"/>
              <p:cNvSpPr/>
              <p:nvPr/>
            </p:nvSpPr>
            <p:spPr>
              <a:xfrm>
                <a:off x="5187167" y="2049959"/>
                <a:ext cx="27985" cy="64886"/>
              </a:xfrm>
              <a:custGeom>
                <a:avLst/>
                <a:gdLst/>
                <a:ahLst/>
                <a:cxnLst/>
                <a:rect l="l" t="t" r="r" b="b"/>
                <a:pathLst>
                  <a:path w="2018" h="4679" extrusionOk="0">
                    <a:moveTo>
                      <a:pt x="1009" y="0"/>
                    </a:moveTo>
                    <a:cubicBezTo>
                      <a:pt x="444" y="0"/>
                      <a:pt x="1" y="444"/>
                      <a:pt x="1" y="1009"/>
                    </a:cubicBezTo>
                    <a:lnTo>
                      <a:pt x="1" y="3630"/>
                    </a:lnTo>
                    <a:cubicBezTo>
                      <a:pt x="1" y="4195"/>
                      <a:pt x="444" y="4679"/>
                      <a:pt x="1009" y="4679"/>
                    </a:cubicBezTo>
                    <a:cubicBezTo>
                      <a:pt x="1574" y="4679"/>
                      <a:pt x="2017" y="4235"/>
                      <a:pt x="2017" y="3670"/>
                    </a:cubicBezTo>
                    <a:lnTo>
                      <a:pt x="2017" y="1009"/>
                    </a:lnTo>
                    <a:cubicBezTo>
                      <a:pt x="2017" y="444"/>
                      <a:pt x="1574" y="0"/>
                      <a:pt x="100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15"/>
              <p:cNvSpPr/>
              <p:nvPr/>
            </p:nvSpPr>
            <p:spPr>
              <a:xfrm>
                <a:off x="5148019" y="2041569"/>
                <a:ext cx="106281" cy="50353"/>
              </a:xfrm>
              <a:custGeom>
                <a:avLst/>
                <a:gdLst/>
                <a:ahLst/>
                <a:cxnLst/>
                <a:rect l="l" t="t" r="r" b="b"/>
                <a:pathLst>
                  <a:path w="7664" h="3631" extrusionOk="0">
                    <a:moveTo>
                      <a:pt x="1816" y="1"/>
                    </a:moveTo>
                    <a:cubicBezTo>
                      <a:pt x="807" y="1"/>
                      <a:pt x="1" y="807"/>
                      <a:pt x="1" y="1815"/>
                    </a:cubicBezTo>
                    <a:cubicBezTo>
                      <a:pt x="1" y="2824"/>
                      <a:pt x="807" y="3630"/>
                      <a:pt x="1816" y="3630"/>
                    </a:cubicBezTo>
                    <a:lnTo>
                      <a:pt x="5849" y="3630"/>
                    </a:lnTo>
                    <a:cubicBezTo>
                      <a:pt x="6857" y="3630"/>
                      <a:pt x="7663" y="2824"/>
                      <a:pt x="7663" y="1815"/>
                    </a:cubicBezTo>
                    <a:cubicBezTo>
                      <a:pt x="7663" y="807"/>
                      <a:pt x="6857" y="1"/>
                      <a:pt x="58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15"/>
              <p:cNvSpPr/>
              <p:nvPr/>
            </p:nvSpPr>
            <p:spPr>
              <a:xfrm>
                <a:off x="4975216" y="2112875"/>
                <a:ext cx="157160" cy="71875"/>
              </a:xfrm>
              <a:custGeom>
                <a:avLst/>
                <a:gdLst/>
                <a:ahLst/>
                <a:cxnLst/>
                <a:rect l="l" t="t" r="r" b="b"/>
                <a:pathLst>
                  <a:path w="11333" h="5183" extrusionOk="0">
                    <a:moveTo>
                      <a:pt x="5666" y="0"/>
                    </a:moveTo>
                    <a:cubicBezTo>
                      <a:pt x="2833" y="0"/>
                      <a:pt x="0" y="505"/>
                      <a:pt x="0" y="1513"/>
                    </a:cubicBezTo>
                    <a:cubicBezTo>
                      <a:pt x="0" y="3570"/>
                      <a:pt x="2541" y="5183"/>
                      <a:pt x="5646" y="5183"/>
                    </a:cubicBezTo>
                    <a:cubicBezTo>
                      <a:pt x="8792" y="5183"/>
                      <a:pt x="11333" y="3529"/>
                      <a:pt x="11333" y="1513"/>
                    </a:cubicBezTo>
                    <a:cubicBezTo>
                      <a:pt x="11333" y="505"/>
                      <a:pt x="8500" y="0"/>
                      <a:pt x="5666" y="0"/>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15"/>
              <p:cNvSpPr/>
              <p:nvPr/>
            </p:nvSpPr>
            <p:spPr>
              <a:xfrm>
                <a:off x="4829247" y="1601428"/>
                <a:ext cx="449099" cy="277974"/>
              </a:xfrm>
              <a:custGeom>
                <a:avLst/>
                <a:gdLst/>
                <a:ahLst/>
                <a:cxnLst/>
                <a:rect l="l" t="t" r="r" b="b"/>
                <a:pathLst>
                  <a:path w="32385" h="20045" extrusionOk="0">
                    <a:moveTo>
                      <a:pt x="16172" y="1"/>
                    </a:moveTo>
                    <a:cubicBezTo>
                      <a:pt x="7260" y="1"/>
                      <a:pt x="0" y="4477"/>
                      <a:pt x="0" y="10002"/>
                    </a:cubicBezTo>
                    <a:cubicBezTo>
                      <a:pt x="0" y="15527"/>
                      <a:pt x="7260" y="20044"/>
                      <a:pt x="16172" y="20044"/>
                    </a:cubicBezTo>
                    <a:cubicBezTo>
                      <a:pt x="25125" y="20044"/>
                      <a:pt x="32384" y="15527"/>
                      <a:pt x="32384" y="10002"/>
                    </a:cubicBezTo>
                    <a:cubicBezTo>
                      <a:pt x="32384" y="4477"/>
                      <a:pt x="25125" y="1"/>
                      <a:pt x="16172"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15"/>
              <p:cNvSpPr/>
              <p:nvPr/>
            </p:nvSpPr>
            <p:spPr>
              <a:xfrm>
                <a:off x="4587647" y="1992908"/>
                <a:ext cx="228190" cy="228204"/>
              </a:xfrm>
              <a:custGeom>
                <a:avLst/>
                <a:gdLst/>
                <a:ahLst/>
                <a:cxnLst/>
                <a:rect l="l" t="t" r="r" b="b"/>
                <a:pathLst>
                  <a:path w="16455" h="16456" extrusionOk="0">
                    <a:moveTo>
                      <a:pt x="8227" y="1"/>
                    </a:moveTo>
                    <a:cubicBezTo>
                      <a:pt x="3670" y="1"/>
                      <a:pt x="0" y="3671"/>
                      <a:pt x="0" y="8228"/>
                    </a:cubicBezTo>
                    <a:cubicBezTo>
                      <a:pt x="0" y="12745"/>
                      <a:pt x="3670" y="16455"/>
                      <a:pt x="8227" y="16455"/>
                    </a:cubicBezTo>
                    <a:cubicBezTo>
                      <a:pt x="12784" y="16455"/>
                      <a:pt x="16454" y="12745"/>
                      <a:pt x="16454" y="8228"/>
                    </a:cubicBezTo>
                    <a:cubicBezTo>
                      <a:pt x="16454" y="3671"/>
                      <a:pt x="12784" y="1"/>
                      <a:pt x="822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15"/>
              <p:cNvSpPr/>
              <p:nvPr/>
            </p:nvSpPr>
            <p:spPr>
              <a:xfrm>
                <a:off x="4667621" y="2041902"/>
                <a:ext cx="77741" cy="76854"/>
              </a:xfrm>
              <a:custGeom>
                <a:avLst/>
                <a:gdLst/>
                <a:ahLst/>
                <a:cxnLst/>
                <a:rect l="l" t="t" r="r" b="b"/>
                <a:pathLst>
                  <a:path w="5606" h="5542" extrusionOk="0">
                    <a:moveTo>
                      <a:pt x="886" y="1"/>
                    </a:moveTo>
                    <a:cubicBezTo>
                      <a:pt x="587" y="1"/>
                      <a:pt x="291" y="33"/>
                      <a:pt x="0" y="98"/>
                    </a:cubicBezTo>
                    <a:cubicBezTo>
                      <a:pt x="686" y="219"/>
                      <a:pt x="1331" y="460"/>
                      <a:pt x="1976" y="783"/>
                    </a:cubicBezTo>
                    <a:cubicBezTo>
                      <a:pt x="3146" y="1388"/>
                      <a:pt x="4154" y="2396"/>
                      <a:pt x="4759" y="3566"/>
                    </a:cubicBezTo>
                    <a:cubicBezTo>
                      <a:pt x="5082" y="4211"/>
                      <a:pt x="5324" y="4856"/>
                      <a:pt x="5485" y="5542"/>
                    </a:cubicBezTo>
                    <a:cubicBezTo>
                      <a:pt x="5606" y="4816"/>
                      <a:pt x="5566" y="4050"/>
                      <a:pt x="5324" y="3364"/>
                    </a:cubicBezTo>
                    <a:cubicBezTo>
                      <a:pt x="4840" y="1872"/>
                      <a:pt x="3670" y="702"/>
                      <a:pt x="2218" y="219"/>
                    </a:cubicBezTo>
                    <a:cubicBezTo>
                      <a:pt x="1783" y="73"/>
                      <a:pt x="1333" y="1"/>
                      <a:pt x="886" y="1"/>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15"/>
              <p:cNvSpPr/>
              <p:nvPr/>
            </p:nvSpPr>
            <p:spPr>
              <a:xfrm>
                <a:off x="5291756" y="1992908"/>
                <a:ext cx="228190" cy="228204"/>
              </a:xfrm>
              <a:custGeom>
                <a:avLst/>
                <a:gdLst/>
                <a:ahLst/>
                <a:cxnLst/>
                <a:rect l="l" t="t" r="r" b="b"/>
                <a:pathLst>
                  <a:path w="16455" h="16456" extrusionOk="0">
                    <a:moveTo>
                      <a:pt x="8227" y="1"/>
                    </a:moveTo>
                    <a:cubicBezTo>
                      <a:pt x="3670" y="1"/>
                      <a:pt x="0" y="3671"/>
                      <a:pt x="0" y="8228"/>
                    </a:cubicBezTo>
                    <a:cubicBezTo>
                      <a:pt x="0" y="12745"/>
                      <a:pt x="3670" y="16455"/>
                      <a:pt x="8227" y="16455"/>
                    </a:cubicBezTo>
                    <a:cubicBezTo>
                      <a:pt x="12785" y="16455"/>
                      <a:pt x="16455" y="12745"/>
                      <a:pt x="16455" y="8228"/>
                    </a:cubicBezTo>
                    <a:cubicBezTo>
                      <a:pt x="16455" y="3671"/>
                      <a:pt x="12785" y="1"/>
                      <a:pt x="822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15"/>
              <p:cNvSpPr/>
              <p:nvPr/>
            </p:nvSpPr>
            <p:spPr>
              <a:xfrm>
                <a:off x="5362217" y="2041902"/>
                <a:ext cx="78310" cy="76854"/>
              </a:xfrm>
              <a:custGeom>
                <a:avLst/>
                <a:gdLst/>
                <a:ahLst/>
                <a:cxnLst/>
                <a:rect l="l" t="t" r="r" b="b"/>
                <a:pathLst>
                  <a:path w="5647" h="5542" extrusionOk="0">
                    <a:moveTo>
                      <a:pt x="4733" y="1"/>
                    </a:moveTo>
                    <a:cubicBezTo>
                      <a:pt x="4281" y="1"/>
                      <a:pt x="3840" y="73"/>
                      <a:pt x="3429" y="219"/>
                    </a:cubicBezTo>
                    <a:cubicBezTo>
                      <a:pt x="1937" y="702"/>
                      <a:pt x="767" y="1872"/>
                      <a:pt x="283" y="3364"/>
                    </a:cubicBezTo>
                    <a:cubicBezTo>
                      <a:pt x="41" y="4050"/>
                      <a:pt x="1" y="4816"/>
                      <a:pt x="162" y="5542"/>
                    </a:cubicBezTo>
                    <a:cubicBezTo>
                      <a:pt x="283" y="4856"/>
                      <a:pt x="525" y="4211"/>
                      <a:pt x="848" y="3566"/>
                    </a:cubicBezTo>
                    <a:cubicBezTo>
                      <a:pt x="1453" y="2396"/>
                      <a:pt x="2461" y="1388"/>
                      <a:pt x="3630" y="783"/>
                    </a:cubicBezTo>
                    <a:cubicBezTo>
                      <a:pt x="4276" y="460"/>
                      <a:pt x="4921" y="219"/>
                      <a:pt x="5647" y="98"/>
                    </a:cubicBezTo>
                    <a:cubicBezTo>
                      <a:pt x="5340" y="33"/>
                      <a:pt x="5034" y="1"/>
                      <a:pt x="4733" y="1"/>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15"/>
              <p:cNvSpPr/>
              <p:nvPr/>
            </p:nvSpPr>
            <p:spPr>
              <a:xfrm>
                <a:off x="5014919" y="2014167"/>
                <a:ext cx="77755" cy="119690"/>
              </a:xfrm>
              <a:custGeom>
                <a:avLst/>
                <a:gdLst/>
                <a:ahLst/>
                <a:cxnLst/>
                <a:rect l="l" t="t" r="r" b="b"/>
                <a:pathLst>
                  <a:path w="5607" h="8631" extrusionOk="0">
                    <a:moveTo>
                      <a:pt x="2824" y="0"/>
                    </a:moveTo>
                    <a:cubicBezTo>
                      <a:pt x="1251" y="0"/>
                      <a:pt x="1" y="1251"/>
                      <a:pt x="1" y="2823"/>
                    </a:cubicBezTo>
                    <a:lnTo>
                      <a:pt x="1" y="8631"/>
                    </a:lnTo>
                    <a:lnTo>
                      <a:pt x="5606" y="8631"/>
                    </a:lnTo>
                    <a:lnTo>
                      <a:pt x="5606" y="2823"/>
                    </a:lnTo>
                    <a:cubicBezTo>
                      <a:pt x="5606" y="1251"/>
                      <a:pt x="4356" y="0"/>
                      <a:pt x="2824" y="0"/>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2" name="Google Shape;3562;p215"/>
          <p:cNvGrpSpPr/>
          <p:nvPr/>
        </p:nvGrpSpPr>
        <p:grpSpPr>
          <a:xfrm>
            <a:off x="5871911" y="3301701"/>
            <a:ext cx="1192505" cy="1680009"/>
            <a:chOff x="4232409" y="2816611"/>
            <a:chExt cx="741839" cy="1045107"/>
          </a:xfrm>
        </p:grpSpPr>
        <p:grpSp>
          <p:nvGrpSpPr>
            <p:cNvPr id="3563" name="Google Shape;3563;p215"/>
            <p:cNvGrpSpPr/>
            <p:nvPr/>
          </p:nvGrpSpPr>
          <p:grpSpPr>
            <a:xfrm>
              <a:off x="4232409" y="3077700"/>
              <a:ext cx="741839" cy="784017"/>
              <a:chOff x="7457471" y="2218780"/>
              <a:chExt cx="1105407" cy="1168431"/>
            </a:xfrm>
          </p:grpSpPr>
          <p:sp>
            <p:nvSpPr>
              <p:cNvPr id="3564" name="Google Shape;3564;p215"/>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15"/>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15"/>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15"/>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15"/>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15"/>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15"/>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15"/>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15"/>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15"/>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15"/>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15"/>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15"/>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15"/>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15"/>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15"/>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15"/>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15"/>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15"/>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15"/>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4" name="Google Shape;3584;p215"/>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Jambo!</a:t>
              </a:r>
              <a:endParaRPr sz="1600"/>
            </a:p>
          </p:txBody>
        </p:sp>
      </p:grpSp>
      <p:sp>
        <p:nvSpPr>
          <p:cNvPr id="3585" name="Google Shape;3585;p215"/>
          <p:cNvSpPr txBox="1">
            <a:spLocks noGrp="1"/>
          </p:cNvSpPr>
          <p:nvPr>
            <p:ph type="subTitle" idx="1"/>
          </p:nvPr>
        </p:nvSpPr>
        <p:spPr>
          <a:xfrm>
            <a:off x="720000" y="2318400"/>
            <a:ext cx="4344900" cy="12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have any questions?</a:t>
            </a:r>
            <a:endParaRPr/>
          </a:p>
          <a:p>
            <a:pPr marL="0" lvl="0" indent="0" algn="l" rtl="0">
              <a:spcBef>
                <a:spcPts val="0"/>
              </a:spcBef>
              <a:spcAft>
                <a:spcPts val="0"/>
              </a:spcAft>
              <a:buNone/>
            </a:pPr>
            <a:r>
              <a:rPr lang="en"/>
              <a:t>Zixi Li </a:t>
            </a:r>
            <a:r>
              <a:rPr lang="en" u="sng">
                <a:solidFill>
                  <a:schemeClr val="hlink"/>
                </a:solidFill>
                <a:hlinkClick r:id="rId3"/>
              </a:rPr>
              <a:t>lizixi@iu.edu</a:t>
            </a:r>
            <a:endParaRPr/>
          </a:p>
          <a:p>
            <a:pPr marL="0" lvl="0" indent="0" algn="l" rtl="0">
              <a:spcBef>
                <a:spcPts val="0"/>
              </a:spcBef>
              <a:spcAft>
                <a:spcPts val="0"/>
              </a:spcAft>
              <a:buNone/>
            </a:pPr>
            <a:r>
              <a:rPr lang="en"/>
              <a:t>Dr. Curtis J Bonk </a:t>
            </a:r>
            <a:r>
              <a:rPr lang="en" u="sng">
                <a:solidFill>
                  <a:schemeClr val="hlink"/>
                </a:solidFill>
                <a:hlinkClick r:id="rId4"/>
              </a:rPr>
              <a:t>cjbonk@indiana.edu</a:t>
            </a:r>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9"/>
        <p:cNvGrpSpPr/>
        <p:nvPr/>
      </p:nvGrpSpPr>
      <p:grpSpPr>
        <a:xfrm>
          <a:off x="0" y="0"/>
          <a:ext cx="0" cy="0"/>
          <a:chOff x="0" y="0"/>
          <a:chExt cx="0" cy="0"/>
        </a:xfrm>
      </p:grpSpPr>
      <p:sp>
        <p:nvSpPr>
          <p:cNvPr id="3590" name="Google Shape;3590;p216"/>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p>
            <a:pPr marL="449580" lvl="0" indent="-449580" algn="l" rtl="0">
              <a:spcBef>
                <a:spcPts val="0"/>
              </a:spcBef>
              <a:spcAft>
                <a:spcPts val="0"/>
              </a:spcAft>
              <a:buNone/>
            </a:pPr>
            <a:r>
              <a:rPr lang="en" sz="1000">
                <a:solidFill>
                  <a:srgbClr val="222222"/>
                </a:solidFill>
                <a:latin typeface="Lato"/>
                <a:ea typeface="Lato"/>
                <a:cs typeface="Lato"/>
                <a:sym typeface="Lato"/>
              </a:rPr>
              <a:t>Ajisoko, P. (2020). The use of Duolingo apps to improve English vocabulary learning. </a:t>
            </a:r>
            <a:r>
              <a:rPr lang="en" sz="1000" i="1">
                <a:solidFill>
                  <a:srgbClr val="222222"/>
                </a:solidFill>
                <a:latin typeface="Lato"/>
                <a:ea typeface="Lato"/>
                <a:cs typeface="Lato"/>
                <a:sym typeface="Lato"/>
              </a:rPr>
              <a:t>International Journal of Emerging Technologies in Learning (iJET)</a:t>
            </a:r>
            <a:r>
              <a:rPr lang="en" sz="1000">
                <a:solidFill>
                  <a:srgbClr val="222222"/>
                </a:solidFill>
                <a:latin typeface="Lato"/>
                <a:ea typeface="Lato"/>
                <a:cs typeface="Lato"/>
                <a:sym typeface="Lato"/>
              </a:rPr>
              <a:t>, </a:t>
            </a:r>
            <a:r>
              <a:rPr lang="en" sz="1000" i="1">
                <a:solidFill>
                  <a:srgbClr val="222222"/>
                </a:solidFill>
                <a:latin typeface="Lato"/>
                <a:ea typeface="Lato"/>
                <a:cs typeface="Lato"/>
                <a:sym typeface="Lato"/>
              </a:rPr>
              <a:t>15</a:t>
            </a:r>
            <a:r>
              <a:rPr lang="en" sz="1000">
                <a:solidFill>
                  <a:srgbClr val="222222"/>
                </a:solidFill>
                <a:latin typeface="Lato"/>
                <a:ea typeface="Lato"/>
                <a:cs typeface="Lato"/>
                <a:sym typeface="Lato"/>
              </a:rPr>
              <a:t>(7), 149-155.</a:t>
            </a:r>
            <a:endParaRPr sz="1000">
              <a:solidFill>
                <a:srgbClr val="222222"/>
              </a:solidFill>
              <a:latin typeface="Lato"/>
              <a:ea typeface="Lato"/>
              <a:cs typeface="Lato"/>
              <a:sym typeface="Lato"/>
            </a:endParaRPr>
          </a:p>
          <a:p>
            <a:pPr marL="449580" lvl="0" indent="-449580" algn="l" rtl="0">
              <a:spcBef>
                <a:spcPts val="1000"/>
              </a:spcBef>
              <a:spcAft>
                <a:spcPts val="0"/>
              </a:spcAft>
              <a:buNone/>
            </a:pPr>
            <a:r>
              <a:rPr lang="en" sz="1000">
                <a:solidFill>
                  <a:srgbClr val="000000"/>
                </a:solidFill>
                <a:latin typeface="Lato"/>
                <a:ea typeface="Lato"/>
                <a:cs typeface="Lato"/>
                <a:sym typeface="Lato"/>
              </a:rPr>
              <a:t>Blanco, C. (2021, December 6). </a:t>
            </a:r>
            <a:r>
              <a:rPr lang="en" sz="1000" i="1">
                <a:solidFill>
                  <a:srgbClr val="000000"/>
                </a:solidFill>
                <a:latin typeface="Lato"/>
                <a:ea typeface="Lato"/>
                <a:cs typeface="Lato"/>
                <a:sym typeface="Lato"/>
              </a:rPr>
              <a:t>The 2021 Duolingo Language Report</a:t>
            </a:r>
            <a:r>
              <a:rPr lang="en" sz="1000">
                <a:solidFill>
                  <a:srgbClr val="000000"/>
                </a:solidFill>
                <a:latin typeface="Lato"/>
                <a:ea typeface="Lato"/>
                <a:cs typeface="Lato"/>
                <a:sym typeface="Lato"/>
              </a:rPr>
              <a:t>. Duolingo Blog. Retrieved from </a:t>
            </a:r>
            <a:r>
              <a:rPr lang="en" sz="1000" u="sng">
                <a:latin typeface="Lato"/>
                <a:ea typeface="Lato"/>
                <a:cs typeface="Lato"/>
                <a:sym typeface="Lato"/>
                <a:hlinkClick r:id="rId3"/>
              </a:rPr>
              <a:t>https://blog.duolingo.com/2021-duolingo-language-report/</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marL="449580" lvl="0" indent="-449580" algn="l" rtl="0">
              <a:spcBef>
                <a:spcPts val="1000"/>
              </a:spcBef>
              <a:spcAft>
                <a:spcPts val="0"/>
              </a:spcAft>
              <a:buNone/>
            </a:pPr>
            <a:r>
              <a:rPr lang="en" sz="1000">
                <a:solidFill>
                  <a:srgbClr val="222222"/>
                </a:solidFill>
                <a:latin typeface="Lato"/>
                <a:ea typeface="Lato"/>
                <a:cs typeface="Lato"/>
                <a:sym typeface="Lato"/>
              </a:rPr>
              <a:t>Böhne, A., Faltin, N. and Wagner, B. (2002). </a:t>
            </a:r>
            <a:r>
              <a:rPr lang="en" sz="1000" i="1">
                <a:solidFill>
                  <a:srgbClr val="222222"/>
                </a:solidFill>
                <a:latin typeface="Lato"/>
                <a:ea typeface="Lato"/>
                <a:cs typeface="Lato"/>
                <a:sym typeface="Lato"/>
              </a:rPr>
              <a:t>Self-directed learning and tutorial assistance in a remote laboratory.</a:t>
            </a:r>
            <a:r>
              <a:rPr lang="en" sz="1000">
                <a:solidFill>
                  <a:srgbClr val="222222"/>
                </a:solidFill>
                <a:latin typeface="Lato"/>
                <a:ea typeface="Lato"/>
                <a:cs typeface="Lato"/>
                <a:sym typeface="Lato"/>
              </a:rPr>
              <a:t> Proceedings of Interactive Computer Aided Learning Conference, September 25-27, Villach, Austria. </a:t>
            </a:r>
            <a:endParaRPr sz="1000">
              <a:solidFill>
                <a:srgbClr val="000000"/>
              </a:solidFill>
              <a:latin typeface="Lato"/>
              <a:ea typeface="Lato"/>
              <a:cs typeface="Lato"/>
              <a:sym typeface="Lato"/>
            </a:endParaRPr>
          </a:p>
          <a:p>
            <a:pPr marL="449580" lvl="0" indent="-449580" algn="l" rtl="0">
              <a:spcBef>
                <a:spcPts val="0"/>
              </a:spcBef>
              <a:spcAft>
                <a:spcPts val="0"/>
              </a:spcAft>
              <a:buNone/>
            </a:pPr>
            <a:r>
              <a:rPr lang="en" sz="1000">
                <a:solidFill>
                  <a:srgbClr val="000000"/>
                </a:solidFill>
                <a:latin typeface="Lato"/>
                <a:ea typeface="Lato"/>
                <a:cs typeface="Lato"/>
                <a:sym typeface="Lato"/>
              </a:rPr>
              <a:t>Brebera, P. (2017). Microlearning in Foreign Language Courses: A Threat or a Promise? European Conference on E-Learning, 85-93.</a:t>
            </a:r>
            <a:endParaRPr sz="1000">
              <a:solidFill>
                <a:srgbClr val="000000"/>
              </a:solidFill>
              <a:latin typeface="Lato"/>
              <a:ea typeface="Lato"/>
              <a:cs typeface="Lato"/>
              <a:sym typeface="Lato"/>
            </a:endParaRPr>
          </a:p>
          <a:p>
            <a:pPr marL="449580" lvl="0" indent="-449580" algn="l" rtl="0">
              <a:spcBef>
                <a:spcPts val="1000"/>
              </a:spcBef>
              <a:spcAft>
                <a:spcPts val="0"/>
              </a:spcAft>
              <a:buNone/>
            </a:pPr>
            <a:r>
              <a:rPr lang="en" sz="1000">
                <a:solidFill>
                  <a:srgbClr val="05103E"/>
                </a:solidFill>
                <a:latin typeface="Lato"/>
                <a:ea typeface="Lato"/>
                <a:cs typeface="Lato"/>
                <a:sym typeface="Lato"/>
              </a:rPr>
              <a:t>Duolingo. (2021, August 20). </a:t>
            </a:r>
            <a:r>
              <a:rPr lang="en" sz="1000" i="1">
                <a:solidFill>
                  <a:srgbClr val="05103E"/>
                </a:solidFill>
                <a:latin typeface="Lato"/>
                <a:ea typeface="Lato"/>
                <a:cs typeface="Lato"/>
                <a:sym typeface="Lato"/>
              </a:rPr>
              <a:t>The AI Behind Duolingo • Dr. Burr Settles • Duocon 2021</a:t>
            </a:r>
            <a:r>
              <a:rPr lang="en" sz="1000">
                <a:solidFill>
                  <a:srgbClr val="05103E"/>
                </a:solidFill>
                <a:latin typeface="Lato"/>
                <a:ea typeface="Lato"/>
                <a:cs typeface="Lato"/>
                <a:sym typeface="Lato"/>
              </a:rPr>
              <a:t> [Video]. YouTube. </a:t>
            </a:r>
            <a:r>
              <a:rPr lang="en" sz="1000" u="sng">
                <a:solidFill>
                  <a:schemeClr val="hlink"/>
                </a:solidFill>
                <a:latin typeface="Lato"/>
                <a:ea typeface="Lato"/>
                <a:cs typeface="Lato"/>
                <a:sym typeface="Lato"/>
                <a:hlinkClick r:id="rId4"/>
              </a:rPr>
              <a:t>https://www.youtube.com/watch?v=fnTZdZENRIk</a:t>
            </a:r>
            <a:endParaRPr sz="1000">
              <a:solidFill>
                <a:srgbClr val="222222"/>
              </a:solidFill>
              <a:latin typeface="Lato"/>
              <a:ea typeface="Lato"/>
              <a:cs typeface="Lato"/>
              <a:sym typeface="Lato"/>
            </a:endParaRPr>
          </a:p>
          <a:p>
            <a:pPr marL="449580" lvl="0" indent="-449580" algn="l" rtl="0">
              <a:spcBef>
                <a:spcPts val="1000"/>
              </a:spcBef>
              <a:spcAft>
                <a:spcPts val="0"/>
              </a:spcAft>
              <a:buNone/>
            </a:pPr>
            <a:r>
              <a:rPr lang="en" sz="1000">
                <a:solidFill>
                  <a:srgbClr val="222222"/>
                </a:solidFill>
                <a:latin typeface="Lato"/>
                <a:ea typeface="Lato"/>
                <a:cs typeface="Lato"/>
                <a:sym typeface="Lato"/>
              </a:rPr>
              <a:t>Garrison, D. R. (1997). Self-directed learning: Toward a comprehensive model. </a:t>
            </a:r>
            <a:r>
              <a:rPr lang="en" sz="1000" i="1">
                <a:solidFill>
                  <a:srgbClr val="222222"/>
                </a:solidFill>
                <a:latin typeface="Lato"/>
                <a:ea typeface="Lato"/>
                <a:cs typeface="Lato"/>
                <a:sym typeface="Lato"/>
              </a:rPr>
              <a:t>Adult Education Quarterly</a:t>
            </a:r>
            <a:r>
              <a:rPr lang="en" sz="1000">
                <a:solidFill>
                  <a:srgbClr val="222222"/>
                </a:solidFill>
                <a:latin typeface="Lato"/>
                <a:ea typeface="Lato"/>
                <a:cs typeface="Lato"/>
                <a:sym typeface="Lato"/>
              </a:rPr>
              <a:t>, </a:t>
            </a:r>
            <a:r>
              <a:rPr lang="en" sz="1000" i="1">
                <a:solidFill>
                  <a:srgbClr val="222222"/>
                </a:solidFill>
                <a:latin typeface="Lato"/>
                <a:ea typeface="Lato"/>
                <a:cs typeface="Lato"/>
                <a:sym typeface="Lato"/>
              </a:rPr>
              <a:t>48</a:t>
            </a:r>
            <a:r>
              <a:rPr lang="en" sz="1000">
                <a:solidFill>
                  <a:srgbClr val="222222"/>
                </a:solidFill>
                <a:latin typeface="Lato"/>
                <a:ea typeface="Lato"/>
                <a:cs typeface="Lato"/>
                <a:sym typeface="Lato"/>
              </a:rPr>
              <a:t>(1), 18-33.</a:t>
            </a:r>
            <a:endParaRPr sz="1000">
              <a:solidFill>
                <a:srgbClr val="000000"/>
              </a:solidFill>
              <a:latin typeface="Lato"/>
              <a:ea typeface="Lato"/>
              <a:cs typeface="Lato"/>
              <a:sym typeface="Lato"/>
            </a:endParaRPr>
          </a:p>
          <a:p>
            <a:pPr marL="449580" lvl="0" indent="-449580" algn="l" rtl="0">
              <a:spcBef>
                <a:spcPts val="1000"/>
              </a:spcBef>
              <a:spcAft>
                <a:spcPts val="0"/>
              </a:spcAft>
              <a:buNone/>
            </a:pPr>
            <a:r>
              <a:rPr lang="en" sz="1000">
                <a:solidFill>
                  <a:srgbClr val="222222"/>
                </a:solidFill>
                <a:latin typeface="Lato"/>
                <a:ea typeface="Lato"/>
                <a:cs typeface="Lato"/>
                <a:sym typeface="Lato"/>
              </a:rPr>
              <a:t>Jašková, V. (</a:t>
            </a:r>
            <a:r>
              <a:rPr lang="en" sz="1000">
                <a:solidFill>
                  <a:srgbClr val="000000"/>
                </a:solidFill>
                <a:latin typeface="Lato"/>
                <a:ea typeface="Lato"/>
                <a:cs typeface="Lato"/>
                <a:sym typeface="Lato"/>
              </a:rPr>
              <a:t>2014). </a:t>
            </a:r>
            <a:r>
              <a:rPr lang="en" sz="1000" i="1">
                <a:solidFill>
                  <a:srgbClr val="000000"/>
                </a:solidFill>
                <a:latin typeface="Lato"/>
                <a:ea typeface="Lato"/>
                <a:cs typeface="Lato"/>
                <a:sym typeface="Lato"/>
              </a:rPr>
              <a:t>Duolingo as a new language-learning website and its contribution to e-learning education</a:t>
            </a:r>
            <a:r>
              <a:rPr lang="en" sz="1000">
                <a:solidFill>
                  <a:srgbClr val="000000"/>
                </a:solidFill>
                <a:latin typeface="Lato"/>
                <a:ea typeface="Lato"/>
                <a:cs typeface="Lato"/>
                <a:sym typeface="Lato"/>
              </a:rPr>
              <a:t>, Master’s thesis, Masaryk University, Czech Republic. Retrieved from </a:t>
            </a:r>
            <a:r>
              <a:rPr lang="en" sz="1000" u="sng">
                <a:solidFill>
                  <a:schemeClr val="hlink"/>
                </a:solidFill>
                <a:latin typeface="Lato"/>
                <a:ea typeface="Lato"/>
                <a:cs typeface="Lato"/>
                <a:sym typeface="Lato"/>
                <a:hlinkClick r:id="rId5"/>
              </a:rPr>
              <a:t>https://is.muni.cz/th/342420/pedf_m/?lang=en#panelwiki</a:t>
            </a:r>
            <a:endParaRPr sz="1000">
              <a:solidFill>
                <a:srgbClr val="222222"/>
              </a:solidFill>
              <a:latin typeface="Lato"/>
              <a:ea typeface="Lato"/>
              <a:cs typeface="Lato"/>
              <a:sym typeface="Lato"/>
            </a:endParaRPr>
          </a:p>
          <a:p>
            <a:pPr marL="449580" lvl="0" indent="-449580" algn="l" rtl="0">
              <a:spcBef>
                <a:spcPts val="1000"/>
              </a:spcBef>
              <a:spcAft>
                <a:spcPts val="0"/>
              </a:spcAft>
              <a:buNone/>
            </a:pPr>
            <a:r>
              <a:rPr lang="en" sz="1000">
                <a:solidFill>
                  <a:srgbClr val="222222"/>
                </a:solidFill>
                <a:latin typeface="Lato"/>
                <a:ea typeface="Lato"/>
                <a:cs typeface="Lato"/>
                <a:sym typeface="Lato"/>
              </a:rPr>
              <a:t>Kim, N. Y., Cha, Y., &amp; Kim, H. S. (2019). Future English learning: Chatbots and artificial intelligence. </a:t>
            </a:r>
            <a:r>
              <a:rPr lang="en" sz="1000" i="1">
                <a:solidFill>
                  <a:srgbClr val="222222"/>
                </a:solidFill>
                <a:latin typeface="Lato"/>
                <a:ea typeface="Lato"/>
                <a:cs typeface="Lato"/>
                <a:sym typeface="Lato"/>
              </a:rPr>
              <a:t>Multimedia-Assisted Language Learning</a:t>
            </a:r>
            <a:r>
              <a:rPr lang="en" sz="1000">
                <a:solidFill>
                  <a:srgbClr val="222222"/>
                </a:solidFill>
                <a:latin typeface="Lato"/>
                <a:ea typeface="Lato"/>
                <a:cs typeface="Lato"/>
                <a:sym typeface="Lato"/>
              </a:rPr>
              <a:t>, </a:t>
            </a:r>
            <a:r>
              <a:rPr lang="en" sz="1000" i="1">
                <a:solidFill>
                  <a:srgbClr val="222222"/>
                </a:solidFill>
                <a:latin typeface="Lato"/>
                <a:ea typeface="Lato"/>
                <a:cs typeface="Lato"/>
                <a:sym typeface="Lato"/>
              </a:rPr>
              <a:t>22</a:t>
            </a:r>
            <a:r>
              <a:rPr lang="en" sz="1000">
                <a:solidFill>
                  <a:srgbClr val="222222"/>
                </a:solidFill>
                <a:latin typeface="Lato"/>
                <a:ea typeface="Lato"/>
                <a:cs typeface="Lato"/>
                <a:sym typeface="Lato"/>
              </a:rPr>
              <a:t>(3), 32-53.</a:t>
            </a:r>
            <a:endParaRPr sz="1000">
              <a:solidFill>
                <a:srgbClr val="222222"/>
              </a:solidFill>
              <a:latin typeface="Lato"/>
              <a:ea typeface="Lato"/>
              <a:cs typeface="Lato"/>
              <a:sym typeface="Lato"/>
            </a:endParaRPr>
          </a:p>
          <a:p>
            <a:pPr marL="449580" lvl="0" indent="-449580" algn="l" rtl="0">
              <a:spcBef>
                <a:spcPts val="1000"/>
              </a:spcBef>
              <a:spcAft>
                <a:spcPts val="0"/>
              </a:spcAft>
              <a:buNone/>
            </a:pPr>
            <a:r>
              <a:rPr lang="en" sz="1000">
                <a:solidFill>
                  <a:srgbClr val="222222"/>
                </a:solidFill>
                <a:latin typeface="Lato"/>
                <a:ea typeface="Lato"/>
                <a:cs typeface="Lato"/>
                <a:sym typeface="Lato"/>
              </a:rPr>
              <a:t>White, C. (1995). Autonomy and strategy use in distance foreign language learning: Research findings. </a:t>
            </a:r>
            <a:r>
              <a:rPr lang="en" sz="1000" i="1">
                <a:solidFill>
                  <a:srgbClr val="222222"/>
                </a:solidFill>
                <a:latin typeface="Lato"/>
                <a:ea typeface="Lato"/>
                <a:cs typeface="Lato"/>
                <a:sym typeface="Lato"/>
              </a:rPr>
              <a:t>System</a:t>
            </a:r>
            <a:r>
              <a:rPr lang="en" sz="1000">
                <a:solidFill>
                  <a:srgbClr val="222222"/>
                </a:solidFill>
                <a:latin typeface="Lato"/>
                <a:ea typeface="Lato"/>
                <a:cs typeface="Lato"/>
                <a:sym typeface="Lato"/>
              </a:rPr>
              <a:t>, </a:t>
            </a:r>
            <a:r>
              <a:rPr lang="en" sz="1000" i="1">
                <a:solidFill>
                  <a:srgbClr val="222222"/>
                </a:solidFill>
                <a:latin typeface="Lato"/>
                <a:ea typeface="Lato"/>
                <a:cs typeface="Lato"/>
                <a:sym typeface="Lato"/>
              </a:rPr>
              <a:t>23</a:t>
            </a:r>
            <a:r>
              <a:rPr lang="en" sz="1000">
                <a:solidFill>
                  <a:srgbClr val="222222"/>
                </a:solidFill>
                <a:latin typeface="Lato"/>
                <a:ea typeface="Lato"/>
                <a:cs typeface="Lato"/>
                <a:sym typeface="Lato"/>
              </a:rPr>
              <a:t>(2), 207-221.</a:t>
            </a:r>
            <a:endParaRPr sz="1000">
              <a:solidFill>
                <a:srgbClr val="000000"/>
              </a:solidFill>
              <a:latin typeface="Lato"/>
              <a:ea typeface="Lato"/>
              <a:cs typeface="Lato"/>
              <a:sym typeface="Lato"/>
            </a:endParaRPr>
          </a:p>
          <a:p>
            <a:pPr marL="449580" lvl="0" indent="-449580" algn="l" rtl="0">
              <a:spcBef>
                <a:spcPts val="0"/>
              </a:spcBef>
              <a:spcAft>
                <a:spcPts val="1000"/>
              </a:spcAft>
              <a:buNone/>
            </a:pPr>
            <a:endParaRPr sz="1000">
              <a:solidFill>
                <a:srgbClr val="222222"/>
              </a:solidFill>
              <a:latin typeface="Lato"/>
              <a:ea typeface="Lato"/>
              <a:cs typeface="Lato"/>
              <a:sym typeface="Lato"/>
            </a:endParaRPr>
          </a:p>
        </p:txBody>
      </p:sp>
      <p:sp>
        <p:nvSpPr>
          <p:cNvPr id="3591" name="Google Shape;3591;p2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pic>
        <p:nvPicPr>
          <p:cNvPr id="3058" name="Google Shape;3058;p180"/>
          <p:cNvPicPr preferRelativeResize="0"/>
          <p:nvPr/>
        </p:nvPicPr>
        <p:blipFill>
          <a:blip r:embed="rId3">
            <a:alphaModFix/>
          </a:blip>
          <a:stretch>
            <a:fillRect/>
          </a:stretch>
        </p:blipFill>
        <p:spPr>
          <a:xfrm>
            <a:off x="415193" y="1335819"/>
            <a:ext cx="1912512" cy="3401725"/>
          </a:xfrm>
          <a:prstGeom prst="rect">
            <a:avLst/>
          </a:prstGeom>
          <a:noFill/>
          <a:ln>
            <a:noFill/>
          </a:ln>
        </p:spPr>
      </p:pic>
      <p:pic>
        <p:nvPicPr>
          <p:cNvPr id="3059" name="Google Shape;3059;p180"/>
          <p:cNvPicPr preferRelativeResize="0"/>
          <p:nvPr/>
        </p:nvPicPr>
        <p:blipFill rotWithShape="1">
          <a:blip r:embed="rId4">
            <a:alphaModFix/>
          </a:blip>
          <a:srcRect l="12480" r="22752"/>
          <a:stretch/>
        </p:blipFill>
        <p:spPr>
          <a:xfrm>
            <a:off x="4540525" y="1335819"/>
            <a:ext cx="4298679" cy="3479445"/>
          </a:xfrm>
          <a:prstGeom prst="rect">
            <a:avLst/>
          </a:prstGeom>
          <a:noFill/>
          <a:ln>
            <a:noFill/>
          </a:ln>
        </p:spPr>
      </p:pic>
      <p:pic>
        <p:nvPicPr>
          <p:cNvPr id="3060" name="Google Shape;3060;p180"/>
          <p:cNvPicPr preferRelativeResize="0"/>
          <p:nvPr/>
        </p:nvPicPr>
        <p:blipFill>
          <a:blip r:embed="rId5">
            <a:alphaModFix/>
          </a:blip>
          <a:stretch>
            <a:fillRect/>
          </a:stretch>
        </p:blipFill>
        <p:spPr>
          <a:xfrm>
            <a:off x="2477850" y="1335819"/>
            <a:ext cx="1912513" cy="3401720"/>
          </a:xfrm>
          <a:prstGeom prst="rect">
            <a:avLst/>
          </a:prstGeom>
          <a:noFill/>
          <a:ln>
            <a:noFill/>
          </a:ln>
        </p:spPr>
      </p:pic>
      <p:sp>
        <p:nvSpPr>
          <p:cNvPr id="3061" name="Google Shape;3061;p18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Platform Overview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sp>
        <p:nvSpPr>
          <p:cNvPr id="3066" name="Google Shape;3066;p181"/>
          <p:cNvSpPr txBox="1">
            <a:spLocks noGrp="1"/>
          </p:cNvSpPr>
          <p:nvPr>
            <p:ph type="body" idx="1"/>
          </p:nvPr>
        </p:nvSpPr>
        <p:spPr>
          <a:xfrm>
            <a:off x="720000" y="1143125"/>
            <a:ext cx="7704000" cy="3471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SzPts val="1600"/>
              <a:buChar char="●"/>
            </a:pPr>
            <a:r>
              <a:rPr lang="en" sz="1600"/>
              <a:t>The design intention is based on the experience of </a:t>
            </a:r>
            <a:r>
              <a:rPr lang="en" sz="1600" b="1"/>
              <a:t>expensive English education</a:t>
            </a:r>
            <a:r>
              <a:rPr lang="en" sz="1600"/>
              <a:t> within the founder’s community in Guatemala. </a:t>
            </a:r>
            <a:endParaRPr sz="1600"/>
          </a:p>
          <a:p>
            <a:pPr marL="457200" lvl="0" indent="-330200" algn="l" rtl="0">
              <a:lnSpc>
                <a:spcPct val="115000"/>
              </a:lnSpc>
              <a:spcBef>
                <a:spcPts val="0"/>
              </a:spcBef>
              <a:spcAft>
                <a:spcPts val="0"/>
              </a:spcAft>
              <a:buSzPts val="1600"/>
              <a:buChar char="●"/>
            </a:pPr>
            <a:r>
              <a:rPr lang="en" sz="1600"/>
              <a:t>Rooted in his belief that “free education will really change the world,” Duolingo’s platform launched publicly, free of charge. </a:t>
            </a:r>
            <a:endParaRPr sz="1600"/>
          </a:p>
          <a:p>
            <a:pPr marL="457200" lvl="0" indent="-330200" algn="l" rtl="0">
              <a:lnSpc>
                <a:spcPct val="115000"/>
              </a:lnSpc>
              <a:spcBef>
                <a:spcPts val="0"/>
              </a:spcBef>
              <a:spcAft>
                <a:spcPts val="0"/>
              </a:spcAft>
              <a:buSzPts val="1600"/>
              <a:buChar char="●"/>
            </a:pPr>
            <a:r>
              <a:rPr lang="en" sz="1600"/>
              <a:t>Duolingo was originally designed to be used in the context of the non-classroom learning environment with the scope of “beyond the walls of the classroom” (Brebera, 2017). </a:t>
            </a:r>
            <a:endParaRPr>
              <a:solidFill>
                <a:srgbClr val="000000"/>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SzPts val="1600"/>
              <a:buChar char="●"/>
            </a:pPr>
            <a:r>
              <a:rPr lang="en" sz="1600"/>
              <a:t>In 2016, as Duolingo was identified as an effective tool in a classroom setting, Duolingo started a new feature called “</a:t>
            </a:r>
            <a:r>
              <a:rPr lang="en" sz="1600" b="1"/>
              <a:t>Duolingo for Schools</a:t>
            </a:r>
            <a:r>
              <a:rPr lang="en" sz="1600"/>
              <a:t>” to match the user’s needs. It allows teachers to </a:t>
            </a:r>
            <a:r>
              <a:rPr lang="en" sz="1600" b="1"/>
              <a:t>create assignments and track students activity</a:t>
            </a:r>
            <a:r>
              <a:rPr lang="en" sz="1600"/>
              <a:t>. </a:t>
            </a:r>
            <a:endParaRPr sz="1600"/>
          </a:p>
        </p:txBody>
      </p:sp>
      <p:sp>
        <p:nvSpPr>
          <p:cNvPr id="3067" name="Google Shape;3067;p18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a:t>
            </a:r>
            <a:endParaRPr/>
          </a:p>
        </p:txBody>
      </p:sp>
      <p:sp>
        <p:nvSpPr>
          <p:cNvPr id="3068" name="Google Shape;3068;p181"/>
          <p:cNvSpPr/>
          <p:nvPr/>
        </p:nvSpPr>
        <p:spPr>
          <a:xfrm>
            <a:off x="832424" y="142119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69" name="Google Shape;3069;p181"/>
          <p:cNvSpPr/>
          <p:nvPr/>
        </p:nvSpPr>
        <p:spPr>
          <a:xfrm>
            <a:off x="832424" y="19190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1"/>
          <p:cNvSpPr/>
          <p:nvPr/>
        </p:nvSpPr>
        <p:spPr>
          <a:xfrm>
            <a:off x="832424" y="256924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1"/>
          <p:cNvSpPr/>
          <p:nvPr/>
        </p:nvSpPr>
        <p:spPr>
          <a:xfrm>
            <a:off x="832424" y="33259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182"/>
          <p:cNvSpPr txBox="1">
            <a:spLocks noGrp="1"/>
          </p:cNvSpPr>
          <p:nvPr>
            <p:ph type="title"/>
          </p:nvPr>
        </p:nvSpPr>
        <p:spPr>
          <a:xfrm>
            <a:off x="5047749" y="2114525"/>
            <a:ext cx="3756300" cy="17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Key Features</a:t>
            </a:r>
            <a:endParaRPr/>
          </a:p>
        </p:txBody>
      </p:sp>
      <p:sp>
        <p:nvSpPr>
          <p:cNvPr id="3077" name="Google Shape;3077;p182"/>
          <p:cNvSpPr/>
          <p:nvPr/>
        </p:nvSpPr>
        <p:spPr>
          <a:xfrm>
            <a:off x="5165877"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82"/>
          <p:cNvSpPr txBox="1">
            <a:spLocks noGrp="1"/>
          </p:cNvSpPr>
          <p:nvPr>
            <p:ph type="title" idx="2"/>
          </p:nvPr>
        </p:nvSpPr>
        <p:spPr>
          <a:xfrm>
            <a:off x="5292177" y="1024714"/>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grpSp>
        <p:nvGrpSpPr>
          <p:cNvPr id="3079" name="Google Shape;3079;p182"/>
          <p:cNvGrpSpPr/>
          <p:nvPr/>
        </p:nvGrpSpPr>
        <p:grpSpPr>
          <a:xfrm>
            <a:off x="1026366" y="540373"/>
            <a:ext cx="3246754" cy="4074212"/>
            <a:chOff x="950166" y="540373"/>
            <a:chExt cx="3246754" cy="4074212"/>
          </a:xfrm>
        </p:grpSpPr>
        <p:grpSp>
          <p:nvGrpSpPr>
            <p:cNvPr id="3080" name="Google Shape;3080;p182"/>
            <p:cNvGrpSpPr/>
            <p:nvPr/>
          </p:nvGrpSpPr>
          <p:grpSpPr>
            <a:xfrm>
              <a:off x="950166" y="1457227"/>
              <a:ext cx="3246754" cy="3157358"/>
              <a:chOff x="719968" y="863497"/>
              <a:chExt cx="1674534" cy="1628427"/>
            </a:xfrm>
          </p:grpSpPr>
          <p:sp>
            <p:nvSpPr>
              <p:cNvPr id="3081" name="Google Shape;3081;p182"/>
              <p:cNvSpPr/>
              <p:nvPr/>
            </p:nvSpPr>
            <p:spPr>
              <a:xfrm>
                <a:off x="719968" y="1173340"/>
                <a:ext cx="1674534" cy="1032310"/>
              </a:xfrm>
              <a:custGeom>
                <a:avLst/>
                <a:gdLst/>
                <a:ahLst/>
                <a:cxnLst/>
                <a:rect l="l" t="t" r="r" b="b"/>
                <a:pathLst>
                  <a:path w="86039" h="53041" extrusionOk="0">
                    <a:moveTo>
                      <a:pt x="14982" y="1"/>
                    </a:moveTo>
                    <a:lnTo>
                      <a:pt x="7316" y="17356"/>
                    </a:lnTo>
                    <a:cubicBezTo>
                      <a:pt x="0" y="33817"/>
                      <a:pt x="14554" y="53040"/>
                      <a:pt x="43000" y="53040"/>
                    </a:cubicBezTo>
                    <a:cubicBezTo>
                      <a:pt x="71484" y="53040"/>
                      <a:pt x="86038" y="33817"/>
                      <a:pt x="78722" y="17356"/>
                    </a:cubicBezTo>
                    <a:lnTo>
                      <a:pt x="71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82"/>
              <p:cNvSpPr/>
              <p:nvPr/>
            </p:nvSpPr>
            <p:spPr>
              <a:xfrm>
                <a:off x="1175137" y="2112464"/>
                <a:ext cx="705866" cy="379460"/>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82"/>
              <p:cNvSpPr/>
              <p:nvPr/>
            </p:nvSpPr>
            <p:spPr>
              <a:xfrm>
                <a:off x="1361432" y="1834520"/>
                <a:ext cx="333256" cy="431717"/>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82"/>
              <p:cNvSpPr/>
              <p:nvPr/>
            </p:nvSpPr>
            <p:spPr>
              <a:xfrm>
                <a:off x="1361432" y="1890572"/>
                <a:ext cx="333256" cy="222359"/>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82"/>
              <p:cNvSpPr/>
              <p:nvPr/>
            </p:nvSpPr>
            <p:spPr>
              <a:xfrm>
                <a:off x="1650743" y="2006588"/>
                <a:ext cx="103034" cy="219167"/>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82"/>
              <p:cNvSpPr/>
              <p:nvPr/>
            </p:nvSpPr>
            <p:spPr>
              <a:xfrm>
                <a:off x="1302364" y="2006588"/>
                <a:ext cx="103015" cy="219167"/>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82"/>
              <p:cNvSpPr/>
              <p:nvPr/>
            </p:nvSpPr>
            <p:spPr>
              <a:xfrm>
                <a:off x="1168306"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82"/>
              <p:cNvSpPr/>
              <p:nvPr/>
            </p:nvSpPr>
            <p:spPr>
              <a:xfrm>
                <a:off x="1754517" y="1684639"/>
                <a:ext cx="241607" cy="21268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82"/>
              <p:cNvSpPr/>
              <p:nvPr/>
            </p:nvSpPr>
            <p:spPr>
              <a:xfrm>
                <a:off x="1834780" y="1730240"/>
                <a:ext cx="72731" cy="7249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82"/>
              <p:cNvSpPr/>
              <p:nvPr/>
            </p:nvSpPr>
            <p:spPr>
              <a:xfrm>
                <a:off x="1038803" y="1684639"/>
                <a:ext cx="240868" cy="21268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82"/>
              <p:cNvSpPr/>
              <p:nvPr/>
            </p:nvSpPr>
            <p:spPr>
              <a:xfrm>
                <a:off x="1127415" y="1730201"/>
                <a:ext cx="72731" cy="71778"/>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82"/>
              <p:cNvSpPr/>
              <p:nvPr/>
            </p:nvSpPr>
            <p:spPr>
              <a:xfrm>
                <a:off x="1472018" y="1715798"/>
                <a:ext cx="90890" cy="414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82"/>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82"/>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82"/>
              <p:cNvSpPr/>
              <p:nvPr/>
            </p:nvSpPr>
            <p:spPr>
              <a:xfrm>
                <a:off x="1428851" y="1798164"/>
                <a:ext cx="177245" cy="149238"/>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82"/>
              <p:cNvSpPr/>
              <p:nvPr/>
            </p:nvSpPr>
            <p:spPr>
              <a:xfrm>
                <a:off x="1455358" y="1873153"/>
                <a:ext cx="123470" cy="19"/>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82"/>
              <p:cNvSpPr/>
              <p:nvPr/>
            </p:nvSpPr>
            <p:spPr>
              <a:xfrm>
                <a:off x="1837816" y="1854216"/>
                <a:ext cx="89138" cy="75670"/>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82"/>
              <p:cNvSpPr/>
              <p:nvPr/>
            </p:nvSpPr>
            <p:spPr>
              <a:xfrm>
                <a:off x="1107719" y="1854216"/>
                <a:ext cx="75008" cy="74230"/>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82"/>
              <p:cNvSpPr/>
              <p:nvPr/>
            </p:nvSpPr>
            <p:spPr>
              <a:xfrm>
                <a:off x="888085" y="863497"/>
                <a:ext cx="1412491" cy="725815"/>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0" name="Google Shape;3100;p182"/>
            <p:cNvSpPr/>
            <p:nvPr/>
          </p:nvSpPr>
          <p:spPr>
            <a:xfrm>
              <a:off x="1497993" y="54037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¡Hola!</a:t>
              </a:r>
              <a:endParaRPr sz="3000">
                <a:solidFill>
                  <a:schemeClr val="dk1"/>
                </a:solidFill>
                <a:latin typeface="Oswald"/>
                <a:ea typeface="Oswald"/>
                <a:cs typeface="Oswald"/>
                <a:sym typeface="Oswa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18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Setting</a:t>
            </a:r>
            <a:endParaRPr/>
          </a:p>
        </p:txBody>
      </p:sp>
      <p:pic>
        <p:nvPicPr>
          <p:cNvPr id="3106" name="Google Shape;3106;p183"/>
          <p:cNvPicPr preferRelativeResize="0"/>
          <p:nvPr/>
        </p:nvPicPr>
        <p:blipFill>
          <a:blip r:embed="rId3">
            <a:alphaModFix/>
          </a:blip>
          <a:stretch>
            <a:fillRect/>
          </a:stretch>
        </p:blipFill>
        <p:spPr>
          <a:xfrm>
            <a:off x="4734775" y="335113"/>
            <a:ext cx="4096000" cy="4473275"/>
          </a:xfrm>
          <a:prstGeom prst="rect">
            <a:avLst/>
          </a:prstGeom>
          <a:noFill/>
          <a:ln>
            <a:noFill/>
          </a:ln>
        </p:spPr>
      </p:pic>
      <p:sp>
        <p:nvSpPr>
          <p:cNvPr id="3107" name="Google Shape;3107;p183"/>
          <p:cNvSpPr txBox="1"/>
          <p:nvPr/>
        </p:nvSpPr>
        <p:spPr>
          <a:xfrm>
            <a:off x="720000" y="1162300"/>
            <a:ext cx="3354600" cy="2495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Based on microlearning.</a:t>
            </a:r>
            <a:endParaRPr sz="1600">
              <a:solidFill>
                <a:schemeClr val="dk1"/>
              </a:solidFill>
              <a:latin typeface="Roboto"/>
              <a:ea typeface="Roboto"/>
              <a:cs typeface="Roboto"/>
              <a:sym typeface="Roboto"/>
            </a:endParaRPr>
          </a:p>
          <a:p>
            <a:pPr marL="457200" lvl="0" indent="-330200" algn="l" rtl="0">
              <a:lnSpc>
                <a:spcPct val="115000"/>
              </a:lnSpc>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Is goal-oriented. </a:t>
            </a:r>
            <a:endParaRPr sz="1600">
              <a:solidFill>
                <a:schemeClr val="dk1"/>
              </a:solidFill>
              <a:latin typeface="Roboto"/>
              <a:ea typeface="Roboto"/>
              <a:cs typeface="Roboto"/>
              <a:sym typeface="Roboto"/>
            </a:endParaRPr>
          </a:p>
          <a:p>
            <a:pPr marL="457200" lvl="0" indent="-330200" algn="l" rtl="0">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Range from 5 min/day to 20 min/day.</a:t>
            </a:r>
            <a:endParaRPr sz="1600">
              <a:solidFill>
                <a:schemeClr val="dk1"/>
              </a:solidFill>
              <a:latin typeface="Roboto"/>
              <a:ea typeface="Roboto"/>
              <a:cs typeface="Roboto"/>
              <a:sym typeface="Roboto"/>
            </a:endParaRPr>
          </a:p>
          <a:p>
            <a:pPr marL="457200" lvl="0" indent="-330200" algn="l" rtl="0">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Flexibility to personalized.</a:t>
            </a:r>
            <a:endParaRPr sz="1600">
              <a:solidFill>
                <a:schemeClr val="dk1"/>
              </a:solidFill>
              <a:latin typeface="Roboto"/>
              <a:ea typeface="Roboto"/>
              <a:cs typeface="Roboto"/>
              <a:sym typeface="Roboto"/>
            </a:endParaRPr>
          </a:p>
          <a:p>
            <a:pPr marL="457200" lvl="0" indent="-330200" algn="l" rtl="0">
              <a:spcBef>
                <a:spcPts val="1000"/>
              </a:spcBef>
              <a:spcAft>
                <a:spcPts val="1000"/>
              </a:spcAft>
              <a:buClr>
                <a:schemeClr val="dk1"/>
              </a:buClr>
              <a:buSzPts val="1600"/>
              <a:buFont typeface="Roboto"/>
              <a:buChar char="●"/>
            </a:pPr>
            <a:r>
              <a:rPr lang="en" sz="1600">
                <a:solidFill>
                  <a:schemeClr val="dk1"/>
                </a:solidFill>
                <a:latin typeface="Roboto"/>
                <a:ea typeface="Roboto"/>
                <a:cs typeface="Roboto"/>
                <a:sym typeface="Roboto"/>
              </a:rPr>
              <a:t>Teachers may track students’ performance if use “Schools” </a:t>
            </a:r>
            <a:endParaRPr sz="16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3112" name="Google Shape;3112;p18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Placement test</a:t>
            </a:r>
            <a:endParaRPr/>
          </a:p>
        </p:txBody>
      </p:sp>
      <p:sp>
        <p:nvSpPr>
          <p:cNvPr id="3113" name="Google Shape;3113;p184"/>
          <p:cNvSpPr txBox="1"/>
          <p:nvPr/>
        </p:nvSpPr>
        <p:spPr>
          <a:xfrm>
            <a:off x="720000" y="1162300"/>
            <a:ext cx="3354600" cy="254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Roboto"/>
                <a:ea typeface="Roboto"/>
                <a:cs typeface="Roboto"/>
                <a:sym typeface="Roboto"/>
              </a:rPr>
              <a:t>Offered at the beginning that enables users to </a:t>
            </a:r>
            <a:r>
              <a:rPr lang="en" sz="1600" b="1">
                <a:solidFill>
                  <a:schemeClr val="dk1"/>
                </a:solidFill>
                <a:latin typeface="Roboto"/>
                <a:ea typeface="Roboto"/>
                <a:cs typeface="Roboto"/>
                <a:sym typeface="Roboto"/>
              </a:rPr>
              <a:t>assess </a:t>
            </a:r>
            <a:r>
              <a:rPr lang="en" sz="1600">
                <a:solidFill>
                  <a:schemeClr val="dk1"/>
                </a:solidFill>
                <a:latin typeface="Roboto"/>
                <a:ea typeface="Roboto"/>
                <a:cs typeface="Roboto"/>
                <a:sym typeface="Roboto"/>
              </a:rPr>
              <a:t>their level of proficiency in the target language. </a:t>
            </a:r>
            <a:endParaRPr sz="1600">
              <a:solidFill>
                <a:schemeClr val="dk1"/>
              </a:solidFill>
              <a:latin typeface="Roboto"/>
              <a:ea typeface="Roboto"/>
              <a:cs typeface="Roboto"/>
              <a:sym typeface="Roboto"/>
            </a:endParaRPr>
          </a:p>
          <a:p>
            <a:pPr marL="0" lvl="0" indent="0" algn="l" rtl="0">
              <a:lnSpc>
                <a:spcPct val="115000"/>
              </a:lnSpc>
              <a:spcBef>
                <a:spcPts val="1000"/>
              </a:spcBef>
              <a:spcAft>
                <a:spcPts val="1000"/>
              </a:spcAft>
              <a:buNone/>
            </a:pPr>
            <a:r>
              <a:rPr lang="en" sz="1600">
                <a:solidFill>
                  <a:schemeClr val="dk1"/>
                </a:solidFill>
                <a:latin typeface="Roboto"/>
                <a:ea typeface="Roboto"/>
                <a:cs typeface="Roboto"/>
                <a:sym typeface="Roboto"/>
              </a:rPr>
              <a:t>The test only takes few minutes to complete and will provide an approximate estimation of a user's skills.</a:t>
            </a:r>
            <a:endParaRPr sz="1600">
              <a:solidFill>
                <a:schemeClr val="dk1"/>
              </a:solidFill>
              <a:latin typeface="Roboto"/>
              <a:ea typeface="Roboto"/>
              <a:cs typeface="Roboto"/>
              <a:sym typeface="Roboto"/>
            </a:endParaRPr>
          </a:p>
        </p:txBody>
      </p:sp>
      <p:pic>
        <p:nvPicPr>
          <p:cNvPr id="3114" name="Google Shape;3114;p184"/>
          <p:cNvPicPr preferRelativeResize="0"/>
          <p:nvPr/>
        </p:nvPicPr>
        <p:blipFill>
          <a:blip r:embed="rId3">
            <a:alphaModFix/>
          </a:blip>
          <a:stretch>
            <a:fillRect/>
          </a:stretch>
        </p:blipFill>
        <p:spPr>
          <a:xfrm>
            <a:off x="4854875" y="718000"/>
            <a:ext cx="4010007" cy="3838499"/>
          </a:xfrm>
          <a:prstGeom prst="rect">
            <a:avLst/>
          </a:prstGeom>
          <a:noFill/>
          <a:ln>
            <a:noFill/>
          </a:ln>
        </p:spPr>
      </p:pic>
    </p:spTree>
  </p:cSld>
  <p:clrMapOvr>
    <a:masterClrMapping/>
  </p:clrMapOvr>
</p:sld>
</file>

<file path=ppt/theme/theme1.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3966</Words>
  <Application>Microsoft Office PowerPoint</Application>
  <PresentationFormat>On-screen Show (16:9)</PresentationFormat>
  <Paragraphs>308</Paragraphs>
  <Slides>41</Slides>
  <Notes>41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41</vt:i4>
      </vt:variant>
    </vt:vector>
  </HeadingPairs>
  <TitlesOfParts>
    <vt:vector size="52" baseType="lpstr">
      <vt:lpstr>Palanquin Dark</vt:lpstr>
      <vt:lpstr>Roboto</vt:lpstr>
      <vt:lpstr>Lato</vt:lpstr>
      <vt:lpstr>Oswald</vt:lpstr>
      <vt:lpstr>Times New Roman</vt:lpstr>
      <vt:lpstr>Arial</vt:lpstr>
      <vt:lpstr>International Mother Language Day by Slidesgo</vt:lpstr>
      <vt:lpstr>International Mother Language Day by Slidesgo</vt:lpstr>
      <vt:lpstr>International Mother Language Day by Slidesgo</vt:lpstr>
      <vt:lpstr>International Mother Language Day by Slidesgo</vt:lpstr>
      <vt:lpstr>International Mother Language Day by Slidesgo</vt:lpstr>
      <vt:lpstr>Duolingo: Application of AI-Driven Technology to Teach English</vt:lpstr>
      <vt:lpstr>Background</vt:lpstr>
      <vt:lpstr>Duolingo</vt:lpstr>
      <vt:lpstr>PowerPoint Presentation</vt:lpstr>
      <vt:lpstr>Platform Overview</vt:lpstr>
      <vt:lpstr>History</vt:lpstr>
      <vt:lpstr>Key Features</vt:lpstr>
      <vt:lpstr>Goal Setting</vt:lpstr>
      <vt:lpstr>Placement test</vt:lpstr>
      <vt:lpstr>Example Items: Vocabulary</vt:lpstr>
      <vt:lpstr>Example Items: Translation</vt:lpstr>
      <vt:lpstr>Example Items: Listening</vt:lpstr>
      <vt:lpstr>Example Items: After the Test </vt:lpstr>
      <vt:lpstr>Access the Skill Tree</vt:lpstr>
      <vt:lpstr>Access the Skill Tree</vt:lpstr>
      <vt:lpstr>Access the Skill Tree</vt:lpstr>
      <vt:lpstr>Gamification</vt:lpstr>
      <vt:lpstr>The AI Behind Duolingo </vt:lpstr>
      <vt:lpstr>Why incorporate AI?</vt:lpstr>
      <vt:lpstr>How does Duolingo incorporate AI?</vt:lpstr>
      <vt:lpstr>How does Duolingo incorporate AI?</vt:lpstr>
      <vt:lpstr>Duolingo  in Classroom</vt:lpstr>
      <vt:lpstr>The Friends Feature</vt:lpstr>
      <vt:lpstr>Duolingo for Schools </vt:lpstr>
      <vt:lpstr>Duolingo for Schools</vt:lpstr>
      <vt:lpstr>Our Research</vt:lpstr>
      <vt:lpstr>Overview of the Study</vt:lpstr>
      <vt:lpstr>Background</vt:lpstr>
      <vt:lpstr>Context of the Study</vt:lpstr>
      <vt:lpstr>Research Question</vt:lpstr>
      <vt:lpstr>Garrison’s (1997) Framework of SDL</vt:lpstr>
      <vt:lpstr>Study Design</vt:lpstr>
      <vt:lpstr>Self-management </vt:lpstr>
      <vt:lpstr>Self-management</vt:lpstr>
      <vt:lpstr>Self-monitoring </vt:lpstr>
      <vt:lpstr>Motivation </vt:lpstr>
      <vt:lpstr>Discussion  </vt:lpstr>
      <vt:lpstr>Discussion  </vt:lpstr>
      <vt:lpstr>Discussion  </vt:lpstr>
      <vt:lpstr>THANKS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Duolingo: Application of AI-Driven Technology to Teach English</dc:title>
  <dc:creator>Curt Bonk</dc:creator>
  <cp:lastModifiedBy>Bonk, Curtis Jay</cp:lastModifiedBy>
  <cp:revision>1</cp:revision>
  <dcterms:modified xsi:type="dcterms:W3CDTF">2022-11-18T15:28:40Z</dcterms:modified>
</cp:coreProperties>
</file>