
<file path=[Content_Types].xml><?xml version="1.0" encoding="utf-8"?>
<Types xmlns="http://schemas.openxmlformats.org/package/2006/content-types">
  <Default Extension="png" ContentType="image/png"/>
  <Default Extension="83B210D0"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1.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2.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4.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5.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6.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7.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8.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9.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0.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1.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2.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3.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4.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5.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6.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27.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28.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29.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0.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1.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2.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3.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34.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35.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36.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37.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38.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29" r:id="rId2"/>
    <p:sldMasterId id="2147483757" r:id="rId3"/>
    <p:sldMasterId id="2147483769" r:id="rId4"/>
    <p:sldMasterId id="2147483781" r:id="rId5"/>
    <p:sldMasterId id="2147483793" r:id="rId6"/>
    <p:sldMasterId id="2147483820" r:id="rId7"/>
    <p:sldMasterId id="2147483865" r:id="rId8"/>
    <p:sldMasterId id="2147483880" r:id="rId9"/>
    <p:sldMasterId id="2147483895" r:id="rId10"/>
    <p:sldMasterId id="2147483989" r:id="rId11"/>
    <p:sldMasterId id="2147484001" r:id="rId12"/>
    <p:sldMasterId id="2147484032" r:id="rId13"/>
    <p:sldMasterId id="2147484402" r:id="rId14"/>
    <p:sldMasterId id="2147484736" r:id="rId15"/>
    <p:sldMasterId id="2147484807" r:id="rId16"/>
    <p:sldMasterId id="2147484819" r:id="rId17"/>
    <p:sldMasterId id="2147484885" r:id="rId18"/>
    <p:sldMasterId id="2147484952" r:id="rId19"/>
    <p:sldMasterId id="2147485322" r:id="rId20"/>
    <p:sldMasterId id="2147485334" r:id="rId21"/>
    <p:sldMasterId id="2147485346" r:id="rId22"/>
    <p:sldMasterId id="2147485358" r:id="rId23"/>
    <p:sldMasterId id="2147485370" r:id="rId24"/>
    <p:sldMasterId id="2147485382" r:id="rId25"/>
    <p:sldMasterId id="2147485421" r:id="rId26"/>
    <p:sldMasterId id="2147485460" r:id="rId27"/>
    <p:sldMasterId id="2147485503" r:id="rId28"/>
    <p:sldMasterId id="2147485515" r:id="rId29"/>
    <p:sldMasterId id="2147485556" r:id="rId30"/>
    <p:sldMasterId id="2147485607" r:id="rId31"/>
    <p:sldMasterId id="2147485619" r:id="rId32"/>
    <p:sldMasterId id="2147485655" r:id="rId33"/>
    <p:sldMasterId id="2147485667" r:id="rId34"/>
    <p:sldMasterId id="2147485691" r:id="rId35"/>
    <p:sldMasterId id="2147485703" r:id="rId36"/>
    <p:sldMasterId id="2147485731" r:id="rId37"/>
    <p:sldMasterId id="2147485747" r:id="rId38"/>
    <p:sldMasterId id="2147485763" r:id="rId39"/>
  </p:sldMasterIdLst>
  <p:notesMasterIdLst>
    <p:notesMasterId r:id="rId130"/>
  </p:notesMasterIdLst>
  <p:sldIdLst>
    <p:sldId id="675" r:id="rId40"/>
    <p:sldId id="770" r:id="rId41"/>
    <p:sldId id="748" r:id="rId42"/>
    <p:sldId id="746" r:id="rId43"/>
    <p:sldId id="720" r:id="rId44"/>
    <p:sldId id="716" r:id="rId45"/>
    <p:sldId id="717" r:id="rId46"/>
    <p:sldId id="739" r:id="rId47"/>
    <p:sldId id="740" r:id="rId48"/>
    <p:sldId id="400" r:id="rId49"/>
    <p:sldId id="767" r:id="rId50"/>
    <p:sldId id="754" r:id="rId51"/>
    <p:sldId id="755" r:id="rId52"/>
    <p:sldId id="756" r:id="rId53"/>
    <p:sldId id="757" r:id="rId54"/>
    <p:sldId id="699" r:id="rId55"/>
    <p:sldId id="688" r:id="rId56"/>
    <p:sldId id="758" r:id="rId57"/>
    <p:sldId id="679" r:id="rId58"/>
    <p:sldId id="759" r:id="rId59"/>
    <p:sldId id="765" r:id="rId60"/>
    <p:sldId id="763" r:id="rId61"/>
    <p:sldId id="766" r:id="rId62"/>
    <p:sldId id="683" r:id="rId63"/>
    <p:sldId id="697" r:id="rId64"/>
    <p:sldId id="713" r:id="rId65"/>
    <p:sldId id="696" r:id="rId66"/>
    <p:sldId id="707" r:id="rId67"/>
    <p:sldId id="695" r:id="rId68"/>
    <p:sldId id="751" r:id="rId69"/>
    <p:sldId id="702" r:id="rId70"/>
    <p:sldId id="419" r:id="rId71"/>
    <p:sldId id="410" r:id="rId72"/>
    <p:sldId id="389" r:id="rId73"/>
    <p:sldId id="728" r:id="rId74"/>
    <p:sldId id="398" r:id="rId75"/>
    <p:sldId id="335" r:id="rId76"/>
    <p:sldId id="635" r:id="rId77"/>
    <p:sldId id="328" r:id="rId78"/>
    <p:sldId id="379" r:id="rId79"/>
    <p:sldId id="331" r:id="rId80"/>
    <p:sldId id="412" r:id="rId81"/>
    <p:sldId id="313" r:id="rId82"/>
    <p:sldId id="299" r:id="rId83"/>
    <p:sldId id="399" r:id="rId84"/>
    <p:sldId id="363" r:id="rId85"/>
    <p:sldId id="364" r:id="rId86"/>
    <p:sldId id="374" r:id="rId87"/>
    <p:sldId id="674" r:id="rId88"/>
    <p:sldId id="376" r:id="rId89"/>
    <p:sldId id="377" r:id="rId90"/>
    <p:sldId id="378" r:id="rId91"/>
    <p:sldId id="383" r:id="rId92"/>
    <p:sldId id="384" r:id="rId93"/>
    <p:sldId id="553" r:id="rId94"/>
    <p:sldId id="385" r:id="rId95"/>
    <p:sldId id="694" r:id="rId96"/>
    <p:sldId id="743" r:id="rId97"/>
    <p:sldId id="726" r:id="rId98"/>
    <p:sldId id="627" r:id="rId99"/>
    <p:sldId id="634" r:id="rId100"/>
    <p:sldId id="625" r:id="rId101"/>
    <p:sldId id="727" r:id="rId102"/>
    <p:sldId id="387" r:id="rId103"/>
    <p:sldId id="388" r:id="rId104"/>
    <p:sldId id="341" r:id="rId105"/>
    <p:sldId id="719" r:id="rId106"/>
    <p:sldId id="741" r:id="rId107"/>
    <p:sldId id="637" r:id="rId108"/>
    <p:sldId id="541" r:id="rId109"/>
    <p:sldId id="723" r:id="rId110"/>
    <p:sldId id="307" r:id="rId111"/>
    <p:sldId id="731" r:id="rId112"/>
    <p:sldId id="605" r:id="rId113"/>
    <p:sldId id="534" r:id="rId114"/>
    <p:sldId id="600" r:id="rId115"/>
    <p:sldId id="617" r:id="rId116"/>
    <p:sldId id="768" r:id="rId117"/>
    <p:sldId id="769" r:id="rId118"/>
    <p:sldId id="621" r:id="rId119"/>
    <p:sldId id="619" r:id="rId120"/>
    <p:sldId id="597" r:id="rId121"/>
    <p:sldId id="622" r:id="rId122"/>
    <p:sldId id="611" r:id="rId123"/>
    <p:sldId id="626" r:id="rId124"/>
    <p:sldId id="547" r:id="rId125"/>
    <p:sldId id="710" r:id="rId126"/>
    <p:sldId id="671" r:id="rId127"/>
    <p:sldId id="486" r:id="rId128"/>
    <p:sldId id="673" r:id="rId1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482" autoAdjust="0"/>
    <p:restoredTop sz="94615" autoAdjust="0"/>
  </p:normalViewPr>
  <p:slideViewPr>
    <p:cSldViewPr snapToGrid="0">
      <p:cViewPr varScale="1">
        <p:scale>
          <a:sx n="92" d="100"/>
          <a:sy n="92" d="100"/>
        </p:scale>
        <p:origin x="1224" y="78"/>
      </p:cViewPr>
      <p:guideLst>
        <p:guide orient="horz" pos="2160"/>
        <p:guide pos="3840"/>
      </p:guideLst>
    </p:cSldViewPr>
  </p:slideViewPr>
  <p:notesTextViewPr>
    <p:cViewPr>
      <p:scale>
        <a:sx n="1" d="1"/>
        <a:sy n="1" d="1"/>
      </p:scale>
      <p:origin x="0" y="0"/>
    </p:cViewPr>
  </p:notesTextViewPr>
  <p:sorterViewPr>
    <p:cViewPr>
      <p:scale>
        <a:sx n="112" d="100"/>
        <a:sy n="112" d="100"/>
      </p:scale>
      <p:origin x="0" y="-265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78.xml"/><Relationship Id="rId21" Type="http://schemas.openxmlformats.org/officeDocument/2006/relationships/slideMaster" Target="slideMasters/slideMaster21.xml"/><Relationship Id="rId42" Type="http://schemas.openxmlformats.org/officeDocument/2006/relationships/slide" Target="slides/slide3.xml"/><Relationship Id="rId47" Type="http://schemas.openxmlformats.org/officeDocument/2006/relationships/slide" Target="slides/slide8.xml"/><Relationship Id="rId63" Type="http://schemas.openxmlformats.org/officeDocument/2006/relationships/slide" Target="slides/slide24.xml"/><Relationship Id="rId68" Type="http://schemas.openxmlformats.org/officeDocument/2006/relationships/slide" Target="slides/slide29.xml"/><Relationship Id="rId84" Type="http://schemas.openxmlformats.org/officeDocument/2006/relationships/slide" Target="slides/slide45.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6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4.xml"/><Relationship Id="rId58" Type="http://schemas.openxmlformats.org/officeDocument/2006/relationships/slide" Target="slides/slide19.xml"/><Relationship Id="rId74" Type="http://schemas.openxmlformats.org/officeDocument/2006/relationships/slide" Target="slides/slide35.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28" Type="http://schemas.openxmlformats.org/officeDocument/2006/relationships/slide" Target="slides/slide89.xml"/><Relationship Id="rId5" Type="http://schemas.openxmlformats.org/officeDocument/2006/relationships/slideMaster" Target="slideMasters/slideMaster5.xml"/><Relationship Id="rId90" Type="http://schemas.openxmlformats.org/officeDocument/2006/relationships/slide" Target="slides/slide51.xml"/><Relationship Id="rId95" Type="http://schemas.openxmlformats.org/officeDocument/2006/relationships/slide" Target="slides/slide56.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4.xml"/><Relationship Id="rId48" Type="http://schemas.openxmlformats.org/officeDocument/2006/relationships/slide" Target="slides/slide9.xml"/><Relationship Id="rId56" Type="http://schemas.openxmlformats.org/officeDocument/2006/relationships/slide" Target="slides/slide17.xml"/><Relationship Id="rId64" Type="http://schemas.openxmlformats.org/officeDocument/2006/relationships/slide" Target="slides/slide25.xml"/><Relationship Id="rId69" Type="http://schemas.openxmlformats.org/officeDocument/2006/relationships/slide" Target="slides/slide30.xml"/><Relationship Id="rId77" Type="http://schemas.openxmlformats.org/officeDocument/2006/relationships/slide" Target="slides/slide38.xml"/><Relationship Id="rId100" Type="http://schemas.openxmlformats.org/officeDocument/2006/relationships/slide" Target="slides/slide61.xml"/><Relationship Id="rId105" Type="http://schemas.openxmlformats.org/officeDocument/2006/relationships/slide" Target="slides/slide66.xml"/><Relationship Id="rId113" Type="http://schemas.openxmlformats.org/officeDocument/2006/relationships/slide" Target="slides/slide74.xml"/><Relationship Id="rId118" Type="http://schemas.openxmlformats.org/officeDocument/2006/relationships/slide" Target="slides/slide79.xml"/><Relationship Id="rId126" Type="http://schemas.openxmlformats.org/officeDocument/2006/relationships/slide" Target="slides/slide87.xml"/><Relationship Id="rId13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80" Type="http://schemas.openxmlformats.org/officeDocument/2006/relationships/slide" Target="slides/slide41.xml"/><Relationship Id="rId85" Type="http://schemas.openxmlformats.org/officeDocument/2006/relationships/slide" Target="slides/slide46.xml"/><Relationship Id="rId93" Type="http://schemas.openxmlformats.org/officeDocument/2006/relationships/slide" Target="slides/slide54.xml"/><Relationship Id="rId98" Type="http://schemas.openxmlformats.org/officeDocument/2006/relationships/slide" Target="slides/slide59.xml"/><Relationship Id="rId121"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7.xml"/><Relationship Id="rId59" Type="http://schemas.openxmlformats.org/officeDocument/2006/relationships/slide" Target="slides/slide20.xml"/><Relationship Id="rId67" Type="http://schemas.openxmlformats.org/officeDocument/2006/relationships/slide" Target="slides/slide28.xml"/><Relationship Id="rId103" Type="http://schemas.openxmlformats.org/officeDocument/2006/relationships/slide" Target="slides/slide64.xml"/><Relationship Id="rId108" Type="http://schemas.openxmlformats.org/officeDocument/2006/relationships/slide" Target="slides/slide69.xml"/><Relationship Id="rId116" Type="http://schemas.openxmlformats.org/officeDocument/2006/relationships/slide" Target="slides/slide77.xml"/><Relationship Id="rId124" Type="http://schemas.openxmlformats.org/officeDocument/2006/relationships/slide" Target="slides/slide85.xml"/><Relationship Id="rId129" Type="http://schemas.openxmlformats.org/officeDocument/2006/relationships/slide" Target="slides/slide90.xml"/><Relationship Id="rId20" Type="http://schemas.openxmlformats.org/officeDocument/2006/relationships/slideMaster" Target="slideMasters/slideMaster20.xml"/><Relationship Id="rId41" Type="http://schemas.openxmlformats.org/officeDocument/2006/relationships/slide" Target="slides/slide2.xml"/><Relationship Id="rId54" Type="http://schemas.openxmlformats.org/officeDocument/2006/relationships/slide" Target="slides/slide15.xml"/><Relationship Id="rId62" Type="http://schemas.openxmlformats.org/officeDocument/2006/relationships/slide" Target="slides/slide23.xml"/><Relationship Id="rId70" Type="http://schemas.openxmlformats.org/officeDocument/2006/relationships/slide" Target="slides/slide31.xml"/><Relationship Id="rId75" Type="http://schemas.openxmlformats.org/officeDocument/2006/relationships/slide" Target="slides/slide36.xml"/><Relationship Id="rId83" Type="http://schemas.openxmlformats.org/officeDocument/2006/relationships/slide" Target="slides/slide44.xml"/><Relationship Id="rId88" Type="http://schemas.openxmlformats.org/officeDocument/2006/relationships/slide" Target="slides/slide49.xml"/><Relationship Id="rId91" Type="http://schemas.openxmlformats.org/officeDocument/2006/relationships/slide" Target="slides/slide52.xml"/><Relationship Id="rId96" Type="http://schemas.openxmlformats.org/officeDocument/2006/relationships/slide" Target="slides/slide57.xml"/><Relationship Id="rId111" Type="http://schemas.openxmlformats.org/officeDocument/2006/relationships/slide" Target="slides/slide72.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0.xml"/><Relationship Id="rId57" Type="http://schemas.openxmlformats.org/officeDocument/2006/relationships/slide" Target="slides/slide18.xml"/><Relationship Id="rId106" Type="http://schemas.openxmlformats.org/officeDocument/2006/relationships/slide" Target="slides/slide67.xml"/><Relationship Id="rId114" Type="http://schemas.openxmlformats.org/officeDocument/2006/relationships/slide" Target="slides/slide75.xml"/><Relationship Id="rId119" Type="http://schemas.openxmlformats.org/officeDocument/2006/relationships/slide" Target="slides/slide80.xml"/><Relationship Id="rId127"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5.xml"/><Relationship Id="rId52" Type="http://schemas.openxmlformats.org/officeDocument/2006/relationships/slide" Target="slides/slide13.xml"/><Relationship Id="rId60" Type="http://schemas.openxmlformats.org/officeDocument/2006/relationships/slide" Target="slides/slide21.xml"/><Relationship Id="rId65" Type="http://schemas.openxmlformats.org/officeDocument/2006/relationships/slide" Target="slides/slide26.xml"/><Relationship Id="rId73" Type="http://schemas.openxmlformats.org/officeDocument/2006/relationships/slide" Target="slides/slide34.xml"/><Relationship Id="rId78" Type="http://schemas.openxmlformats.org/officeDocument/2006/relationships/slide" Target="slides/slide39.xml"/><Relationship Id="rId81" Type="http://schemas.openxmlformats.org/officeDocument/2006/relationships/slide" Target="slides/slide42.xml"/><Relationship Id="rId86" Type="http://schemas.openxmlformats.org/officeDocument/2006/relationships/slide" Target="slides/slide47.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3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70.xml"/><Relationship Id="rId34" Type="http://schemas.openxmlformats.org/officeDocument/2006/relationships/slideMaster" Target="slideMasters/slideMaster34.xml"/><Relationship Id="rId50" Type="http://schemas.openxmlformats.org/officeDocument/2006/relationships/slide" Target="slides/slide11.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04" Type="http://schemas.openxmlformats.org/officeDocument/2006/relationships/slide" Target="slides/slide65.xml"/><Relationship Id="rId120" Type="http://schemas.openxmlformats.org/officeDocument/2006/relationships/slide" Target="slides/slide81.xml"/><Relationship Id="rId125" Type="http://schemas.openxmlformats.org/officeDocument/2006/relationships/slide" Target="slides/slide86.xml"/><Relationship Id="rId7" Type="http://schemas.openxmlformats.org/officeDocument/2006/relationships/slideMaster" Target="slideMasters/slideMaster7.xml"/><Relationship Id="rId71" Type="http://schemas.openxmlformats.org/officeDocument/2006/relationships/slide" Target="slides/slide32.xml"/><Relationship Id="rId92" Type="http://schemas.openxmlformats.org/officeDocument/2006/relationships/slide" Target="slides/slide5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15" Type="http://schemas.openxmlformats.org/officeDocument/2006/relationships/slide" Target="slides/slide76.xml"/><Relationship Id="rId131" Type="http://schemas.openxmlformats.org/officeDocument/2006/relationships/presProps" Target="presProps.xml"/><Relationship Id="rId61" Type="http://schemas.openxmlformats.org/officeDocument/2006/relationships/slide" Target="slides/slide22.xml"/><Relationship Id="rId82" Type="http://schemas.openxmlformats.org/officeDocument/2006/relationships/slide" Target="slides/slide43.xml"/><Relationship Id="rId19" Type="http://schemas.openxmlformats.org/officeDocument/2006/relationships/slideMaster" Target="slideMasters/slideMaster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7B3633-FFE6-4905-8478-981FCA43C50B}" type="datetimeFigureOut">
              <a:rPr lang="en-US" smtClean="0"/>
              <a:t>7/31/2016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68D06B-4239-479D-AC20-719419909909}" type="slidenum">
              <a:rPr lang="en-US" smtClean="0"/>
              <a:t>‹#›</a:t>
            </a:fld>
            <a:endParaRPr lang="en-US"/>
          </a:p>
        </p:txBody>
      </p:sp>
    </p:spTree>
    <p:extLst>
      <p:ext uri="{BB962C8B-B14F-4D97-AF65-F5344CB8AC3E}">
        <p14:creationId xmlns:p14="http://schemas.microsoft.com/office/powerpoint/2010/main" val="2771750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CE0969BB-CE1D-4C28-BA20-CB2EFC28FE71}" type="slidenum">
              <a:rPr lang="en-US">
                <a:solidFill>
                  <a:srgbClr val="000000"/>
                </a:solidFill>
              </a:rPr>
              <a:pPr eaLnBrk="1" hangingPunct="1"/>
              <a:t>34</a:t>
            </a:fld>
            <a:endParaRPr lang="en-US">
              <a:solidFill>
                <a:srgbClr val="000000"/>
              </a:solidFill>
            </a:endParaRPr>
          </a:p>
        </p:txBody>
      </p:sp>
      <p:sp>
        <p:nvSpPr>
          <p:cNvPr id="93187" name="Rectangle 2"/>
          <p:cNvSpPr>
            <a:spLocks noChangeArrowheads="1"/>
          </p:cNvSpPr>
          <p:nvPr/>
        </p:nvSpPr>
        <p:spPr bwMode="auto">
          <a:xfrm>
            <a:off x="3884613" y="0"/>
            <a:ext cx="2973387" cy="455613"/>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88" name="Rectangle 3"/>
          <p:cNvSpPr>
            <a:spLocks noChangeArrowheads="1"/>
          </p:cNvSpPr>
          <p:nvPr/>
        </p:nvSpPr>
        <p:spPr bwMode="auto">
          <a:xfrm>
            <a:off x="3884613" y="8685213"/>
            <a:ext cx="2973387" cy="458787"/>
          </a:xfrm>
          <a:prstGeom prst="rect">
            <a:avLst/>
          </a:prstGeom>
          <a:noFill/>
          <a:ln w="12700">
            <a:noFill/>
            <a:miter lim="800000"/>
            <a:headEnd/>
            <a:tailEnd/>
          </a:ln>
        </p:spPr>
        <p:txBody>
          <a:bodyPr lIns="19050" tIns="0" rIns="19050" bIns="0" anchor="b"/>
          <a:lstStyle/>
          <a:p>
            <a:pPr algn="r" eaLnBrk="0" fontAlgn="base" hangingPunct="0">
              <a:spcBef>
                <a:spcPct val="0"/>
              </a:spcBef>
              <a:spcAft>
                <a:spcPct val="0"/>
              </a:spcAft>
              <a:defRPr/>
            </a:pPr>
            <a:r>
              <a:rPr lang="en-US" sz="1000" i="1">
                <a:solidFill>
                  <a:prstClr val="black"/>
                </a:solidFill>
                <a:latin typeface="Times New Roman" pitchFamily="18" charset="0"/>
              </a:rPr>
              <a:t>94</a:t>
            </a:r>
          </a:p>
        </p:txBody>
      </p:sp>
      <p:sp>
        <p:nvSpPr>
          <p:cNvPr id="93189" name="Rectangle 4"/>
          <p:cNvSpPr>
            <a:spLocks noChangeArrowheads="1"/>
          </p:cNvSpPr>
          <p:nvPr/>
        </p:nvSpPr>
        <p:spPr bwMode="auto">
          <a:xfrm>
            <a:off x="0" y="8685213"/>
            <a:ext cx="2971800" cy="458787"/>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90" name="Rectangle 5"/>
          <p:cNvSpPr>
            <a:spLocks noChangeArrowheads="1"/>
          </p:cNvSpPr>
          <p:nvPr/>
        </p:nvSpPr>
        <p:spPr bwMode="auto">
          <a:xfrm>
            <a:off x="0" y="0"/>
            <a:ext cx="2971800" cy="455613"/>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91" name="Rectangle 6"/>
          <p:cNvSpPr>
            <a:spLocks noChangeArrowheads="1"/>
          </p:cNvSpPr>
          <p:nvPr/>
        </p:nvSpPr>
        <p:spPr bwMode="auto">
          <a:xfrm>
            <a:off x="3884613" y="0"/>
            <a:ext cx="2973387" cy="455613"/>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92" name="Rectangle 7"/>
          <p:cNvSpPr>
            <a:spLocks noChangeArrowheads="1"/>
          </p:cNvSpPr>
          <p:nvPr/>
        </p:nvSpPr>
        <p:spPr bwMode="auto">
          <a:xfrm>
            <a:off x="3884613" y="8685213"/>
            <a:ext cx="2973387" cy="458787"/>
          </a:xfrm>
          <a:prstGeom prst="rect">
            <a:avLst/>
          </a:prstGeom>
          <a:noFill/>
          <a:ln w="12700">
            <a:noFill/>
            <a:miter lim="800000"/>
            <a:headEnd/>
            <a:tailEnd/>
          </a:ln>
        </p:spPr>
        <p:txBody>
          <a:bodyPr lIns="90488" tIns="44450" rIns="90488" bIns="44450" anchor="b"/>
          <a:lstStyle/>
          <a:p>
            <a:pPr algn="r" eaLnBrk="0" fontAlgn="base" hangingPunct="0">
              <a:spcBef>
                <a:spcPct val="0"/>
              </a:spcBef>
              <a:spcAft>
                <a:spcPct val="0"/>
              </a:spcAft>
              <a:defRPr/>
            </a:pPr>
            <a:r>
              <a:rPr lang="en-US" sz="1200">
                <a:solidFill>
                  <a:prstClr val="black"/>
                </a:solidFill>
                <a:latin typeface="Times New Roman" pitchFamily="18" charset="0"/>
              </a:rPr>
              <a:t>4</a:t>
            </a:r>
          </a:p>
        </p:txBody>
      </p:sp>
      <p:sp>
        <p:nvSpPr>
          <p:cNvPr id="93193" name="Rectangle 8"/>
          <p:cNvSpPr>
            <a:spLocks noChangeArrowheads="1"/>
          </p:cNvSpPr>
          <p:nvPr/>
        </p:nvSpPr>
        <p:spPr bwMode="auto">
          <a:xfrm>
            <a:off x="0" y="8685213"/>
            <a:ext cx="2971800" cy="458787"/>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94" name="Rectangle 9"/>
          <p:cNvSpPr>
            <a:spLocks noChangeArrowheads="1"/>
          </p:cNvSpPr>
          <p:nvPr/>
        </p:nvSpPr>
        <p:spPr bwMode="auto">
          <a:xfrm>
            <a:off x="0" y="0"/>
            <a:ext cx="2971800" cy="455613"/>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320523" name="Rectangle 10"/>
          <p:cNvSpPr>
            <a:spLocks noGrp="1" noRot="1" noChangeAspect="1" noChangeArrowheads="1" noTextEdit="1"/>
          </p:cNvSpPr>
          <p:nvPr>
            <p:ph type="sldImg"/>
          </p:nvPr>
        </p:nvSpPr>
        <p:spPr bwMode="auto">
          <a:xfrm>
            <a:off x="393700" y="692150"/>
            <a:ext cx="6070600" cy="3416300"/>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24" name="Rectangle 11"/>
          <p:cNvSpPr>
            <a:spLocks noGrp="1" noChangeArrowheads="1"/>
          </p:cNvSpPr>
          <p:nvPr>
            <p:ph type="body" idx="1"/>
          </p:nvPr>
        </p:nvSpPr>
        <p:spPr bwMode="auto">
          <a:xfrm>
            <a:off x="914400" y="4341813"/>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numCol="1" anchor="t" anchorCtr="0" compatLnSpc="1">
            <a:prstTxWarp prst="textNoShape">
              <a:avLst/>
            </a:prstTxWarp>
          </a:bodyPr>
          <a:lstStyle/>
          <a:p>
            <a:endParaRPr lang="en-US"/>
          </a:p>
        </p:txBody>
      </p:sp>
    </p:spTree>
    <p:extLst>
      <p:ext uri="{BB962C8B-B14F-4D97-AF65-F5344CB8AC3E}">
        <p14:creationId xmlns:p14="http://schemas.microsoft.com/office/powerpoint/2010/main" val="1659655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68D06B-4239-479D-AC20-719419909909}" type="slidenum">
              <a:rPr lang="en-US" smtClean="0"/>
              <a:t>90</a:t>
            </a:fld>
            <a:endParaRPr lang="en-US"/>
          </a:p>
        </p:txBody>
      </p:sp>
    </p:spTree>
    <p:extLst>
      <p:ext uri="{BB962C8B-B14F-4D97-AF65-F5344CB8AC3E}">
        <p14:creationId xmlns:p14="http://schemas.microsoft.com/office/powerpoint/2010/main" val="4018625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14"/>
          <p:cNvGrpSpPr>
            <a:grpSpLocks/>
          </p:cNvGrpSpPr>
          <p:nvPr/>
        </p:nvGrpSpPr>
        <p:grpSpPr bwMode="auto">
          <a:xfrm>
            <a:off x="503767" y="1676400"/>
            <a:ext cx="11186584" cy="4421188"/>
            <a:chOff x="238" y="1056"/>
            <a:chExt cx="5285" cy="2785"/>
          </a:xfrm>
        </p:grpSpPr>
        <p:grpSp>
          <p:nvGrpSpPr>
            <p:cNvPr id="3"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000"/>
                </a:srgbClr>
              </a:solidFill>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5" name="Freeform 3"/>
              <p:cNvSpPr>
                <a:spLocks/>
              </p:cNvSpPr>
              <p:nvPr/>
            </p:nvSpPr>
            <p:spPr bwMode="ltGray">
              <a:xfrm>
                <a:off x="238" y="1056"/>
                <a:ext cx="5273" cy="1393"/>
              </a:xfrm>
              <a:custGeom>
                <a:avLst/>
                <a:gdLst/>
                <a:ahLst/>
                <a:cxnLst>
                  <a:cxn ang="0">
                    <a:pos x="5272" y="0"/>
                  </a:cxn>
                  <a:cxn ang="0">
                    <a:pos x="0" y="0"/>
                  </a:cxn>
                  <a:cxn ang="0">
                    <a:pos x="0" y="1392"/>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6" name="Freeform 4"/>
              <p:cNvSpPr>
                <a:spLocks/>
              </p:cNvSpPr>
              <p:nvPr/>
            </p:nvSpPr>
            <p:spPr bwMode="ltGray">
              <a:xfrm>
                <a:off x="250" y="1056"/>
                <a:ext cx="5273" cy="1393"/>
              </a:xfrm>
              <a:custGeom>
                <a:avLst/>
                <a:gdLst/>
                <a:ahLst/>
                <a:cxnLst>
                  <a:cxn ang="0">
                    <a:pos x="5272" y="0"/>
                  </a:cxn>
                  <a:cxn ang="0">
                    <a:pos x="5272" y="1392"/>
                  </a:cxn>
                  <a:cxn ang="0">
                    <a:pos x="0" y="1392"/>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nvGrpSpPr>
            <p:cNvPr id="4"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000"/>
                </a:srgbClr>
              </a:solidFill>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2" name="Freeform 7"/>
              <p:cNvSpPr>
                <a:spLocks/>
              </p:cNvSpPr>
              <p:nvPr/>
            </p:nvSpPr>
            <p:spPr bwMode="ltGray">
              <a:xfrm>
                <a:off x="240" y="3744"/>
                <a:ext cx="5281" cy="97"/>
              </a:xfrm>
              <a:custGeom>
                <a:avLst/>
                <a:gdLst/>
                <a:ahLst/>
                <a:cxnLst>
                  <a:cxn ang="0">
                    <a:pos x="5280" y="0"/>
                  </a:cxn>
                  <a:cxn ang="0">
                    <a:pos x="0" y="0"/>
                  </a:cxn>
                  <a:cxn ang="0">
                    <a:pos x="0" y="96"/>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3" name="Freeform 8"/>
              <p:cNvSpPr>
                <a:spLocks/>
              </p:cNvSpPr>
              <p:nvPr/>
            </p:nvSpPr>
            <p:spPr bwMode="ltGray">
              <a:xfrm>
                <a:off x="240" y="3744"/>
                <a:ext cx="5281" cy="97"/>
              </a:xfrm>
              <a:custGeom>
                <a:avLst/>
                <a:gdLst/>
                <a:ahLst/>
                <a:cxnLst>
                  <a:cxn ang="0">
                    <a:pos x="5280" y="0"/>
                  </a:cxn>
                  <a:cxn ang="0">
                    <a:pos x="5280" y="96"/>
                  </a:cxn>
                  <a:cxn ang="0">
                    <a:pos x="0" y="96"/>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nvGrpSpPr>
            <p:cNvPr id="5"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9" name="Freeform 8"/>
              <p:cNvSpPr>
                <a:spLocks/>
              </p:cNvSpPr>
              <p:nvPr/>
            </p:nvSpPr>
            <p:spPr bwMode="ltGray">
              <a:xfrm>
                <a:off x="338" y="1200"/>
                <a:ext cx="97" cy="1104"/>
              </a:xfrm>
              <a:custGeom>
                <a:avLst/>
                <a:gdLst/>
                <a:ahLst/>
                <a:cxnLst>
                  <a:cxn ang="0">
                    <a:pos x="0" y="1103"/>
                  </a:cxn>
                  <a:cxn ang="0">
                    <a:pos x="96" y="1103"/>
                  </a:cxn>
                  <a:cxn ang="0">
                    <a:pos x="96" y="0"/>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0" name="Freeform 9"/>
              <p:cNvSpPr>
                <a:spLocks/>
              </p:cNvSpPr>
              <p:nvPr/>
            </p:nvSpPr>
            <p:spPr bwMode="ltGray">
              <a:xfrm>
                <a:off x="338" y="1200"/>
                <a:ext cx="97" cy="1104"/>
              </a:xfrm>
              <a:custGeom>
                <a:avLst/>
                <a:gdLst/>
                <a:ahLst/>
                <a:cxnLst>
                  <a:cxn ang="0">
                    <a:pos x="0" y="1103"/>
                  </a:cxn>
                  <a:cxn ang="0">
                    <a:pos x="0" y="0"/>
                  </a:cxn>
                  <a:cxn ang="0">
                    <a:pos x="96" y="0"/>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lvl1pPr>
          </a:lstStyle>
          <a:p>
            <a:pPr>
              <a:defRPr/>
            </a:pPr>
            <a:fld id="{74095E86-57C1-44E3-9712-ACC196543673}" type="slidenum">
              <a:rPr lang="en-US"/>
              <a:pPr>
                <a:defRPr/>
              </a:pPr>
              <a:t>‹#›</a:t>
            </a:fld>
            <a:endParaRPr lang="en-US"/>
          </a:p>
        </p:txBody>
      </p:sp>
    </p:spTree>
    <p:extLst>
      <p:ext uri="{BB962C8B-B14F-4D97-AF65-F5344CB8AC3E}">
        <p14:creationId xmlns:p14="http://schemas.microsoft.com/office/powerpoint/2010/main" val="930586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48158B9-4A1B-47A2-ACB8-F26502FDF937}" type="slidenum">
              <a:rPr lang="en-US"/>
              <a:pPr>
                <a:defRPr/>
              </a:pPr>
              <a:t>‹#›</a:t>
            </a:fld>
            <a:endParaRPr lang="en-US"/>
          </a:p>
        </p:txBody>
      </p:sp>
    </p:spTree>
    <p:extLst>
      <p:ext uri="{BB962C8B-B14F-4D97-AF65-F5344CB8AC3E}">
        <p14:creationId xmlns:p14="http://schemas.microsoft.com/office/powerpoint/2010/main" val="30909089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26965E-8577-4590-AD1A-FA004F623BF2}" type="slidenum">
              <a:rPr lang="en-US"/>
              <a:pPr>
                <a:defRPr/>
              </a:pPr>
              <a:t>‹#›</a:t>
            </a:fld>
            <a:endParaRPr lang="en-US"/>
          </a:p>
        </p:txBody>
      </p:sp>
    </p:spTree>
    <p:extLst>
      <p:ext uri="{BB962C8B-B14F-4D97-AF65-F5344CB8AC3E}">
        <p14:creationId xmlns:p14="http://schemas.microsoft.com/office/powerpoint/2010/main" val="18386326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ED7B24-A3AD-4866-948F-35BFA855DAA5}" type="slidenum">
              <a:rPr lang="en-US"/>
              <a:pPr>
                <a:defRPr/>
              </a:pPr>
              <a:t>‹#›</a:t>
            </a:fld>
            <a:endParaRPr lang="en-US"/>
          </a:p>
        </p:txBody>
      </p:sp>
    </p:spTree>
    <p:extLst>
      <p:ext uri="{BB962C8B-B14F-4D97-AF65-F5344CB8AC3E}">
        <p14:creationId xmlns:p14="http://schemas.microsoft.com/office/powerpoint/2010/main" val="4581095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6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0939230-EC44-42BD-891E-F67E7FDAA007}" type="slidenum">
              <a:rPr lang="en-US"/>
              <a:pPr>
                <a:defRPr/>
              </a:pPr>
              <a:t>‹#›</a:t>
            </a:fld>
            <a:endParaRPr lang="en-US"/>
          </a:p>
        </p:txBody>
      </p:sp>
    </p:spTree>
    <p:extLst>
      <p:ext uri="{BB962C8B-B14F-4D97-AF65-F5344CB8AC3E}">
        <p14:creationId xmlns:p14="http://schemas.microsoft.com/office/powerpoint/2010/main" val="23731840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72A17D-66ED-4673-81D6-C22E44412E7A}" type="slidenum">
              <a:rPr lang="en-US"/>
              <a:pPr>
                <a:defRPr/>
              </a:pPr>
              <a:t>‹#›</a:t>
            </a:fld>
            <a:endParaRPr lang="en-US"/>
          </a:p>
        </p:txBody>
      </p:sp>
    </p:spTree>
    <p:extLst>
      <p:ext uri="{BB962C8B-B14F-4D97-AF65-F5344CB8AC3E}">
        <p14:creationId xmlns:p14="http://schemas.microsoft.com/office/powerpoint/2010/main" val="41752973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F338F9-0C69-4E11-9E20-2AB95E3FB6B5}" type="slidenum">
              <a:rPr lang="en-US"/>
              <a:pPr>
                <a:defRPr/>
              </a:pPr>
              <a:t>‹#›</a:t>
            </a:fld>
            <a:endParaRPr lang="en-US"/>
          </a:p>
        </p:txBody>
      </p:sp>
    </p:spTree>
    <p:extLst>
      <p:ext uri="{BB962C8B-B14F-4D97-AF65-F5344CB8AC3E}">
        <p14:creationId xmlns:p14="http://schemas.microsoft.com/office/powerpoint/2010/main" val="38723755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03767" y="1676400"/>
            <a:ext cx="11186584"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w="9525">
                <a:noFill/>
                <a:miter lim="800000"/>
                <a:headEnd/>
                <a:tailEnd/>
              </a:ln>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w="9525">
                <a:noFill/>
                <a:miter lim="800000"/>
                <a:headEnd/>
                <a:tailEnd/>
              </a:ln>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w="9525">
                <a:noFill/>
                <a:miter lim="800000"/>
                <a:headEnd/>
                <a:tailEnd/>
              </a:ln>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9" name="Freeform 8"/>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sp>
            <p:nvSpPr>
              <p:cNvPr id="10" name="Freeform 9"/>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lvl1pPr>
          </a:lstStyle>
          <a:p>
            <a:pPr>
              <a:defRPr/>
            </a:pPr>
            <a:fld id="{270CFF1B-5665-4D5B-A38A-1727D31356CB}" type="slidenum">
              <a:rPr lang="en-US"/>
              <a:pPr>
                <a:defRPr/>
              </a:pPr>
              <a:t>‹#›</a:t>
            </a:fld>
            <a:endParaRPr lang="en-US"/>
          </a:p>
        </p:txBody>
      </p:sp>
    </p:spTree>
    <p:extLst>
      <p:ext uri="{BB962C8B-B14F-4D97-AF65-F5344CB8AC3E}">
        <p14:creationId xmlns:p14="http://schemas.microsoft.com/office/powerpoint/2010/main" val="30067595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0B4954F9-7312-4EC4-8537-0884CB337190}" type="slidenum">
              <a:rPr lang="en-US"/>
              <a:pPr>
                <a:defRPr/>
              </a:pPr>
              <a:t>‹#›</a:t>
            </a:fld>
            <a:endParaRPr lang="en-US"/>
          </a:p>
        </p:txBody>
      </p:sp>
    </p:spTree>
    <p:extLst>
      <p:ext uri="{BB962C8B-B14F-4D97-AF65-F5344CB8AC3E}">
        <p14:creationId xmlns:p14="http://schemas.microsoft.com/office/powerpoint/2010/main" val="5937852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4756F6D-8EA0-40F5-888E-00FE363AFFC2}" type="slidenum">
              <a:rPr lang="en-US"/>
              <a:pPr>
                <a:defRPr/>
              </a:pPr>
              <a:t>‹#›</a:t>
            </a:fld>
            <a:endParaRPr lang="en-US"/>
          </a:p>
        </p:txBody>
      </p:sp>
    </p:spTree>
    <p:extLst>
      <p:ext uri="{BB962C8B-B14F-4D97-AF65-F5344CB8AC3E}">
        <p14:creationId xmlns:p14="http://schemas.microsoft.com/office/powerpoint/2010/main" val="1421967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5E82285D-05A3-4498-A854-41381C671EF0}" type="slidenum">
              <a:rPr lang="en-US"/>
              <a:pPr>
                <a:defRPr/>
              </a:pPr>
              <a:t>‹#›</a:t>
            </a:fld>
            <a:endParaRPr lang="en-US"/>
          </a:p>
        </p:txBody>
      </p:sp>
    </p:spTree>
    <p:extLst>
      <p:ext uri="{BB962C8B-B14F-4D97-AF65-F5344CB8AC3E}">
        <p14:creationId xmlns:p14="http://schemas.microsoft.com/office/powerpoint/2010/main" val="9579489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51B978F8-1583-4A1B-A46B-024C7C3BFE77}" type="slidenum">
              <a:rPr lang="en-US"/>
              <a:pPr>
                <a:defRPr/>
              </a:pPr>
              <a:t>‹#›</a:t>
            </a:fld>
            <a:endParaRPr lang="en-US"/>
          </a:p>
        </p:txBody>
      </p:sp>
    </p:spTree>
    <p:extLst>
      <p:ext uri="{BB962C8B-B14F-4D97-AF65-F5344CB8AC3E}">
        <p14:creationId xmlns:p14="http://schemas.microsoft.com/office/powerpoint/2010/main" val="140451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7198B70-B9C1-48F2-8A08-50076C38A550}" type="slidenum">
              <a:rPr lang="en-US"/>
              <a:pPr>
                <a:defRPr/>
              </a:pPr>
              <a:t>‹#›</a:t>
            </a:fld>
            <a:endParaRPr lang="en-US"/>
          </a:p>
        </p:txBody>
      </p:sp>
    </p:spTree>
    <p:extLst>
      <p:ext uri="{BB962C8B-B14F-4D97-AF65-F5344CB8AC3E}">
        <p14:creationId xmlns:p14="http://schemas.microsoft.com/office/powerpoint/2010/main" val="7305791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974E303F-F33D-4B91-B803-2CB6CBBF85DC}" type="slidenum">
              <a:rPr lang="en-US"/>
              <a:pPr>
                <a:defRPr/>
              </a:pPr>
              <a:t>‹#›</a:t>
            </a:fld>
            <a:endParaRPr lang="en-US"/>
          </a:p>
        </p:txBody>
      </p:sp>
    </p:spTree>
    <p:extLst>
      <p:ext uri="{BB962C8B-B14F-4D97-AF65-F5344CB8AC3E}">
        <p14:creationId xmlns:p14="http://schemas.microsoft.com/office/powerpoint/2010/main" val="32065992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EBCE875C-F845-4A05-8A80-9BD80F452971}" type="slidenum">
              <a:rPr lang="en-US"/>
              <a:pPr>
                <a:defRPr/>
              </a:pPr>
              <a:t>‹#›</a:t>
            </a:fld>
            <a:endParaRPr lang="en-US"/>
          </a:p>
        </p:txBody>
      </p:sp>
    </p:spTree>
    <p:extLst>
      <p:ext uri="{BB962C8B-B14F-4D97-AF65-F5344CB8AC3E}">
        <p14:creationId xmlns:p14="http://schemas.microsoft.com/office/powerpoint/2010/main" val="11595363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59CA6A13-43B6-4CD9-B548-62ABFAA6177C}" type="slidenum">
              <a:rPr lang="en-US"/>
              <a:pPr>
                <a:defRPr/>
              </a:pPr>
              <a:t>‹#›</a:t>
            </a:fld>
            <a:endParaRPr lang="en-US"/>
          </a:p>
        </p:txBody>
      </p:sp>
    </p:spTree>
    <p:extLst>
      <p:ext uri="{BB962C8B-B14F-4D97-AF65-F5344CB8AC3E}">
        <p14:creationId xmlns:p14="http://schemas.microsoft.com/office/powerpoint/2010/main" val="20168790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516FF09-AC73-4FE9-9659-FB2A1C6B02CC}" type="slidenum">
              <a:rPr lang="en-US"/>
              <a:pPr>
                <a:defRPr/>
              </a:pPr>
              <a:t>‹#›</a:t>
            </a:fld>
            <a:endParaRPr lang="en-US"/>
          </a:p>
        </p:txBody>
      </p:sp>
    </p:spTree>
    <p:extLst>
      <p:ext uri="{BB962C8B-B14F-4D97-AF65-F5344CB8AC3E}">
        <p14:creationId xmlns:p14="http://schemas.microsoft.com/office/powerpoint/2010/main" val="21019808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EBE0CE02-038D-45E1-AA75-485B30130C34}" type="slidenum">
              <a:rPr lang="en-US"/>
              <a:pPr>
                <a:defRPr/>
              </a:pPr>
              <a:t>‹#›</a:t>
            </a:fld>
            <a:endParaRPr lang="en-US"/>
          </a:p>
        </p:txBody>
      </p:sp>
    </p:spTree>
    <p:extLst>
      <p:ext uri="{BB962C8B-B14F-4D97-AF65-F5344CB8AC3E}">
        <p14:creationId xmlns:p14="http://schemas.microsoft.com/office/powerpoint/2010/main" val="39147019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1C847A75-2D39-401E-883D-E1A567FE4F38}" type="slidenum">
              <a:rPr lang="en-US"/>
              <a:pPr>
                <a:defRPr/>
              </a:pPr>
              <a:t>‹#›</a:t>
            </a:fld>
            <a:endParaRPr lang="en-US"/>
          </a:p>
        </p:txBody>
      </p:sp>
    </p:spTree>
    <p:extLst>
      <p:ext uri="{BB962C8B-B14F-4D97-AF65-F5344CB8AC3E}">
        <p14:creationId xmlns:p14="http://schemas.microsoft.com/office/powerpoint/2010/main" val="37090686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Chart Placeholder 2"/>
          <p:cNvSpPr>
            <a:spLocks noGrp="1"/>
          </p:cNvSpPr>
          <p:nvPr>
            <p:ph type="chart" idx="1"/>
          </p:nvPr>
        </p:nvSpPr>
        <p:spPr>
          <a:xfrm>
            <a:off x="1117600" y="1752600"/>
            <a:ext cx="103632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78619D6-73B5-43C1-A469-E1F6A6F74B0D}" type="slidenum">
              <a:rPr lang="en-US"/>
              <a:pPr>
                <a:defRPr/>
              </a:pPr>
              <a:t>‹#›</a:t>
            </a:fld>
            <a:endParaRPr lang="en-US"/>
          </a:p>
        </p:txBody>
      </p:sp>
    </p:spTree>
    <p:extLst>
      <p:ext uri="{BB962C8B-B14F-4D97-AF65-F5344CB8AC3E}">
        <p14:creationId xmlns:p14="http://schemas.microsoft.com/office/powerpoint/2010/main" val="1504616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1176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F5EF632E-78F0-4C8A-B275-64229716CB26}" type="slidenum">
              <a:rPr lang="en-US"/>
              <a:pPr>
                <a:defRPr/>
              </a:pPr>
              <a:t>‹#›</a:t>
            </a:fld>
            <a:endParaRPr lang="en-US"/>
          </a:p>
        </p:txBody>
      </p:sp>
    </p:spTree>
    <p:extLst>
      <p:ext uri="{BB962C8B-B14F-4D97-AF65-F5344CB8AC3E}">
        <p14:creationId xmlns:p14="http://schemas.microsoft.com/office/powerpoint/2010/main" val="21992835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12A41565-8BCC-4C52-9BF7-3BD8DF06317E}" type="slidenum">
              <a:rPr lang="en-US"/>
              <a:pPr>
                <a:defRPr/>
              </a:pPr>
              <a:t>‹#›</a:t>
            </a:fld>
            <a:endParaRPr lang="en-US"/>
          </a:p>
        </p:txBody>
      </p:sp>
    </p:spTree>
    <p:extLst>
      <p:ext uri="{BB962C8B-B14F-4D97-AF65-F5344CB8AC3E}">
        <p14:creationId xmlns:p14="http://schemas.microsoft.com/office/powerpoint/2010/main" val="26111689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467F791D-378E-4476-A5F2-251E7E664101}" type="slidenum">
              <a:rPr lang="en-US"/>
              <a:pPr/>
              <a:t>‹#›</a:t>
            </a:fld>
            <a:endParaRPr lang="en-US"/>
          </a:p>
        </p:txBody>
      </p:sp>
    </p:spTree>
    <p:extLst>
      <p:ext uri="{BB962C8B-B14F-4D97-AF65-F5344CB8AC3E}">
        <p14:creationId xmlns:p14="http://schemas.microsoft.com/office/powerpoint/2010/main" val="2695553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Chart Placeholder 2"/>
          <p:cNvSpPr>
            <a:spLocks noGrp="1"/>
          </p:cNvSpPr>
          <p:nvPr>
            <p:ph type="chart" idx="1"/>
          </p:nvPr>
        </p:nvSpPr>
        <p:spPr>
          <a:xfrm>
            <a:off x="1117600" y="1752600"/>
            <a:ext cx="103632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217FD2A-6967-4141-957D-A85AB866B670}" type="slidenum">
              <a:rPr lang="en-US"/>
              <a:pPr>
                <a:defRPr/>
              </a:pPr>
              <a:t>‹#›</a:t>
            </a:fld>
            <a:endParaRPr lang="en-US"/>
          </a:p>
        </p:txBody>
      </p:sp>
    </p:spTree>
    <p:extLst>
      <p:ext uri="{BB962C8B-B14F-4D97-AF65-F5344CB8AC3E}">
        <p14:creationId xmlns:p14="http://schemas.microsoft.com/office/powerpoint/2010/main" val="10830796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DF10E076-60ED-4FE0-9A20-D88FE5745B84}" type="slidenum">
              <a:rPr lang="en-US"/>
              <a:pPr/>
              <a:t>‹#›</a:t>
            </a:fld>
            <a:endParaRPr lang="en-US"/>
          </a:p>
        </p:txBody>
      </p:sp>
    </p:spTree>
    <p:extLst>
      <p:ext uri="{BB962C8B-B14F-4D97-AF65-F5344CB8AC3E}">
        <p14:creationId xmlns:p14="http://schemas.microsoft.com/office/powerpoint/2010/main" val="25452058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B75255F9-B99A-49CE-B594-B8F6BB2FC2A8}" type="slidenum">
              <a:rPr lang="en-US"/>
              <a:pPr/>
              <a:t>‹#›</a:t>
            </a:fld>
            <a:endParaRPr lang="en-US"/>
          </a:p>
        </p:txBody>
      </p:sp>
    </p:spTree>
    <p:extLst>
      <p:ext uri="{BB962C8B-B14F-4D97-AF65-F5344CB8AC3E}">
        <p14:creationId xmlns:p14="http://schemas.microsoft.com/office/powerpoint/2010/main" val="15553267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FBFD09FD-1107-4256-82AB-BCA7413E73A4}" type="slidenum">
              <a:rPr lang="en-US"/>
              <a:pPr/>
              <a:t>‹#›</a:t>
            </a:fld>
            <a:endParaRPr lang="en-US"/>
          </a:p>
        </p:txBody>
      </p:sp>
    </p:spTree>
    <p:extLst>
      <p:ext uri="{BB962C8B-B14F-4D97-AF65-F5344CB8AC3E}">
        <p14:creationId xmlns:p14="http://schemas.microsoft.com/office/powerpoint/2010/main" val="36444133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1445DD8B-309A-4C66-B4B0-2203B7667FF6}" type="slidenum">
              <a:rPr lang="en-US"/>
              <a:pPr/>
              <a:t>‹#›</a:t>
            </a:fld>
            <a:endParaRPr lang="en-US"/>
          </a:p>
        </p:txBody>
      </p:sp>
    </p:spTree>
    <p:extLst>
      <p:ext uri="{BB962C8B-B14F-4D97-AF65-F5344CB8AC3E}">
        <p14:creationId xmlns:p14="http://schemas.microsoft.com/office/powerpoint/2010/main" val="14257812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E5502C76-82A6-45FF-8CC6-8E9ACEEFBB18}" type="slidenum">
              <a:rPr lang="en-US"/>
              <a:pPr/>
              <a:t>‹#›</a:t>
            </a:fld>
            <a:endParaRPr lang="en-US"/>
          </a:p>
        </p:txBody>
      </p:sp>
    </p:spTree>
    <p:extLst>
      <p:ext uri="{BB962C8B-B14F-4D97-AF65-F5344CB8AC3E}">
        <p14:creationId xmlns:p14="http://schemas.microsoft.com/office/powerpoint/2010/main" val="32720448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C3149F39-DEF9-4BC5-9F36-A991D3C163F5}" type="slidenum">
              <a:rPr lang="en-US"/>
              <a:pPr/>
              <a:t>‹#›</a:t>
            </a:fld>
            <a:endParaRPr lang="en-US"/>
          </a:p>
        </p:txBody>
      </p:sp>
    </p:spTree>
    <p:extLst>
      <p:ext uri="{BB962C8B-B14F-4D97-AF65-F5344CB8AC3E}">
        <p14:creationId xmlns:p14="http://schemas.microsoft.com/office/powerpoint/2010/main" val="17543413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F9E4EB1B-1924-4862-A486-D522F0580F86}" type="slidenum">
              <a:rPr lang="en-US"/>
              <a:pPr/>
              <a:t>‹#›</a:t>
            </a:fld>
            <a:endParaRPr lang="en-US"/>
          </a:p>
        </p:txBody>
      </p:sp>
    </p:spTree>
    <p:extLst>
      <p:ext uri="{BB962C8B-B14F-4D97-AF65-F5344CB8AC3E}">
        <p14:creationId xmlns:p14="http://schemas.microsoft.com/office/powerpoint/2010/main" val="15027997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56273C24-96CE-4073-B133-B8AF61C10A8A}" type="slidenum">
              <a:rPr lang="en-US"/>
              <a:pPr/>
              <a:t>‹#›</a:t>
            </a:fld>
            <a:endParaRPr lang="en-US"/>
          </a:p>
        </p:txBody>
      </p:sp>
    </p:spTree>
    <p:extLst>
      <p:ext uri="{BB962C8B-B14F-4D97-AF65-F5344CB8AC3E}">
        <p14:creationId xmlns:p14="http://schemas.microsoft.com/office/powerpoint/2010/main" val="21905292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612FF8FC-9C2B-46F5-9508-8A18DE84B5C2}" type="slidenum">
              <a:rPr lang="en-US"/>
              <a:pPr/>
              <a:t>‹#›</a:t>
            </a:fld>
            <a:endParaRPr lang="en-US"/>
          </a:p>
        </p:txBody>
      </p:sp>
    </p:spTree>
    <p:extLst>
      <p:ext uri="{BB962C8B-B14F-4D97-AF65-F5344CB8AC3E}">
        <p14:creationId xmlns:p14="http://schemas.microsoft.com/office/powerpoint/2010/main" val="35576366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5188C217-86E1-453B-A5E3-0AFA590BA5D7}" type="slidenum">
              <a:rPr lang="en-US"/>
              <a:pPr/>
              <a:t>‹#›</a:t>
            </a:fld>
            <a:endParaRPr lang="en-US"/>
          </a:p>
        </p:txBody>
      </p:sp>
    </p:spTree>
    <p:extLst>
      <p:ext uri="{BB962C8B-B14F-4D97-AF65-F5344CB8AC3E}">
        <p14:creationId xmlns:p14="http://schemas.microsoft.com/office/powerpoint/2010/main" val="1217255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1176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6FCBE21-034F-4F49-87B5-C3A44F585EB3}" type="slidenum">
              <a:rPr lang="en-US"/>
              <a:pPr>
                <a:defRPr/>
              </a:pPr>
              <a:t>‹#›</a:t>
            </a:fld>
            <a:endParaRPr lang="en-US"/>
          </a:p>
        </p:txBody>
      </p:sp>
    </p:spTree>
    <p:extLst>
      <p:ext uri="{BB962C8B-B14F-4D97-AF65-F5344CB8AC3E}">
        <p14:creationId xmlns:p14="http://schemas.microsoft.com/office/powerpoint/2010/main" val="22195320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AF730A5-F508-4E83-9946-436B3D1889C8}" type="datetimeFigureOut">
              <a:rPr lang="en-US"/>
              <a:pPr>
                <a:defRPr/>
              </a:pPr>
              <a:t>7/31/2016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0C994151-1A38-4840-A2EA-6799C4691FE7}" type="slidenum">
              <a:rPr lang="en-US"/>
              <a:pPr>
                <a:defRPr/>
              </a:pPr>
              <a:t>‹#›</a:t>
            </a:fld>
            <a:endParaRPr lang="en-US"/>
          </a:p>
        </p:txBody>
      </p:sp>
    </p:spTree>
    <p:extLst>
      <p:ext uri="{BB962C8B-B14F-4D97-AF65-F5344CB8AC3E}">
        <p14:creationId xmlns:p14="http://schemas.microsoft.com/office/powerpoint/2010/main" val="34406373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3012986-EC96-4BD4-A565-DCCA0C1FE7F7}" type="datetimeFigureOut">
              <a:rPr lang="en-US"/>
              <a:pPr>
                <a:defRPr/>
              </a:pPr>
              <a:t>7/31/2016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EFE86864-8CC1-40BB-B273-4945FF7F984D}" type="slidenum">
              <a:rPr lang="en-US"/>
              <a:pPr>
                <a:defRPr/>
              </a:pPr>
              <a:t>‹#›</a:t>
            </a:fld>
            <a:endParaRPr lang="en-US"/>
          </a:p>
        </p:txBody>
      </p:sp>
    </p:spTree>
    <p:extLst>
      <p:ext uri="{BB962C8B-B14F-4D97-AF65-F5344CB8AC3E}">
        <p14:creationId xmlns:p14="http://schemas.microsoft.com/office/powerpoint/2010/main" val="31470484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D976796-BEC3-48D1-AA6F-236F14496DCA}" type="datetimeFigureOut">
              <a:rPr lang="en-US"/>
              <a:pPr>
                <a:defRPr/>
              </a:pPr>
              <a:t>7/31/2016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FCB2EF2F-D128-4F80-88A4-A24DFB3BD6E1}" type="slidenum">
              <a:rPr lang="en-US"/>
              <a:pPr>
                <a:defRPr/>
              </a:pPr>
              <a:t>‹#›</a:t>
            </a:fld>
            <a:endParaRPr lang="en-US"/>
          </a:p>
        </p:txBody>
      </p:sp>
    </p:spTree>
    <p:extLst>
      <p:ext uri="{BB962C8B-B14F-4D97-AF65-F5344CB8AC3E}">
        <p14:creationId xmlns:p14="http://schemas.microsoft.com/office/powerpoint/2010/main" val="18981095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0F571CE-1B89-4407-B53F-413E105707BA}" type="datetimeFigureOut">
              <a:rPr lang="en-US"/>
              <a:pPr>
                <a:defRPr/>
              </a:pPr>
              <a:t>7/31/2016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E6B3A2FD-9C5D-4E19-848C-4A29F925423A}" type="slidenum">
              <a:rPr lang="en-US"/>
              <a:pPr>
                <a:defRPr/>
              </a:pPr>
              <a:t>‹#›</a:t>
            </a:fld>
            <a:endParaRPr lang="en-US"/>
          </a:p>
        </p:txBody>
      </p:sp>
    </p:spTree>
    <p:extLst>
      <p:ext uri="{BB962C8B-B14F-4D97-AF65-F5344CB8AC3E}">
        <p14:creationId xmlns:p14="http://schemas.microsoft.com/office/powerpoint/2010/main" val="40119930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9BC976F-2578-45DB-B405-3BF20D29CA00}" type="datetimeFigureOut">
              <a:rPr lang="en-US"/>
              <a:pPr>
                <a:defRPr/>
              </a:pPr>
              <a:t>7/31/2016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panose="020B0604020202020204" pitchFamily="34" charset="0"/>
              </a:defRPr>
            </a:lvl1pPr>
          </a:lstStyle>
          <a:p>
            <a:pPr>
              <a:defRPr/>
            </a:pPr>
            <a:fld id="{5879743E-F31E-4AB0-8172-6FDD9503B835}" type="slidenum">
              <a:rPr lang="en-US"/>
              <a:pPr>
                <a:defRPr/>
              </a:pPr>
              <a:t>‹#›</a:t>
            </a:fld>
            <a:endParaRPr lang="en-US"/>
          </a:p>
        </p:txBody>
      </p:sp>
    </p:spTree>
    <p:extLst>
      <p:ext uri="{BB962C8B-B14F-4D97-AF65-F5344CB8AC3E}">
        <p14:creationId xmlns:p14="http://schemas.microsoft.com/office/powerpoint/2010/main" val="1616171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37F9C49-7F62-4157-988B-26AB7F684697}" type="datetimeFigureOut">
              <a:rPr lang="en-US"/>
              <a:pPr>
                <a:defRPr/>
              </a:pPr>
              <a:t>7/31/2016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panose="020B0604020202020204" pitchFamily="34" charset="0"/>
              </a:defRPr>
            </a:lvl1pPr>
          </a:lstStyle>
          <a:p>
            <a:pPr>
              <a:defRPr/>
            </a:pPr>
            <a:fld id="{44B092DA-4F44-4E95-A7BA-D178A91E1622}" type="slidenum">
              <a:rPr lang="en-US"/>
              <a:pPr>
                <a:defRPr/>
              </a:pPr>
              <a:t>‹#›</a:t>
            </a:fld>
            <a:endParaRPr lang="en-US"/>
          </a:p>
        </p:txBody>
      </p:sp>
    </p:spTree>
    <p:extLst>
      <p:ext uri="{BB962C8B-B14F-4D97-AF65-F5344CB8AC3E}">
        <p14:creationId xmlns:p14="http://schemas.microsoft.com/office/powerpoint/2010/main" val="13271425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1379732-3100-4B9F-9256-5D7DA77D550B}" type="datetimeFigureOut">
              <a:rPr lang="en-US"/>
              <a:pPr>
                <a:defRPr/>
              </a:pPr>
              <a:t>7/31/2016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panose="020B0604020202020204" pitchFamily="34" charset="0"/>
              </a:defRPr>
            </a:lvl1pPr>
          </a:lstStyle>
          <a:p>
            <a:pPr>
              <a:defRPr/>
            </a:pPr>
            <a:fld id="{8AC0FBBA-2C60-4F2D-A42E-7BE7C9523ED3}" type="slidenum">
              <a:rPr lang="en-US"/>
              <a:pPr>
                <a:defRPr/>
              </a:pPr>
              <a:t>‹#›</a:t>
            </a:fld>
            <a:endParaRPr lang="en-US"/>
          </a:p>
        </p:txBody>
      </p:sp>
    </p:spTree>
    <p:extLst>
      <p:ext uri="{BB962C8B-B14F-4D97-AF65-F5344CB8AC3E}">
        <p14:creationId xmlns:p14="http://schemas.microsoft.com/office/powerpoint/2010/main" val="19685176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7C3F496-20CB-4EA6-841F-088E79ED53BD}" type="datetimeFigureOut">
              <a:rPr lang="en-US"/>
              <a:pPr>
                <a:defRPr/>
              </a:pPr>
              <a:t>7/31/2016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7F2E2205-2EBC-4F63-BC61-98BE03305BCD}" type="slidenum">
              <a:rPr lang="en-US"/>
              <a:pPr>
                <a:defRPr/>
              </a:pPr>
              <a:t>‹#›</a:t>
            </a:fld>
            <a:endParaRPr lang="en-US"/>
          </a:p>
        </p:txBody>
      </p:sp>
    </p:spTree>
    <p:extLst>
      <p:ext uri="{BB962C8B-B14F-4D97-AF65-F5344CB8AC3E}">
        <p14:creationId xmlns:p14="http://schemas.microsoft.com/office/powerpoint/2010/main" val="3593048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6121F03-F834-4741-9723-4EA2A54E74D3}" type="datetimeFigureOut">
              <a:rPr lang="en-US"/>
              <a:pPr>
                <a:defRPr/>
              </a:pPr>
              <a:t>7/31/2016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F9894B58-3CA0-45DF-96B7-5FA408390922}" type="slidenum">
              <a:rPr lang="en-US"/>
              <a:pPr>
                <a:defRPr/>
              </a:pPr>
              <a:t>‹#›</a:t>
            </a:fld>
            <a:endParaRPr lang="en-US"/>
          </a:p>
        </p:txBody>
      </p:sp>
    </p:spTree>
    <p:extLst>
      <p:ext uri="{BB962C8B-B14F-4D97-AF65-F5344CB8AC3E}">
        <p14:creationId xmlns:p14="http://schemas.microsoft.com/office/powerpoint/2010/main" val="13515205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42D558C-F4D1-41D7-8D6E-BAD006E87ABA}" type="datetimeFigureOut">
              <a:rPr lang="en-US"/>
              <a:pPr>
                <a:defRPr/>
              </a:pPr>
              <a:t>7/31/2016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16D323F3-73A8-49B1-97FB-BF3A8B6E84C5}" type="slidenum">
              <a:rPr lang="en-US"/>
              <a:pPr>
                <a:defRPr/>
              </a:pPr>
              <a:t>‹#›</a:t>
            </a:fld>
            <a:endParaRPr lang="en-US"/>
          </a:p>
        </p:txBody>
      </p:sp>
    </p:spTree>
    <p:extLst>
      <p:ext uri="{BB962C8B-B14F-4D97-AF65-F5344CB8AC3E}">
        <p14:creationId xmlns:p14="http://schemas.microsoft.com/office/powerpoint/2010/main" val="3331751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F9FD318E-0623-426F-9C9B-912F38B1E058}" type="slidenum">
              <a:rPr lang="en-US"/>
              <a:pPr>
                <a:defRPr/>
              </a:pPr>
              <a:t>‹#›</a:t>
            </a:fld>
            <a:endParaRPr lang="en-US"/>
          </a:p>
        </p:txBody>
      </p:sp>
    </p:spTree>
    <p:extLst>
      <p:ext uri="{BB962C8B-B14F-4D97-AF65-F5344CB8AC3E}">
        <p14:creationId xmlns:p14="http://schemas.microsoft.com/office/powerpoint/2010/main" val="20834093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02C4D63-FFCE-4ACE-AD32-DC7C2DF3C505}" type="datetimeFigureOut">
              <a:rPr lang="en-US"/>
              <a:pPr>
                <a:defRPr/>
              </a:pPr>
              <a:t>7/31/2016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A7B0EA26-D8A8-4238-B875-A1644B48483E}" type="slidenum">
              <a:rPr lang="en-US"/>
              <a:pPr>
                <a:defRPr/>
              </a:pPr>
              <a:t>‹#›</a:t>
            </a:fld>
            <a:endParaRPr lang="en-US"/>
          </a:p>
        </p:txBody>
      </p:sp>
    </p:spTree>
    <p:extLst>
      <p:ext uri="{BB962C8B-B14F-4D97-AF65-F5344CB8AC3E}">
        <p14:creationId xmlns:p14="http://schemas.microsoft.com/office/powerpoint/2010/main" val="20894315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49A42D-8B29-4174-8141-1318C89E8A70}" type="slidenum">
              <a:rPr lang="en-US"/>
              <a:pPr>
                <a:defRPr/>
              </a:pPr>
              <a:t>‹#›</a:t>
            </a:fld>
            <a:endParaRPr lang="en-US"/>
          </a:p>
        </p:txBody>
      </p:sp>
    </p:spTree>
    <p:extLst>
      <p:ext uri="{BB962C8B-B14F-4D97-AF65-F5344CB8AC3E}">
        <p14:creationId xmlns:p14="http://schemas.microsoft.com/office/powerpoint/2010/main" val="14496787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4D32F9-59D7-4E53-AE94-0923158E9342}" type="slidenum">
              <a:rPr lang="en-US"/>
              <a:pPr>
                <a:defRPr/>
              </a:pPr>
              <a:t>‹#›</a:t>
            </a:fld>
            <a:endParaRPr lang="en-US"/>
          </a:p>
        </p:txBody>
      </p:sp>
    </p:spTree>
    <p:extLst>
      <p:ext uri="{BB962C8B-B14F-4D97-AF65-F5344CB8AC3E}">
        <p14:creationId xmlns:p14="http://schemas.microsoft.com/office/powerpoint/2010/main" val="13036161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FC90D0-1566-4FFB-B7B8-AEB49B71596E}" type="slidenum">
              <a:rPr lang="en-US"/>
              <a:pPr>
                <a:defRPr/>
              </a:pPr>
              <a:t>‹#›</a:t>
            </a:fld>
            <a:endParaRPr lang="en-US"/>
          </a:p>
        </p:txBody>
      </p:sp>
    </p:spTree>
    <p:extLst>
      <p:ext uri="{BB962C8B-B14F-4D97-AF65-F5344CB8AC3E}">
        <p14:creationId xmlns:p14="http://schemas.microsoft.com/office/powerpoint/2010/main" val="30930495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AC421A-B8CF-439F-BAD7-BA7CD198403C}" type="slidenum">
              <a:rPr lang="en-US"/>
              <a:pPr>
                <a:defRPr/>
              </a:pPr>
              <a:t>‹#›</a:t>
            </a:fld>
            <a:endParaRPr lang="en-US"/>
          </a:p>
        </p:txBody>
      </p:sp>
    </p:spTree>
    <p:extLst>
      <p:ext uri="{BB962C8B-B14F-4D97-AF65-F5344CB8AC3E}">
        <p14:creationId xmlns:p14="http://schemas.microsoft.com/office/powerpoint/2010/main" val="41337660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6"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9AEBB9-BF1D-4F97-AB8D-3C1EC4B70B90}" type="slidenum">
              <a:rPr lang="en-US"/>
              <a:pPr>
                <a:defRPr/>
              </a:pPr>
              <a:t>‹#›</a:t>
            </a:fld>
            <a:endParaRPr lang="en-US"/>
          </a:p>
        </p:txBody>
      </p:sp>
    </p:spTree>
    <p:extLst>
      <p:ext uri="{BB962C8B-B14F-4D97-AF65-F5344CB8AC3E}">
        <p14:creationId xmlns:p14="http://schemas.microsoft.com/office/powerpoint/2010/main" val="69463378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E2F480-D318-461E-9309-99A7429E503F}" type="slidenum">
              <a:rPr lang="en-US"/>
              <a:pPr>
                <a:defRPr/>
              </a:pPr>
              <a:t>‹#›</a:t>
            </a:fld>
            <a:endParaRPr lang="en-US"/>
          </a:p>
        </p:txBody>
      </p:sp>
    </p:spTree>
    <p:extLst>
      <p:ext uri="{BB962C8B-B14F-4D97-AF65-F5344CB8AC3E}">
        <p14:creationId xmlns:p14="http://schemas.microsoft.com/office/powerpoint/2010/main" val="7504225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29B40B-016E-445C-835E-69D1D36938D2}" type="slidenum">
              <a:rPr lang="en-US"/>
              <a:pPr>
                <a:defRPr/>
              </a:pPr>
              <a:t>‹#›</a:t>
            </a:fld>
            <a:endParaRPr lang="en-US"/>
          </a:p>
        </p:txBody>
      </p:sp>
    </p:spTree>
    <p:extLst>
      <p:ext uri="{BB962C8B-B14F-4D97-AF65-F5344CB8AC3E}">
        <p14:creationId xmlns:p14="http://schemas.microsoft.com/office/powerpoint/2010/main" val="25703333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5144C9-8D7E-4AF0-B7FA-C9FC8FB08DC6}" type="slidenum">
              <a:rPr lang="en-US"/>
              <a:pPr>
                <a:defRPr/>
              </a:pPr>
              <a:t>‹#›</a:t>
            </a:fld>
            <a:endParaRPr lang="en-US"/>
          </a:p>
        </p:txBody>
      </p:sp>
    </p:spTree>
    <p:extLst>
      <p:ext uri="{BB962C8B-B14F-4D97-AF65-F5344CB8AC3E}">
        <p14:creationId xmlns:p14="http://schemas.microsoft.com/office/powerpoint/2010/main" val="4123200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66AD80-5003-4F0E-9BD9-7F96BA92B2A1}" type="slidenum">
              <a:rPr lang="en-US"/>
              <a:pPr>
                <a:defRPr/>
              </a:pPr>
              <a:t>‹#›</a:t>
            </a:fld>
            <a:endParaRPr lang="en-US"/>
          </a:p>
        </p:txBody>
      </p:sp>
    </p:spTree>
    <p:extLst>
      <p:ext uri="{BB962C8B-B14F-4D97-AF65-F5344CB8AC3E}">
        <p14:creationId xmlns:p14="http://schemas.microsoft.com/office/powerpoint/2010/main" val="3510832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4399A7-BAE0-4BFE-B9CF-ADE6A570E0F3}" type="slidenum">
              <a:rPr lang="en-US"/>
              <a:pPr>
                <a:defRPr/>
              </a:pPr>
              <a:t>‹#›</a:t>
            </a:fld>
            <a:endParaRPr lang="en-US"/>
          </a:p>
        </p:txBody>
      </p:sp>
    </p:spTree>
    <p:extLst>
      <p:ext uri="{BB962C8B-B14F-4D97-AF65-F5344CB8AC3E}">
        <p14:creationId xmlns:p14="http://schemas.microsoft.com/office/powerpoint/2010/main" val="40539215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4554D4-4BB2-4E31-86D4-B29143DC3B1B}" type="slidenum">
              <a:rPr lang="en-US"/>
              <a:pPr>
                <a:defRPr/>
              </a:pPr>
              <a:t>‹#›</a:t>
            </a:fld>
            <a:endParaRPr lang="en-US"/>
          </a:p>
        </p:txBody>
      </p:sp>
    </p:spTree>
    <p:extLst>
      <p:ext uri="{BB962C8B-B14F-4D97-AF65-F5344CB8AC3E}">
        <p14:creationId xmlns:p14="http://schemas.microsoft.com/office/powerpoint/2010/main" val="17884538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5C9E75-46B1-441B-A5A9-396E0B447097}" type="slidenum">
              <a:rPr lang="en-US"/>
              <a:pPr>
                <a:defRPr/>
              </a:pPr>
              <a:t>‹#›</a:t>
            </a:fld>
            <a:endParaRPr lang="en-US"/>
          </a:p>
        </p:txBody>
      </p:sp>
    </p:spTree>
    <p:extLst>
      <p:ext uri="{BB962C8B-B14F-4D97-AF65-F5344CB8AC3E}">
        <p14:creationId xmlns:p14="http://schemas.microsoft.com/office/powerpoint/2010/main" val="31546629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6"/>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BAA6DC-2521-470F-B488-9B1ECF9C91BD}" type="slidenum">
              <a:rPr lang="en-US"/>
              <a:pPr>
                <a:defRPr/>
              </a:pPr>
              <a:t>‹#›</a:t>
            </a:fld>
            <a:endParaRPr lang="en-US"/>
          </a:p>
        </p:txBody>
      </p:sp>
    </p:spTree>
    <p:extLst>
      <p:ext uri="{BB962C8B-B14F-4D97-AF65-F5344CB8AC3E}">
        <p14:creationId xmlns:p14="http://schemas.microsoft.com/office/powerpoint/2010/main" val="28269697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D12093-2298-45CA-9CE8-9CBA22BED0E5}" type="slidenum">
              <a:rPr lang="en-US"/>
              <a:pPr>
                <a:defRPr/>
              </a:pPr>
              <a:t>‹#›</a:t>
            </a:fld>
            <a:endParaRPr lang="en-US"/>
          </a:p>
        </p:txBody>
      </p:sp>
    </p:spTree>
    <p:extLst>
      <p:ext uri="{BB962C8B-B14F-4D97-AF65-F5344CB8AC3E}">
        <p14:creationId xmlns:p14="http://schemas.microsoft.com/office/powerpoint/2010/main" val="7054264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6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734F323-43A1-480C-83AE-53BC1DFB2E2D}" type="slidenum">
              <a:rPr lang="en-US"/>
              <a:pPr>
                <a:defRPr/>
              </a:pPr>
              <a:t>‹#›</a:t>
            </a:fld>
            <a:endParaRPr lang="en-US"/>
          </a:p>
        </p:txBody>
      </p:sp>
    </p:spTree>
    <p:extLst>
      <p:ext uri="{BB962C8B-B14F-4D97-AF65-F5344CB8AC3E}">
        <p14:creationId xmlns:p14="http://schemas.microsoft.com/office/powerpoint/2010/main" val="32858081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690"/>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8AF271-14AC-4098-AE25-89C00628EB8F}" type="slidenum">
              <a:rPr lang="en-US"/>
              <a:pPr>
                <a:defRPr/>
              </a:pPr>
              <a:t>‹#›</a:t>
            </a:fld>
            <a:endParaRPr lang="en-US"/>
          </a:p>
        </p:txBody>
      </p:sp>
    </p:spTree>
    <p:extLst>
      <p:ext uri="{BB962C8B-B14F-4D97-AF65-F5344CB8AC3E}">
        <p14:creationId xmlns:p14="http://schemas.microsoft.com/office/powerpoint/2010/main" val="233010208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65B55-E416-4FAA-9F94-21CDD360D953}" type="slidenum">
              <a:rPr lang="en-US"/>
              <a:pPr>
                <a:defRPr/>
              </a:pPr>
              <a:t>‹#›</a:t>
            </a:fld>
            <a:endParaRPr lang="en-US"/>
          </a:p>
        </p:txBody>
      </p:sp>
    </p:spTree>
    <p:extLst>
      <p:ext uri="{BB962C8B-B14F-4D97-AF65-F5344CB8AC3E}">
        <p14:creationId xmlns:p14="http://schemas.microsoft.com/office/powerpoint/2010/main" val="25695965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12686B-EC35-4D26-B8B4-9870EB80393F}" type="slidenum">
              <a:rPr lang="en-US"/>
              <a:pPr>
                <a:defRPr/>
              </a:pPr>
              <a:t>‹#›</a:t>
            </a:fld>
            <a:endParaRPr lang="en-US"/>
          </a:p>
        </p:txBody>
      </p:sp>
    </p:spTree>
    <p:extLst>
      <p:ext uri="{BB962C8B-B14F-4D97-AF65-F5344CB8AC3E}">
        <p14:creationId xmlns:p14="http://schemas.microsoft.com/office/powerpoint/2010/main" val="34606510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F62B92-6B70-4FFC-BDFD-BB566EAA7CDF}" type="slidenum">
              <a:rPr lang="en-US"/>
              <a:pPr>
                <a:defRPr/>
              </a:pPr>
              <a:t>‹#›</a:t>
            </a:fld>
            <a:endParaRPr lang="en-US"/>
          </a:p>
        </p:txBody>
      </p:sp>
    </p:spTree>
    <p:extLst>
      <p:ext uri="{BB962C8B-B14F-4D97-AF65-F5344CB8AC3E}">
        <p14:creationId xmlns:p14="http://schemas.microsoft.com/office/powerpoint/2010/main" val="91256496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FD73D0-6F4C-4267-98C2-972182023D4A}" type="slidenum">
              <a:rPr lang="en-US"/>
              <a:pPr>
                <a:defRPr/>
              </a:pPr>
              <a:t>‹#›</a:t>
            </a:fld>
            <a:endParaRPr lang="en-US"/>
          </a:p>
        </p:txBody>
      </p:sp>
    </p:spTree>
    <p:extLst>
      <p:ext uri="{BB962C8B-B14F-4D97-AF65-F5344CB8AC3E}">
        <p14:creationId xmlns:p14="http://schemas.microsoft.com/office/powerpoint/2010/main" val="4065605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8D163D-CBCC-4F14-9519-4D113A6BEF6F}" type="slidenum">
              <a:rPr lang="en-US"/>
              <a:pPr>
                <a:defRPr/>
              </a:pPr>
              <a:t>‹#›</a:t>
            </a:fld>
            <a:endParaRPr lang="en-US"/>
          </a:p>
        </p:txBody>
      </p:sp>
    </p:spTree>
    <p:extLst>
      <p:ext uri="{BB962C8B-B14F-4D97-AF65-F5344CB8AC3E}">
        <p14:creationId xmlns:p14="http://schemas.microsoft.com/office/powerpoint/2010/main" val="15446760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E47F347-F00B-470E-8170-7D457E24C39D}" type="slidenum">
              <a:rPr lang="en-US"/>
              <a:pPr>
                <a:defRPr/>
              </a:pPr>
              <a:t>‹#›</a:t>
            </a:fld>
            <a:endParaRPr lang="en-US"/>
          </a:p>
        </p:txBody>
      </p:sp>
    </p:spTree>
    <p:extLst>
      <p:ext uri="{BB962C8B-B14F-4D97-AF65-F5344CB8AC3E}">
        <p14:creationId xmlns:p14="http://schemas.microsoft.com/office/powerpoint/2010/main" val="40136925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948F08-963E-4080-8A0F-B4E523791B3D}" type="slidenum">
              <a:rPr lang="en-US"/>
              <a:pPr>
                <a:defRPr/>
              </a:pPr>
              <a:t>‹#›</a:t>
            </a:fld>
            <a:endParaRPr lang="en-US"/>
          </a:p>
        </p:txBody>
      </p:sp>
    </p:spTree>
    <p:extLst>
      <p:ext uri="{BB962C8B-B14F-4D97-AF65-F5344CB8AC3E}">
        <p14:creationId xmlns:p14="http://schemas.microsoft.com/office/powerpoint/2010/main" val="36602951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DCC6A89-8404-4771-A19F-0CA60F19ADE6}" type="slidenum">
              <a:rPr lang="en-US"/>
              <a:pPr>
                <a:defRPr/>
              </a:pPr>
              <a:t>‹#›</a:t>
            </a:fld>
            <a:endParaRPr lang="en-US"/>
          </a:p>
        </p:txBody>
      </p:sp>
    </p:spTree>
    <p:extLst>
      <p:ext uri="{BB962C8B-B14F-4D97-AF65-F5344CB8AC3E}">
        <p14:creationId xmlns:p14="http://schemas.microsoft.com/office/powerpoint/2010/main" val="309281310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AB6E76-FB3D-474F-9C56-0E7044F66E76}" type="slidenum">
              <a:rPr lang="en-US"/>
              <a:pPr>
                <a:defRPr/>
              </a:pPr>
              <a:t>‹#›</a:t>
            </a:fld>
            <a:endParaRPr lang="en-US"/>
          </a:p>
        </p:txBody>
      </p:sp>
    </p:spTree>
    <p:extLst>
      <p:ext uri="{BB962C8B-B14F-4D97-AF65-F5344CB8AC3E}">
        <p14:creationId xmlns:p14="http://schemas.microsoft.com/office/powerpoint/2010/main" val="354084030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E35B36-B65E-48BF-9888-65A51EE24D3D}" type="slidenum">
              <a:rPr lang="en-US"/>
              <a:pPr>
                <a:defRPr/>
              </a:pPr>
              <a:t>‹#›</a:t>
            </a:fld>
            <a:endParaRPr lang="en-US"/>
          </a:p>
        </p:txBody>
      </p:sp>
    </p:spTree>
    <p:extLst>
      <p:ext uri="{BB962C8B-B14F-4D97-AF65-F5344CB8AC3E}">
        <p14:creationId xmlns:p14="http://schemas.microsoft.com/office/powerpoint/2010/main" val="1046072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03FF91-FD46-490F-A286-DCA230299B8C}" type="slidenum">
              <a:rPr lang="en-US"/>
              <a:pPr>
                <a:defRPr/>
              </a:pPr>
              <a:t>‹#›</a:t>
            </a:fld>
            <a:endParaRPr lang="en-US"/>
          </a:p>
        </p:txBody>
      </p:sp>
    </p:spTree>
    <p:extLst>
      <p:ext uri="{BB962C8B-B14F-4D97-AF65-F5344CB8AC3E}">
        <p14:creationId xmlns:p14="http://schemas.microsoft.com/office/powerpoint/2010/main" val="7332540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F6A2AD-E597-4F6F-8886-6404CFF8BEEB}" type="slidenum">
              <a:rPr lang="en-US"/>
              <a:pPr>
                <a:defRPr/>
              </a:pPr>
              <a:t>‹#›</a:t>
            </a:fld>
            <a:endParaRPr lang="en-US"/>
          </a:p>
        </p:txBody>
      </p:sp>
    </p:spTree>
    <p:extLst>
      <p:ext uri="{BB962C8B-B14F-4D97-AF65-F5344CB8AC3E}">
        <p14:creationId xmlns:p14="http://schemas.microsoft.com/office/powerpoint/2010/main" val="118622960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6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C70BD80-E881-4724-ABD3-6000F13BB9B1}" type="slidenum">
              <a:rPr lang="en-US"/>
              <a:pPr>
                <a:defRPr/>
              </a:pPr>
              <a:t>‹#›</a:t>
            </a:fld>
            <a:endParaRPr lang="en-US"/>
          </a:p>
        </p:txBody>
      </p:sp>
    </p:spTree>
    <p:extLst>
      <p:ext uri="{BB962C8B-B14F-4D97-AF65-F5344CB8AC3E}">
        <p14:creationId xmlns:p14="http://schemas.microsoft.com/office/powerpoint/2010/main" val="1144988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2D1913-C40D-416D-B68D-5A1692AFDF9F}" type="slidenum">
              <a:rPr lang="en-US"/>
              <a:pPr>
                <a:defRPr/>
              </a:pPr>
              <a:t>‹#›</a:t>
            </a:fld>
            <a:endParaRPr lang="en-US"/>
          </a:p>
        </p:txBody>
      </p:sp>
    </p:spTree>
    <p:extLst>
      <p:ext uri="{BB962C8B-B14F-4D97-AF65-F5344CB8AC3E}">
        <p14:creationId xmlns:p14="http://schemas.microsoft.com/office/powerpoint/2010/main" val="16411109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3463BE-906C-4B14-8980-54CC1FEE0D32}" type="slidenum">
              <a:rPr lang="en-US"/>
              <a:pPr>
                <a:defRPr/>
              </a:pPr>
              <a:t>‹#›</a:t>
            </a:fld>
            <a:endParaRPr lang="en-US"/>
          </a:p>
        </p:txBody>
      </p:sp>
    </p:spTree>
    <p:extLst>
      <p:ext uri="{BB962C8B-B14F-4D97-AF65-F5344CB8AC3E}">
        <p14:creationId xmlns:p14="http://schemas.microsoft.com/office/powerpoint/2010/main" val="3870386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0CD99F-7F4E-4718-BD50-30740255A995}" type="slidenum">
              <a:rPr lang="en-US"/>
              <a:pPr>
                <a:defRPr/>
              </a:pPr>
              <a:t>‹#›</a:t>
            </a:fld>
            <a:endParaRPr lang="en-US"/>
          </a:p>
        </p:txBody>
      </p:sp>
    </p:spTree>
    <p:extLst>
      <p:ext uri="{BB962C8B-B14F-4D97-AF65-F5344CB8AC3E}">
        <p14:creationId xmlns:p14="http://schemas.microsoft.com/office/powerpoint/2010/main" val="30372309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6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BC70229-9C28-4BEF-8556-21055B040F50}" type="slidenum">
              <a:rPr lang="en-US"/>
              <a:pPr>
                <a:defRPr/>
              </a:pPr>
              <a:t>‹#›</a:t>
            </a:fld>
            <a:endParaRPr lang="en-US"/>
          </a:p>
        </p:txBody>
      </p:sp>
    </p:spTree>
    <p:extLst>
      <p:ext uri="{BB962C8B-B14F-4D97-AF65-F5344CB8AC3E}">
        <p14:creationId xmlns:p14="http://schemas.microsoft.com/office/powerpoint/2010/main" val="18399487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BCE8E3B-6DD4-4717-9418-577ED272C1E7}" type="slidenum">
              <a:rPr lang="en-US"/>
              <a:pPr/>
              <a:t>‹#›</a:t>
            </a:fld>
            <a:endParaRPr lang="en-US"/>
          </a:p>
        </p:txBody>
      </p:sp>
    </p:spTree>
    <p:extLst>
      <p:ext uri="{BB962C8B-B14F-4D97-AF65-F5344CB8AC3E}">
        <p14:creationId xmlns:p14="http://schemas.microsoft.com/office/powerpoint/2010/main" val="30376344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C2EC61D-C040-4899-A8D3-A9BAADFBD56B}" type="slidenum">
              <a:rPr lang="en-US"/>
              <a:pPr/>
              <a:t>‹#›</a:t>
            </a:fld>
            <a:endParaRPr lang="en-US"/>
          </a:p>
        </p:txBody>
      </p:sp>
    </p:spTree>
    <p:extLst>
      <p:ext uri="{BB962C8B-B14F-4D97-AF65-F5344CB8AC3E}">
        <p14:creationId xmlns:p14="http://schemas.microsoft.com/office/powerpoint/2010/main" val="9599048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5CBE659-3EEE-4EF1-AB00-F0C47BC64C10}" type="slidenum">
              <a:rPr lang="en-US"/>
              <a:pPr/>
              <a:t>‹#›</a:t>
            </a:fld>
            <a:endParaRPr lang="en-US"/>
          </a:p>
        </p:txBody>
      </p:sp>
    </p:spTree>
    <p:extLst>
      <p:ext uri="{BB962C8B-B14F-4D97-AF65-F5344CB8AC3E}">
        <p14:creationId xmlns:p14="http://schemas.microsoft.com/office/powerpoint/2010/main" val="4009815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B96233B-84B1-458E-B1E2-B65FFCF22D99}" type="slidenum">
              <a:rPr lang="en-US"/>
              <a:pPr/>
              <a:t>‹#›</a:t>
            </a:fld>
            <a:endParaRPr lang="en-US"/>
          </a:p>
        </p:txBody>
      </p:sp>
    </p:spTree>
    <p:extLst>
      <p:ext uri="{BB962C8B-B14F-4D97-AF65-F5344CB8AC3E}">
        <p14:creationId xmlns:p14="http://schemas.microsoft.com/office/powerpoint/2010/main" val="377334059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C8EDD78-2E9D-4C7D-99A0-B3F640D6EDEF}" type="slidenum">
              <a:rPr lang="en-US"/>
              <a:pPr/>
              <a:t>‹#›</a:t>
            </a:fld>
            <a:endParaRPr lang="en-US"/>
          </a:p>
        </p:txBody>
      </p:sp>
    </p:spTree>
    <p:extLst>
      <p:ext uri="{BB962C8B-B14F-4D97-AF65-F5344CB8AC3E}">
        <p14:creationId xmlns:p14="http://schemas.microsoft.com/office/powerpoint/2010/main" val="26456923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8A31D8F-ECBE-48A7-BD3C-4EA0BE3BE622}" type="slidenum">
              <a:rPr lang="en-US"/>
              <a:pPr/>
              <a:t>‹#›</a:t>
            </a:fld>
            <a:endParaRPr lang="en-US"/>
          </a:p>
        </p:txBody>
      </p:sp>
    </p:spTree>
    <p:extLst>
      <p:ext uri="{BB962C8B-B14F-4D97-AF65-F5344CB8AC3E}">
        <p14:creationId xmlns:p14="http://schemas.microsoft.com/office/powerpoint/2010/main" val="196691774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3DFB57F-4391-4560-BB3F-DE593A491EC3}" type="slidenum">
              <a:rPr lang="en-US"/>
              <a:pPr/>
              <a:t>‹#›</a:t>
            </a:fld>
            <a:endParaRPr lang="en-US"/>
          </a:p>
        </p:txBody>
      </p:sp>
    </p:spTree>
    <p:extLst>
      <p:ext uri="{BB962C8B-B14F-4D97-AF65-F5344CB8AC3E}">
        <p14:creationId xmlns:p14="http://schemas.microsoft.com/office/powerpoint/2010/main" val="301744883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C120CDB-AEF0-4429-92A3-5158DF0FF6CF}" type="slidenum">
              <a:rPr lang="en-US"/>
              <a:pPr/>
              <a:t>‹#›</a:t>
            </a:fld>
            <a:endParaRPr lang="en-US"/>
          </a:p>
        </p:txBody>
      </p:sp>
    </p:spTree>
    <p:extLst>
      <p:ext uri="{BB962C8B-B14F-4D97-AF65-F5344CB8AC3E}">
        <p14:creationId xmlns:p14="http://schemas.microsoft.com/office/powerpoint/2010/main" val="31839790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78F4F28-BEB0-4BDF-B40A-76CF7F7D3879}" type="slidenum">
              <a:rPr lang="en-US"/>
              <a:pPr/>
              <a:t>‹#›</a:t>
            </a:fld>
            <a:endParaRPr lang="en-US"/>
          </a:p>
        </p:txBody>
      </p:sp>
    </p:spTree>
    <p:extLst>
      <p:ext uri="{BB962C8B-B14F-4D97-AF65-F5344CB8AC3E}">
        <p14:creationId xmlns:p14="http://schemas.microsoft.com/office/powerpoint/2010/main" val="2908537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D70112-FA9E-445E-855E-169CC444762B}" type="slidenum">
              <a:rPr lang="en-US"/>
              <a:pPr>
                <a:defRPr/>
              </a:pPr>
              <a:t>‹#›</a:t>
            </a:fld>
            <a:endParaRPr lang="en-US"/>
          </a:p>
        </p:txBody>
      </p:sp>
    </p:spTree>
    <p:extLst>
      <p:ext uri="{BB962C8B-B14F-4D97-AF65-F5344CB8AC3E}">
        <p14:creationId xmlns:p14="http://schemas.microsoft.com/office/powerpoint/2010/main" val="348907286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D355FD-95CD-410B-A45C-40D3EFE665B5}" type="slidenum">
              <a:rPr lang="en-US"/>
              <a:pPr/>
              <a:t>‹#›</a:t>
            </a:fld>
            <a:endParaRPr lang="en-US"/>
          </a:p>
        </p:txBody>
      </p:sp>
    </p:spTree>
    <p:extLst>
      <p:ext uri="{BB962C8B-B14F-4D97-AF65-F5344CB8AC3E}">
        <p14:creationId xmlns:p14="http://schemas.microsoft.com/office/powerpoint/2010/main" val="31021236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C7E1B17-EF0B-47EF-B9DE-37DC8457BA6E}" type="slidenum">
              <a:rPr lang="en-US"/>
              <a:pPr/>
              <a:t>‹#›</a:t>
            </a:fld>
            <a:endParaRPr lang="en-US"/>
          </a:p>
        </p:txBody>
      </p:sp>
    </p:spTree>
    <p:extLst>
      <p:ext uri="{BB962C8B-B14F-4D97-AF65-F5344CB8AC3E}">
        <p14:creationId xmlns:p14="http://schemas.microsoft.com/office/powerpoint/2010/main" val="240104615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D9209FC1-F2F0-464D-AF77-E2B3FECFF8A6}" type="slidenum">
              <a:rPr lang="en-US"/>
              <a:pPr/>
              <a:t>‹#›</a:t>
            </a:fld>
            <a:endParaRPr lang="en-US"/>
          </a:p>
        </p:txBody>
      </p:sp>
    </p:spTree>
    <p:extLst>
      <p:ext uri="{BB962C8B-B14F-4D97-AF65-F5344CB8AC3E}">
        <p14:creationId xmlns:p14="http://schemas.microsoft.com/office/powerpoint/2010/main" val="24539006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7FAD71A-265D-4AA0-9F33-37A880B01111}" type="slidenum">
              <a:rPr lang="en-US"/>
              <a:pPr/>
              <a:t>‹#›</a:t>
            </a:fld>
            <a:endParaRPr lang="en-US"/>
          </a:p>
        </p:txBody>
      </p:sp>
    </p:spTree>
    <p:extLst>
      <p:ext uri="{BB962C8B-B14F-4D97-AF65-F5344CB8AC3E}">
        <p14:creationId xmlns:p14="http://schemas.microsoft.com/office/powerpoint/2010/main" val="315843276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884001B-9D02-4AB4-AB39-DF5F034DBEFB}" type="slidenum">
              <a:rPr lang="en-US"/>
              <a:pPr/>
              <a:t>‹#›</a:t>
            </a:fld>
            <a:endParaRPr lang="en-US"/>
          </a:p>
        </p:txBody>
      </p:sp>
    </p:spTree>
    <p:extLst>
      <p:ext uri="{BB962C8B-B14F-4D97-AF65-F5344CB8AC3E}">
        <p14:creationId xmlns:p14="http://schemas.microsoft.com/office/powerpoint/2010/main" val="104669835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D422B2C-975C-4DD9-A717-A8B66BB141D2}" type="datetimeFigureOut">
              <a:rPr lang="en-US"/>
              <a:pPr>
                <a:defRPr/>
              </a:pPr>
              <a:t>7/31/2016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3BA19C23-F1E5-4F87-8DDB-DE5FD5E4BF21}" type="slidenum">
              <a:rPr lang="en-US"/>
              <a:pPr>
                <a:defRPr/>
              </a:pPr>
              <a:t>‹#›</a:t>
            </a:fld>
            <a:endParaRPr lang="en-US"/>
          </a:p>
        </p:txBody>
      </p:sp>
    </p:spTree>
    <p:extLst>
      <p:ext uri="{BB962C8B-B14F-4D97-AF65-F5344CB8AC3E}">
        <p14:creationId xmlns:p14="http://schemas.microsoft.com/office/powerpoint/2010/main" val="263701648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FD929B0-189B-49F9-B52D-B3E06E42EAAB}" type="datetimeFigureOut">
              <a:rPr lang="en-US"/>
              <a:pPr>
                <a:defRPr/>
              </a:pPr>
              <a:t>7/31/2016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C560A0BF-50FA-4950-87B5-28D76DD62323}" type="slidenum">
              <a:rPr lang="en-US"/>
              <a:pPr>
                <a:defRPr/>
              </a:pPr>
              <a:t>‹#›</a:t>
            </a:fld>
            <a:endParaRPr lang="en-US"/>
          </a:p>
        </p:txBody>
      </p:sp>
    </p:spTree>
    <p:extLst>
      <p:ext uri="{BB962C8B-B14F-4D97-AF65-F5344CB8AC3E}">
        <p14:creationId xmlns:p14="http://schemas.microsoft.com/office/powerpoint/2010/main" val="30264142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39CAE5E-07AE-4241-96E9-40418FBB3BE4}" type="datetimeFigureOut">
              <a:rPr lang="en-US"/>
              <a:pPr>
                <a:defRPr/>
              </a:pPr>
              <a:t>7/31/2016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87058836-2B0A-4CD0-B4A9-FCA9A7A7DC68}" type="slidenum">
              <a:rPr lang="en-US"/>
              <a:pPr>
                <a:defRPr/>
              </a:pPr>
              <a:t>‹#›</a:t>
            </a:fld>
            <a:endParaRPr lang="en-US"/>
          </a:p>
        </p:txBody>
      </p:sp>
    </p:spTree>
    <p:extLst>
      <p:ext uri="{BB962C8B-B14F-4D97-AF65-F5344CB8AC3E}">
        <p14:creationId xmlns:p14="http://schemas.microsoft.com/office/powerpoint/2010/main" val="22743048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126EC43-3A44-4523-A73D-A9990FAB0272}" type="datetimeFigureOut">
              <a:rPr lang="en-US"/>
              <a:pPr>
                <a:defRPr/>
              </a:pPr>
              <a:t>7/31/2016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4664AA9D-AE03-48E0-81F2-93DE03223F82}" type="slidenum">
              <a:rPr lang="en-US"/>
              <a:pPr>
                <a:defRPr/>
              </a:pPr>
              <a:t>‹#›</a:t>
            </a:fld>
            <a:endParaRPr lang="en-US"/>
          </a:p>
        </p:txBody>
      </p:sp>
    </p:spTree>
    <p:extLst>
      <p:ext uri="{BB962C8B-B14F-4D97-AF65-F5344CB8AC3E}">
        <p14:creationId xmlns:p14="http://schemas.microsoft.com/office/powerpoint/2010/main" val="79692076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CF27F30-AE99-4DEB-B1D4-FA882AEC74D0}" type="datetimeFigureOut">
              <a:rPr lang="en-US"/>
              <a:pPr>
                <a:defRPr/>
              </a:pPr>
              <a:t>7/31/2016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D26F99D2-6B2C-4242-B257-D5B35A8CAF88}" type="slidenum">
              <a:rPr lang="en-US"/>
              <a:pPr>
                <a:defRPr/>
              </a:pPr>
              <a:t>‹#›</a:t>
            </a:fld>
            <a:endParaRPr lang="en-US"/>
          </a:p>
        </p:txBody>
      </p:sp>
    </p:spTree>
    <p:extLst>
      <p:ext uri="{BB962C8B-B14F-4D97-AF65-F5344CB8AC3E}">
        <p14:creationId xmlns:p14="http://schemas.microsoft.com/office/powerpoint/2010/main" val="995631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A1D1ECF-5B1F-4610-AF6E-BE050F45A0EB}" type="slidenum">
              <a:rPr lang="en-US"/>
              <a:pPr>
                <a:defRPr/>
              </a:pPr>
              <a:t>‹#›</a:t>
            </a:fld>
            <a:endParaRPr lang="en-US"/>
          </a:p>
        </p:txBody>
      </p:sp>
    </p:spTree>
    <p:extLst>
      <p:ext uri="{BB962C8B-B14F-4D97-AF65-F5344CB8AC3E}">
        <p14:creationId xmlns:p14="http://schemas.microsoft.com/office/powerpoint/2010/main" val="14586889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C877073-09C2-434F-863A-460BE284DA99}" type="datetimeFigureOut">
              <a:rPr lang="en-US"/>
              <a:pPr>
                <a:defRPr/>
              </a:pPr>
              <a:t>7/31/2016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0E9942AE-8EE2-492F-B5AE-3F5A9A041B62}" type="slidenum">
              <a:rPr lang="en-US"/>
              <a:pPr>
                <a:defRPr/>
              </a:pPr>
              <a:t>‹#›</a:t>
            </a:fld>
            <a:endParaRPr lang="en-US"/>
          </a:p>
        </p:txBody>
      </p:sp>
    </p:spTree>
    <p:extLst>
      <p:ext uri="{BB962C8B-B14F-4D97-AF65-F5344CB8AC3E}">
        <p14:creationId xmlns:p14="http://schemas.microsoft.com/office/powerpoint/2010/main" val="386533745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96AB98B-7DF4-467E-9FC0-798B0D8AE5D8}" type="datetimeFigureOut">
              <a:rPr lang="en-US"/>
              <a:pPr>
                <a:defRPr/>
              </a:pPr>
              <a:t>7/31/2016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B9EEDD5E-72F7-44AA-B13F-7153D47A123B}" type="slidenum">
              <a:rPr lang="en-US"/>
              <a:pPr>
                <a:defRPr/>
              </a:pPr>
              <a:t>‹#›</a:t>
            </a:fld>
            <a:endParaRPr lang="en-US"/>
          </a:p>
        </p:txBody>
      </p:sp>
    </p:spTree>
    <p:extLst>
      <p:ext uri="{BB962C8B-B14F-4D97-AF65-F5344CB8AC3E}">
        <p14:creationId xmlns:p14="http://schemas.microsoft.com/office/powerpoint/2010/main" val="7994297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D584A49-4288-44B8-8279-A9DD7D51ECD2}" type="datetimeFigureOut">
              <a:rPr lang="en-US"/>
              <a:pPr>
                <a:defRPr/>
              </a:pPr>
              <a:t>7/31/2016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B01B69FC-E4EB-490A-BDE9-619B419D407C}" type="slidenum">
              <a:rPr lang="en-US"/>
              <a:pPr>
                <a:defRPr/>
              </a:pPr>
              <a:t>‹#›</a:t>
            </a:fld>
            <a:endParaRPr lang="en-US"/>
          </a:p>
        </p:txBody>
      </p:sp>
    </p:spTree>
    <p:extLst>
      <p:ext uri="{BB962C8B-B14F-4D97-AF65-F5344CB8AC3E}">
        <p14:creationId xmlns:p14="http://schemas.microsoft.com/office/powerpoint/2010/main" val="326392871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4E21257-BD6A-48C7-B359-0984162E9160}" type="datetimeFigureOut">
              <a:rPr lang="en-US"/>
              <a:pPr>
                <a:defRPr/>
              </a:pPr>
              <a:t>7/31/2016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97F19046-AB95-448F-A651-2A5A0C6B2B92}" type="slidenum">
              <a:rPr lang="en-US"/>
              <a:pPr>
                <a:defRPr/>
              </a:pPr>
              <a:t>‹#›</a:t>
            </a:fld>
            <a:endParaRPr lang="en-US"/>
          </a:p>
        </p:txBody>
      </p:sp>
    </p:spTree>
    <p:extLst>
      <p:ext uri="{BB962C8B-B14F-4D97-AF65-F5344CB8AC3E}">
        <p14:creationId xmlns:p14="http://schemas.microsoft.com/office/powerpoint/2010/main" val="402233444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9D82776-53F9-4E88-9970-1087FF351CE8}" type="datetimeFigureOut">
              <a:rPr lang="en-US"/>
              <a:pPr>
                <a:defRPr/>
              </a:pPr>
              <a:t>7/31/2016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B2A3FF5C-F546-4884-8D4F-0EE765695C21}" type="slidenum">
              <a:rPr lang="en-US"/>
              <a:pPr>
                <a:defRPr/>
              </a:pPr>
              <a:t>‹#›</a:t>
            </a:fld>
            <a:endParaRPr lang="en-US"/>
          </a:p>
        </p:txBody>
      </p:sp>
    </p:spTree>
    <p:extLst>
      <p:ext uri="{BB962C8B-B14F-4D97-AF65-F5344CB8AC3E}">
        <p14:creationId xmlns:p14="http://schemas.microsoft.com/office/powerpoint/2010/main" val="386987658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21858F5-DCC4-41C9-BBB7-0A165AE8BD75}" type="datetimeFigureOut">
              <a:rPr lang="en-US"/>
              <a:pPr>
                <a:defRPr/>
              </a:pPr>
              <a:t>7/31/2016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9F917966-D335-4953-9694-EAE6C6789523}" type="slidenum">
              <a:rPr lang="en-US"/>
              <a:pPr>
                <a:defRPr/>
              </a:pPr>
              <a:t>‹#›</a:t>
            </a:fld>
            <a:endParaRPr lang="en-US"/>
          </a:p>
        </p:txBody>
      </p:sp>
    </p:spTree>
    <p:extLst>
      <p:ext uri="{BB962C8B-B14F-4D97-AF65-F5344CB8AC3E}">
        <p14:creationId xmlns:p14="http://schemas.microsoft.com/office/powerpoint/2010/main" val="10015721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3298076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159475670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177094887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872129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68BFB2E-4036-432B-8C30-ED4F1761F5FB}" type="slidenum">
              <a:rPr lang="en-US"/>
              <a:pPr>
                <a:defRPr/>
              </a:pPr>
              <a:t>‹#›</a:t>
            </a:fld>
            <a:endParaRPr lang="en-US"/>
          </a:p>
        </p:txBody>
      </p:sp>
    </p:spTree>
    <p:extLst>
      <p:ext uri="{BB962C8B-B14F-4D97-AF65-F5344CB8AC3E}">
        <p14:creationId xmlns:p14="http://schemas.microsoft.com/office/powerpoint/2010/main" val="1775293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89743ED-466C-48E6-95E8-8B229168E5D8}" type="slidenum">
              <a:rPr lang="en-US"/>
              <a:pPr>
                <a:defRPr/>
              </a:pPr>
              <a:t>‹#›</a:t>
            </a:fld>
            <a:endParaRPr lang="en-US"/>
          </a:p>
        </p:txBody>
      </p:sp>
    </p:spTree>
    <p:extLst>
      <p:ext uri="{BB962C8B-B14F-4D97-AF65-F5344CB8AC3E}">
        <p14:creationId xmlns:p14="http://schemas.microsoft.com/office/powerpoint/2010/main" val="38959962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7/31/2016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27458667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7/31/2016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62387887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7/31/2016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77646107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47933512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358620731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02873328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36793882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CD59C12-9B4C-478D-B555-B33B8B2B849E}"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57D06B0-A636-4036-A207-86AEBD9749D1}" type="slidenum">
              <a:rPr lang="en-US"/>
              <a:pPr>
                <a:defRPr/>
              </a:pPr>
              <a:t>‹#›</a:t>
            </a:fld>
            <a:endParaRPr lang="en-US"/>
          </a:p>
        </p:txBody>
      </p:sp>
    </p:spTree>
    <p:extLst>
      <p:ext uri="{BB962C8B-B14F-4D97-AF65-F5344CB8AC3E}">
        <p14:creationId xmlns:p14="http://schemas.microsoft.com/office/powerpoint/2010/main" val="388566746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57F4B3B-A2B4-4590-8CB1-1F767C0FA8F0}"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26C2D63-AE57-41FC-A382-0FC146469BED}" type="slidenum">
              <a:rPr lang="en-US"/>
              <a:pPr>
                <a:defRPr/>
              </a:pPr>
              <a:t>‹#›</a:t>
            </a:fld>
            <a:endParaRPr lang="en-US"/>
          </a:p>
        </p:txBody>
      </p:sp>
    </p:spTree>
    <p:extLst>
      <p:ext uri="{BB962C8B-B14F-4D97-AF65-F5344CB8AC3E}">
        <p14:creationId xmlns:p14="http://schemas.microsoft.com/office/powerpoint/2010/main" val="41479394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6ABC8BB-9228-46D4-9FB9-A73B72C7BBF3}"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58CEA5-A1FE-4A13-9D74-EC9FFC85240D}" type="slidenum">
              <a:rPr lang="en-US"/>
              <a:pPr>
                <a:defRPr/>
              </a:pPr>
              <a:t>‹#›</a:t>
            </a:fld>
            <a:endParaRPr lang="en-US"/>
          </a:p>
        </p:txBody>
      </p:sp>
    </p:spTree>
    <p:extLst>
      <p:ext uri="{BB962C8B-B14F-4D97-AF65-F5344CB8AC3E}">
        <p14:creationId xmlns:p14="http://schemas.microsoft.com/office/powerpoint/2010/main" val="3871808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0CBC83E-299B-4784-B838-0B1FD2A936B2}" type="slidenum">
              <a:rPr lang="en-US"/>
              <a:pPr>
                <a:defRPr/>
              </a:pPr>
              <a:t>‹#›</a:t>
            </a:fld>
            <a:endParaRPr lang="en-US"/>
          </a:p>
        </p:txBody>
      </p:sp>
    </p:spTree>
    <p:extLst>
      <p:ext uri="{BB962C8B-B14F-4D97-AF65-F5344CB8AC3E}">
        <p14:creationId xmlns:p14="http://schemas.microsoft.com/office/powerpoint/2010/main" val="40004076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7704FFC-6140-40CB-99C8-5C25EC2A0C0A}"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08D780-A173-4975-B155-813ACFF2A598}" type="slidenum">
              <a:rPr lang="en-US"/>
              <a:pPr>
                <a:defRPr/>
              </a:pPr>
              <a:t>‹#›</a:t>
            </a:fld>
            <a:endParaRPr lang="en-US"/>
          </a:p>
        </p:txBody>
      </p:sp>
    </p:spTree>
    <p:extLst>
      <p:ext uri="{BB962C8B-B14F-4D97-AF65-F5344CB8AC3E}">
        <p14:creationId xmlns:p14="http://schemas.microsoft.com/office/powerpoint/2010/main" val="225991029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417701-449F-4090-9E14-2BE8BE381E3D}" type="datetimeFigureOut">
              <a:rPr lang="en-US"/>
              <a:pPr>
                <a:defRPr/>
              </a:pPr>
              <a:t>7/31/2016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88B07FC-E1CF-46D9-A825-DA1B42FC350C}" type="slidenum">
              <a:rPr lang="en-US"/>
              <a:pPr>
                <a:defRPr/>
              </a:pPr>
              <a:t>‹#›</a:t>
            </a:fld>
            <a:endParaRPr lang="en-US"/>
          </a:p>
        </p:txBody>
      </p:sp>
    </p:spTree>
    <p:extLst>
      <p:ext uri="{BB962C8B-B14F-4D97-AF65-F5344CB8AC3E}">
        <p14:creationId xmlns:p14="http://schemas.microsoft.com/office/powerpoint/2010/main" val="32882948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63CD32-863B-4234-B866-4F600B7A7B0B}" type="datetimeFigureOut">
              <a:rPr lang="en-US"/>
              <a:pPr>
                <a:defRPr/>
              </a:pPr>
              <a:t>7/31/2016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396468B-7B31-4217-AF00-72B8BC2D9DF3}" type="slidenum">
              <a:rPr lang="en-US"/>
              <a:pPr>
                <a:defRPr/>
              </a:pPr>
              <a:t>‹#›</a:t>
            </a:fld>
            <a:endParaRPr lang="en-US"/>
          </a:p>
        </p:txBody>
      </p:sp>
    </p:spTree>
    <p:extLst>
      <p:ext uri="{BB962C8B-B14F-4D97-AF65-F5344CB8AC3E}">
        <p14:creationId xmlns:p14="http://schemas.microsoft.com/office/powerpoint/2010/main" val="243670365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EABB19F-ECE1-435A-A73D-C32CE0855676}" type="datetimeFigureOut">
              <a:rPr lang="en-US"/>
              <a:pPr>
                <a:defRPr/>
              </a:pPr>
              <a:t>7/31/2016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4EA2916-96F7-47E7-A4D5-7269D578BCB9}" type="slidenum">
              <a:rPr lang="en-US"/>
              <a:pPr>
                <a:defRPr/>
              </a:pPr>
              <a:t>‹#›</a:t>
            </a:fld>
            <a:endParaRPr lang="en-US"/>
          </a:p>
        </p:txBody>
      </p:sp>
    </p:spTree>
    <p:extLst>
      <p:ext uri="{BB962C8B-B14F-4D97-AF65-F5344CB8AC3E}">
        <p14:creationId xmlns:p14="http://schemas.microsoft.com/office/powerpoint/2010/main" val="144033532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D32336-D112-4AFB-942C-84C9BFDD88A0}"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CC47C11-540C-4012-A7DD-B209B0E2982A}" type="slidenum">
              <a:rPr lang="en-US"/>
              <a:pPr>
                <a:defRPr/>
              </a:pPr>
              <a:t>‹#›</a:t>
            </a:fld>
            <a:endParaRPr lang="en-US"/>
          </a:p>
        </p:txBody>
      </p:sp>
    </p:spTree>
    <p:extLst>
      <p:ext uri="{BB962C8B-B14F-4D97-AF65-F5344CB8AC3E}">
        <p14:creationId xmlns:p14="http://schemas.microsoft.com/office/powerpoint/2010/main" val="410873513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1CA4495-5538-4075-A7F9-0F43B314986E}"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1ECA84E-0937-4A1C-B926-CDD7A108A91A}" type="slidenum">
              <a:rPr lang="en-US"/>
              <a:pPr>
                <a:defRPr/>
              </a:pPr>
              <a:t>‹#›</a:t>
            </a:fld>
            <a:endParaRPr lang="en-US"/>
          </a:p>
        </p:txBody>
      </p:sp>
    </p:spTree>
    <p:extLst>
      <p:ext uri="{BB962C8B-B14F-4D97-AF65-F5344CB8AC3E}">
        <p14:creationId xmlns:p14="http://schemas.microsoft.com/office/powerpoint/2010/main" val="93901950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B0FC83C-BABB-411E-A012-B9330488346B}"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1C10EE4-FCA8-46F7-88F0-DF8BF0DDBDE6}" type="slidenum">
              <a:rPr lang="en-US"/>
              <a:pPr>
                <a:defRPr/>
              </a:pPr>
              <a:t>‹#›</a:t>
            </a:fld>
            <a:endParaRPr lang="en-US"/>
          </a:p>
        </p:txBody>
      </p:sp>
    </p:spTree>
    <p:extLst>
      <p:ext uri="{BB962C8B-B14F-4D97-AF65-F5344CB8AC3E}">
        <p14:creationId xmlns:p14="http://schemas.microsoft.com/office/powerpoint/2010/main" val="269547981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647A422-E869-4EB4-BF58-DF2ABE427C70}"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692FA48-FB27-41C9-9D21-6807450010A6}" type="slidenum">
              <a:rPr lang="en-US"/>
              <a:pPr>
                <a:defRPr/>
              </a:pPr>
              <a:t>‹#›</a:t>
            </a:fld>
            <a:endParaRPr lang="en-US"/>
          </a:p>
        </p:txBody>
      </p:sp>
    </p:spTree>
    <p:extLst>
      <p:ext uri="{BB962C8B-B14F-4D97-AF65-F5344CB8AC3E}">
        <p14:creationId xmlns:p14="http://schemas.microsoft.com/office/powerpoint/2010/main" val="214875610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03767" y="1676400"/>
            <a:ext cx="11186584"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lvl1pPr>
          </a:lstStyle>
          <a:p>
            <a:fld id="{B88358A6-0651-4242-AFDB-B7DF6F198882}" type="slidenum">
              <a:rPr lang="en-US"/>
              <a:pPr/>
              <a:t>‹#›</a:t>
            </a:fld>
            <a:endParaRPr lang="en-US"/>
          </a:p>
        </p:txBody>
      </p:sp>
    </p:spTree>
    <p:extLst>
      <p:ext uri="{BB962C8B-B14F-4D97-AF65-F5344CB8AC3E}">
        <p14:creationId xmlns:p14="http://schemas.microsoft.com/office/powerpoint/2010/main" val="54351552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A0702417-4D99-430E-9BEE-B2D53249A84D}" type="slidenum">
              <a:rPr lang="en-US"/>
              <a:pPr/>
              <a:t>‹#›</a:t>
            </a:fld>
            <a:endParaRPr lang="en-US"/>
          </a:p>
        </p:txBody>
      </p:sp>
    </p:spTree>
    <p:extLst>
      <p:ext uri="{BB962C8B-B14F-4D97-AF65-F5344CB8AC3E}">
        <p14:creationId xmlns:p14="http://schemas.microsoft.com/office/powerpoint/2010/main" val="2330359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B7571C-A06D-4736-8843-0B02F542FA14}" type="slidenum">
              <a:rPr lang="en-US"/>
              <a:pPr>
                <a:defRPr/>
              </a:pPr>
              <a:t>‹#›</a:t>
            </a:fld>
            <a:endParaRPr lang="en-US"/>
          </a:p>
        </p:txBody>
      </p:sp>
    </p:spTree>
    <p:extLst>
      <p:ext uri="{BB962C8B-B14F-4D97-AF65-F5344CB8AC3E}">
        <p14:creationId xmlns:p14="http://schemas.microsoft.com/office/powerpoint/2010/main" val="32722703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76BCAF50-E223-4554-9AF4-131726AA8718}" type="slidenum">
              <a:rPr lang="en-US"/>
              <a:pPr/>
              <a:t>‹#›</a:t>
            </a:fld>
            <a:endParaRPr lang="en-US"/>
          </a:p>
        </p:txBody>
      </p:sp>
    </p:spTree>
    <p:extLst>
      <p:ext uri="{BB962C8B-B14F-4D97-AF65-F5344CB8AC3E}">
        <p14:creationId xmlns:p14="http://schemas.microsoft.com/office/powerpoint/2010/main" val="213312673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431AABE2-C333-4536-8DC5-D4F204373EBD}" type="slidenum">
              <a:rPr lang="en-US"/>
              <a:pPr/>
              <a:t>‹#›</a:t>
            </a:fld>
            <a:endParaRPr lang="en-US"/>
          </a:p>
        </p:txBody>
      </p:sp>
    </p:spTree>
    <p:extLst>
      <p:ext uri="{BB962C8B-B14F-4D97-AF65-F5344CB8AC3E}">
        <p14:creationId xmlns:p14="http://schemas.microsoft.com/office/powerpoint/2010/main" val="272268810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fld id="{F1EDA74F-FB48-460A-8FCB-E0C638FE26E2}" type="slidenum">
              <a:rPr lang="en-US"/>
              <a:pPr/>
              <a:t>‹#›</a:t>
            </a:fld>
            <a:endParaRPr lang="en-US"/>
          </a:p>
        </p:txBody>
      </p:sp>
    </p:spTree>
    <p:extLst>
      <p:ext uri="{BB962C8B-B14F-4D97-AF65-F5344CB8AC3E}">
        <p14:creationId xmlns:p14="http://schemas.microsoft.com/office/powerpoint/2010/main" val="59260133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fld id="{F59E9841-412B-4B73-A801-B2613C6407DF}" type="slidenum">
              <a:rPr lang="en-US"/>
              <a:pPr/>
              <a:t>‹#›</a:t>
            </a:fld>
            <a:endParaRPr lang="en-US"/>
          </a:p>
        </p:txBody>
      </p:sp>
    </p:spTree>
    <p:extLst>
      <p:ext uri="{BB962C8B-B14F-4D97-AF65-F5344CB8AC3E}">
        <p14:creationId xmlns:p14="http://schemas.microsoft.com/office/powerpoint/2010/main" val="349294828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fld id="{BF783E65-2D54-4231-9F83-8E4B3C91446F}" type="slidenum">
              <a:rPr lang="en-US"/>
              <a:pPr/>
              <a:t>‹#›</a:t>
            </a:fld>
            <a:endParaRPr lang="en-US"/>
          </a:p>
        </p:txBody>
      </p:sp>
    </p:spTree>
    <p:extLst>
      <p:ext uri="{BB962C8B-B14F-4D97-AF65-F5344CB8AC3E}">
        <p14:creationId xmlns:p14="http://schemas.microsoft.com/office/powerpoint/2010/main" val="253286293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E4E353B2-C044-49F3-ABD5-F24DE80CD579}" type="slidenum">
              <a:rPr lang="en-US"/>
              <a:pPr/>
              <a:t>‹#›</a:t>
            </a:fld>
            <a:endParaRPr lang="en-US"/>
          </a:p>
        </p:txBody>
      </p:sp>
    </p:spTree>
    <p:extLst>
      <p:ext uri="{BB962C8B-B14F-4D97-AF65-F5344CB8AC3E}">
        <p14:creationId xmlns:p14="http://schemas.microsoft.com/office/powerpoint/2010/main" val="138628467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5689B591-97EF-466B-B2F2-D38F5184E24C}" type="slidenum">
              <a:rPr lang="en-US"/>
              <a:pPr/>
              <a:t>‹#›</a:t>
            </a:fld>
            <a:endParaRPr lang="en-US"/>
          </a:p>
        </p:txBody>
      </p:sp>
    </p:spTree>
    <p:extLst>
      <p:ext uri="{BB962C8B-B14F-4D97-AF65-F5344CB8AC3E}">
        <p14:creationId xmlns:p14="http://schemas.microsoft.com/office/powerpoint/2010/main" val="167023362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ECD027EF-D115-44B0-B875-E78084CFC8D4}" type="slidenum">
              <a:rPr lang="en-US"/>
              <a:pPr/>
              <a:t>‹#›</a:t>
            </a:fld>
            <a:endParaRPr lang="en-US"/>
          </a:p>
        </p:txBody>
      </p:sp>
    </p:spTree>
    <p:extLst>
      <p:ext uri="{BB962C8B-B14F-4D97-AF65-F5344CB8AC3E}">
        <p14:creationId xmlns:p14="http://schemas.microsoft.com/office/powerpoint/2010/main" val="371299628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407DC173-EAD9-4DBC-BB6A-EC2F1D75E823}" type="slidenum">
              <a:rPr lang="en-US"/>
              <a:pPr/>
              <a:t>‹#›</a:t>
            </a:fld>
            <a:endParaRPr lang="en-US"/>
          </a:p>
        </p:txBody>
      </p:sp>
    </p:spTree>
    <p:extLst>
      <p:ext uri="{BB962C8B-B14F-4D97-AF65-F5344CB8AC3E}">
        <p14:creationId xmlns:p14="http://schemas.microsoft.com/office/powerpoint/2010/main" val="286549277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Chart Placeholder 2"/>
          <p:cNvSpPr>
            <a:spLocks noGrp="1"/>
          </p:cNvSpPr>
          <p:nvPr>
            <p:ph type="chart" idx="1"/>
          </p:nvPr>
        </p:nvSpPr>
        <p:spPr>
          <a:xfrm>
            <a:off x="1117600" y="1752600"/>
            <a:ext cx="103632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596E7C0A-6AE4-481D-B9D6-E8490AE7E4CB}" type="slidenum">
              <a:rPr lang="en-US"/>
              <a:pPr/>
              <a:t>‹#›</a:t>
            </a:fld>
            <a:endParaRPr lang="en-US"/>
          </a:p>
        </p:txBody>
      </p:sp>
    </p:spTree>
    <p:extLst>
      <p:ext uri="{BB962C8B-B14F-4D97-AF65-F5344CB8AC3E}">
        <p14:creationId xmlns:p14="http://schemas.microsoft.com/office/powerpoint/2010/main" val="2284497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18FC72-E1B6-49F9-927D-55193ECBE91A}" type="slidenum">
              <a:rPr lang="en-US"/>
              <a:pPr>
                <a:defRPr/>
              </a:pPr>
              <a:t>‹#›</a:t>
            </a:fld>
            <a:endParaRPr lang="en-US"/>
          </a:p>
        </p:txBody>
      </p:sp>
    </p:spTree>
    <p:extLst>
      <p:ext uri="{BB962C8B-B14F-4D97-AF65-F5344CB8AC3E}">
        <p14:creationId xmlns:p14="http://schemas.microsoft.com/office/powerpoint/2010/main" val="77895811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1176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16D95EE2-3E0E-43E6-8428-FB2FBB34762D}" type="slidenum">
              <a:rPr lang="en-US"/>
              <a:pPr/>
              <a:t>‹#›</a:t>
            </a:fld>
            <a:endParaRPr lang="en-US"/>
          </a:p>
        </p:txBody>
      </p:sp>
    </p:spTree>
    <p:extLst>
      <p:ext uri="{BB962C8B-B14F-4D97-AF65-F5344CB8AC3E}">
        <p14:creationId xmlns:p14="http://schemas.microsoft.com/office/powerpoint/2010/main" val="334441507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6642DCB9-4560-4F5F-938B-77888B09159B}" type="slidenum">
              <a:rPr lang="en-US"/>
              <a:pPr/>
              <a:t>‹#›</a:t>
            </a:fld>
            <a:endParaRPr lang="en-US"/>
          </a:p>
        </p:txBody>
      </p:sp>
    </p:spTree>
    <p:extLst>
      <p:ext uri="{BB962C8B-B14F-4D97-AF65-F5344CB8AC3E}">
        <p14:creationId xmlns:p14="http://schemas.microsoft.com/office/powerpoint/2010/main" val="360537343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55C578A-F8DF-4104-BC3B-AAC6C9A757E5}"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A9C900E-80FE-4CF5-A503-57DBD2E9EF09}" type="slidenum">
              <a:rPr lang="en-US"/>
              <a:pPr>
                <a:defRPr/>
              </a:pPr>
              <a:t>‹#›</a:t>
            </a:fld>
            <a:endParaRPr lang="en-US"/>
          </a:p>
        </p:txBody>
      </p:sp>
    </p:spTree>
    <p:extLst>
      <p:ext uri="{BB962C8B-B14F-4D97-AF65-F5344CB8AC3E}">
        <p14:creationId xmlns:p14="http://schemas.microsoft.com/office/powerpoint/2010/main" val="253533140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46B7DC6-3E50-4D56-A69D-CE49AED2A8F6}"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493E891-285E-4ECC-B1FF-F87DF1DE5395}" type="slidenum">
              <a:rPr lang="en-US"/>
              <a:pPr>
                <a:defRPr/>
              </a:pPr>
              <a:t>‹#›</a:t>
            </a:fld>
            <a:endParaRPr lang="en-US"/>
          </a:p>
        </p:txBody>
      </p:sp>
    </p:spTree>
    <p:extLst>
      <p:ext uri="{BB962C8B-B14F-4D97-AF65-F5344CB8AC3E}">
        <p14:creationId xmlns:p14="http://schemas.microsoft.com/office/powerpoint/2010/main" val="137945651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981F354-19B3-4A7A-8E5B-437950EAE047}"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7DDB205-6A9E-46A3-96FF-2D6C3D0DDB51}" type="slidenum">
              <a:rPr lang="en-US"/>
              <a:pPr>
                <a:defRPr/>
              </a:pPr>
              <a:t>‹#›</a:t>
            </a:fld>
            <a:endParaRPr lang="en-US"/>
          </a:p>
        </p:txBody>
      </p:sp>
    </p:spTree>
    <p:extLst>
      <p:ext uri="{BB962C8B-B14F-4D97-AF65-F5344CB8AC3E}">
        <p14:creationId xmlns:p14="http://schemas.microsoft.com/office/powerpoint/2010/main" val="214613929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4C893A4-1032-4CD2-B90E-DAAACC1AF96C}"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93FD081-914C-4D90-B384-E6BF09486BC3}" type="slidenum">
              <a:rPr lang="en-US"/>
              <a:pPr>
                <a:defRPr/>
              </a:pPr>
              <a:t>‹#›</a:t>
            </a:fld>
            <a:endParaRPr lang="en-US"/>
          </a:p>
        </p:txBody>
      </p:sp>
    </p:spTree>
    <p:extLst>
      <p:ext uri="{BB962C8B-B14F-4D97-AF65-F5344CB8AC3E}">
        <p14:creationId xmlns:p14="http://schemas.microsoft.com/office/powerpoint/2010/main" val="153888656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CC8473E-FF94-44CD-A035-86D438B5CB08}" type="datetimeFigureOut">
              <a:rPr lang="en-US"/>
              <a:pPr>
                <a:defRPr/>
              </a:pPr>
              <a:t>7/31/2016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FB710D0-EE47-404D-89CE-2CEC6EEEF944}" type="slidenum">
              <a:rPr lang="en-US"/>
              <a:pPr>
                <a:defRPr/>
              </a:pPr>
              <a:t>‹#›</a:t>
            </a:fld>
            <a:endParaRPr lang="en-US"/>
          </a:p>
        </p:txBody>
      </p:sp>
    </p:spTree>
    <p:extLst>
      <p:ext uri="{BB962C8B-B14F-4D97-AF65-F5344CB8AC3E}">
        <p14:creationId xmlns:p14="http://schemas.microsoft.com/office/powerpoint/2010/main" val="201708769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9A65E5A5-9229-4058-8E94-CA317466A45E}" type="datetimeFigureOut">
              <a:rPr lang="en-US"/>
              <a:pPr>
                <a:defRPr/>
              </a:pPr>
              <a:t>7/31/2016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1D250E30-7808-4BC3-8E50-A642D78EE49A}" type="slidenum">
              <a:rPr lang="en-US"/>
              <a:pPr>
                <a:defRPr/>
              </a:pPr>
              <a:t>‹#›</a:t>
            </a:fld>
            <a:endParaRPr lang="en-US"/>
          </a:p>
        </p:txBody>
      </p:sp>
    </p:spTree>
    <p:extLst>
      <p:ext uri="{BB962C8B-B14F-4D97-AF65-F5344CB8AC3E}">
        <p14:creationId xmlns:p14="http://schemas.microsoft.com/office/powerpoint/2010/main" val="10137318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B7196A33-3E2C-43B8-B13D-3FB837E3D21D}" type="datetimeFigureOut">
              <a:rPr lang="en-US"/>
              <a:pPr>
                <a:defRPr/>
              </a:pPr>
              <a:t>7/31/2016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2EEC7EF-5879-48CE-B17B-F2693DBDEC00}" type="slidenum">
              <a:rPr lang="en-US"/>
              <a:pPr>
                <a:defRPr/>
              </a:pPr>
              <a:t>‹#›</a:t>
            </a:fld>
            <a:endParaRPr lang="en-US"/>
          </a:p>
        </p:txBody>
      </p:sp>
    </p:spTree>
    <p:extLst>
      <p:ext uri="{BB962C8B-B14F-4D97-AF65-F5344CB8AC3E}">
        <p14:creationId xmlns:p14="http://schemas.microsoft.com/office/powerpoint/2010/main" val="259677197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169323-7BE2-4701-86F9-AE99CE01B89B}"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93AB8825-CE92-4E76-9582-5E8FA5226547}" type="slidenum">
              <a:rPr lang="en-US"/>
              <a:pPr>
                <a:defRPr/>
              </a:pPr>
              <a:t>‹#›</a:t>
            </a:fld>
            <a:endParaRPr lang="en-US"/>
          </a:p>
        </p:txBody>
      </p:sp>
    </p:spTree>
    <p:extLst>
      <p:ext uri="{BB962C8B-B14F-4D97-AF65-F5344CB8AC3E}">
        <p14:creationId xmlns:p14="http://schemas.microsoft.com/office/powerpoint/2010/main" val="666243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D62516-BB81-4625-B395-F690D2DFC7A0}" type="slidenum">
              <a:rPr lang="en-US"/>
              <a:pPr>
                <a:defRPr/>
              </a:pPr>
              <a:t>‹#›</a:t>
            </a:fld>
            <a:endParaRPr lang="en-US"/>
          </a:p>
        </p:txBody>
      </p:sp>
    </p:spTree>
    <p:extLst>
      <p:ext uri="{BB962C8B-B14F-4D97-AF65-F5344CB8AC3E}">
        <p14:creationId xmlns:p14="http://schemas.microsoft.com/office/powerpoint/2010/main" val="192758956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F638617-1630-4038-B08F-7138588ED2F1}"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3DA97F4-80BD-4930-AADE-E99B1B90B066}" type="slidenum">
              <a:rPr lang="en-US"/>
              <a:pPr>
                <a:defRPr/>
              </a:pPr>
              <a:t>‹#›</a:t>
            </a:fld>
            <a:endParaRPr lang="en-US"/>
          </a:p>
        </p:txBody>
      </p:sp>
    </p:spTree>
    <p:extLst>
      <p:ext uri="{BB962C8B-B14F-4D97-AF65-F5344CB8AC3E}">
        <p14:creationId xmlns:p14="http://schemas.microsoft.com/office/powerpoint/2010/main" val="183100931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21156181-EDFD-4348-AF9B-CC854E3952B6}"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FFD9EBC-7252-4CE9-8A9E-CAA5B59CCD2F}" type="slidenum">
              <a:rPr lang="en-US"/>
              <a:pPr>
                <a:defRPr/>
              </a:pPr>
              <a:t>‹#›</a:t>
            </a:fld>
            <a:endParaRPr lang="en-US"/>
          </a:p>
        </p:txBody>
      </p:sp>
    </p:spTree>
    <p:extLst>
      <p:ext uri="{BB962C8B-B14F-4D97-AF65-F5344CB8AC3E}">
        <p14:creationId xmlns:p14="http://schemas.microsoft.com/office/powerpoint/2010/main" val="280577383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3B33902-E73C-49DE-88B4-EFA3AE115450}"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2402F17-C784-4EBF-B032-7583A3449AC2}" type="slidenum">
              <a:rPr lang="en-US"/>
              <a:pPr>
                <a:defRPr/>
              </a:pPr>
              <a:t>‹#›</a:t>
            </a:fld>
            <a:endParaRPr lang="en-US"/>
          </a:p>
        </p:txBody>
      </p:sp>
    </p:spTree>
    <p:extLst>
      <p:ext uri="{BB962C8B-B14F-4D97-AF65-F5344CB8AC3E}">
        <p14:creationId xmlns:p14="http://schemas.microsoft.com/office/powerpoint/2010/main" val="393130627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36571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161139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0489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88600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36486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77990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582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17873D-8319-482C-9A2B-7687909FA345}" type="slidenum">
              <a:rPr lang="en-US"/>
              <a:pPr>
                <a:defRPr/>
              </a:pPr>
              <a:t>‹#›</a:t>
            </a:fld>
            <a:endParaRPr lang="en-US"/>
          </a:p>
        </p:txBody>
      </p:sp>
    </p:spTree>
    <p:extLst>
      <p:ext uri="{BB962C8B-B14F-4D97-AF65-F5344CB8AC3E}">
        <p14:creationId xmlns:p14="http://schemas.microsoft.com/office/powerpoint/2010/main" val="88653537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502102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3820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67401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2579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BE0BD9-7EF3-4096-AE5D-C0E9E9C7A0A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0744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BE0BD9-7EF3-4096-AE5D-C0E9E9C7A0A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81948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BE0BD9-7EF3-4096-AE5D-C0E9E9C7A0A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99847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BE0BD9-7EF3-4096-AE5D-C0E9E9C7A0AF}"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49893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BE0BD9-7EF3-4096-AE5D-C0E9E9C7A0AF}" type="datetimeFigureOut">
              <a:rPr lang="en-US" smtClean="0">
                <a:solidFill>
                  <a:prstClr val="black">
                    <a:tint val="75000"/>
                  </a:prstClr>
                </a:solidFill>
              </a:rPr>
              <a:pPr/>
              <a:t>7/31/2016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94882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BE0BD9-7EF3-4096-AE5D-C0E9E9C7A0AF}" type="datetimeFigureOut">
              <a:rPr lang="en-US" smtClean="0">
                <a:solidFill>
                  <a:prstClr val="black">
                    <a:tint val="75000"/>
                  </a:prstClr>
                </a:solidFill>
              </a:rPr>
              <a:pPr/>
              <a:t>7/31/2016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228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6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2944D8C-E6A0-4BEA-9FDC-BB782F9A1107}" type="slidenum">
              <a:rPr lang="en-US"/>
              <a:pPr>
                <a:defRPr/>
              </a:pPr>
              <a:t>‹#›</a:t>
            </a:fld>
            <a:endParaRPr lang="en-US"/>
          </a:p>
        </p:txBody>
      </p:sp>
    </p:spTree>
    <p:extLst>
      <p:ext uri="{BB962C8B-B14F-4D97-AF65-F5344CB8AC3E}">
        <p14:creationId xmlns:p14="http://schemas.microsoft.com/office/powerpoint/2010/main" val="383748338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BE0BD9-7EF3-4096-AE5D-C0E9E9C7A0AF}" type="datetimeFigureOut">
              <a:rPr lang="en-US" smtClean="0">
                <a:solidFill>
                  <a:prstClr val="black">
                    <a:tint val="75000"/>
                  </a:prstClr>
                </a:solidFill>
              </a:rPr>
              <a:pPr/>
              <a:t>7/31/2016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65429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BE0BD9-7EF3-4096-AE5D-C0E9E9C7A0AF}"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32901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BE0BD9-7EF3-4096-AE5D-C0E9E9C7A0AF}"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35009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BE0BD9-7EF3-4096-AE5D-C0E9E9C7A0A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41385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BE0BD9-7EF3-4096-AE5D-C0E9E9C7A0A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68199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76224333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241642561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317480117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177404584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7/31/2016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832142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D630B6-1948-4F64-AA33-A342932CA33D}" type="slidenum">
              <a:rPr lang="en-US"/>
              <a:pPr>
                <a:defRPr/>
              </a:pPr>
              <a:t>‹#›</a:t>
            </a:fld>
            <a:endParaRPr lang="en-US"/>
          </a:p>
        </p:txBody>
      </p:sp>
    </p:spTree>
    <p:extLst>
      <p:ext uri="{BB962C8B-B14F-4D97-AF65-F5344CB8AC3E}">
        <p14:creationId xmlns:p14="http://schemas.microsoft.com/office/powerpoint/2010/main" val="393645862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7/31/2016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414026392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7/31/2016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20064048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95011163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40133415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65403320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36312216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9EF9A06-E70E-40E3-A532-C11555A94EC0}"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84910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EF9A06-E70E-40E3-A532-C11555A94EC0}"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01762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EF9A06-E70E-40E3-A532-C11555A94EC0}"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47998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EF9A06-E70E-40E3-A532-C11555A94EC0}"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2742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139839-DE99-421B-B0F1-3568D18D1200}" type="slidenum">
              <a:rPr lang="en-US"/>
              <a:pPr>
                <a:defRPr/>
              </a:pPr>
              <a:t>‹#›</a:t>
            </a:fld>
            <a:endParaRPr lang="en-US"/>
          </a:p>
        </p:txBody>
      </p:sp>
    </p:spTree>
    <p:extLst>
      <p:ext uri="{BB962C8B-B14F-4D97-AF65-F5344CB8AC3E}">
        <p14:creationId xmlns:p14="http://schemas.microsoft.com/office/powerpoint/2010/main" val="230071140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EF9A06-E70E-40E3-A532-C11555A94EC0}" type="datetimeFigureOut">
              <a:rPr lang="en-US" smtClean="0">
                <a:solidFill>
                  <a:prstClr val="black">
                    <a:tint val="75000"/>
                  </a:prstClr>
                </a:solidFill>
              </a:rPr>
              <a:pPr/>
              <a:t>7/31/2016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316114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EF9A06-E70E-40E3-A532-C11555A94EC0}" type="datetimeFigureOut">
              <a:rPr lang="en-US" smtClean="0">
                <a:solidFill>
                  <a:prstClr val="black">
                    <a:tint val="75000"/>
                  </a:prstClr>
                </a:solidFill>
              </a:rPr>
              <a:pPr/>
              <a:t>7/31/2016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6766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EF9A06-E70E-40E3-A532-C11555A94EC0}" type="datetimeFigureOut">
              <a:rPr lang="en-US" smtClean="0">
                <a:solidFill>
                  <a:prstClr val="black">
                    <a:tint val="75000"/>
                  </a:prstClr>
                </a:solidFill>
              </a:rPr>
              <a:pPr/>
              <a:t>7/31/2016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357789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9EF9A06-E70E-40E3-A532-C11555A94EC0}"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75637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9EF9A06-E70E-40E3-A532-C11555A94EC0}"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5698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EF9A06-E70E-40E3-A532-C11555A94EC0}"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17033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EF9A06-E70E-40E3-A532-C11555A94EC0}"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47192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75033468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83702577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9299749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6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407798D-15FD-4B50-997C-A3CE6B45C7F6}" type="slidenum">
              <a:rPr lang="en-US"/>
              <a:pPr>
                <a:defRPr/>
              </a:pPr>
              <a:t>‹#›</a:t>
            </a:fld>
            <a:endParaRPr lang="en-US"/>
          </a:p>
        </p:txBody>
      </p:sp>
    </p:spTree>
    <p:extLst>
      <p:ext uri="{BB962C8B-B14F-4D97-AF65-F5344CB8AC3E}">
        <p14:creationId xmlns:p14="http://schemas.microsoft.com/office/powerpoint/2010/main" val="329699658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412962494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7/31/2016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413900864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7/31/2016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91370876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7/31/2016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44038298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17982391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83146123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65361066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92936469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40877095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238992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413238B-D9D7-4B7E-992D-F5E93A3DCB9B}" type="slidenum">
              <a:rPr lang="en-US"/>
              <a:pPr>
                <a:defRPr/>
              </a:pPr>
              <a:t>‹#›</a:t>
            </a:fld>
            <a:endParaRPr lang="en-US"/>
          </a:p>
        </p:txBody>
      </p:sp>
    </p:spTree>
    <p:extLst>
      <p:ext uri="{BB962C8B-B14F-4D97-AF65-F5344CB8AC3E}">
        <p14:creationId xmlns:p14="http://schemas.microsoft.com/office/powerpoint/2010/main" val="2999557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148AC96-FC8E-4F0F-A38B-95C2A2AA770B}" type="datetimeFigureOut">
              <a:rPr lang="en-US"/>
              <a:pPr>
                <a:defRPr/>
              </a:pPr>
              <a:t>7/31/2016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EEE020BE-2CFA-4DC0-9839-89A865261180}" type="slidenum">
              <a:rPr lang="en-US"/>
              <a:pPr>
                <a:defRPr/>
              </a:pPr>
              <a:t>‹#›</a:t>
            </a:fld>
            <a:endParaRPr lang="en-US"/>
          </a:p>
        </p:txBody>
      </p:sp>
    </p:spTree>
    <p:extLst>
      <p:ext uri="{BB962C8B-B14F-4D97-AF65-F5344CB8AC3E}">
        <p14:creationId xmlns:p14="http://schemas.microsoft.com/office/powerpoint/2010/main" val="266623437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43190099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49562729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7/31/2016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72953445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7/31/2016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82333166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7/31/2016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74831190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51043962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61007497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16181933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327531425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CD59C12-9B4C-478D-B555-B33B8B2B849E}"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57D06B0-A636-4036-A207-86AEBD9749D1}" type="slidenum">
              <a:rPr lang="en-US"/>
              <a:pPr>
                <a:defRPr/>
              </a:pPr>
              <a:t>‹#›</a:t>
            </a:fld>
            <a:endParaRPr lang="en-US"/>
          </a:p>
        </p:txBody>
      </p:sp>
    </p:spTree>
    <p:extLst>
      <p:ext uri="{BB962C8B-B14F-4D97-AF65-F5344CB8AC3E}">
        <p14:creationId xmlns:p14="http://schemas.microsoft.com/office/powerpoint/2010/main" val="2878017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03839BF-8D02-4CF8-A9DA-8D9034E61461}" type="datetimeFigureOut">
              <a:rPr lang="en-US"/>
              <a:pPr>
                <a:defRPr/>
              </a:pPr>
              <a:t>7/31/2016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AB7B3DFE-CB8E-4098-9386-1203A88A3B67}" type="slidenum">
              <a:rPr lang="en-US"/>
              <a:pPr>
                <a:defRPr/>
              </a:pPr>
              <a:t>‹#›</a:t>
            </a:fld>
            <a:endParaRPr lang="en-US"/>
          </a:p>
        </p:txBody>
      </p:sp>
    </p:spTree>
    <p:extLst>
      <p:ext uri="{BB962C8B-B14F-4D97-AF65-F5344CB8AC3E}">
        <p14:creationId xmlns:p14="http://schemas.microsoft.com/office/powerpoint/2010/main" val="263073887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57F4B3B-A2B4-4590-8CB1-1F767C0FA8F0}"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26C2D63-AE57-41FC-A382-0FC146469BED}" type="slidenum">
              <a:rPr lang="en-US"/>
              <a:pPr>
                <a:defRPr/>
              </a:pPr>
              <a:t>‹#›</a:t>
            </a:fld>
            <a:endParaRPr lang="en-US"/>
          </a:p>
        </p:txBody>
      </p:sp>
    </p:spTree>
    <p:extLst>
      <p:ext uri="{BB962C8B-B14F-4D97-AF65-F5344CB8AC3E}">
        <p14:creationId xmlns:p14="http://schemas.microsoft.com/office/powerpoint/2010/main" val="305476189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6ABC8BB-9228-46D4-9FB9-A73B72C7BBF3}"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58CEA5-A1FE-4A13-9D74-EC9FFC85240D}" type="slidenum">
              <a:rPr lang="en-US"/>
              <a:pPr>
                <a:defRPr/>
              </a:pPr>
              <a:t>‹#›</a:t>
            </a:fld>
            <a:endParaRPr lang="en-US"/>
          </a:p>
        </p:txBody>
      </p:sp>
    </p:spTree>
    <p:extLst>
      <p:ext uri="{BB962C8B-B14F-4D97-AF65-F5344CB8AC3E}">
        <p14:creationId xmlns:p14="http://schemas.microsoft.com/office/powerpoint/2010/main" val="412341140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7704FFC-6140-40CB-99C8-5C25EC2A0C0A}"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08D780-A173-4975-B155-813ACFF2A598}" type="slidenum">
              <a:rPr lang="en-US"/>
              <a:pPr>
                <a:defRPr/>
              </a:pPr>
              <a:t>‹#›</a:t>
            </a:fld>
            <a:endParaRPr lang="en-US"/>
          </a:p>
        </p:txBody>
      </p:sp>
    </p:spTree>
    <p:extLst>
      <p:ext uri="{BB962C8B-B14F-4D97-AF65-F5344CB8AC3E}">
        <p14:creationId xmlns:p14="http://schemas.microsoft.com/office/powerpoint/2010/main" val="19816106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417701-449F-4090-9E14-2BE8BE381E3D}" type="datetimeFigureOut">
              <a:rPr lang="en-US"/>
              <a:pPr>
                <a:defRPr/>
              </a:pPr>
              <a:t>7/31/2016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88B07FC-E1CF-46D9-A825-DA1B42FC350C}" type="slidenum">
              <a:rPr lang="en-US"/>
              <a:pPr>
                <a:defRPr/>
              </a:pPr>
              <a:t>‹#›</a:t>
            </a:fld>
            <a:endParaRPr lang="en-US"/>
          </a:p>
        </p:txBody>
      </p:sp>
    </p:spTree>
    <p:extLst>
      <p:ext uri="{BB962C8B-B14F-4D97-AF65-F5344CB8AC3E}">
        <p14:creationId xmlns:p14="http://schemas.microsoft.com/office/powerpoint/2010/main" val="292880811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63CD32-863B-4234-B866-4F600B7A7B0B}" type="datetimeFigureOut">
              <a:rPr lang="en-US"/>
              <a:pPr>
                <a:defRPr/>
              </a:pPr>
              <a:t>7/31/2016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396468B-7B31-4217-AF00-72B8BC2D9DF3}" type="slidenum">
              <a:rPr lang="en-US"/>
              <a:pPr>
                <a:defRPr/>
              </a:pPr>
              <a:t>‹#›</a:t>
            </a:fld>
            <a:endParaRPr lang="en-US"/>
          </a:p>
        </p:txBody>
      </p:sp>
    </p:spTree>
    <p:extLst>
      <p:ext uri="{BB962C8B-B14F-4D97-AF65-F5344CB8AC3E}">
        <p14:creationId xmlns:p14="http://schemas.microsoft.com/office/powerpoint/2010/main" val="53721928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EABB19F-ECE1-435A-A73D-C32CE0855676}" type="datetimeFigureOut">
              <a:rPr lang="en-US"/>
              <a:pPr>
                <a:defRPr/>
              </a:pPr>
              <a:t>7/31/2016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4EA2916-96F7-47E7-A4D5-7269D578BCB9}" type="slidenum">
              <a:rPr lang="en-US"/>
              <a:pPr>
                <a:defRPr/>
              </a:pPr>
              <a:t>‹#›</a:t>
            </a:fld>
            <a:endParaRPr lang="en-US"/>
          </a:p>
        </p:txBody>
      </p:sp>
    </p:spTree>
    <p:extLst>
      <p:ext uri="{BB962C8B-B14F-4D97-AF65-F5344CB8AC3E}">
        <p14:creationId xmlns:p14="http://schemas.microsoft.com/office/powerpoint/2010/main" val="258805246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D32336-D112-4AFB-942C-84C9BFDD88A0}"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CC47C11-540C-4012-A7DD-B209B0E2982A}" type="slidenum">
              <a:rPr lang="en-US"/>
              <a:pPr>
                <a:defRPr/>
              </a:pPr>
              <a:t>‹#›</a:t>
            </a:fld>
            <a:endParaRPr lang="en-US"/>
          </a:p>
        </p:txBody>
      </p:sp>
    </p:spTree>
    <p:extLst>
      <p:ext uri="{BB962C8B-B14F-4D97-AF65-F5344CB8AC3E}">
        <p14:creationId xmlns:p14="http://schemas.microsoft.com/office/powerpoint/2010/main" val="338379836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1CA4495-5538-4075-A7F9-0F43B314986E}"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1ECA84E-0937-4A1C-B926-CDD7A108A91A}" type="slidenum">
              <a:rPr lang="en-US"/>
              <a:pPr>
                <a:defRPr/>
              </a:pPr>
              <a:t>‹#›</a:t>
            </a:fld>
            <a:endParaRPr lang="en-US"/>
          </a:p>
        </p:txBody>
      </p:sp>
    </p:spTree>
    <p:extLst>
      <p:ext uri="{BB962C8B-B14F-4D97-AF65-F5344CB8AC3E}">
        <p14:creationId xmlns:p14="http://schemas.microsoft.com/office/powerpoint/2010/main" val="82737994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B0FC83C-BABB-411E-A012-B9330488346B}"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1C10EE4-FCA8-46F7-88F0-DF8BF0DDBDE6}" type="slidenum">
              <a:rPr lang="en-US"/>
              <a:pPr>
                <a:defRPr/>
              </a:pPr>
              <a:t>‹#›</a:t>
            </a:fld>
            <a:endParaRPr lang="en-US"/>
          </a:p>
        </p:txBody>
      </p:sp>
    </p:spTree>
    <p:extLst>
      <p:ext uri="{BB962C8B-B14F-4D97-AF65-F5344CB8AC3E}">
        <p14:creationId xmlns:p14="http://schemas.microsoft.com/office/powerpoint/2010/main" val="6899424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647A422-E869-4EB4-BF58-DF2ABE427C70}"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692FA48-FB27-41C9-9D21-6807450010A6}" type="slidenum">
              <a:rPr lang="en-US"/>
              <a:pPr>
                <a:defRPr/>
              </a:pPr>
              <a:t>‹#›</a:t>
            </a:fld>
            <a:endParaRPr lang="en-US"/>
          </a:p>
        </p:txBody>
      </p:sp>
    </p:spTree>
    <p:extLst>
      <p:ext uri="{BB962C8B-B14F-4D97-AF65-F5344CB8AC3E}">
        <p14:creationId xmlns:p14="http://schemas.microsoft.com/office/powerpoint/2010/main" val="42647795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06E883E-AC05-43A2-9E61-3E85DAEC3783}" type="datetimeFigureOut">
              <a:rPr lang="en-US"/>
              <a:pPr>
                <a:defRPr/>
              </a:pPr>
              <a:t>7/31/2016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99E33F6B-D9A2-40CE-BC11-89C326EEE80A}" type="slidenum">
              <a:rPr lang="en-US"/>
              <a:pPr>
                <a:defRPr/>
              </a:pPr>
              <a:t>‹#›</a:t>
            </a:fld>
            <a:endParaRPr lang="en-US"/>
          </a:p>
        </p:txBody>
      </p:sp>
    </p:spTree>
    <p:extLst>
      <p:ext uri="{BB962C8B-B14F-4D97-AF65-F5344CB8AC3E}">
        <p14:creationId xmlns:p14="http://schemas.microsoft.com/office/powerpoint/2010/main" val="198384473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8927AC2-7833-4AE9-BB54-852A404063D4}" type="slidenum">
              <a:rPr lang="en-US"/>
              <a:pPr>
                <a:defRPr/>
              </a:pPr>
              <a:t>‹#›</a:t>
            </a:fld>
            <a:endParaRPr lang="en-US"/>
          </a:p>
        </p:txBody>
      </p:sp>
    </p:spTree>
    <p:extLst>
      <p:ext uri="{BB962C8B-B14F-4D97-AF65-F5344CB8AC3E}">
        <p14:creationId xmlns:p14="http://schemas.microsoft.com/office/powerpoint/2010/main" val="2139427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FBE9D9A-A081-4A25-8A69-CA9ACCBC1B2A}" type="slidenum">
              <a:rPr lang="en-US"/>
              <a:pPr>
                <a:defRPr/>
              </a:pPr>
              <a:t>‹#›</a:t>
            </a:fld>
            <a:endParaRPr lang="en-US"/>
          </a:p>
        </p:txBody>
      </p:sp>
    </p:spTree>
    <p:extLst>
      <p:ext uri="{BB962C8B-B14F-4D97-AF65-F5344CB8AC3E}">
        <p14:creationId xmlns:p14="http://schemas.microsoft.com/office/powerpoint/2010/main" val="289144861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02704D3-FA78-4357-8AB7-6641A3752019}" type="slidenum">
              <a:rPr lang="en-US"/>
              <a:pPr>
                <a:defRPr/>
              </a:pPr>
              <a:t>‹#›</a:t>
            </a:fld>
            <a:endParaRPr lang="en-US"/>
          </a:p>
        </p:txBody>
      </p:sp>
    </p:spTree>
    <p:extLst>
      <p:ext uri="{BB962C8B-B14F-4D97-AF65-F5344CB8AC3E}">
        <p14:creationId xmlns:p14="http://schemas.microsoft.com/office/powerpoint/2010/main" val="123026423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1C3963B6-CFC5-4F5F-9285-9F7D2F465B8D}" type="slidenum">
              <a:rPr lang="en-US"/>
              <a:pPr>
                <a:defRPr/>
              </a:pPr>
              <a:t>‹#›</a:t>
            </a:fld>
            <a:endParaRPr lang="en-US"/>
          </a:p>
        </p:txBody>
      </p:sp>
    </p:spTree>
    <p:extLst>
      <p:ext uri="{BB962C8B-B14F-4D97-AF65-F5344CB8AC3E}">
        <p14:creationId xmlns:p14="http://schemas.microsoft.com/office/powerpoint/2010/main" val="21071659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3582B5CF-F760-4C44-A21E-EE505ED9F9E5}" type="slidenum">
              <a:rPr lang="en-US"/>
              <a:pPr>
                <a:defRPr/>
              </a:pPr>
              <a:t>‹#›</a:t>
            </a:fld>
            <a:endParaRPr lang="en-US"/>
          </a:p>
        </p:txBody>
      </p:sp>
    </p:spTree>
    <p:extLst>
      <p:ext uri="{BB962C8B-B14F-4D97-AF65-F5344CB8AC3E}">
        <p14:creationId xmlns:p14="http://schemas.microsoft.com/office/powerpoint/2010/main" val="335444224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BC97A395-922A-4046-B3D7-696BB214CDA8}" type="slidenum">
              <a:rPr lang="en-US"/>
              <a:pPr>
                <a:defRPr/>
              </a:pPr>
              <a:t>‹#›</a:t>
            </a:fld>
            <a:endParaRPr lang="en-US"/>
          </a:p>
        </p:txBody>
      </p:sp>
    </p:spTree>
    <p:extLst>
      <p:ext uri="{BB962C8B-B14F-4D97-AF65-F5344CB8AC3E}">
        <p14:creationId xmlns:p14="http://schemas.microsoft.com/office/powerpoint/2010/main" val="173980366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C2D16CF-222D-495B-9142-5E5B266DC1A6}" type="slidenum">
              <a:rPr lang="en-US"/>
              <a:pPr>
                <a:defRPr/>
              </a:pPr>
              <a:t>‹#›</a:t>
            </a:fld>
            <a:endParaRPr lang="en-US"/>
          </a:p>
        </p:txBody>
      </p:sp>
    </p:spTree>
    <p:extLst>
      <p:ext uri="{BB962C8B-B14F-4D97-AF65-F5344CB8AC3E}">
        <p14:creationId xmlns:p14="http://schemas.microsoft.com/office/powerpoint/2010/main" val="96949173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EF401EFE-E58D-4B9B-BFCB-31FBE1B91E27}" type="slidenum">
              <a:rPr lang="en-US"/>
              <a:pPr>
                <a:defRPr/>
              </a:pPr>
              <a:t>‹#›</a:t>
            </a:fld>
            <a:endParaRPr lang="en-US"/>
          </a:p>
        </p:txBody>
      </p:sp>
    </p:spTree>
    <p:extLst>
      <p:ext uri="{BB962C8B-B14F-4D97-AF65-F5344CB8AC3E}">
        <p14:creationId xmlns:p14="http://schemas.microsoft.com/office/powerpoint/2010/main" val="142025807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D8B59CB5-2BAA-4C9E-BFC3-16D99B7EC601}" type="slidenum">
              <a:rPr lang="en-US"/>
              <a:pPr>
                <a:defRPr/>
              </a:pPr>
              <a:t>‹#›</a:t>
            </a:fld>
            <a:endParaRPr lang="en-US"/>
          </a:p>
        </p:txBody>
      </p:sp>
    </p:spTree>
    <p:extLst>
      <p:ext uri="{BB962C8B-B14F-4D97-AF65-F5344CB8AC3E}">
        <p14:creationId xmlns:p14="http://schemas.microsoft.com/office/powerpoint/2010/main" val="232964140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CBCB492-4386-48FF-8143-8670EE86674A}" type="slidenum">
              <a:rPr lang="en-US"/>
              <a:pPr>
                <a:defRPr/>
              </a:pPr>
              <a:t>‹#›</a:t>
            </a:fld>
            <a:endParaRPr lang="en-US"/>
          </a:p>
        </p:txBody>
      </p:sp>
    </p:spTree>
    <p:extLst>
      <p:ext uri="{BB962C8B-B14F-4D97-AF65-F5344CB8AC3E}">
        <p14:creationId xmlns:p14="http://schemas.microsoft.com/office/powerpoint/2010/main" val="21794535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05634AB8-5D8B-4289-BB10-25B3262FBD97}" type="datetimeFigureOut">
              <a:rPr lang="en-US"/>
              <a:pPr>
                <a:defRPr/>
              </a:pPr>
              <a:t>7/31/2016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0C5F5BC7-81F8-430F-8A5D-9B3956A947C9}" type="slidenum">
              <a:rPr lang="en-US"/>
              <a:pPr>
                <a:defRPr/>
              </a:pPr>
              <a:t>‹#›</a:t>
            </a:fld>
            <a:endParaRPr lang="en-US"/>
          </a:p>
        </p:txBody>
      </p:sp>
    </p:spTree>
    <p:extLst>
      <p:ext uri="{BB962C8B-B14F-4D97-AF65-F5344CB8AC3E}">
        <p14:creationId xmlns:p14="http://schemas.microsoft.com/office/powerpoint/2010/main" val="191726509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BD3E6FB-EFB7-4758-820E-74F82D94F8A3}" type="slidenum">
              <a:rPr lang="en-US"/>
              <a:pPr>
                <a:defRPr/>
              </a:pPr>
              <a:t>‹#›</a:t>
            </a:fld>
            <a:endParaRPr lang="en-US"/>
          </a:p>
        </p:txBody>
      </p:sp>
    </p:spTree>
    <p:extLst>
      <p:ext uri="{BB962C8B-B14F-4D97-AF65-F5344CB8AC3E}">
        <p14:creationId xmlns:p14="http://schemas.microsoft.com/office/powerpoint/2010/main" val="159544873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887BAC6B-DC3E-4859-A95D-D361733E42F6}" type="slidenum">
              <a:rPr lang="en-US"/>
              <a:pPr>
                <a:defRPr/>
              </a:pPr>
              <a:t>‹#›</a:t>
            </a:fld>
            <a:endParaRPr lang="en-US"/>
          </a:p>
        </p:txBody>
      </p:sp>
    </p:spTree>
    <p:extLst>
      <p:ext uri="{BB962C8B-B14F-4D97-AF65-F5344CB8AC3E}">
        <p14:creationId xmlns:p14="http://schemas.microsoft.com/office/powerpoint/2010/main" val="204508372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089D9439-B4FA-4D4B-A39B-D29BB6BE9F13}" type="slidenum">
              <a:rPr lang="en-US"/>
              <a:pPr>
                <a:defRPr/>
              </a:pPr>
              <a:t>‹#›</a:t>
            </a:fld>
            <a:endParaRPr lang="en-US"/>
          </a:p>
        </p:txBody>
      </p:sp>
    </p:spTree>
    <p:extLst>
      <p:ext uri="{BB962C8B-B14F-4D97-AF65-F5344CB8AC3E}">
        <p14:creationId xmlns:p14="http://schemas.microsoft.com/office/powerpoint/2010/main" val="169045674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3"/>
            <a:ext cx="53848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34126B9C-0CB6-4824-B558-8AED7EF2A8D7}" type="slidenum">
              <a:rPr lang="en-US"/>
              <a:pPr>
                <a:defRPr/>
              </a:pPr>
              <a:t>‹#›</a:t>
            </a:fld>
            <a:endParaRPr lang="en-US"/>
          </a:p>
        </p:txBody>
      </p:sp>
    </p:spTree>
    <p:extLst>
      <p:ext uri="{BB962C8B-B14F-4D97-AF65-F5344CB8AC3E}">
        <p14:creationId xmlns:p14="http://schemas.microsoft.com/office/powerpoint/2010/main" val="204394241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53F30B7E-69E1-4F65-8CE2-FBC3B9CF7E1B}" type="slidenum">
              <a:rPr lang="en-US"/>
              <a:pPr>
                <a:defRPr/>
              </a:pPr>
              <a:t>‹#›</a:t>
            </a:fld>
            <a:endParaRPr lang="en-US"/>
          </a:p>
        </p:txBody>
      </p:sp>
    </p:spTree>
    <p:extLst>
      <p:ext uri="{BB962C8B-B14F-4D97-AF65-F5344CB8AC3E}">
        <p14:creationId xmlns:p14="http://schemas.microsoft.com/office/powerpoint/2010/main" val="355193060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05750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7198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30246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518734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7023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05050BA-D1B8-49F2-9523-49A0B1BE9F4F}" type="datetimeFigureOut">
              <a:rPr lang="en-US"/>
              <a:pPr>
                <a:defRPr/>
              </a:pPr>
              <a:t>7/31/2016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F9D3D21E-7327-482C-A21D-8F1D3D1CAB19}" type="slidenum">
              <a:rPr lang="en-US"/>
              <a:pPr>
                <a:defRPr/>
              </a:pPr>
              <a:t>‹#›</a:t>
            </a:fld>
            <a:endParaRPr lang="en-US"/>
          </a:p>
        </p:txBody>
      </p:sp>
    </p:spTree>
    <p:extLst>
      <p:ext uri="{BB962C8B-B14F-4D97-AF65-F5344CB8AC3E}">
        <p14:creationId xmlns:p14="http://schemas.microsoft.com/office/powerpoint/2010/main" val="71262846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27200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55936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01456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02052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19039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94088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407636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21438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44026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511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0F559B3-A6B2-4B24-A2A7-0D829ED53E68}" type="datetimeFigureOut">
              <a:rPr lang="en-US"/>
              <a:pPr>
                <a:defRPr/>
              </a:pPr>
              <a:t>7/31/2016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5EB83C6C-431A-4DAD-B914-1D02B4198DD4}" type="slidenum">
              <a:rPr lang="en-US"/>
              <a:pPr>
                <a:defRPr/>
              </a:pPr>
              <a:t>‹#›</a:t>
            </a:fld>
            <a:endParaRPr lang="en-US"/>
          </a:p>
        </p:txBody>
      </p:sp>
    </p:spTree>
    <p:extLst>
      <p:ext uri="{BB962C8B-B14F-4D97-AF65-F5344CB8AC3E}">
        <p14:creationId xmlns:p14="http://schemas.microsoft.com/office/powerpoint/2010/main" val="8837098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87837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943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94022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924266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8374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626113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719803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53CBAD-5963-40E8-9520-BB7560DE094C}" type="slidenum">
              <a:rPr lang="en-US"/>
              <a:pPr>
                <a:defRPr/>
              </a:pPr>
              <a:t>‹#›</a:t>
            </a:fld>
            <a:endParaRPr lang="en-US"/>
          </a:p>
        </p:txBody>
      </p:sp>
    </p:spTree>
    <p:extLst>
      <p:ext uri="{BB962C8B-B14F-4D97-AF65-F5344CB8AC3E}">
        <p14:creationId xmlns:p14="http://schemas.microsoft.com/office/powerpoint/2010/main" val="297022707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C2C69-CF83-4F7B-A40F-986B557B99E2}" type="slidenum">
              <a:rPr lang="en-US"/>
              <a:pPr>
                <a:defRPr/>
              </a:pPr>
              <a:t>‹#›</a:t>
            </a:fld>
            <a:endParaRPr lang="en-US"/>
          </a:p>
        </p:txBody>
      </p:sp>
    </p:spTree>
    <p:extLst>
      <p:ext uri="{BB962C8B-B14F-4D97-AF65-F5344CB8AC3E}">
        <p14:creationId xmlns:p14="http://schemas.microsoft.com/office/powerpoint/2010/main" val="174607131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819EEB-AD87-4A56-8734-0EC51EBF5696}" type="slidenum">
              <a:rPr lang="en-US"/>
              <a:pPr>
                <a:defRPr/>
              </a:pPr>
              <a:t>‹#›</a:t>
            </a:fld>
            <a:endParaRPr lang="en-US"/>
          </a:p>
        </p:txBody>
      </p:sp>
    </p:spTree>
    <p:extLst>
      <p:ext uri="{BB962C8B-B14F-4D97-AF65-F5344CB8AC3E}">
        <p14:creationId xmlns:p14="http://schemas.microsoft.com/office/powerpoint/2010/main" val="22906387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44791A8-147A-44E4-9C28-7BB01DEDCB0E}" type="datetimeFigureOut">
              <a:rPr lang="en-US"/>
              <a:pPr>
                <a:defRPr/>
              </a:pPr>
              <a:t>7/31/2016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1367AACC-888F-4731-BCBD-5A06D27415CE}" type="slidenum">
              <a:rPr lang="en-US"/>
              <a:pPr>
                <a:defRPr/>
              </a:pPr>
              <a:t>‹#›</a:t>
            </a:fld>
            <a:endParaRPr lang="en-US"/>
          </a:p>
        </p:txBody>
      </p:sp>
    </p:spTree>
    <p:extLst>
      <p:ext uri="{BB962C8B-B14F-4D97-AF65-F5344CB8AC3E}">
        <p14:creationId xmlns:p14="http://schemas.microsoft.com/office/powerpoint/2010/main" val="84650299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3FA4C7-3D3C-48E4-85E1-4EEB7C5BAAFE}" type="slidenum">
              <a:rPr lang="en-US"/>
              <a:pPr>
                <a:defRPr/>
              </a:pPr>
              <a:t>‹#›</a:t>
            </a:fld>
            <a:endParaRPr lang="en-US"/>
          </a:p>
        </p:txBody>
      </p:sp>
    </p:spTree>
    <p:extLst>
      <p:ext uri="{BB962C8B-B14F-4D97-AF65-F5344CB8AC3E}">
        <p14:creationId xmlns:p14="http://schemas.microsoft.com/office/powerpoint/2010/main" val="417492867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6"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436"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73B929-8536-4117-9286-D765D50C0C9E}" type="slidenum">
              <a:rPr lang="en-US"/>
              <a:pPr>
                <a:defRPr/>
              </a:pPr>
              <a:t>‹#›</a:t>
            </a:fld>
            <a:endParaRPr lang="en-US"/>
          </a:p>
        </p:txBody>
      </p:sp>
    </p:spTree>
    <p:extLst>
      <p:ext uri="{BB962C8B-B14F-4D97-AF65-F5344CB8AC3E}">
        <p14:creationId xmlns:p14="http://schemas.microsoft.com/office/powerpoint/2010/main" val="258608596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A4E1C0D-1334-4B33-8E7B-21A18D74BF41}" type="slidenum">
              <a:rPr lang="en-US"/>
              <a:pPr>
                <a:defRPr/>
              </a:pPr>
              <a:t>‹#›</a:t>
            </a:fld>
            <a:endParaRPr lang="en-US"/>
          </a:p>
        </p:txBody>
      </p:sp>
    </p:spTree>
    <p:extLst>
      <p:ext uri="{BB962C8B-B14F-4D97-AF65-F5344CB8AC3E}">
        <p14:creationId xmlns:p14="http://schemas.microsoft.com/office/powerpoint/2010/main" val="62343570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DEFEB7-8C57-4946-9FA5-2A966FCEF422}" type="slidenum">
              <a:rPr lang="en-US"/>
              <a:pPr>
                <a:defRPr/>
              </a:pPr>
              <a:t>‹#›</a:t>
            </a:fld>
            <a:endParaRPr lang="en-US"/>
          </a:p>
        </p:txBody>
      </p:sp>
    </p:spTree>
    <p:extLst>
      <p:ext uri="{BB962C8B-B14F-4D97-AF65-F5344CB8AC3E}">
        <p14:creationId xmlns:p14="http://schemas.microsoft.com/office/powerpoint/2010/main" val="99644528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1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C1CA47-8392-4DCA-9FA6-9C73EA9B9D87}" type="slidenum">
              <a:rPr lang="en-US"/>
              <a:pPr>
                <a:defRPr/>
              </a:pPr>
              <a:t>‹#›</a:t>
            </a:fld>
            <a:endParaRPr lang="en-US"/>
          </a:p>
        </p:txBody>
      </p:sp>
    </p:spTree>
    <p:extLst>
      <p:ext uri="{BB962C8B-B14F-4D97-AF65-F5344CB8AC3E}">
        <p14:creationId xmlns:p14="http://schemas.microsoft.com/office/powerpoint/2010/main" val="350094122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722BAC-167A-486B-BC85-383A42AF7612}" type="slidenum">
              <a:rPr lang="en-US"/>
              <a:pPr>
                <a:defRPr/>
              </a:pPr>
              <a:t>‹#›</a:t>
            </a:fld>
            <a:endParaRPr lang="en-US"/>
          </a:p>
        </p:txBody>
      </p:sp>
    </p:spTree>
    <p:extLst>
      <p:ext uri="{BB962C8B-B14F-4D97-AF65-F5344CB8AC3E}">
        <p14:creationId xmlns:p14="http://schemas.microsoft.com/office/powerpoint/2010/main" val="50682483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C34877-4D92-465F-ABBC-804332599038}" type="slidenum">
              <a:rPr lang="en-US"/>
              <a:pPr>
                <a:defRPr/>
              </a:pPr>
              <a:t>‹#›</a:t>
            </a:fld>
            <a:endParaRPr lang="en-US"/>
          </a:p>
        </p:txBody>
      </p:sp>
    </p:spTree>
    <p:extLst>
      <p:ext uri="{BB962C8B-B14F-4D97-AF65-F5344CB8AC3E}">
        <p14:creationId xmlns:p14="http://schemas.microsoft.com/office/powerpoint/2010/main" val="162303331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202DBA-BE67-4A85-AFBD-396AA5F000B2}" type="slidenum">
              <a:rPr lang="en-US"/>
              <a:pPr>
                <a:defRPr/>
              </a:pPr>
              <a:t>‹#›</a:t>
            </a:fld>
            <a:endParaRPr lang="en-US"/>
          </a:p>
        </p:txBody>
      </p:sp>
    </p:spTree>
    <p:extLst>
      <p:ext uri="{BB962C8B-B14F-4D97-AF65-F5344CB8AC3E}">
        <p14:creationId xmlns:p14="http://schemas.microsoft.com/office/powerpoint/2010/main" val="299368795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6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27D6789-1FAB-47C0-BECB-75237528EA45}" type="slidenum">
              <a:rPr lang="en-US"/>
              <a:pPr>
                <a:defRPr/>
              </a:pPr>
              <a:t>‹#›</a:t>
            </a:fld>
            <a:endParaRPr lang="en-US"/>
          </a:p>
        </p:txBody>
      </p:sp>
    </p:spTree>
    <p:extLst>
      <p:ext uri="{BB962C8B-B14F-4D97-AF65-F5344CB8AC3E}">
        <p14:creationId xmlns:p14="http://schemas.microsoft.com/office/powerpoint/2010/main" val="413363060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95DA0D-1FB6-49FB-8389-6741EE33B7E8}" type="slidenum">
              <a:rPr lang="en-US"/>
              <a:pPr>
                <a:defRPr/>
              </a:pPr>
              <a:t>‹#›</a:t>
            </a:fld>
            <a:endParaRPr lang="en-US"/>
          </a:p>
        </p:txBody>
      </p:sp>
    </p:spTree>
    <p:extLst>
      <p:ext uri="{BB962C8B-B14F-4D97-AF65-F5344CB8AC3E}">
        <p14:creationId xmlns:p14="http://schemas.microsoft.com/office/powerpoint/2010/main" val="5490774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5A6E09D-BB5E-484C-955A-FB5B7A24A9A5}" type="datetimeFigureOut">
              <a:rPr lang="en-US"/>
              <a:pPr>
                <a:defRPr/>
              </a:pPr>
              <a:t>7/31/2016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6728801C-17BF-4C5E-973E-BA94A404F6C8}" type="slidenum">
              <a:rPr lang="en-US"/>
              <a:pPr>
                <a:defRPr/>
              </a:pPr>
              <a:t>‹#›</a:t>
            </a:fld>
            <a:endParaRPr lang="en-US"/>
          </a:p>
        </p:txBody>
      </p:sp>
    </p:spTree>
    <p:extLst>
      <p:ext uri="{BB962C8B-B14F-4D97-AF65-F5344CB8AC3E}">
        <p14:creationId xmlns:p14="http://schemas.microsoft.com/office/powerpoint/2010/main" val="19478573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44056B-E888-465F-BC1F-11417835FDE9}" type="slidenum">
              <a:rPr lang="en-US"/>
              <a:pPr>
                <a:defRPr/>
              </a:pPr>
              <a:t>‹#›</a:t>
            </a:fld>
            <a:endParaRPr lang="en-US"/>
          </a:p>
        </p:txBody>
      </p:sp>
    </p:spTree>
    <p:extLst>
      <p:ext uri="{BB962C8B-B14F-4D97-AF65-F5344CB8AC3E}">
        <p14:creationId xmlns:p14="http://schemas.microsoft.com/office/powerpoint/2010/main" val="333787222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548112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15770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761760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62673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415421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46939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14905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84806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8202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579E405-B7BE-4F59-B9BF-D725C6AE70E4}" type="datetimeFigureOut">
              <a:rPr lang="en-US"/>
              <a:pPr>
                <a:defRPr/>
              </a:pPr>
              <a:t>7/31/2016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4195AE68-FFFB-43F5-A426-BC616C79AF87}" type="slidenum">
              <a:rPr lang="en-US"/>
              <a:pPr>
                <a:defRPr/>
              </a:pPr>
              <a:t>‹#›</a:t>
            </a:fld>
            <a:endParaRPr lang="en-US"/>
          </a:p>
        </p:txBody>
      </p:sp>
    </p:spTree>
    <p:extLst>
      <p:ext uri="{BB962C8B-B14F-4D97-AF65-F5344CB8AC3E}">
        <p14:creationId xmlns:p14="http://schemas.microsoft.com/office/powerpoint/2010/main" val="138738655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177928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94739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25332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81680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800816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91724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124731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68017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8544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72431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EF3B11F-E131-4236-BEB8-4F1CEFC03C2F}" type="datetimeFigureOut">
              <a:rPr lang="en-US"/>
              <a:pPr>
                <a:defRPr/>
              </a:pPr>
              <a:t>7/31/2016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DB730569-FF40-4784-8F06-94215E483541}" type="slidenum">
              <a:rPr lang="en-US"/>
              <a:pPr>
                <a:defRPr/>
              </a:pPr>
              <a:t>‹#›</a:t>
            </a:fld>
            <a:endParaRPr lang="en-US"/>
          </a:p>
        </p:txBody>
      </p:sp>
    </p:spTree>
    <p:extLst>
      <p:ext uri="{BB962C8B-B14F-4D97-AF65-F5344CB8AC3E}">
        <p14:creationId xmlns:p14="http://schemas.microsoft.com/office/powerpoint/2010/main" val="357778753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14240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69229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68233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84116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264062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79610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24073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7675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7635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639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E2E02C1-C6F6-45A4-8FE6-D0ACBD7EC56F}" type="slidenum">
              <a:rPr lang="en-US"/>
              <a:pPr>
                <a:defRPr/>
              </a:pPr>
              <a:t>‹#›</a:t>
            </a:fld>
            <a:endParaRPr lang="en-US"/>
          </a:p>
        </p:txBody>
      </p:sp>
    </p:spTree>
    <p:extLst>
      <p:ext uri="{BB962C8B-B14F-4D97-AF65-F5344CB8AC3E}">
        <p14:creationId xmlns:p14="http://schemas.microsoft.com/office/powerpoint/2010/main" val="2846636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E531557-32A6-4D07-BD9C-2160E84092CB}" type="datetimeFigureOut">
              <a:rPr lang="en-US"/>
              <a:pPr>
                <a:defRPr/>
              </a:pPr>
              <a:t>7/31/2016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A9B4CF53-5D53-41EF-B37D-F59D17BE97CD}" type="slidenum">
              <a:rPr lang="en-US"/>
              <a:pPr>
                <a:defRPr/>
              </a:pPr>
              <a:t>‹#›</a:t>
            </a:fld>
            <a:endParaRPr lang="en-US"/>
          </a:p>
        </p:txBody>
      </p:sp>
    </p:spTree>
    <p:extLst>
      <p:ext uri="{BB962C8B-B14F-4D97-AF65-F5344CB8AC3E}">
        <p14:creationId xmlns:p14="http://schemas.microsoft.com/office/powerpoint/2010/main" val="335394754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21642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73526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79573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54606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03024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398232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33310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49076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13635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77798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11599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29185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44773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624833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32310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44293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30842951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215255810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08307855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104565199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7/31/2016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4572265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58283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7/31/2016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74271556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7/31/2016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95342130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54334815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52565860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408185950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85946113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33367867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413105005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333312306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5890596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259264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7/31/2016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41909412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7/31/2016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62154698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7/31/2016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42739569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54759478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7/31/2016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55625355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163930776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7/31/2016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343656315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C986C2F-BBD4-4F79-A656-E6CC36B45BDB}" type="slidenum">
              <a:rPr lang="en-US"/>
              <a:pPr>
                <a:defRPr/>
              </a:pPr>
              <a:t>‹#›</a:t>
            </a:fld>
            <a:endParaRPr lang="en-US"/>
          </a:p>
        </p:txBody>
      </p:sp>
    </p:spTree>
    <p:extLst>
      <p:ext uri="{BB962C8B-B14F-4D97-AF65-F5344CB8AC3E}">
        <p14:creationId xmlns:p14="http://schemas.microsoft.com/office/powerpoint/2010/main" val="118745419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D8AFBA7-FF20-44C3-9928-A2E4DB4CC513}" type="slidenum">
              <a:rPr lang="en-US"/>
              <a:pPr>
                <a:defRPr/>
              </a:pPr>
              <a:t>‹#›</a:t>
            </a:fld>
            <a:endParaRPr lang="en-US"/>
          </a:p>
        </p:txBody>
      </p:sp>
    </p:spTree>
    <p:extLst>
      <p:ext uri="{BB962C8B-B14F-4D97-AF65-F5344CB8AC3E}">
        <p14:creationId xmlns:p14="http://schemas.microsoft.com/office/powerpoint/2010/main" val="37454350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CFA83C7-0F3D-4354-A485-D2CBBFA06732}" type="slidenum">
              <a:rPr lang="en-US"/>
              <a:pPr>
                <a:defRPr/>
              </a:pPr>
              <a:t>‹#›</a:t>
            </a:fld>
            <a:endParaRPr lang="en-US"/>
          </a:p>
        </p:txBody>
      </p:sp>
    </p:spTree>
    <p:extLst>
      <p:ext uri="{BB962C8B-B14F-4D97-AF65-F5344CB8AC3E}">
        <p14:creationId xmlns:p14="http://schemas.microsoft.com/office/powerpoint/2010/main" val="3722380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FC2766-9D55-4768-9556-70547C4D2E86}"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53713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0AB7000A-B966-4844-A75C-D1E25785E929}" type="slidenum">
              <a:rPr lang="en-US"/>
              <a:pPr>
                <a:defRPr/>
              </a:pPr>
              <a:t>‹#›</a:t>
            </a:fld>
            <a:endParaRPr lang="en-US"/>
          </a:p>
        </p:txBody>
      </p:sp>
    </p:spTree>
    <p:extLst>
      <p:ext uri="{BB962C8B-B14F-4D97-AF65-F5344CB8AC3E}">
        <p14:creationId xmlns:p14="http://schemas.microsoft.com/office/powerpoint/2010/main" val="135407588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664A7706-D75F-4974-BE27-1D05CDEFF2D2}" type="slidenum">
              <a:rPr lang="en-US"/>
              <a:pPr>
                <a:defRPr/>
              </a:pPr>
              <a:t>‹#›</a:t>
            </a:fld>
            <a:endParaRPr lang="en-US"/>
          </a:p>
        </p:txBody>
      </p:sp>
    </p:spTree>
    <p:extLst>
      <p:ext uri="{BB962C8B-B14F-4D97-AF65-F5344CB8AC3E}">
        <p14:creationId xmlns:p14="http://schemas.microsoft.com/office/powerpoint/2010/main" val="226508031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0960D17D-1AA0-436D-A6CA-1416A5E746A4}" type="slidenum">
              <a:rPr lang="en-US"/>
              <a:pPr>
                <a:defRPr/>
              </a:pPr>
              <a:t>‹#›</a:t>
            </a:fld>
            <a:endParaRPr lang="en-US"/>
          </a:p>
        </p:txBody>
      </p:sp>
    </p:spTree>
    <p:extLst>
      <p:ext uri="{BB962C8B-B14F-4D97-AF65-F5344CB8AC3E}">
        <p14:creationId xmlns:p14="http://schemas.microsoft.com/office/powerpoint/2010/main" val="10779117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8B22828-97EE-42A4-B1CB-B8FE41FB2627}" type="slidenum">
              <a:rPr lang="en-US"/>
              <a:pPr>
                <a:defRPr/>
              </a:pPr>
              <a:t>‹#›</a:t>
            </a:fld>
            <a:endParaRPr lang="en-US"/>
          </a:p>
        </p:txBody>
      </p:sp>
    </p:spTree>
    <p:extLst>
      <p:ext uri="{BB962C8B-B14F-4D97-AF65-F5344CB8AC3E}">
        <p14:creationId xmlns:p14="http://schemas.microsoft.com/office/powerpoint/2010/main" val="426581144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CDD5C920-9676-45AC-AC23-58A64D0E6595}" type="slidenum">
              <a:rPr lang="en-US"/>
              <a:pPr>
                <a:defRPr/>
              </a:pPr>
              <a:t>‹#›</a:t>
            </a:fld>
            <a:endParaRPr lang="en-US"/>
          </a:p>
        </p:txBody>
      </p:sp>
    </p:spTree>
    <p:extLst>
      <p:ext uri="{BB962C8B-B14F-4D97-AF65-F5344CB8AC3E}">
        <p14:creationId xmlns:p14="http://schemas.microsoft.com/office/powerpoint/2010/main" val="43672664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B73EF9B3-CDAF-4532-BF26-3B7FD4466DC2}" type="slidenum">
              <a:rPr lang="en-US"/>
              <a:pPr>
                <a:defRPr/>
              </a:pPr>
              <a:t>‹#›</a:t>
            </a:fld>
            <a:endParaRPr lang="en-US"/>
          </a:p>
        </p:txBody>
      </p:sp>
    </p:spTree>
    <p:extLst>
      <p:ext uri="{BB962C8B-B14F-4D97-AF65-F5344CB8AC3E}">
        <p14:creationId xmlns:p14="http://schemas.microsoft.com/office/powerpoint/2010/main" val="377055551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F63F85D-D366-4DCB-ADD1-0B3D3ADA3619}" type="slidenum">
              <a:rPr lang="en-US"/>
              <a:pPr>
                <a:defRPr/>
              </a:pPr>
              <a:t>‹#›</a:t>
            </a:fld>
            <a:endParaRPr lang="en-US"/>
          </a:p>
        </p:txBody>
      </p:sp>
    </p:spTree>
    <p:extLst>
      <p:ext uri="{BB962C8B-B14F-4D97-AF65-F5344CB8AC3E}">
        <p14:creationId xmlns:p14="http://schemas.microsoft.com/office/powerpoint/2010/main" val="331875018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D6EBA38-1A99-48E3-9E44-4EAE4F9DBC6A}" type="slidenum">
              <a:rPr lang="en-US"/>
              <a:pPr>
                <a:defRPr/>
              </a:pPr>
              <a:t>‹#›</a:t>
            </a:fld>
            <a:endParaRPr lang="en-US"/>
          </a:p>
        </p:txBody>
      </p:sp>
    </p:spTree>
    <p:extLst>
      <p:ext uri="{BB962C8B-B14F-4D97-AF65-F5344CB8AC3E}">
        <p14:creationId xmlns:p14="http://schemas.microsoft.com/office/powerpoint/2010/main" val="166730337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3"/>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17834A95-F89D-4936-A9BB-7EDFEAE77AE5}" type="slidenum">
              <a:rPr lang="en-US"/>
              <a:pPr>
                <a:defRPr/>
              </a:pPr>
              <a:t>‹#›</a:t>
            </a:fld>
            <a:endParaRPr lang="en-US"/>
          </a:p>
        </p:txBody>
      </p:sp>
    </p:spTree>
    <p:extLst>
      <p:ext uri="{BB962C8B-B14F-4D97-AF65-F5344CB8AC3E}">
        <p14:creationId xmlns:p14="http://schemas.microsoft.com/office/powerpoint/2010/main" val="277444628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E46D82AA-B02A-44FD-94C9-311EFE8B8B9C}" type="slidenum">
              <a:rPr lang="en-US"/>
              <a:pPr>
                <a:defRPr/>
              </a:pPr>
              <a:t>‹#›</a:t>
            </a:fld>
            <a:endParaRPr lang="en-US"/>
          </a:p>
        </p:txBody>
      </p:sp>
    </p:spTree>
    <p:extLst>
      <p:ext uri="{BB962C8B-B14F-4D97-AF65-F5344CB8AC3E}">
        <p14:creationId xmlns:p14="http://schemas.microsoft.com/office/powerpoint/2010/main" val="6487884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FC2766-9D55-4768-9556-70547C4D2E86}" type="datetimeFigureOut">
              <a:rPr lang="en-US" smtClean="0">
                <a:solidFill>
                  <a:prstClr val="black">
                    <a:tint val="75000"/>
                  </a:prstClr>
                </a:solidFill>
              </a:rPr>
              <a:pPr/>
              <a:t>7/31/2016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7081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5"/>
            <a:ext cx="53848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65CC9F98-110D-45A6-B747-F9E07EBE5587}" type="slidenum">
              <a:rPr lang="en-US"/>
              <a:pPr>
                <a:defRPr/>
              </a:pPr>
              <a:t>‹#›</a:t>
            </a:fld>
            <a:endParaRPr lang="en-US"/>
          </a:p>
        </p:txBody>
      </p:sp>
    </p:spTree>
    <p:extLst>
      <p:ext uri="{BB962C8B-B14F-4D97-AF65-F5344CB8AC3E}">
        <p14:creationId xmlns:p14="http://schemas.microsoft.com/office/powerpoint/2010/main" val="149561149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3"/>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2317F9BD-8B55-40CF-A93B-968DE8ABC99E}" type="slidenum">
              <a:rPr lang="en-US"/>
              <a:pPr>
                <a:defRPr/>
              </a:pPr>
              <a:t>‹#›</a:t>
            </a:fld>
            <a:endParaRPr lang="en-US"/>
          </a:p>
        </p:txBody>
      </p:sp>
    </p:spTree>
    <p:extLst>
      <p:ext uri="{BB962C8B-B14F-4D97-AF65-F5344CB8AC3E}">
        <p14:creationId xmlns:p14="http://schemas.microsoft.com/office/powerpoint/2010/main" val="153429747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4399A7-BAE0-4BFE-B9CF-ADE6A570E0F3}" type="slidenum">
              <a:rPr lang="en-US"/>
              <a:pPr>
                <a:defRPr/>
              </a:pPr>
              <a:t>‹#›</a:t>
            </a:fld>
            <a:endParaRPr lang="en-US"/>
          </a:p>
        </p:txBody>
      </p:sp>
    </p:spTree>
    <p:extLst>
      <p:ext uri="{BB962C8B-B14F-4D97-AF65-F5344CB8AC3E}">
        <p14:creationId xmlns:p14="http://schemas.microsoft.com/office/powerpoint/2010/main" val="401437542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8D163D-CBCC-4F14-9519-4D113A6BEF6F}" type="slidenum">
              <a:rPr lang="en-US"/>
              <a:pPr>
                <a:defRPr/>
              </a:pPr>
              <a:t>‹#›</a:t>
            </a:fld>
            <a:endParaRPr lang="en-US"/>
          </a:p>
        </p:txBody>
      </p:sp>
    </p:spTree>
    <p:extLst>
      <p:ext uri="{BB962C8B-B14F-4D97-AF65-F5344CB8AC3E}">
        <p14:creationId xmlns:p14="http://schemas.microsoft.com/office/powerpoint/2010/main" val="219522545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0CD99F-7F4E-4718-BD50-30740255A995}" type="slidenum">
              <a:rPr lang="en-US"/>
              <a:pPr>
                <a:defRPr/>
              </a:pPr>
              <a:t>‹#›</a:t>
            </a:fld>
            <a:endParaRPr lang="en-US"/>
          </a:p>
        </p:txBody>
      </p:sp>
    </p:spTree>
    <p:extLst>
      <p:ext uri="{BB962C8B-B14F-4D97-AF65-F5344CB8AC3E}">
        <p14:creationId xmlns:p14="http://schemas.microsoft.com/office/powerpoint/2010/main" val="3161107275"/>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D70112-FA9E-445E-855E-169CC444762B}" type="slidenum">
              <a:rPr lang="en-US"/>
              <a:pPr>
                <a:defRPr/>
              </a:pPr>
              <a:t>‹#›</a:t>
            </a:fld>
            <a:endParaRPr lang="en-US"/>
          </a:p>
        </p:txBody>
      </p:sp>
    </p:spTree>
    <p:extLst>
      <p:ext uri="{BB962C8B-B14F-4D97-AF65-F5344CB8AC3E}">
        <p14:creationId xmlns:p14="http://schemas.microsoft.com/office/powerpoint/2010/main" val="190190519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A1D1ECF-5B1F-4610-AF6E-BE050F45A0EB}" type="slidenum">
              <a:rPr lang="en-US"/>
              <a:pPr>
                <a:defRPr/>
              </a:pPr>
              <a:t>‹#›</a:t>
            </a:fld>
            <a:endParaRPr lang="en-US"/>
          </a:p>
        </p:txBody>
      </p:sp>
    </p:spTree>
    <p:extLst>
      <p:ext uri="{BB962C8B-B14F-4D97-AF65-F5344CB8AC3E}">
        <p14:creationId xmlns:p14="http://schemas.microsoft.com/office/powerpoint/2010/main" val="100027531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89743ED-466C-48E6-95E8-8B229168E5D8}" type="slidenum">
              <a:rPr lang="en-US"/>
              <a:pPr>
                <a:defRPr/>
              </a:pPr>
              <a:t>‹#›</a:t>
            </a:fld>
            <a:endParaRPr lang="en-US"/>
          </a:p>
        </p:txBody>
      </p:sp>
    </p:spTree>
    <p:extLst>
      <p:ext uri="{BB962C8B-B14F-4D97-AF65-F5344CB8AC3E}">
        <p14:creationId xmlns:p14="http://schemas.microsoft.com/office/powerpoint/2010/main" val="339616798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0CBC83E-299B-4784-B838-0B1FD2A936B2}" type="slidenum">
              <a:rPr lang="en-US"/>
              <a:pPr>
                <a:defRPr/>
              </a:pPr>
              <a:t>‹#›</a:t>
            </a:fld>
            <a:endParaRPr lang="en-US"/>
          </a:p>
        </p:txBody>
      </p:sp>
    </p:spTree>
    <p:extLst>
      <p:ext uri="{BB962C8B-B14F-4D97-AF65-F5344CB8AC3E}">
        <p14:creationId xmlns:p14="http://schemas.microsoft.com/office/powerpoint/2010/main" val="371546572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B7571C-A06D-4736-8843-0B02F542FA14}" type="slidenum">
              <a:rPr lang="en-US"/>
              <a:pPr>
                <a:defRPr/>
              </a:pPr>
              <a:t>‹#›</a:t>
            </a:fld>
            <a:endParaRPr lang="en-US"/>
          </a:p>
        </p:txBody>
      </p:sp>
    </p:spTree>
    <p:extLst>
      <p:ext uri="{BB962C8B-B14F-4D97-AF65-F5344CB8AC3E}">
        <p14:creationId xmlns:p14="http://schemas.microsoft.com/office/powerpoint/2010/main" val="27539183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FC2766-9D55-4768-9556-70547C4D2E86}" type="datetimeFigureOut">
              <a:rPr lang="en-US" smtClean="0">
                <a:solidFill>
                  <a:prstClr val="black">
                    <a:tint val="75000"/>
                  </a:prstClr>
                </a:solidFill>
              </a:rPr>
              <a:pPr/>
              <a:t>7/31/2016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70077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18FC72-E1B6-49F9-927D-55193ECBE91A}" type="slidenum">
              <a:rPr lang="en-US"/>
              <a:pPr>
                <a:defRPr/>
              </a:pPr>
              <a:t>‹#›</a:t>
            </a:fld>
            <a:endParaRPr lang="en-US"/>
          </a:p>
        </p:txBody>
      </p:sp>
    </p:spTree>
    <p:extLst>
      <p:ext uri="{BB962C8B-B14F-4D97-AF65-F5344CB8AC3E}">
        <p14:creationId xmlns:p14="http://schemas.microsoft.com/office/powerpoint/2010/main" val="254276324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D62516-BB81-4625-B395-F690D2DFC7A0}" type="slidenum">
              <a:rPr lang="en-US"/>
              <a:pPr>
                <a:defRPr/>
              </a:pPr>
              <a:t>‹#›</a:t>
            </a:fld>
            <a:endParaRPr lang="en-US"/>
          </a:p>
        </p:txBody>
      </p:sp>
    </p:spTree>
    <p:extLst>
      <p:ext uri="{BB962C8B-B14F-4D97-AF65-F5344CB8AC3E}">
        <p14:creationId xmlns:p14="http://schemas.microsoft.com/office/powerpoint/2010/main" val="214503634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17873D-8319-482C-9A2B-7687909FA345}" type="slidenum">
              <a:rPr lang="en-US"/>
              <a:pPr>
                <a:defRPr/>
              </a:pPr>
              <a:t>‹#›</a:t>
            </a:fld>
            <a:endParaRPr lang="en-US"/>
          </a:p>
        </p:txBody>
      </p:sp>
    </p:spTree>
    <p:extLst>
      <p:ext uri="{BB962C8B-B14F-4D97-AF65-F5344CB8AC3E}">
        <p14:creationId xmlns:p14="http://schemas.microsoft.com/office/powerpoint/2010/main" val="317932856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2944D8C-E6A0-4BEA-9FDC-BB782F9A1107}" type="slidenum">
              <a:rPr lang="en-US"/>
              <a:pPr>
                <a:defRPr/>
              </a:pPr>
              <a:t>‹#›</a:t>
            </a:fld>
            <a:endParaRPr lang="en-US"/>
          </a:p>
        </p:txBody>
      </p:sp>
    </p:spTree>
    <p:extLst>
      <p:ext uri="{BB962C8B-B14F-4D97-AF65-F5344CB8AC3E}">
        <p14:creationId xmlns:p14="http://schemas.microsoft.com/office/powerpoint/2010/main" val="344276778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D630B6-1948-4F64-AA33-A342932CA33D}" type="slidenum">
              <a:rPr lang="en-US"/>
              <a:pPr>
                <a:defRPr/>
              </a:pPr>
              <a:t>‹#›</a:t>
            </a:fld>
            <a:endParaRPr lang="en-US"/>
          </a:p>
        </p:txBody>
      </p:sp>
    </p:spTree>
    <p:extLst>
      <p:ext uri="{BB962C8B-B14F-4D97-AF65-F5344CB8AC3E}">
        <p14:creationId xmlns:p14="http://schemas.microsoft.com/office/powerpoint/2010/main" val="248643782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3"/>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139839-DE99-421B-B0F1-3568D18D1200}" type="slidenum">
              <a:rPr lang="en-US"/>
              <a:pPr>
                <a:defRPr/>
              </a:pPr>
              <a:t>‹#›</a:t>
            </a:fld>
            <a:endParaRPr lang="en-US"/>
          </a:p>
        </p:txBody>
      </p:sp>
    </p:spTree>
    <p:extLst>
      <p:ext uri="{BB962C8B-B14F-4D97-AF65-F5344CB8AC3E}">
        <p14:creationId xmlns:p14="http://schemas.microsoft.com/office/powerpoint/2010/main" val="336571619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407798D-15FD-4B50-997C-A3CE6B45C7F6}" type="slidenum">
              <a:rPr lang="en-US"/>
              <a:pPr>
                <a:defRPr/>
              </a:pPr>
              <a:t>‹#›</a:t>
            </a:fld>
            <a:endParaRPr lang="en-US"/>
          </a:p>
        </p:txBody>
      </p:sp>
    </p:spTree>
    <p:extLst>
      <p:ext uri="{BB962C8B-B14F-4D97-AF65-F5344CB8AC3E}">
        <p14:creationId xmlns:p14="http://schemas.microsoft.com/office/powerpoint/2010/main" val="108785424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FA307D3-9C1F-4C44-B04E-8C5D7B882584}"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324C9F-8222-B245-A13D-30B39B52CD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75450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A307D3-9C1F-4C44-B04E-8C5D7B882584}"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324C9F-8222-B245-A13D-30B39B52CD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34933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A307D3-9C1F-4C44-B04E-8C5D7B882584}"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324C9F-8222-B245-A13D-30B39B52CD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93365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FC2766-9D55-4768-9556-70547C4D2E86}" type="datetimeFigureOut">
              <a:rPr lang="en-US" smtClean="0">
                <a:solidFill>
                  <a:prstClr val="black">
                    <a:tint val="75000"/>
                  </a:prstClr>
                </a:solidFill>
              </a:rPr>
              <a:pPr/>
              <a:t>7/31/2016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35139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A307D3-9C1F-4C44-B04E-8C5D7B882584}"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324C9F-8222-B245-A13D-30B39B52CD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671596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A307D3-9C1F-4C44-B04E-8C5D7B882584}" type="datetimeFigureOut">
              <a:rPr lang="en-US" smtClean="0">
                <a:solidFill>
                  <a:prstClr val="black">
                    <a:tint val="75000"/>
                  </a:prstClr>
                </a:solidFill>
              </a:rPr>
              <a:pPr/>
              <a:t>7/31/2016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324C9F-8222-B245-A13D-30B39B52CD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952616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A307D3-9C1F-4C44-B04E-8C5D7B882584}" type="datetimeFigureOut">
              <a:rPr lang="en-US" smtClean="0">
                <a:solidFill>
                  <a:prstClr val="black">
                    <a:tint val="75000"/>
                  </a:prstClr>
                </a:solidFill>
              </a:rPr>
              <a:pPr/>
              <a:t>7/31/2016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324C9F-8222-B245-A13D-30B39B52CD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562241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A307D3-9C1F-4C44-B04E-8C5D7B882584}" type="datetimeFigureOut">
              <a:rPr lang="en-US" smtClean="0">
                <a:solidFill>
                  <a:prstClr val="black">
                    <a:tint val="75000"/>
                  </a:prstClr>
                </a:solidFill>
              </a:rPr>
              <a:pPr/>
              <a:t>7/31/2016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324C9F-8222-B245-A13D-30B39B52CD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972837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307D3-9C1F-4C44-B04E-8C5D7B882584}"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324C9F-8222-B245-A13D-30B39B52CD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178114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307D3-9C1F-4C44-B04E-8C5D7B882584}"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324C9F-8222-B245-A13D-30B39B52CD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60960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A307D3-9C1F-4C44-B04E-8C5D7B882584}"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324C9F-8222-B245-A13D-30B39B52CD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84201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A307D3-9C1F-4C44-B04E-8C5D7B882584}"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324C9F-8222-B245-A13D-30B39B52CD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34042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FC2766-9D55-4768-9556-70547C4D2E86}"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7339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FC2766-9D55-4768-9556-70547C4D2E86}" type="datetimeFigureOut">
              <a:rPr lang="en-US" smtClean="0">
                <a:solidFill>
                  <a:prstClr val="black">
                    <a:tint val="75000"/>
                  </a:prstClr>
                </a:solidFill>
              </a:rPr>
              <a:pPr/>
              <a:t>7/31/2016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404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0992EEE6-7934-4447-AE7E-DB8B5B5BAD05}" type="slidenum">
              <a:rPr lang="en-US"/>
              <a:pPr>
                <a:defRPr/>
              </a:pPr>
              <a:t>‹#›</a:t>
            </a:fld>
            <a:endParaRPr lang="en-US"/>
          </a:p>
        </p:txBody>
      </p:sp>
    </p:spTree>
    <p:extLst>
      <p:ext uri="{BB962C8B-B14F-4D97-AF65-F5344CB8AC3E}">
        <p14:creationId xmlns:p14="http://schemas.microsoft.com/office/powerpoint/2010/main" val="34014148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0433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3388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12192000" cy="6858000"/>
          </a:xfrm>
          <a:prstGeom prst="rect">
            <a:avLst/>
          </a:prstGeom>
          <a:noFill/>
        </p:spPr>
      </p:pic>
      <p:grpSp>
        <p:nvGrpSpPr>
          <p:cNvPr id="16" name="Group 15"/>
          <p:cNvGrpSpPr/>
          <p:nvPr/>
        </p:nvGrpSpPr>
        <p:grpSpPr>
          <a:xfrm rot="20533676">
            <a:off x="824036" y="3923015"/>
            <a:ext cx="3344981"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3808272" y="2587943"/>
            <a:ext cx="7697445" cy="3850817"/>
          </a:xfrm>
          <a:prstGeom prst="rect">
            <a:avLst/>
          </a:prstGeom>
        </p:spPr>
      </p:pic>
      <p:sp>
        <p:nvSpPr>
          <p:cNvPr id="2" name="Title 1"/>
          <p:cNvSpPr>
            <a:spLocks noGrp="1"/>
          </p:cNvSpPr>
          <p:nvPr>
            <p:ph type="ctrTitle"/>
          </p:nvPr>
        </p:nvSpPr>
        <p:spPr>
          <a:xfrm rot="360000">
            <a:off x="4453080" y="3015792"/>
            <a:ext cx="6462717"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rot="360000">
            <a:off x="4267332" y="4767017"/>
            <a:ext cx="6448608"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20520000">
            <a:off x="1284457" y="5061640"/>
            <a:ext cx="2624713" cy="534991"/>
          </a:xfrm>
        </p:spPr>
        <p:txBody>
          <a:bodyPr anchor="t"/>
          <a:lstStyle>
            <a:lvl1pPr algn="ctr">
              <a:defRPr sz="2200">
                <a:solidFill>
                  <a:schemeClr val="accent1"/>
                </a:solidFill>
              </a:defRPr>
            </a:lvl1pPr>
          </a:lstStyle>
          <a:p>
            <a:fld id="{048A2453-CE69-4BE4-A7BE-AB4B59BC4619}" type="datetimeFigureOut">
              <a:rPr lang="en-US" smtClean="0">
                <a:solidFill>
                  <a:srgbClr val="A63212"/>
                </a:solidFill>
              </a:rPr>
              <a:pPr/>
              <a:t>7/31/2016</a:t>
            </a:fld>
            <a:endParaRPr lang="en-US">
              <a:solidFill>
                <a:srgbClr val="A63212"/>
              </a:solidFill>
            </a:endParaRPr>
          </a:p>
        </p:txBody>
      </p:sp>
      <p:sp>
        <p:nvSpPr>
          <p:cNvPr id="5" name="Footer Placeholder 4"/>
          <p:cNvSpPr>
            <a:spLocks noGrp="1"/>
          </p:cNvSpPr>
          <p:nvPr>
            <p:ph type="ftr" sz="quarter" idx="11"/>
          </p:nvPr>
        </p:nvSpPr>
        <p:spPr>
          <a:xfrm rot="20520000">
            <a:off x="863523" y="4135346"/>
            <a:ext cx="2781175" cy="835010"/>
          </a:xfrm>
        </p:spPr>
        <p:txBody>
          <a:bodyPr anchor="ctr"/>
          <a:lstStyle>
            <a:lvl1pPr algn="l">
              <a:defRPr sz="1600">
                <a:solidFill>
                  <a:schemeClr val="accent5">
                    <a:lumMod val="50000"/>
                  </a:schemeClr>
                </a:solidFill>
              </a:defRPr>
            </a:lvl1pPr>
          </a:lstStyle>
          <a:p>
            <a:endParaRPr lang="en-US">
              <a:solidFill>
                <a:srgbClr val="4E66B2">
                  <a:lumMod val="50000"/>
                </a:srgbClr>
              </a:solidFill>
            </a:endParaRPr>
          </a:p>
        </p:txBody>
      </p:sp>
      <p:sp>
        <p:nvSpPr>
          <p:cNvPr id="6" name="Slide Number Placeholder 5"/>
          <p:cNvSpPr>
            <a:spLocks noGrp="1"/>
          </p:cNvSpPr>
          <p:nvPr>
            <p:ph type="sldNum" sz="quarter" idx="12"/>
          </p:nvPr>
        </p:nvSpPr>
        <p:spPr>
          <a:xfrm rot="20520000">
            <a:off x="2641919" y="5509909"/>
            <a:ext cx="984240" cy="426607"/>
          </a:xfrm>
        </p:spPr>
        <p:txBody>
          <a:bodyPr/>
          <a:lstStyle>
            <a:lvl1pPr algn="r">
              <a:defRPr>
                <a:solidFill>
                  <a:schemeClr val="accent1">
                    <a:lumMod val="75000"/>
                  </a:schemeClr>
                </a:solidFill>
              </a:defRPr>
            </a:lvl1pPr>
          </a:lstStyle>
          <a:p>
            <a:fld id="{A1360C62-A6B0-4CC5-B0BA-1BF5626E99C6}" type="slidenum">
              <a:rPr lang="en-US" smtClean="0">
                <a:solidFill>
                  <a:srgbClr val="A63212">
                    <a:lumMod val="75000"/>
                  </a:srgbClr>
                </a:solidFill>
              </a:rPr>
              <a:pPr/>
              <a:t>‹#›</a:t>
            </a:fld>
            <a:endParaRPr lang="en-US">
              <a:solidFill>
                <a:srgbClr val="A63212">
                  <a:lumMod val="75000"/>
                </a:srgbClr>
              </a:solidFill>
            </a:endParaRPr>
          </a:p>
        </p:txBody>
      </p:sp>
      <p:pic>
        <p:nvPicPr>
          <p:cNvPr id="9" name="Picture 8" descr="coverBand.png"/>
          <p:cNvPicPr>
            <a:picLocks noChangeAspect="1"/>
          </p:cNvPicPr>
          <p:nvPr/>
        </p:nvPicPr>
        <p:blipFill>
          <a:blip r:embed="rId5"/>
          <a:stretch>
            <a:fillRect/>
          </a:stretch>
        </p:blipFill>
        <p:spPr>
          <a:xfrm>
            <a:off x="0" y="5880100"/>
            <a:ext cx="12192000" cy="330200"/>
          </a:xfrm>
          <a:prstGeom prst="rect">
            <a:avLst/>
          </a:prstGeom>
          <a:effectLst>
            <a:outerShdw blurRad="63500" dist="38100" dir="5400000" algn="t" rotWithShape="0">
              <a:prstClr val="black">
                <a:alpha val="59000"/>
              </a:prstClr>
            </a:outerShdw>
          </a:effectLst>
        </p:spPr>
      </p:pic>
    </p:spTree>
    <p:extLst>
      <p:ext uri="{BB962C8B-B14F-4D97-AF65-F5344CB8AC3E}">
        <p14:creationId xmlns:p14="http://schemas.microsoft.com/office/powerpoint/2010/main" val="25627197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7/31/2016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6096297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092" y="1498094"/>
            <a:ext cx="10721919" cy="2097259"/>
          </a:xfrm>
        </p:spPr>
        <p:txBody>
          <a:bodyPr anchor="b"/>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117651" y="3754503"/>
            <a:ext cx="99568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7/31/2016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9705809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7/31/2016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9" name="Content Placeholder 8"/>
          <p:cNvSpPr>
            <a:spLocks noGrp="1"/>
          </p:cNvSpPr>
          <p:nvPr>
            <p:ph sz="quarter" idx="13"/>
          </p:nvPr>
        </p:nvSpPr>
        <p:spPr>
          <a:xfrm>
            <a:off x="1121664" y="2039112"/>
            <a:ext cx="48768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039112"/>
            <a:ext cx="48768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62953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21664" y="2038489"/>
            <a:ext cx="402336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7054789" y="2038387"/>
            <a:ext cx="4019611"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7/31/2016</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6" name="Freeform 22"/>
          <p:cNvSpPr>
            <a:spLocks/>
          </p:cNvSpPr>
          <p:nvPr/>
        </p:nvSpPr>
        <p:spPr bwMode="auto">
          <a:xfrm rot="20274567">
            <a:off x="5244883" y="4281103"/>
            <a:ext cx="1717993"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7" name="Freeform 33"/>
          <p:cNvSpPr>
            <a:spLocks/>
          </p:cNvSpPr>
          <p:nvPr/>
        </p:nvSpPr>
        <p:spPr bwMode="auto">
          <a:xfrm rot="9377604">
            <a:off x="5234549" y="3316843"/>
            <a:ext cx="1717993"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3" name="Content Placeholder 12"/>
          <p:cNvSpPr>
            <a:spLocks noGrp="1"/>
          </p:cNvSpPr>
          <p:nvPr>
            <p:ph sz="quarter" idx="13"/>
          </p:nvPr>
        </p:nvSpPr>
        <p:spPr>
          <a:xfrm>
            <a:off x="1121664" y="2743199"/>
            <a:ext cx="402336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7059168" y="2743200"/>
            <a:ext cx="402336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44278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7/31/2016</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0419778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7/31/2016</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1412561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5043" y="1487182"/>
            <a:ext cx="4011084" cy="1921339"/>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191133" y="835428"/>
            <a:ext cx="6265827"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35043" y="3408521"/>
            <a:ext cx="4011084"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7/31/2016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613822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FF8F188B-AE0D-4F70-AB17-E4365730CFB5}" type="slidenum">
              <a:rPr lang="en-US"/>
              <a:pPr>
                <a:defRPr/>
              </a:pPr>
              <a:t>‹#›</a:t>
            </a:fld>
            <a:endParaRPr lang="en-US"/>
          </a:p>
        </p:txBody>
      </p:sp>
    </p:spTree>
    <p:extLst>
      <p:ext uri="{BB962C8B-B14F-4D97-AF65-F5344CB8AC3E}">
        <p14:creationId xmlns:p14="http://schemas.microsoft.com/office/powerpoint/2010/main" val="3529521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4165600" y="191206"/>
            <a:ext cx="3708400" cy="819150"/>
          </a:xfrm>
          <a:prstGeom prst="rect">
            <a:avLst/>
          </a:prstGeom>
        </p:spPr>
      </p:pic>
      <p:sp>
        <p:nvSpPr>
          <p:cNvPr id="2" name="Title 1"/>
          <p:cNvSpPr>
            <a:spLocks noGrp="1"/>
          </p:cNvSpPr>
          <p:nvPr>
            <p:ph type="title"/>
          </p:nvPr>
        </p:nvSpPr>
        <p:spPr>
          <a:xfrm>
            <a:off x="735040" y="4669755"/>
            <a:ext cx="10721920" cy="719865"/>
          </a:xfrm>
        </p:spPr>
        <p:txBody>
          <a:bodyPr anchor="b"/>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rot="-60000">
            <a:off x="2840736" y="594360"/>
            <a:ext cx="6498336"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625600" y="5416153"/>
            <a:ext cx="89408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7/31/2016</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0483364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7/31/2016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6954817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50379"/>
            <a:ext cx="2617760" cy="54695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5040" y="838199"/>
            <a:ext cx="7877120" cy="51816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7/31/2016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3310219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14"/>
          <p:cNvGrpSpPr>
            <a:grpSpLocks/>
          </p:cNvGrpSpPr>
          <p:nvPr/>
        </p:nvGrpSpPr>
        <p:grpSpPr bwMode="auto">
          <a:xfrm>
            <a:off x="503767" y="1676400"/>
            <a:ext cx="11186584" cy="4421188"/>
            <a:chOff x="238" y="1056"/>
            <a:chExt cx="5285" cy="2785"/>
          </a:xfrm>
        </p:grpSpPr>
        <p:grpSp>
          <p:nvGrpSpPr>
            <p:cNvPr id="3"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000"/>
                </a:srgbClr>
              </a:solidFill>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5" name="Freeform 3"/>
              <p:cNvSpPr>
                <a:spLocks/>
              </p:cNvSpPr>
              <p:nvPr/>
            </p:nvSpPr>
            <p:spPr bwMode="ltGray">
              <a:xfrm>
                <a:off x="238" y="1056"/>
                <a:ext cx="5273" cy="1393"/>
              </a:xfrm>
              <a:custGeom>
                <a:avLst/>
                <a:gdLst/>
                <a:ahLst/>
                <a:cxnLst>
                  <a:cxn ang="0">
                    <a:pos x="5272" y="0"/>
                  </a:cxn>
                  <a:cxn ang="0">
                    <a:pos x="0" y="0"/>
                  </a:cxn>
                  <a:cxn ang="0">
                    <a:pos x="0" y="1392"/>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6" name="Freeform 4"/>
              <p:cNvSpPr>
                <a:spLocks/>
              </p:cNvSpPr>
              <p:nvPr/>
            </p:nvSpPr>
            <p:spPr bwMode="ltGray">
              <a:xfrm>
                <a:off x="250" y="1056"/>
                <a:ext cx="5273" cy="1393"/>
              </a:xfrm>
              <a:custGeom>
                <a:avLst/>
                <a:gdLst/>
                <a:ahLst/>
                <a:cxnLst>
                  <a:cxn ang="0">
                    <a:pos x="5272" y="0"/>
                  </a:cxn>
                  <a:cxn ang="0">
                    <a:pos x="5272" y="1392"/>
                  </a:cxn>
                  <a:cxn ang="0">
                    <a:pos x="0" y="1392"/>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nvGrpSpPr>
            <p:cNvPr id="4"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000"/>
                </a:srgbClr>
              </a:solidFill>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2" name="Freeform 7"/>
              <p:cNvSpPr>
                <a:spLocks/>
              </p:cNvSpPr>
              <p:nvPr/>
            </p:nvSpPr>
            <p:spPr bwMode="ltGray">
              <a:xfrm>
                <a:off x="240" y="3744"/>
                <a:ext cx="5281" cy="97"/>
              </a:xfrm>
              <a:custGeom>
                <a:avLst/>
                <a:gdLst/>
                <a:ahLst/>
                <a:cxnLst>
                  <a:cxn ang="0">
                    <a:pos x="5280" y="0"/>
                  </a:cxn>
                  <a:cxn ang="0">
                    <a:pos x="0" y="0"/>
                  </a:cxn>
                  <a:cxn ang="0">
                    <a:pos x="0" y="96"/>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3" name="Freeform 8"/>
              <p:cNvSpPr>
                <a:spLocks/>
              </p:cNvSpPr>
              <p:nvPr/>
            </p:nvSpPr>
            <p:spPr bwMode="ltGray">
              <a:xfrm>
                <a:off x="240" y="3744"/>
                <a:ext cx="5281" cy="97"/>
              </a:xfrm>
              <a:custGeom>
                <a:avLst/>
                <a:gdLst/>
                <a:ahLst/>
                <a:cxnLst>
                  <a:cxn ang="0">
                    <a:pos x="5280" y="0"/>
                  </a:cxn>
                  <a:cxn ang="0">
                    <a:pos x="5280" y="96"/>
                  </a:cxn>
                  <a:cxn ang="0">
                    <a:pos x="0" y="96"/>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nvGrpSpPr>
            <p:cNvPr id="5"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9" name="Freeform 8"/>
              <p:cNvSpPr>
                <a:spLocks/>
              </p:cNvSpPr>
              <p:nvPr/>
            </p:nvSpPr>
            <p:spPr bwMode="ltGray">
              <a:xfrm>
                <a:off x="338" y="1200"/>
                <a:ext cx="97" cy="1104"/>
              </a:xfrm>
              <a:custGeom>
                <a:avLst/>
                <a:gdLst/>
                <a:ahLst/>
                <a:cxnLst>
                  <a:cxn ang="0">
                    <a:pos x="0" y="1103"/>
                  </a:cxn>
                  <a:cxn ang="0">
                    <a:pos x="96" y="1103"/>
                  </a:cxn>
                  <a:cxn ang="0">
                    <a:pos x="96" y="0"/>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0" name="Freeform 9"/>
              <p:cNvSpPr>
                <a:spLocks/>
              </p:cNvSpPr>
              <p:nvPr/>
            </p:nvSpPr>
            <p:spPr bwMode="ltGray">
              <a:xfrm>
                <a:off x="338" y="1200"/>
                <a:ext cx="97" cy="1104"/>
              </a:xfrm>
              <a:custGeom>
                <a:avLst/>
                <a:gdLst/>
                <a:ahLst/>
                <a:cxnLst>
                  <a:cxn ang="0">
                    <a:pos x="0" y="1103"/>
                  </a:cxn>
                  <a:cxn ang="0">
                    <a:pos x="0" y="0"/>
                  </a:cxn>
                  <a:cxn ang="0">
                    <a:pos x="96" y="0"/>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lvl1pPr>
          </a:lstStyle>
          <a:p>
            <a:pPr>
              <a:defRPr/>
            </a:pPr>
            <a:fld id="{74095E86-57C1-44E3-9712-ACC196543673}" type="slidenum">
              <a:rPr lang="en-US"/>
              <a:pPr>
                <a:defRPr/>
              </a:pPr>
              <a:t>‹#›</a:t>
            </a:fld>
            <a:endParaRPr lang="en-US"/>
          </a:p>
        </p:txBody>
      </p:sp>
    </p:spTree>
    <p:extLst>
      <p:ext uri="{BB962C8B-B14F-4D97-AF65-F5344CB8AC3E}">
        <p14:creationId xmlns:p14="http://schemas.microsoft.com/office/powerpoint/2010/main" val="21483694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68BFB2E-4036-432B-8C30-ED4F1761F5FB}" type="slidenum">
              <a:rPr lang="en-US"/>
              <a:pPr>
                <a:defRPr/>
              </a:pPr>
              <a:t>‹#›</a:t>
            </a:fld>
            <a:endParaRPr lang="en-US"/>
          </a:p>
        </p:txBody>
      </p:sp>
    </p:spTree>
    <p:extLst>
      <p:ext uri="{BB962C8B-B14F-4D97-AF65-F5344CB8AC3E}">
        <p14:creationId xmlns:p14="http://schemas.microsoft.com/office/powerpoint/2010/main" val="30887793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413238B-D9D7-4B7E-992D-F5E93A3DCB9B}" type="slidenum">
              <a:rPr lang="en-US"/>
              <a:pPr>
                <a:defRPr/>
              </a:pPr>
              <a:t>‹#›</a:t>
            </a:fld>
            <a:endParaRPr lang="en-US"/>
          </a:p>
        </p:txBody>
      </p:sp>
    </p:spTree>
    <p:extLst>
      <p:ext uri="{BB962C8B-B14F-4D97-AF65-F5344CB8AC3E}">
        <p14:creationId xmlns:p14="http://schemas.microsoft.com/office/powerpoint/2010/main" val="25501546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E2E02C1-C6F6-45A4-8FE6-D0ACBD7EC56F}" type="slidenum">
              <a:rPr lang="en-US"/>
              <a:pPr>
                <a:defRPr/>
              </a:pPr>
              <a:t>‹#›</a:t>
            </a:fld>
            <a:endParaRPr lang="en-US"/>
          </a:p>
        </p:txBody>
      </p:sp>
    </p:spTree>
    <p:extLst>
      <p:ext uri="{BB962C8B-B14F-4D97-AF65-F5344CB8AC3E}">
        <p14:creationId xmlns:p14="http://schemas.microsoft.com/office/powerpoint/2010/main" val="18478087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0992EEE6-7934-4447-AE7E-DB8B5B5BAD05}" type="slidenum">
              <a:rPr lang="en-US"/>
              <a:pPr>
                <a:defRPr/>
              </a:pPr>
              <a:t>‹#›</a:t>
            </a:fld>
            <a:endParaRPr lang="en-US"/>
          </a:p>
        </p:txBody>
      </p:sp>
    </p:spTree>
    <p:extLst>
      <p:ext uri="{BB962C8B-B14F-4D97-AF65-F5344CB8AC3E}">
        <p14:creationId xmlns:p14="http://schemas.microsoft.com/office/powerpoint/2010/main" val="39842235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FF8F188B-AE0D-4F70-AB17-E4365730CFB5}" type="slidenum">
              <a:rPr lang="en-US"/>
              <a:pPr>
                <a:defRPr/>
              </a:pPr>
              <a:t>‹#›</a:t>
            </a:fld>
            <a:endParaRPr lang="en-US"/>
          </a:p>
        </p:txBody>
      </p:sp>
    </p:spTree>
    <p:extLst>
      <p:ext uri="{BB962C8B-B14F-4D97-AF65-F5344CB8AC3E}">
        <p14:creationId xmlns:p14="http://schemas.microsoft.com/office/powerpoint/2010/main" val="9326441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9AAA2DA6-B81D-48C5-A790-B77AC1B8A1E6}" type="slidenum">
              <a:rPr lang="en-US"/>
              <a:pPr>
                <a:defRPr/>
              </a:pPr>
              <a:t>‹#›</a:t>
            </a:fld>
            <a:endParaRPr lang="en-US"/>
          </a:p>
        </p:txBody>
      </p:sp>
    </p:spTree>
    <p:extLst>
      <p:ext uri="{BB962C8B-B14F-4D97-AF65-F5344CB8AC3E}">
        <p14:creationId xmlns:p14="http://schemas.microsoft.com/office/powerpoint/2010/main" val="132966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9AAA2DA6-B81D-48C5-A790-B77AC1B8A1E6}" type="slidenum">
              <a:rPr lang="en-US"/>
              <a:pPr>
                <a:defRPr/>
              </a:pPr>
              <a:t>‹#›</a:t>
            </a:fld>
            <a:endParaRPr lang="en-US"/>
          </a:p>
        </p:txBody>
      </p:sp>
    </p:spTree>
    <p:extLst>
      <p:ext uri="{BB962C8B-B14F-4D97-AF65-F5344CB8AC3E}">
        <p14:creationId xmlns:p14="http://schemas.microsoft.com/office/powerpoint/2010/main" val="15536835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37C3481-D51C-4C69-8E0A-B5960550DA95}" type="slidenum">
              <a:rPr lang="en-US"/>
              <a:pPr>
                <a:defRPr/>
              </a:pPr>
              <a:t>‹#›</a:t>
            </a:fld>
            <a:endParaRPr lang="en-US"/>
          </a:p>
        </p:txBody>
      </p:sp>
    </p:spTree>
    <p:extLst>
      <p:ext uri="{BB962C8B-B14F-4D97-AF65-F5344CB8AC3E}">
        <p14:creationId xmlns:p14="http://schemas.microsoft.com/office/powerpoint/2010/main" val="18879983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2CECE3F-F5F8-4E3C-B63E-A40FE00CEE93}" type="slidenum">
              <a:rPr lang="en-US"/>
              <a:pPr>
                <a:defRPr/>
              </a:pPr>
              <a:t>‹#›</a:t>
            </a:fld>
            <a:endParaRPr lang="en-US"/>
          </a:p>
        </p:txBody>
      </p:sp>
    </p:spTree>
    <p:extLst>
      <p:ext uri="{BB962C8B-B14F-4D97-AF65-F5344CB8AC3E}">
        <p14:creationId xmlns:p14="http://schemas.microsoft.com/office/powerpoint/2010/main" val="22452143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48158B9-4A1B-47A2-ACB8-F26502FDF937}" type="slidenum">
              <a:rPr lang="en-US"/>
              <a:pPr>
                <a:defRPr/>
              </a:pPr>
              <a:t>‹#›</a:t>
            </a:fld>
            <a:endParaRPr lang="en-US"/>
          </a:p>
        </p:txBody>
      </p:sp>
    </p:spTree>
    <p:extLst>
      <p:ext uri="{BB962C8B-B14F-4D97-AF65-F5344CB8AC3E}">
        <p14:creationId xmlns:p14="http://schemas.microsoft.com/office/powerpoint/2010/main" val="30222722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7198B70-B9C1-48F2-8A08-50076C38A550}" type="slidenum">
              <a:rPr lang="en-US"/>
              <a:pPr>
                <a:defRPr/>
              </a:pPr>
              <a:t>‹#›</a:t>
            </a:fld>
            <a:endParaRPr lang="en-US"/>
          </a:p>
        </p:txBody>
      </p:sp>
    </p:spTree>
    <p:extLst>
      <p:ext uri="{BB962C8B-B14F-4D97-AF65-F5344CB8AC3E}">
        <p14:creationId xmlns:p14="http://schemas.microsoft.com/office/powerpoint/2010/main" val="19339383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Chart Placeholder 2"/>
          <p:cNvSpPr>
            <a:spLocks noGrp="1"/>
          </p:cNvSpPr>
          <p:nvPr>
            <p:ph type="chart" idx="1"/>
          </p:nvPr>
        </p:nvSpPr>
        <p:spPr>
          <a:xfrm>
            <a:off x="1117600" y="1752600"/>
            <a:ext cx="103632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217FD2A-6967-4141-957D-A85AB866B670}" type="slidenum">
              <a:rPr lang="en-US"/>
              <a:pPr>
                <a:defRPr/>
              </a:pPr>
              <a:t>‹#›</a:t>
            </a:fld>
            <a:endParaRPr lang="en-US"/>
          </a:p>
        </p:txBody>
      </p:sp>
    </p:spTree>
    <p:extLst>
      <p:ext uri="{BB962C8B-B14F-4D97-AF65-F5344CB8AC3E}">
        <p14:creationId xmlns:p14="http://schemas.microsoft.com/office/powerpoint/2010/main" val="34250385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1176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6FCBE21-034F-4F49-87B5-C3A44F585EB3}" type="slidenum">
              <a:rPr lang="en-US"/>
              <a:pPr>
                <a:defRPr/>
              </a:pPr>
              <a:t>‹#›</a:t>
            </a:fld>
            <a:endParaRPr lang="en-US"/>
          </a:p>
        </p:txBody>
      </p:sp>
    </p:spTree>
    <p:extLst>
      <p:ext uri="{BB962C8B-B14F-4D97-AF65-F5344CB8AC3E}">
        <p14:creationId xmlns:p14="http://schemas.microsoft.com/office/powerpoint/2010/main" val="17903997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F9FD318E-0623-426F-9C9B-912F38B1E058}" type="slidenum">
              <a:rPr lang="en-US"/>
              <a:pPr>
                <a:defRPr/>
              </a:pPr>
              <a:t>‹#›</a:t>
            </a:fld>
            <a:endParaRPr lang="en-US"/>
          </a:p>
        </p:txBody>
      </p:sp>
    </p:spTree>
    <p:extLst>
      <p:ext uri="{BB962C8B-B14F-4D97-AF65-F5344CB8AC3E}">
        <p14:creationId xmlns:p14="http://schemas.microsoft.com/office/powerpoint/2010/main" val="41999529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6CB689-949D-4E86-89FD-7D23323725FE}" type="slidenum">
              <a:rPr lang="en-US"/>
              <a:pPr>
                <a:defRPr/>
              </a:pPr>
              <a:t>‹#›</a:t>
            </a:fld>
            <a:endParaRPr lang="en-US"/>
          </a:p>
        </p:txBody>
      </p:sp>
    </p:spTree>
    <p:extLst>
      <p:ext uri="{BB962C8B-B14F-4D97-AF65-F5344CB8AC3E}">
        <p14:creationId xmlns:p14="http://schemas.microsoft.com/office/powerpoint/2010/main" val="38869327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E09696-6CAB-41B8-B189-1C3DD67987B0}" type="slidenum">
              <a:rPr lang="en-US"/>
              <a:pPr>
                <a:defRPr/>
              </a:pPr>
              <a:t>‹#›</a:t>
            </a:fld>
            <a:endParaRPr lang="en-US"/>
          </a:p>
        </p:txBody>
      </p:sp>
    </p:spTree>
    <p:extLst>
      <p:ext uri="{BB962C8B-B14F-4D97-AF65-F5344CB8AC3E}">
        <p14:creationId xmlns:p14="http://schemas.microsoft.com/office/powerpoint/2010/main" val="11600448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005BD9-2E46-4280-99FD-E8DD9F3402CF}" type="slidenum">
              <a:rPr lang="en-US"/>
              <a:pPr>
                <a:defRPr/>
              </a:pPr>
              <a:t>‹#›</a:t>
            </a:fld>
            <a:endParaRPr lang="en-US"/>
          </a:p>
        </p:txBody>
      </p:sp>
    </p:spTree>
    <p:extLst>
      <p:ext uri="{BB962C8B-B14F-4D97-AF65-F5344CB8AC3E}">
        <p14:creationId xmlns:p14="http://schemas.microsoft.com/office/powerpoint/2010/main" val="1443622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37C3481-D51C-4C69-8E0A-B5960550DA95}" type="slidenum">
              <a:rPr lang="en-US"/>
              <a:pPr>
                <a:defRPr/>
              </a:pPr>
              <a:t>‹#›</a:t>
            </a:fld>
            <a:endParaRPr lang="en-US"/>
          </a:p>
        </p:txBody>
      </p:sp>
    </p:spTree>
    <p:extLst>
      <p:ext uri="{BB962C8B-B14F-4D97-AF65-F5344CB8AC3E}">
        <p14:creationId xmlns:p14="http://schemas.microsoft.com/office/powerpoint/2010/main" val="42103034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45CB6E-3A8B-49AA-A403-6E136B25E9CA}" type="slidenum">
              <a:rPr lang="en-US"/>
              <a:pPr>
                <a:defRPr/>
              </a:pPr>
              <a:t>‹#›</a:t>
            </a:fld>
            <a:endParaRPr lang="en-US"/>
          </a:p>
        </p:txBody>
      </p:sp>
    </p:spTree>
    <p:extLst>
      <p:ext uri="{BB962C8B-B14F-4D97-AF65-F5344CB8AC3E}">
        <p14:creationId xmlns:p14="http://schemas.microsoft.com/office/powerpoint/2010/main" val="14975407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249C56-4674-4B25-B34E-BCF669D01E20}" type="slidenum">
              <a:rPr lang="en-US"/>
              <a:pPr>
                <a:defRPr/>
              </a:pPr>
              <a:t>‹#›</a:t>
            </a:fld>
            <a:endParaRPr lang="en-US"/>
          </a:p>
        </p:txBody>
      </p:sp>
    </p:spTree>
    <p:extLst>
      <p:ext uri="{BB962C8B-B14F-4D97-AF65-F5344CB8AC3E}">
        <p14:creationId xmlns:p14="http://schemas.microsoft.com/office/powerpoint/2010/main" val="33998052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1277DB-2B1E-4992-84CA-C7B9196ABB4B}" type="slidenum">
              <a:rPr lang="en-US"/>
              <a:pPr>
                <a:defRPr/>
              </a:pPr>
              <a:t>‹#›</a:t>
            </a:fld>
            <a:endParaRPr lang="en-US"/>
          </a:p>
        </p:txBody>
      </p:sp>
    </p:spTree>
    <p:extLst>
      <p:ext uri="{BB962C8B-B14F-4D97-AF65-F5344CB8AC3E}">
        <p14:creationId xmlns:p14="http://schemas.microsoft.com/office/powerpoint/2010/main" val="1068058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6A113F4-2121-4910-A416-C0405FBB27DC}" type="slidenum">
              <a:rPr lang="en-US"/>
              <a:pPr>
                <a:defRPr/>
              </a:pPr>
              <a:t>‹#›</a:t>
            </a:fld>
            <a:endParaRPr lang="en-US"/>
          </a:p>
        </p:txBody>
      </p:sp>
    </p:spTree>
    <p:extLst>
      <p:ext uri="{BB962C8B-B14F-4D97-AF65-F5344CB8AC3E}">
        <p14:creationId xmlns:p14="http://schemas.microsoft.com/office/powerpoint/2010/main" val="32119990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14EC93-43A2-4B66-976B-E46F8864DCB1}" type="slidenum">
              <a:rPr lang="en-US"/>
              <a:pPr>
                <a:defRPr/>
              </a:pPr>
              <a:t>‹#›</a:t>
            </a:fld>
            <a:endParaRPr lang="en-US"/>
          </a:p>
        </p:txBody>
      </p:sp>
    </p:spTree>
    <p:extLst>
      <p:ext uri="{BB962C8B-B14F-4D97-AF65-F5344CB8AC3E}">
        <p14:creationId xmlns:p14="http://schemas.microsoft.com/office/powerpoint/2010/main" val="39132510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A03421-CA94-44F8-89DD-610AF236D6A7}" type="slidenum">
              <a:rPr lang="en-US"/>
              <a:pPr>
                <a:defRPr/>
              </a:pPr>
              <a:t>‹#›</a:t>
            </a:fld>
            <a:endParaRPr lang="en-US"/>
          </a:p>
        </p:txBody>
      </p:sp>
    </p:spTree>
    <p:extLst>
      <p:ext uri="{BB962C8B-B14F-4D97-AF65-F5344CB8AC3E}">
        <p14:creationId xmlns:p14="http://schemas.microsoft.com/office/powerpoint/2010/main" val="40914929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70C61-2226-42A3-9E2F-3C21B0B1C6E8}" type="slidenum">
              <a:rPr lang="en-US"/>
              <a:pPr>
                <a:defRPr/>
              </a:pPr>
              <a:t>‹#›</a:t>
            </a:fld>
            <a:endParaRPr lang="en-US"/>
          </a:p>
        </p:txBody>
      </p:sp>
    </p:spTree>
    <p:extLst>
      <p:ext uri="{BB962C8B-B14F-4D97-AF65-F5344CB8AC3E}">
        <p14:creationId xmlns:p14="http://schemas.microsoft.com/office/powerpoint/2010/main" val="601706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6ABD3-599B-491C-9B25-80419CBFA989}" type="slidenum">
              <a:rPr lang="en-US"/>
              <a:pPr>
                <a:defRPr/>
              </a:pPr>
              <a:t>‹#›</a:t>
            </a:fld>
            <a:endParaRPr lang="en-US"/>
          </a:p>
        </p:txBody>
      </p:sp>
    </p:spTree>
    <p:extLst>
      <p:ext uri="{BB962C8B-B14F-4D97-AF65-F5344CB8AC3E}">
        <p14:creationId xmlns:p14="http://schemas.microsoft.com/office/powerpoint/2010/main" val="7038310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6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9F175AF-29BC-410D-8A8D-76AE8E6CDD7A}" type="slidenum">
              <a:rPr lang="en-US"/>
              <a:pPr>
                <a:defRPr/>
              </a:pPr>
              <a:t>‹#›</a:t>
            </a:fld>
            <a:endParaRPr lang="en-US"/>
          </a:p>
        </p:txBody>
      </p:sp>
    </p:spTree>
    <p:extLst>
      <p:ext uri="{BB962C8B-B14F-4D97-AF65-F5344CB8AC3E}">
        <p14:creationId xmlns:p14="http://schemas.microsoft.com/office/powerpoint/2010/main" val="26146790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E95E7E-39E2-4908-8ABB-F019E27CB6D0}" type="slidenum">
              <a:rPr lang="en-US"/>
              <a:pPr>
                <a:defRPr/>
              </a:pPr>
              <a:t>‹#›</a:t>
            </a:fld>
            <a:endParaRPr lang="en-US"/>
          </a:p>
        </p:txBody>
      </p:sp>
    </p:spTree>
    <p:extLst>
      <p:ext uri="{BB962C8B-B14F-4D97-AF65-F5344CB8AC3E}">
        <p14:creationId xmlns:p14="http://schemas.microsoft.com/office/powerpoint/2010/main" val="1471053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2CECE3F-F5F8-4E3C-B63E-A40FE00CEE93}" type="slidenum">
              <a:rPr lang="en-US"/>
              <a:pPr>
                <a:defRPr/>
              </a:pPr>
              <a:t>‹#›</a:t>
            </a:fld>
            <a:endParaRPr lang="en-US"/>
          </a:p>
        </p:txBody>
      </p:sp>
    </p:spTree>
    <p:extLst>
      <p:ext uri="{BB962C8B-B14F-4D97-AF65-F5344CB8AC3E}">
        <p14:creationId xmlns:p14="http://schemas.microsoft.com/office/powerpoint/2010/main" val="16480760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2C91A1-EDBF-4A86-9AFB-0D3C2697A2E5}" type="slidenum">
              <a:rPr lang="en-US"/>
              <a:pPr>
                <a:defRPr/>
              </a:pPr>
              <a:t>‹#›</a:t>
            </a:fld>
            <a:endParaRPr lang="en-US"/>
          </a:p>
        </p:txBody>
      </p:sp>
    </p:spTree>
    <p:extLst>
      <p:ext uri="{BB962C8B-B14F-4D97-AF65-F5344CB8AC3E}">
        <p14:creationId xmlns:p14="http://schemas.microsoft.com/office/powerpoint/2010/main" val="639262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C0C5A-2547-456C-8086-33BF58271610}" type="slidenum">
              <a:rPr lang="en-US"/>
              <a:pPr>
                <a:defRPr/>
              </a:pPr>
              <a:t>‹#›</a:t>
            </a:fld>
            <a:endParaRPr lang="en-US"/>
          </a:p>
        </p:txBody>
      </p:sp>
    </p:spTree>
    <p:extLst>
      <p:ext uri="{BB962C8B-B14F-4D97-AF65-F5344CB8AC3E}">
        <p14:creationId xmlns:p14="http://schemas.microsoft.com/office/powerpoint/2010/main" val="38035602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CDA45A-9161-40F6-A11C-3BC315681DC2}" type="slidenum">
              <a:rPr lang="en-US"/>
              <a:pPr>
                <a:defRPr/>
              </a:pPr>
              <a:t>‹#›</a:t>
            </a:fld>
            <a:endParaRPr lang="en-US"/>
          </a:p>
        </p:txBody>
      </p:sp>
    </p:spTree>
    <p:extLst>
      <p:ext uri="{BB962C8B-B14F-4D97-AF65-F5344CB8AC3E}">
        <p14:creationId xmlns:p14="http://schemas.microsoft.com/office/powerpoint/2010/main" val="11715042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1A50EE-EB51-47AB-AB1C-66416A1A3055}" type="slidenum">
              <a:rPr lang="en-US"/>
              <a:pPr>
                <a:defRPr/>
              </a:pPr>
              <a:t>‹#›</a:t>
            </a:fld>
            <a:endParaRPr lang="en-US"/>
          </a:p>
        </p:txBody>
      </p:sp>
    </p:spTree>
    <p:extLst>
      <p:ext uri="{BB962C8B-B14F-4D97-AF65-F5344CB8AC3E}">
        <p14:creationId xmlns:p14="http://schemas.microsoft.com/office/powerpoint/2010/main" val="14156263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39FB21-80C1-4C91-93D7-B716352EC81B}" type="slidenum">
              <a:rPr lang="en-US"/>
              <a:pPr>
                <a:defRPr/>
              </a:pPr>
              <a:t>‹#›</a:t>
            </a:fld>
            <a:endParaRPr lang="en-US"/>
          </a:p>
        </p:txBody>
      </p:sp>
    </p:spTree>
    <p:extLst>
      <p:ext uri="{BB962C8B-B14F-4D97-AF65-F5344CB8AC3E}">
        <p14:creationId xmlns:p14="http://schemas.microsoft.com/office/powerpoint/2010/main" val="38150496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A82C42-1DCE-4EDE-8E56-06997B2291C0}" type="slidenum">
              <a:rPr lang="en-US"/>
              <a:pPr>
                <a:defRPr/>
              </a:pPr>
              <a:t>‹#›</a:t>
            </a:fld>
            <a:endParaRPr lang="en-US"/>
          </a:p>
        </p:txBody>
      </p:sp>
    </p:spTree>
    <p:extLst>
      <p:ext uri="{BB962C8B-B14F-4D97-AF65-F5344CB8AC3E}">
        <p14:creationId xmlns:p14="http://schemas.microsoft.com/office/powerpoint/2010/main" val="42209100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FE219F-30A8-492C-BE92-FBD1F7B9CE13}" type="slidenum">
              <a:rPr lang="en-US"/>
              <a:pPr>
                <a:defRPr/>
              </a:pPr>
              <a:t>‹#›</a:t>
            </a:fld>
            <a:endParaRPr lang="en-US"/>
          </a:p>
        </p:txBody>
      </p:sp>
    </p:spTree>
    <p:extLst>
      <p:ext uri="{BB962C8B-B14F-4D97-AF65-F5344CB8AC3E}">
        <p14:creationId xmlns:p14="http://schemas.microsoft.com/office/powerpoint/2010/main" val="23092683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82C959-8B81-4AEA-9993-7834BA6C06CE}" type="slidenum">
              <a:rPr lang="en-US"/>
              <a:pPr>
                <a:defRPr/>
              </a:pPr>
              <a:t>‹#›</a:t>
            </a:fld>
            <a:endParaRPr lang="en-US"/>
          </a:p>
        </p:txBody>
      </p:sp>
    </p:spTree>
    <p:extLst>
      <p:ext uri="{BB962C8B-B14F-4D97-AF65-F5344CB8AC3E}">
        <p14:creationId xmlns:p14="http://schemas.microsoft.com/office/powerpoint/2010/main" val="3771343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C90433-68E1-458C-A5BB-26801E340DB1}" type="slidenum">
              <a:rPr lang="en-US"/>
              <a:pPr>
                <a:defRPr/>
              </a:pPr>
              <a:t>‹#›</a:t>
            </a:fld>
            <a:endParaRPr lang="en-US"/>
          </a:p>
        </p:txBody>
      </p:sp>
    </p:spTree>
    <p:extLst>
      <p:ext uri="{BB962C8B-B14F-4D97-AF65-F5344CB8AC3E}">
        <p14:creationId xmlns:p14="http://schemas.microsoft.com/office/powerpoint/2010/main" val="22406796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AABC34-1952-4E04-992D-20F4FC9F3EC4}" type="slidenum">
              <a:rPr lang="en-US"/>
              <a:pPr>
                <a:defRPr/>
              </a:pPr>
              <a:t>‹#›</a:t>
            </a:fld>
            <a:endParaRPr lang="en-US"/>
          </a:p>
        </p:txBody>
      </p:sp>
    </p:spTree>
    <p:extLst>
      <p:ext uri="{BB962C8B-B14F-4D97-AF65-F5344CB8AC3E}">
        <p14:creationId xmlns:p14="http://schemas.microsoft.com/office/powerpoint/2010/main" val="550784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6" Type="http://schemas.openxmlformats.org/officeDocument/2006/relationships/theme" Target="../theme/theme1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6" Type="http://schemas.openxmlformats.org/officeDocument/2006/relationships/theme" Target="../theme/theme13.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theme" Target="../theme/theme14.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5.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6.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7.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5" Type="http://schemas.openxmlformats.org/officeDocument/2006/relationships/theme" Target="../theme/theme18.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19.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0.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1.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2.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3.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4.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5.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6.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6" Type="http://schemas.openxmlformats.org/officeDocument/2006/relationships/theme" Target="../theme/theme27.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slideLayout" Target="../slideLayouts/slideLayout33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slideLayout" Target="../slideLayouts/slideLayout33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28.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29.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slideLayout" Target="../slideLayouts/slideLayout369.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slideLayout" Target="../slideLayouts/slideLayout368.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5" Type="http://schemas.openxmlformats.org/officeDocument/2006/relationships/theme" Target="../theme/theme30.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 Id="rId14" Type="http://schemas.openxmlformats.org/officeDocument/2006/relationships/slideLayout" Target="../slideLayouts/slideLayout37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31.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89.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theme" Target="../theme/theme32.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00.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theme" Target="../theme/theme33.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11.xml"/><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theme" Target="../theme/theme34.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22.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theme" Target="../theme/theme35.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33.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theme" Target="../theme/theme36.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44.xml"/><Relationship Id="rId13" Type="http://schemas.openxmlformats.org/officeDocument/2006/relationships/slideLayout" Target="../slideLayouts/slideLayout449.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slideLayout" Target="../slideLayouts/slideLayout448.xml"/><Relationship Id="rId2" Type="http://schemas.openxmlformats.org/officeDocument/2006/relationships/slideLayout" Target="../slideLayouts/slideLayout438.xml"/><Relationship Id="rId16" Type="http://schemas.openxmlformats.org/officeDocument/2006/relationships/theme" Target="../theme/theme37.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5" Type="http://schemas.openxmlformats.org/officeDocument/2006/relationships/slideLayout" Target="../slideLayouts/slideLayout45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 Id="rId14" Type="http://schemas.openxmlformats.org/officeDocument/2006/relationships/slideLayout" Target="../slideLayouts/slideLayout45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59.xml"/><Relationship Id="rId13" Type="http://schemas.openxmlformats.org/officeDocument/2006/relationships/slideLayout" Target="../slideLayouts/slideLayout464.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slideLayout" Target="../slideLayouts/slideLayout463.xml"/><Relationship Id="rId2" Type="http://schemas.openxmlformats.org/officeDocument/2006/relationships/slideLayout" Target="../slideLayouts/slideLayout453.xml"/><Relationship Id="rId16" Type="http://schemas.openxmlformats.org/officeDocument/2006/relationships/theme" Target="../theme/theme38.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5" Type="http://schemas.openxmlformats.org/officeDocument/2006/relationships/slideLayout" Target="../slideLayouts/slideLayout46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 Id="rId14" Type="http://schemas.openxmlformats.org/officeDocument/2006/relationships/slideLayout" Target="../slideLayouts/slideLayout46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39.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3.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6.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7.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8.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9218" name="Rectangle 15"/>
          <p:cNvSpPr>
            <a:spLocks noGrp="1" noChangeArrowheads="1"/>
          </p:cNvSpPr>
          <p:nvPr>
            <p:ph type="title"/>
          </p:nvPr>
        </p:nvSpPr>
        <p:spPr bwMode="auto">
          <a:xfrm>
            <a:off x="1117600" y="342900"/>
            <a:ext cx="10363200" cy="11049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16"/>
          <p:cNvSpPr>
            <a:spLocks noGrp="1" noChangeArrowheads="1"/>
          </p:cNvSpPr>
          <p:nvPr>
            <p:ph type="body" idx="1"/>
          </p:nvPr>
        </p:nvSpPr>
        <p:spPr bwMode="auto">
          <a:xfrm>
            <a:off x="1117600" y="1752600"/>
            <a:ext cx="103632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a:solidFill>
                  <a:srgbClr val="000000"/>
                </a:solidFill>
                <a:latin typeface="Times New Roman" pitchFamily="18" charset="0"/>
                <a:cs typeface="+mn-cs"/>
              </a:defRPr>
            </a:lvl1pPr>
          </a:lstStyle>
          <a:p>
            <a:pPr fontAlgn="base">
              <a:spcBef>
                <a:spcPct val="0"/>
              </a:spcBef>
              <a:spcAft>
                <a:spcPct val="0"/>
              </a:spcAft>
              <a:defRPr/>
            </a:pPr>
            <a:fld id="{C20685E1-413B-4886-B7B0-70B3523EC73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20635415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pPr fontAlgn="base">
              <a:spcBef>
                <a:spcPct val="0"/>
              </a:spcBef>
              <a:spcAft>
                <a:spcPct val="0"/>
              </a:spcAft>
            </a:pPr>
            <a:fld id="{89212510-533F-4784-A463-F7E9061F2A7E}" type="slidenum">
              <a:rPr lang="en-US">
                <a:ea typeface="MS PGothic" panose="020B0600070205080204" pitchFamily="34" charset="-128"/>
              </a:rPr>
              <a:pPr fontAlgn="base">
                <a:spcBef>
                  <a:spcPct val="0"/>
                </a:spcBef>
                <a:spcAft>
                  <a:spcPct val="0"/>
                </a:spcAft>
              </a:pPr>
              <a:t>‹#›</a:t>
            </a:fld>
            <a:endParaRPr lang="en-US">
              <a:ea typeface="MS PGothic" panose="020B0600070205080204" pitchFamily="34" charset="-128"/>
            </a:endParaRPr>
          </a:p>
        </p:txBody>
      </p:sp>
    </p:spTree>
    <p:extLst>
      <p:ext uri="{BB962C8B-B14F-4D97-AF65-F5344CB8AC3E}">
        <p14:creationId xmlns:p14="http://schemas.microsoft.com/office/powerpoint/2010/main" val="2213210593"/>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99036780-B515-4B23-8BCD-9388678F55B3}" type="datetimeFigureOut">
              <a:rPr lang="en-US">
                <a:cs typeface="Arial" pitchFamily="34" charset="0"/>
              </a:rPr>
              <a:pPr>
                <a:defRPr/>
              </a:pPr>
              <a:t>7/31/2016</a:t>
            </a:fld>
            <a:endParaRPr lang="en-US">
              <a:cs typeface="Arial" pitchFamily="34" charset="0"/>
            </a:endParaRPr>
          </a:p>
        </p:txBody>
      </p:sp>
      <p:sp>
        <p:nvSpPr>
          <p:cNvPr id="5" name="Footer Placeholder 4"/>
          <p:cNvSpPr>
            <a:spLocks noGrp="1"/>
          </p:cNvSpPr>
          <p:nvPr>
            <p:ph type="ftr" sz="quarter" idx="3"/>
          </p:nvPr>
        </p:nvSpPr>
        <p:spPr>
          <a:xfrm>
            <a:off x="4165600" y="63564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itchFamily="34" charset="0"/>
            </a:endParaRPr>
          </a:p>
        </p:txBody>
      </p:sp>
      <p:sp>
        <p:nvSpPr>
          <p:cNvPr id="6" name="Slide Number Placeholder 5"/>
          <p:cNvSpPr>
            <a:spLocks noGrp="1"/>
          </p:cNvSpPr>
          <p:nvPr>
            <p:ph type="sldNum" sz="quarter" idx="4"/>
          </p:nvPr>
        </p:nvSpPr>
        <p:spPr>
          <a:xfrm>
            <a:off x="8737600" y="63564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fontAlgn="base">
              <a:spcBef>
                <a:spcPct val="0"/>
              </a:spcBef>
              <a:spcAft>
                <a:spcPct val="0"/>
              </a:spcAft>
              <a:defRPr/>
            </a:pPr>
            <a:fld id="{31A6D366-F418-46D2-9A46-422586A440D5}" type="slidenum">
              <a:rPr lang="en-US">
                <a:cs typeface="Arial" pitchFamily="34" charset="0"/>
              </a:rPr>
              <a:pPr fontAlgn="base">
                <a:spcBef>
                  <a:spcPct val="0"/>
                </a:spcBef>
                <a:spcAft>
                  <a:spcPct val="0"/>
                </a:spcAft>
                <a:defRPr/>
              </a:pPr>
              <a:t>‹#›</a:t>
            </a:fld>
            <a:endParaRPr lang="en-US">
              <a:cs typeface="Arial" pitchFamily="34" charset="0"/>
            </a:endParaRPr>
          </a:p>
        </p:txBody>
      </p:sp>
    </p:spTree>
    <p:extLst>
      <p:ext uri="{BB962C8B-B14F-4D97-AF65-F5344CB8AC3E}">
        <p14:creationId xmlns:p14="http://schemas.microsoft.com/office/powerpoint/2010/main" val="2189455698"/>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b="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b="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b="0">
                <a:solidFill>
                  <a:srgbClr val="000000"/>
                </a:solidFill>
                <a:latin typeface="Arial" charset="0"/>
                <a:cs typeface="+mn-cs"/>
              </a:defRPr>
            </a:lvl1pPr>
          </a:lstStyle>
          <a:p>
            <a:pPr fontAlgn="base">
              <a:spcBef>
                <a:spcPct val="0"/>
              </a:spcBef>
              <a:spcAft>
                <a:spcPct val="0"/>
              </a:spcAft>
              <a:defRPr/>
            </a:pPr>
            <a:fld id="{7EEC23D2-B6B2-4379-A94B-567DEE1C5DB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97933896"/>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C1E6C879-7338-4EDF-B859-CBC69311B69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477924681"/>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pPr>
            <a:fld id="{BD929C78-0BB1-4C82-AF77-E399BAE9A6B0}" type="slidenum">
              <a:rPr lang="en-US" smtClean="0">
                <a:cs typeface="Arial" panose="020B0604020202020204" pitchFamily="34" charset="0"/>
              </a:rPr>
              <a:pPr fontAlgn="base">
                <a:spcBef>
                  <a:spcPct val="0"/>
                </a:spcBef>
                <a:spcAft>
                  <a:spcPct val="0"/>
                </a:spcAft>
              </a:pPr>
              <a:t>‹#›</a:t>
            </a:fld>
            <a:endParaRPr lang="en-US">
              <a:cs typeface="Arial" panose="020B0604020202020204" pitchFamily="34" charset="0"/>
            </a:endParaRPr>
          </a:p>
        </p:txBody>
      </p:sp>
    </p:spTree>
    <p:extLst>
      <p:ext uri="{BB962C8B-B14F-4D97-AF65-F5344CB8AC3E}">
        <p14:creationId xmlns:p14="http://schemas.microsoft.com/office/powerpoint/2010/main" val="2708831798"/>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 id="2147484414" r:id="rId12"/>
    <p:sldLayoutId id="2147484415" r:id="rId13"/>
    <p:sldLayoutId id="214748441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6A2231CB-1015-43E6-BAAA-D05771DFEFB3}" type="datetimeFigureOut">
              <a:rPr lang="en-US">
                <a:ea typeface="MS PGothic" panose="020B0600070205080204" pitchFamily="34" charset="-128"/>
              </a:rPr>
              <a:pPr>
                <a:defRPr/>
              </a:pPr>
              <a:t>7/31/2016</a:t>
            </a:fld>
            <a:endParaRPr lang="en-US">
              <a:ea typeface="MS PGothic" panose="020B0600070205080204"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ea typeface="MS PGothic" panose="020B0600070205080204"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cs typeface="Arial" panose="020B0604020202020204" pitchFamily="34" charset="0"/>
              </a:defRPr>
            </a:lvl1pPr>
          </a:lstStyle>
          <a:p>
            <a:pPr fontAlgn="base">
              <a:spcBef>
                <a:spcPct val="0"/>
              </a:spcBef>
              <a:spcAft>
                <a:spcPct val="0"/>
              </a:spcAft>
              <a:defRPr/>
            </a:pPr>
            <a:fld id="{23CC535C-2EFF-4006-AE5D-6072A5128D72}" type="slidenum">
              <a:rPr lang="en-US">
                <a:ea typeface="MS PGothic" panose="020B0600070205080204" pitchFamily="34" charset="-128"/>
              </a:rPr>
              <a:pPr fontAlgn="base">
                <a:spcBef>
                  <a:spcPct val="0"/>
                </a:spcBef>
                <a:spcAft>
                  <a:spcPct val="0"/>
                </a:spcAft>
                <a:defRPr/>
              </a:pPr>
              <a:t>‹#›</a:t>
            </a:fld>
            <a:endParaRPr lang="en-US">
              <a:ea typeface="MS PGothic" panose="020B0600070205080204" pitchFamily="34" charset="-128"/>
            </a:endParaRPr>
          </a:p>
        </p:txBody>
      </p:sp>
    </p:spTree>
    <p:extLst>
      <p:ext uri="{BB962C8B-B14F-4D97-AF65-F5344CB8AC3E}">
        <p14:creationId xmlns:p14="http://schemas.microsoft.com/office/powerpoint/2010/main" val="1299940975"/>
      </p:ext>
    </p:extLst>
  </p:cSld>
  <p:clrMap bg1="lt1" tx1="dk1" bg2="lt2" tx2="dk2" accent1="accent1" accent2="accent2" accent3="accent3" accent4="accent4" accent5="accent5" accent6="accent6" hlink="hlink" folHlink="folHlink"/>
  <p:sldLayoutIdLst>
    <p:sldLayoutId id="2147484737" r:id="rId1"/>
    <p:sldLayoutId id="2147484738" r:id="rId2"/>
    <p:sldLayoutId id="2147484739" r:id="rId3"/>
    <p:sldLayoutId id="2147484740" r:id="rId4"/>
    <p:sldLayoutId id="2147484741" r:id="rId5"/>
    <p:sldLayoutId id="2147484742" r:id="rId6"/>
    <p:sldLayoutId id="2147484743" r:id="rId7"/>
    <p:sldLayoutId id="2147484744" r:id="rId8"/>
    <p:sldLayoutId id="2147484745" r:id="rId9"/>
    <p:sldLayoutId id="2147484746" r:id="rId10"/>
    <p:sldLayoutId id="214748474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7/31/2016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201362925"/>
      </p:ext>
    </p:extLst>
  </p:cSld>
  <p:clrMap bg1="lt1" tx1="dk1" bg2="lt2" tx2="dk2" accent1="accent1" accent2="accent2" accent3="accent3" accent4="accent4" accent5="accent5" accent6="accent6" hlink="hlink" folHlink="folHlink"/>
  <p:sldLayoutIdLst>
    <p:sldLayoutId id="2147484808" r:id="rId1"/>
    <p:sldLayoutId id="2147484809" r:id="rId2"/>
    <p:sldLayoutId id="2147484810" r:id="rId3"/>
    <p:sldLayoutId id="2147484811" r:id="rId4"/>
    <p:sldLayoutId id="2147484812" r:id="rId5"/>
    <p:sldLayoutId id="2147484813" r:id="rId6"/>
    <p:sldLayoutId id="2147484814" r:id="rId7"/>
    <p:sldLayoutId id="2147484815" r:id="rId8"/>
    <p:sldLayoutId id="2147484816" r:id="rId9"/>
    <p:sldLayoutId id="2147484817" r:id="rId10"/>
    <p:sldLayoutId id="21474848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710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3A878891-4EDF-4802-AD16-EC41D4BE2F44}" type="datetimeFigureOut">
              <a:rPr lang="en-US"/>
              <a:pPr>
                <a:defRPr/>
              </a:pPr>
              <a:t>7/31/2016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71ECF4B8-BBB3-4C5D-8A4F-6C3B3E311B9B}" type="slidenum">
              <a:rPr lang="en-US"/>
              <a:pPr>
                <a:defRPr/>
              </a:pPr>
              <a:t>‹#›</a:t>
            </a:fld>
            <a:endParaRPr lang="en-US"/>
          </a:p>
        </p:txBody>
      </p:sp>
    </p:spTree>
    <p:extLst>
      <p:ext uri="{BB962C8B-B14F-4D97-AF65-F5344CB8AC3E}">
        <p14:creationId xmlns:p14="http://schemas.microsoft.com/office/powerpoint/2010/main" val="227432535"/>
      </p:ext>
    </p:extLst>
  </p:cSld>
  <p:clrMap bg1="lt1" tx1="dk1" bg2="lt2" tx2="dk2" accent1="accent1" accent2="accent2" accent3="accent3" accent4="accent4" accent5="accent5" accent6="accent6" hlink="hlink" folHlink="folHlink"/>
  <p:sldLayoutIdLst>
    <p:sldLayoutId id="2147484820" r:id="rId1"/>
    <p:sldLayoutId id="2147484821" r:id="rId2"/>
    <p:sldLayoutId id="2147484822" r:id="rId3"/>
    <p:sldLayoutId id="2147484823" r:id="rId4"/>
    <p:sldLayoutId id="2147484824" r:id="rId5"/>
    <p:sldLayoutId id="2147484825" r:id="rId6"/>
    <p:sldLayoutId id="2147484826" r:id="rId7"/>
    <p:sldLayoutId id="2147484827" r:id="rId8"/>
    <p:sldLayoutId id="2147484828" r:id="rId9"/>
    <p:sldLayoutId id="2147484829" r:id="rId10"/>
    <p:sldLayoutId id="214748483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050" name="Rectangle 15"/>
          <p:cNvSpPr>
            <a:spLocks noGrp="1" noChangeArrowheads="1"/>
          </p:cNvSpPr>
          <p:nvPr>
            <p:ph type="title"/>
          </p:nvPr>
        </p:nvSpPr>
        <p:spPr bwMode="auto">
          <a:xfrm>
            <a:off x="1117600" y="342900"/>
            <a:ext cx="10363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51" name="Rectangle 16"/>
          <p:cNvSpPr>
            <a:spLocks noGrp="1" noChangeArrowheads="1"/>
          </p:cNvSpPr>
          <p:nvPr>
            <p:ph type="body" idx="1"/>
          </p:nvPr>
        </p:nvSpPr>
        <p:spPr bwMode="auto">
          <a:xfrm>
            <a:off x="1117600" y="17526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itchFamily="18" charset="0"/>
              </a:defRPr>
            </a:lvl1pPr>
          </a:lstStyle>
          <a:p>
            <a:pPr eaLnBrk="0" fontAlgn="base" hangingPunct="0">
              <a:spcBef>
                <a:spcPct val="0"/>
              </a:spcBef>
              <a:spcAft>
                <a:spcPct val="0"/>
              </a:spcAft>
            </a:pPr>
            <a:fld id="{8C4900CE-E101-45FC-98EE-097A8376C8FE}" type="slidenum">
              <a:rPr lang="en-US">
                <a:cs typeface="Arial" charset="0"/>
              </a:rPr>
              <a:pPr eaLnBrk="0" fontAlgn="base" hangingPunct="0">
                <a:spcBef>
                  <a:spcPct val="0"/>
                </a:spcBef>
                <a:spcAft>
                  <a:spcPct val="0"/>
                </a:spcAft>
              </a:pPr>
              <a:t>‹#›</a:t>
            </a:fld>
            <a:endParaRPr lang="en-US">
              <a:cs typeface="Arial" charset="0"/>
            </a:endParaRPr>
          </a:p>
        </p:txBody>
      </p:sp>
    </p:spTree>
    <p:extLst>
      <p:ext uri="{BB962C8B-B14F-4D97-AF65-F5344CB8AC3E}">
        <p14:creationId xmlns:p14="http://schemas.microsoft.com/office/powerpoint/2010/main" val="1376748164"/>
      </p:ext>
    </p:extLst>
  </p:cSld>
  <p:clrMap bg1="lt1" tx1="dk1" bg2="lt2" tx2="dk2" accent1="accent1" accent2="accent2" accent3="accent3" accent4="accent4" accent5="accent5" accent6="accent6" hlink="hlink" folHlink="folHlink"/>
  <p:sldLayoutIdLst>
    <p:sldLayoutId id="2147484886" r:id="rId1"/>
    <p:sldLayoutId id="2147484887" r:id="rId2"/>
    <p:sldLayoutId id="2147484888" r:id="rId3"/>
    <p:sldLayoutId id="2147484889" r:id="rId4"/>
    <p:sldLayoutId id="2147484890" r:id="rId5"/>
    <p:sldLayoutId id="2147484891" r:id="rId6"/>
    <p:sldLayoutId id="2147484892" r:id="rId7"/>
    <p:sldLayoutId id="2147484893" r:id="rId8"/>
    <p:sldLayoutId id="2147484894" r:id="rId9"/>
    <p:sldLayoutId id="2147484895" r:id="rId10"/>
    <p:sldLayoutId id="2147484896" r:id="rId11"/>
    <p:sldLayoutId id="2147484897" r:id="rId12"/>
    <p:sldLayoutId id="2147484898" r:id="rId13"/>
    <p:sldLayoutId id="2147484899" r:id="rId14"/>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379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66AACF7E-4CAE-45FF-B926-E3EB6D94EDDB}" type="datetimeFigureOut">
              <a:rPr lang="en-US"/>
              <a:pPr>
                <a:defRPr/>
              </a:pPr>
              <a:t>7/31/2016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52C8CCF3-454A-479E-B9DE-B035E8EB5C5F}" type="slidenum">
              <a:rPr lang="en-US"/>
              <a:pPr>
                <a:defRPr/>
              </a:pPr>
              <a:t>‹#›</a:t>
            </a:fld>
            <a:endParaRPr lang="en-US"/>
          </a:p>
        </p:txBody>
      </p:sp>
    </p:spTree>
    <p:extLst>
      <p:ext uri="{BB962C8B-B14F-4D97-AF65-F5344CB8AC3E}">
        <p14:creationId xmlns:p14="http://schemas.microsoft.com/office/powerpoint/2010/main" val="4167611971"/>
      </p:ext>
    </p:extLst>
  </p:cSld>
  <p:clrMap bg1="lt1" tx1="dk1" bg2="lt2" tx2="dk2" accent1="accent1" accent2="accent2" accent3="accent3" accent4="accent4" accent5="accent5" accent6="accent6" hlink="hlink" folHlink="folHlink"/>
  <p:sldLayoutIdLst>
    <p:sldLayoutId id="2147484953" r:id="rId1"/>
    <p:sldLayoutId id="2147484954" r:id="rId2"/>
    <p:sldLayoutId id="2147484955" r:id="rId3"/>
    <p:sldLayoutId id="2147484956" r:id="rId4"/>
    <p:sldLayoutId id="2147484957" r:id="rId5"/>
    <p:sldLayoutId id="2147484958" r:id="rId6"/>
    <p:sldLayoutId id="2147484959" r:id="rId7"/>
    <p:sldLayoutId id="2147484960" r:id="rId8"/>
    <p:sldLayoutId id="2147484961" r:id="rId9"/>
    <p:sldLayoutId id="2147484962" r:id="rId10"/>
    <p:sldLayoutId id="21474849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9D6C7E3B-540D-4F70-9533-B74C4D70CF3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19244929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103258"/>
      </p:ext>
    </p:extLst>
  </p:cSld>
  <p:clrMap bg1="lt1" tx1="dk1" bg2="lt2" tx2="dk2" accent1="accent1" accent2="accent2" accent3="accent3" accent4="accent4" accent5="accent5" accent6="accent6" hlink="hlink" folHlink="folHlink"/>
  <p:sldLayoutIdLst>
    <p:sldLayoutId id="2147485323" r:id="rId1"/>
    <p:sldLayoutId id="2147485324" r:id="rId2"/>
    <p:sldLayoutId id="2147485325" r:id="rId3"/>
    <p:sldLayoutId id="2147485326" r:id="rId4"/>
    <p:sldLayoutId id="2147485327" r:id="rId5"/>
    <p:sldLayoutId id="2147485328" r:id="rId6"/>
    <p:sldLayoutId id="2147485329" r:id="rId7"/>
    <p:sldLayoutId id="2147485330" r:id="rId8"/>
    <p:sldLayoutId id="2147485331" r:id="rId9"/>
    <p:sldLayoutId id="2147485332" r:id="rId10"/>
    <p:sldLayoutId id="21474853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BE0BD9-7EF3-4096-AE5D-C0E9E9C7A0A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76921B-E5B3-4172-9332-A5D1B3035E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583501"/>
      </p:ext>
    </p:extLst>
  </p:cSld>
  <p:clrMap bg1="lt1" tx1="dk1" bg2="lt2" tx2="dk2" accent1="accent1" accent2="accent2" accent3="accent3" accent4="accent4" accent5="accent5" accent6="accent6" hlink="hlink" folHlink="folHlink"/>
  <p:sldLayoutIdLst>
    <p:sldLayoutId id="2147485335" r:id="rId1"/>
    <p:sldLayoutId id="2147485336" r:id="rId2"/>
    <p:sldLayoutId id="2147485337" r:id="rId3"/>
    <p:sldLayoutId id="2147485338" r:id="rId4"/>
    <p:sldLayoutId id="2147485339" r:id="rId5"/>
    <p:sldLayoutId id="2147485340" r:id="rId6"/>
    <p:sldLayoutId id="2147485341" r:id="rId7"/>
    <p:sldLayoutId id="2147485342" r:id="rId8"/>
    <p:sldLayoutId id="2147485343" r:id="rId9"/>
    <p:sldLayoutId id="2147485344" r:id="rId10"/>
    <p:sldLayoutId id="21474853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7/31/2016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62776896"/>
      </p:ext>
    </p:extLst>
  </p:cSld>
  <p:clrMap bg1="lt1" tx1="dk1" bg2="lt2" tx2="dk2" accent1="accent1" accent2="accent2" accent3="accent3" accent4="accent4" accent5="accent5" accent6="accent6" hlink="hlink" folHlink="folHlink"/>
  <p:sldLayoutIdLst>
    <p:sldLayoutId id="2147485347" r:id="rId1"/>
    <p:sldLayoutId id="2147485348" r:id="rId2"/>
    <p:sldLayoutId id="2147485349" r:id="rId3"/>
    <p:sldLayoutId id="2147485350" r:id="rId4"/>
    <p:sldLayoutId id="2147485351" r:id="rId5"/>
    <p:sldLayoutId id="2147485352" r:id="rId6"/>
    <p:sldLayoutId id="2147485353" r:id="rId7"/>
    <p:sldLayoutId id="2147485354" r:id="rId8"/>
    <p:sldLayoutId id="2147485355" r:id="rId9"/>
    <p:sldLayoutId id="2147485356" r:id="rId10"/>
    <p:sldLayoutId id="214748535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9EF9A06-E70E-40E3-A532-C11555A94EC0}"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69565FD-50B0-4913-8898-B3B598886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410104"/>
      </p:ext>
    </p:extLst>
  </p:cSld>
  <p:clrMap bg1="lt1" tx1="dk1" bg2="lt2" tx2="dk2" accent1="accent1" accent2="accent2" accent3="accent3" accent4="accent4" accent5="accent5" accent6="accent6" hlink="hlink" folHlink="folHlink"/>
  <p:sldLayoutIdLst>
    <p:sldLayoutId id="2147485359" r:id="rId1"/>
    <p:sldLayoutId id="2147485360" r:id="rId2"/>
    <p:sldLayoutId id="2147485361" r:id="rId3"/>
    <p:sldLayoutId id="2147485362" r:id="rId4"/>
    <p:sldLayoutId id="2147485363" r:id="rId5"/>
    <p:sldLayoutId id="2147485364" r:id="rId6"/>
    <p:sldLayoutId id="2147485365" r:id="rId7"/>
    <p:sldLayoutId id="2147485366" r:id="rId8"/>
    <p:sldLayoutId id="2147485367" r:id="rId9"/>
    <p:sldLayoutId id="2147485368" r:id="rId10"/>
    <p:sldLayoutId id="214748536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7/31/2016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010365900"/>
      </p:ext>
    </p:extLst>
  </p:cSld>
  <p:clrMap bg1="lt1" tx1="dk1" bg2="lt2" tx2="dk2" accent1="accent1" accent2="accent2" accent3="accent3" accent4="accent4" accent5="accent5" accent6="accent6" hlink="hlink" folHlink="folHlink"/>
  <p:sldLayoutIdLst>
    <p:sldLayoutId id="2147485371" r:id="rId1"/>
    <p:sldLayoutId id="2147485372" r:id="rId2"/>
    <p:sldLayoutId id="2147485373" r:id="rId3"/>
    <p:sldLayoutId id="2147485374" r:id="rId4"/>
    <p:sldLayoutId id="2147485375" r:id="rId5"/>
    <p:sldLayoutId id="2147485376" r:id="rId6"/>
    <p:sldLayoutId id="2147485377" r:id="rId7"/>
    <p:sldLayoutId id="2147485378" r:id="rId8"/>
    <p:sldLayoutId id="2147485379" r:id="rId9"/>
    <p:sldLayoutId id="2147485380" r:id="rId10"/>
    <p:sldLayoutId id="214748538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7/31/2016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57437890"/>
      </p:ext>
    </p:extLst>
  </p:cSld>
  <p:clrMap bg1="lt1" tx1="dk1" bg2="lt2" tx2="dk2" accent1="accent1" accent2="accent2" accent3="accent3" accent4="accent4" accent5="accent5" accent6="accent6" hlink="hlink" folHlink="folHlink"/>
  <p:sldLayoutIdLst>
    <p:sldLayoutId id="2147485383" r:id="rId1"/>
    <p:sldLayoutId id="2147485384" r:id="rId2"/>
    <p:sldLayoutId id="2147485385" r:id="rId3"/>
    <p:sldLayoutId id="2147485386" r:id="rId4"/>
    <p:sldLayoutId id="2147485387" r:id="rId5"/>
    <p:sldLayoutId id="2147485388" r:id="rId6"/>
    <p:sldLayoutId id="2147485389" r:id="rId7"/>
    <p:sldLayoutId id="2147485390" r:id="rId8"/>
    <p:sldLayoutId id="2147485391" r:id="rId9"/>
    <p:sldLayoutId id="2147485392" r:id="rId10"/>
    <p:sldLayoutId id="214748539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710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3A878891-4EDF-4802-AD16-EC41D4BE2F44}" type="datetimeFigureOut">
              <a:rPr lang="en-US"/>
              <a:pPr>
                <a:defRPr/>
              </a:pPr>
              <a:t>7/31/2016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71ECF4B8-BBB3-4C5D-8A4F-6C3B3E311B9B}" type="slidenum">
              <a:rPr lang="en-US"/>
              <a:pPr>
                <a:defRPr/>
              </a:pPr>
              <a:t>‹#›</a:t>
            </a:fld>
            <a:endParaRPr lang="en-US"/>
          </a:p>
        </p:txBody>
      </p:sp>
    </p:spTree>
    <p:extLst>
      <p:ext uri="{BB962C8B-B14F-4D97-AF65-F5344CB8AC3E}">
        <p14:creationId xmlns:p14="http://schemas.microsoft.com/office/powerpoint/2010/main" val="3901060671"/>
      </p:ext>
    </p:extLst>
  </p:cSld>
  <p:clrMap bg1="lt1" tx1="dk1" bg2="lt2" tx2="dk2" accent1="accent1" accent2="accent2" accent3="accent3" accent4="accent4" accent5="accent5" accent6="accent6" hlink="hlink" folHlink="folHlink"/>
  <p:sldLayoutIdLst>
    <p:sldLayoutId id="2147485422" r:id="rId1"/>
    <p:sldLayoutId id="2147485423" r:id="rId2"/>
    <p:sldLayoutId id="2147485424" r:id="rId3"/>
    <p:sldLayoutId id="2147485425" r:id="rId4"/>
    <p:sldLayoutId id="2147485426" r:id="rId5"/>
    <p:sldLayoutId id="2147485427" r:id="rId6"/>
    <p:sldLayoutId id="2147485428" r:id="rId7"/>
    <p:sldLayoutId id="2147485429" r:id="rId8"/>
    <p:sldLayoutId id="2147485430" r:id="rId9"/>
    <p:sldLayoutId id="2147485431" r:id="rId10"/>
    <p:sldLayoutId id="214748543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latin typeface="Arial" charset="0"/>
                <a:cs typeface="+mn-cs"/>
              </a:defRPr>
            </a:lvl1pPr>
          </a:lstStyle>
          <a:p>
            <a:pPr fontAlgn="base">
              <a:spcBef>
                <a:spcPct val="0"/>
              </a:spcBef>
              <a:spcAft>
                <a:spcPct val="0"/>
              </a:spcAft>
              <a:defRPr/>
            </a:pPr>
            <a:fld id="{6DD0E27E-66F4-44AE-B308-C5AED197F0A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129365788"/>
      </p:ext>
    </p:extLst>
  </p:cSld>
  <p:clrMap bg1="lt1" tx1="dk1" bg2="lt2" tx2="dk2" accent1="accent1" accent2="accent2" accent3="accent3" accent4="accent4" accent5="accent5" accent6="accent6" hlink="hlink" folHlink="folHlink"/>
  <p:sldLayoutIdLst>
    <p:sldLayoutId id="2147485461" r:id="rId1"/>
    <p:sldLayoutId id="2147485462" r:id="rId2"/>
    <p:sldLayoutId id="2147485463" r:id="rId3"/>
    <p:sldLayoutId id="2147485464" r:id="rId4"/>
    <p:sldLayoutId id="2147485465" r:id="rId5"/>
    <p:sldLayoutId id="2147485466" r:id="rId6"/>
    <p:sldLayoutId id="2147485467" r:id="rId7"/>
    <p:sldLayoutId id="2147485468" r:id="rId8"/>
    <p:sldLayoutId id="2147485469" r:id="rId9"/>
    <p:sldLayoutId id="2147485470" r:id="rId10"/>
    <p:sldLayoutId id="2147485471" r:id="rId11"/>
    <p:sldLayoutId id="2147485472" r:id="rId12"/>
    <p:sldLayoutId id="2147485473" r:id="rId13"/>
    <p:sldLayoutId id="2147485474" r:id="rId14"/>
    <p:sldLayoutId id="2147485475" r:id="rId15"/>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cs typeface="Arial" charset="0"/>
              </a:rPr>
              <a:pPr/>
              <a:t>7/31/2016</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4122528095"/>
      </p:ext>
    </p:extLst>
  </p:cSld>
  <p:clrMap bg1="lt1" tx1="dk1" bg2="lt2" tx2="dk2" accent1="accent1" accent2="accent2" accent3="accent3" accent4="accent4" accent5="accent5" accent6="accent6" hlink="hlink" folHlink="folHlink"/>
  <p:sldLayoutIdLst>
    <p:sldLayoutId id="2147485504" r:id="rId1"/>
    <p:sldLayoutId id="2147485505" r:id="rId2"/>
    <p:sldLayoutId id="2147485506" r:id="rId3"/>
    <p:sldLayoutId id="2147485507" r:id="rId4"/>
    <p:sldLayoutId id="2147485508" r:id="rId5"/>
    <p:sldLayoutId id="2147485509" r:id="rId6"/>
    <p:sldLayoutId id="2147485510" r:id="rId7"/>
    <p:sldLayoutId id="2147485511" r:id="rId8"/>
    <p:sldLayoutId id="2147485512" r:id="rId9"/>
    <p:sldLayoutId id="2147485513" r:id="rId10"/>
    <p:sldLayoutId id="21474855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cs typeface="Arial" charset="0"/>
              </a:rPr>
              <a:pPr/>
              <a:t>7/31/2016</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519688450"/>
      </p:ext>
    </p:extLst>
  </p:cSld>
  <p:clrMap bg1="lt1" tx1="dk1" bg2="lt2" tx2="dk2" accent1="accent1" accent2="accent2" accent3="accent3" accent4="accent4" accent5="accent5" accent6="accent6" hlink="hlink" folHlink="folHlink"/>
  <p:sldLayoutIdLst>
    <p:sldLayoutId id="2147485516" r:id="rId1"/>
    <p:sldLayoutId id="2147485517" r:id="rId2"/>
    <p:sldLayoutId id="2147485518" r:id="rId3"/>
    <p:sldLayoutId id="2147485519" r:id="rId4"/>
    <p:sldLayoutId id="2147485520" r:id="rId5"/>
    <p:sldLayoutId id="2147485521" r:id="rId6"/>
    <p:sldLayoutId id="2147485522" r:id="rId7"/>
    <p:sldLayoutId id="2147485523" r:id="rId8"/>
    <p:sldLayoutId id="2147485524" r:id="rId9"/>
    <p:sldLayoutId id="2147485525" r:id="rId10"/>
    <p:sldLayoutId id="21474855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Text Placeholder 2"/>
          <p:cNvSpPr>
            <a:spLocks noGrp="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Arial" charset="0"/>
              </a:defRPr>
            </a:lvl1pPr>
          </a:lstStyle>
          <a:p>
            <a:pPr>
              <a:defRPr/>
            </a:pPr>
            <a:fld id="{2766E28F-ED1C-4078-B795-29430595CDE4}" type="datetimeFigureOut">
              <a:rPr lang="en-US"/>
              <a:pPr>
                <a:defRPr/>
              </a:pPr>
              <a:t>7/31/2016</a:t>
            </a:fld>
            <a:endParaRPr lang="en-US"/>
          </a:p>
        </p:txBody>
      </p:sp>
      <p:sp>
        <p:nvSpPr>
          <p:cNvPr id="5" name="Footer Placeholder 4"/>
          <p:cNvSpPr>
            <a:spLocks noGrp="1"/>
          </p:cNvSpPr>
          <p:nvPr>
            <p:ph type="ftr" sz="quarter" idx="3"/>
          </p:nvPr>
        </p:nvSpPr>
        <p:spPr>
          <a:xfrm>
            <a:off x="4165600" y="63564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Arial" charset="0"/>
              </a:defRPr>
            </a:lvl1pPr>
          </a:lstStyle>
          <a:p>
            <a:pPr>
              <a:defRPr/>
            </a:pPr>
            <a:endParaRPr lang="en-US"/>
          </a:p>
        </p:txBody>
      </p:sp>
      <p:sp>
        <p:nvSpPr>
          <p:cNvPr id="6" name="Slide Number Placeholder 5"/>
          <p:cNvSpPr>
            <a:spLocks noGrp="1"/>
          </p:cNvSpPr>
          <p:nvPr>
            <p:ph type="sldNum" sz="quarter" idx="4"/>
          </p:nvPr>
        </p:nvSpPr>
        <p:spPr>
          <a:xfrm>
            <a:off x="8737600" y="63564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Arial" charset="0"/>
              </a:defRPr>
            </a:lvl1pPr>
          </a:lstStyle>
          <a:p>
            <a:pPr>
              <a:defRPr/>
            </a:pPr>
            <a:fld id="{9C3BD57D-9950-4298-A746-8BF05DB3C6A5}" type="slidenum">
              <a:rPr lang="en-US"/>
              <a:pPr>
                <a:defRPr/>
              </a:pPr>
              <a:t>‹#›</a:t>
            </a:fld>
            <a:endParaRPr lang="en-US"/>
          </a:p>
        </p:txBody>
      </p:sp>
    </p:spTree>
    <p:extLst>
      <p:ext uri="{BB962C8B-B14F-4D97-AF65-F5344CB8AC3E}">
        <p14:creationId xmlns:p14="http://schemas.microsoft.com/office/powerpoint/2010/main" val="292039551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solidFill>
                  <a:srgbClr val="000000"/>
                </a:solidFill>
                <a:latin typeface="Arial" charset="0"/>
                <a:cs typeface="+mn-cs"/>
              </a:defRPr>
            </a:lvl1pPr>
          </a:lstStyle>
          <a:p>
            <a:pPr fontAlgn="base">
              <a:spcBef>
                <a:spcPct val="0"/>
              </a:spcBef>
              <a:spcAft>
                <a:spcPct val="0"/>
              </a:spcAft>
              <a:defRPr/>
            </a:pPr>
            <a:fld id="{E5ED3B95-3290-4D6F-9D64-FD874C82B47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93448592"/>
      </p:ext>
    </p:extLst>
  </p:cSld>
  <p:clrMap bg1="lt1" tx1="dk1" bg2="lt2" tx2="dk2" accent1="accent1" accent2="accent2" accent3="accent3" accent4="accent4" accent5="accent5" accent6="accent6" hlink="hlink" folHlink="folHlink"/>
  <p:sldLayoutIdLst>
    <p:sldLayoutId id="2147485557" r:id="rId1"/>
    <p:sldLayoutId id="2147485558" r:id="rId2"/>
    <p:sldLayoutId id="2147485559" r:id="rId3"/>
    <p:sldLayoutId id="2147485560" r:id="rId4"/>
    <p:sldLayoutId id="2147485561" r:id="rId5"/>
    <p:sldLayoutId id="2147485562" r:id="rId6"/>
    <p:sldLayoutId id="2147485563" r:id="rId7"/>
    <p:sldLayoutId id="2147485564" r:id="rId8"/>
    <p:sldLayoutId id="2147485565" r:id="rId9"/>
    <p:sldLayoutId id="2147485566" r:id="rId10"/>
    <p:sldLayoutId id="2147485567" r:id="rId11"/>
    <p:sldLayoutId id="2147485568" r:id="rId12"/>
    <p:sldLayoutId id="2147485569" r:id="rId13"/>
    <p:sldLayoutId id="2147485570" r:id="rId14"/>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134143"/>
      </p:ext>
    </p:extLst>
  </p:cSld>
  <p:clrMap bg1="lt1" tx1="dk1" bg2="lt2" tx2="dk2" accent1="accent1" accent2="accent2" accent3="accent3" accent4="accent4" accent5="accent5" accent6="accent6" hlink="hlink" folHlink="folHlink"/>
  <p:sldLayoutIdLst>
    <p:sldLayoutId id="2147485608" r:id="rId1"/>
    <p:sldLayoutId id="2147485609" r:id="rId2"/>
    <p:sldLayoutId id="2147485610" r:id="rId3"/>
    <p:sldLayoutId id="2147485611" r:id="rId4"/>
    <p:sldLayoutId id="2147485612" r:id="rId5"/>
    <p:sldLayoutId id="2147485613" r:id="rId6"/>
    <p:sldLayoutId id="2147485614" r:id="rId7"/>
    <p:sldLayoutId id="2147485615" r:id="rId8"/>
    <p:sldLayoutId id="2147485616" r:id="rId9"/>
    <p:sldLayoutId id="2147485617" r:id="rId10"/>
    <p:sldLayoutId id="21474856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031575"/>
      </p:ext>
    </p:extLst>
  </p:cSld>
  <p:clrMap bg1="lt1" tx1="dk1" bg2="lt2" tx2="dk2" accent1="accent1" accent2="accent2" accent3="accent3" accent4="accent4" accent5="accent5" accent6="accent6" hlink="hlink" folHlink="folHlink"/>
  <p:sldLayoutIdLst>
    <p:sldLayoutId id="2147485620" r:id="rId1"/>
    <p:sldLayoutId id="2147485621" r:id="rId2"/>
    <p:sldLayoutId id="2147485622" r:id="rId3"/>
    <p:sldLayoutId id="2147485623" r:id="rId4"/>
    <p:sldLayoutId id="2147485624" r:id="rId5"/>
    <p:sldLayoutId id="2147485625" r:id="rId6"/>
    <p:sldLayoutId id="2147485626" r:id="rId7"/>
    <p:sldLayoutId id="2147485627" r:id="rId8"/>
    <p:sldLayoutId id="2147485628" r:id="rId9"/>
    <p:sldLayoutId id="2147485629" r:id="rId10"/>
    <p:sldLayoutId id="21474856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126096"/>
      </p:ext>
    </p:extLst>
  </p:cSld>
  <p:clrMap bg1="lt1" tx1="dk1" bg2="lt2" tx2="dk2" accent1="accent1" accent2="accent2" accent3="accent3" accent4="accent4" accent5="accent5" accent6="accent6" hlink="hlink" folHlink="folHlink"/>
  <p:sldLayoutIdLst>
    <p:sldLayoutId id="2147485656" r:id="rId1"/>
    <p:sldLayoutId id="2147485657" r:id="rId2"/>
    <p:sldLayoutId id="2147485658" r:id="rId3"/>
    <p:sldLayoutId id="2147485659" r:id="rId4"/>
    <p:sldLayoutId id="2147485660" r:id="rId5"/>
    <p:sldLayoutId id="2147485661" r:id="rId6"/>
    <p:sldLayoutId id="2147485662" r:id="rId7"/>
    <p:sldLayoutId id="2147485663" r:id="rId8"/>
    <p:sldLayoutId id="2147485664" r:id="rId9"/>
    <p:sldLayoutId id="2147485665" r:id="rId10"/>
    <p:sldLayoutId id="214748566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1045461"/>
      </p:ext>
    </p:extLst>
  </p:cSld>
  <p:clrMap bg1="lt1" tx1="dk1" bg2="lt2" tx2="dk2" accent1="accent1" accent2="accent2" accent3="accent3" accent4="accent4" accent5="accent5" accent6="accent6" hlink="hlink" folHlink="folHlink"/>
  <p:sldLayoutIdLst>
    <p:sldLayoutId id="2147485668" r:id="rId1"/>
    <p:sldLayoutId id="2147485669" r:id="rId2"/>
    <p:sldLayoutId id="2147485670" r:id="rId3"/>
    <p:sldLayoutId id="2147485671" r:id="rId4"/>
    <p:sldLayoutId id="2147485672" r:id="rId5"/>
    <p:sldLayoutId id="2147485673" r:id="rId6"/>
    <p:sldLayoutId id="2147485674" r:id="rId7"/>
    <p:sldLayoutId id="2147485675" r:id="rId8"/>
    <p:sldLayoutId id="2147485676" r:id="rId9"/>
    <p:sldLayoutId id="2147485677" r:id="rId10"/>
    <p:sldLayoutId id="214748567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7/31/2016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798433200"/>
      </p:ext>
    </p:extLst>
  </p:cSld>
  <p:clrMap bg1="lt1" tx1="dk1" bg2="lt2" tx2="dk2" accent1="accent1" accent2="accent2" accent3="accent3" accent4="accent4" accent5="accent5" accent6="accent6" hlink="hlink" folHlink="folHlink"/>
  <p:sldLayoutIdLst>
    <p:sldLayoutId id="2147485692" r:id="rId1"/>
    <p:sldLayoutId id="2147485693" r:id="rId2"/>
    <p:sldLayoutId id="2147485694" r:id="rId3"/>
    <p:sldLayoutId id="2147485695" r:id="rId4"/>
    <p:sldLayoutId id="2147485696" r:id="rId5"/>
    <p:sldLayoutId id="2147485697" r:id="rId6"/>
    <p:sldLayoutId id="2147485698" r:id="rId7"/>
    <p:sldLayoutId id="2147485699" r:id="rId8"/>
    <p:sldLayoutId id="2147485700" r:id="rId9"/>
    <p:sldLayoutId id="2147485701" r:id="rId10"/>
    <p:sldLayoutId id="214748570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7/31/2016</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989009772"/>
      </p:ext>
    </p:extLst>
  </p:cSld>
  <p:clrMap bg1="lt1" tx1="dk1" bg2="lt2" tx2="dk2" accent1="accent1" accent2="accent2" accent3="accent3" accent4="accent4" accent5="accent5" accent6="accent6" hlink="hlink" folHlink="folHlink"/>
  <p:sldLayoutIdLst>
    <p:sldLayoutId id="2147485704" r:id="rId1"/>
    <p:sldLayoutId id="2147485705" r:id="rId2"/>
    <p:sldLayoutId id="2147485706" r:id="rId3"/>
    <p:sldLayoutId id="2147485707" r:id="rId4"/>
    <p:sldLayoutId id="2147485708" r:id="rId5"/>
    <p:sldLayoutId id="2147485709" r:id="rId6"/>
    <p:sldLayoutId id="2147485710" r:id="rId7"/>
    <p:sldLayoutId id="2147485711" r:id="rId8"/>
    <p:sldLayoutId id="2147485712" r:id="rId9"/>
    <p:sldLayoutId id="2147485713" r:id="rId10"/>
    <p:sldLayoutId id="214748571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788">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788">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788">
                <a:solidFill>
                  <a:srgbClr val="000000"/>
                </a:solidFill>
                <a:latin typeface="Arial" charset="0"/>
                <a:cs typeface="+mn-cs"/>
              </a:defRPr>
            </a:lvl1pPr>
          </a:lstStyle>
          <a:p>
            <a:pPr>
              <a:defRPr/>
            </a:pPr>
            <a:fld id="{FCA9536A-DF80-40A5-8599-5C4EEA516D56}" type="slidenum">
              <a:rPr lang="en-US"/>
              <a:pPr>
                <a:defRPr/>
              </a:pPr>
              <a:t>‹#›</a:t>
            </a:fld>
            <a:endParaRPr lang="en-US"/>
          </a:p>
        </p:txBody>
      </p:sp>
    </p:spTree>
    <p:extLst>
      <p:ext uri="{BB962C8B-B14F-4D97-AF65-F5344CB8AC3E}">
        <p14:creationId xmlns:p14="http://schemas.microsoft.com/office/powerpoint/2010/main" val="3568248388"/>
      </p:ext>
    </p:extLst>
  </p:cSld>
  <p:clrMap bg1="lt1" tx1="dk1" bg2="lt2" tx2="dk2" accent1="accent1" accent2="accent2" accent3="accent3" accent4="accent4" accent5="accent5" accent6="accent6" hlink="hlink" folHlink="folHlink"/>
  <p:sldLayoutIdLst>
    <p:sldLayoutId id="2147485732" r:id="rId1"/>
    <p:sldLayoutId id="2147485733" r:id="rId2"/>
    <p:sldLayoutId id="2147485734" r:id="rId3"/>
    <p:sldLayoutId id="2147485735" r:id="rId4"/>
    <p:sldLayoutId id="2147485736" r:id="rId5"/>
    <p:sldLayoutId id="2147485737" r:id="rId6"/>
    <p:sldLayoutId id="2147485738" r:id="rId7"/>
    <p:sldLayoutId id="2147485739" r:id="rId8"/>
    <p:sldLayoutId id="2147485740" r:id="rId9"/>
    <p:sldLayoutId id="2147485741" r:id="rId10"/>
    <p:sldLayoutId id="2147485742" r:id="rId11"/>
    <p:sldLayoutId id="2147485743" r:id="rId12"/>
    <p:sldLayoutId id="2147485744" r:id="rId13"/>
    <p:sldLayoutId id="2147485745" r:id="rId14"/>
    <p:sldLayoutId id="2147485746" r:id="rId15"/>
  </p:sldLayoutIdLst>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400">
          <a:solidFill>
            <a:schemeClr val="tx2"/>
          </a:solidFill>
          <a:latin typeface="Arial" charset="0"/>
        </a:defRPr>
      </a:lvl2pPr>
      <a:lvl3pPr algn="ctr" rtl="0" eaLnBrk="0" fontAlgn="base" hangingPunct="0">
        <a:spcBef>
          <a:spcPct val="0"/>
        </a:spcBef>
        <a:spcAft>
          <a:spcPct val="0"/>
        </a:spcAft>
        <a:defRPr sz="2400">
          <a:solidFill>
            <a:schemeClr val="tx2"/>
          </a:solidFill>
          <a:latin typeface="Arial" charset="0"/>
        </a:defRPr>
      </a:lvl3pPr>
      <a:lvl4pPr algn="ctr" rtl="0" eaLnBrk="0" fontAlgn="base" hangingPunct="0">
        <a:spcBef>
          <a:spcPct val="0"/>
        </a:spcBef>
        <a:spcAft>
          <a:spcPct val="0"/>
        </a:spcAft>
        <a:defRPr sz="2400">
          <a:solidFill>
            <a:schemeClr val="tx2"/>
          </a:solidFill>
          <a:latin typeface="Arial" charset="0"/>
        </a:defRPr>
      </a:lvl4pPr>
      <a:lvl5pPr algn="ctr" rtl="0" eaLnBrk="0" fontAlgn="base" hangingPunct="0">
        <a:spcBef>
          <a:spcPct val="0"/>
        </a:spcBef>
        <a:spcAft>
          <a:spcPct val="0"/>
        </a:spcAft>
        <a:defRPr sz="2400">
          <a:solidFill>
            <a:schemeClr val="tx2"/>
          </a:solidFill>
          <a:latin typeface="Arial" charset="0"/>
        </a:defRPr>
      </a:lvl5pPr>
      <a:lvl6pPr marL="257175" algn="ctr" rtl="0" fontAlgn="base">
        <a:spcBef>
          <a:spcPct val="0"/>
        </a:spcBef>
        <a:spcAft>
          <a:spcPct val="0"/>
        </a:spcAft>
        <a:defRPr sz="2475">
          <a:solidFill>
            <a:schemeClr val="tx2"/>
          </a:solidFill>
          <a:latin typeface="Arial" charset="0"/>
        </a:defRPr>
      </a:lvl6pPr>
      <a:lvl7pPr marL="514350" algn="ctr" rtl="0" fontAlgn="base">
        <a:spcBef>
          <a:spcPct val="0"/>
        </a:spcBef>
        <a:spcAft>
          <a:spcPct val="0"/>
        </a:spcAft>
        <a:defRPr sz="2475">
          <a:solidFill>
            <a:schemeClr val="tx2"/>
          </a:solidFill>
          <a:latin typeface="Arial" charset="0"/>
        </a:defRPr>
      </a:lvl7pPr>
      <a:lvl8pPr marL="771525" algn="ctr" rtl="0" fontAlgn="base">
        <a:spcBef>
          <a:spcPct val="0"/>
        </a:spcBef>
        <a:spcAft>
          <a:spcPct val="0"/>
        </a:spcAft>
        <a:defRPr sz="2475">
          <a:solidFill>
            <a:schemeClr val="tx2"/>
          </a:solidFill>
          <a:latin typeface="Arial" charset="0"/>
        </a:defRPr>
      </a:lvl8pPr>
      <a:lvl9pPr marL="1028700" algn="ctr" rtl="0" fontAlgn="base">
        <a:spcBef>
          <a:spcPct val="0"/>
        </a:spcBef>
        <a:spcAft>
          <a:spcPct val="0"/>
        </a:spcAft>
        <a:defRPr sz="2475">
          <a:solidFill>
            <a:schemeClr val="tx2"/>
          </a:solidFill>
          <a:latin typeface="Arial" charset="0"/>
        </a:defRPr>
      </a:lvl9pPr>
    </p:titleStyle>
    <p:bodyStyle>
      <a:lvl1pPr marL="192088" indent="-192088" algn="l" rtl="0" eaLnBrk="0" fontAlgn="base" hangingPunct="0">
        <a:spcBef>
          <a:spcPct val="20000"/>
        </a:spcBef>
        <a:spcAft>
          <a:spcPct val="0"/>
        </a:spcAft>
        <a:buChar char="•"/>
        <a:defRPr>
          <a:solidFill>
            <a:schemeClr val="tx1"/>
          </a:solidFill>
          <a:latin typeface="+mn-lt"/>
          <a:ea typeface="+mn-ea"/>
          <a:cs typeface="+mn-cs"/>
        </a:defRPr>
      </a:lvl1pPr>
      <a:lvl2pPr marL="417513" indent="-160338" algn="l" rtl="0" eaLnBrk="0" fontAlgn="base" hangingPunct="0">
        <a:spcBef>
          <a:spcPct val="20000"/>
        </a:spcBef>
        <a:spcAft>
          <a:spcPct val="0"/>
        </a:spcAft>
        <a:buChar char="–"/>
        <a:defRPr sz="1500">
          <a:solidFill>
            <a:schemeClr val="tx1"/>
          </a:solidFill>
          <a:latin typeface="+mn-lt"/>
        </a:defRPr>
      </a:lvl2pPr>
      <a:lvl3pPr marL="642938" indent="-128588" algn="l" rtl="0" eaLnBrk="0" fontAlgn="base" hangingPunct="0">
        <a:spcBef>
          <a:spcPct val="20000"/>
        </a:spcBef>
        <a:spcAft>
          <a:spcPct val="0"/>
        </a:spcAft>
        <a:buChar char="•"/>
        <a:defRPr>
          <a:solidFill>
            <a:schemeClr val="tx1"/>
          </a:solidFill>
          <a:latin typeface="+mn-lt"/>
        </a:defRPr>
      </a:lvl3pPr>
      <a:lvl4pPr marL="900113" indent="-128588" algn="l" rtl="0" eaLnBrk="0" fontAlgn="base" hangingPunct="0">
        <a:spcBef>
          <a:spcPct val="20000"/>
        </a:spcBef>
        <a:spcAft>
          <a:spcPct val="0"/>
        </a:spcAft>
        <a:buChar char="–"/>
        <a:defRPr sz="1100">
          <a:solidFill>
            <a:schemeClr val="tx1"/>
          </a:solidFill>
          <a:latin typeface="+mn-lt"/>
        </a:defRPr>
      </a:lvl4pPr>
      <a:lvl5pPr marL="1157288" indent="-128588" algn="l" rtl="0" eaLnBrk="0" fontAlgn="base" hangingPunct="0">
        <a:spcBef>
          <a:spcPct val="20000"/>
        </a:spcBef>
        <a:spcAft>
          <a:spcPct val="0"/>
        </a:spcAft>
        <a:buChar char="»"/>
        <a:defRPr sz="1100">
          <a:solidFill>
            <a:schemeClr val="tx1"/>
          </a:solidFill>
          <a:latin typeface="+mn-lt"/>
        </a:defRPr>
      </a:lvl5pPr>
      <a:lvl6pPr marL="1414463" indent="-128588" algn="l" rtl="0" fontAlgn="base">
        <a:spcBef>
          <a:spcPct val="20000"/>
        </a:spcBef>
        <a:spcAft>
          <a:spcPct val="0"/>
        </a:spcAft>
        <a:buChar char="»"/>
        <a:defRPr sz="1125">
          <a:solidFill>
            <a:schemeClr val="tx1"/>
          </a:solidFill>
          <a:latin typeface="+mn-lt"/>
        </a:defRPr>
      </a:lvl6pPr>
      <a:lvl7pPr marL="1671638" indent="-128588" algn="l" rtl="0" fontAlgn="base">
        <a:spcBef>
          <a:spcPct val="20000"/>
        </a:spcBef>
        <a:spcAft>
          <a:spcPct val="0"/>
        </a:spcAft>
        <a:buChar char="»"/>
        <a:defRPr sz="1125">
          <a:solidFill>
            <a:schemeClr val="tx1"/>
          </a:solidFill>
          <a:latin typeface="+mn-lt"/>
        </a:defRPr>
      </a:lvl7pPr>
      <a:lvl8pPr marL="1928813" indent="-128588" algn="l" rtl="0" fontAlgn="base">
        <a:spcBef>
          <a:spcPct val="20000"/>
        </a:spcBef>
        <a:spcAft>
          <a:spcPct val="0"/>
        </a:spcAft>
        <a:buChar char="»"/>
        <a:defRPr sz="1125">
          <a:solidFill>
            <a:schemeClr val="tx1"/>
          </a:solidFill>
          <a:latin typeface="+mn-lt"/>
        </a:defRPr>
      </a:lvl8pPr>
      <a:lvl9pPr marL="2185988" indent="-128588" algn="l" rtl="0" fontAlgn="base">
        <a:spcBef>
          <a:spcPct val="20000"/>
        </a:spcBef>
        <a:spcAft>
          <a:spcPct val="0"/>
        </a:spcAft>
        <a:buChar char="»"/>
        <a:defRPr sz="1125">
          <a:solidFill>
            <a:schemeClr val="tx1"/>
          </a:solidFill>
          <a:latin typeface="+mn-lt"/>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solidFill>
                  <a:srgbClr val="000000"/>
                </a:solidFill>
                <a:latin typeface="Arial" charset="0"/>
                <a:cs typeface="+mn-cs"/>
              </a:defRPr>
            </a:lvl1pPr>
          </a:lstStyle>
          <a:p>
            <a:pPr eaLnBrk="1" hangingPunct="1">
              <a:defRPr/>
            </a:pPr>
            <a:fld id="{9D6C7E3B-540D-4F70-9533-B74C4D70CF39}" type="slidenum">
              <a:rPr lang="en-US"/>
              <a:pPr eaLnBrk="1" hangingPunct="1">
                <a:defRPr/>
              </a:pPr>
              <a:t>‹#›</a:t>
            </a:fld>
            <a:endParaRPr lang="en-US"/>
          </a:p>
        </p:txBody>
      </p:sp>
    </p:spTree>
    <p:extLst>
      <p:ext uri="{BB962C8B-B14F-4D97-AF65-F5344CB8AC3E}">
        <p14:creationId xmlns:p14="http://schemas.microsoft.com/office/powerpoint/2010/main" val="210927484"/>
      </p:ext>
    </p:extLst>
  </p:cSld>
  <p:clrMap bg1="lt1" tx1="dk1" bg2="lt2" tx2="dk2" accent1="accent1" accent2="accent2" accent3="accent3" accent4="accent4" accent5="accent5" accent6="accent6" hlink="hlink" folHlink="folHlink"/>
  <p:sldLayoutIdLst>
    <p:sldLayoutId id="2147485748" r:id="rId1"/>
    <p:sldLayoutId id="2147485749" r:id="rId2"/>
    <p:sldLayoutId id="2147485750" r:id="rId3"/>
    <p:sldLayoutId id="2147485751" r:id="rId4"/>
    <p:sldLayoutId id="2147485752" r:id="rId5"/>
    <p:sldLayoutId id="2147485753" r:id="rId6"/>
    <p:sldLayoutId id="2147485754" r:id="rId7"/>
    <p:sldLayoutId id="2147485755" r:id="rId8"/>
    <p:sldLayoutId id="2147485756" r:id="rId9"/>
    <p:sldLayoutId id="2147485757" r:id="rId10"/>
    <p:sldLayoutId id="2147485758" r:id="rId11"/>
    <p:sldLayoutId id="2147485759" r:id="rId12"/>
    <p:sldLayoutId id="2147485760" r:id="rId13"/>
    <p:sldLayoutId id="2147485761" r:id="rId14"/>
    <p:sldLayoutId id="2147485762" r:id="rId15"/>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FA307D3-9C1F-4C44-B04E-8C5D7B882584}" type="datetimeFigureOut">
              <a:rPr lang="en-US" smtClean="0">
                <a:solidFill>
                  <a:prstClr val="black">
                    <a:tint val="75000"/>
                  </a:prstClr>
                </a:solidFill>
              </a:rPr>
              <a:pPr defTabSz="457200"/>
              <a:t>7/31/2016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A324C9F-8222-B245-A13D-30B39B52CD2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231168470"/>
      </p:ext>
    </p:extLst>
  </p:cSld>
  <p:clrMap bg1="lt1" tx1="dk1" bg2="lt2" tx2="dk2" accent1="accent1" accent2="accent2" accent3="accent3" accent4="accent4" accent5="accent5" accent6="accent6" hlink="hlink" folHlink="folHlink"/>
  <p:sldLayoutIdLst>
    <p:sldLayoutId id="2147485764" r:id="rId1"/>
    <p:sldLayoutId id="2147485765" r:id="rId2"/>
    <p:sldLayoutId id="2147485766" r:id="rId3"/>
    <p:sldLayoutId id="2147485767" r:id="rId4"/>
    <p:sldLayoutId id="2147485768" r:id="rId5"/>
    <p:sldLayoutId id="2147485769" r:id="rId6"/>
    <p:sldLayoutId id="2147485770" r:id="rId7"/>
    <p:sldLayoutId id="2147485771" r:id="rId8"/>
    <p:sldLayoutId id="2147485772" r:id="rId9"/>
    <p:sldLayoutId id="2147485773" r:id="rId10"/>
    <p:sldLayoutId id="214748577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2766-9D55-4768-9556-70547C4D2E86}" type="datetimeFigureOut">
              <a:rPr lang="en-US" smtClean="0">
                <a:solidFill>
                  <a:prstClr val="black">
                    <a:tint val="75000"/>
                  </a:prstClr>
                </a:solidFill>
              </a:rPr>
              <a:pPr/>
              <a:t>7/31/2016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023610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735040" y="436563"/>
            <a:ext cx="10721920" cy="144267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17600" y="2038388"/>
            <a:ext cx="9956800" cy="39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040" y="6148976"/>
            <a:ext cx="28448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048A2453-CE69-4BE4-A7BE-AB4B59BC4619}" type="datetimeFigureOut">
              <a:rPr lang="en-US" smtClean="0">
                <a:solidFill>
                  <a:prstClr val="black">
                    <a:lumMod val="50000"/>
                    <a:lumOff val="50000"/>
                  </a:prstClr>
                </a:solidFill>
              </a:rPr>
              <a:pPr/>
              <a:t>7/31/2016</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4165600" y="6148976"/>
            <a:ext cx="38608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8612160" y="6148976"/>
            <a:ext cx="28448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91229520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9218" name="Rectangle 15"/>
          <p:cNvSpPr>
            <a:spLocks noGrp="1" noChangeArrowheads="1"/>
          </p:cNvSpPr>
          <p:nvPr>
            <p:ph type="title"/>
          </p:nvPr>
        </p:nvSpPr>
        <p:spPr bwMode="auto">
          <a:xfrm>
            <a:off x="1117600" y="342900"/>
            <a:ext cx="10363200" cy="11049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16"/>
          <p:cNvSpPr>
            <a:spLocks noGrp="1" noChangeArrowheads="1"/>
          </p:cNvSpPr>
          <p:nvPr>
            <p:ph type="body" idx="1"/>
          </p:nvPr>
        </p:nvSpPr>
        <p:spPr bwMode="auto">
          <a:xfrm>
            <a:off x="1117600" y="1752600"/>
            <a:ext cx="103632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a:solidFill>
                  <a:srgbClr val="000000"/>
                </a:solidFill>
                <a:latin typeface="Times New Roman" pitchFamily="18" charset="0"/>
                <a:cs typeface="+mn-cs"/>
              </a:defRPr>
            </a:lvl1pPr>
          </a:lstStyle>
          <a:p>
            <a:pPr fontAlgn="base">
              <a:spcBef>
                <a:spcPct val="0"/>
              </a:spcBef>
              <a:spcAft>
                <a:spcPct val="0"/>
              </a:spcAft>
              <a:defRPr/>
            </a:pPr>
            <a:fld id="{C20685E1-413B-4886-B7B0-70B3523EC73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9832754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fontAlgn="base">
              <a:spcBef>
                <a:spcPct val="0"/>
              </a:spcBef>
              <a:spcAft>
                <a:spcPct val="0"/>
              </a:spcAft>
              <a:defRPr/>
            </a:pPr>
            <a:fld id="{810FD8A1-F883-449F-8A33-6D9E4F4546CF}"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14167048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6D0D31C0-799C-4C6C-B0F3-5D4C71B4DA5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743275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4098" name="Rectangle 15"/>
          <p:cNvSpPr>
            <a:spLocks noGrp="1" noChangeArrowheads="1"/>
          </p:cNvSpPr>
          <p:nvPr>
            <p:ph type="title"/>
          </p:nvPr>
        </p:nvSpPr>
        <p:spPr bwMode="auto">
          <a:xfrm>
            <a:off x="1117600" y="342900"/>
            <a:ext cx="10363200" cy="11049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099" name="Rectangle 16"/>
          <p:cNvSpPr>
            <a:spLocks noGrp="1" noChangeArrowheads="1"/>
          </p:cNvSpPr>
          <p:nvPr>
            <p:ph type="body" idx="1"/>
          </p:nvPr>
        </p:nvSpPr>
        <p:spPr bwMode="auto">
          <a:xfrm>
            <a:off x="1117600" y="1752600"/>
            <a:ext cx="103632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a:solidFill>
                  <a:srgbClr val="000000"/>
                </a:solidFill>
                <a:latin typeface="Times New Roman" pitchFamily="18" charset="0"/>
                <a:cs typeface="+mn-cs"/>
              </a:defRPr>
            </a:lvl1pPr>
          </a:lstStyle>
          <a:p>
            <a:pPr fontAlgn="base">
              <a:spcBef>
                <a:spcPct val="0"/>
              </a:spcBef>
              <a:spcAft>
                <a:spcPct val="0"/>
              </a:spcAft>
              <a:defRPr/>
            </a:pPr>
            <a:fld id="{AE7F498C-527B-4078-A9A4-8ABEA7FBAF2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911555297"/>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4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4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5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4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25.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25.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2.wav"/><Relationship Id="rId1" Type="http://schemas.openxmlformats.org/officeDocument/2006/relationships/slideLayout" Target="../slideLayouts/slideLayout442.xml"/><Relationship Id="rId5" Type="http://schemas.openxmlformats.org/officeDocument/2006/relationships/image" Target="../media/image30.jp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25.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 Id="rId4" Type="http://schemas.openxmlformats.org/officeDocument/2006/relationships/hyperlink" Target="http://reviews-bonuses.net/videopedia-pro-1-0-reviews-bonuse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8.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pcworld.com/article/244021/22_million_workers_used_social_networks_to_land_their_current_job.html" TargetMode="External"/><Relationship Id="rId1" Type="http://schemas.openxmlformats.org/officeDocument/2006/relationships/slideLayout" Target="../slideLayouts/slideLayout255.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hyperlink" Target="http://www.ndtv.com/video/player/news/india-s-golf-prodigy-shubham-jaglan-returns-home-to-hero-s-welcome/377614" TargetMode="External"/><Relationship Id="rId2" Type="http://schemas.openxmlformats.org/officeDocument/2006/relationships/hyperlink" Target="http://sports.ndtv.com/golf/news/246551-shubham-jaglan-overwhelmed-by-dream-return-home-after-double-world-championship" TargetMode="External"/><Relationship Id="rId1" Type="http://schemas.openxmlformats.org/officeDocument/2006/relationships/slideLayout" Target="../slideLayouts/slideLayout82.xml"/><Relationship Id="rId5" Type="http://schemas.openxmlformats.org/officeDocument/2006/relationships/image" Target="../media/image37.pn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danpink.com/" TargetMode="External"/><Relationship Id="rId1" Type="http://schemas.openxmlformats.org/officeDocument/2006/relationships/slideLayout" Target="../slideLayouts/slideLayout394.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channel/UCIraI8XuWm5aHMPghT94PZA/videos" TargetMode="External"/><Relationship Id="rId2" Type="http://schemas.openxmlformats.org/officeDocument/2006/relationships/hyperlink" Target="https://www.youtube.com/watch?v=6VhR85IOztc" TargetMode="External"/><Relationship Id="rId1" Type="http://schemas.openxmlformats.org/officeDocument/2006/relationships/slideLayout" Target="../slideLayouts/slideLayout347.xml"/><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e-literate.tv/series/personalized-learning/" TargetMode="External"/><Relationship Id="rId1" Type="http://schemas.openxmlformats.org/officeDocument/2006/relationships/slideLayout" Target="../slideLayouts/slideLayout372.xml"/></Relationships>
</file>

<file path=ppt/slides/_rels/slide29.xml.rels><?xml version="1.0" encoding="UTF-8" standalone="yes"?>
<Relationships xmlns="http://schemas.openxmlformats.org/package/2006/relationships"><Relationship Id="rId3" Type="http://schemas.openxmlformats.org/officeDocument/2006/relationships/hyperlink" Target="http://www.eschoolnews.com/asugsvsummit/" TargetMode="External"/><Relationship Id="rId2" Type="http://schemas.openxmlformats.org/officeDocument/2006/relationships/hyperlink" Target="https://www.insidehighered.com/blogs/digital-tweed/what-i-learned-asu-gsv-summit" TargetMode="External"/><Relationship Id="rId1" Type="http://schemas.openxmlformats.org/officeDocument/2006/relationships/slideLayout" Target="../slideLayouts/slideLayout347.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wsj.com/articles/microsoft-to-acquire-linkedin-in-deal-valued-at-26-2-billion-1465821523" TargetMode="External"/><Relationship Id="rId1" Type="http://schemas.openxmlformats.org/officeDocument/2006/relationships/slideLayout" Target="../slideLayouts/slideLayout201.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chronicle.com/article/Same-Time-Many-Locations-/236788" TargetMode="External"/><Relationship Id="rId1" Type="http://schemas.openxmlformats.org/officeDocument/2006/relationships/slideLayout" Target="../slideLayouts/slideLayout201.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tubechop.com/watch/378752" TargetMode="External"/><Relationship Id="rId1" Type="http://schemas.openxmlformats.org/officeDocument/2006/relationships/slideLayout" Target="../slideLayouts/slideLayout36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1.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46.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120.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hyperlink" Target="http://education.indiana.edu/photos.html"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44.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4.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s://connect.iu.edu/p259wpiabg9/" TargetMode="External"/><Relationship Id="rId1" Type="http://schemas.openxmlformats.org/officeDocument/2006/relationships/slideLayout" Target="../slideLayouts/slideLayout237.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class-central.com/report/dr-chuck-graduate-ceremony-python-specialization/" TargetMode="External"/><Relationship Id="rId1" Type="http://schemas.openxmlformats.org/officeDocument/2006/relationships/slideLayout" Target="../slideLayouts/slideLayout201.xml"/></Relationships>
</file>

<file path=ppt/slides/_rels/slide40.xml.rels><?xml version="1.0" encoding="UTF-8" standalone="yes"?>
<Relationships xmlns="http://schemas.openxmlformats.org/package/2006/relationships"><Relationship Id="rId3" Type="http://schemas.openxmlformats.org/officeDocument/2006/relationships/hyperlink" Target="https://connect.iu.edu/p4bytsoronh/" TargetMode="External"/><Relationship Id="rId2" Type="http://schemas.openxmlformats.org/officeDocument/2006/relationships/hyperlink" Target="https://connect.iu.edu/p2ie1yx6z6x/" TargetMode="External"/><Relationship Id="rId1" Type="http://schemas.openxmlformats.org/officeDocument/2006/relationships/slideLayout" Target="../slideLayouts/slideLayout11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61.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24.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6.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92.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92.xml"/></Relationships>
</file>

<file path=ppt/slides/_rels/slide4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01.xml"/></Relationships>
</file>

<file path=ppt/slides/_rels/slide5.xml.rels><?xml version="1.0" encoding="UTF-8" standalone="yes"?>
<Relationships xmlns="http://schemas.openxmlformats.org/package/2006/relationships"><Relationship Id="rId3" Type="http://schemas.openxmlformats.org/officeDocument/2006/relationships/hyperlink" Target="https://degreed.com/" TargetMode="External"/><Relationship Id="rId2" Type="http://schemas.openxmlformats.org/officeDocument/2006/relationships/hyperlink" Target="http://chronicle.com/article/Credit-for-Watching-a-TED/232973/?cid=at&amp;utm_source=at&amp;utm_medium=en" TargetMode="External"/><Relationship Id="rId1" Type="http://schemas.openxmlformats.org/officeDocument/2006/relationships/slideLayout" Target="../slideLayouts/slideLayout427.xml"/><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92.xml"/><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92.xml"/></Relationships>
</file>

<file path=ppt/slides/_rels/slide5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2.xml"/></Relationships>
</file>

<file path=ppt/slides/_rels/slide5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92.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92.xml"/><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hyperlink" Target="https://connect.iu.edu/p259wpiabg9/" TargetMode="External"/><Relationship Id="rId1" Type="http://schemas.openxmlformats.org/officeDocument/2006/relationships/slideLayout" Target="../slideLayouts/slideLayout237.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92.xml"/></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s://bryanalexander.org/" TargetMode="External"/><Relationship Id="rId1" Type="http://schemas.openxmlformats.org/officeDocument/2006/relationships/slideLayout" Target="../slideLayouts/slideLayout336.xml"/><Relationship Id="rId4" Type="http://schemas.openxmlformats.org/officeDocument/2006/relationships/image" Target="../media/image96.jpeg"/></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events.shindig.com/event/ftf-wheeler" TargetMode="External"/><Relationship Id="rId1" Type="http://schemas.openxmlformats.org/officeDocument/2006/relationships/slideLayout" Target="../slideLayouts/slideLayout197.xml"/></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44.xml"/><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clomedia.com/articles/6720-will-video-based-learning-kill-the-lms" TargetMode="External"/><Relationship Id="rId1" Type="http://schemas.openxmlformats.org/officeDocument/2006/relationships/slideLayout" Target="../slideLayouts/slideLayout405.xml"/></Relationships>
</file>

<file path=ppt/slides/_rels/slide60.xml.rels><?xml version="1.0" encoding="UTF-8" standalone="yes"?>
<Relationships xmlns="http://schemas.openxmlformats.org/package/2006/relationships"><Relationship Id="rId8" Type="http://schemas.openxmlformats.org/officeDocument/2006/relationships/image" Target="../media/image105.83B210D0"/><Relationship Id="rId3" Type="http://schemas.openxmlformats.org/officeDocument/2006/relationships/hyperlink" Target="https://connect.iu.edu/p259wpiabg9/" TargetMode="External"/><Relationship Id="rId7" Type="http://schemas.openxmlformats.org/officeDocument/2006/relationships/image" Target="../media/image52.jpeg"/><Relationship Id="rId2" Type="http://schemas.openxmlformats.org/officeDocument/2006/relationships/image" Target="../media/image101.jpeg"/><Relationship Id="rId1" Type="http://schemas.openxmlformats.org/officeDocument/2006/relationships/slideLayout" Target="../slideLayouts/slideLayout303.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6.jpeg"/></Relationships>
</file>

<file path=ppt/slides/_rels/slide6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92.xml"/></Relationships>
</file>

<file path=ppt/slides/_rels/slide62.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image" Target="../media/image109.jpeg"/><Relationship Id="rId1" Type="http://schemas.openxmlformats.org/officeDocument/2006/relationships/slideLayout" Target="../slideLayouts/slideLayout292.xml"/><Relationship Id="rId6" Type="http://schemas.openxmlformats.org/officeDocument/2006/relationships/image" Target="../media/image113.jpeg"/><Relationship Id="rId5" Type="http://schemas.openxmlformats.org/officeDocument/2006/relationships/image" Target="../media/image112.jpeg"/><Relationship Id="rId10" Type="http://schemas.openxmlformats.org/officeDocument/2006/relationships/image" Target="../media/image117.jpeg"/><Relationship Id="rId4" Type="http://schemas.openxmlformats.org/officeDocument/2006/relationships/image" Target="../media/image111.jpeg"/><Relationship Id="rId9" Type="http://schemas.openxmlformats.org/officeDocument/2006/relationships/image" Target="../media/image116.jpeg"/></Relationships>
</file>

<file path=ppt/slides/_rels/slide6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44.xml"/></Relationships>
</file>

<file path=ppt/slides/_rels/slide6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92.xml"/></Relationships>
</file>

<file path=ppt/slides/_rels/slide6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92.xml"/></Relationships>
</file>

<file path=ppt/slides/_rels/slide6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82.xml"/></Relationships>
</file>

<file path=ppt/slides/_rels/slide67.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hyperlink" Target="https://emasie.smugmug.com/Learning-2015/Graphic-Illustrations/i-bRhXVKB/A" TargetMode="External"/><Relationship Id="rId1" Type="http://schemas.openxmlformats.org/officeDocument/2006/relationships/slideLayout" Target="../slideLayouts/slideLayout416.xml"/><Relationship Id="rId4" Type="http://schemas.openxmlformats.org/officeDocument/2006/relationships/image" Target="../media/image126.png"/></Relationships>
</file>

<file path=ppt/slides/_rels/slide6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www.aect.org/movies/2015ChinaSymposiumtest.asp" TargetMode="External"/><Relationship Id="rId1" Type="http://schemas.openxmlformats.org/officeDocument/2006/relationships/slideLayout" Target="../slideLayouts/slideLayout197.xml"/></Relationships>
</file>

<file path=ppt/slides/_rels/slide6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connectedcourses.net/thecourse/why-we-need-a-why/" TargetMode="External"/><Relationship Id="rId1" Type="http://schemas.openxmlformats.org/officeDocument/2006/relationships/slideLayout" Target="../slideLayouts/slideLayout78.xml"/><Relationship Id="rId4" Type="http://schemas.openxmlformats.org/officeDocument/2006/relationships/image" Target="../media/image129.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clomedia.com/articles/6720-will-video-based-learning-kill-the-lms" TargetMode="External"/><Relationship Id="rId1" Type="http://schemas.openxmlformats.org/officeDocument/2006/relationships/slideLayout" Target="../slideLayouts/slideLayout405.xml"/></Relationships>
</file>

<file path=ppt/slides/_rels/slide7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s://www.youtube.com/watch?v=Imxw0YwTh2Y&amp;list=UUClhO-jnvl1pEXd9Skv-_Iw" TargetMode="External"/><Relationship Id="rId1" Type="http://schemas.openxmlformats.org/officeDocument/2006/relationships/slideLayout" Target="../slideLayouts/slideLayout212.xml"/></Relationships>
</file>

<file path=ppt/slides/_rels/slide7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44.xml"/><Relationship Id="rId4" Type="http://schemas.openxmlformats.org/officeDocument/2006/relationships/image" Target="../media/image133.jpeg"/></Relationships>
</file>

<file path=ppt/slides/_rels/slide72.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G"/><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3" Type="http://schemas.openxmlformats.org/officeDocument/2006/relationships/hyperlink" Target="mailto:mtrucano@worldbank.org" TargetMode="External"/><Relationship Id="rId2" Type="http://schemas.openxmlformats.org/officeDocument/2006/relationships/hyperlink" Target="http://michaeltrucano.com/index.html" TargetMode="External"/><Relationship Id="rId1" Type="http://schemas.openxmlformats.org/officeDocument/2006/relationships/slideLayout" Target="../slideLayouts/slideLayout201.xml"/><Relationship Id="rId5" Type="http://schemas.openxmlformats.org/officeDocument/2006/relationships/image" Target="../media/image136.jpeg"/><Relationship Id="rId4" Type="http://schemas.openxmlformats.org/officeDocument/2006/relationships/hyperlink" Target="https://blogs.worldbank.org/edutech/edtech-and-mooc-times-china"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59.xml"/><Relationship Id="rId4" Type="http://schemas.openxmlformats.org/officeDocument/2006/relationships/image" Target="../media/image139.png"/></Relationships>
</file>

<file path=ppt/slides/_rels/slide7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90.xml"/><Relationship Id="rId4" Type="http://schemas.openxmlformats.org/officeDocument/2006/relationships/image" Target="../media/image142.jpeg"/></Relationships>
</file>

<file path=ppt/slides/_rels/slide7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s://blab.im/elearning-guild-remembering-jay-cross" TargetMode="External"/><Relationship Id="rId1" Type="http://schemas.openxmlformats.org/officeDocument/2006/relationships/slideLayout" Target="../slideLayouts/slideLayout248.xml"/></Relationships>
</file>

<file path=ppt/slides/_rels/slide7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81.xml"/></Relationships>
</file>

<file path=ppt/slides/_rels/slide7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81.xml"/></Relationships>
</file>

<file path=ppt/slides/_rels/slide7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8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thejournal.com/articles/2016/07/18/research-video-usage-in-ed-continues-ramp-up.aspx" TargetMode="External"/><Relationship Id="rId1" Type="http://schemas.openxmlformats.org/officeDocument/2006/relationships/slideLayout" Target="../slideLayouts/slideLayout197.xml"/></Relationships>
</file>

<file path=ppt/slides/_rels/slide8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70.xml"/></Relationships>
</file>

<file path=ppt/slides/_rels/slide81.xml.rels><?xml version="1.0" encoding="UTF-8" standalone="yes"?>
<Relationships xmlns="http://schemas.openxmlformats.org/package/2006/relationships"><Relationship Id="rId3" Type="http://schemas.openxmlformats.org/officeDocument/2006/relationships/hyperlink" Target="https://blab.im/" TargetMode="External"/><Relationship Id="rId2" Type="http://schemas.openxmlformats.org/officeDocument/2006/relationships/image" Target="../media/image150.jpeg"/><Relationship Id="rId1" Type="http://schemas.openxmlformats.org/officeDocument/2006/relationships/slideLayout" Target="../slideLayouts/slideLayout270.xml"/><Relationship Id="rId4" Type="http://schemas.openxmlformats.org/officeDocument/2006/relationships/hyperlink" Target="https://blab.im/jaycross-learning-for-yourself"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48.xml"/></Relationships>
</file>

<file path=ppt/slides/_rels/slide8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92.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fGbpwZNW3oI" TargetMode="External"/><Relationship Id="rId2" Type="http://schemas.openxmlformats.org/officeDocument/2006/relationships/hyperlink" Target="https://www.youtube.com/watch?v=JPsnxom1y9M" TargetMode="External"/><Relationship Id="rId1" Type="http://schemas.openxmlformats.org/officeDocument/2006/relationships/slideLayout" Target="../slideLayouts/slideLayout270.xml"/><Relationship Id="rId4" Type="http://schemas.openxmlformats.org/officeDocument/2006/relationships/image" Target="../media/image153.png"/></Relationships>
</file>

<file path=ppt/slides/_rels/slide85.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92.xml"/></Relationships>
</file>

<file path=ppt/slides/_rels/slide86.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hyperlink" Target="http://flipgrid.com/#429f88c5" TargetMode="External"/><Relationship Id="rId1" Type="http://schemas.openxmlformats.org/officeDocument/2006/relationships/slideLayout" Target="../slideLayouts/slideLayout223.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8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sxswedu.com/live?utm_campaign=Edu+2016&amp;utm_source=hs_email&amp;utm_medium=email&amp;utm_content=27144469&amp;_hsenc=p2ANqtz--ag6U7VJGlpYaciareNq6mryKvA63kCR5O3U8JVQkfAYp7yiTnncHnxw7_PmMpcjioI9V7z1-01hvyCrDPVEAR-x6HwQ&amp;_hsmi=27144469" TargetMode="External"/><Relationship Id="rId1" Type="http://schemas.openxmlformats.org/officeDocument/2006/relationships/slideLayout" Target="../slideLayouts/slideLayout383.xml"/></Relationships>
</file>

<file path=ppt/slides/_rels/slide8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48.xml"/><Relationship Id="rId5" Type="http://schemas.openxmlformats.org/officeDocument/2006/relationships/image" Target="../media/image165.jpeg"/><Relationship Id="rId4" Type="http://schemas.openxmlformats.org/officeDocument/2006/relationships/image" Target="../media/image164.jpeg"/></Relationships>
</file>

<file path=ppt/slides/_rels/slide89.xml.rels><?xml version="1.0" encoding="UTF-8" standalone="yes"?>
<Relationships xmlns="http://schemas.openxmlformats.org/package/2006/relationships"><Relationship Id="rId3" Type="http://schemas.openxmlformats.org/officeDocument/2006/relationships/image" Target="../media/image167.gif"/><Relationship Id="rId2" Type="http://schemas.openxmlformats.org/officeDocument/2006/relationships/image" Target="../media/image166.gif"/><Relationship Id="rId1" Type="http://schemas.openxmlformats.org/officeDocument/2006/relationships/slideLayout" Target="../slideLayouts/slideLayout172.xml"/><Relationship Id="rId6" Type="http://schemas.openxmlformats.org/officeDocument/2006/relationships/image" Target="../media/image170.gif"/><Relationship Id="rId5" Type="http://schemas.openxmlformats.org/officeDocument/2006/relationships/image" Target="../media/image169.gif"/><Relationship Id="rId4" Type="http://schemas.openxmlformats.org/officeDocument/2006/relationships/image" Target="../media/image168.gif"/></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thejournal.com/articles/2016/07/18/research-video-usage-in-ed-continues-ramp-up.aspx" TargetMode="External"/><Relationship Id="rId1" Type="http://schemas.openxmlformats.org/officeDocument/2006/relationships/slideLayout" Target="../slideLayouts/slideLayout197.xml"/></Relationships>
</file>

<file path=ppt/slides/_rels/slide90.xml.rels><?xml version="1.0" encoding="UTF-8" standalone="yes"?>
<Relationships xmlns="http://schemas.openxmlformats.org/package/2006/relationships"><Relationship Id="rId3" Type="http://schemas.openxmlformats.org/officeDocument/2006/relationships/hyperlink" Target="mailto:curt@worldisopen.com" TargetMode="External"/><Relationship Id="rId2" Type="http://schemas.openxmlformats.org/officeDocument/2006/relationships/notesSlide" Target="../notesSlides/notesSlide2.xml"/><Relationship Id="rId1" Type="http://schemas.openxmlformats.org/officeDocument/2006/relationships/slideLayout" Target="../slideLayouts/slideLayout310.xml"/><Relationship Id="rId6" Type="http://schemas.openxmlformats.org/officeDocument/2006/relationships/image" Target="../media/image103.png"/><Relationship Id="rId5" Type="http://schemas.openxmlformats.org/officeDocument/2006/relationships/image" Target="../media/image172.png"/><Relationship Id="rId4" Type="http://schemas.openxmlformats.org/officeDocument/2006/relationships/image" Target="../media/image1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144454" y="259773"/>
            <a:ext cx="10098510" cy="2228155"/>
          </a:xfrm>
        </p:spPr>
        <p:txBody>
          <a:bodyPr/>
          <a:lstStyle/>
          <a:p>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Through the Words of Experts: </a:t>
            </a:r>
            <a:b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Cases of Expanded Classrooms Using Conferencing Technology</a:t>
            </a:r>
            <a:endPar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6873" name="TextBox 9"/>
          <p:cNvSpPr txBox="1">
            <a:spLocks noChangeArrowheads="1"/>
          </p:cNvSpPr>
          <p:nvPr/>
        </p:nvSpPr>
        <p:spPr bwMode="auto">
          <a:xfrm>
            <a:off x="2820699" y="2765383"/>
            <a:ext cx="6322861" cy="1200329"/>
          </a:xfrm>
          <a:prstGeom prst="rect">
            <a:avLst/>
          </a:prstGeom>
          <a:noFill/>
          <a:ln w="9525">
            <a:noFill/>
            <a:miter lim="800000"/>
            <a:headEnd/>
            <a:tailEnd/>
          </a:ln>
        </p:spPr>
        <p:txBody>
          <a:bodyPr wrap="square">
            <a:spAutoFit/>
          </a:bodyPr>
          <a:lstStyle/>
          <a:p>
            <a:pPr algn="ctr" fontAlgn="base">
              <a:spcBef>
                <a:spcPct val="0"/>
              </a:spcBef>
              <a:spcAft>
                <a:spcPct val="0"/>
              </a:spcAft>
            </a:pPr>
            <a:r>
              <a:rPr lang="en-US" altLang="en-US" sz="2400" b="1" dirty="0">
                <a:solidFill>
                  <a:srgbClr val="000000"/>
                </a:solidFill>
                <a:latin typeface="Tahoma" pitchFamily="34" charset="0"/>
                <a:cs typeface="Tahoma" pitchFamily="34" charset="0"/>
              </a:rPr>
              <a:t>Dr. Curtis J. Bonk, cjbonk@indiana.edu </a:t>
            </a:r>
            <a:br>
              <a:rPr lang="en-US" altLang="en-US" sz="2400" b="1" dirty="0">
                <a:solidFill>
                  <a:srgbClr val="000000"/>
                </a:solidFill>
                <a:latin typeface="Tahoma" pitchFamily="34" charset="0"/>
                <a:cs typeface="Tahoma" pitchFamily="34" charset="0"/>
              </a:rPr>
            </a:br>
            <a:r>
              <a:rPr lang="en-US" altLang="en-US" sz="2400" b="1" dirty="0">
                <a:solidFill>
                  <a:srgbClr val="000000"/>
                </a:solidFill>
                <a:latin typeface="Tahoma" pitchFamily="34" charset="0"/>
                <a:cs typeface="Tahoma" pitchFamily="34" charset="0"/>
              </a:rPr>
              <a:t>Professor, Indiana University</a:t>
            </a:r>
          </a:p>
          <a:p>
            <a:pPr algn="ctr" fontAlgn="base">
              <a:spcBef>
                <a:spcPct val="0"/>
              </a:spcBef>
              <a:spcAft>
                <a:spcPct val="0"/>
              </a:spcAft>
            </a:pPr>
            <a:endParaRPr lang="en-US" sz="2400" b="1" dirty="0">
              <a:solidFill>
                <a:srgbClr val="000000"/>
              </a:solidFill>
              <a:latin typeface="Tahoma" pitchFamily="34" charset="0"/>
              <a:cs typeface="Tahoma" pitchFamily="34" charset="0"/>
            </a:endParaRPr>
          </a:p>
        </p:txBody>
      </p:sp>
      <p:pic>
        <p:nvPicPr>
          <p:cNvPr id="6" name="Picture 5"/>
          <p:cNvPicPr>
            <a:picLocks noChangeAspect="1"/>
          </p:cNvPicPr>
          <p:nvPr/>
        </p:nvPicPr>
        <p:blipFill>
          <a:blip r:embed="rId2"/>
          <a:stretch>
            <a:fillRect/>
          </a:stretch>
        </p:blipFill>
        <p:spPr>
          <a:xfrm>
            <a:off x="1918680" y="3605108"/>
            <a:ext cx="4063450" cy="3252892"/>
          </a:xfrm>
          <a:prstGeom prst="rect">
            <a:avLst/>
          </a:prstGeom>
        </p:spPr>
      </p:pic>
      <p:pic>
        <p:nvPicPr>
          <p:cNvPr id="5" name="Picture 4"/>
          <p:cNvPicPr>
            <a:picLocks noChangeAspect="1"/>
          </p:cNvPicPr>
          <p:nvPr/>
        </p:nvPicPr>
        <p:blipFill>
          <a:blip r:embed="rId3"/>
          <a:stretch>
            <a:fillRect/>
          </a:stretch>
        </p:blipFill>
        <p:spPr>
          <a:xfrm>
            <a:off x="6101047" y="3572246"/>
            <a:ext cx="4271479" cy="3285754"/>
          </a:xfrm>
          <a:prstGeom prst="rect">
            <a:avLst/>
          </a:prstGeom>
        </p:spPr>
      </p:pic>
    </p:spTree>
    <p:extLst>
      <p:ext uri="{BB962C8B-B14F-4D97-AF65-F5344CB8AC3E}">
        <p14:creationId xmlns:p14="http://schemas.microsoft.com/office/powerpoint/2010/main" val="3805705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0" y="419100"/>
            <a:ext cx="10363200" cy="1104900"/>
          </a:xfrm>
        </p:spPr>
        <p:txBody>
          <a:bodyPr>
            <a:normAutofit fontScale="90000"/>
          </a:bodyPr>
          <a:lstStyle/>
          <a:p>
            <a:r>
              <a:rPr lang="en-US" sz="4000" dirty="0">
                <a:solidFill>
                  <a:srgbClr val="0070C0"/>
                </a:solidFill>
                <a:latin typeface="Tahoma" panose="020B0604030504040204" pitchFamily="34" charset="0"/>
                <a:ea typeface="Tahoma" panose="020B0604030504040204" pitchFamily="34" charset="0"/>
                <a:cs typeface="Tahoma" panose="020B0604030504040204" pitchFamily="34" charset="0"/>
              </a:rPr>
              <a:t>Part I: Expert Apprenticeship from Video</a:t>
            </a:r>
          </a:p>
        </p:txBody>
      </p:sp>
      <p:pic>
        <p:nvPicPr>
          <p:cNvPr id="6" name="Picture 5"/>
          <p:cNvPicPr>
            <a:picLocks noChangeAspect="1"/>
          </p:cNvPicPr>
          <p:nvPr/>
        </p:nvPicPr>
        <p:blipFill>
          <a:blip r:embed="rId3"/>
          <a:stretch>
            <a:fillRect/>
          </a:stretch>
        </p:blipFill>
        <p:spPr>
          <a:xfrm>
            <a:off x="2837204" y="1667371"/>
            <a:ext cx="6648628" cy="5114330"/>
          </a:xfrm>
          <a:prstGeom prst="rect">
            <a:avLst/>
          </a:prstGeom>
        </p:spPr>
      </p:pic>
    </p:spTree>
    <p:extLst>
      <p:ext uri="{BB962C8B-B14F-4D97-AF65-F5344CB8AC3E}">
        <p14:creationId xmlns:p14="http://schemas.microsoft.com/office/powerpoint/2010/main" val="14669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Q-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144454" y="-311085"/>
            <a:ext cx="9913187" cy="2799013"/>
          </a:xfrm>
        </p:spPr>
        <p:txBody>
          <a:bodyPr/>
          <a:lstStyle/>
          <a:p>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Apprenticeship in the Past…</a:t>
            </a:r>
            <a:endPar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descr="http://3m7ajlsrzj92lfd1hu16hu7vc.wpengine.netdna-cdn.com/wp-content/uploads/2013/05/apprenticeship-620x3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3201" y="2142488"/>
            <a:ext cx="8074025" cy="4557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967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3"/>
          <p:cNvSpPr>
            <a:spLocks noGrp="1"/>
          </p:cNvSpPr>
          <p:nvPr>
            <p:ph type="title"/>
          </p:nvPr>
        </p:nvSpPr>
        <p:spPr>
          <a:xfrm>
            <a:off x="2133600" y="685800"/>
            <a:ext cx="7620000" cy="1676400"/>
          </a:xfrm>
        </p:spPr>
        <p:txBody>
          <a:bodyPr/>
          <a:lstStyle/>
          <a:p>
            <a:r>
              <a:rPr lang="en-US" altLang="en-US" sz="4000" b="1" dirty="0">
                <a:solidFill>
                  <a:srgbClr val="FF0000"/>
                </a:solidFill>
                <a:latin typeface="Tahoma" panose="020B0604030504040204" pitchFamily="34" charset="0"/>
                <a:cs typeface="Tahoma" panose="020B0604030504040204" pitchFamily="34" charset="0"/>
              </a:rPr>
              <a:t>1. Instructor as Concierge</a:t>
            </a:r>
          </a:p>
        </p:txBody>
      </p:sp>
      <p:pic>
        <p:nvPicPr>
          <p:cNvPr id="130052" name="Picture 6"/>
          <p:cNvPicPr>
            <a:picLocks noChangeAspect="1"/>
          </p:cNvPicPr>
          <p:nvPr/>
        </p:nvPicPr>
        <p:blipFill>
          <a:blip r:embed="rId2">
            <a:extLst>
              <a:ext uri="{28A0092B-C50C-407E-A947-70E740481C1C}">
                <a14:useLocalDpi xmlns:a14="http://schemas.microsoft.com/office/drawing/2010/main" val="0"/>
              </a:ext>
            </a:extLst>
          </a:blip>
          <a:srcRect t="211" r="1665"/>
          <a:stretch>
            <a:fillRect/>
          </a:stretch>
        </p:blipFill>
        <p:spPr bwMode="auto">
          <a:xfrm>
            <a:off x="1945640" y="2142146"/>
            <a:ext cx="8265160" cy="4715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360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3"/>
          <p:cNvSpPr>
            <a:spLocks noGrp="1"/>
          </p:cNvSpPr>
          <p:nvPr>
            <p:ph type="title"/>
          </p:nvPr>
        </p:nvSpPr>
        <p:spPr>
          <a:xfrm>
            <a:off x="2286001" y="762000"/>
            <a:ext cx="7108825" cy="857250"/>
          </a:xfrm>
        </p:spPr>
        <p:txBody>
          <a:bodyPr/>
          <a:lstStyle/>
          <a:p>
            <a:r>
              <a:rPr lang="en-US" altLang="en-US" sz="4000" b="1" dirty="0">
                <a:solidFill>
                  <a:srgbClr val="FF0000"/>
                </a:solidFill>
                <a:latin typeface="Tahoma" panose="020B0604030504040204" pitchFamily="34" charset="0"/>
                <a:cs typeface="Tahoma" panose="020B0604030504040204" pitchFamily="34" charset="0"/>
              </a:rPr>
              <a:t>2. Instructor as Consultant</a:t>
            </a:r>
          </a:p>
        </p:txBody>
      </p:sp>
      <p:pic>
        <p:nvPicPr>
          <p:cNvPr id="12595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1" y="1925129"/>
            <a:ext cx="6804025" cy="493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3561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457200"/>
            <a:ext cx="8229600" cy="1143000"/>
          </a:xfrm>
        </p:spPr>
        <p:txBody>
          <a:bodyPr/>
          <a:lstStyle/>
          <a:p>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3. Instructor as Conductor</a:t>
            </a:r>
          </a:p>
        </p:txBody>
      </p:sp>
      <p:pic>
        <p:nvPicPr>
          <p:cNvPr id="2" name="Picture 1"/>
          <p:cNvPicPr>
            <a:picLocks noChangeAspect="1"/>
          </p:cNvPicPr>
          <p:nvPr/>
        </p:nvPicPr>
        <p:blipFill>
          <a:blip r:embed="rId2"/>
          <a:stretch>
            <a:fillRect/>
          </a:stretch>
        </p:blipFill>
        <p:spPr>
          <a:xfrm>
            <a:off x="1752600" y="1828800"/>
            <a:ext cx="8686800" cy="4834954"/>
          </a:xfrm>
          <a:prstGeom prst="rect">
            <a:avLst/>
          </a:prstGeom>
        </p:spPr>
      </p:pic>
    </p:spTree>
    <p:extLst>
      <p:ext uri="{BB962C8B-B14F-4D97-AF65-F5344CB8AC3E}">
        <p14:creationId xmlns:p14="http://schemas.microsoft.com/office/powerpoint/2010/main" val="802188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3"/>
          <p:cNvSpPr>
            <a:spLocks noGrp="1"/>
          </p:cNvSpPr>
          <p:nvPr>
            <p:ph type="title"/>
          </p:nvPr>
        </p:nvSpPr>
        <p:spPr>
          <a:xfrm>
            <a:off x="2209800" y="762000"/>
            <a:ext cx="7124700" cy="857250"/>
          </a:xfrm>
        </p:spPr>
        <p:txBody>
          <a:bodyPr/>
          <a:lstStyle/>
          <a:p>
            <a:r>
              <a:rPr lang="en-US" altLang="en-US" sz="4000" b="1" dirty="0">
                <a:solidFill>
                  <a:srgbClr val="FF0000"/>
                </a:solidFill>
                <a:latin typeface="Tahoma" panose="020B0604030504040204" pitchFamily="34" charset="0"/>
                <a:cs typeface="Tahoma" panose="020B0604030504040204" pitchFamily="34" charset="0"/>
              </a:rPr>
              <a:t>4. Instructor as Curator</a:t>
            </a:r>
          </a:p>
        </p:txBody>
      </p:sp>
      <p:pic>
        <p:nvPicPr>
          <p:cNvPr id="1290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57400"/>
            <a:ext cx="5943600" cy="3967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1" y="2057400"/>
            <a:ext cx="3169921" cy="405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7117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Title 3"/>
          <p:cNvSpPr>
            <a:spLocks noGrp="1"/>
          </p:cNvSpPr>
          <p:nvPr>
            <p:ph type="title"/>
          </p:nvPr>
        </p:nvSpPr>
        <p:spPr>
          <a:xfrm>
            <a:off x="2092325" y="838200"/>
            <a:ext cx="8229600" cy="1143000"/>
          </a:xfrm>
        </p:spPr>
        <p:txBody>
          <a:bodyPr/>
          <a:lstStyle/>
          <a:p>
            <a:r>
              <a:rPr lang="en-US" sz="4800" b="1" dirty="0">
                <a:solidFill>
                  <a:srgbClr val="FF0000"/>
                </a:solidFill>
                <a:latin typeface="Tahoma" panose="020B0604030504040204" pitchFamily="34" charset="0"/>
                <a:cs typeface="Tahoma" panose="020B0604030504040204" pitchFamily="34" charset="0"/>
              </a:rPr>
              <a:t>5. Instructor as Camping Trip Guide</a:t>
            </a:r>
          </a:p>
        </p:txBody>
      </p:sp>
      <p:pic>
        <p:nvPicPr>
          <p:cNvPr id="349187"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1070" y="2450432"/>
            <a:ext cx="66389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860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itle 3"/>
          <p:cNvSpPr>
            <a:spLocks noGrp="1"/>
          </p:cNvSpPr>
          <p:nvPr>
            <p:ph type="title"/>
          </p:nvPr>
        </p:nvSpPr>
        <p:spPr>
          <a:xfrm>
            <a:off x="1981200" y="914400"/>
            <a:ext cx="8229600" cy="1143000"/>
          </a:xfrm>
        </p:spPr>
        <p:txBody>
          <a:bodyPr/>
          <a:lstStyle/>
          <a:p>
            <a:r>
              <a:rPr lang="en-US" sz="4000" b="1" dirty="0">
                <a:solidFill>
                  <a:srgbClr val="FF0000"/>
                </a:solidFill>
                <a:latin typeface="Tahoma" panose="020B0604030504040204" pitchFamily="34" charset="0"/>
                <a:cs typeface="Tahoma" panose="020B0604030504040204" pitchFamily="34" charset="0"/>
              </a:rPr>
              <a:t>6. Instructor as Course Ambassador</a:t>
            </a:r>
          </a:p>
        </p:txBody>
      </p:sp>
      <p:pic>
        <p:nvPicPr>
          <p:cNvPr id="346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55082"/>
            <a:ext cx="9144000"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6517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3"/>
          <p:cNvSpPr>
            <a:spLocks noGrp="1"/>
          </p:cNvSpPr>
          <p:nvPr>
            <p:ph type="title"/>
          </p:nvPr>
        </p:nvSpPr>
        <p:spPr>
          <a:xfrm>
            <a:off x="2209800" y="990600"/>
            <a:ext cx="7620000" cy="1676400"/>
          </a:xfrm>
        </p:spPr>
        <p:txBody>
          <a:bodyPr/>
          <a:lstStyle/>
          <a:p>
            <a:r>
              <a:rPr lang="en-US" altLang="en-US" sz="4000" b="1" dirty="0">
                <a:solidFill>
                  <a:srgbClr val="FF0000"/>
                </a:solidFill>
                <a:latin typeface="Tahoma" panose="020B0604030504040204" pitchFamily="34" charset="0"/>
                <a:cs typeface="Tahoma" panose="020B0604030504040204" pitchFamily="34" charset="0"/>
              </a:rPr>
              <a:t>Age of Instructor as Curator, Concierge, Counselor, etc.</a:t>
            </a:r>
          </a:p>
        </p:txBody>
      </p:sp>
      <p:pic>
        <p:nvPicPr>
          <p:cNvPr id="130052" name="Picture 6"/>
          <p:cNvPicPr>
            <a:picLocks noChangeAspect="1"/>
          </p:cNvPicPr>
          <p:nvPr/>
        </p:nvPicPr>
        <p:blipFill>
          <a:blip r:embed="rId3">
            <a:extLst>
              <a:ext uri="{28A0092B-C50C-407E-A947-70E740481C1C}">
                <a14:useLocalDpi xmlns:a14="http://schemas.microsoft.com/office/drawing/2010/main" val="0"/>
              </a:ext>
            </a:extLst>
          </a:blip>
          <a:srcRect t="211" r="1665"/>
          <a:stretch>
            <a:fillRect/>
          </a:stretch>
        </p:blipFill>
        <p:spPr bwMode="auto">
          <a:xfrm>
            <a:off x="5639702" y="3075488"/>
            <a:ext cx="5026745" cy="286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1775" y="3124200"/>
            <a:ext cx="422409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1776" y="3052727"/>
            <a:ext cx="4335625" cy="2886391"/>
          </a:xfrm>
          <a:prstGeom prst="rect">
            <a:avLst/>
          </a:prstGeom>
        </p:spPr>
      </p:pic>
    </p:spTree>
    <p:extLst>
      <p:ext uri="{BB962C8B-B14F-4D97-AF65-F5344CB8AC3E}">
        <p14:creationId xmlns:p14="http://schemas.microsoft.com/office/powerpoint/2010/main" val="22648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la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itle 3"/>
          <p:cNvSpPr>
            <a:spLocks noGrp="1"/>
          </p:cNvSpPr>
          <p:nvPr>
            <p:ph type="title"/>
          </p:nvPr>
        </p:nvSpPr>
        <p:spPr>
          <a:xfrm>
            <a:off x="1644941" y="1066800"/>
            <a:ext cx="8995349" cy="857250"/>
          </a:xfrm>
        </p:spPr>
        <p:txBody>
          <a:bodyPr/>
          <a:lstStyle/>
          <a:p>
            <a:r>
              <a:rPr lang="en-US" sz="4000" b="1" dirty="0">
                <a:solidFill>
                  <a:srgbClr val="FF0000"/>
                </a:solidFill>
                <a:latin typeface="Tahoma" panose="020B0604030504040204" pitchFamily="34" charset="0"/>
                <a:cs typeface="Tahoma" panose="020B0604030504040204" pitchFamily="34" charset="0"/>
              </a:rPr>
              <a:t>Instruction as a Cognitive Apprenticeship </a:t>
            </a:r>
          </a:p>
        </p:txBody>
      </p:sp>
      <p:pic>
        <p:nvPicPr>
          <p:cNvPr id="35123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2154" y="2312041"/>
            <a:ext cx="64770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36" name="Picture 3"/>
          <p:cNvPicPr>
            <a:picLocks noChangeAspect="1" noChangeArrowheads="1"/>
          </p:cNvPicPr>
          <p:nvPr/>
        </p:nvPicPr>
        <p:blipFill>
          <a:blip r:embed="rId3">
            <a:extLst>
              <a:ext uri="{28A0092B-C50C-407E-A947-70E740481C1C}">
                <a14:useLocalDpi xmlns:a14="http://schemas.microsoft.com/office/drawing/2010/main" val="0"/>
              </a:ext>
            </a:extLst>
          </a:blip>
          <a:srcRect l="37210" t="27795" r="9669" b="10593"/>
          <a:stretch>
            <a:fillRect/>
          </a:stretch>
        </p:blipFill>
        <p:spPr bwMode="auto">
          <a:xfrm>
            <a:off x="7817346" y="2312391"/>
            <a:ext cx="3035176" cy="327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37" name="Picture 5"/>
          <p:cNvPicPr>
            <a:picLocks noChangeAspect="1" noChangeArrowheads="1"/>
          </p:cNvPicPr>
          <p:nvPr/>
        </p:nvPicPr>
        <p:blipFill>
          <a:blip r:embed="rId4">
            <a:extLst>
              <a:ext uri="{28A0092B-C50C-407E-A947-70E740481C1C}">
                <a14:useLocalDpi xmlns:a14="http://schemas.microsoft.com/office/drawing/2010/main" val="0"/>
              </a:ext>
            </a:extLst>
          </a:blip>
          <a:srcRect l="10129" t="59290" r="35802" b="21860"/>
          <a:stretch>
            <a:fillRect/>
          </a:stretch>
        </p:blipFill>
        <p:spPr bwMode="auto">
          <a:xfrm>
            <a:off x="1644942" y="5221288"/>
            <a:ext cx="5051425"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477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144454" y="-311085"/>
            <a:ext cx="9913187" cy="2799013"/>
          </a:xfrm>
        </p:spPr>
        <p:txBody>
          <a:bodyPr/>
          <a:lstStyle/>
          <a:p>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The Age of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Videopedia</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a:t>
            </a:r>
            <a:endPar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098" name="Picture 2" descr="http://reviews-bonuses.net/wp-content/uploads/2015/01/Videopedia-Pro-1.0-Reviews-Bonus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627" y="2321674"/>
            <a:ext cx="4107746" cy="276987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reviews-bonuses.net/wp-content/uploads/2015/01/Videopedia-Pro-1.0-Review-300x19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994" y="2612619"/>
            <a:ext cx="4227556" cy="27338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54728" y="5808518"/>
            <a:ext cx="9015610" cy="369332"/>
          </a:xfrm>
          <a:prstGeom prst="rect">
            <a:avLst/>
          </a:prstGeom>
          <a:noFill/>
        </p:spPr>
        <p:txBody>
          <a:bodyPr wrap="non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Source: </a:t>
            </a:r>
            <a:r>
              <a:rPr lang="en-US" b="1" dirty="0">
                <a:latin typeface="Tahoma" panose="020B0604030504040204" pitchFamily="34" charset="0"/>
                <a:ea typeface="Tahoma" panose="020B0604030504040204" pitchFamily="34" charset="0"/>
                <a:cs typeface="Tahoma" panose="020B0604030504040204" pitchFamily="34" charset="0"/>
                <a:hlinkClick r:id="rId4"/>
              </a:rPr>
              <a:t>http://reviews-bonuses.net/videopedia-pro-1-0-reviews-bonuses/</a:t>
            </a:r>
            <a:r>
              <a:rPr lang="en-US" b="1"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458562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itle 3"/>
          <p:cNvSpPr>
            <a:spLocks noGrp="1"/>
          </p:cNvSpPr>
          <p:nvPr>
            <p:ph type="title"/>
          </p:nvPr>
        </p:nvSpPr>
        <p:spPr>
          <a:xfrm>
            <a:off x="484909" y="524020"/>
            <a:ext cx="10972800" cy="1143000"/>
          </a:xfrm>
        </p:spPr>
        <p:txBody>
          <a:bodyPr/>
          <a:lstStyle/>
          <a:p>
            <a:r>
              <a:rPr lang="en-US" sz="4400" b="1" dirty="0">
                <a:solidFill>
                  <a:srgbClr val="FF0000"/>
                </a:solidFill>
                <a:latin typeface="Tahoma" panose="020B0604030504040204" pitchFamily="34" charset="0"/>
                <a:cs typeface="Tahoma" panose="020B0604030504040204" pitchFamily="34" charset="0"/>
              </a:rPr>
              <a:t>Rationale Behind Web Conferencing</a:t>
            </a:r>
          </a:p>
        </p:txBody>
      </p:sp>
      <p:sp>
        <p:nvSpPr>
          <p:cNvPr id="2" name="Content Placeholder 1"/>
          <p:cNvSpPr>
            <a:spLocks noGrp="1"/>
          </p:cNvSpPr>
          <p:nvPr>
            <p:ph idx="1"/>
          </p:nvPr>
        </p:nvSpPr>
        <p:spPr>
          <a:xfrm>
            <a:off x="994064" y="1797629"/>
            <a:ext cx="10588336" cy="4831772"/>
          </a:xfrm>
        </p:spPr>
        <p:txBody>
          <a:bodyPr/>
          <a:lstStyle/>
          <a:p>
            <a:r>
              <a:rPr lang="en-US" sz="2600" b="1" dirty="0">
                <a:latin typeface="Tahoma" panose="020B0604030504040204" pitchFamily="34" charset="0"/>
                <a:ea typeface="Tahoma" panose="020B0604030504040204" pitchFamily="34" charset="0"/>
                <a:cs typeface="Tahoma" panose="020B0604030504040204" pitchFamily="34" charset="0"/>
              </a:rPr>
              <a:t>Reflect on real world</a:t>
            </a:r>
          </a:p>
          <a:p>
            <a:r>
              <a:rPr lang="en-US" sz="2600" b="1" dirty="0">
                <a:latin typeface="Tahoma" panose="020B0604030504040204" pitchFamily="34" charset="0"/>
                <a:ea typeface="Tahoma" panose="020B0604030504040204" pitchFamily="34" charset="0"/>
                <a:cs typeface="Tahoma" panose="020B0604030504040204" pitchFamily="34" charset="0"/>
              </a:rPr>
              <a:t>Receive mentoring and advice</a:t>
            </a:r>
          </a:p>
          <a:p>
            <a:r>
              <a:rPr lang="en-US" sz="2600" b="1" dirty="0">
                <a:latin typeface="Tahoma" panose="020B0604030504040204" pitchFamily="34" charset="0"/>
                <a:ea typeface="Tahoma" panose="020B0604030504040204" pitchFamily="34" charset="0"/>
                <a:cs typeface="Tahoma" panose="020B0604030504040204" pitchFamily="34" charset="0"/>
              </a:rPr>
              <a:t>Articulate ideas and questions for the expert</a:t>
            </a:r>
          </a:p>
          <a:p>
            <a:r>
              <a:rPr lang="en-US" sz="2600" b="1" dirty="0">
                <a:latin typeface="Tahoma" panose="020B0604030504040204" pitchFamily="34" charset="0"/>
                <a:ea typeface="Tahoma" panose="020B0604030504040204" pitchFamily="34" charset="0"/>
                <a:cs typeface="Tahoma" panose="020B0604030504040204" pitchFamily="34" charset="0"/>
              </a:rPr>
              <a:t>Try out initial kernels of ideas</a:t>
            </a:r>
          </a:p>
          <a:p>
            <a:r>
              <a:rPr lang="en-US" sz="2600" b="1" dirty="0">
                <a:latin typeface="Tahoma" panose="020B0604030504040204" pitchFamily="34" charset="0"/>
                <a:ea typeface="Tahoma" panose="020B0604030504040204" pitchFamily="34" charset="0"/>
                <a:cs typeface="Tahoma" panose="020B0604030504040204" pitchFamily="34" charset="0"/>
              </a:rPr>
              <a:t>Novice on the boundary peers into discipline</a:t>
            </a:r>
          </a:p>
          <a:p>
            <a:r>
              <a:rPr lang="en-US" sz="2600" b="1" dirty="0">
                <a:latin typeface="Tahoma" panose="020B0604030504040204" pitchFamily="34" charset="0"/>
                <a:ea typeface="Tahoma" panose="020B0604030504040204" pitchFamily="34" charset="0"/>
                <a:cs typeface="Tahoma" panose="020B0604030504040204" pitchFamily="34" charset="0"/>
              </a:rPr>
              <a:t>Form new social connections</a:t>
            </a:r>
          </a:p>
          <a:p>
            <a:r>
              <a:rPr lang="en-US" sz="2600" b="1" dirty="0">
                <a:latin typeface="Tahoma" panose="020B0604030504040204" pitchFamily="34" charset="0"/>
                <a:ea typeface="Tahoma" panose="020B0604030504040204" pitchFamily="34" charset="0"/>
                <a:cs typeface="Tahoma" panose="020B0604030504040204" pitchFamily="34" charset="0"/>
              </a:rPr>
              <a:t>See new perspectives</a:t>
            </a:r>
          </a:p>
          <a:p>
            <a:r>
              <a:rPr lang="en-US" sz="2600" b="1" dirty="0">
                <a:latin typeface="Tahoma" panose="020B0604030504040204" pitchFamily="34" charset="0"/>
                <a:ea typeface="Tahoma" panose="020B0604030504040204" pitchFamily="34" charset="0"/>
                <a:cs typeface="Tahoma" panose="020B0604030504040204" pitchFamily="34" charset="0"/>
              </a:rPr>
              <a:t>Get excited about a discovery, issue, idea, finding, etc.</a:t>
            </a:r>
          </a:p>
        </p:txBody>
      </p:sp>
    </p:spTree>
    <p:extLst>
      <p:ext uri="{BB962C8B-B14F-4D97-AF65-F5344CB8AC3E}">
        <p14:creationId xmlns:p14="http://schemas.microsoft.com/office/powerpoint/2010/main" val="2875928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1"/>
            <a:ext cx="10972800" cy="1143000"/>
          </a:xfrm>
        </p:spPr>
        <p:txBody>
          <a:bodyPr>
            <a:normAutofit/>
          </a:bodyPr>
          <a:lstStyle/>
          <a:p>
            <a:pPr lvl="0">
              <a:buFontTx/>
              <a:buNone/>
            </a:pP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Principles of </a:t>
            </a:r>
            <a:r>
              <a:rPr lang="en-US" sz="4800" b="1" dirty="0" err="1">
                <a:solidFill>
                  <a:srgbClr val="FF0000"/>
                </a:solidFill>
                <a:latin typeface="Tahoma" panose="020B0604030504040204" pitchFamily="34" charset="0"/>
                <a:ea typeface="Tahoma" panose="020B0604030504040204" pitchFamily="34" charset="0"/>
                <a:cs typeface="Tahoma" panose="020B0604030504040204" pitchFamily="34" charset="0"/>
              </a:rPr>
              <a:t>Connectivism</a:t>
            </a:r>
            <a:endPar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609599" y="1600201"/>
            <a:ext cx="10789227" cy="4904508"/>
          </a:xfrm>
        </p:spPr>
        <p:txBody>
          <a:bodyPr>
            <a:normAutofit fontScale="77500" lnSpcReduction="20000"/>
          </a:bodyPr>
          <a:lstStyle/>
          <a:p>
            <a:pPr marL="514350" lvl="0" indent="-514350">
              <a:lnSpc>
                <a:spcPct val="120000"/>
              </a:lnSpc>
              <a:spcBef>
                <a:spcPts val="0"/>
              </a:spcBef>
              <a:buFont typeface="+mj-lt"/>
              <a:buAutoNum type="arabicPeriod"/>
            </a:pPr>
            <a:r>
              <a:rPr lang="en-US" sz="3600" b="1" dirty="0">
                <a:latin typeface="Tahoma" panose="020B0604030504040204" pitchFamily="34" charset="0"/>
                <a:ea typeface="Tahoma" panose="020B0604030504040204" pitchFamily="34" charset="0"/>
                <a:cs typeface="Tahoma" panose="020B0604030504040204" pitchFamily="34" charset="0"/>
              </a:rPr>
              <a:t>Learning and knowledge rests in diversity of opinions.</a:t>
            </a:r>
          </a:p>
          <a:p>
            <a:pPr marL="514350" lvl="0" indent="-514350">
              <a:lnSpc>
                <a:spcPct val="120000"/>
              </a:lnSpc>
              <a:spcBef>
                <a:spcPts val="0"/>
              </a:spcBef>
              <a:buFont typeface="+mj-lt"/>
              <a:buAutoNum type="arabicPeriod"/>
            </a:pPr>
            <a:r>
              <a:rPr lang="en-US" sz="3600" b="1" dirty="0">
                <a:latin typeface="Tahoma" panose="020B0604030504040204" pitchFamily="34" charset="0"/>
                <a:ea typeface="Tahoma" panose="020B0604030504040204" pitchFamily="34" charset="0"/>
                <a:cs typeface="Tahoma" panose="020B0604030504040204" pitchFamily="34" charset="0"/>
              </a:rPr>
              <a:t>Learning is a process of connecting specialized nodes or information sources.</a:t>
            </a:r>
          </a:p>
          <a:p>
            <a:pPr marL="514350" lvl="0" indent="-514350">
              <a:lnSpc>
                <a:spcPct val="120000"/>
              </a:lnSpc>
              <a:spcBef>
                <a:spcPts val="0"/>
              </a:spcBef>
              <a:buFont typeface="+mj-lt"/>
              <a:buAutoNum type="arabicPeriod"/>
            </a:pPr>
            <a:r>
              <a:rPr lang="en-US" sz="3200" b="1" dirty="0">
                <a:latin typeface="Tahoma" panose="020B0604030504040204" pitchFamily="34" charset="0"/>
                <a:ea typeface="Tahoma" panose="020B0604030504040204" pitchFamily="34" charset="0"/>
                <a:cs typeface="Tahoma" panose="020B0604030504040204" pitchFamily="34" charset="0"/>
              </a:rPr>
              <a:t>Learning is a process of connecting entities</a:t>
            </a:r>
          </a:p>
          <a:p>
            <a:pPr marL="514350" lvl="0" indent="-514350">
              <a:lnSpc>
                <a:spcPct val="120000"/>
              </a:lnSpc>
              <a:spcBef>
                <a:spcPts val="0"/>
              </a:spcBef>
              <a:buFont typeface="+mj-lt"/>
              <a:buAutoNum type="arabicPeriod"/>
            </a:pPr>
            <a:r>
              <a:rPr lang="en-US" sz="3200" b="1" dirty="0">
                <a:latin typeface="Tahoma" panose="020B0604030504040204" pitchFamily="34" charset="0"/>
                <a:ea typeface="Tahoma" panose="020B0604030504040204" pitchFamily="34" charset="0"/>
                <a:cs typeface="Tahoma" panose="020B0604030504040204" pitchFamily="34" charset="0"/>
              </a:rPr>
              <a:t>Nurturing and maintaining connections is needed to facilitate continual learning.</a:t>
            </a:r>
          </a:p>
          <a:p>
            <a:pPr marL="514350" lvl="0" indent="-514350">
              <a:lnSpc>
                <a:spcPct val="120000"/>
              </a:lnSpc>
              <a:spcBef>
                <a:spcPts val="0"/>
              </a:spcBef>
              <a:buFont typeface="+mj-lt"/>
              <a:buAutoNum type="arabicPeriod"/>
            </a:pPr>
            <a:r>
              <a:rPr lang="en-US" sz="3200" b="1" dirty="0">
                <a:latin typeface="Tahoma" panose="020B0604030504040204" pitchFamily="34" charset="0"/>
                <a:ea typeface="Tahoma" panose="020B0604030504040204" pitchFamily="34" charset="0"/>
                <a:cs typeface="Tahoma" panose="020B0604030504040204" pitchFamily="34" charset="0"/>
              </a:rPr>
              <a:t>Ability to see connections between fields, ideas, and concepts is a core skill.</a:t>
            </a:r>
          </a:p>
          <a:p>
            <a:pPr marL="514350" lvl="0" indent="-514350">
              <a:lnSpc>
                <a:spcPct val="120000"/>
              </a:lnSpc>
              <a:spcBef>
                <a:spcPts val="0"/>
              </a:spcBef>
              <a:buFont typeface="+mj-lt"/>
              <a:buAutoNum type="arabicPeriod"/>
            </a:pPr>
            <a:r>
              <a:rPr lang="en-US" sz="3200" b="1" dirty="0">
                <a:latin typeface="Tahoma" panose="020B0604030504040204" pitchFamily="34" charset="0"/>
                <a:ea typeface="Tahoma" panose="020B0604030504040204" pitchFamily="34" charset="0"/>
                <a:cs typeface="Tahoma" panose="020B0604030504040204" pitchFamily="34" charset="0"/>
              </a:rPr>
              <a:t>Capacity to know more is more critical than what is currently known.</a:t>
            </a:r>
          </a:p>
          <a:p>
            <a:pPr marL="514350" lvl="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Currency (accurate, up-to-date knowledge) is the intent of all </a:t>
            </a:r>
            <a:r>
              <a:rPr lang="en-US" b="1" dirty="0" err="1">
                <a:latin typeface="Tahoma" panose="020B0604030504040204" pitchFamily="34" charset="0"/>
                <a:ea typeface="Tahoma" panose="020B0604030504040204" pitchFamily="34" charset="0"/>
                <a:cs typeface="Tahoma" panose="020B0604030504040204" pitchFamily="34" charset="0"/>
              </a:rPr>
              <a:t>connectivist</a:t>
            </a:r>
            <a:r>
              <a:rPr lang="en-US" b="1" dirty="0">
                <a:latin typeface="Tahoma" panose="020B0604030504040204" pitchFamily="34" charset="0"/>
                <a:ea typeface="Tahoma" panose="020B0604030504040204" pitchFamily="34" charset="0"/>
                <a:cs typeface="Tahoma" panose="020B0604030504040204" pitchFamily="34" charset="0"/>
              </a:rPr>
              <a:t> learning activities. </a:t>
            </a:r>
          </a:p>
        </p:txBody>
      </p:sp>
    </p:spTree>
    <p:extLst>
      <p:ext uri="{BB962C8B-B14F-4D97-AF65-F5344CB8AC3E}">
        <p14:creationId xmlns:p14="http://schemas.microsoft.com/office/powerpoint/2010/main" val="2626770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22313"/>
            <a:ext cx="10972800" cy="1143000"/>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Quote from George Siemens</a:t>
            </a:r>
          </a:p>
        </p:txBody>
      </p:sp>
      <p:sp>
        <p:nvSpPr>
          <p:cNvPr id="3" name="Content Placeholder 2"/>
          <p:cNvSpPr>
            <a:spLocks noGrp="1"/>
          </p:cNvSpPr>
          <p:nvPr>
            <p:ph idx="1"/>
          </p:nvPr>
        </p:nvSpPr>
        <p:spPr>
          <a:xfrm>
            <a:off x="981074" y="1600201"/>
            <a:ext cx="10220325" cy="4525963"/>
          </a:xfrm>
        </p:spPr>
        <p:txBody>
          <a:bodyPr/>
          <a:lstStyle/>
          <a:p>
            <a:pPr marL="0" indent="0">
              <a:buNone/>
            </a:pPr>
            <a:endParaRPr lang="en-US" dirty="0">
              <a:latin typeface="+mj-lt"/>
              <a:cs typeface="Times New Roman"/>
            </a:endParaRPr>
          </a:p>
          <a:p>
            <a:pPr marL="0" indent="0">
              <a:buNone/>
            </a:pPr>
            <a:r>
              <a:rPr lang="en-US" dirty="0">
                <a:latin typeface="+mj-lt"/>
                <a:cs typeface="Times New Roman"/>
              </a:rPr>
              <a:t>“</a:t>
            </a:r>
            <a:r>
              <a:rPr lang="en-US" b="1" dirty="0">
                <a:latin typeface="Tahoma" panose="020B0604030504040204" pitchFamily="34" charset="0"/>
                <a:ea typeface="Tahoma" panose="020B0604030504040204" pitchFamily="34" charset="0"/>
                <a:cs typeface="Tahoma" panose="020B0604030504040204" pitchFamily="34" charset="0"/>
              </a:rPr>
              <a:t>The pipe is more important than the content within the pipe. Our ability to learn what we need for tomorrow is more important than what we know today.”</a:t>
            </a:r>
          </a:p>
          <a:p>
            <a:pPr marL="0" indent="0" algn="r">
              <a:buNone/>
            </a:pPr>
            <a:r>
              <a:rPr lang="en-US" b="1" dirty="0">
                <a:latin typeface="Tahoma" panose="020B0604030504040204" pitchFamily="34" charset="0"/>
                <a:ea typeface="Tahoma" panose="020B0604030504040204" pitchFamily="34" charset="0"/>
                <a:cs typeface="Tahoma" panose="020B0604030504040204" pitchFamily="34" charset="0"/>
              </a:rPr>
              <a:t>				</a:t>
            </a:r>
            <a:r>
              <a:rPr lang="en-US" sz="2000" b="1" dirty="0">
                <a:latin typeface="Tahoma" panose="020B0604030504040204" pitchFamily="34" charset="0"/>
                <a:ea typeface="Tahoma" panose="020B0604030504040204" pitchFamily="34" charset="0"/>
                <a:cs typeface="Tahoma" panose="020B0604030504040204" pitchFamily="34" charset="0"/>
              </a:rPr>
              <a:t>Siemens, 2004</a:t>
            </a:r>
          </a:p>
        </p:txBody>
      </p:sp>
    </p:spTree>
    <p:extLst>
      <p:ext uri="{BB962C8B-B14F-4D97-AF65-F5344CB8AC3E}">
        <p14:creationId xmlns:p14="http://schemas.microsoft.com/office/powerpoint/2010/main" val="2123367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19991" y="794181"/>
            <a:ext cx="10972800" cy="1143000"/>
          </a:xfrm>
        </p:spPr>
        <p:txBody>
          <a:bodyPr>
            <a:normAutofit/>
          </a:bodyPr>
          <a:lstStyle/>
          <a:p>
            <a:pPr eaLnBrk="1" hangingPunct="1"/>
            <a: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t>Social Networks</a:t>
            </a:r>
          </a:p>
        </p:txBody>
      </p:sp>
      <p:sp>
        <p:nvSpPr>
          <p:cNvPr id="23557" name="TextBox 4"/>
          <p:cNvSpPr txBox="1">
            <a:spLocks noChangeArrowheads="1"/>
          </p:cNvSpPr>
          <p:nvPr/>
        </p:nvSpPr>
        <p:spPr bwMode="auto">
          <a:xfrm>
            <a:off x="2116282" y="5832765"/>
            <a:ext cx="7772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lvl="0" eaLnBrk="1" hangingPunct="1"/>
            <a:r>
              <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Image: </a:t>
            </a:r>
            <a:r>
              <a:rPr lang="en-US" sz="1200" b="1" kern="0" dirty="0">
                <a:solidFill>
                  <a:prstClr val="black"/>
                </a:solidFill>
                <a:latin typeface="Tahoma" panose="020B0604030504040204" pitchFamily="34" charset="0"/>
                <a:ea typeface="Tahoma" panose="020B0604030504040204" pitchFamily="34" charset="0"/>
                <a:cs typeface="Tahoma" panose="020B0604030504040204" pitchFamily="34" charset="0"/>
                <a:hlinkClick r:id="rId2"/>
              </a:rPr>
              <a:t>http://www.pcworld.com/article/244021/22_million_workers_used_social_networks_to_land_their_current_job.html</a:t>
            </a:r>
            <a:r>
              <a:rPr lang="en-US" sz="1200" b="1" kern="0" dirty="0">
                <a:solidFill>
                  <a:prstClr val="black"/>
                </a:solidFill>
                <a:latin typeface="Tahoma" panose="020B0604030504040204" pitchFamily="34" charset="0"/>
                <a:ea typeface="Tahoma" panose="020B0604030504040204" pitchFamily="34" charset="0"/>
                <a:cs typeface="Tahoma" panose="020B0604030504040204" pitchFamily="34" charset="0"/>
              </a:rPr>
              <a:t> </a:t>
            </a:r>
            <a:endParaRPr kumimoji="0" lang="en-US" sz="12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descr="http://images.pcworld.com/images/article/2011/08/social-networks-52109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7145" y="2142626"/>
            <a:ext cx="4398530" cy="3510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594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1981200" y="381000"/>
            <a:ext cx="8229600" cy="990600"/>
          </a:xfrm>
        </p:spPr>
        <p:txBody>
          <a:bodyPr/>
          <a:lstStyle/>
          <a:p>
            <a:r>
              <a:rPr lang="en-US" b="1">
                <a:solidFill>
                  <a:srgbClr val="FF0000"/>
                </a:solidFill>
                <a:latin typeface="Tahoma" pitchFamily="34" charset="0"/>
                <a:cs typeface="Tahoma" pitchFamily="34" charset="0"/>
              </a:rPr>
              <a:t>Academic Earth</a:t>
            </a:r>
          </a:p>
        </p:txBody>
      </p:sp>
      <p:pic>
        <p:nvPicPr>
          <p:cNvPr id="272386" name="Picture 2"/>
          <p:cNvPicPr>
            <a:picLocks noChangeAspect="1" noChangeArrowheads="1"/>
          </p:cNvPicPr>
          <p:nvPr/>
        </p:nvPicPr>
        <p:blipFill>
          <a:blip r:embed="rId2" cstate="print"/>
          <a:srcRect l="11127" t="21564" r="13324" b="-270"/>
          <a:stretch>
            <a:fillRect/>
          </a:stretch>
        </p:blipFill>
        <p:spPr bwMode="auto">
          <a:xfrm>
            <a:off x="1524003" y="1676400"/>
            <a:ext cx="9156700" cy="5181600"/>
          </a:xfrm>
          <a:prstGeom prst="rect">
            <a:avLst/>
          </a:prstGeom>
          <a:noFill/>
          <a:ln w="9525">
            <a:noFill/>
            <a:miter lim="800000"/>
            <a:headEnd/>
            <a:tailEnd/>
          </a:ln>
          <a:effectLst>
            <a:prstShdw prst="shdw17" dist="17961" dir="2700000">
              <a:schemeClr val="accent1">
                <a:gamma/>
                <a:shade val="60000"/>
                <a:invGamma/>
              </a:schemeClr>
            </a:prstShdw>
          </a:effectLst>
        </p:spPr>
      </p:pic>
    </p:spTree>
    <p:extLst>
      <p:ext uri="{BB962C8B-B14F-4D97-AF65-F5344CB8AC3E}">
        <p14:creationId xmlns:p14="http://schemas.microsoft.com/office/powerpoint/2010/main" val="1045126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Title 3"/>
          <p:cNvSpPr>
            <a:spLocks noGrp="1"/>
          </p:cNvSpPr>
          <p:nvPr>
            <p:ph type="title"/>
          </p:nvPr>
        </p:nvSpPr>
        <p:spPr>
          <a:xfrm>
            <a:off x="2057400" y="609600"/>
            <a:ext cx="8305800" cy="2362200"/>
          </a:xfrm>
        </p:spPr>
        <p:txBody>
          <a:bodyPr/>
          <a:lstStyle/>
          <a:p>
            <a:r>
              <a:rPr lang="en-US" altLang="en-US" sz="4000" b="1">
                <a:solidFill>
                  <a:srgbClr val="FF0000"/>
                </a:solidFill>
                <a:latin typeface="Tahoma" panose="020B0604030504040204" pitchFamily="34" charset="0"/>
                <a:cs typeface="Tahoma" panose="020B0604030504040204" pitchFamily="34" charset="0"/>
              </a:rPr>
              <a:t>August 5, 2015</a:t>
            </a:r>
            <a:br>
              <a:rPr lang="en-US" altLang="en-US" sz="2000" b="1">
                <a:latin typeface="Tahoma" panose="020B0604030504040204" pitchFamily="34" charset="0"/>
                <a:cs typeface="Tahoma" panose="020B0604030504040204" pitchFamily="34" charset="0"/>
              </a:rPr>
            </a:br>
            <a:r>
              <a:rPr lang="en-US" altLang="en-US" sz="2400" b="1">
                <a:latin typeface="Tahoma" panose="020B0604030504040204" pitchFamily="34" charset="0"/>
                <a:cs typeface="Tahoma" panose="020B0604030504040204" pitchFamily="34" charset="0"/>
              </a:rPr>
              <a:t>Shubham Jaglan Overwhelmed by "Dream" Return Home After Double World Championship</a:t>
            </a:r>
            <a:br>
              <a:rPr lang="en-US" altLang="en-US" sz="2000" b="1">
                <a:latin typeface="Tahoma" panose="020B0604030504040204" pitchFamily="34" charset="0"/>
                <a:cs typeface="Tahoma" panose="020B0604030504040204" pitchFamily="34" charset="0"/>
              </a:rPr>
            </a:br>
            <a:r>
              <a:rPr lang="en-US" altLang="en-US" sz="2000" b="1">
                <a:latin typeface="Tahoma" panose="020B0604030504040204" pitchFamily="34" charset="0"/>
                <a:cs typeface="Tahoma" panose="020B0604030504040204" pitchFamily="34" charset="0"/>
              </a:rPr>
              <a:t>Disha Chopra, NDTV Sports</a:t>
            </a:r>
            <a:br>
              <a:rPr lang="en-US" altLang="en-US" sz="900" b="1">
                <a:latin typeface="Tahoma" panose="020B0604030504040204" pitchFamily="34" charset="0"/>
                <a:cs typeface="Tahoma" panose="020B0604030504040204" pitchFamily="34" charset="0"/>
              </a:rPr>
            </a:br>
            <a:r>
              <a:rPr lang="en-US" altLang="en-US" sz="900" b="1">
                <a:latin typeface="Tahoma" panose="020B0604030504040204" pitchFamily="34" charset="0"/>
                <a:cs typeface="Tahoma" panose="020B0604030504040204" pitchFamily="34" charset="0"/>
                <a:hlinkClick r:id="rId2"/>
              </a:rPr>
              <a:t>http://sports.ndtv.com/golf/news/246551-shubham-jaglan-overwhelmed-by-dream-return-home-after-double-world-championship</a:t>
            </a:r>
            <a:r>
              <a:rPr lang="en-US" altLang="en-US" sz="900" b="1">
                <a:latin typeface="Tahoma" panose="020B0604030504040204" pitchFamily="34" charset="0"/>
                <a:cs typeface="Tahoma" panose="020B0604030504040204" pitchFamily="34" charset="0"/>
              </a:rPr>
              <a:t> </a:t>
            </a:r>
            <a:br>
              <a:rPr lang="en-US" altLang="en-US" sz="900" b="1">
                <a:latin typeface="Tahoma" panose="020B0604030504040204" pitchFamily="34" charset="0"/>
                <a:cs typeface="Tahoma" panose="020B0604030504040204" pitchFamily="34" charset="0"/>
              </a:rPr>
            </a:br>
            <a:r>
              <a:rPr lang="en-US" altLang="en-US" sz="900" b="1">
                <a:latin typeface="Tahoma" panose="020B0604030504040204" pitchFamily="34" charset="0"/>
                <a:cs typeface="Tahoma" panose="020B0604030504040204" pitchFamily="34" charset="0"/>
                <a:hlinkClick r:id="rId3"/>
              </a:rPr>
              <a:t>http://www.ndtv.com/video/player/news/india-s-golf-prodigy-shubham-jaglan-returns-home-to-hero-s-welcome/377614</a:t>
            </a:r>
            <a:r>
              <a:rPr lang="en-US" altLang="en-US" sz="900" b="1">
                <a:latin typeface="Tahoma" panose="020B0604030504040204" pitchFamily="34" charset="0"/>
                <a:cs typeface="Tahoma" panose="020B0604030504040204" pitchFamily="34" charset="0"/>
              </a:rPr>
              <a:t>  </a:t>
            </a:r>
          </a:p>
        </p:txBody>
      </p:sp>
      <p:pic>
        <p:nvPicPr>
          <p:cNvPr id="86630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198814"/>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6308" name="Picture 5"/>
          <p:cNvPicPr>
            <a:picLocks noChangeAspect="1"/>
          </p:cNvPicPr>
          <p:nvPr/>
        </p:nvPicPr>
        <p:blipFill>
          <a:blip r:embed="rId5">
            <a:extLst>
              <a:ext uri="{28A0092B-C50C-407E-A947-70E740481C1C}">
                <a14:useLocalDpi xmlns:a14="http://schemas.microsoft.com/office/drawing/2010/main" val="0"/>
              </a:ext>
            </a:extLst>
          </a:blip>
          <a:srcRect l="10164" t="37434" r="25459" b="2946"/>
          <a:stretch>
            <a:fillRect/>
          </a:stretch>
        </p:blipFill>
        <p:spPr bwMode="auto">
          <a:xfrm>
            <a:off x="5943601" y="3198813"/>
            <a:ext cx="4511675"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194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6440" y="609600"/>
            <a:ext cx="8229600" cy="17526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17, 2016</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latin typeface="Tahoma" panose="020B0604030504040204" pitchFamily="34" charset="0"/>
                <a:ea typeface="Tahoma" panose="020B0604030504040204" pitchFamily="34" charset="0"/>
                <a:cs typeface="Tahoma" panose="020B0604030504040204" pitchFamily="34" charset="0"/>
              </a:rPr>
              <a:t>Daniel H. Pink, </a:t>
            </a:r>
            <a:r>
              <a:rPr lang="en-US" sz="4000" b="1" dirty="0" err="1">
                <a:latin typeface="Tahoma" panose="020B0604030504040204" pitchFamily="34" charset="0"/>
                <a:ea typeface="Tahoma" panose="020B0604030504040204" pitchFamily="34" charset="0"/>
                <a:cs typeface="Tahoma" panose="020B0604030504040204" pitchFamily="34" charset="0"/>
              </a:rPr>
              <a:t>Pinkcast</a:t>
            </a:r>
            <a:br>
              <a:rPr lang="en-US" sz="1200" b="1" dirty="0"/>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http://www.danpink.com/</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rotWithShape="1">
          <a:blip r:embed="rId3"/>
          <a:srcRect t="17209" r="1911" b="2441"/>
          <a:stretch/>
        </p:blipFill>
        <p:spPr>
          <a:xfrm>
            <a:off x="120722" y="2426413"/>
            <a:ext cx="6096001" cy="3505200"/>
          </a:xfrm>
          <a:prstGeom prst="rect">
            <a:avLst/>
          </a:prstGeom>
        </p:spPr>
      </p:pic>
      <p:pic>
        <p:nvPicPr>
          <p:cNvPr id="7" name="Picture 6"/>
          <p:cNvPicPr>
            <a:picLocks noChangeAspect="1"/>
          </p:cNvPicPr>
          <p:nvPr/>
        </p:nvPicPr>
        <p:blipFill rotWithShape="1">
          <a:blip r:embed="rId4"/>
          <a:srcRect l="19965" t="17716" r="21569" b="18062"/>
          <a:stretch/>
        </p:blipFill>
        <p:spPr>
          <a:xfrm>
            <a:off x="6111240" y="2672993"/>
            <a:ext cx="6096000" cy="4311804"/>
          </a:xfrm>
          <a:prstGeom prst="rect">
            <a:avLst/>
          </a:prstGeom>
        </p:spPr>
      </p:pic>
      <p:pic>
        <p:nvPicPr>
          <p:cNvPr id="8" name="Picture 7"/>
          <p:cNvPicPr>
            <a:picLocks noChangeAspect="1"/>
          </p:cNvPicPr>
          <p:nvPr/>
        </p:nvPicPr>
        <p:blipFill rotWithShape="1">
          <a:blip r:embed="rId5"/>
          <a:srcRect l="-1060" t="21958" r="24668" b="34127"/>
          <a:stretch/>
        </p:blipFill>
        <p:spPr>
          <a:xfrm>
            <a:off x="2412562" y="5009513"/>
            <a:ext cx="3698678" cy="1232893"/>
          </a:xfrm>
          <a:prstGeom prst="rect">
            <a:avLst/>
          </a:prstGeom>
        </p:spPr>
      </p:pic>
    </p:spTree>
    <p:extLst>
      <p:ext uri="{BB962C8B-B14F-4D97-AF65-F5344CB8AC3E}">
        <p14:creationId xmlns:p14="http://schemas.microsoft.com/office/powerpoint/2010/main" val="4285366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66900" y="291434"/>
            <a:ext cx="8382000" cy="24384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29, 2016</a:t>
            </a:r>
            <a:br>
              <a:rPr lang="en-US" sz="1200" b="1" dirty="0">
                <a:latin typeface="Tahoma" panose="020B0604030504040204" pitchFamily="34" charset="0"/>
                <a:ea typeface="Tahoma" panose="020B0604030504040204" pitchFamily="34" charset="0"/>
                <a:cs typeface="Tahoma" panose="020B0604030504040204" pitchFamily="34" charset="0"/>
              </a:rPr>
            </a:br>
            <a:r>
              <a:rPr lang="en-US" sz="2900" b="1" dirty="0">
                <a:latin typeface="Tahoma" panose="020B0604030504040204" pitchFamily="34" charset="0"/>
                <a:ea typeface="Tahoma" panose="020B0604030504040204" pitchFamily="34" charset="0"/>
                <a:cs typeface="Tahoma" panose="020B0604030504040204" pitchFamily="34" charset="0"/>
              </a:rPr>
              <a:t>Chief Learning Officer Videos</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https://www.youtube.com/watch?v=6VhR85IOztc</a:t>
            </a:r>
            <a:r>
              <a:rPr lang="en-US" sz="1800" b="1" dirty="0">
                <a:latin typeface="Tahoma" panose="020B0604030504040204" pitchFamily="34" charset="0"/>
                <a:ea typeface="Tahoma" panose="020B0604030504040204" pitchFamily="34" charset="0"/>
                <a:cs typeface="Tahoma" panose="020B0604030504040204" pitchFamily="34" charset="0"/>
              </a:rPr>
              <a:t>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3"/>
              </a:rPr>
              <a:t>https://www.youtube.com/channel/UCIraI8XuWm5aHMPghT94PZA/videos</a:t>
            </a:r>
            <a:r>
              <a:rPr lang="en-US" sz="1400" b="1" dirty="0">
                <a:latin typeface="Tahoma" panose="020B0604030504040204" pitchFamily="34" charset="0"/>
                <a:ea typeface="Tahoma" panose="020B0604030504040204" pitchFamily="34" charset="0"/>
                <a:cs typeface="Tahoma" panose="020B0604030504040204" pitchFamily="34" charset="0"/>
              </a:rPr>
              <a:t> </a:t>
            </a:r>
          </a:p>
        </p:txBody>
      </p:sp>
      <p:pic>
        <p:nvPicPr>
          <p:cNvPr id="12" name="Picture 11"/>
          <p:cNvPicPr>
            <a:picLocks noChangeAspect="1"/>
          </p:cNvPicPr>
          <p:nvPr/>
        </p:nvPicPr>
        <p:blipFill rotWithShape="1">
          <a:blip r:embed="rId4"/>
          <a:srcRect l="9300" t="28700" r="10713" b="7922"/>
          <a:stretch/>
        </p:blipFill>
        <p:spPr>
          <a:xfrm>
            <a:off x="1866900" y="2647640"/>
            <a:ext cx="6553201" cy="4038600"/>
          </a:xfrm>
          <a:prstGeom prst="rect">
            <a:avLst/>
          </a:prstGeom>
        </p:spPr>
      </p:pic>
      <p:pic>
        <p:nvPicPr>
          <p:cNvPr id="13" name="Picture 12"/>
          <p:cNvPicPr>
            <a:picLocks noChangeAspect="1"/>
          </p:cNvPicPr>
          <p:nvPr/>
        </p:nvPicPr>
        <p:blipFill rotWithShape="1">
          <a:blip r:embed="rId5"/>
          <a:srcRect l="10550" t="8975" r="11385" b="1464"/>
          <a:stretch/>
        </p:blipFill>
        <p:spPr>
          <a:xfrm>
            <a:off x="6153536" y="2936241"/>
            <a:ext cx="4533129" cy="4044947"/>
          </a:xfrm>
          <a:prstGeom prst="rect">
            <a:avLst/>
          </a:prstGeom>
        </p:spPr>
      </p:pic>
    </p:spTree>
    <p:extLst>
      <p:ext uri="{BB962C8B-B14F-4D97-AF65-F5344CB8AC3E}">
        <p14:creationId xmlns:p14="http://schemas.microsoft.com/office/powerpoint/2010/main" val="21736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0" y="381000"/>
            <a:ext cx="8229600" cy="1752600"/>
          </a:xfrm>
        </p:spPr>
        <p:txBody>
          <a:bodyPr>
            <a:normAutofit fontScale="90000"/>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April 4, 2016</a:t>
            </a:r>
            <a:br>
              <a:rPr lang="en-US" sz="1200"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e-Literate TV (starting conversations about technology in education)</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100" dirty="0">
                <a:latin typeface="Tahoma" panose="020B0604030504040204" pitchFamily="34" charset="0"/>
                <a:ea typeface="Tahoma" panose="020B0604030504040204" pitchFamily="34" charset="0"/>
                <a:cs typeface="Tahoma" panose="020B0604030504040204" pitchFamily="34" charset="0"/>
                <a:hlinkClick r:id="rId2"/>
              </a:rPr>
              <a:t>http://e-literate.tv/series/personalized-learning/</a:t>
            </a:r>
            <a:r>
              <a:rPr lang="en-US" sz="1100" dirty="0">
                <a:latin typeface="Tahoma" panose="020B0604030504040204" pitchFamily="34" charset="0"/>
                <a:ea typeface="Tahoma" panose="020B0604030504040204" pitchFamily="34" charset="0"/>
                <a:cs typeface="Tahoma" panose="020B0604030504040204" pitchFamily="34" charset="0"/>
              </a:rPr>
              <a:t> </a:t>
            </a:r>
          </a:p>
        </p:txBody>
      </p:sp>
      <p:pic>
        <p:nvPicPr>
          <p:cNvPr id="2" name="Picture 1"/>
          <p:cNvPicPr>
            <a:picLocks noChangeAspect="1"/>
          </p:cNvPicPr>
          <p:nvPr/>
        </p:nvPicPr>
        <p:blipFill rotWithShape="1">
          <a:blip r:embed="rId3"/>
          <a:srcRect l="9748" t="15510" r="10317" b="2857"/>
          <a:stretch/>
        </p:blipFill>
        <p:spPr>
          <a:xfrm>
            <a:off x="2667000" y="2141376"/>
            <a:ext cx="7467600" cy="4553414"/>
          </a:xfrm>
          <a:prstGeom prst="rect">
            <a:avLst/>
          </a:prstGeom>
        </p:spPr>
      </p:pic>
    </p:spTree>
    <p:extLst>
      <p:ext uri="{BB962C8B-B14F-4D97-AF65-F5344CB8AC3E}">
        <p14:creationId xmlns:p14="http://schemas.microsoft.com/office/powerpoint/2010/main" val="1823447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66900" y="291434"/>
            <a:ext cx="8382000" cy="2438400"/>
          </a:xfrm>
        </p:spPr>
        <p:txBody>
          <a:bodyPr>
            <a:normAutofit/>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May 4, 2016</a:t>
            </a:r>
            <a:br>
              <a:rPr lang="en-US" sz="60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What I Learned at the ASU GSV Summit</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Kenneth Green, Inside Higher Ed</a:t>
            </a:r>
            <a:br>
              <a:rPr lang="en-US" sz="27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https://www.insidehighered.com/blogs/digital-tweed/what-i-learned-asu-gsv-summit</a:t>
            </a:r>
            <a:r>
              <a:rPr lang="en-US" sz="900" b="1" dirty="0">
                <a:latin typeface="Tahoma" panose="020B0604030504040204" pitchFamily="34" charset="0"/>
                <a:ea typeface="Tahoma" panose="020B0604030504040204" pitchFamily="34" charset="0"/>
                <a:cs typeface="Tahoma" panose="020B0604030504040204" pitchFamily="34" charset="0"/>
              </a:rPr>
              <a:t> </a:t>
            </a:r>
            <a:br>
              <a:rPr lang="en-US" sz="9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3"/>
              </a:rPr>
              <a:t>http://www.eschoolnews.com/asugsvsummit/</a:t>
            </a:r>
            <a:r>
              <a:rPr lang="en-US" sz="900" b="1" dirty="0">
                <a:latin typeface="Tahoma" panose="020B0604030504040204" pitchFamily="34" charset="0"/>
                <a:ea typeface="Tahoma" panose="020B0604030504040204" pitchFamily="34" charset="0"/>
                <a:cs typeface="Tahoma" panose="020B0604030504040204" pitchFamily="34" charset="0"/>
              </a:rPr>
              <a:t> </a:t>
            </a:r>
          </a:p>
        </p:txBody>
      </p:sp>
      <p:pic>
        <p:nvPicPr>
          <p:cNvPr id="14" name="Picture 13"/>
          <p:cNvPicPr>
            <a:picLocks noChangeAspect="1"/>
          </p:cNvPicPr>
          <p:nvPr/>
        </p:nvPicPr>
        <p:blipFill rotWithShape="1">
          <a:blip r:embed="rId4"/>
          <a:srcRect l="7405" t="11679" r="8671" b="2189"/>
          <a:stretch/>
        </p:blipFill>
        <p:spPr>
          <a:xfrm>
            <a:off x="1025749" y="2370238"/>
            <a:ext cx="4662281" cy="4045214"/>
          </a:xfrm>
          <a:prstGeom prst="rect">
            <a:avLst/>
          </a:prstGeom>
        </p:spPr>
      </p:pic>
      <p:pic>
        <p:nvPicPr>
          <p:cNvPr id="16" name="Picture 15"/>
          <p:cNvPicPr>
            <a:picLocks noChangeAspect="1"/>
          </p:cNvPicPr>
          <p:nvPr/>
        </p:nvPicPr>
        <p:blipFill rotWithShape="1">
          <a:blip r:embed="rId5"/>
          <a:srcRect l="12750" t="12877" r="36251" b="5030"/>
          <a:stretch/>
        </p:blipFill>
        <p:spPr>
          <a:xfrm>
            <a:off x="6529181" y="2515817"/>
            <a:ext cx="3827666" cy="3754056"/>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t="24606" r="943" b="53629"/>
          <a:stretch/>
        </p:blipFill>
        <p:spPr>
          <a:xfrm>
            <a:off x="6423955" y="4922177"/>
            <a:ext cx="5098955" cy="1895583"/>
          </a:xfrm>
          <a:prstGeom prst="rect">
            <a:avLst/>
          </a:prstGeom>
        </p:spPr>
      </p:pic>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t="-875" r="681" b="76318"/>
          <a:stretch/>
        </p:blipFill>
        <p:spPr>
          <a:xfrm>
            <a:off x="1025749" y="4800601"/>
            <a:ext cx="5112417" cy="2138736"/>
          </a:xfrm>
          <a:prstGeom prst="rect">
            <a:avLst/>
          </a:prstGeom>
        </p:spPr>
      </p:pic>
    </p:spTree>
    <p:extLst>
      <p:ext uri="{BB962C8B-B14F-4D97-AF65-F5344CB8AC3E}">
        <p14:creationId xmlns:p14="http://schemas.microsoft.com/office/powerpoint/2010/main" val="2541117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04800"/>
            <a:ext cx="8305800" cy="251460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June 14, 2016</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Microsoft to Acquire LinkedIn for $26.2 Billion, Jay Greene, CNN Money</a:t>
            </a:r>
            <a:br>
              <a:rPr lang="en-US" sz="9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http://www.wsj.com/articles/microsoft-to-acquire-linkedin-in-deal-valued-at-26-2-billion-1465821523</a:t>
            </a:r>
            <a:r>
              <a:rPr lang="en-US" sz="900" b="1" dirty="0">
                <a:latin typeface="Tahoma" panose="020B0604030504040204" pitchFamily="34" charset="0"/>
                <a:ea typeface="Tahoma" panose="020B0604030504040204" pitchFamily="34" charset="0"/>
                <a:cs typeface="Tahoma" panose="020B0604030504040204" pitchFamily="34" charset="0"/>
              </a:rPr>
              <a:t> </a:t>
            </a:r>
          </a:p>
        </p:txBody>
      </p:sp>
      <p:sp>
        <p:nvSpPr>
          <p:cNvPr id="4" name="TextBox 3"/>
          <p:cNvSpPr txBox="1"/>
          <p:nvPr/>
        </p:nvSpPr>
        <p:spPr>
          <a:xfrm>
            <a:off x="2438401" y="5791200"/>
            <a:ext cx="45719" cy="369332"/>
          </a:xfrm>
          <a:prstGeom prst="rect">
            <a:avLst/>
          </a:prstGeom>
          <a:noFill/>
        </p:spPr>
        <p:txBody>
          <a:bodyPr wrap="square" rtlCol="0">
            <a:spAutoFit/>
          </a:bodyPr>
          <a:lstStyle/>
          <a:p>
            <a:endParaRPr lang="en-US" kern="0" dirty="0">
              <a:solidFill>
                <a:sysClr val="windowText" lastClr="000000"/>
              </a:solidFill>
            </a:endParaRPr>
          </a:p>
        </p:txBody>
      </p:sp>
      <p:pic>
        <p:nvPicPr>
          <p:cNvPr id="5" name="Picture 4"/>
          <p:cNvPicPr>
            <a:picLocks noChangeAspect="1"/>
          </p:cNvPicPr>
          <p:nvPr/>
        </p:nvPicPr>
        <p:blipFill rotWithShape="1">
          <a:blip r:embed="rId3"/>
          <a:srcRect l="9150" t="23645" r="27948" b="1477"/>
          <a:stretch/>
        </p:blipFill>
        <p:spPr>
          <a:xfrm>
            <a:off x="0" y="2804160"/>
            <a:ext cx="5867400" cy="4053840"/>
          </a:xfrm>
          <a:prstGeom prst="rect">
            <a:avLst/>
          </a:prstGeom>
        </p:spPr>
      </p:pic>
      <p:pic>
        <p:nvPicPr>
          <p:cNvPr id="6" name="Picture 5"/>
          <p:cNvPicPr>
            <a:picLocks noChangeAspect="1"/>
          </p:cNvPicPr>
          <p:nvPr/>
        </p:nvPicPr>
        <p:blipFill rotWithShape="1">
          <a:blip r:embed="rId4"/>
          <a:srcRect l="8969" t="22141" r="26774" b="2209"/>
          <a:stretch/>
        </p:blipFill>
        <p:spPr>
          <a:xfrm>
            <a:off x="6265718" y="2943755"/>
            <a:ext cx="5728163" cy="3914245"/>
          </a:xfrm>
          <a:prstGeom prst="rect">
            <a:avLst/>
          </a:prstGeom>
        </p:spPr>
      </p:pic>
    </p:spTree>
    <p:extLst>
      <p:ext uri="{BB962C8B-B14F-4D97-AF65-F5344CB8AC3E}">
        <p14:creationId xmlns:p14="http://schemas.microsoft.com/office/powerpoint/2010/main" val="903060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8305800" cy="251460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June 13, 2016</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Same Time, Many Locations: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Online Education Goes Back to Its Origins</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Goldie </a:t>
            </a:r>
            <a:r>
              <a:rPr lang="en-US" sz="2000" b="1" dirty="0" err="1">
                <a:latin typeface="Tahoma" panose="020B0604030504040204" pitchFamily="34" charset="0"/>
                <a:ea typeface="Tahoma" panose="020B0604030504040204" pitchFamily="34" charset="0"/>
                <a:cs typeface="Tahoma" panose="020B0604030504040204" pitchFamily="34" charset="0"/>
              </a:rPr>
              <a:t>Blumenstyk</a:t>
            </a:r>
            <a:r>
              <a:rPr lang="en-US" sz="2000" b="1" dirty="0">
                <a:latin typeface="Tahoma" panose="020B0604030504040204" pitchFamily="34" charset="0"/>
                <a:ea typeface="Tahoma" panose="020B0604030504040204" pitchFamily="34" charset="0"/>
                <a:cs typeface="Tahoma" panose="020B0604030504040204" pitchFamily="34" charset="0"/>
              </a:rPr>
              <a:t>, The Chronicle of Higher Education</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http://chronicle.com/article/Same-Time-Many-Locations-/236788</a:t>
            </a:r>
            <a:endParaRPr lang="en-US" sz="7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438401" y="5791200"/>
            <a:ext cx="45719" cy="369332"/>
          </a:xfrm>
          <a:prstGeom prst="rect">
            <a:avLst/>
          </a:prstGeom>
          <a:noFill/>
        </p:spPr>
        <p:txBody>
          <a:bodyPr wrap="square" rtlCol="0">
            <a:spAutoFit/>
          </a:bodyPr>
          <a:lstStyle/>
          <a:p>
            <a:endParaRPr lang="en-US" dirty="0"/>
          </a:p>
        </p:txBody>
      </p:sp>
      <p:pic>
        <p:nvPicPr>
          <p:cNvPr id="3" name="Picture 2"/>
          <p:cNvPicPr>
            <a:picLocks noChangeAspect="1"/>
          </p:cNvPicPr>
          <p:nvPr/>
        </p:nvPicPr>
        <p:blipFill rotWithShape="1">
          <a:blip r:embed="rId3"/>
          <a:srcRect l="7203" t="30337" r="36971" b="3371"/>
          <a:stretch/>
        </p:blipFill>
        <p:spPr>
          <a:xfrm>
            <a:off x="4357255" y="2774373"/>
            <a:ext cx="4291269" cy="4083627"/>
          </a:xfrm>
          <a:prstGeom prst="rect">
            <a:avLst/>
          </a:prstGeom>
        </p:spPr>
      </p:pic>
    </p:spTree>
    <p:extLst>
      <p:ext uri="{BB962C8B-B14F-4D97-AF65-F5344CB8AC3E}">
        <p14:creationId xmlns:p14="http://schemas.microsoft.com/office/powerpoint/2010/main" val="2508359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a:xfrm>
            <a:off x="1674795" y="658967"/>
            <a:ext cx="8316227" cy="2052758"/>
          </a:xfrm>
        </p:spPr>
        <p:txBody>
          <a:bodyPr/>
          <a:lstStyle/>
          <a:p>
            <a:r>
              <a:rPr lang="en-US" sz="3600" b="1" dirty="0">
                <a:solidFill>
                  <a:srgbClr val="FF0000"/>
                </a:solidFill>
                <a:latin typeface="Tahoma" pitchFamily="34" charset="0"/>
                <a:cs typeface="Tahoma" pitchFamily="34" charset="0"/>
              </a:rPr>
              <a:t>Short Video Anchors </a:t>
            </a:r>
            <a:br>
              <a:rPr lang="en-US" sz="2400" b="1" dirty="0">
                <a:latin typeface="Tahoma" pitchFamily="34" charset="0"/>
                <a:cs typeface="Tahoma" pitchFamily="34" charset="0"/>
              </a:rPr>
            </a:br>
            <a:r>
              <a:rPr lang="en-US" sz="2100" b="1" dirty="0">
                <a:latin typeface="Tahoma" pitchFamily="34" charset="0"/>
                <a:cs typeface="Tahoma" pitchFamily="34" charset="0"/>
              </a:rPr>
              <a:t>(e.g., </a:t>
            </a:r>
            <a:r>
              <a:rPr lang="en-US" sz="2100" b="1" dirty="0" err="1">
                <a:solidFill>
                  <a:srgbClr val="FF0000"/>
                </a:solidFill>
                <a:latin typeface="Tahoma" pitchFamily="34" charset="0"/>
                <a:cs typeface="Tahoma" pitchFamily="34" charset="0"/>
              </a:rPr>
              <a:t>TubeChop</a:t>
            </a:r>
            <a:r>
              <a:rPr lang="en-US" sz="2100" b="1" dirty="0">
                <a:latin typeface="Tahoma" pitchFamily="34" charset="0"/>
                <a:cs typeface="Tahoma" pitchFamily="34" charset="0"/>
              </a:rPr>
              <a:t> of V-PORTAL: Video Primers in an Online Repository of e-Teaching and Learning)</a:t>
            </a:r>
            <a:br>
              <a:rPr lang="en-US" sz="1800" b="1" dirty="0">
                <a:latin typeface="Tahoma" pitchFamily="34" charset="0"/>
                <a:cs typeface="Tahoma" pitchFamily="34" charset="0"/>
              </a:rPr>
            </a:br>
            <a:r>
              <a:rPr lang="en-US" sz="1800" b="1" dirty="0">
                <a:latin typeface="Tahoma" pitchFamily="34" charset="0"/>
                <a:cs typeface="Tahoma" pitchFamily="34" charset="0"/>
              </a:rPr>
              <a:t> </a:t>
            </a:r>
            <a:r>
              <a:rPr lang="en-US" sz="1800" b="1" dirty="0">
                <a:latin typeface="Tahoma" pitchFamily="34" charset="0"/>
                <a:cs typeface="Tahoma" pitchFamily="34" charset="0"/>
                <a:hlinkClick r:id="rId2"/>
              </a:rPr>
              <a:t>http://www.tubechop.com/watch/378752</a:t>
            </a:r>
            <a:r>
              <a:rPr lang="en-US" sz="1800" b="1" dirty="0">
                <a:latin typeface="Tahoma" pitchFamily="34" charset="0"/>
                <a:cs typeface="Tahoma" pitchFamily="34" charset="0"/>
              </a:rPr>
              <a:t> </a:t>
            </a:r>
          </a:p>
        </p:txBody>
      </p:sp>
      <p:pic>
        <p:nvPicPr>
          <p:cNvPr id="218115" name="Picture 2"/>
          <p:cNvPicPr>
            <a:picLocks noChangeAspect="1" noChangeArrowheads="1"/>
          </p:cNvPicPr>
          <p:nvPr/>
        </p:nvPicPr>
        <p:blipFill rotWithShape="1">
          <a:blip r:embed="rId3" cstate="print"/>
          <a:srcRect l="20952" t="22352" r="24328" b="15632"/>
          <a:stretch/>
        </p:blipFill>
        <p:spPr bwMode="auto">
          <a:xfrm>
            <a:off x="2643602" y="2711725"/>
            <a:ext cx="5980633" cy="4115072"/>
          </a:xfrm>
          <a:prstGeom prst="rect">
            <a:avLst/>
          </a:prstGeom>
          <a:noFill/>
          <a:ln w="9525">
            <a:noFill/>
            <a:miter lim="800000"/>
            <a:headEnd/>
            <a:tailEnd/>
          </a:ln>
        </p:spPr>
      </p:pic>
    </p:spTree>
    <p:extLst>
      <p:ext uri="{BB962C8B-B14F-4D97-AF65-F5344CB8AC3E}">
        <p14:creationId xmlns:p14="http://schemas.microsoft.com/office/powerpoint/2010/main" val="3386111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Part II: Lessons Learned…</a:t>
            </a:r>
          </a:p>
        </p:txBody>
      </p:sp>
      <p:pic>
        <p:nvPicPr>
          <p:cNvPr id="5" name="Picture 4"/>
          <p:cNvPicPr>
            <a:picLocks noChangeAspect="1"/>
          </p:cNvPicPr>
          <p:nvPr/>
        </p:nvPicPr>
        <p:blipFill>
          <a:blip r:embed="rId2"/>
          <a:stretch>
            <a:fillRect/>
          </a:stretch>
        </p:blipFill>
        <p:spPr>
          <a:xfrm>
            <a:off x="-169200" y="1591200"/>
            <a:ext cx="5778000" cy="4333500"/>
          </a:xfrm>
          <a:prstGeom prst="rect">
            <a:avLst/>
          </a:prstGeom>
        </p:spPr>
      </p:pic>
      <p:pic>
        <p:nvPicPr>
          <p:cNvPr id="6" name="Picture 5"/>
          <p:cNvPicPr>
            <a:picLocks noChangeAspect="1"/>
          </p:cNvPicPr>
          <p:nvPr/>
        </p:nvPicPr>
        <p:blipFill>
          <a:blip r:embed="rId3"/>
          <a:stretch>
            <a:fillRect/>
          </a:stretch>
        </p:blipFill>
        <p:spPr>
          <a:xfrm>
            <a:off x="5469555" y="1591200"/>
            <a:ext cx="6722445" cy="4407300"/>
          </a:xfrm>
          <a:prstGeom prst="rect">
            <a:avLst/>
          </a:prstGeom>
        </p:spPr>
      </p:pic>
    </p:spTree>
    <p:extLst>
      <p:ext uri="{BB962C8B-B14F-4D97-AF65-F5344CB8AC3E}">
        <p14:creationId xmlns:p14="http://schemas.microsoft.com/office/powerpoint/2010/main" val="229337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8"/>
          <p:cNvSpPr>
            <a:spLocks noGrp="1" noChangeArrowheads="1"/>
          </p:cNvSpPr>
          <p:nvPr>
            <p:ph type="title"/>
          </p:nvPr>
        </p:nvSpPr>
        <p:spPr>
          <a:xfrm>
            <a:off x="1752600" y="381000"/>
            <a:ext cx="8610600" cy="1600200"/>
          </a:xfrm>
        </p:spPr>
        <p:txBody>
          <a:bodyPr/>
          <a:lstStyle/>
          <a:p>
            <a:r>
              <a:rPr lang="en-US" sz="3200" b="1" dirty="0">
                <a:solidFill>
                  <a:srgbClr val="FF0000"/>
                </a:solidFill>
                <a:latin typeface="Tahoma" pitchFamily="34" charset="0"/>
                <a:cs typeface="Tahoma" pitchFamily="34" charset="0"/>
              </a:rPr>
              <a:t>Lesson #1. Combining Asynchronous and Synchronous Events </a:t>
            </a:r>
            <a:br>
              <a:rPr lang="en-US" sz="3200" b="1" dirty="0">
                <a:solidFill>
                  <a:srgbClr val="FF0000"/>
                </a:solidFill>
                <a:latin typeface="Tahoma" pitchFamily="34" charset="0"/>
                <a:cs typeface="Tahoma" pitchFamily="34" charset="0"/>
              </a:rPr>
            </a:br>
            <a:r>
              <a:rPr lang="en-US" sz="3200" b="1" dirty="0">
                <a:solidFill>
                  <a:schemeClr val="tx1"/>
                </a:solidFill>
                <a:latin typeface="Tahoma" pitchFamily="34" charset="0"/>
                <a:cs typeface="Tahoma" pitchFamily="34" charset="0"/>
              </a:rPr>
              <a:t>(e.g., guest was David Merrill, 2007)</a:t>
            </a:r>
            <a:endParaRPr lang="en-US" sz="3200" b="1" dirty="0">
              <a:solidFill>
                <a:schemeClr val="tx1"/>
              </a:solidFill>
              <a:latin typeface="Tahoma" pitchFamily="34" charset="0"/>
            </a:endParaRPr>
          </a:p>
        </p:txBody>
      </p:sp>
      <p:pic>
        <p:nvPicPr>
          <p:cNvPr id="230403" name="Picture 3"/>
          <p:cNvPicPr>
            <a:picLocks noChangeAspect="1" noChangeArrowheads="1"/>
          </p:cNvPicPr>
          <p:nvPr/>
        </p:nvPicPr>
        <p:blipFill>
          <a:blip r:embed="rId2">
            <a:extLst>
              <a:ext uri="{28A0092B-C50C-407E-A947-70E740481C1C}">
                <a14:useLocalDpi xmlns:a14="http://schemas.microsoft.com/office/drawing/2010/main" val="0"/>
              </a:ext>
            </a:extLst>
          </a:blip>
          <a:srcRect t="8337" r="45215"/>
          <a:stretch>
            <a:fillRect/>
          </a:stretch>
        </p:blipFill>
        <p:spPr bwMode="auto">
          <a:xfrm>
            <a:off x="1339412" y="2340528"/>
            <a:ext cx="3765046" cy="451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image008"/>
          <p:cNvPicPr>
            <a:picLocks noChangeAspect="1" noChangeArrowheads="1"/>
          </p:cNvPicPr>
          <p:nvPr/>
        </p:nvPicPr>
        <p:blipFill rotWithShape="1">
          <a:blip r:embed="rId3">
            <a:extLst>
              <a:ext uri="{28A0092B-C50C-407E-A947-70E740481C1C}">
                <a14:useLocalDpi xmlns:a14="http://schemas.microsoft.com/office/drawing/2010/main" val="0"/>
              </a:ext>
            </a:extLst>
          </a:blip>
          <a:srcRect l="634" b="18195"/>
          <a:stretch/>
        </p:blipFill>
        <p:spPr bwMode="auto">
          <a:xfrm>
            <a:off x="5444455" y="2493166"/>
            <a:ext cx="6655265" cy="4364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721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209800" y="6248400"/>
            <a:ext cx="1905000" cy="457200"/>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sp>
        <p:nvSpPr>
          <p:cNvPr id="3075" name="Rectangle 3"/>
          <p:cNvSpPr>
            <a:spLocks noChangeArrowheads="1"/>
          </p:cNvSpPr>
          <p:nvPr/>
        </p:nvSpPr>
        <p:spPr bwMode="auto">
          <a:xfrm>
            <a:off x="4648200" y="6248400"/>
            <a:ext cx="2895600" cy="457200"/>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sp>
        <p:nvSpPr>
          <p:cNvPr id="3076" name="Rectangle 4"/>
          <p:cNvSpPr>
            <a:spLocks noChangeArrowheads="1"/>
          </p:cNvSpPr>
          <p:nvPr/>
        </p:nvSpPr>
        <p:spPr bwMode="auto">
          <a:xfrm>
            <a:off x="2209800" y="6248400"/>
            <a:ext cx="1905000" cy="457200"/>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sp>
        <p:nvSpPr>
          <p:cNvPr id="3077" name="Rectangle 5"/>
          <p:cNvSpPr>
            <a:spLocks noChangeArrowheads="1"/>
          </p:cNvSpPr>
          <p:nvPr/>
        </p:nvSpPr>
        <p:spPr bwMode="auto">
          <a:xfrm>
            <a:off x="4648200" y="6248400"/>
            <a:ext cx="2895600" cy="457200"/>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sp>
        <p:nvSpPr>
          <p:cNvPr id="3078" name="Rectangle 6"/>
          <p:cNvSpPr>
            <a:spLocks noChangeArrowheads="1"/>
          </p:cNvSpPr>
          <p:nvPr/>
        </p:nvSpPr>
        <p:spPr bwMode="auto">
          <a:xfrm>
            <a:off x="1892303" y="276225"/>
            <a:ext cx="6337300" cy="515938"/>
          </a:xfrm>
          <a:prstGeom prst="rect">
            <a:avLst/>
          </a:prstGeom>
          <a:noFill/>
          <a:ln w="12700">
            <a:noFill/>
            <a:miter lim="800000"/>
            <a:headEnd/>
            <a:tailEnd/>
          </a:ln>
        </p:spPr>
        <p:txBody>
          <a:bodyPr lIns="90488" tIns="44450" rIns="90488" bIns="44450">
            <a:spAutoFit/>
          </a:bodyPr>
          <a:lstStyle/>
          <a:p>
            <a:pPr eaLnBrk="0" fontAlgn="base" hangingPunct="0">
              <a:spcBef>
                <a:spcPct val="0"/>
              </a:spcBef>
              <a:spcAft>
                <a:spcPct val="0"/>
              </a:spcAft>
              <a:defRPr/>
            </a:pPr>
            <a:endParaRPr lang="en-US" sz="2800" b="1">
              <a:solidFill>
                <a:srgbClr val="000000"/>
              </a:solidFill>
              <a:latin typeface="Arial" panose="020B0604020202020204" pitchFamily="34" charset="0"/>
            </a:endParaRPr>
          </a:p>
        </p:txBody>
      </p:sp>
      <p:sp>
        <p:nvSpPr>
          <p:cNvPr id="3079" name="Rectangle 7"/>
          <p:cNvSpPr>
            <a:spLocks noChangeArrowheads="1"/>
          </p:cNvSpPr>
          <p:nvPr/>
        </p:nvSpPr>
        <p:spPr bwMode="auto">
          <a:xfrm>
            <a:off x="2346391" y="2713139"/>
            <a:ext cx="184151" cy="579437"/>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pic>
        <p:nvPicPr>
          <p:cNvPr id="162824" name="Picture 8" descr="INST_C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232" y="1993533"/>
            <a:ext cx="44958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5" name="Rectangle 9"/>
          <p:cNvSpPr>
            <a:spLocks noGrp="1" noChangeArrowheads="1"/>
          </p:cNvSpPr>
          <p:nvPr>
            <p:ph type="title"/>
          </p:nvPr>
        </p:nvSpPr>
        <p:spPr>
          <a:xfrm>
            <a:off x="1534887" y="304901"/>
            <a:ext cx="9633856" cy="1630363"/>
          </a:xfrm>
        </p:spPr>
        <p:txBody>
          <a:bodyPr/>
          <a:lstStyle/>
          <a:p>
            <a:r>
              <a:rPr lang="en-US" sz="4000" b="1" dirty="0">
                <a:latin typeface="Tahoma" panose="020B0604030504040204" pitchFamily="34" charset="0"/>
                <a:cs typeface="Tahoma" panose="020B0604030504040204" pitchFamily="34" charset="0"/>
              </a:rPr>
              <a:t>Synchronous + Asynchronous </a:t>
            </a:r>
            <a:br>
              <a:rPr lang="en-US" sz="4000" b="1" dirty="0">
                <a:latin typeface="Tahoma" panose="020B0604030504040204" pitchFamily="34" charset="0"/>
                <a:cs typeface="Tahoma" panose="020B0604030504040204" pitchFamily="34" charset="0"/>
              </a:rPr>
            </a:br>
            <a:r>
              <a:rPr lang="en-US" sz="2800" b="1" dirty="0">
                <a:latin typeface="Tahoma" panose="020B0604030504040204" pitchFamily="34" charset="0"/>
                <a:cs typeface="Tahoma" panose="020B0604030504040204" pitchFamily="34" charset="0"/>
              </a:rPr>
              <a:t>(e.g., Elliot </a:t>
            </a:r>
            <a:r>
              <a:rPr lang="en-US" sz="2800" b="1" dirty="0" err="1">
                <a:latin typeface="Tahoma" panose="020B0604030504040204" pitchFamily="34" charset="0"/>
                <a:cs typeface="Tahoma" panose="020B0604030504040204" pitchFamily="34" charset="0"/>
              </a:rPr>
              <a:t>Soloway</a:t>
            </a:r>
            <a:r>
              <a:rPr lang="en-US" sz="2800" b="1" dirty="0">
                <a:latin typeface="Tahoma" panose="020B0604030504040204" pitchFamily="34" charset="0"/>
                <a:cs typeface="Tahoma" panose="020B0604030504040204" pitchFamily="34" charset="0"/>
              </a:rPr>
              <a:t> and David Palumbo, 1995)</a:t>
            </a:r>
          </a:p>
        </p:txBody>
      </p:sp>
      <p:pic>
        <p:nvPicPr>
          <p:cNvPr id="162826" name="Picture 10" descr="W. W. Wright Education Building">
            <a:hlinkClick r:id="rId4"/>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506185" y="1963740"/>
            <a:ext cx="4267200" cy="3481388"/>
          </a:xfrm>
        </p:spPr>
      </p:pic>
      <p:pic>
        <p:nvPicPr>
          <p:cNvPr id="2" name="Picture 1"/>
          <p:cNvPicPr>
            <a:picLocks noChangeAspect="1"/>
          </p:cNvPicPr>
          <p:nvPr/>
        </p:nvPicPr>
        <p:blipFill>
          <a:blip r:embed="rId6"/>
          <a:stretch>
            <a:fillRect/>
          </a:stretch>
        </p:blipFill>
        <p:spPr>
          <a:xfrm>
            <a:off x="9576881" y="4245076"/>
            <a:ext cx="2251443" cy="2541951"/>
          </a:xfrm>
          <a:prstGeom prst="rect">
            <a:avLst/>
          </a:prstGeom>
        </p:spPr>
      </p:pic>
      <p:pic>
        <p:nvPicPr>
          <p:cNvPr id="3" name="Picture 2"/>
          <p:cNvPicPr>
            <a:picLocks noChangeAspect="1"/>
          </p:cNvPicPr>
          <p:nvPr/>
        </p:nvPicPr>
        <p:blipFill>
          <a:blip r:embed="rId7"/>
          <a:stretch>
            <a:fillRect/>
          </a:stretch>
        </p:blipFill>
        <p:spPr>
          <a:xfrm>
            <a:off x="9533337" y="1963840"/>
            <a:ext cx="2251443" cy="2251443"/>
          </a:xfrm>
          <a:prstGeom prst="rect">
            <a:avLst/>
          </a:prstGeom>
        </p:spPr>
      </p:pic>
    </p:spTree>
    <p:extLst>
      <p:ext uri="{BB962C8B-B14F-4D97-AF65-F5344CB8AC3E}">
        <p14:creationId xmlns:p14="http://schemas.microsoft.com/office/powerpoint/2010/main" val="339553990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6439" y="328773"/>
            <a:ext cx="8503749" cy="1794293"/>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15, 2016</a:t>
            </a:r>
            <a:br>
              <a:rPr lang="en-US" sz="900" dirty="0"/>
            </a:br>
            <a:r>
              <a:rPr lang="en-US" sz="3400" b="1" dirty="0">
                <a:latin typeface="Tahoma" panose="020B0604030504040204" pitchFamily="34" charset="0"/>
                <a:cs typeface="Tahoma" panose="020B0604030504040204" pitchFamily="34" charset="0"/>
              </a:rPr>
              <a:t>Synchronous + Asynchronous </a:t>
            </a:r>
            <a:br>
              <a:rPr lang="en-US" sz="2400" b="1" dirty="0">
                <a:latin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Jennifer Maddrell, R678 (Zoom)</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11266" name="Picture 1" descr="image006"/>
          <p:cNvPicPr>
            <a:picLocks noChangeAspect="1" noChangeArrowheads="1"/>
          </p:cNvPicPr>
          <p:nvPr/>
        </p:nvPicPr>
        <p:blipFill rotWithShape="1">
          <a:blip r:embed="rId2">
            <a:extLst>
              <a:ext uri="{28A0092B-C50C-407E-A947-70E740481C1C}">
                <a14:useLocalDpi xmlns:a14="http://schemas.microsoft.com/office/drawing/2010/main" val="0"/>
              </a:ext>
            </a:extLst>
          </a:blip>
          <a:srcRect b="10005"/>
          <a:stretch/>
        </p:blipFill>
        <p:spPr bwMode="auto">
          <a:xfrm>
            <a:off x="2286000" y="2123067"/>
            <a:ext cx="7071360" cy="4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181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Lesson #2. If Plan, No Instructor Required </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(Guest Session Run by Assistant)</a:t>
            </a:r>
          </a:p>
        </p:txBody>
      </p:sp>
      <p:pic>
        <p:nvPicPr>
          <p:cNvPr id="3" name="Picture 2"/>
          <p:cNvPicPr>
            <a:picLocks noChangeAspect="1"/>
          </p:cNvPicPr>
          <p:nvPr/>
        </p:nvPicPr>
        <p:blipFill>
          <a:blip r:embed="rId2"/>
          <a:stretch>
            <a:fillRect/>
          </a:stretch>
        </p:blipFill>
        <p:spPr>
          <a:xfrm>
            <a:off x="2224507" y="1956065"/>
            <a:ext cx="7505124" cy="4810978"/>
          </a:xfrm>
          <a:prstGeom prst="rect">
            <a:avLst/>
          </a:prstGeom>
        </p:spPr>
      </p:pic>
    </p:spTree>
    <p:extLst>
      <p:ext uri="{BB962C8B-B14F-4D97-AF65-F5344CB8AC3E}">
        <p14:creationId xmlns:p14="http://schemas.microsoft.com/office/powerpoint/2010/main" val="8536261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8" t="2677" r="13057" b="5011"/>
          <a:stretch/>
        </p:blipFill>
        <p:spPr bwMode="auto">
          <a:xfrm>
            <a:off x="2385860" y="2219100"/>
            <a:ext cx="7603200" cy="46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038400" y="623700"/>
            <a:ext cx="10363200" cy="1104900"/>
          </a:xfrm>
        </p:spPr>
        <p:txBody>
          <a:bodyPr/>
          <a:lstStyle/>
          <a:p>
            <a:r>
              <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rPr>
              <a:t>Lesson #3. Test the System </a:t>
            </a:r>
            <a:br>
              <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(e.g., Guest No Video)</a:t>
            </a:r>
          </a:p>
        </p:txBody>
      </p:sp>
      <p:pic>
        <p:nvPicPr>
          <p:cNvPr id="4" name="Picture 1" descr="image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662" y="2192171"/>
            <a:ext cx="8676408" cy="466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304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455" y="752994"/>
            <a:ext cx="8419193" cy="1646237"/>
          </a:xfrm>
        </p:spPr>
        <p:txBody>
          <a:bodyPr>
            <a:normAutofit fontScale="90000"/>
          </a:bodyPr>
          <a:lstStyle/>
          <a:p>
            <a:pPr>
              <a:defRPr/>
            </a:pPr>
            <a:r>
              <a:rPr lang="en-US" altLang="en-US" b="1" dirty="0">
                <a:solidFill>
                  <a:srgbClr val="FF0000"/>
                </a:solidFill>
                <a:latin typeface="Tahoma" pitchFamily="34" charset="0"/>
                <a:ea typeface="Tahoma" panose="020B0604030504040204" pitchFamily="34" charset="0"/>
                <a:cs typeface="Tahoma" panose="020B0604030504040204" pitchFamily="34" charset="0"/>
              </a:rPr>
              <a:t>May 2015</a:t>
            </a:r>
            <a:br>
              <a:rPr lang="en-US" altLang="en-US" sz="3200" b="1" dirty="0">
                <a:latin typeface="Tahoma"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Sync Presentation and Chat in Adobe Connect (from hotel room)</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2"/>
              </a:rPr>
              <a:t>https://connect.iu.edu/p259wpiabg9/</a:t>
            </a:r>
            <a:r>
              <a:rPr lang="en-US" sz="2000" b="1" dirty="0">
                <a:latin typeface="Tahoma" panose="020B0604030504040204" pitchFamily="34" charset="0"/>
                <a:ea typeface="Tahoma" panose="020B0604030504040204" pitchFamily="34" charset="0"/>
                <a:cs typeface="Tahoma" panose="020B0604030504040204" pitchFamily="34" charset="0"/>
              </a:rPr>
              <a:t> </a:t>
            </a:r>
          </a:p>
        </p:txBody>
      </p:sp>
      <p:pic>
        <p:nvPicPr>
          <p:cNvPr id="4"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t="-577" r="33078"/>
          <a:stretch/>
        </p:blipFill>
        <p:spPr bwMode="auto">
          <a:xfrm>
            <a:off x="3238473" y="2727385"/>
            <a:ext cx="6137708" cy="404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931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000" y="465300"/>
            <a:ext cx="10363200" cy="1104900"/>
          </a:xfrm>
        </p:spPr>
        <p:txBody>
          <a:bodyPr/>
          <a:lstStyle/>
          <a:p>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Lesson #4. Guest Starts Semester</a:t>
            </a:r>
            <a:b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Michael Horn and Curt Bonk, R685, August 20, 2012</a:t>
            </a:r>
          </a:p>
        </p:txBody>
      </p:sp>
      <p:pic>
        <p:nvPicPr>
          <p:cNvPr id="1775618" name="Picture 5" descr="Description: cid:image005.png@01CD7F15.747ECC00"/>
          <p:cNvPicPr>
            <a:picLocks noChangeAspect="1" noChangeArrowheads="1"/>
          </p:cNvPicPr>
          <p:nvPr/>
        </p:nvPicPr>
        <p:blipFill>
          <a:blip r:embed="rId2" cstate="print"/>
          <a:srcRect/>
          <a:stretch>
            <a:fillRect/>
          </a:stretch>
        </p:blipFill>
        <p:spPr bwMode="auto">
          <a:xfrm>
            <a:off x="1524000" y="1834071"/>
            <a:ext cx="8991600" cy="4794367"/>
          </a:xfrm>
          <a:prstGeom prst="rect">
            <a:avLst/>
          </a:prstGeom>
          <a:noFill/>
          <a:ln w="9525">
            <a:noFill/>
            <a:miter lim="800000"/>
            <a:headEnd/>
            <a:tailEnd/>
          </a:ln>
        </p:spPr>
      </p:pic>
    </p:spTree>
    <p:extLst>
      <p:ext uri="{BB962C8B-B14F-4D97-AF65-F5344CB8AC3E}">
        <p14:creationId xmlns:p14="http://schemas.microsoft.com/office/powerpoint/2010/main" val="319342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8305800" cy="251460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June 14, 2016</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World First: University of Michigan’s Dr. Chuck Holds a Graduation Ceremony for MOOC Students</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err="1">
                <a:latin typeface="Tahoma" panose="020B0604030504040204" pitchFamily="34" charset="0"/>
                <a:ea typeface="Tahoma" panose="020B0604030504040204" pitchFamily="34" charset="0"/>
                <a:cs typeface="Tahoma" panose="020B0604030504040204" pitchFamily="34" charset="0"/>
              </a:rPr>
              <a:t>Anuar</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Lequerica</a:t>
            </a:r>
            <a:r>
              <a:rPr lang="en-US" sz="2400" b="1" dirty="0">
                <a:latin typeface="Tahoma" panose="020B0604030504040204" pitchFamily="34" charset="0"/>
                <a:ea typeface="Tahoma" panose="020B0604030504040204" pitchFamily="34" charset="0"/>
                <a:cs typeface="Tahoma" panose="020B0604030504040204" pitchFamily="34" charset="0"/>
              </a:rPr>
              <a:t>, Class Central</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https://www.class-central.com/report/dr-chuck-graduate-ceremony-python-specialization</a:t>
            </a:r>
            <a:r>
              <a:rPr lang="en-US" sz="1200" b="1" dirty="0">
                <a:hlinkClick r:id="rId2"/>
              </a:rPr>
              <a:t>/</a:t>
            </a:r>
            <a:r>
              <a:rPr lang="en-US" sz="1200" b="1" dirty="0"/>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438401" y="5791200"/>
            <a:ext cx="45719" cy="369332"/>
          </a:xfrm>
          <a:prstGeom prst="rect">
            <a:avLst/>
          </a:prstGeom>
          <a:noFill/>
        </p:spPr>
        <p:txBody>
          <a:bodyPr wrap="square" rtlCol="0">
            <a:spAutoFit/>
          </a:bodyPr>
          <a:lstStyle/>
          <a:p>
            <a:endParaRPr lang="en-US" kern="0" dirty="0">
              <a:solidFill>
                <a:sysClr val="windowText" lastClr="000000"/>
              </a:solidFill>
            </a:endParaRPr>
          </a:p>
        </p:txBody>
      </p:sp>
      <p:pic>
        <p:nvPicPr>
          <p:cNvPr id="5" name="Picture 4"/>
          <p:cNvPicPr>
            <a:picLocks noChangeAspect="1"/>
          </p:cNvPicPr>
          <p:nvPr/>
        </p:nvPicPr>
        <p:blipFill rotWithShape="1">
          <a:blip r:embed="rId3"/>
          <a:srcRect l="3154" t="7988" r="2821" b="7339"/>
          <a:stretch/>
        </p:blipFill>
        <p:spPr>
          <a:xfrm>
            <a:off x="2484120" y="2423817"/>
            <a:ext cx="6126481" cy="4411067"/>
          </a:xfrm>
          <a:prstGeom prst="rect">
            <a:avLst/>
          </a:prstGeom>
        </p:spPr>
      </p:pic>
    </p:spTree>
    <p:extLst>
      <p:ext uri="{BB962C8B-B14F-4D97-AF65-F5344CB8AC3E}">
        <p14:creationId xmlns:p14="http://schemas.microsoft.com/office/powerpoint/2010/main" val="658551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2362200" y="342900"/>
            <a:ext cx="7924800" cy="1943100"/>
          </a:xfrm>
        </p:spPr>
        <p:txBody>
          <a:bodyPr/>
          <a:lstStyle/>
          <a:p>
            <a:r>
              <a:rPr lang="en-US" sz="3200" dirty="0">
                <a:solidFill>
                  <a:srgbClr val="FF0000"/>
                </a:solidFill>
                <a:latin typeface="Tahoma" pitchFamily="34" charset="0"/>
                <a:ea typeface="SimSun" pitchFamily="2" charset="-122"/>
                <a:cs typeface="Tahoma" pitchFamily="34" charset="0"/>
              </a:rPr>
              <a:t>Lesson #5. Multiple Guest Experts</a:t>
            </a:r>
            <a:br>
              <a:rPr lang="en-US" sz="3200" dirty="0">
                <a:solidFill>
                  <a:srgbClr val="FF0000"/>
                </a:solidFill>
                <a:latin typeface="Tahoma" pitchFamily="34" charset="0"/>
                <a:ea typeface="SimSun" pitchFamily="2" charset="-122"/>
                <a:cs typeface="Tahoma" pitchFamily="34" charset="0"/>
              </a:rPr>
            </a:br>
            <a:r>
              <a:rPr lang="en-US" sz="2200" dirty="0">
                <a:latin typeface="Tahoma" panose="020B0604030504040204" pitchFamily="34" charset="0"/>
                <a:ea typeface="Tahoma" panose="020B0604030504040204" pitchFamily="34" charset="0"/>
                <a:cs typeface="Tahoma" panose="020B0604030504040204" pitchFamily="34" charset="0"/>
              </a:rPr>
              <a:t>Sara de </a:t>
            </a:r>
            <a:r>
              <a:rPr lang="en-US" sz="2200" dirty="0" err="1">
                <a:latin typeface="Tahoma" panose="020B0604030504040204" pitchFamily="34" charset="0"/>
                <a:ea typeface="Tahoma" panose="020B0604030504040204" pitchFamily="34" charset="0"/>
                <a:cs typeface="Tahoma" panose="020B0604030504040204" pitchFamily="34" charset="0"/>
              </a:rPr>
              <a:t>Freitas</a:t>
            </a:r>
            <a:r>
              <a:rPr lang="en-US" sz="2200" dirty="0">
                <a:latin typeface="Tahoma" panose="020B0604030504040204" pitchFamily="34" charset="0"/>
                <a:ea typeface="Tahoma" panose="020B0604030504040204" pitchFamily="34" charset="0"/>
                <a:cs typeface="Tahoma" panose="020B0604030504040204" pitchFamily="34" charset="0"/>
              </a:rPr>
              <a:t> and Jim Hensman, U of Coventry, UK</a:t>
            </a:r>
            <a:br>
              <a:rPr lang="en-US" sz="2400" dirty="0">
                <a:latin typeface="Tahoma" panose="020B0604030504040204" pitchFamily="34" charset="0"/>
                <a:ea typeface="Tahoma" panose="020B0604030504040204" pitchFamily="34" charset="0"/>
                <a:cs typeface="Tahoma" panose="020B0604030504040204" pitchFamily="34" charset="0"/>
              </a:rPr>
            </a:br>
            <a:r>
              <a:rPr lang="en-US" sz="1400" dirty="0">
                <a:latin typeface="Tahoma" panose="020B0604030504040204" pitchFamily="34" charset="0"/>
                <a:ea typeface="Tahoma" panose="020B0604030504040204" pitchFamily="34" charset="0"/>
                <a:cs typeface="Tahoma" panose="020B0604030504040204" pitchFamily="34" charset="0"/>
              </a:rPr>
              <a:t>(</a:t>
            </a:r>
            <a:r>
              <a:rPr lang="en-US" sz="1400" u="sng" dirty="0">
                <a:latin typeface="Tahoma" panose="020B0604030504040204" pitchFamily="34" charset="0"/>
                <a:ea typeface="Tahoma" panose="020B0604030504040204" pitchFamily="34" charset="0"/>
                <a:cs typeface="Tahoma" panose="020B0604030504040204" pitchFamily="34" charset="0"/>
                <a:hlinkClick r:id="rId2"/>
              </a:rPr>
              <a:t>https://connect.iu.edu/p2ie1yx6z6x/</a:t>
            </a:r>
            <a:r>
              <a:rPr lang="en-US" sz="1400" u="sng" dirty="0">
                <a:latin typeface="Tahoma" panose="020B0604030504040204" pitchFamily="34" charset="0"/>
                <a:ea typeface="Tahoma" panose="020B0604030504040204" pitchFamily="34" charset="0"/>
                <a:cs typeface="Tahoma" panose="020B0604030504040204" pitchFamily="34" charset="0"/>
              </a:rPr>
              <a:t>)</a:t>
            </a:r>
            <a:br>
              <a:rPr lang="en-US" sz="1400" dirty="0">
                <a:latin typeface="Tahoma" panose="020B0604030504040204" pitchFamily="34" charset="0"/>
                <a:ea typeface="Tahoma" panose="020B0604030504040204" pitchFamily="34" charset="0"/>
                <a:cs typeface="Tahoma" panose="020B0604030504040204" pitchFamily="34" charset="0"/>
              </a:rPr>
            </a:br>
            <a:r>
              <a:rPr lang="en-US" sz="2200" dirty="0">
                <a:latin typeface="Tahoma" panose="020B0604030504040204" pitchFamily="34" charset="0"/>
                <a:ea typeface="Tahoma" panose="020B0604030504040204" pitchFamily="34" charset="0"/>
                <a:cs typeface="Tahoma" panose="020B0604030504040204" pitchFamily="34" charset="0"/>
              </a:rPr>
              <a:t>Jay Cross, Berkeley </a:t>
            </a:r>
            <a:r>
              <a:rPr lang="en-US" sz="1400" dirty="0">
                <a:latin typeface="Tahoma" panose="020B0604030504040204" pitchFamily="34" charset="0"/>
                <a:ea typeface="Tahoma" panose="020B0604030504040204" pitchFamily="34" charset="0"/>
                <a:cs typeface="Tahoma" panose="020B0604030504040204" pitchFamily="34" charset="0"/>
              </a:rPr>
              <a:t>(</a:t>
            </a:r>
            <a:r>
              <a:rPr lang="en-US" sz="1400" u="sng" dirty="0">
                <a:latin typeface="Tahoma" panose="020B0604030504040204" pitchFamily="34" charset="0"/>
                <a:ea typeface="Tahoma" panose="020B0604030504040204" pitchFamily="34" charset="0"/>
                <a:cs typeface="Tahoma" panose="020B0604030504040204" pitchFamily="34" charset="0"/>
                <a:hlinkClick r:id="rId3"/>
              </a:rPr>
              <a:t>https://connect.iu.edu/p4bytsoronh/</a:t>
            </a:r>
            <a:r>
              <a:rPr lang="en-US" sz="1400" u="sng" dirty="0">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4"/>
          <a:stretch>
            <a:fillRect/>
          </a:stretch>
        </p:blipFill>
        <p:spPr>
          <a:xfrm>
            <a:off x="3530075" y="2437824"/>
            <a:ext cx="7201036" cy="3938067"/>
          </a:xfrm>
          <a:prstGeom prst="rect">
            <a:avLst/>
          </a:prstGeom>
        </p:spPr>
      </p:pic>
      <p:pic>
        <p:nvPicPr>
          <p:cNvPr id="6" name="Picture 5"/>
          <p:cNvPicPr>
            <a:picLocks noChangeAspect="1"/>
          </p:cNvPicPr>
          <p:nvPr/>
        </p:nvPicPr>
        <p:blipFill rotWithShape="1">
          <a:blip r:embed="rId5"/>
          <a:srcRect t="12680" r="78265" b="44944"/>
          <a:stretch/>
        </p:blipFill>
        <p:spPr>
          <a:xfrm>
            <a:off x="1475709" y="2418533"/>
            <a:ext cx="2638239" cy="3957358"/>
          </a:xfrm>
          <a:prstGeom prst="rect">
            <a:avLst/>
          </a:prstGeom>
        </p:spPr>
      </p:pic>
      <p:pic>
        <p:nvPicPr>
          <p:cNvPr id="7" name="Picture 6"/>
          <p:cNvPicPr>
            <a:picLocks noChangeAspect="1"/>
          </p:cNvPicPr>
          <p:nvPr/>
        </p:nvPicPr>
        <p:blipFill rotWithShape="1">
          <a:blip r:embed="rId6"/>
          <a:srcRect t="213" r="45186" b="17075"/>
          <a:stretch/>
        </p:blipFill>
        <p:spPr>
          <a:xfrm>
            <a:off x="8995551" y="2608118"/>
            <a:ext cx="3196449" cy="2639291"/>
          </a:xfrm>
          <a:prstGeom prst="rect">
            <a:avLst/>
          </a:prstGeom>
        </p:spPr>
      </p:pic>
    </p:spTree>
    <p:extLst>
      <p:ext uri="{BB962C8B-B14F-4D97-AF65-F5344CB8AC3E}">
        <p14:creationId xmlns:p14="http://schemas.microsoft.com/office/powerpoint/2010/main" val="4261283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t="22105" r="41875" b="7368"/>
          <a:stretch>
            <a:fillRect/>
          </a:stretch>
        </p:blipFill>
        <p:spPr bwMode="auto">
          <a:xfrm>
            <a:off x="2356825" y="1605115"/>
            <a:ext cx="7291457" cy="5252985"/>
          </a:xfrm>
          <a:prstGeom prst="rect">
            <a:avLst/>
          </a:prstGeom>
          <a:noFill/>
          <a:ln w="9525">
            <a:noFill/>
            <a:miter lim="800000"/>
            <a:headEnd/>
            <a:tailEnd/>
          </a:ln>
        </p:spPr>
      </p:pic>
      <p:sp>
        <p:nvSpPr>
          <p:cNvPr id="2" name="Title 1"/>
          <p:cNvSpPr>
            <a:spLocks noGrp="1"/>
          </p:cNvSpPr>
          <p:nvPr>
            <p:ph type="title"/>
          </p:nvPr>
        </p:nvSpPr>
        <p:spPr>
          <a:xfrm>
            <a:off x="1073499" y="465300"/>
            <a:ext cx="10363200" cy="1104900"/>
          </a:xfrm>
        </p:spPr>
        <p:txBody>
          <a:bodyPr/>
          <a:lstStyle/>
          <a:p>
            <a:r>
              <a:rPr lang="en-US" sz="4000" dirty="0">
                <a:solidFill>
                  <a:srgbClr val="FF0000"/>
                </a:solidFill>
                <a:latin typeface="Tahoma" pitchFamily="34" charset="0"/>
                <a:ea typeface="SimSun" pitchFamily="2" charset="-122"/>
                <a:cs typeface="Tahoma" pitchFamily="34" charset="0"/>
              </a:rPr>
              <a:t>Lesson #6. Be Willing to Reciprocate</a:t>
            </a:r>
            <a:endParaRPr lang="en-US" sz="4000" dirty="0"/>
          </a:p>
        </p:txBody>
      </p:sp>
    </p:spTree>
    <p:extLst>
      <p:ext uri="{BB962C8B-B14F-4D97-AF65-F5344CB8AC3E}">
        <p14:creationId xmlns:p14="http://schemas.microsoft.com/office/powerpoint/2010/main" val="1507107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3"/>
          <p:cNvSpPr>
            <a:spLocks noGrp="1"/>
          </p:cNvSpPr>
          <p:nvPr>
            <p:ph type="title"/>
          </p:nvPr>
        </p:nvSpPr>
        <p:spPr>
          <a:xfrm>
            <a:off x="1981200" y="274638"/>
            <a:ext cx="8070000" cy="2547762"/>
          </a:xfrm>
        </p:spPr>
        <p:txBody>
          <a:bodyPr/>
          <a:lstStyle/>
          <a:p>
            <a:r>
              <a:rPr lang="en-US" sz="3600" b="1" dirty="0">
                <a:solidFill>
                  <a:srgbClr val="FF0000"/>
                </a:solidFill>
                <a:latin typeface="Tahoma" pitchFamily="34" charset="0"/>
                <a:cs typeface="Tahoma" pitchFamily="34" charset="0"/>
              </a:rPr>
              <a:t>Lesson #7: Experiment with Technology</a:t>
            </a:r>
            <a:br>
              <a:rPr lang="en-US" sz="2800" b="1" dirty="0">
                <a:latin typeface="Tahoma" pitchFamily="34" charset="0"/>
                <a:cs typeface="Tahoma" pitchFamily="34" charset="0"/>
              </a:rPr>
            </a:br>
            <a:r>
              <a:rPr lang="en-US" sz="2800" b="1" dirty="0">
                <a:latin typeface="Tahoma" pitchFamily="34" charset="0"/>
                <a:cs typeface="Tahoma" pitchFamily="34" charset="0"/>
              </a:rPr>
              <a:t>Collaboration and Discussion in Google Hangouts (1/29/2013)</a:t>
            </a:r>
          </a:p>
        </p:txBody>
      </p:sp>
      <p:pic>
        <p:nvPicPr>
          <p:cNvPr id="238595" name="Picture 8" descr="image0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2867" y="2752301"/>
            <a:ext cx="6022975"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image001"/>
          <p:cNvPicPr>
            <a:picLocks noChangeAspect="1" noChangeArrowheads="1"/>
          </p:cNvPicPr>
          <p:nvPr/>
        </p:nvPicPr>
        <p:blipFill rotWithShape="1">
          <a:blip r:embed="rId3" cstate="print"/>
          <a:srcRect l="-1" t="20569" r="493"/>
          <a:stretch/>
        </p:blipFill>
        <p:spPr bwMode="auto">
          <a:xfrm>
            <a:off x="6806789" y="5300968"/>
            <a:ext cx="3633279" cy="1557032"/>
          </a:xfrm>
          <a:prstGeom prst="rect">
            <a:avLst/>
          </a:prstGeom>
          <a:noFill/>
          <a:ln w="9525">
            <a:noFill/>
            <a:miter lim="800000"/>
            <a:headEnd/>
            <a:tailEnd/>
          </a:ln>
        </p:spPr>
      </p:pic>
    </p:spTree>
    <p:extLst>
      <p:ext uri="{BB962C8B-B14F-4D97-AF65-F5344CB8AC3E}">
        <p14:creationId xmlns:p14="http://schemas.microsoft.com/office/powerpoint/2010/main" val="21654036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737" t="17372" r="22509" b="8665"/>
          <a:stretch/>
        </p:blipFill>
        <p:spPr bwMode="auto">
          <a:xfrm>
            <a:off x="828067" y="1977486"/>
            <a:ext cx="7391231" cy="4682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180800" y="436563"/>
            <a:ext cx="9914400" cy="1442674"/>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Lesson #8: Solicit Student Recommendations</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Expert Interviews (Rich </a:t>
            </a:r>
            <a:r>
              <a:rPr lang="en-US" sz="2800" b="1" dirty="0" err="1">
                <a:latin typeface="Tahoma" panose="020B0604030504040204" pitchFamily="34" charset="0"/>
                <a:ea typeface="Tahoma" panose="020B0604030504040204" pitchFamily="34" charset="0"/>
                <a:cs typeface="Tahoma" panose="020B0604030504040204" pitchFamily="34" charset="0"/>
              </a:rPr>
              <a:t>Culatta</a:t>
            </a:r>
            <a:r>
              <a:rPr lang="en-US" sz="2800" b="1" dirty="0">
                <a:latin typeface="Tahoma" panose="020B0604030504040204" pitchFamily="34" charset="0"/>
                <a:ea typeface="Tahoma" panose="020B0604030504040204" pitchFamily="34" charset="0"/>
                <a:cs typeface="Tahoma" panose="020B0604030504040204" pitchFamily="34" charset="0"/>
              </a:rPr>
              <a:t>, Acting Director, Office of Educational Technology)</a:t>
            </a:r>
          </a:p>
        </p:txBody>
      </p:sp>
      <p:pic>
        <p:nvPicPr>
          <p:cNvPr id="4" name="Picture 3" descr="image009"/>
          <p:cNvPicPr>
            <a:picLocks noChangeAspect="1" noChangeArrowheads="1"/>
          </p:cNvPicPr>
          <p:nvPr/>
        </p:nvPicPr>
        <p:blipFill rotWithShape="1">
          <a:blip r:embed="rId3">
            <a:extLst>
              <a:ext uri="{28A0092B-C50C-407E-A947-70E740481C1C}">
                <a14:useLocalDpi xmlns:a14="http://schemas.microsoft.com/office/drawing/2010/main" val="0"/>
              </a:ext>
            </a:extLst>
          </a:blip>
          <a:srcRect l="38212" t="34200" r="28334" b="10119"/>
          <a:stretch/>
        </p:blipFill>
        <p:spPr bwMode="auto">
          <a:xfrm>
            <a:off x="8341021" y="3591337"/>
            <a:ext cx="3430979" cy="3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58355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600" y="447438"/>
            <a:ext cx="10972800" cy="114300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Lesson #9: Don’t Give Up!</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Serious Gaming Institute, Coventry, UK</a:t>
            </a:r>
          </a:p>
        </p:txBody>
      </p:sp>
      <p:pic>
        <p:nvPicPr>
          <p:cNvPr id="3" name="Picture 2"/>
          <p:cNvPicPr>
            <a:picLocks noChangeAspect="1"/>
          </p:cNvPicPr>
          <p:nvPr/>
        </p:nvPicPr>
        <p:blipFill>
          <a:blip r:embed="rId2"/>
          <a:stretch>
            <a:fillRect/>
          </a:stretch>
        </p:blipFill>
        <p:spPr>
          <a:xfrm>
            <a:off x="510456" y="1944000"/>
            <a:ext cx="6285231" cy="4835700"/>
          </a:xfrm>
          <a:prstGeom prst="rect">
            <a:avLst/>
          </a:prstGeom>
        </p:spPr>
      </p:pic>
      <p:pic>
        <p:nvPicPr>
          <p:cNvPr id="4" name="Picture 3"/>
          <p:cNvPicPr>
            <a:picLocks noChangeAspect="1"/>
          </p:cNvPicPr>
          <p:nvPr/>
        </p:nvPicPr>
        <p:blipFill rotWithShape="1">
          <a:blip r:embed="rId3"/>
          <a:srcRect t="17732" r="78334" b="55150"/>
          <a:stretch/>
        </p:blipFill>
        <p:spPr>
          <a:xfrm>
            <a:off x="6724867" y="1930659"/>
            <a:ext cx="5116959" cy="4927441"/>
          </a:xfrm>
          <a:prstGeom prst="rect">
            <a:avLst/>
          </a:prstGeom>
        </p:spPr>
      </p:pic>
    </p:spTree>
    <p:extLst>
      <p:ext uri="{BB962C8B-B14F-4D97-AF65-F5344CB8AC3E}">
        <p14:creationId xmlns:p14="http://schemas.microsoft.com/office/powerpoint/2010/main" val="14137467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708800"/>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Lesson #10: Make a List of Those You Know</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400" b="1" dirty="0" err="1">
                <a:latin typeface="Tahoma" panose="020B0604030504040204" pitchFamily="34" charset="0"/>
                <a:ea typeface="Tahoma" panose="020B0604030504040204" pitchFamily="34" charset="0"/>
                <a:cs typeface="Tahoma" panose="020B0604030504040204" pitchFamily="34" charset="0"/>
              </a:rPr>
              <a:t>Intellagirl</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a:effectLst/>
                <a:latin typeface="Tahoma" panose="020B0604030504040204" pitchFamily="34" charset="0"/>
                <a:ea typeface="Tahoma" panose="020B0604030504040204" pitchFamily="34" charset="0"/>
                <a:cs typeface="Tahoma" panose="020B0604030504040204" pitchFamily="34" charset="0"/>
              </a:rPr>
              <a:t>Sarah Smith-Robbins and Mark Bell</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(Second Life for Dummies)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t="16470" r="24762" b="5882"/>
          <a:stretch>
            <a:fillRect/>
          </a:stretch>
        </p:blipFill>
        <p:spPr bwMode="auto">
          <a:xfrm>
            <a:off x="4742597" y="2763383"/>
            <a:ext cx="6535003" cy="409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19608" r="35715" b="5098"/>
          <a:stretch>
            <a:fillRect/>
          </a:stretch>
        </p:blipFill>
        <p:spPr bwMode="auto">
          <a:xfrm>
            <a:off x="0" y="2714476"/>
            <a:ext cx="5828065" cy="414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6910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1800997" y="593125"/>
            <a:ext cx="8437605" cy="1915297"/>
          </a:xfrm>
        </p:spPr>
        <p:txBody>
          <a:bodyPr/>
          <a:lstStyle/>
          <a:p>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Part III: Twenty Pedagogical Activities for Class-Related Videoconferencing or Web Conferencing with Experts</a:t>
            </a: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634" t="19598" r="19181" b="2224"/>
          <a:stretch/>
        </p:blipFill>
        <p:spPr bwMode="auto">
          <a:xfrm>
            <a:off x="2819400" y="2731825"/>
            <a:ext cx="6400800" cy="412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76428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1. Expert Presentations with Audience Questioning and Commenting</a:t>
            </a: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1966800" y="1768301"/>
            <a:ext cx="8314800" cy="2623799"/>
          </a:xfrm>
        </p:spPr>
        <p:txBody>
          <a:bodyPr/>
          <a:lstStyle/>
          <a:p>
            <a:pPr>
              <a:buFontTx/>
              <a:buNone/>
            </a:pPr>
            <a:r>
              <a:rPr lang="en-US" b="1" dirty="0">
                <a:latin typeface="Tahoma" panose="020B0604030504040204" pitchFamily="34" charset="0"/>
                <a:ea typeface="Tahoma" panose="020B0604030504040204" pitchFamily="34" charset="0"/>
                <a:cs typeface="Tahoma" panose="020B0604030504040204" pitchFamily="34" charset="0"/>
              </a:rPr>
              <a:t>	The guest expert makes a formal or semi-formal presentation of ideas, activities, cultural norms and practices, or research to the class.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2" y="4005259"/>
            <a:ext cx="3867292" cy="2810232"/>
          </a:xfrm>
          <a:prstGeom prst="rect">
            <a:avLst/>
          </a:prstGeom>
        </p:spPr>
      </p:pic>
      <p:pic>
        <p:nvPicPr>
          <p:cNvPr id="9" name="Picture 2" descr="http://farm4.static.flickr.com/3170/2521384076_e5170b3170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66" y="3984104"/>
            <a:ext cx="3798487" cy="2852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srcRect t="19428" r="27892"/>
          <a:stretch/>
        </p:blipFill>
        <p:spPr>
          <a:xfrm>
            <a:off x="1078751" y="3909405"/>
            <a:ext cx="5221874" cy="2948595"/>
          </a:xfrm>
          <a:prstGeom prst="rect">
            <a:avLst/>
          </a:prstGeom>
        </p:spPr>
      </p:pic>
    </p:spTree>
    <p:extLst>
      <p:ext uri="{BB962C8B-B14F-4D97-AF65-F5344CB8AC3E}">
        <p14:creationId xmlns:p14="http://schemas.microsoft.com/office/powerpoint/2010/main" val="27829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2. Expert Demonstrations and Audience Questioning</a:t>
            </a: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1255595" y="1905007"/>
            <a:ext cx="9990160" cy="4297363"/>
          </a:xfrm>
        </p:spPr>
        <p:txBody>
          <a:bodyPr/>
          <a:lstStyle/>
          <a:p>
            <a:pPr>
              <a:buFontTx/>
              <a:buNone/>
            </a:pPr>
            <a:r>
              <a:rPr lang="en-US" b="1" dirty="0">
                <a:latin typeface="Tahoma" panose="020B0604030504040204" pitchFamily="34" charset="0"/>
                <a:ea typeface="Tahoma" panose="020B0604030504040204" pitchFamily="34" charset="0"/>
                <a:cs typeface="Tahoma" panose="020B0604030504040204" pitchFamily="34" charset="0"/>
              </a:rPr>
              <a:t>	The guest expert demonstrates a certain technique, idea, principle, etc., while the learners observe and ask follow-up questions.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675" y="3637320"/>
            <a:ext cx="4835856" cy="3220680"/>
          </a:xfrm>
          <a:prstGeom prst="rect">
            <a:avLst/>
          </a:prstGeom>
        </p:spPr>
      </p:pic>
      <p:pic>
        <p:nvPicPr>
          <p:cNvPr id="6" name="Picture 5"/>
          <p:cNvPicPr>
            <a:picLocks noChangeAspect="1"/>
          </p:cNvPicPr>
          <p:nvPr/>
        </p:nvPicPr>
        <p:blipFill>
          <a:blip r:embed="rId3"/>
          <a:stretch>
            <a:fillRect/>
          </a:stretch>
        </p:blipFill>
        <p:spPr>
          <a:xfrm>
            <a:off x="1380272" y="3671007"/>
            <a:ext cx="4385909" cy="3187093"/>
          </a:xfrm>
          <a:prstGeom prst="rect">
            <a:avLst/>
          </a:prstGeom>
        </p:spPr>
      </p:pic>
    </p:spTree>
    <p:extLst>
      <p:ext uri="{BB962C8B-B14F-4D97-AF65-F5344CB8AC3E}">
        <p14:creationId xmlns:p14="http://schemas.microsoft.com/office/powerpoint/2010/main" val="10020145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66925" y="609600"/>
            <a:ext cx="8305800" cy="1325562"/>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26, 2016</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Demo Web Conferencing</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Tom Reeves, Guest Appearance Zoom</a:t>
            </a:r>
          </a:p>
        </p:txBody>
      </p:sp>
      <p:pic>
        <p:nvPicPr>
          <p:cNvPr id="13314" name="Picture 1" descr="image003"/>
          <p:cNvPicPr>
            <a:picLocks noChangeAspect="1" noChangeArrowheads="1"/>
          </p:cNvPicPr>
          <p:nvPr/>
        </p:nvPicPr>
        <p:blipFill rotWithShape="1">
          <a:blip r:embed="rId2">
            <a:extLst>
              <a:ext uri="{28A0092B-C50C-407E-A947-70E740481C1C}">
                <a14:useLocalDpi xmlns:a14="http://schemas.microsoft.com/office/drawing/2010/main" val="0"/>
              </a:ext>
            </a:extLst>
          </a:blip>
          <a:srcRect r="17347" b="34133"/>
          <a:stretch/>
        </p:blipFill>
        <p:spPr bwMode="auto">
          <a:xfrm>
            <a:off x="1922979" y="2304033"/>
            <a:ext cx="8145694" cy="4553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5089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8458200" cy="28956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14, 2015</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600" b="1" dirty="0">
                <a:latin typeface="Tahoma" panose="020B0604030504040204" pitchFamily="34" charset="0"/>
                <a:ea typeface="Tahoma" panose="020B0604030504040204" pitchFamily="34" charset="0"/>
                <a:cs typeface="Tahoma" panose="020B0604030504040204" pitchFamily="34" charset="0"/>
              </a:rPr>
              <a:t>Credit for Watching a TED Talk? A new platform aims to help employers track casual learning</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Chronicle of Higher Education, Jeffrey R. Young</a:t>
            </a:r>
            <a:br>
              <a:rPr lang="en-US" sz="2400"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http://chronicle.com/article/Credit-for-Watching-a-TED/232973/?cid=at&amp;utm_source=at&amp;utm_medium=en</a:t>
            </a:r>
            <a:r>
              <a:rPr lang="en-US" sz="1000" b="1" dirty="0">
                <a:latin typeface="Tahoma" panose="020B0604030504040204" pitchFamily="34" charset="0"/>
                <a:ea typeface="Tahoma" panose="020B0604030504040204" pitchFamily="34" charset="0"/>
                <a:cs typeface="Tahoma" panose="020B0604030504040204" pitchFamily="34" charset="0"/>
              </a:rPr>
              <a:t>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2400" b="1" dirty="0"/>
              <a:t>Degreed: </a:t>
            </a:r>
            <a:r>
              <a:rPr lang="en-US" sz="1000" b="1" dirty="0">
                <a:latin typeface="Tahoma" panose="020B0604030504040204" pitchFamily="34" charset="0"/>
                <a:ea typeface="Tahoma" panose="020B0604030504040204" pitchFamily="34" charset="0"/>
                <a:cs typeface="Tahoma" panose="020B0604030504040204" pitchFamily="34" charset="0"/>
                <a:hlinkClick r:id="rId3"/>
              </a:rPr>
              <a:t>https://degreed.com/</a:t>
            </a:r>
            <a:r>
              <a:rPr lang="en-US" sz="10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2"/>
          <p:cNvPicPr>
            <a:picLocks noChangeAspect="1"/>
          </p:cNvPicPr>
          <p:nvPr/>
        </p:nvPicPr>
        <p:blipFill rotWithShape="1">
          <a:blip r:embed="rId4"/>
          <a:srcRect l="8277" t="19576" r="41027" b="28222"/>
          <a:stretch/>
        </p:blipFill>
        <p:spPr>
          <a:xfrm>
            <a:off x="657546" y="2804738"/>
            <a:ext cx="4726112" cy="3858052"/>
          </a:xfrm>
          <a:prstGeom prst="rect">
            <a:avLst/>
          </a:prstGeom>
        </p:spPr>
      </p:pic>
      <p:pic>
        <p:nvPicPr>
          <p:cNvPr id="5" name="Picture 4"/>
          <p:cNvPicPr>
            <a:picLocks noChangeAspect="1"/>
          </p:cNvPicPr>
          <p:nvPr/>
        </p:nvPicPr>
        <p:blipFill rotWithShape="1">
          <a:blip r:embed="rId5"/>
          <a:srcRect l="1861" t="14082" r="5111" b="3775"/>
          <a:stretch/>
        </p:blipFill>
        <p:spPr>
          <a:xfrm>
            <a:off x="6210300" y="2895600"/>
            <a:ext cx="5259513" cy="3681659"/>
          </a:xfrm>
          <a:prstGeom prst="rect">
            <a:avLst/>
          </a:prstGeom>
        </p:spPr>
      </p:pic>
    </p:spTree>
    <p:extLst>
      <p:ext uri="{BB962C8B-B14F-4D97-AF65-F5344CB8AC3E}">
        <p14:creationId xmlns:p14="http://schemas.microsoft.com/office/powerpoint/2010/main" val="1601902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3. Question and Answer Sessions</a:t>
            </a:r>
            <a:endPar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813" y="1905007"/>
            <a:ext cx="10461009" cy="4297363"/>
          </a:xfrm>
        </p:spPr>
        <p:txBody>
          <a:bodyPr/>
          <a:lstStyle/>
          <a:p>
            <a:pPr>
              <a:buFontTx/>
              <a:buNone/>
            </a:pPr>
            <a:r>
              <a:rPr lang="en-US" b="1" dirty="0">
                <a:latin typeface="Tahoma" panose="020B0604030504040204" pitchFamily="34" charset="0"/>
                <a:ea typeface="Tahoma" panose="020B0604030504040204" pitchFamily="34" charset="0"/>
                <a:cs typeface="Tahoma" panose="020B0604030504040204" pitchFamily="34" charset="0"/>
              </a:rPr>
              <a:t>	The guest expert responds to questions posed by the audience based on a particular topic (the audience might read or watch ahead of time).</a:t>
            </a:r>
          </a:p>
        </p:txBody>
      </p:sp>
      <p:pic>
        <p:nvPicPr>
          <p:cNvPr id="2" name="Picture 1"/>
          <p:cNvPicPr>
            <a:picLocks noChangeAspect="1"/>
          </p:cNvPicPr>
          <p:nvPr/>
        </p:nvPicPr>
        <p:blipFill>
          <a:blip r:embed="rId2"/>
          <a:stretch>
            <a:fillRect/>
          </a:stretch>
        </p:blipFill>
        <p:spPr>
          <a:xfrm>
            <a:off x="1592348" y="3743425"/>
            <a:ext cx="4286251" cy="3114675"/>
          </a:xfrm>
          <a:prstGeom prst="rect">
            <a:avLst/>
          </a:prstGeom>
        </p:spPr>
      </p:pic>
      <p:pic>
        <p:nvPicPr>
          <p:cNvPr id="5" name="Picture 4"/>
          <p:cNvPicPr>
            <a:picLocks noChangeAspect="1"/>
          </p:cNvPicPr>
          <p:nvPr/>
        </p:nvPicPr>
        <p:blipFill rotWithShape="1">
          <a:blip r:embed="rId3"/>
          <a:srcRect t="12242" r="12120"/>
          <a:stretch/>
        </p:blipFill>
        <p:spPr>
          <a:xfrm>
            <a:off x="5948808" y="3780197"/>
            <a:ext cx="5635992" cy="3077903"/>
          </a:xfrm>
          <a:prstGeom prst="rect">
            <a:avLst/>
          </a:prstGeom>
        </p:spPr>
      </p:pic>
      <p:pic>
        <p:nvPicPr>
          <p:cNvPr id="6" name="Picture 2"/>
          <p:cNvPicPr>
            <a:picLocks noChangeAspect="1" noChangeArrowheads="1"/>
          </p:cNvPicPr>
          <p:nvPr/>
        </p:nvPicPr>
        <p:blipFill>
          <a:blip r:embed="rId4" cstate="print"/>
          <a:srcRect l="13333" t="39216" r="42857" b="19216"/>
          <a:stretch>
            <a:fillRect/>
          </a:stretch>
        </p:blipFill>
        <p:spPr bwMode="auto">
          <a:xfrm>
            <a:off x="5948808" y="3551590"/>
            <a:ext cx="5739429" cy="3306410"/>
          </a:xfrm>
          <a:prstGeom prst="rect">
            <a:avLst/>
          </a:prstGeom>
          <a:noFill/>
          <a:ln w="9525">
            <a:noFill/>
            <a:miter lim="800000"/>
            <a:headEnd/>
            <a:tailEnd/>
          </a:ln>
        </p:spPr>
      </p:pic>
    </p:spTree>
    <p:extLst>
      <p:ext uri="{BB962C8B-B14F-4D97-AF65-F5344CB8AC3E}">
        <p14:creationId xmlns:p14="http://schemas.microsoft.com/office/powerpoint/2010/main" val="20952289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4. Responding to Book or Article Quotes</a:t>
            </a:r>
            <a:endPar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813" y="1905007"/>
            <a:ext cx="10461009" cy="4297363"/>
          </a:xfrm>
        </p:spPr>
        <p:txBody>
          <a:bodyPr/>
          <a:lstStyle/>
          <a:p>
            <a:pPr>
              <a:buFontTx/>
              <a:buNone/>
            </a:pPr>
            <a:r>
              <a:rPr lang="en-US" b="1" dirty="0">
                <a:latin typeface="Tahoma" panose="020B0604030504040204" pitchFamily="34" charset="0"/>
                <a:ea typeface="Tahoma" panose="020B0604030504040204" pitchFamily="34" charset="0"/>
                <a:cs typeface="Tahoma" panose="020B0604030504040204" pitchFamily="34" charset="0"/>
              </a:rPr>
              <a:t>	The learners come to the synchronous session with quotes from those articles or resources for the guest expert to respond to. </a:t>
            </a:r>
          </a:p>
        </p:txBody>
      </p:sp>
      <p:pic>
        <p:nvPicPr>
          <p:cNvPr id="5"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303" y="3793672"/>
            <a:ext cx="55245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3138" y="3899907"/>
            <a:ext cx="5135345" cy="275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7405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5. Responding to Publication Visuals</a:t>
            </a:r>
            <a:endPar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55176" y="1792558"/>
            <a:ext cx="10529248" cy="3680346"/>
          </a:xfrm>
        </p:spPr>
        <p:txBody>
          <a:bodyPr/>
          <a:lstStyle/>
          <a:p>
            <a:pPr>
              <a:buFontTx/>
              <a:buNone/>
            </a:pPr>
            <a:r>
              <a:rPr lang="en-US" b="1" dirty="0">
                <a:latin typeface="Tahoma" panose="020B0604030504040204" pitchFamily="34" charset="0"/>
                <a:ea typeface="Tahoma" panose="020B0604030504040204" pitchFamily="34" charset="0"/>
                <a:cs typeface="Tahoma" panose="020B0604030504040204" pitchFamily="34" charset="0"/>
              </a:rPr>
              <a:t>	Students find visuals from the culture or country of the guest to respond to; alternatively, they might find charts, tables, figures, and graphs from articles, books, or presentations of the guest expert.</a:t>
            </a:r>
          </a:p>
        </p:txBody>
      </p:sp>
      <p:pic>
        <p:nvPicPr>
          <p:cNvPr id="6"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9105" y="4080781"/>
            <a:ext cx="5168487" cy="277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1982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6. Expert Panel</a:t>
            </a:r>
            <a:endPar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747" y="1676401"/>
            <a:ext cx="10529248" cy="3680346"/>
          </a:xfrm>
        </p:spPr>
        <p:txBody>
          <a:bodyPr/>
          <a:lstStyle/>
          <a:p>
            <a:pPr>
              <a:buFontTx/>
              <a:buNone/>
            </a:pPr>
            <a:r>
              <a:rPr lang="en-US" b="1" dirty="0">
                <a:latin typeface="Tahoma" panose="020B0604030504040204" pitchFamily="34" charset="0"/>
                <a:ea typeface="Tahoma" panose="020B0604030504040204" pitchFamily="34" charset="0"/>
                <a:cs typeface="Tahoma" panose="020B0604030504040204" pitchFamily="34" charset="0"/>
              </a:rPr>
              <a:t>	A panel might set up to discuss a particular issue, trend, controversial topic, cultural practice, research finding, announcement, etc.</a:t>
            </a:r>
          </a:p>
        </p:txBody>
      </p:sp>
      <p:pic>
        <p:nvPicPr>
          <p:cNvPr id="5" name="Picture 1" descr="image001"/>
          <p:cNvPicPr>
            <a:picLocks noChangeAspect="1" noChangeArrowheads="1"/>
          </p:cNvPicPr>
          <p:nvPr/>
        </p:nvPicPr>
        <p:blipFill>
          <a:blip r:embed="rId2" cstate="print"/>
          <a:srcRect/>
          <a:stretch>
            <a:fillRect/>
          </a:stretch>
        </p:blipFill>
        <p:spPr bwMode="auto">
          <a:xfrm>
            <a:off x="2267805" y="3361687"/>
            <a:ext cx="6487235" cy="3441821"/>
          </a:xfrm>
          <a:prstGeom prst="rect">
            <a:avLst/>
          </a:prstGeom>
          <a:noFill/>
          <a:ln w="9525">
            <a:noFill/>
            <a:miter lim="800000"/>
            <a:headEnd/>
            <a:tailEnd/>
          </a:ln>
        </p:spPr>
      </p:pic>
    </p:spTree>
    <p:extLst>
      <p:ext uri="{BB962C8B-B14F-4D97-AF65-F5344CB8AC3E}">
        <p14:creationId xmlns:p14="http://schemas.microsoft.com/office/powerpoint/2010/main" val="41141251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7. Expert Cultural Sessions</a:t>
            </a:r>
            <a:endPar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747" y="1676401"/>
            <a:ext cx="10529248" cy="3680346"/>
          </a:xfrm>
        </p:spPr>
        <p:txBody>
          <a:bodyPr/>
          <a:lstStyle/>
          <a:p>
            <a:pPr>
              <a:buFontTx/>
              <a:buNone/>
            </a:pPr>
            <a:r>
              <a:rPr lang="en-US" b="1" dirty="0">
                <a:latin typeface="Tahoma" panose="020B0604030504040204" pitchFamily="34" charset="0"/>
                <a:ea typeface="Tahoma" panose="020B0604030504040204" pitchFamily="34" charset="0"/>
                <a:cs typeface="Tahoma" panose="020B0604030504040204" pitchFamily="34" charset="0"/>
              </a:rPr>
              <a:t>	The guest might conduct a short presentation of some aspect of their culture followed by questions from the class. </a:t>
            </a:r>
          </a:p>
        </p:txBody>
      </p:sp>
      <p:pic>
        <p:nvPicPr>
          <p:cNvPr id="6" name="Picture 5"/>
          <p:cNvPicPr>
            <a:picLocks noChangeAspect="1"/>
          </p:cNvPicPr>
          <p:nvPr/>
        </p:nvPicPr>
        <p:blipFill>
          <a:blip r:embed="rId2"/>
          <a:stretch>
            <a:fillRect/>
          </a:stretch>
        </p:blipFill>
        <p:spPr>
          <a:xfrm>
            <a:off x="1905000" y="3528046"/>
            <a:ext cx="3330053" cy="3330053"/>
          </a:xfrm>
          <a:prstGeom prst="rect">
            <a:avLst/>
          </a:prstGeom>
        </p:spPr>
      </p:pic>
      <p:pic>
        <p:nvPicPr>
          <p:cNvPr id="7" name="Picture 6"/>
          <p:cNvPicPr>
            <a:picLocks noChangeAspect="1"/>
          </p:cNvPicPr>
          <p:nvPr/>
        </p:nvPicPr>
        <p:blipFill>
          <a:blip r:embed="rId3"/>
          <a:stretch>
            <a:fillRect/>
          </a:stretch>
        </p:blipFill>
        <p:spPr>
          <a:xfrm>
            <a:off x="5356749" y="3528047"/>
            <a:ext cx="4582643" cy="3330053"/>
          </a:xfrm>
          <a:prstGeom prst="rect">
            <a:avLst/>
          </a:prstGeom>
        </p:spPr>
      </p:pic>
      <p:pic>
        <p:nvPicPr>
          <p:cNvPr id="2" name="Picture 1"/>
          <p:cNvPicPr>
            <a:picLocks noChangeAspect="1"/>
          </p:cNvPicPr>
          <p:nvPr/>
        </p:nvPicPr>
        <p:blipFill>
          <a:blip r:embed="rId4"/>
          <a:stretch>
            <a:fillRect/>
          </a:stretch>
        </p:blipFill>
        <p:spPr>
          <a:xfrm>
            <a:off x="-99057" y="3528045"/>
            <a:ext cx="2591025" cy="3078747"/>
          </a:xfrm>
          <a:prstGeom prst="rect">
            <a:avLst/>
          </a:prstGeom>
        </p:spPr>
      </p:pic>
    </p:spTree>
    <p:extLst>
      <p:ext uri="{BB962C8B-B14F-4D97-AF65-F5344CB8AC3E}">
        <p14:creationId xmlns:p14="http://schemas.microsoft.com/office/powerpoint/2010/main" val="30090708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550" y="411163"/>
            <a:ext cx="8284495" cy="2263671"/>
          </a:xfrm>
        </p:spPr>
        <p:txBody>
          <a:bodyPr>
            <a:normAutofit fontScale="90000"/>
          </a:bodyPr>
          <a:lstStyle/>
          <a:p>
            <a:pPr>
              <a:defRPr/>
            </a:pPr>
            <a:r>
              <a:rPr lang="en-US" altLang="en-US" sz="3200" b="1" dirty="0">
                <a:latin typeface="Tahoma" pitchFamily="34" charset="0"/>
                <a:ea typeface="Tahoma" panose="020B0604030504040204" pitchFamily="34" charset="0"/>
                <a:cs typeface="Tahoma" panose="020B0604030504040204" pitchFamily="34" charset="0"/>
              </a:rPr>
              <a:t>Q&amp;A Web Conferencing </a:t>
            </a:r>
            <a:r>
              <a:rPr lang="en-US" altLang="en-US" sz="3200" b="1" dirty="0">
                <a:solidFill>
                  <a:srgbClr val="FF0000"/>
                </a:solidFill>
                <a:latin typeface="Tahoma" pitchFamily="34" charset="0"/>
                <a:ea typeface="Tahoma" panose="020B0604030504040204" pitchFamily="34" charset="0"/>
                <a:cs typeface="Tahoma" panose="020B0604030504040204" pitchFamily="34" charset="0"/>
              </a:rPr>
              <a:t>(Feb/May 2015)</a:t>
            </a:r>
            <a:br>
              <a:rPr lang="en-US" altLang="en-US" sz="3200" b="1" dirty="0">
                <a:latin typeface="Tahoma"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Sync Chat in Adobe Connect with students in Kazakhstan about language learning</a:t>
            </a:r>
            <a:br>
              <a:rPr lang="en-US" altLang="en-US" sz="3600" b="1" dirty="0">
                <a:latin typeface="Tahoma" panose="020B0604030504040204" pitchFamily="34" charset="0"/>
                <a:ea typeface="Tahoma" panose="020B0604030504040204" pitchFamily="34" charset="0"/>
                <a:cs typeface="Tahoma" panose="020B0604030504040204" pitchFamily="34" charset="0"/>
              </a:rPr>
            </a:br>
            <a:r>
              <a:rPr lang="en-US" altLang="en-US" sz="2700" b="1" dirty="0">
                <a:latin typeface="Tahoma" panose="020B0604030504040204" pitchFamily="34" charset="0"/>
                <a:ea typeface="Tahoma" panose="020B0604030504040204" pitchFamily="34" charset="0"/>
                <a:cs typeface="Tahoma" panose="020B0604030504040204" pitchFamily="34" charset="0"/>
              </a:rPr>
              <a:t>(Adobe Connect, Jabber, </a:t>
            </a:r>
            <a:r>
              <a:rPr lang="en-US" altLang="en-US" sz="2700" b="1" dirty="0" err="1">
                <a:latin typeface="Tahoma" panose="020B0604030504040204" pitchFamily="34" charset="0"/>
                <a:ea typeface="Tahoma" panose="020B0604030504040204" pitchFamily="34" charset="0"/>
                <a:cs typeface="Tahoma" panose="020B0604030504040204" pitchFamily="34" charset="0"/>
              </a:rPr>
              <a:t>iMeet</a:t>
            </a:r>
            <a:r>
              <a:rPr lang="en-US" altLang="en-US" sz="2700" b="1" dirty="0">
                <a:latin typeface="Tahoma" panose="020B0604030504040204" pitchFamily="34" charset="0"/>
                <a:ea typeface="Tahoma" panose="020B0604030504040204" pitchFamily="34" charset="0"/>
                <a:cs typeface="Tahoma" panose="020B0604030504040204" pitchFamily="34" charset="0"/>
              </a:rPr>
              <a:t>, GoToMeeting, etc.)</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2"/>
              </a:rPr>
              <a:t>https://connect.iu.edu/p259wpiabg9/</a:t>
            </a:r>
            <a:r>
              <a:rPr lang="en-US" sz="2000" b="1" dirty="0">
                <a:latin typeface="Tahoma" panose="020B0604030504040204" pitchFamily="34" charset="0"/>
                <a:ea typeface="Tahoma" panose="020B0604030504040204" pitchFamily="34" charset="0"/>
                <a:cs typeface="Tahoma" panose="020B0604030504040204" pitchFamily="34" charset="0"/>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645" y="2841652"/>
            <a:ext cx="8534400" cy="3733800"/>
          </a:xfrm>
          <a:prstGeom prst="rect">
            <a:avLst/>
          </a:prstGeom>
        </p:spPr>
      </p:pic>
    </p:spTree>
    <p:extLst>
      <p:ext uri="{BB962C8B-B14F-4D97-AF65-F5344CB8AC3E}">
        <p14:creationId xmlns:p14="http://schemas.microsoft.com/office/powerpoint/2010/main" val="13427200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8. Expert Interviews and Discussions</a:t>
            </a:r>
            <a:endPar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747" y="1676401"/>
            <a:ext cx="10529248" cy="3680346"/>
          </a:xfrm>
        </p:spPr>
        <p:txBody>
          <a:bodyPr/>
          <a:lstStyle/>
          <a:p>
            <a:pPr>
              <a:buFontTx/>
              <a:buNone/>
            </a:pPr>
            <a:r>
              <a:rPr lang="en-US" dirty="0"/>
              <a:t>	</a:t>
            </a:r>
            <a:r>
              <a:rPr lang="en-US" b="1" dirty="0">
                <a:latin typeface="Tahoma" panose="020B0604030504040204" pitchFamily="34" charset="0"/>
                <a:ea typeface="Tahoma" panose="020B0604030504040204" pitchFamily="34" charset="0"/>
                <a:cs typeface="Tahoma" panose="020B0604030504040204" pitchFamily="34" charset="0"/>
              </a:rPr>
              <a:t>Students might read the biography or resume of the guest as well as available articles, books, and other resources about this person. Next, the guest might respond to questions from the class based on these resources.</a:t>
            </a:r>
          </a:p>
        </p:txBody>
      </p:sp>
      <p:pic>
        <p:nvPicPr>
          <p:cNvPr id="9" name="Picture 8"/>
          <p:cNvPicPr>
            <a:picLocks noChangeAspect="1"/>
          </p:cNvPicPr>
          <p:nvPr/>
        </p:nvPicPr>
        <p:blipFill rotWithShape="1">
          <a:blip r:embed="rId2"/>
          <a:srcRect t="13131" r="77924" b="53313"/>
          <a:stretch/>
        </p:blipFill>
        <p:spPr>
          <a:xfrm>
            <a:off x="6965891" y="4413854"/>
            <a:ext cx="2510204" cy="2444146"/>
          </a:xfrm>
          <a:prstGeom prst="rect">
            <a:avLst/>
          </a:prstGeom>
        </p:spPr>
      </p:pic>
      <p:pic>
        <p:nvPicPr>
          <p:cNvPr id="10" name="Picture 9"/>
          <p:cNvPicPr>
            <a:picLocks noChangeAspect="1"/>
          </p:cNvPicPr>
          <p:nvPr/>
        </p:nvPicPr>
        <p:blipFill rotWithShape="1">
          <a:blip r:embed="rId3"/>
          <a:srcRect l="980" t="13772" r="76475" b="52563"/>
          <a:stretch/>
        </p:blipFill>
        <p:spPr>
          <a:xfrm>
            <a:off x="4374174" y="4432106"/>
            <a:ext cx="2350105" cy="2247925"/>
          </a:xfrm>
          <a:prstGeom prst="rect">
            <a:avLst/>
          </a:prstGeom>
        </p:spPr>
      </p:pic>
    </p:spTree>
    <p:extLst>
      <p:ext uri="{BB962C8B-B14F-4D97-AF65-F5344CB8AC3E}">
        <p14:creationId xmlns:p14="http://schemas.microsoft.com/office/powerpoint/2010/main" val="14483934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52750" y="457200"/>
            <a:ext cx="6572250" cy="25146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April 28, 2016</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cs typeface="Tahoma" panose="020B0604030504040204" pitchFamily="34" charset="0"/>
              </a:rPr>
              <a:t>Communities</a:t>
            </a:r>
            <a:br>
              <a:rPr lang="en-US" sz="900" b="1" dirty="0">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Shindig, Video Chat Tool</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Future Trends Forum (with Bryan Alexander)</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hlinkClick r:id="rId2"/>
              </a:rPr>
              <a:t>https://bryanalexander.org/</a:t>
            </a:r>
            <a:r>
              <a:rPr lang="en-US" sz="2400" b="1" dirty="0">
                <a:latin typeface="Tahoma" panose="020B0604030504040204" pitchFamily="34" charset="0"/>
                <a:ea typeface="Tahoma" panose="020B0604030504040204" pitchFamily="34" charset="0"/>
                <a:cs typeface="Tahoma" panose="020B0604030504040204" pitchFamily="34" charset="0"/>
              </a:rPr>
              <a:t> </a:t>
            </a:r>
            <a:br>
              <a:rPr lang="en-US" sz="2400" b="1" dirty="0">
                <a:latin typeface="Tahoma" panose="020B0604030504040204" pitchFamily="34" charset="0"/>
                <a:ea typeface="Tahoma" panose="020B0604030504040204" pitchFamily="34" charset="0"/>
                <a:cs typeface="Tahoma" panose="020B0604030504040204" pitchFamily="34" charset="0"/>
              </a:rPr>
            </a:br>
            <a:endParaRPr lang="en-US" sz="675" b="1" dirty="0">
              <a:latin typeface="Tahoma" panose="020B0604030504040204" pitchFamily="34" charset="0"/>
              <a:ea typeface="Tahoma" panose="020B0604030504040204" pitchFamily="34" charset="0"/>
              <a:cs typeface="Tahoma" panose="020B0604030504040204" pitchFamily="34" charset="0"/>
            </a:endParaRPr>
          </a:p>
        </p:txBody>
      </p:sp>
      <p:pic>
        <p:nvPicPr>
          <p:cNvPr id="8194" name="Picture 3" descr="image008"/>
          <p:cNvPicPr>
            <a:picLocks noChangeAspect="1" noChangeArrowheads="1"/>
          </p:cNvPicPr>
          <p:nvPr/>
        </p:nvPicPr>
        <p:blipFill rotWithShape="1">
          <a:blip r:embed="rId3">
            <a:extLst>
              <a:ext uri="{28A0092B-C50C-407E-A947-70E740481C1C}">
                <a14:useLocalDpi xmlns:a14="http://schemas.microsoft.com/office/drawing/2010/main" val="0"/>
              </a:ext>
            </a:extLst>
          </a:blip>
          <a:srcRect t="14876" r="-218"/>
          <a:stretch/>
        </p:blipFill>
        <p:spPr bwMode="auto">
          <a:xfrm>
            <a:off x="2097028" y="3200369"/>
            <a:ext cx="8077119" cy="3657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image010"/>
          <p:cNvPicPr>
            <a:picLocks noChangeAspect="1" noChangeArrowheads="1"/>
          </p:cNvPicPr>
          <p:nvPr/>
        </p:nvPicPr>
        <p:blipFill rotWithShape="1">
          <a:blip r:embed="rId4">
            <a:extLst>
              <a:ext uri="{28A0092B-C50C-407E-A947-70E740481C1C}">
                <a14:useLocalDpi xmlns:a14="http://schemas.microsoft.com/office/drawing/2010/main" val="0"/>
              </a:ext>
            </a:extLst>
          </a:blip>
          <a:srcRect t="13970"/>
          <a:stretch/>
        </p:blipFill>
        <p:spPr bwMode="auto">
          <a:xfrm>
            <a:off x="2097027" y="3216344"/>
            <a:ext cx="7938223" cy="364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39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1706562"/>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14, 2016</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800" b="1" dirty="0">
                <a:latin typeface="Tahoma" panose="020B0604030504040204" pitchFamily="34" charset="0"/>
                <a:ea typeface="Tahoma" panose="020B0604030504040204" pitchFamily="34" charset="0"/>
                <a:cs typeface="Tahoma" panose="020B0604030504040204" pitchFamily="34" charset="0"/>
              </a:rPr>
              <a:t>Shindig</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2"/>
              </a:rPr>
              <a:t>http://events.shindig.com/event/ftf-wheeler</a:t>
            </a:r>
            <a:r>
              <a:rPr lang="en-US" sz="2000" b="1" dirty="0">
                <a:latin typeface="Tahoma" panose="020B0604030504040204" pitchFamily="34" charset="0"/>
                <a:ea typeface="Tahoma" panose="020B0604030504040204" pitchFamily="34" charset="0"/>
                <a:cs typeface="Tahoma" panose="020B0604030504040204" pitchFamily="34" charset="0"/>
              </a:rPr>
              <a:t> </a:t>
            </a:r>
            <a:endParaRPr lang="en-US" sz="9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438401" y="5791200"/>
            <a:ext cx="45719" cy="369332"/>
          </a:xfrm>
          <a:prstGeom prst="rect">
            <a:avLst/>
          </a:prstGeom>
          <a:noFill/>
        </p:spPr>
        <p:txBody>
          <a:bodyPr wrap="square" rtlCol="0">
            <a:spAutoFit/>
          </a:bodyPr>
          <a:lstStyle/>
          <a:p>
            <a:endParaRPr lang="en-US" dirty="0"/>
          </a:p>
        </p:txBody>
      </p:sp>
      <p:pic>
        <p:nvPicPr>
          <p:cNvPr id="3" name="Picture 2"/>
          <p:cNvPicPr>
            <a:picLocks noChangeAspect="1"/>
          </p:cNvPicPr>
          <p:nvPr/>
        </p:nvPicPr>
        <p:blipFill rotWithShape="1">
          <a:blip r:embed="rId3"/>
          <a:srcRect t="15564"/>
          <a:stretch/>
        </p:blipFill>
        <p:spPr>
          <a:xfrm>
            <a:off x="1828800" y="2440010"/>
            <a:ext cx="8751894" cy="4189391"/>
          </a:xfrm>
          <a:prstGeom prst="rect">
            <a:avLst/>
          </a:prstGeom>
        </p:spPr>
      </p:pic>
    </p:spTree>
    <p:extLst>
      <p:ext uri="{BB962C8B-B14F-4D97-AF65-F5344CB8AC3E}">
        <p14:creationId xmlns:p14="http://schemas.microsoft.com/office/powerpoint/2010/main" val="25630612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89753" y="92467"/>
            <a:ext cx="9534418" cy="1408375"/>
          </a:xfrm>
        </p:spPr>
        <p:txBody>
          <a:bodyPr>
            <a:normAutofit/>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March 1, 2016</a:t>
            </a:r>
            <a:br>
              <a:rPr lang="en-US" dirty="0"/>
            </a:br>
            <a:r>
              <a:rPr lang="en-US" sz="2700" b="1" dirty="0">
                <a:latin typeface="Tahoma" panose="020B0604030504040204" pitchFamily="34" charset="0"/>
                <a:ea typeface="Tahoma" panose="020B0604030504040204" pitchFamily="34" charset="0"/>
                <a:cs typeface="Tahoma" panose="020B0604030504040204" pitchFamily="34" charset="0"/>
              </a:rPr>
              <a:t>Tarleton State University, Dr. Credence Baker, Zoom</a:t>
            </a:r>
            <a:endParaRPr lang="en-US" sz="1200" dirty="0"/>
          </a:p>
        </p:txBody>
      </p:sp>
      <p:pic>
        <p:nvPicPr>
          <p:cNvPr id="2050"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185" y="1500842"/>
            <a:ext cx="7592644" cy="5357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4686" y="1813898"/>
            <a:ext cx="3567314" cy="28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image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184" y="1500842"/>
            <a:ext cx="7462203" cy="5265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99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6440" y="609600"/>
            <a:ext cx="8229600" cy="17526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2016</a:t>
            </a:r>
            <a:br>
              <a:rPr lang="en-US" sz="9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Will Video Kill the LMS?</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Josh </a:t>
            </a:r>
            <a:r>
              <a:rPr lang="en-US" sz="2400" b="1" dirty="0" err="1">
                <a:latin typeface="Tahoma" panose="020B0604030504040204" pitchFamily="34" charset="0"/>
                <a:ea typeface="Tahoma" panose="020B0604030504040204" pitchFamily="34" charset="0"/>
                <a:cs typeface="Tahoma" panose="020B0604030504040204" pitchFamily="34" charset="0"/>
              </a:rPr>
              <a:t>Bersin</a:t>
            </a:r>
            <a:r>
              <a:rPr lang="en-US" sz="2400" b="1" dirty="0">
                <a:latin typeface="Tahoma" panose="020B0604030504040204" pitchFamily="34" charset="0"/>
                <a:ea typeface="Tahoma" panose="020B0604030504040204" pitchFamily="34" charset="0"/>
                <a:cs typeface="Tahoma" panose="020B0604030504040204" pitchFamily="34" charset="0"/>
              </a:rPr>
              <a:t>, CLO</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http://www.clomedia.com/articles/6720-will-video-based-learning-kill-the-lms</a:t>
            </a:r>
            <a:r>
              <a:rPr lang="en-US" sz="1200" b="1" dirty="0">
                <a:latin typeface="Tahoma" panose="020B0604030504040204" pitchFamily="34" charset="0"/>
                <a:ea typeface="Tahoma" panose="020B0604030504040204" pitchFamily="34" charset="0"/>
                <a:cs typeface="Tahoma" panose="020B0604030504040204" pitchFamily="34" charset="0"/>
              </a:rPr>
              <a:t>  </a:t>
            </a:r>
          </a:p>
        </p:txBody>
      </p:sp>
      <p:sp>
        <p:nvSpPr>
          <p:cNvPr id="4" name="Content Placeholder 3"/>
          <p:cNvSpPr>
            <a:spLocks noGrp="1"/>
          </p:cNvSpPr>
          <p:nvPr>
            <p:ph idx="1"/>
          </p:nvPr>
        </p:nvSpPr>
        <p:spPr>
          <a:xfrm>
            <a:off x="1700994" y="2543944"/>
            <a:ext cx="9097145" cy="2562312"/>
          </a:xfrm>
        </p:spPr>
        <p:txBody>
          <a:bodyPr>
            <a:normAutofit/>
          </a:bodyPr>
          <a:lstStyle/>
          <a:p>
            <a:pPr marL="0" indent="0">
              <a:buNone/>
            </a:pPr>
            <a:r>
              <a:rPr lang="en-US" sz="2600" b="1" dirty="0">
                <a:latin typeface="Tahoma" panose="020B0604030504040204" pitchFamily="34" charset="0"/>
                <a:ea typeface="Tahoma" panose="020B0604030504040204" pitchFamily="34" charset="0"/>
                <a:cs typeface="Tahoma" panose="020B0604030504040204" pitchFamily="34" charset="0"/>
              </a:rPr>
              <a:t>YouTube statistics show more than a billion people regularly watch video, and the number of hours spent watching video rose 60 percent in the last year alone. More than 2 billion people have video-enabled smartphones, and video now makes up 64 percent of Internet traffic on mobile phones.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6598" y="4995775"/>
            <a:ext cx="3325402" cy="1862225"/>
          </a:xfrm>
          <a:prstGeom prst="rect">
            <a:avLst/>
          </a:prstGeom>
        </p:spPr>
      </p:pic>
    </p:spTree>
    <p:extLst>
      <p:ext uri="{BB962C8B-B14F-4D97-AF65-F5344CB8AC3E}">
        <p14:creationId xmlns:p14="http://schemas.microsoft.com/office/powerpoint/2010/main" val="22783759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6" descr="image048"/>
          <p:cNvPicPr>
            <a:picLocks noChangeAspect="1" noChangeArrowheads="1"/>
          </p:cNvPicPr>
          <p:nvPr/>
        </p:nvPicPr>
        <p:blipFill rotWithShape="1">
          <a:blip r:embed="rId2">
            <a:extLst>
              <a:ext uri="{28A0092B-C50C-407E-A947-70E740481C1C}">
                <a14:useLocalDpi xmlns:a14="http://schemas.microsoft.com/office/drawing/2010/main" val="0"/>
              </a:ext>
            </a:extLst>
          </a:blip>
          <a:srcRect t="22190" r="25627"/>
          <a:stretch/>
        </p:blipFill>
        <p:spPr bwMode="auto">
          <a:xfrm>
            <a:off x="1600200" y="1827054"/>
            <a:ext cx="9067800" cy="502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87675" y="410839"/>
            <a:ext cx="8229600" cy="1143000"/>
          </a:xfrm>
        </p:spPr>
        <p:txBody>
          <a:bodyPr>
            <a:normAutofit fontScale="90000"/>
          </a:bodyPr>
          <a:lstStyle/>
          <a:p>
            <a:r>
              <a:rPr lang="en-US" altLang="en-US" sz="4000" b="1" dirty="0">
                <a:latin typeface="Tahoma" pitchFamily="34" charset="0"/>
                <a:ea typeface="SimSun" pitchFamily="2" charset="-122"/>
                <a:cs typeface="Tahoma" pitchFamily="34" charset="0"/>
              </a:rPr>
              <a:t>Guest Chats (in Adobe Connect)</a:t>
            </a:r>
            <a:br>
              <a:rPr lang="en-US" altLang="en-US" sz="4000" b="1" dirty="0">
                <a:latin typeface="Tahoma" pitchFamily="34" charset="0"/>
                <a:ea typeface="SimSun" pitchFamily="2" charset="-122"/>
                <a:cs typeface="Tahoma" pitchFamily="34" charset="0"/>
              </a:rPr>
            </a:br>
            <a:r>
              <a:rPr lang="en-US" altLang="en-US" sz="2000" b="1" dirty="0">
                <a:latin typeface="Tahoma" pitchFamily="34" charset="0"/>
                <a:ea typeface="SimSun" pitchFamily="2" charset="-122"/>
                <a:cs typeface="Tahoma" pitchFamily="34" charset="0"/>
              </a:rPr>
              <a:t>(e.g., </a:t>
            </a:r>
            <a:r>
              <a:rPr lang="en-US" sz="2000" b="1" dirty="0">
                <a:latin typeface="Tahoma" panose="020B0604030504040204" pitchFamily="34" charset="0"/>
                <a:ea typeface="Tahoma" panose="020B0604030504040204" pitchFamily="34" charset="0"/>
                <a:cs typeface="Tahoma" panose="020B0604030504040204" pitchFamily="34" charset="0"/>
              </a:rPr>
              <a:t>Emily Hixon, January 20, 2015)</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3"/>
              </a:rPr>
              <a:t>https://connect.iu.edu/p259wpiabg9/</a:t>
            </a:r>
            <a:r>
              <a:rPr lang="en-US" sz="2000" b="1" dirty="0">
                <a:latin typeface="Tahoma" panose="020B0604030504040204" pitchFamily="34" charset="0"/>
                <a:ea typeface="Tahoma" panose="020B0604030504040204" pitchFamily="34" charset="0"/>
                <a:cs typeface="Tahoma" panose="020B0604030504040204" pitchFamily="34" charset="0"/>
              </a:rPr>
              <a:t> </a:t>
            </a:r>
          </a:p>
        </p:txBody>
      </p:sp>
      <p:pic>
        <p:nvPicPr>
          <p:cNvPr id="4" name="Picture 3"/>
          <p:cNvPicPr>
            <a:picLocks noChangeAspect="1"/>
          </p:cNvPicPr>
          <p:nvPr/>
        </p:nvPicPr>
        <p:blipFill rotWithShape="1">
          <a:blip r:embed="rId4"/>
          <a:srcRect l="32821" t="6347" r="17448" b="21717"/>
          <a:stretch/>
        </p:blipFill>
        <p:spPr>
          <a:xfrm>
            <a:off x="3352800" y="1814697"/>
            <a:ext cx="7315200" cy="4974336"/>
          </a:xfrm>
          <a:prstGeom prst="rect">
            <a:avLst/>
          </a:prstGeom>
        </p:spPr>
      </p:pic>
      <p:pic>
        <p:nvPicPr>
          <p:cNvPr id="5" name="Picture 4"/>
          <p:cNvPicPr>
            <a:picLocks noChangeAspect="1"/>
          </p:cNvPicPr>
          <p:nvPr/>
        </p:nvPicPr>
        <p:blipFill rotWithShape="1">
          <a:blip r:embed="rId5"/>
          <a:srcRect t="21032" r="15587" b="-1"/>
          <a:stretch/>
        </p:blipFill>
        <p:spPr>
          <a:xfrm>
            <a:off x="1600201" y="1981201"/>
            <a:ext cx="9076765" cy="4528715"/>
          </a:xfrm>
          <a:prstGeom prst="rect">
            <a:avLst/>
          </a:prstGeom>
        </p:spPr>
      </p:pic>
      <p:pic>
        <p:nvPicPr>
          <p:cNvPr id="6" name="Picture 3" descr="image0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1732363"/>
            <a:ext cx="8477462" cy="4777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image008"/>
          <p:cNvPicPr>
            <a:picLocks noChangeAspect="1" noChangeArrowheads="1"/>
          </p:cNvPicPr>
          <p:nvPr/>
        </p:nvPicPr>
        <p:blipFill rotWithShape="1">
          <a:blip r:embed="rId7">
            <a:extLst>
              <a:ext uri="{28A0092B-C50C-407E-A947-70E740481C1C}">
                <a14:useLocalDpi xmlns:a14="http://schemas.microsoft.com/office/drawing/2010/main" val="0"/>
              </a:ext>
            </a:extLst>
          </a:blip>
          <a:srcRect r="716" b="18061"/>
          <a:stretch/>
        </p:blipFill>
        <p:spPr bwMode="auto">
          <a:xfrm>
            <a:off x="3124200" y="1732362"/>
            <a:ext cx="7634114" cy="501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p:nvPr/>
        </p:nvPicPr>
        <p:blipFill>
          <a:blip r:embed="rId8">
            <a:extLst>
              <a:ext uri="{28A0092B-C50C-407E-A947-70E740481C1C}">
                <a14:useLocalDpi xmlns:a14="http://schemas.microsoft.com/office/drawing/2010/main" val="0"/>
              </a:ext>
            </a:extLst>
          </a:blip>
          <a:srcRect t="18500" r="31145" b="17796"/>
          <a:stretch>
            <a:fillRect/>
          </a:stretch>
        </p:blipFill>
        <p:spPr bwMode="auto">
          <a:xfrm>
            <a:off x="1997373" y="1792388"/>
            <a:ext cx="8763000" cy="4959135"/>
          </a:xfrm>
          <a:prstGeom prst="rect">
            <a:avLst/>
          </a:prstGeom>
          <a:noFill/>
          <a:ln>
            <a:noFill/>
          </a:ln>
        </p:spPr>
      </p:pic>
      <p:pic>
        <p:nvPicPr>
          <p:cNvPr id="11" name="Picture 1" descr="image003"/>
          <p:cNvPicPr>
            <a:picLocks noChangeAspect="1" noChangeArrowheads="1"/>
          </p:cNvPicPr>
          <p:nvPr/>
        </p:nvPicPr>
        <p:blipFill rotWithShape="1">
          <a:blip r:embed="rId9">
            <a:extLst>
              <a:ext uri="{28A0092B-C50C-407E-A947-70E740481C1C}">
                <a14:useLocalDpi xmlns:a14="http://schemas.microsoft.com/office/drawing/2010/main" val="0"/>
              </a:ext>
            </a:extLst>
          </a:blip>
          <a:srcRect t="2198" r="25565"/>
          <a:stretch/>
        </p:blipFill>
        <p:spPr bwMode="auto">
          <a:xfrm>
            <a:off x="1671341" y="1833554"/>
            <a:ext cx="901386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852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2507" y="196554"/>
            <a:ext cx="10952861" cy="2033898"/>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February 2016</a:t>
            </a:r>
            <a:br>
              <a:rPr lang="en-US" sz="2800"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Discuss Course Requirements</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R511 Chat with Charlie Reigeluth</a:t>
            </a:r>
          </a:p>
        </p:txBody>
      </p:sp>
      <p:pic>
        <p:nvPicPr>
          <p:cNvPr id="5" name="Picture 4" descr="image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2393" y="2133359"/>
            <a:ext cx="6490531" cy="454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image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9724" y="2073612"/>
            <a:ext cx="6553200" cy="460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757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2508" y="339047"/>
            <a:ext cx="10965919" cy="1437514"/>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Spring, 2016</a:t>
            </a:r>
            <a:br>
              <a:rPr lang="en-US" sz="2800"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Guest Expert Chat (R511) in Zoom</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Weekly R511 Chat (e.g., Mike Molenda, Insung Jung, etc.)</a:t>
            </a:r>
          </a:p>
        </p:txBody>
      </p:sp>
      <p:pic>
        <p:nvPicPr>
          <p:cNvPr id="8194" name="Picture 5" descr="image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209801"/>
            <a:ext cx="6600172"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image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7004" y="2043162"/>
            <a:ext cx="6828473" cy="479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age0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7004" y="1971645"/>
            <a:ext cx="6934200" cy="486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mage0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7004" y="2138768"/>
            <a:ext cx="6629400" cy="465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image0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7003" y="2023179"/>
            <a:ext cx="6828473" cy="479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descr="image0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04995" y="2010206"/>
            <a:ext cx="6926209" cy="485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image0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11279" y="1942157"/>
            <a:ext cx="701992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image0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8682" y="2051704"/>
            <a:ext cx="6820516" cy="4782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image0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04994" y="1977624"/>
            <a:ext cx="6765097" cy="474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84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6439" y="-1"/>
            <a:ext cx="8606491" cy="1712993"/>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March 8, 2016</a:t>
            </a:r>
            <a:br>
              <a:rPr lang="en-US" sz="2000" dirty="0"/>
            </a:br>
            <a:r>
              <a:rPr lang="en-US" sz="2700" b="1" dirty="0">
                <a:latin typeface="Tahoma" panose="020B0604030504040204" pitchFamily="34" charset="0"/>
                <a:ea typeface="Tahoma" panose="020B0604030504040204" pitchFamily="34" charset="0"/>
                <a:cs typeface="Tahoma" panose="020B0604030504040204" pitchFamily="34" charset="0"/>
              </a:rPr>
              <a:t>Book Author Chats (R511)</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Robert (Bob) Reiser, Florida State, Zoom</a:t>
            </a:r>
            <a:endParaRPr lang="en-US" sz="1200" dirty="0"/>
          </a:p>
        </p:txBody>
      </p:sp>
      <p:pic>
        <p:nvPicPr>
          <p:cNvPr id="5122" name="Picture 10" descr="image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709" y="1790700"/>
            <a:ext cx="72199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image0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709" y="1712992"/>
            <a:ext cx="7333308" cy="5145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15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9. Expert Life Stories</a:t>
            </a:r>
            <a:endPar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747" y="1589316"/>
            <a:ext cx="10672468" cy="3216728"/>
          </a:xfrm>
        </p:spPr>
        <p:txBody>
          <a:bodyPr/>
          <a:lstStyle/>
          <a:p>
            <a:pPr>
              <a:buFontTx/>
              <a:buNone/>
            </a:pPr>
            <a:r>
              <a:rPr lang="en-US" b="1" dirty="0">
                <a:latin typeface="Tahoma" panose="020B0604030504040204" pitchFamily="34" charset="0"/>
                <a:ea typeface="Tahoma" panose="020B0604030504040204" pitchFamily="34" charset="0"/>
                <a:cs typeface="Tahoma" panose="020B0604030504040204" pitchFamily="34" charset="0"/>
              </a:rPr>
              <a:t>	The guest expert might detail different stories or situations that he or she has encountered related to a certain topic of the class. Students in the class can comment on them and ask questions as needed.</a:t>
            </a:r>
          </a:p>
        </p:txBody>
      </p:sp>
      <p:pic>
        <p:nvPicPr>
          <p:cNvPr id="8" name="Picture 1" descr="image003"/>
          <p:cNvPicPr>
            <a:picLocks noChangeAspect="1" noChangeArrowheads="1"/>
          </p:cNvPicPr>
          <p:nvPr/>
        </p:nvPicPr>
        <p:blipFill>
          <a:blip r:embed="rId2" cstate="print"/>
          <a:srcRect/>
          <a:stretch>
            <a:fillRect/>
          </a:stretch>
        </p:blipFill>
        <p:spPr bwMode="auto">
          <a:xfrm>
            <a:off x="1607511" y="4207028"/>
            <a:ext cx="4934804" cy="265097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5630" t="8571"/>
          <a:stretch>
            <a:fillRect/>
          </a:stretch>
        </p:blipFill>
        <p:spPr bwMode="auto">
          <a:xfrm>
            <a:off x="6868953" y="4209884"/>
            <a:ext cx="4054927" cy="264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24085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10. Expert Session Archive Reviews and Discussions</a:t>
            </a:r>
            <a:endPar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90641" y="1875512"/>
            <a:ext cx="10458318" cy="3418890"/>
          </a:xfrm>
        </p:spPr>
        <p:txBody>
          <a:bodyPr/>
          <a:lstStyle/>
          <a:p>
            <a:pPr>
              <a:buFontTx/>
              <a:buNone/>
            </a:pPr>
            <a:r>
              <a:rPr lang="en-US" b="1" dirty="0">
                <a:latin typeface="Tahoma" panose="020B0604030504040204" pitchFamily="34" charset="0"/>
                <a:ea typeface="Tahoma" panose="020B0604030504040204" pitchFamily="34" charset="0"/>
                <a:cs typeface="Tahoma" panose="020B0604030504040204" pitchFamily="34" charset="0"/>
              </a:rPr>
              <a:t>	A class might watch one or more guest expert sessions from a previous semester and form discussion groups based on controversial, confusing, or complex aspects of such sessions.</a:t>
            </a:r>
          </a:p>
        </p:txBody>
      </p:sp>
      <p:pic>
        <p:nvPicPr>
          <p:cNvPr id="7" name="Picture 11" descr="image037"/>
          <p:cNvPicPr>
            <a:picLocks noChangeAspect="1" noChangeArrowheads="1"/>
          </p:cNvPicPr>
          <p:nvPr/>
        </p:nvPicPr>
        <p:blipFill rotWithShape="1">
          <a:blip r:embed="rId2">
            <a:extLst>
              <a:ext uri="{28A0092B-C50C-407E-A947-70E740481C1C}">
                <a14:useLocalDpi xmlns:a14="http://schemas.microsoft.com/office/drawing/2010/main" val="0"/>
              </a:ext>
            </a:extLst>
          </a:blip>
          <a:srcRect l="1121" t="22175" r="25582" b="13970"/>
          <a:stretch/>
        </p:blipFill>
        <p:spPr bwMode="auto">
          <a:xfrm>
            <a:off x="2885812" y="4029979"/>
            <a:ext cx="6082019" cy="2828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49258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itle 1"/>
          <p:cNvSpPr>
            <a:spLocks noGrp="1"/>
          </p:cNvSpPr>
          <p:nvPr>
            <p:ph type="title"/>
          </p:nvPr>
        </p:nvSpPr>
        <p:spPr>
          <a:xfrm>
            <a:off x="1981200" y="473072"/>
            <a:ext cx="8229600" cy="1866900"/>
          </a:xfrm>
        </p:spPr>
        <p:txBody>
          <a:bodyPr/>
          <a:lstStyle/>
          <a:p>
            <a:r>
              <a:rPr lang="en-US" sz="3600" b="1" dirty="0" err="1">
                <a:solidFill>
                  <a:schemeClr val="tx1"/>
                </a:solidFill>
                <a:latin typeface="Tahoma" panose="020B0604030504040204" pitchFamily="34" charset="0"/>
                <a:cs typeface="Tahoma" panose="020B0604030504040204" pitchFamily="34" charset="0"/>
              </a:rPr>
              <a:t>GETideas</a:t>
            </a:r>
            <a:r>
              <a:rPr lang="en-US" sz="3600" b="1" dirty="0">
                <a:solidFill>
                  <a:schemeClr val="tx1"/>
                </a:solidFill>
                <a:latin typeface="Tahoma" panose="020B0604030504040204" pitchFamily="34" charset="0"/>
                <a:cs typeface="Tahoma" panose="020B0604030504040204" pitchFamily="34" charset="0"/>
              </a:rPr>
              <a:t> Channel, Cisco </a:t>
            </a:r>
            <a:br>
              <a:rPr lang="en-US" sz="3200" b="1" dirty="0">
                <a:solidFill>
                  <a:schemeClr val="tx1"/>
                </a:solidFill>
                <a:latin typeface="Tahoma" panose="020B0604030504040204" pitchFamily="34" charset="0"/>
                <a:cs typeface="Tahoma" panose="020B0604030504040204" pitchFamily="34" charset="0"/>
              </a:rPr>
            </a:br>
            <a:r>
              <a:rPr lang="en-US" sz="2400" b="1" dirty="0">
                <a:solidFill>
                  <a:schemeClr val="tx1"/>
                </a:solidFill>
                <a:latin typeface="Tahoma" panose="020B0604030504040204" pitchFamily="34" charset="0"/>
                <a:cs typeface="Tahoma" panose="020B0604030504040204" pitchFamily="34" charset="0"/>
              </a:rPr>
              <a:t>(Thought Leader Series uploaded to </a:t>
            </a:r>
            <a:r>
              <a:rPr lang="en-US" sz="2400" b="1" dirty="0" err="1">
                <a:solidFill>
                  <a:schemeClr val="tx1"/>
                </a:solidFill>
                <a:latin typeface="Tahoma" panose="020B0604030504040204" pitchFamily="34" charset="0"/>
                <a:cs typeface="Tahoma" panose="020B0604030504040204" pitchFamily="34" charset="0"/>
              </a:rPr>
              <a:t>YouTubEdu</a:t>
            </a:r>
            <a:r>
              <a:rPr lang="en-US" sz="2400" b="1" dirty="0">
                <a:solidFill>
                  <a:schemeClr val="tx1"/>
                </a:solidFill>
                <a:latin typeface="Tahoma" panose="020B0604030504040204" pitchFamily="34" charset="0"/>
                <a:cs typeface="Tahoma" panose="020B0604030504040204" pitchFamily="34" charset="0"/>
              </a:rPr>
              <a:t>)</a:t>
            </a:r>
            <a:br>
              <a:rPr lang="en-US" sz="2400" b="1" dirty="0">
                <a:solidFill>
                  <a:schemeClr val="tx1"/>
                </a:solidFill>
                <a:latin typeface="Tahoma" panose="020B0604030504040204" pitchFamily="34" charset="0"/>
                <a:cs typeface="Tahoma" panose="020B0604030504040204" pitchFamily="34" charset="0"/>
              </a:rPr>
            </a:br>
            <a:r>
              <a:rPr lang="en-US" sz="2400" b="1" dirty="0">
                <a:solidFill>
                  <a:schemeClr val="tx1"/>
                </a:solidFill>
                <a:latin typeface="Tahoma" panose="020B0604030504040204" pitchFamily="34" charset="0"/>
                <a:cs typeface="Tahoma" panose="020B0604030504040204" pitchFamily="34" charset="0"/>
              </a:rPr>
              <a:t>July 22, 2011</a:t>
            </a:r>
            <a:endParaRPr lang="en-US" sz="2000" b="1" dirty="0">
              <a:solidFill>
                <a:schemeClr val="tx1"/>
              </a:solidFill>
              <a:latin typeface="Tahoma" panose="020B0604030504040204" pitchFamily="34" charset="0"/>
              <a:cs typeface="Tahoma" panose="020B0604030504040204" pitchFamily="34" charset="0"/>
            </a:endParaRPr>
          </a:p>
        </p:txBody>
      </p:sp>
      <p:pic>
        <p:nvPicPr>
          <p:cNvPr id="263171" name="Picture 2"/>
          <p:cNvPicPr>
            <a:picLocks noChangeAspect="1" noChangeArrowheads="1"/>
          </p:cNvPicPr>
          <p:nvPr/>
        </p:nvPicPr>
        <p:blipFill>
          <a:blip r:embed="rId2">
            <a:extLst>
              <a:ext uri="{28A0092B-C50C-407E-A947-70E740481C1C}">
                <a14:useLocalDpi xmlns:a14="http://schemas.microsoft.com/office/drawing/2010/main" val="0"/>
              </a:ext>
            </a:extLst>
          </a:blip>
          <a:srcRect l="12381" t="18730" r="44632" b="2745"/>
          <a:stretch>
            <a:fillRect/>
          </a:stretch>
        </p:blipFill>
        <p:spPr bwMode="auto">
          <a:xfrm>
            <a:off x="1524044" y="2286000"/>
            <a:ext cx="4143375"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2" name="Picture 2"/>
          <p:cNvPicPr>
            <a:picLocks noChangeAspect="1" noChangeArrowheads="1"/>
          </p:cNvPicPr>
          <p:nvPr/>
        </p:nvPicPr>
        <p:blipFill>
          <a:blip r:embed="rId3">
            <a:extLst>
              <a:ext uri="{28A0092B-C50C-407E-A947-70E740481C1C}">
                <a14:useLocalDpi xmlns:a14="http://schemas.microsoft.com/office/drawing/2010/main" val="0"/>
              </a:ext>
            </a:extLst>
          </a:blip>
          <a:srcRect l="37061" t="41351" r="17024" b="2745"/>
          <a:stretch>
            <a:fillRect/>
          </a:stretch>
        </p:blipFill>
        <p:spPr bwMode="auto">
          <a:xfrm>
            <a:off x="5667419" y="2393944"/>
            <a:ext cx="6074308" cy="448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4484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8458200" cy="28956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11, 2015</a:t>
            </a:r>
            <a:br>
              <a:rPr lang="en-US" sz="2000" b="1" dirty="0">
                <a:latin typeface="Tahoma" panose="020B0604030504040204" pitchFamily="34" charset="0"/>
                <a:ea typeface="Tahoma" panose="020B0604030504040204" pitchFamily="34" charset="0"/>
                <a:cs typeface="Tahoma" panose="020B0604030504040204" pitchFamily="34" charset="0"/>
              </a:rPr>
            </a:br>
            <a:r>
              <a:rPr lang="en-US" sz="4000" b="1" dirty="0">
                <a:latin typeface="Tahoma" panose="020B0604030504040204" pitchFamily="34" charset="0"/>
                <a:ea typeface="Tahoma" panose="020B0604030504040204" pitchFamily="34" charset="0"/>
                <a:cs typeface="Tahoma" panose="020B0604030504040204" pitchFamily="34" charset="0"/>
              </a:rPr>
              <a:t>Learning Talks</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Elliott Masie’s Learning 2015</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https://emasie.smugmug.com/Learning-2015/Graphic-Illustrations/i-bRhXVKB/A</a:t>
            </a:r>
            <a:r>
              <a:rPr lang="en-US" sz="1000" b="1" dirty="0">
                <a:latin typeface="Tahoma" panose="020B0604030504040204" pitchFamily="34" charset="0"/>
                <a:ea typeface="Tahoma" panose="020B0604030504040204" pitchFamily="34" charset="0"/>
                <a:cs typeface="Tahoma" panose="020B0604030504040204" pitchFamily="34" charset="0"/>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7798" y="2507034"/>
            <a:ext cx="7014202" cy="3827124"/>
          </a:xfrm>
          <a:prstGeom prst="rect">
            <a:avLst/>
          </a:prstGeom>
        </p:spPr>
      </p:pic>
      <p:pic>
        <p:nvPicPr>
          <p:cNvPr id="5" name="Picture 4"/>
          <p:cNvPicPr>
            <a:picLocks noChangeAspect="1"/>
          </p:cNvPicPr>
          <p:nvPr/>
        </p:nvPicPr>
        <p:blipFill rotWithShape="1">
          <a:blip r:embed="rId4"/>
          <a:srcRect l="2220" t="15453" r="4562" b="6092"/>
          <a:stretch/>
        </p:blipFill>
        <p:spPr>
          <a:xfrm>
            <a:off x="0" y="2691828"/>
            <a:ext cx="5065160" cy="3979768"/>
          </a:xfrm>
          <a:prstGeom prst="rect">
            <a:avLst/>
          </a:prstGeom>
        </p:spPr>
      </p:pic>
    </p:spTree>
    <p:extLst>
      <p:ext uri="{BB962C8B-B14F-4D97-AF65-F5344CB8AC3E}">
        <p14:creationId xmlns:p14="http://schemas.microsoft.com/office/powerpoint/2010/main" val="36859397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45473"/>
            <a:ext cx="8382000" cy="2018289"/>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July 14, 2016</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2015 AECT/China Research Symposium - Speakers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http://www.aect.org/movies/2015ChinaSymposiumtest.asp</a:t>
            </a:r>
            <a:r>
              <a:rPr lang="en-US" sz="1000" b="1" dirty="0">
                <a:latin typeface="Tahoma" panose="020B0604030504040204" pitchFamily="34" charset="0"/>
                <a:ea typeface="Tahoma" panose="020B0604030504040204" pitchFamily="34" charset="0"/>
                <a:cs typeface="Tahoma" panose="020B0604030504040204" pitchFamily="34" charset="0"/>
              </a:rPr>
              <a:t> </a:t>
            </a:r>
          </a:p>
        </p:txBody>
      </p:sp>
      <p:sp>
        <p:nvSpPr>
          <p:cNvPr id="4" name="TextBox 3"/>
          <p:cNvSpPr txBox="1"/>
          <p:nvPr/>
        </p:nvSpPr>
        <p:spPr>
          <a:xfrm>
            <a:off x="2438401" y="5791200"/>
            <a:ext cx="45719" cy="369332"/>
          </a:xfrm>
          <a:prstGeom prst="rect">
            <a:avLst/>
          </a:prstGeom>
          <a:noFill/>
        </p:spPr>
        <p:txBody>
          <a:bodyPr wrap="square" rtlCol="0">
            <a:spAutoFit/>
          </a:bodyPr>
          <a:lstStyle/>
          <a:p>
            <a:endParaRPr lang="en-US" kern="0" dirty="0">
              <a:solidFill>
                <a:sysClr val="windowText" lastClr="000000"/>
              </a:solidFill>
            </a:endParaRPr>
          </a:p>
        </p:txBody>
      </p:sp>
      <p:pic>
        <p:nvPicPr>
          <p:cNvPr id="5" name="Picture 4"/>
          <p:cNvPicPr>
            <a:picLocks noChangeAspect="1"/>
          </p:cNvPicPr>
          <p:nvPr/>
        </p:nvPicPr>
        <p:blipFill rotWithShape="1">
          <a:blip r:embed="rId3"/>
          <a:srcRect t="10948" r="-500"/>
          <a:stretch/>
        </p:blipFill>
        <p:spPr>
          <a:xfrm>
            <a:off x="2209800" y="2154344"/>
            <a:ext cx="8153400" cy="4579194"/>
          </a:xfrm>
          <a:prstGeom prst="rect">
            <a:avLst/>
          </a:prstGeom>
        </p:spPr>
      </p:pic>
    </p:spTree>
    <p:extLst>
      <p:ext uri="{BB962C8B-B14F-4D97-AF65-F5344CB8AC3E}">
        <p14:creationId xmlns:p14="http://schemas.microsoft.com/office/powerpoint/2010/main" val="14344267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11. Expert Presentations and Webinars</a:t>
            </a:r>
            <a:endPar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747" y="1589316"/>
            <a:ext cx="10672468" cy="3216728"/>
          </a:xfrm>
        </p:spPr>
        <p:txBody>
          <a:bodyPr/>
          <a:lstStyle/>
          <a:p>
            <a:pPr>
              <a:buFontTx/>
              <a:buNone/>
            </a:pPr>
            <a:r>
              <a:rPr lang="en-US" b="1" dirty="0">
                <a:latin typeface="Tahoma" panose="020B0604030504040204" pitchFamily="34" charset="0"/>
                <a:ea typeface="Tahoma" panose="020B0604030504040204" pitchFamily="34" charset="0"/>
                <a:cs typeface="Tahoma" panose="020B0604030504040204" pitchFamily="34" charset="0"/>
              </a:rPr>
              <a:t>	The guest expert presentation followed by questions and answer session.</a:t>
            </a:r>
            <a:endParaRPr lang="en-US" sz="1200" b="1" dirty="0">
              <a:latin typeface="Tahoma" panose="020B0604030504040204" pitchFamily="34" charset="0"/>
              <a:ea typeface="Tahoma" panose="020B0604030504040204" pitchFamily="34" charset="0"/>
              <a:cs typeface="Tahoma" panose="020B0604030504040204" pitchFamily="34" charset="0"/>
            </a:endParaRPr>
          </a:p>
          <a:p>
            <a:pPr>
              <a:buFontTx/>
              <a:buNone/>
            </a:pPr>
            <a:endParaRPr lang="en-US" sz="1200" b="1" dirty="0">
              <a:latin typeface="Tahoma" panose="020B0604030504040204" pitchFamily="34" charset="0"/>
              <a:ea typeface="Tahoma" panose="020B0604030504040204" pitchFamily="34" charset="0"/>
              <a:cs typeface="Tahoma" panose="020B0604030504040204" pitchFamily="34" charset="0"/>
            </a:endParaRPr>
          </a:p>
          <a:p>
            <a:pPr>
              <a:buFontTx/>
              <a:buNone/>
            </a:pPr>
            <a:r>
              <a:rPr lang="en-US" sz="2400" b="1" dirty="0">
                <a:latin typeface="Tahoma" panose="020B0604030504040204" pitchFamily="34" charset="0"/>
                <a:ea typeface="Tahoma" panose="020B0604030504040204" pitchFamily="34" charset="0"/>
                <a:cs typeface="Tahoma" panose="020B0604030504040204" pitchFamily="34" charset="0"/>
              </a:rPr>
              <a:t>	e.g., Cathy Davidson or Michael Wesch, The End of Higher Education, </a:t>
            </a:r>
            <a:r>
              <a:rPr lang="en-US" sz="1200" b="1" dirty="0">
                <a:latin typeface="Tahoma" panose="020B0604030504040204" pitchFamily="34" charset="0"/>
                <a:ea typeface="Tahoma" panose="020B0604030504040204" pitchFamily="34" charset="0"/>
                <a:cs typeface="Tahoma" panose="020B0604030504040204" pitchFamily="34" charset="0"/>
                <a:hlinkClick r:id="rId2"/>
              </a:rPr>
              <a:t>http://connectedcourses.net/thecourse/why-we-need-a-why/</a:t>
            </a:r>
            <a:r>
              <a:rPr lang="en-US" sz="1200" b="1" dirty="0">
                <a:latin typeface="Tahoma" panose="020B0604030504040204" pitchFamily="34" charset="0"/>
                <a:ea typeface="Tahoma" panose="020B0604030504040204" pitchFamily="34" charset="0"/>
                <a:cs typeface="Tahoma" panose="020B0604030504040204" pitchFamily="34" charset="0"/>
              </a:rPr>
              <a:t> </a:t>
            </a:r>
          </a:p>
        </p:txBody>
      </p:sp>
      <p:pic>
        <p:nvPicPr>
          <p:cNvPr id="6" name="Picture 5"/>
          <p:cNvPicPr>
            <a:picLocks noChangeAspect="1"/>
          </p:cNvPicPr>
          <p:nvPr/>
        </p:nvPicPr>
        <p:blipFill rotWithShape="1">
          <a:blip r:embed="rId3"/>
          <a:srcRect t="22055" r="20343" b="2958"/>
          <a:stretch/>
        </p:blipFill>
        <p:spPr>
          <a:xfrm>
            <a:off x="1080998" y="3954985"/>
            <a:ext cx="4378341" cy="2808747"/>
          </a:xfrm>
          <a:prstGeom prst="rect">
            <a:avLst/>
          </a:prstGeom>
        </p:spPr>
      </p:pic>
      <p:pic>
        <p:nvPicPr>
          <p:cNvPr id="7" name="Picture 6"/>
          <p:cNvPicPr>
            <a:picLocks noChangeAspect="1"/>
          </p:cNvPicPr>
          <p:nvPr/>
        </p:nvPicPr>
        <p:blipFill rotWithShape="1">
          <a:blip r:embed="rId4"/>
          <a:srcRect l="4974" t="22357" r="19381" b="6847"/>
          <a:stretch/>
        </p:blipFill>
        <p:spPr>
          <a:xfrm>
            <a:off x="5459339" y="3800966"/>
            <a:ext cx="5010699" cy="2884948"/>
          </a:xfrm>
          <a:prstGeom prst="rect">
            <a:avLst/>
          </a:prstGeom>
        </p:spPr>
      </p:pic>
    </p:spTree>
    <p:extLst>
      <p:ext uri="{BB962C8B-B14F-4D97-AF65-F5344CB8AC3E}">
        <p14:creationId xmlns:p14="http://schemas.microsoft.com/office/powerpoint/2010/main" val="2412596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6440" y="609600"/>
            <a:ext cx="8229600" cy="17526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2016</a:t>
            </a:r>
            <a:br>
              <a:rPr lang="en-US" sz="9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Will Video Kill the LMS?</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Josh </a:t>
            </a:r>
            <a:r>
              <a:rPr lang="en-US" sz="2400" b="1" dirty="0" err="1">
                <a:latin typeface="Tahoma" panose="020B0604030504040204" pitchFamily="34" charset="0"/>
                <a:ea typeface="Tahoma" panose="020B0604030504040204" pitchFamily="34" charset="0"/>
                <a:cs typeface="Tahoma" panose="020B0604030504040204" pitchFamily="34" charset="0"/>
              </a:rPr>
              <a:t>Bersin</a:t>
            </a:r>
            <a:r>
              <a:rPr lang="en-US" sz="2400" b="1" dirty="0">
                <a:latin typeface="Tahoma" panose="020B0604030504040204" pitchFamily="34" charset="0"/>
                <a:ea typeface="Tahoma" panose="020B0604030504040204" pitchFamily="34" charset="0"/>
                <a:cs typeface="Tahoma" panose="020B0604030504040204" pitchFamily="34" charset="0"/>
              </a:rPr>
              <a:t>, CLO</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http://www.clomedia.com/articles/6720-will-video-based-learning-kill-the-lms</a:t>
            </a:r>
            <a:r>
              <a:rPr lang="en-US" sz="1100" b="1" dirty="0">
                <a:latin typeface="Tahoma" panose="020B0604030504040204" pitchFamily="34" charset="0"/>
                <a:ea typeface="Tahoma" panose="020B0604030504040204" pitchFamily="34" charset="0"/>
                <a:cs typeface="Tahoma" panose="020B0604030504040204" pitchFamily="34" charset="0"/>
              </a:rPr>
              <a:t> </a:t>
            </a:r>
          </a:p>
        </p:txBody>
      </p:sp>
      <p:sp>
        <p:nvSpPr>
          <p:cNvPr id="4" name="Content Placeholder 3"/>
          <p:cNvSpPr>
            <a:spLocks noGrp="1"/>
          </p:cNvSpPr>
          <p:nvPr>
            <p:ph idx="1"/>
          </p:nvPr>
        </p:nvSpPr>
        <p:spPr>
          <a:xfrm>
            <a:off x="1712422" y="2590023"/>
            <a:ext cx="8513618" cy="2608702"/>
          </a:xfrm>
        </p:spPr>
        <p:txBody>
          <a:bodyPr>
            <a:normAutofit/>
          </a:bodyPr>
          <a:lstStyle/>
          <a:p>
            <a:pPr marL="0" indent="0">
              <a:buNone/>
            </a:pPr>
            <a:r>
              <a:rPr lang="en-US" sz="2400" b="1" dirty="0">
                <a:latin typeface="Tahoma" panose="020B0604030504040204" pitchFamily="34" charset="0"/>
                <a:ea typeface="Tahoma" panose="020B0604030504040204" pitchFamily="34" charset="0"/>
                <a:cs typeface="Tahoma" panose="020B0604030504040204" pitchFamily="34" charset="0"/>
              </a:rPr>
              <a:t>In the learning industry, companies like </a:t>
            </a:r>
            <a:r>
              <a:rPr lang="en-US" sz="2400" b="1" dirty="0" err="1">
                <a:latin typeface="Tahoma" panose="020B0604030504040204" pitchFamily="34" charset="0"/>
                <a:ea typeface="Tahoma" panose="020B0604030504040204" pitchFamily="34" charset="0"/>
                <a:cs typeface="Tahoma" panose="020B0604030504040204" pitchFamily="34" charset="0"/>
              </a:rPr>
              <a:t>BigThink</a:t>
            </a:r>
            <a:r>
              <a:rPr lang="en-US" sz="2400" b="1" dirty="0">
                <a:latin typeface="Tahoma" panose="020B0604030504040204" pitchFamily="34" charset="0"/>
                <a:ea typeface="Tahoma" panose="020B0604030504040204" pitchFamily="34" charset="0"/>
                <a:cs typeface="Tahoma" panose="020B0604030504040204" pitchFamily="34" charset="0"/>
              </a:rPr>
              <a:t>, General Academy, Khan Academy, </a:t>
            </a:r>
            <a:r>
              <a:rPr lang="en-US" sz="2400" b="1" dirty="0" err="1">
                <a:latin typeface="Tahoma" panose="020B0604030504040204" pitchFamily="34" charset="0"/>
                <a:ea typeface="Tahoma" panose="020B0604030504040204" pitchFamily="34" charset="0"/>
                <a:cs typeface="Tahoma" panose="020B0604030504040204" pitchFamily="34" charset="0"/>
              </a:rPr>
              <a:t>Pluralsight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Skillsoft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Udacity</a:t>
            </a:r>
            <a:r>
              <a:rPr lang="en-US" sz="2400" b="1" dirty="0">
                <a:latin typeface="Tahoma" panose="020B0604030504040204" pitchFamily="34" charset="0"/>
                <a:ea typeface="Tahoma" panose="020B0604030504040204" pitchFamily="34" charset="0"/>
                <a:cs typeface="Tahoma" panose="020B0604030504040204" pitchFamily="34" charset="0"/>
              </a:rPr>
              <a:t> and </a:t>
            </a:r>
            <a:r>
              <a:rPr lang="en-US" sz="2400" b="1" dirty="0" err="1">
                <a:latin typeface="Tahoma" panose="020B0604030504040204" pitchFamily="34" charset="0"/>
                <a:ea typeface="Tahoma" panose="020B0604030504040204" pitchFamily="34" charset="0"/>
                <a:cs typeface="Tahoma" panose="020B0604030504040204" pitchFamily="34" charset="0"/>
              </a:rPr>
              <a:t>Udemy</a:t>
            </a:r>
            <a:r>
              <a:rPr lang="en-US" sz="2400" b="1" dirty="0">
                <a:latin typeface="Tahoma" panose="020B0604030504040204" pitchFamily="34" charset="0"/>
                <a:ea typeface="Tahoma" panose="020B0604030504040204" pitchFamily="34" charset="0"/>
                <a:cs typeface="Tahoma" panose="020B0604030504040204" pitchFamily="34" charset="0"/>
              </a:rPr>
              <a:t> produce thousands of hours of high-quality instructional video—much of it authored by experts, not instructors—which is easy to find, use and absorb on the Internet.</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721" t="14672" r="11397" b="16763"/>
          <a:stretch/>
        </p:blipFill>
        <p:spPr>
          <a:xfrm>
            <a:off x="9210848" y="4674742"/>
            <a:ext cx="2974131" cy="2015527"/>
          </a:xfrm>
          <a:prstGeom prst="rect">
            <a:avLst/>
          </a:prstGeom>
        </p:spPr>
      </p:pic>
    </p:spTree>
    <p:extLst>
      <p:ext uri="{BB962C8B-B14F-4D97-AF65-F5344CB8AC3E}">
        <p14:creationId xmlns:p14="http://schemas.microsoft.com/office/powerpoint/2010/main" val="29314382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Title 1"/>
          <p:cNvSpPr>
            <a:spLocks noGrp="1"/>
          </p:cNvSpPr>
          <p:nvPr>
            <p:ph type="title"/>
          </p:nvPr>
        </p:nvSpPr>
        <p:spPr>
          <a:xfrm>
            <a:off x="2068513" y="914400"/>
            <a:ext cx="8229600" cy="1143000"/>
          </a:xfrm>
        </p:spPr>
        <p:txBody>
          <a:bodyPr/>
          <a:lstStyle/>
          <a:p>
            <a:r>
              <a:rPr lang="en-US" altLang="en-US" sz="3600" b="1" dirty="0">
                <a:solidFill>
                  <a:srgbClr val="FF0000"/>
                </a:solidFill>
                <a:latin typeface="Tahoma" panose="020B0604030504040204" pitchFamily="34" charset="0"/>
                <a:cs typeface="Tahoma" panose="020B0604030504040204" pitchFamily="34" charset="0"/>
              </a:rPr>
              <a:t>Web Conferencing</a:t>
            </a:r>
            <a:br>
              <a:rPr lang="en-US" altLang="en-US" sz="3600" b="1" dirty="0">
                <a:latin typeface="Tahoma" panose="020B0604030504040204" pitchFamily="34" charset="0"/>
                <a:cs typeface="Tahoma" panose="020B0604030504040204" pitchFamily="34" charset="0"/>
              </a:rPr>
            </a:br>
            <a:r>
              <a:rPr lang="en-US" altLang="en-US" sz="3600" b="1" dirty="0">
                <a:latin typeface="Tahoma" panose="020B0604030504040204" pitchFamily="34" charset="0"/>
                <a:cs typeface="Tahoma" panose="020B0604030504040204" pitchFamily="34" charset="0"/>
              </a:rPr>
              <a:t>Dubai to Puerto Rico (Edgar Leon)</a:t>
            </a:r>
            <a:br>
              <a:rPr lang="en-US" altLang="en-US" b="1" dirty="0">
                <a:latin typeface="Tahoma" panose="020B0604030504040204" pitchFamily="34" charset="0"/>
                <a:cs typeface="Tahoma" panose="020B0604030504040204" pitchFamily="34" charset="0"/>
              </a:rPr>
            </a:br>
            <a:r>
              <a:rPr lang="en-US" altLang="en-US" sz="1000" b="1" dirty="0">
                <a:latin typeface="Tahoma" panose="020B0604030504040204" pitchFamily="34" charset="0"/>
                <a:cs typeface="Tahoma" panose="020B0604030504040204" pitchFamily="34" charset="0"/>
                <a:hlinkClick r:id="rId2"/>
              </a:rPr>
              <a:t>https://www.youtube.com/watch?v=Imxw0YwTh2Y&amp;list=UUClhO-jnvl1pEXd9Skv-_Iw</a:t>
            </a:r>
            <a:r>
              <a:rPr lang="en-US" altLang="en-US" sz="1000" b="1" dirty="0">
                <a:latin typeface="Tahoma" panose="020B0604030504040204" pitchFamily="34" charset="0"/>
                <a:cs typeface="Tahoma" panose="020B0604030504040204" pitchFamily="34" charset="0"/>
              </a:rPr>
              <a:t> </a:t>
            </a:r>
          </a:p>
        </p:txBody>
      </p:sp>
      <p:pic>
        <p:nvPicPr>
          <p:cNvPr id="1013763" name="Picture 2"/>
          <p:cNvPicPr>
            <a:picLocks noChangeAspect="1"/>
          </p:cNvPicPr>
          <p:nvPr/>
        </p:nvPicPr>
        <p:blipFill>
          <a:blip r:embed="rId3">
            <a:extLst>
              <a:ext uri="{28A0092B-C50C-407E-A947-70E740481C1C}">
                <a14:useLocalDpi xmlns:a14="http://schemas.microsoft.com/office/drawing/2010/main" val="0"/>
              </a:ext>
            </a:extLst>
          </a:blip>
          <a:srcRect l="8084" t="25751" r="11975" b="2145"/>
          <a:stretch>
            <a:fillRect/>
          </a:stretch>
        </p:blipFill>
        <p:spPr bwMode="auto">
          <a:xfrm>
            <a:off x="1741489" y="2438400"/>
            <a:ext cx="85566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983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0" y="152400"/>
            <a:ext cx="8382000" cy="1970666"/>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15, 2016</a:t>
            </a:r>
            <a:br>
              <a:rPr lang="en-US" sz="900"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Chris </a:t>
            </a:r>
            <a:r>
              <a:rPr lang="en-US" sz="2400" b="1" dirty="0" err="1">
                <a:latin typeface="Tahoma" panose="020B0604030504040204" pitchFamily="34" charset="0"/>
                <a:ea typeface="Tahoma" panose="020B0604030504040204" pitchFamily="34" charset="0"/>
                <a:cs typeface="Tahoma" panose="020B0604030504040204" pitchFamily="34" charset="0"/>
              </a:rPr>
              <a:t>Pedrick</a:t>
            </a:r>
            <a:r>
              <a:rPr lang="en-US" sz="2400" b="1" dirty="0">
                <a:latin typeface="Tahoma" panose="020B0604030504040204" pitchFamily="34" charset="0"/>
                <a:ea typeface="Tahoma" panose="020B0604030504040204" pitchFamily="34" charset="0"/>
                <a:cs typeface="Tahoma" panose="020B0604030504040204" pitchFamily="34" charset="0"/>
              </a:rPr>
              <a:t> and Brad White (Skype, Zoom, and WebEx)</a:t>
            </a:r>
            <a:br>
              <a:rPr lang="en-US" sz="2400" b="1" dirty="0">
                <a:latin typeface="Tahoma" panose="020B0604030504040204" pitchFamily="34" charset="0"/>
                <a:ea typeface="Tahoma" panose="020B0604030504040204" pitchFamily="34" charset="0"/>
                <a:cs typeface="Tahoma" panose="020B0604030504040204" pitchFamily="34" charset="0"/>
              </a:rPr>
            </a:br>
            <a:r>
              <a:rPr lang="en-CA" sz="2400" b="1" dirty="0">
                <a:latin typeface="Tahoma" panose="020B0604030504040204" pitchFamily="34" charset="0"/>
                <a:ea typeface="Tahoma" panose="020B0604030504040204" pitchFamily="34" charset="0"/>
                <a:cs typeface="Tahoma" panose="020B0604030504040204" pitchFamily="34" charset="0"/>
              </a:rPr>
              <a:t>Canadian Forces Training Development Centre/ CFB Borden, Canadian Armed Forces</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7170" name="Picture 1"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123066"/>
            <a:ext cx="70866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08791"/>
            <a:ext cx="645795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image0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312" y="2186046"/>
            <a:ext cx="8548688" cy="460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823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00" y="2297129"/>
            <a:ext cx="6019799" cy="45148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8203" y="2297129"/>
            <a:ext cx="6043863" cy="4532897"/>
          </a:xfrm>
          <a:prstGeom prst="rect">
            <a:avLst/>
          </a:prstGeom>
        </p:spPr>
      </p:pic>
      <p:sp>
        <p:nvSpPr>
          <p:cNvPr id="2" name="Title 1"/>
          <p:cNvSpPr>
            <a:spLocks noGrp="1"/>
          </p:cNvSpPr>
          <p:nvPr>
            <p:ph type="title"/>
          </p:nvPr>
        </p:nvSpPr>
        <p:spPr>
          <a:xfrm>
            <a:off x="609603" y="274737"/>
            <a:ext cx="11038764" cy="1622401"/>
          </a:xfrm>
        </p:spPr>
        <p:txBody>
          <a:bodyPr>
            <a:normAutofit/>
          </a:bodyPr>
          <a:lstStyle/>
          <a:p>
            <a:r>
              <a:rPr lang="en-US" b="1" dirty="0">
                <a:latin typeface="Tahoma" panose="020B0604030504040204" pitchFamily="34" charset="0"/>
                <a:ea typeface="Tahoma" panose="020B0604030504040204" pitchFamily="34" charset="0"/>
                <a:cs typeface="Tahoma" panose="020B0604030504040204" pitchFamily="34" charset="0"/>
              </a:rPr>
              <a:t>Videoconference</a:t>
            </a:r>
            <a:br>
              <a:rPr lang="en-US"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Shanghai, China, April 28, 2013</a:t>
            </a:r>
          </a:p>
        </p:txBody>
      </p:sp>
    </p:spTree>
    <p:extLst>
      <p:ext uri="{BB962C8B-B14F-4D97-AF65-F5344CB8AC3E}">
        <p14:creationId xmlns:p14="http://schemas.microsoft.com/office/powerpoint/2010/main" val="11676758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458200" cy="216376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May 28, 2015</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World Bank Institute workshop to Zhengzhou city, China</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Here is his webpage: </a:t>
            </a:r>
            <a:r>
              <a:rPr lang="en-US" sz="1400" b="1" u="sng" dirty="0">
                <a:latin typeface="Tahoma" panose="020B0604030504040204" pitchFamily="34" charset="0"/>
                <a:ea typeface="Tahoma" panose="020B0604030504040204" pitchFamily="34" charset="0"/>
                <a:cs typeface="Tahoma" panose="020B0604030504040204" pitchFamily="34" charset="0"/>
                <a:hlinkClick r:id="rId2"/>
              </a:rPr>
              <a:t>http://michaeltrucano.com/index.html</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Email: </a:t>
            </a:r>
            <a:r>
              <a:rPr lang="en-US" sz="1400" b="1" u="sng" dirty="0">
                <a:latin typeface="Tahoma" panose="020B0604030504040204" pitchFamily="34" charset="0"/>
                <a:ea typeface="Tahoma" panose="020B0604030504040204" pitchFamily="34" charset="0"/>
                <a:cs typeface="Tahoma" panose="020B0604030504040204" pitchFamily="34" charset="0"/>
                <a:hlinkClick r:id="rId3"/>
              </a:rPr>
              <a:t>mtrucano@worldbank.org</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4"/>
              </a:rPr>
              <a:t>https://blogs.worldbank.org/edutech/edtech-and-mooc-times-china</a:t>
            </a:r>
            <a:r>
              <a:rPr lang="en-US" sz="1400" b="1" dirty="0">
                <a:latin typeface="Tahoma" panose="020B0604030504040204" pitchFamily="34" charset="0"/>
                <a:ea typeface="Tahoma" panose="020B0604030504040204" pitchFamily="34" charset="0"/>
                <a:cs typeface="Tahoma" panose="020B0604030504040204" pitchFamily="34" charset="0"/>
              </a:rPr>
              <a:t> </a:t>
            </a:r>
          </a:p>
        </p:txBody>
      </p:sp>
      <p:pic>
        <p:nvPicPr>
          <p:cNvPr id="4" name="Picture 3" descr="image008"/>
          <p:cNvPicPr>
            <a:picLocks noChangeAspect="1" noChangeArrowheads="1"/>
          </p:cNvPicPr>
          <p:nvPr/>
        </p:nvPicPr>
        <p:blipFill rotWithShape="1">
          <a:blip r:embed="rId5">
            <a:extLst>
              <a:ext uri="{28A0092B-C50C-407E-A947-70E740481C1C}">
                <a14:useLocalDpi xmlns:a14="http://schemas.microsoft.com/office/drawing/2010/main" val="0"/>
              </a:ext>
            </a:extLst>
          </a:blip>
          <a:srcRect l="67615" t="25594" r="9429" b="56768"/>
          <a:stretch/>
        </p:blipFill>
        <p:spPr bwMode="auto">
          <a:xfrm>
            <a:off x="1524000" y="2590800"/>
            <a:ext cx="9101129"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70585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055" t="10940" b="18290"/>
          <a:stretch/>
        </p:blipFill>
        <p:spPr bwMode="auto">
          <a:xfrm>
            <a:off x="1868948" y="2836718"/>
            <a:ext cx="7288544" cy="4021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24141" y="264918"/>
            <a:ext cx="11144849" cy="2464471"/>
          </a:xfrm>
        </p:spPr>
        <p:txBody>
          <a:bodyPr>
            <a:no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31, 2014</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12. Celebration Events</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Book Launching via Skype</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University of Waikato, New Zealand</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958" t="8740" b="14957"/>
          <a:stretch/>
        </p:blipFill>
        <p:spPr bwMode="auto">
          <a:xfrm>
            <a:off x="1986348" y="2729390"/>
            <a:ext cx="7755592" cy="4128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662" t="9009" b="17117"/>
          <a:stretch/>
        </p:blipFill>
        <p:spPr bwMode="auto">
          <a:xfrm>
            <a:off x="1986347" y="2729390"/>
            <a:ext cx="7755593" cy="3981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696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076" y="447632"/>
            <a:ext cx="10972800" cy="1143000"/>
          </a:xfrm>
        </p:spPr>
        <p:txBody>
          <a:bodyPr/>
          <a:lstStyle/>
          <a:p>
            <a:r>
              <a:rPr lang="en-US" sz="3600" b="1" dirty="0">
                <a:latin typeface="Tahoma" panose="020B0604030504040204" pitchFamily="34" charset="0"/>
              </a:rPr>
              <a:t>Cross-Institutional </a:t>
            </a:r>
            <a:r>
              <a:rPr lang="en-US" sz="3600" b="1" dirty="0" err="1">
                <a:latin typeface="Tahoma" panose="020B0604030504040204" pitchFamily="34" charset="0"/>
              </a:rPr>
              <a:t>Wikibook</a:t>
            </a:r>
            <a:r>
              <a:rPr lang="en-US" sz="3600" b="1" dirty="0">
                <a:latin typeface="Tahoma" panose="020B0604030504040204" pitchFamily="34" charset="0"/>
              </a:rPr>
              <a:t> Project </a:t>
            </a:r>
            <a:br>
              <a:rPr lang="en-US" sz="3600" b="1" dirty="0">
                <a:latin typeface="Tahoma" panose="020B0604030504040204" pitchFamily="34" charset="0"/>
              </a:rPr>
            </a:br>
            <a:r>
              <a:rPr lang="en-US" sz="2800" b="1" dirty="0">
                <a:latin typeface="Tahoma" panose="020B0604030504040204" pitchFamily="34" charset="0"/>
              </a:rPr>
              <a:t>(e.g., IU and the University of Houston)</a:t>
            </a:r>
            <a:endParaRPr lang="en-US" sz="2800" b="1" dirty="0"/>
          </a:p>
        </p:txBody>
      </p:sp>
      <p:pic>
        <p:nvPicPr>
          <p:cNvPr id="4" name="Picture 6" descr="C:\Users\Curtis\Desktop\Curt's Documents\Curt's Pics\Students, bus school, and events\Class Pics\P540 Fall 2007\IMG_45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6756" y="1796878"/>
            <a:ext cx="6236043" cy="467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C:\Users\Curtis\Desktop\Curt's Documents\Curt's Pics\Students, bus school, and events\Class Pics\P540 Fall 2007\IMG_45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681" y="4250724"/>
            <a:ext cx="3168821" cy="237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Users\Curtis\Desktop\Curt's Documents\Curt's Pics\Students, bus school, and events\Class Pics\P540 Fall 2007\IMG_453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594" y="1846304"/>
            <a:ext cx="3052120" cy="228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98278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33600" y="304802"/>
            <a:ext cx="8534400" cy="1981199"/>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16, 2015</a:t>
            </a:r>
            <a:br>
              <a:rPr lang="en-US" sz="40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Remembering Jay Cross from eLearning Guild in Blab</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hlinkClick r:id="rId2"/>
              </a:rPr>
              <a:t>https://blab.im/elearning-guild-remembering-jay-cross</a:t>
            </a:r>
            <a:r>
              <a:rPr lang="en-US" sz="2200" b="1" dirty="0">
                <a:latin typeface="Tahoma" panose="020B0604030504040204" pitchFamily="34" charset="0"/>
                <a:ea typeface="Tahoma" panose="020B0604030504040204" pitchFamily="34" charset="0"/>
                <a:cs typeface="Tahoma" panose="020B0604030504040204" pitchFamily="34" charset="0"/>
              </a:rPr>
              <a:t> </a:t>
            </a:r>
          </a:p>
        </p:txBody>
      </p:sp>
      <p:pic>
        <p:nvPicPr>
          <p:cNvPr id="2" name="Picture 1"/>
          <p:cNvPicPr>
            <a:picLocks noChangeAspect="1"/>
          </p:cNvPicPr>
          <p:nvPr/>
        </p:nvPicPr>
        <p:blipFill rotWithShape="1">
          <a:blip r:embed="rId3"/>
          <a:srcRect t="27699" r="30300"/>
          <a:stretch/>
        </p:blipFill>
        <p:spPr>
          <a:xfrm>
            <a:off x="3726730" y="2590801"/>
            <a:ext cx="5181600" cy="4105955"/>
          </a:xfrm>
          <a:prstGeom prst="rect">
            <a:avLst/>
          </a:prstGeom>
        </p:spPr>
      </p:pic>
    </p:spTree>
    <p:extLst>
      <p:ext uri="{BB962C8B-B14F-4D97-AF65-F5344CB8AC3E}">
        <p14:creationId xmlns:p14="http://schemas.microsoft.com/office/powerpoint/2010/main" val="29677882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9833" y="401425"/>
            <a:ext cx="10515600" cy="1325563"/>
          </a:xfrm>
        </p:spPr>
        <p:txBody>
          <a:bodyPr>
            <a:normAutofit fontScale="90000"/>
          </a:bodyPr>
          <a:lstStyle/>
          <a:p>
            <a:pPr algn="ct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Zoom, Fall 2015</a:t>
            </a:r>
            <a:br>
              <a:rPr lang="en-US" sz="3600" b="1" dirty="0">
                <a:latin typeface="Tahoma" panose="020B0604030504040204" pitchFamily="34" charset="0"/>
                <a:ea typeface="Tahoma" panose="020B0604030504040204" pitchFamily="34" charset="0"/>
                <a:cs typeface="Tahoma" panose="020B0604030504040204" pitchFamily="34" charset="0"/>
              </a:rPr>
            </a:b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13. Team Meetings and Collaboration</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Research Team Meeting</a:t>
            </a:r>
          </a:p>
        </p:txBody>
      </p:sp>
      <p:pic>
        <p:nvPicPr>
          <p:cNvPr id="4" name="Picture 3"/>
          <p:cNvPicPr>
            <a:picLocks noChangeAspect="1"/>
          </p:cNvPicPr>
          <p:nvPr/>
        </p:nvPicPr>
        <p:blipFill rotWithShape="1">
          <a:blip r:embed="rId2"/>
          <a:srcRect l="24033" t="11318" r="23973" b="364"/>
          <a:stretch/>
        </p:blipFill>
        <p:spPr>
          <a:xfrm>
            <a:off x="4230549" y="1887244"/>
            <a:ext cx="4171949" cy="4973504"/>
          </a:xfrm>
          <a:prstGeom prst="rect">
            <a:avLst/>
          </a:prstGeom>
        </p:spPr>
      </p:pic>
      <p:pic>
        <p:nvPicPr>
          <p:cNvPr id="5" name="Picture 4"/>
          <p:cNvPicPr>
            <a:picLocks noChangeAspect="1"/>
          </p:cNvPicPr>
          <p:nvPr/>
        </p:nvPicPr>
        <p:blipFill>
          <a:blip r:embed="rId3"/>
          <a:stretch>
            <a:fillRect/>
          </a:stretch>
        </p:blipFill>
        <p:spPr>
          <a:xfrm>
            <a:off x="2536636" y="1843629"/>
            <a:ext cx="7144692" cy="5014371"/>
          </a:xfrm>
          <a:prstGeom prst="rect">
            <a:avLst/>
          </a:prstGeom>
        </p:spPr>
      </p:pic>
    </p:spTree>
    <p:extLst>
      <p:ext uri="{BB962C8B-B14F-4D97-AF65-F5344CB8AC3E}">
        <p14:creationId xmlns:p14="http://schemas.microsoft.com/office/powerpoint/2010/main" val="55899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9833" y="401425"/>
            <a:ext cx="10515600" cy="1325563"/>
          </a:xfrm>
        </p:spPr>
        <p:txBody>
          <a:bodyPr>
            <a:normAutofit fontScale="90000"/>
          </a:bodyPr>
          <a:lstStyle/>
          <a:p>
            <a:pPr algn="ct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Zoom, June 22, 2016</a:t>
            </a:r>
            <a:br>
              <a:rPr lang="en-US" sz="3600" b="1" dirty="0">
                <a:latin typeface="Tahoma" panose="020B0604030504040204" pitchFamily="34" charset="0"/>
                <a:ea typeface="Tahoma" panose="020B0604030504040204" pitchFamily="34" charset="0"/>
                <a:cs typeface="Tahoma" panose="020B0604030504040204" pitchFamily="34" charset="0"/>
              </a:rPr>
            </a:b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13. Team Document Review</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Research Team Meeting</a:t>
            </a:r>
          </a:p>
        </p:txBody>
      </p:sp>
      <p:pic>
        <p:nvPicPr>
          <p:cNvPr id="6" name="Picture 5"/>
          <p:cNvPicPr>
            <a:picLocks noChangeAspect="1"/>
          </p:cNvPicPr>
          <p:nvPr/>
        </p:nvPicPr>
        <p:blipFill>
          <a:blip r:embed="rId2"/>
          <a:stretch>
            <a:fillRect/>
          </a:stretch>
        </p:blipFill>
        <p:spPr>
          <a:xfrm>
            <a:off x="2534760" y="2315524"/>
            <a:ext cx="7835367" cy="4407394"/>
          </a:xfrm>
          <a:prstGeom prst="rect">
            <a:avLst/>
          </a:prstGeom>
        </p:spPr>
      </p:pic>
      <p:pic>
        <p:nvPicPr>
          <p:cNvPr id="7" name="Picture 6"/>
          <p:cNvPicPr>
            <a:picLocks noChangeAspect="1"/>
          </p:cNvPicPr>
          <p:nvPr/>
        </p:nvPicPr>
        <p:blipFill>
          <a:blip r:embed="rId3"/>
          <a:stretch>
            <a:fillRect/>
          </a:stretch>
        </p:blipFill>
        <p:spPr>
          <a:xfrm>
            <a:off x="6099464" y="3564184"/>
            <a:ext cx="4270663" cy="3013262"/>
          </a:xfrm>
          <a:prstGeom prst="rect">
            <a:avLst/>
          </a:prstGeom>
        </p:spPr>
      </p:pic>
    </p:spTree>
    <p:extLst>
      <p:ext uri="{BB962C8B-B14F-4D97-AF65-F5344CB8AC3E}">
        <p14:creationId xmlns:p14="http://schemas.microsoft.com/office/powerpoint/2010/main" val="36702569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7097" y="588462"/>
            <a:ext cx="10515600" cy="1325563"/>
          </a:xfrm>
        </p:spPr>
        <p:txBody>
          <a:bodyPr>
            <a:normAutofit fontScale="90000"/>
          </a:bodyPr>
          <a:lstStyle/>
          <a:p>
            <a:pPr algn="ct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Zoom, July 23, 2016</a:t>
            </a:r>
            <a:br>
              <a:rPr lang="en-US" sz="3600" b="1" dirty="0">
                <a:latin typeface="Tahoma" panose="020B0604030504040204" pitchFamily="34" charset="0"/>
                <a:ea typeface="Tahoma" panose="020B0604030504040204" pitchFamily="34" charset="0"/>
                <a:cs typeface="Tahoma" panose="020B0604030504040204" pitchFamily="34" charset="0"/>
              </a:rPr>
            </a:b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13. Team Meetings and Collaboration</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Research Team Meeting (from a car)</a:t>
            </a:r>
          </a:p>
        </p:txBody>
      </p:sp>
      <p:pic>
        <p:nvPicPr>
          <p:cNvPr id="5" name="Picture 4"/>
          <p:cNvPicPr>
            <a:picLocks noChangeAspect="1"/>
          </p:cNvPicPr>
          <p:nvPr/>
        </p:nvPicPr>
        <p:blipFill rotWithShape="1">
          <a:blip r:embed="rId2"/>
          <a:srcRect l="628" t="21280" r="17251"/>
          <a:stretch/>
        </p:blipFill>
        <p:spPr>
          <a:xfrm>
            <a:off x="2043546" y="2162962"/>
            <a:ext cx="7651172" cy="4695038"/>
          </a:xfrm>
          <a:prstGeom prst="rect">
            <a:avLst/>
          </a:prstGeom>
        </p:spPr>
      </p:pic>
    </p:spTree>
    <p:extLst>
      <p:ext uri="{BB962C8B-B14F-4D97-AF65-F5344CB8AC3E}">
        <p14:creationId xmlns:p14="http://schemas.microsoft.com/office/powerpoint/2010/main" val="3401628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7364" y="381000"/>
            <a:ext cx="8289636" cy="1905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18, 2016</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Survey: Video Usage in Ed Continues Ramp-up, Dian </a:t>
            </a:r>
            <a:r>
              <a:rPr lang="en-US" sz="2800" b="1" dirty="0" err="1">
                <a:latin typeface="Tahoma" panose="020B0604030504040204" pitchFamily="34" charset="0"/>
                <a:ea typeface="Tahoma" panose="020B0604030504040204" pitchFamily="34" charset="0"/>
                <a:cs typeface="Tahoma" panose="020B0604030504040204" pitchFamily="34" charset="0"/>
              </a:rPr>
              <a:t>Schaffhauser</a:t>
            </a:r>
            <a:r>
              <a:rPr lang="en-US" sz="2800" b="1" dirty="0">
                <a:latin typeface="Tahoma" panose="020B0604030504040204" pitchFamily="34" charset="0"/>
                <a:ea typeface="Tahoma" panose="020B0604030504040204" pitchFamily="34" charset="0"/>
                <a:cs typeface="Tahoma" panose="020B0604030504040204" pitchFamily="34" charset="0"/>
              </a:rPr>
              <a:t>, THE Journal</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https://thejournal.com/articles/2016/07/18/research-video-usage-in-ed-continues-ramp-up.aspx</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438401" y="5791200"/>
            <a:ext cx="45719" cy="369332"/>
          </a:xfrm>
          <a:prstGeom prst="rect">
            <a:avLst/>
          </a:prstGeom>
          <a:noFill/>
        </p:spPr>
        <p:txBody>
          <a:bodyPr wrap="square" rtlCol="0">
            <a:spAutoFit/>
          </a:bodyPr>
          <a:lstStyle/>
          <a:p>
            <a:endParaRPr lang="en-US" kern="0" dirty="0">
              <a:solidFill>
                <a:sysClr val="windowText" lastClr="000000"/>
              </a:solidFill>
            </a:endParaRPr>
          </a:p>
        </p:txBody>
      </p:sp>
      <p:pic>
        <p:nvPicPr>
          <p:cNvPr id="3" name="Picture 2"/>
          <p:cNvPicPr>
            <a:picLocks noChangeAspect="1"/>
          </p:cNvPicPr>
          <p:nvPr/>
        </p:nvPicPr>
        <p:blipFill rotWithShape="1">
          <a:blip r:embed="rId3"/>
          <a:srcRect l="9858" t="22431" r="14559" b="14018"/>
          <a:stretch/>
        </p:blipFill>
        <p:spPr>
          <a:xfrm>
            <a:off x="2057401" y="2440587"/>
            <a:ext cx="7577419" cy="3733800"/>
          </a:xfrm>
          <a:prstGeom prst="rect">
            <a:avLst/>
          </a:prstGeom>
        </p:spPr>
      </p:pic>
    </p:spTree>
    <p:extLst>
      <p:ext uri="{BB962C8B-B14F-4D97-AF65-F5344CB8AC3E}">
        <p14:creationId xmlns:p14="http://schemas.microsoft.com/office/powerpoint/2010/main" val="14787378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599" y="300274"/>
            <a:ext cx="11004223" cy="1745341"/>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17, 2015</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14. Organizational Meetings</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Zoom (International Open Badges Extravaganza)</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European Meeting (with Dr. Dan Hickey, IU)</a:t>
            </a:r>
          </a:p>
        </p:txBody>
      </p:sp>
      <p:pic>
        <p:nvPicPr>
          <p:cNvPr id="5122"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r="267" b="20032"/>
          <a:stretch/>
        </p:blipFill>
        <p:spPr bwMode="auto">
          <a:xfrm>
            <a:off x="1082315" y="2131721"/>
            <a:ext cx="10154436" cy="472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77504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l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903" y="2969230"/>
            <a:ext cx="5072307" cy="38887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887909" y="418744"/>
            <a:ext cx="8468442" cy="2273085"/>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September 7, 2015</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15. Informal Meetings</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Blab</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3"/>
              </a:rPr>
              <a:t>https://blab.im/</a:t>
            </a:r>
            <a:r>
              <a:rPr lang="en-US" sz="1600" b="1" dirty="0">
                <a:latin typeface="Tahoma" panose="020B0604030504040204" pitchFamily="34" charset="0"/>
                <a:ea typeface="Tahoma" panose="020B0604030504040204" pitchFamily="34" charset="0"/>
                <a:cs typeface="Tahoma" panose="020B0604030504040204" pitchFamily="34" charset="0"/>
              </a:rPr>
              <a:t> </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4"/>
              </a:rPr>
              <a:t>https://blab.im/jaycross-learning-for-yourself</a:t>
            </a:r>
            <a:r>
              <a:rPr lang="en-US" sz="1600" b="1"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34925311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33600" y="304802"/>
            <a:ext cx="8534400" cy="1981199"/>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23, 2015</a:t>
            </a:r>
            <a:br>
              <a:rPr lang="en-US" sz="4000" b="1" dirty="0">
                <a:latin typeface="Tahoma" panose="020B0604030504040204" pitchFamily="34" charset="0"/>
                <a:ea typeface="Tahoma" panose="020B0604030504040204" pitchFamily="34" charset="0"/>
                <a:cs typeface="Tahoma" panose="020B0604030504040204" pitchFamily="34" charset="0"/>
              </a:rPr>
            </a:br>
            <a:r>
              <a:rPr lang="en-US" sz="4000" b="1" dirty="0">
                <a:latin typeface="Tahoma" panose="020B0604030504040204" pitchFamily="34" charset="0"/>
                <a:ea typeface="Tahoma" panose="020B0604030504040204" pitchFamily="34" charset="0"/>
                <a:cs typeface="Tahoma" panose="020B0604030504040204" pitchFamily="34" charset="0"/>
              </a:rPr>
              <a:t>Informal Meeting</a:t>
            </a:r>
            <a:br>
              <a:rPr lang="en-US" sz="40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(Jay Cross in Skype)</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5122" name="Picture 1" descr="cid:image001.jpg@01D0C562.0A4008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1" y="2490007"/>
            <a:ext cx="8134351" cy="43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43666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2637" y="147637"/>
            <a:ext cx="8305800" cy="2438400"/>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January 19, 2015</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16. Planning Meetings</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Sonja Stahl and Diane Salmon, National Louis University, Chicago</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5122" name="Picture 1" descr="image003"/>
          <p:cNvPicPr>
            <a:picLocks noChangeAspect="1" noChangeArrowheads="1"/>
          </p:cNvPicPr>
          <p:nvPr/>
        </p:nvPicPr>
        <p:blipFill rotWithShape="1">
          <a:blip r:embed="rId2">
            <a:extLst>
              <a:ext uri="{28A0092B-C50C-407E-A947-70E740481C1C}">
                <a14:useLocalDpi xmlns:a14="http://schemas.microsoft.com/office/drawing/2010/main" val="0"/>
              </a:ext>
            </a:extLst>
          </a:blip>
          <a:srcRect l="23755" t="2099" r="25281" b="9005"/>
          <a:stretch/>
        </p:blipFill>
        <p:spPr bwMode="auto">
          <a:xfrm>
            <a:off x="4569017" y="2743199"/>
            <a:ext cx="3273040" cy="401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4388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57400" y="609601"/>
            <a:ext cx="8305800" cy="2362199"/>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August 5, 2015</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17. Training Sessions</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Zoom Collaboration Overview</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2"/>
              </a:rPr>
              <a:t>https://www.youtube.com/watch?v=JPsnxom1y9M</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3"/>
              </a:rPr>
              <a:t>https://www.youtube.com/watch?v=fGbpwZNW3oI</a:t>
            </a:r>
            <a:r>
              <a:rPr lang="en-US" sz="2000" b="1" dirty="0">
                <a:latin typeface="Tahoma" panose="020B0604030504040204" pitchFamily="34" charset="0"/>
                <a:ea typeface="Tahoma" panose="020B0604030504040204" pitchFamily="34" charset="0"/>
                <a:cs typeface="Tahoma" panose="020B0604030504040204" pitchFamily="34" charset="0"/>
              </a:rPr>
              <a:t> (join a meeting)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4"/>
          <a:stretch>
            <a:fillRect/>
          </a:stretch>
        </p:blipFill>
        <p:spPr>
          <a:xfrm>
            <a:off x="3705883" y="3342642"/>
            <a:ext cx="5008834" cy="3515358"/>
          </a:xfrm>
          <a:prstGeom prst="rect">
            <a:avLst/>
          </a:prstGeom>
        </p:spPr>
      </p:pic>
    </p:spTree>
    <p:extLst>
      <p:ext uri="{BB962C8B-B14F-4D97-AF65-F5344CB8AC3E}">
        <p14:creationId xmlns:p14="http://schemas.microsoft.com/office/powerpoint/2010/main" val="10062841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00027" y="685605"/>
            <a:ext cx="9246741" cy="132556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21, 2016</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18. Dissertation Defenses</a:t>
            </a:r>
            <a:br>
              <a:rPr lang="en-US" sz="5400"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Dissertation proposal meeting with Susan Herring at UCSC</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9218"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6895" y="2492767"/>
            <a:ext cx="7760414" cy="436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3691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Title 1"/>
          <p:cNvSpPr>
            <a:spLocks noGrp="1"/>
          </p:cNvSpPr>
          <p:nvPr>
            <p:ph type="title"/>
          </p:nvPr>
        </p:nvSpPr>
        <p:spPr>
          <a:xfrm>
            <a:off x="1981200" y="274638"/>
            <a:ext cx="8305800" cy="1935162"/>
          </a:xfrm>
        </p:spPr>
        <p:txBody>
          <a:bodyPr/>
          <a:lstStyle/>
          <a:p>
            <a:r>
              <a:rPr lang="en-US" sz="3600" dirty="0">
                <a:solidFill>
                  <a:srgbClr val="FF0000"/>
                </a:solidFill>
                <a:latin typeface="Tahoma" pitchFamily="34" charset="0"/>
                <a:cs typeface="Tahoma" pitchFamily="34" charset="0"/>
              </a:rPr>
              <a:t>19. Threaded Video Discussions</a:t>
            </a:r>
            <a:br>
              <a:rPr lang="en-US" sz="3200" dirty="0">
                <a:latin typeface="Tahoma" pitchFamily="34" charset="0"/>
                <a:cs typeface="Tahoma" pitchFamily="34" charset="0"/>
              </a:rPr>
            </a:br>
            <a:r>
              <a:rPr lang="en-US" sz="3200" dirty="0">
                <a:latin typeface="Tahoma" pitchFamily="34" charset="0"/>
                <a:cs typeface="Tahoma" pitchFamily="34" charset="0"/>
              </a:rPr>
              <a:t>e.g., </a:t>
            </a:r>
            <a:r>
              <a:rPr lang="en-US" sz="3200" dirty="0" err="1">
                <a:latin typeface="Tahoma" pitchFamily="34" charset="0"/>
                <a:cs typeface="Tahoma" pitchFamily="34" charset="0"/>
              </a:rPr>
              <a:t>Flipgrid</a:t>
            </a:r>
            <a:br>
              <a:rPr lang="en-US" sz="2400" dirty="0">
                <a:latin typeface="Tahoma" pitchFamily="34" charset="0"/>
                <a:cs typeface="Tahoma" pitchFamily="34" charset="0"/>
              </a:rPr>
            </a:br>
            <a:r>
              <a:rPr lang="en-US" sz="2400" dirty="0">
                <a:hlinkClick r:id="rId2"/>
              </a:rPr>
              <a:t>http://flipgrid.com/#429f88c5</a:t>
            </a:r>
            <a:r>
              <a:rPr lang="en-US" sz="2400" dirty="0"/>
              <a:t>) </a:t>
            </a:r>
            <a:endParaRPr lang="en-US" sz="1300" dirty="0">
              <a:latin typeface="Tahoma" pitchFamily="34" charset="0"/>
              <a:cs typeface="Tahoma" pitchFamily="34" charset="0"/>
            </a:endParaRPr>
          </a:p>
        </p:txBody>
      </p:sp>
      <p:pic>
        <p:nvPicPr>
          <p:cNvPr id="5" name="Picture 4"/>
          <p:cNvPicPr>
            <a:picLocks noChangeAspect="1"/>
          </p:cNvPicPr>
          <p:nvPr/>
        </p:nvPicPr>
        <p:blipFill rotWithShape="1">
          <a:blip r:embed="rId3"/>
          <a:srcRect l="541" t="19427" r="3228" b="4251"/>
          <a:stretch/>
        </p:blipFill>
        <p:spPr>
          <a:xfrm>
            <a:off x="1497228" y="2180969"/>
            <a:ext cx="3735859" cy="2034379"/>
          </a:xfrm>
          <a:prstGeom prst="rect">
            <a:avLst/>
          </a:prstGeom>
        </p:spPr>
      </p:pic>
      <p:pic>
        <p:nvPicPr>
          <p:cNvPr id="2" name="Picture 1"/>
          <p:cNvPicPr>
            <a:picLocks noChangeAspect="1"/>
          </p:cNvPicPr>
          <p:nvPr/>
        </p:nvPicPr>
        <p:blipFill rotWithShape="1">
          <a:blip r:embed="rId4"/>
          <a:srcRect l="890" t="12670" r="15309" b="5882"/>
          <a:stretch/>
        </p:blipFill>
        <p:spPr>
          <a:xfrm>
            <a:off x="4343400" y="3429000"/>
            <a:ext cx="6324600" cy="3429000"/>
          </a:xfrm>
          <a:prstGeom prst="rect">
            <a:avLst/>
          </a:prstGeom>
        </p:spPr>
      </p:pic>
      <p:pic>
        <p:nvPicPr>
          <p:cNvPr id="7" name="Picture 6"/>
          <p:cNvPicPr>
            <a:picLocks noChangeAspect="1"/>
          </p:cNvPicPr>
          <p:nvPr/>
        </p:nvPicPr>
        <p:blipFill rotWithShape="1">
          <a:blip r:embed="rId5"/>
          <a:srcRect l="12536" t="46549" r="9998" b="13108"/>
          <a:stretch/>
        </p:blipFill>
        <p:spPr>
          <a:xfrm>
            <a:off x="5791200" y="2140527"/>
            <a:ext cx="4876800" cy="1773382"/>
          </a:xfrm>
          <a:prstGeom prst="rect">
            <a:avLst/>
          </a:prstGeom>
        </p:spPr>
      </p:pic>
      <p:pic>
        <p:nvPicPr>
          <p:cNvPr id="8" name="Picture 7"/>
          <p:cNvPicPr>
            <a:picLocks noChangeAspect="1"/>
          </p:cNvPicPr>
          <p:nvPr/>
        </p:nvPicPr>
        <p:blipFill rotWithShape="1">
          <a:blip r:embed="rId6"/>
          <a:srcRect t="10579" r="1226" b="4794"/>
          <a:stretch/>
        </p:blipFill>
        <p:spPr>
          <a:xfrm>
            <a:off x="1538286" y="4572001"/>
            <a:ext cx="2805115" cy="1447801"/>
          </a:xfrm>
          <a:prstGeom prst="rect">
            <a:avLst/>
          </a:prstGeom>
        </p:spPr>
      </p:pic>
      <p:pic>
        <p:nvPicPr>
          <p:cNvPr id="9" name="Picture 8"/>
          <p:cNvPicPr>
            <a:picLocks noChangeAspect="1"/>
          </p:cNvPicPr>
          <p:nvPr/>
        </p:nvPicPr>
        <p:blipFill rotWithShape="1">
          <a:blip r:embed="rId7"/>
          <a:srcRect l="35571" t="22183" r="33602" b="20573"/>
          <a:stretch/>
        </p:blipFill>
        <p:spPr>
          <a:xfrm>
            <a:off x="9645742" y="4523509"/>
            <a:ext cx="1022259" cy="1048471"/>
          </a:xfrm>
          <a:prstGeom prst="rect">
            <a:avLst/>
          </a:prstGeom>
        </p:spPr>
      </p:pic>
      <p:pic>
        <p:nvPicPr>
          <p:cNvPr id="10" name="Picture 9"/>
          <p:cNvPicPr>
            <a:picLocks noChangeAspect="1"/>
          </p:cNvPicPr>
          <p:nvPr/>
        </p:nvPicPr>
        <p:blipFill>
          <a:blip r:embed="rId8"/>
          <a:stretch>
            <a:fillRect/>
          </a:stretch>
        </p:blipFill>
        <p:spPr>
          <a:xfrm>
            <a:off x="8610600" y="4438143"/>
            <a:ext cx="1280990" cy="1219201"/>
          </a:xfrm>
          <a:prstGeom prst="rect">
            <a:avLst/>
          </a:prstGeom>
        </p:spPr>
      </p:pic>
    </p:spTree>
    <p:extLst>
      <p:ext uri="{BB962C8B-B14F-4D97-AF65-F5344CB8AC3E}">
        <p14:creationId xmlns:p14="http://schemas.microsoft.com/office/powerpoint/2010/main" val="38423511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96440" y="609600"/>
            <a:ext cx="8229600" cy="1752600"/>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March 10, 2016</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20. Streaming Conferences</a:t>
            </a:r>
            <a:br>
              <a:rPr lang="en-US" sz="2000"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Watch SXSWedu Live, Connie </a:t>
            </a:r>
            <a:r>
              <a:rPr lang="en-US" sz="2800" b="1" dirty="0" err="1">
                <a:latin typeface="Tahoma" panose="020B0604030504040204" pitchFamily="34" charset="0"/>
                <a:ea typeface="Tahoma" panose="020B0604030504040204" pitchFamily="34" charset="0"/>
                <a:cs typeface="Tahoma" panose="020B0604030504040204" pitchFamily="34" charset="0"/>
              </a:rPr>
              <a:t>Yowell</a:t>
            </a:r>
            <a:br>
              <a:rPr lang="en-US" sz="24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http://sxswedu.com/live?utm_campaign=Edu+2016&amp;utm_source=hs_email&amp;utm_medium=email&amp;utm_content=27144469&amp;_hsenc=p2ANqtz--ag6U7VJGlpYaciareNq6mryKvA63kCR5O3U8JVQkfAYp7yiTnncHnxw7_PmMpcjioI9V7z1-01hvyCrDPVEAR-x6HwQ&amp;_hsmi=27144469</a:t>
            </a:r>
            <a:r>
              <a:rPr lang="en-US" sz="800" b="1" dirty="0">
                <a:latin typeface="Tahoma" panose="020B0604030504040204" pitchFamily="34" charset="0"/>
                <a:ea typeface="Tahoma" panose="020B0604030504040204" pitchFamily="34" charset="0"/>
                <a:cs typeface="Tahoma" panose="020B0604030504040204" pitchFamily="34" charset="0"/>
              </a:rPr>
              <a:t> </a:t>
            </a:r>
            <a:endParaRPr lang="en-US" sz="8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srcRect l="1809" t="8645" r="2347" b="3311"/>
          <a:stretch/>
        </p:blipFill>
        <p:spPr>
          <a:xfrm>
            <a:off x="3460173" y="2490877"/>
            <a:ext cx="5715000" cy="4367123"/>
          </a:xfrm>
          <a:prstGeom prst="rect">
            <a:avLst/>
          </a:prstGeom>
        </p:spPr>
      </p:pic>
    </p:spTree>
    <p:extLst>
      <p:ext uri="{BB962C8B-B14F-4D97-AF65-F5344CB8AC3E}">
        <p14:creationId xmlns:p14="http://schemas.microsoft.com/office/powerpoint/2010/main" val="1662670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22" y="2323135"/>
            <a:ext cx="6816026" cy="4534865"/>
          </a:xfrm>
          <a:prstGeom prst="rect">
            <a:avLst/>
          </a:prstGeom>
        </p:spPr>
      </p:pic>
      <p:sp>
        <p:nvSpPr>
          <p:cNvPr id="3" name="Title 2"/>
          <p:cNvSpPr>
            <a:spLocks noGrp="1"/>
          </p:cNvSpPr>
          <p:nvPr>
            <p:ph type="title"/>
          </p:nvPr>
        </p:nvSpPr>
        <p:spPr>
          <a:xfrm>
            <a:off x="669001" y="148398"/>
            <a:ext cx="11003046" cy="2174737"/>
          </a:xfrm>
        </p:spPr>
        <p:txBody>
          <a:bodyPr>
            <a:normAutofit fontScale="90000"/>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November 2014</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Bonus. Short Cameo Appearances Can Work</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Shenzhen, China</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Guest Speaker (cameo appearance via Skype from Madrid hotel room)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7055" y="4890338"/>
            <a:ext cx="2892549" cy="192474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6114" y="3108468"/>
            <a:ext cx="5505886" cy="366369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28" y="5093039"/>
            <a:ext cx="2588271" cy="1722039"/>
          </a:xfrm>
          <a:prstGeom prst="rect">
            <a:avLst/>
          </a:prstGeom>
        </p:spPr>
      </p:pic>
    </p:spTree>
    <p:extLst>
      <p:ext uri="{BB962C8B-B14F-4D97-AF65-F5344CB8AC3E}">
        <p14:creationId xmlns:p14="http://schemas.microsoft.com/office/powerpoint/2010/main" val="40281784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711200" y="571502"/>
            <a:ext cx="10972800" cy="1143000"/>
          </a:xfrm>
        </p:spPr>
        <p:txBody>
          <a:bodyPr/>
          <a:lstStyle/>
          <a:p>
            <a:r>
              <a:rPr lang="en-US" sz="3600" b="1" dirty="0">
                <a:solidFill>
                  <a:srgbClr val="FF0000"/>
                </a:solidFill>
                <a:latin typeface="Tahoma" panose="020B0604030504040204" pitchFamily="34" charset="0"/>
              </a:rPr>
              <a:t>Final Poll: How many new ideas did you get?</a:t>
            </a:r>
          </a:p>
        </p:txBody>
      </p:sp>
      <p:sp>
        <p:nvSpPr>
          <p:cNvPr id="129027" name="Rectangle 3"/>
          <p:cNvSpPr>
            <a:spLocks noGrp="1" noChangeArrowheads="1"/>
          </p:cNvSpPr>
          <p:nvPr>
            <p:ph type="body" idx="1"/>
          </p:nvPr>
        </p:nvSpPr>
        <p:spPr>
          <a:xfrm>
            <a:off x="914400" y="1905003"/>
            <a:ext cx="10871200" cy="4297363"/>
          </a:xfrm>
        </p:spPr>
        <p:txBody>
          <a:bodyPr/>
          <a:lstStyle/>
          <a:p>
            <a:pPr marL="609600" indent="-609600">
              <a:lnSpc>
                <a:spcPct val="90000"/>
              </a:lnSpc>
              <a:buFontTx/>
              <a:buAutoNum type="arabicPeriod"/>
            </a:pPr>
            <a:r>
              <a:rPr lang="en-US" sz="3400" b="1">
                <a:latin typeface="Tahoma" panose="020B0604030504040204" pitchFamily="34" charset="0"/>
              </a:rPr>
              <a:t>0 if I am lucky.</a:t>
            </a:r>
          </a:p>
          <a:p>
            <a:pPr marL="609600" indent="-609600">
              <a:lnSpc>
                <a:spcPct val="90000"/>
              </a:lnSpc>
              <a:buFontTx/>
              <a:buAutoNum type="arabicPeriod"/>
            </a:pPr>
            <a:r>
              <a:rPr lang="en-US" sz="3400" b="1">
                <a:latin typeface="Tahoma" panose="020B0604030504040204" pitchFamily="34" charset="0"/>
              </a:rPr>
              <a:t>Just 1.</a:t>
            </a:r>
          </a:p>
          <a:p>
            <a:pPr marL="609600" indent="-609600">
              <a:lnSpc>
                <a:spcPct val="90000"/>
              </a:lnSpc>
              <a:buFontTx/>
              <a:buAutoNum type="arabicPeriod"/>
            </a:pPr>
            <a:r>
              <a:rPr lang="en-US" sz="3400" b="1">
                <a:latin typeface="Tahoma" panose="020B0604030504040204" pitchFamily="34" charset="0"/>
              </a:rPr>
              <a:t>2, yes, 2…just 2!</a:t>
            </a:r>
          </a:p>
          <a:p>
            <a:pPr marL="609600" indent="-609600">
              <a:lnSpc>
                <a:spcPct val="90000"/>
              </a:lnSpc>
              <a:buFontTx/>
              <a:buAutoNum type="arabicPeriod"/>
            </a:pPr>
            <a:r>
              <a:rPr lang="en-US" sz="3400" b="1">
                <a:latin typeface="Tahoma" panose="020B0604030504040204" pitchFamily="34" charset="0"/>
              </a:rPr>
              <a:t>Do I hear 3? 3!!!!</a:t>
            </a:r>
          </a:p>
          <a:p>
            <a:pPr marL="609600" indent="-609600">
              <a:lnSpc>
                <a:spcPct val="90000"/>
              </a:lnSpc>
              <a:buFontTx/>
              <a:buAutoNum type="arabicPeriod"/>
            </a:pPr>
            <a:r>
              <a:rPr lang="en-US" sz="3400" b="1">
                <a:latin typeface="Tahoma" panose="020B0604030504040204" pitchFamily="34" charset="0"/>
              </a:rPr>
              <a:t>4-5.</a:t>
            </a:r>
          </a:p>
          <a:p>
            <a:pPr marL="609600" indent="-609600">
              <a:lnSpc>
                <a:spcPct val="90000"/>
              </a:lnSpc>
              <a:buFontTx/>
              <a:buAutoNum type="arabicPeriod"/>
            </a:pPr>
            <a:r>
              <a:rPr lang="en-US" sz="3400" b="1">
                <a:latin typeface="Tahoma" panose="020B0604030504040204" pitchFamily="34" charset="0"/>
              </a:rPr>
              <a:t>5-10.</a:t>
            </a:r>
          </a:p>
          <a:p>
            <a:pPr marL="609600" indent="-609600">
              <a:lnSpc>
                <a:spcPct val="90000"/>
              </a:lnSpc>
              <a:buFontTx/>
              <a:buAutoNum type="arabicPeriod"/>
            </a:pPr>
            <a:r>
              <a:rPr lang="en-US" sz="3400" b="1">
                <a:latin typeface="Tahoma" panose="020B0604030504040204" pitchFamily="34" charset="0"/>
              </a:rPr>
              <a:t>More than 10.</a:t>
            </a:r>
          </a:p>
          <a:p>
            <a:pPr marL="609600" indent="-609600">
              <a:lnSpc>
                <a:spcPct val="90000"/>
              </a:lnSpc>
              <a:buFontTx/>
              <a:buAutoNum type="arabicPeriod"/>
            </a:pPr>
            <a:endParaRPr lang="en-US" sz="2800" b="1">
              <a:latin typeface="Tahoma" panose="020B0604030504040204" pitchFamily="34" charset="0"/>
            </a:endParaRPr>
          </a:p>
        </p:txBody>
      </p:sp>
      <p:pic>
        <p:nvPicPr>
          <p:cNvPr id="129028" name="Picture 2" descr="Three stick men celebrating Animated Clipart&#10;&#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30480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Picture 4" descr="Speed Skaters Skating Animated Clipart&#10;&#1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52000" y="31242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Picture 6" descr="Number with Drapery Animated Clipart&#10;&#1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52000" y="16002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1" name="Picture 8" descr="Top 10 Button with Lightning Animated Clipart&#10;&#1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47200" y="49530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2" name="Picture 10" descr="Ten Hearts Animated Clipart&#10;&#1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908800" y="5181600"/>
            <a:ext cx="223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181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7364" y="381000"/>
            <a:ext cx="8289636" cy="1905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18, 2016</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Survey: Video Usage in Ed Continues Ramp-up, Dian </a:t>
            </a:r>
            <a:r>
              <a:rPr lang="en-US" sz="2800" b="1" dirty="0" err="1">
                <a:latin typeface="Tahoma" panose="020B0604030504040204" pitchFamily="34" charset="0"/>
                <a:ea typeface="Tahoma" panose="020B0604030504040204" pitchFamily="34" charset="0"/>
                <a:cs typeface="Tahoma" panose="020B0604030504040204" pitchFamily="34" charset="0"/>
              </a:rPr>
              <a:t>Schaffhauser</a:t>
            </a:r>
            <a:r>
              <a:rPr lang="en-US" sz="2800" b="1" dirty="0">
                <a:latin typeface="Tahoma" panose="020B0604030504040204" pitchFamily="34" charset="0"/>
                <a:ea typeface="Tahoma" panose="020B0604030504040204" pitchFamily="34" charset="0"/>
                <a:cs typeface="Tahoma" panose="020B0604030504040204" pitchFamily="34" charset="0"/>
              </a:rPr>
              <a:t>, THE Journal</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https://thejournal.com/articles/2016/07/18/research-video-usage-in-ed-continues-ramp-up.aspx</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438401" y="5791200"/>
            <a:ext cx="45719" cy="369332"/>
          </a:xfrm>
          <a:prstGeom prst="rect">
            <a:avLst/>
          </a:prstGeom>
          <a:noFill/>
        </p:spPr>
        <p:txBody>
          <a:bodyPr wrap="square" rtlCol="0">
            <a:spAutoFit/>
          </a:bodyPr>
          <a:lstStyle/>
          <a:p>
            <a:endParaRPr lang="en-US" kern="0" dirty="0">
              <a:solidFill>
                <a:sysClr val="windowText" lastClr="000000"/>
              </a:solidFill>
            </a:endParaRPr>
          </a:p>
        </p:txBody>
      </p:sp>
      <p:pic>
        <p:nvPicPr>
          <p:cNvPr id="5" name="Picture 4"/>
          <p:cNvPicPr>
            <a:picLocks noChangeAspect="1"/>
          </p:cNvPicPr>
          <p:nvPr/>
        </p:nvPicPr>
        <p:blipFill rotWithShape="1">
          <a:blip r:embed="rId3"/>
          <a:srcRect l="8287" t="24242" r="11207" b="15151"/>
          <a:stretch/>
        </p:blipFill>
        <p:spPr>
          <a:xfrm>
            <a:off x="2057400" y="2590800"/>
            <a:ext cx="7696200" cy="3395382"/>
          </a:xfrm>
          <a:prstGeom prst="rect">
            <a:avLst/>
          </a:prstGeom>
        </p:spPr>
      </p:pic>
    </p:spTree>
    <p:extLst>
      <p:ext uri="{BB962C8B-B14F-4D97-AF65-F5344CB8AC3E}">
        <p14:creationId xmlns:p14="http://schemas.microsoft.com/office/powerpoint/2010/main" val="17763255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3697" y="453164"/>
            <a:ext cx="11011200" cy="3276000"/>
          </a:xfrm>
        </p:spPr>
        <p:txBody>
          <a:bodyPr/>
          <a:lstStyle/>
          <a:p>
            <a:r>
              <a:rPr lang="en-US" b="1" dirty="0">
                <a:solidFill>
                  <a:srgbClr val="FF0000"/>
                </a:solidFill>
                <a:latin typeface="Tahoma" panose="020B0604030504040204" pitchFamily="34" charset="0"/>
                <a:cs typeface="Tahoma" panose="020B0604030504040204" pitchFamily="34" charset="0"/>
              </a:rPr>
              <a:t>Questions?</a:t>
            </a:r>
            <a:br>
              <a:rPr lang="en-US" sz="3600" b="1" dirty="0">
                <a:solidFill>
                  <a:srgbClr val="FF0000"/>
                </a:solidFill>
                <a:latin typeface="Tahoma" panose="020B0604030504040204" pitchFamily="34" charset="0"/>
                <a:cs typeface="Tahoma" panose="020B0604030504040204" pitchFamily="34" charset="0"/>
              </a:rPr>
            </a:br>
            <a:r>
              <a:rPr lang="en-US" sz="3600" b="1" dirty="0">
                <a:solidFill>
                  <a:srgbClr val="FF0000"/>
                </a:solidFill>
                <a:latin typeface="Tahoma" panose="020B0604030504040204" pitchFamily="34" charset="0"/>
                <a:cs typeface="Tahoma" panose="020B0604030504040204" pitchFamily="34" charset="0"/>
              </a:rPr>
              <a:t>Slides at: TrainingShare.com</a:t>
            </a:r>
            <a:br>
              <a:rPr lang="en-US" sz="3600" b="1" dirty="0">
                <a:solidFill>
                  <a:srgbClr val="FF0000"/>
                </a:solidFill>
                <a:latin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cs typeface="Tahoma" panose="020B0604030504040204" pitchFamily="34" charset="0"/>
              </a:rPr>
              <a:t>Papers: PublicationShare.com</a:t>
            </a:r>
            <a:br>
              <a:rPr lang="en-US" sz="3600" b="1" dirty="0">
                <a:solidFill>
                  <a:srgbClr val="FF0000"/>
                </a:solidFill>
                <a:latin typeface="Tahoma" panose="020B0604030504040204" pitchFamily="34" charset="0"/>
                <a:cs typeface="Tahoma" panose="020B0604030504040204" pitchFamily="34" charset="0"/>
              </a:rPr>
            </a:br>
            <a:r>
              <a:rPr lang="en-US" sz="3600" b="1" dirty="0">
                <a:solidFill>
                  <a:srgbClr val="00B050"/>
                </a:solidFill>
                <a:latin typeface="Tahoma" panose="020B0604030504040204" pitchFamily="34" charset="0"/>
                <a:cs typeface="Tahoma" panose="020B0604030504040204" pitchFamily="34" charset="0"/>
              </a:rPr>
              <a:t>Book:  http://worldisopen.com/</a:t>
            </a:r>
            <a:br>
              <a:rPr lang="en-US" sz="3600" b="1" dirty="0">
                <a:solidFill>
                  <a:srgbClr val="00B050"/>
                </a:solidFill>
                <a:latin typeface="Tahoma" panose="020B0604030504040204" pitchFamily="34" charset="0"/>
                <a:cs typeface="Tahoma" panose="020B0604030504040204" pitchFamily="34" charset="0"/>
              </a:rPr>
            </a:br>
            <a:r>
              <a:rPr lang="en-US" sz="3600" b="1" dirty="0">
                <a:solidFill>
                  <a:srgbClr val="FF33CC"/>
                </a:solidFill>
                <a:latin typeface="Tahoma" panose="020B0604030504040204" pitchFamily="34" charset="0"/>
                <a:cs typeface="Tahoma" panose="020B0604030504040204" pitchFamily="34" charset="0"/>
              </a:rPr>
              <a:t>Email: </a:t>
            </a:r>
            <a:r>
              <a:rPr lang="en-US" sz="3600" b="1" dirty="0">
                <a:solidFill>
                  <a:srgbClr val="FF33CC"/>
                </a:solidFill>
                <a:latin typeface="Tahoma" panose="020B0604030504040204" pitchFamily="34" charset="0"/>
                <a:cs typeface="Tahoma" panose="020B0604030504040204" pitchFamily="34" charset="0"/>
                <a:hlinkClick r:id="rId3"/>
              </a:rPr>
              <a:t>curt@worldisopen.com</a:t>
            </a:r>
            <a:endParaRPr lang="en-US" sz="3600" dirty="0"/>
          </a:p>
        </p:txBody>
      </p:sp>
      <p:pic>
        <p:nvPicPr>
          <p:cNvPr id="4" name="Picture 3"/>
          <p:cNvPicPr>
            <a:picLocks noChangeAspect="1"/>
          </p:cNvPicPr>
          <p:nvPr/>
        </p:nvPicPr>
        <p:blipFill rotWithShape="1">
          <a:blip r:embed="rId4"/>
          <a:srcRect t="17018" r="36973"/>
          <a:stretch/>
        </p:blipFill>
        <p:spPr>
          <a:xfrm>
            <a:off x="4482999" y="3833039"/>
            <a:ext cx="4358997" cy="3060818"/>
          </a:xfrm>
          <a:prstGeom prst="rect">
            <a:avLst/>
          </a:prstGeom>
        </p:spPr>
      </p:pic>
      <p:pic>
        <p:nvPicPr>
          <p:cNvPr id="5" name="Picture 4"/>
          <p:cNvPicPr>
            <a:picLocks noChangeAspect="1"/>
          </p:cNvPicPr>
          <p:nvPr/>
        </p:nvPicPr>
        <p:blipFill rotWithShape="1">
          <a:blip r:embed="rId5"/>
          <a:srcRect l="2893" t="19874" r="26766" b="10319"/>
          <a:stretch/>
        </p:blipFill>
        <p:spPr>
          <a:xfrm>
            <a:off x="402672" y="3833039"/>
            <a:ext cx="5482992" cy="3060818"/>
          </a:xfrm>
          <a:prstGeom prst="rect">
            <a:avLst/>
          </a:prstGeom>
        </p:spPr>
      </p:pic>
      <p:pic>
        <p:nvPicPr>
          <p:cNvPr id="6" name="Picture 5"/>
          <p:cNvPicPr>
            <a:picLocks noChangeAspect="1"/>
          </p:cNvPicPr>
          <p:nvPr/>
        </p:nvPicPr>
        <p:blipFill rotWithShape="1">
          <a:blip r:embed="rId6"/>
          <a:srcRect l="40711" t="26479" r="28115" b="-1"/>
          <a:stretch/>
        </p:blipFill>
        <p:spPr>
          <a:xfrm>
            <a:off x="8597443" y="3833038"/>
            <a:ext cx="2386066" cy="3001257"/>
          </a:xfrm>
          <a:prstGeom prst="rect">
            <a:avLst/>
          </a:prstGeom>
        </p:spPr>
      </p:pic>
    </p:spTree>
    <p:extLst>
      <p:ext uri="{BB962C8B-B14F-4D97-AF65-F5344CB8AC3E}">
        <p14:creationId xmlns:p14="http://schemas.microsoft.com/office/powerpoint/2010/main" val="708365199"/>
      </p:ext>
    </p:extLst>
  </p:cSld>
  <p:clrMapOvr>
    <a:masterClrMapping/>
  </p:clrMapOvr>
</p:sld>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7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8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5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6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5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6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6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5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10089</TotalTime>
  <Words>760</Words>
  <Application>Microsoft Office PowerPoint</Application>
  <PresentationFormat>Widescreen</PresentationFormat>
  <Paragraphs>137</Paragraphs>
  <Slides>90</Slides>
  <Notes>2</Notes>
  <HiddenSlides>0</HiddenSlides>
  <MMClips>0</MMClips>
  <ScaleCrop>false</ScaleCrop>
  <HeadingPairs>
    <vt:vector size="6" baseType="variant">
      <vt:variant>
        <vt:lpstr>Fonts Used</vt:lpstr>
      </vt:variant>
      <vt:variant>
        <vt:i4>11</vt:i4>
      </vt:variant>
      <vt:variant>
        <vt:lpstr>Theme</vt:lpstr>
      </vt:variant>
      <vt:variant>
        <vt:i4>39</vt:i4>
      </vt:variant>
      <vt:variant>
        <vt:lpstr>Slide Titles</vt:lpstr>
      </vt:variant>
      <vt:variant>
        <vt:i4>90</vt:i4>
      </vt:variant>
    </vt:vector>
  </HeadingPairs>
  <TitlesOfParts>
    <vt:vector size="140" baseType="lpstr">
      <vt:lpstr>MS PGothic</vt:lpstr>
      <vt:lpstr>SimSun</vt:lpstr>
      <vt:lpstr>Arial</vt:lpstr>
      <vt:lpstr>Bradley Hand ITC TT-Bold</vt:lpstr>
      <vt:lpstr>Calibri</vt:lpstr>
      <vt:lpstr>Calibri Light</vt:lpstr>
      <vt:lpstr>Cambria</vt:lpstr>
      <vt:lpstr>Rage Italic</vt:lpstr>
      <vt:lpstr>Tahoma</vt:lpstr>
      <vt:lpstr>Times New Roman</vt:lpstr>
      <vt:lpstr>Wingdings</vt:lpstr>
      <vt:lpstr>7_Professional</vt:lpstr>
      <vt:lpstr>2_Default Design</vt:lpstr>
      <vt:lpstr>16_Office Theme</vt:lpstr>
      <vt:lpstr>4_Office Theme</vt:lpstr>
      <vt:lpstr>Sketchbook</vt:lpstr>
      <vt:lpstr>5_Professional</vt:lpstr>
      <vt:lpstr>13_Default Design</vt:lpstr>
      <vt:lpstr>4_Default Design</vt:lpstr>
      <vt:lpstr>2_Professional</vt:lpstr>
      <vt:lpstr>1_Blank Presentation</vt:lpstr>
      <vt:lpstr>26_Office Theme</vt:lpstr>
      <vt:lpstr>3_Default Design</vt:lpstr>
      <vt:lpstr>7_Default Design</vt:lpstr>
      <vt:lpstr>8_Default Design</vt:lpstr>
      <vt:lpstr>17_Office Theme</vt:lpstr>
      <vt:lpstr>81_Office Theme</vt:lpstr>
      <vt:lpstr>51_Office Theme</vt:lpstr>
      <vt:lpstr>1_Professional</vt:lpstr>
      <vt:lpstr>66_Office Theme</vt:lpstr>
      <vt:lpstr>Office Theme</vt:lpstr>
      <vt:lpstr>3_Office Theme</vt:lpstr>
      <vt:lpstr>59_Office Theme</vt:lpstr>
      <vt:lpstr>13_Office Theme</vt:lpstr>
      <vt:lpstr>20_Office Theme</vt:lpstr>
      <vt:lpstr>65_Office Theme</vt:lpstr>
      <vt:lpstr>52_Office Theme</vt:lpstr>
      <vt:lpstr>6_Default Design</vt:lpstr>
      <vt:lpstr>2_Office Theme</vt:lpstr>
      <vt:lpstr>1_Office Theme</vt:lpstr>
      <vt:lpstr>16_Default Design</vt:lpstr>
      <vt:lpstr>8_Office Theme</vt:lpstr>
      <vt:lpstr>9_Office Theme</vt:lpstr>
      <vt:lpstr>14_Office Theme</vt:lpstr>
      <vt:lpstr>15_Office Theme</vt:lpstr>
      <vt:lpstr>60_Office Theme</vt:lpstr>
      <vt:lpstr>61_Office Theme</vt:lpstr>
      <vt:lpstr>9_Default Design</vt:lpstr>
      <vt:lpstr>14_Default Design</vt:lpstr>
      <vt:lpstr>7_Office Theme</vt:lpstr>
      <vt:lpstr> Through the Words of Experts:  Cases of Expanded Classrooms Using Conferencing Technology</vt:lpstr>
      <vt:lpstr> The Age of Videopedia…</vt:lpstr>
      <vt:lpstr>June 14, 2016 Microsoft to Acquire LinkedIn for $26.2 Billion, Jay Greene, CNN Money http://www.wsj.com/articles/microsoft-to-acquire-linkedin-in-deal-valued-at-26-2-billion-1465821523 </vt:lpstr>
      <vt:lpstr>June 14, 2016 World First: University of Michigan’s Dr. Chuck Holds a Graduation Ceremony for MOOC Students Anuar Lequerica, Class Central https://www.class-central.com/report/dr-chuck-graduate-ceremony-python-specialization/ </vt:lpstr>
      <vt:lpstr>September 14, 2015 Credit for Watching a TED Talk? A new platform aims to help employers track casual learning Chronicle of Higher Education, Jeffrey R. Young http://chronicle.com/article/Credit-for-Watching-a-TED/232973/?cid=at&amp;utm_source=at&amp;utm_medium=en  Degreed: https://degreed.com/ </vt:lpstr>
      <vt:lpstr>February 2016 Will Video Kill the LMS? Josh Bersin, CLO http://www.clomedia.com/articles/6720-will-video-based-learning-kill-the-lms  </vt:lpstr>
      <vt:lpstr>February 2016 Will Video Kill the LMS? Josh Bersin, CLO http://www.clomedia.com/articles/6720-will-video-based-learning-kill-the-lms </vt:lpstr>
      <vt:lpstr>July 18, 2016 Survey: Video Usage in Ed Continues Ramp-up, Dian Schaffhauser, THE Journal https://thejournal.com/articles/2016/07/18/research-video-usage-in-ed-continues-ramp-up.aspx </vt:lpstr>
      <vt:lpstr>July 18, 2016 Survey: Video Usage in Ed Continues Ramp-up, Dian Schaffhauser, THE Journal https://thejournal.com/articles/2016/07/18/research-video-usage-in-ed-continues-ramp-up.aspx </vt:lpstr>
      <vt:lpstr>Part I: Expert Apprenticeship from Video</vt:lpstr>
      <vt:lpstr> Apprenticeship in the Past…</vt:lpstr>
      <vt:lpstr>1. Instructor as Concierge</vt:lpstr>
      <vt:lpstr>2. Instructor as Consultant</vt:lpstr>
      <vt:lpstr>3. Instructor as Conductor</vt:lpstr>
      <vt:lpstr>4. Instructor as Curator</vt:lpstr>
      <vt:lpstr>5. Instructor as Camping Trip Guide</vt:lpstr>
      <vt:lpstr>6. Instructor as Course Ambassador</vt:lpstr>
      <vt:lpstr>Age of Instructor as Curator, Concierge, Counselor, etc.</vt:lpstr>
      <vt:lpstr>Instruction as a Cognitive Apprenticeship </vt:lpstr>
      <vt:lpstr>Rationale Behind Web Conferencing</vt:lpstr>
      <vt:lpstr>Principles of Connectivism</vt:lpstr>
      <vt:lpstr>Quote from George Siemens</vt:lpstr>
      <vt:lpstr>Social Networks</vt:lpstr>
      <vt:lpstr>Academic Earth</vt:lpstr>
      <vt:lpstr>August 5, 2015 Shubham Jaglan Overwhelmed by "Dream" Return Home After Double World Championship Disha Chopra, NDTV Sports http://sports.ndtv.com/golf/news/246551-shubham-jaglan-overwhelmed-by-dream-return-home-after-double-world-championship  http://www.ndtv.com/video/player/news/india-s-golf-prodigy-shubham-jaglan-returns-home-to-hero-s-welcome/377614  </vt:lpstr>
      <vt:lpstr>February 17, 2016 Daniel H. Pink, Pinkcast http://www.danpink.com/ </vt:lpstr>
      <vt:lpstr>February 29, 2016 Chief Learning Officer Videos https://www.youtube.com/watch?v=6VhR85IOztc  https://www.youtube.com/channel/UCIraI8XuWm5aHMPghT94PZA/videos </vt:lpstr>
      <vt:lpstr>April 4, 2016 e-Literate TV (starting conversations about technology in education) http://e-literate.tv/series/personalized-learning/ </vt:lpstr>
      <vt:lpstr>May 4, 2016 What I Learned at the ASU GSV Summit Kenneth Green, Inside Higher Ed https://www.insidehighered.com/blogs/digital-tweed/what-i-learned-asu-gsv-summit  http://www.eschoolnews.com/asugsvsummit/ </vt:lpstr>
      <vt:lpstr>June 13, 2016 Same Time, Many Locations:  Online Education Goes Back to Its Origins Goldie Blumenstyk, The Chronicle of Higher Education http://chronicle.com/article/Same-Time-Many-Locations-/236788</vt:lpstr>
      <vt:lpstr>Short Video Anchors  (e.g., TubeChop of V-PORTAL: Video Primers in an Online Repository of e-Teaching and Learning)  http://www.tubechop.com/watch/378752 </vt:lpstr>
      <vt:lpstr>Part II: Lessons Learned…</vt:lpstr>
      <vt:lpstr>Lesson #1. Combining Asynchronous and Synchronous Events  (e.g., guest was David Merrill, 2007)</vt:lpstr>
      <vt:lpstr>Synchronous + Asynchronous  (e.g., Elliot Soloway and David Palumbo, 1995)</vt:lpstr>
      <vt:lpstr>February 15, 2016 Synchronous + Asynchronous  Jennifer Maddrell, R678 (Zoom)</vt:lpstr>
      <vt:lpstr>Lesson #2. If Plan, No Instructor Required  (Guest Session Run by Assistant)</vt:lpstr>
      <vt:lpstr>Lesson #3. Test the System  (e.g., Guest No Video)</vt:lpstr>
      <vt:lpstr>May 2015 Sync Presentation and Chat in Adobe Connect (from hotel room) https://connect.iu.edu/p259wpiabg9/ </vt:lpstr>
      <vt:lpstr>Lesson #4. Guest Starts Semester Michael Horn and Curt Bonk, R685, August 20, 2012</vt:lpstr>
      <vt:lpstr>Lesson #5. Multiple Guest Experts Sara de Freitas and Jim Hensman, U of Coventry, UK (https://connect.iu.edu/p2ie1yx6z6x/) Jay Cross, Berkeley (https://connect.iu.edu/p4bytsoronh/)</vt:lpstr>
      <vt:lpstr>Lesson #6. Be Willing to Reciprocate</vt:lpstr>
      <vt:lpstr>Lesson #7: Experiment with Technology Collaboration and Discussion in Google Hangouts (1/29/2013)</vt:lpstr>
      <vt:lpstr>Lesson #8: Solicit Student Recommendations Expert Interviews (Rich Culatta, Acting Director, Office of Educational Technology)</vt:lpstr>
      <vt:lpstr>Lesson #9: Don’t Give Up! Serious Gaming Institute, Coventry, UK</vt:lpstr>
      <vt:lpstr>Lesson #10: Make a List of Those You Know Intellagirl Sarah Smith-Robbins and Mark Bell (Second Life for Dummies)</vt:lpstr>
      <vt:lpstr>Part III: Twenty Pedagogical Activities for Class-Related Videoconferencing or Web Conferencing with Experts</vt:lpstr>
      <vt:lpstr>1. Expert Presentations with Audience Questioning and Commenting</vt:lpstr>
      <vt:lpstr>2. Expert Demonstrations and Audience Questioning</vt:lpstr>
      <vt:lpstr>January 26, 2016 Demo Web Conferencing Tom Reeves, Guest Appearance Zoom</vt:lpstr>
      <vt:lpstr>3. Question and Answer Sessions</vt:lpstr>
      <vt:lpstr>4. Responding to Book or Article Quotes</vt:lpstr>
      <vt:lpstr>5. Responding to Publication Visuals</vt:lpstr>
      <vt:lpstr>6. Expert Panel</vt:lpstr>
      <vt:lpstr>7. Expert Cultural Sessions</vt:lpstr>
      <vt:lpstr>Q&amp;A Web Conferencing (Feb/May 2015) Sync Chat in Adobe Connect with students in Kazakhstan about language learning (Adobe Connect, Jabber, iMeet, GoToMeeting, etc.) https://connect.iu.edu/p259wpiabg9/ </vt:lpstr>
      <vt:lpstr>8. Expert Interviews and Discussions</vt:lpstr>
      <vt:lpstr>April 28, 2016 Communities Shindig, Video Chat Tool Future Trends Forum (with Bryan Alexander) https://bryanalexander.org/  </vt:lpstr>
      <vt:lpstr>July 14, 2016 Shindig http://events.shindig.com/event/ftf-wheeler </vt:lpstr>
      <vt:lpstr>March 1, 2016 Tarleton State University, Dr. Credence Baker, Zoom</vt:lpstr>
      <vt:lpstr>Guest Chats (in Adobe Connect) (e.g., Emily Hixon, January 20, 2015) https://connect.iu.edu/p259wpiabg9/ </vt:lpstr>
      <vt:lpstr>February 2016 Discuss Course Requirements R511 Chat with Charlie Reigeluth</vt:lpstr>
      <vt:lpstr>Spring, 2016 Guest Expert Chat (R511) in Zoom Weekly R511 Chat (e.g., Mike Molenda, Insung Jung, etc.)</vt:lpstr>
      <vt:lpstr>March 8, 2016 Book Author Chats (R511) Robert (Bob) Reiser, Florida State, Zoom</vt:lpstr>
      <vt:lpstr>9. Expert Life Stories</vt:lpstr>
      <vt:lpstr>10. Expert Session Archive Reviews and Discussions</vt:lpstr>
      <vt:lpstr>GETideas Channel, Cisco  (Thought Leader Series uploaded to YouTubEdu) July 22, 2011</vt:lpstr>
      <vt:lpstr>November 11, 2015 Learning Talks Elliott Masie’s Learning 2015 https://emasie.smugmug.com/Learning-2015/Graphic-Illustrations/i-bRhXVKB/A </vt:lpstr>
      <vt:lpstr>July 14, 2016 2015 AECT/China Research Symposium - Speakers  http://www.aect.org/movies/2015ChinaSymposiumtest.asp </vt:lpstr>
      <vt:lpstr>11. Expert Presentations and Webinars</vt:lpstr>
      <vt:lpstr>Web Conferencing Dubai to Puerto Rico (Edgar Leon) https://www.youtube.com/watch?v=Imxw0YwTh2Y&amp;list=UUClhO-jnvl1pEXd9Skv-_Iw </vt:lpstr>
      <vt:lpstr>February 15, 2016 Chris Pedrick and Brad White (Skype, Zoom, and WebEx) Canadian Forces Training Development Centre/ CFB Borden, Canadian Armed Forces</vt:lpstr>
      <vt:lpstr>Videoconference Shanghai, China, April 28, 2013</vt:lpstr>
      <vt:lpstr>May 28, 2015 World Bank Institute workshop to Zhengzhou city, China Here is his webpage: http://michaeltrucano.com/index.html Email: mtrucano@worldbank.org https://blogs.worldbank.org/edutech/edtech-and-mooc-times-china </vt:lpstr>
      <vt:lpstr>July 31, 2014 12. Celebration Events Book Launching via Skype University of Waikato, New Zealand</vt:lpstr>
      <vt:lpstr>Cross-Institutional Wikibook Project  (e.g., IU and the University of Houston)</vt:lpstr>
      <vt:lpstr>December 16, 2015 Remembering Jay Cross from eLearning Guild in Blab https://blab.im/elearning-guild-remembering-jay-cross </vt:lpstr>
      <vt:lpstr>Zoom, Fall 2015 13. Team Meetings and Collaboration Research Team Meeting</vt:lpstr>
      <vt:lpstr>Zoom, June 22, 2016 13. Team Document Review Research Team Meeting</vt:lpstr>
      <vt:lpstr>Zoom, July 23, 2016 13. Team Meetings and Collaboration Research Team Meeting (from a car)</vt:lpstr>
      <vt:lpstr>November 17, 2015 14. Organizational Meetings Zoom (International Open Badges Extravaganza) European Meeting (with Dr. Dan Hickey, IU)</vt:lpstr>
      <vt:lpstr>September 7, 2015 15. Informal Meetings Blab https://blab.im/  https://blab.im/jaycross-learning-for-yourself </vt:lpstr>
      <vt:lpstr>July 23, 2015 Informal Meeting (Jay Cross in Skype)</vt:lpstr>
      <vt:lpstr>January 19, 2015 16. Planning Meetings Sonja Stahl and Diane Salmon, National Louis University, Chicago</vt:lpstr>
      <vt:lpstr>August 5, 2015 17. Training Sessions Zoom Collaboration Overview https://www.youtube.com/watch?v=JPsnxom1y9M https://www.youtube.com/watch?v=fGbpwZNW3oI (join a meeting) </vt:lpstr>
      <vt:lpstr>January 21, 2016 18. Dissertation Defenses Dissertation proposal meeting with Susan Herring at UCSC</vt:lpstr>
      <vt:lpstr>19. Threaded Video Discussions e.g., Flipgrid http://flipgrid.com/#429f88c5) </vt:lpstr>
      <vt:lpstr>March 10, 2016 20. Streaming Conferences Watch SXSWedu Live, Connie Yowell http://sxswedu.com/live?utm_campaign=Edu+2016&amp;utm_source=hs_email&amp;utm_medium=email&amp;utm_content=27144469&amp;_hsenc=p2ANqtz--ag6U7VJGlpYaciareNq6mryKvA63kCR5O3U8JVQkfAYp7yiTnncHnxw7_PmMpcjioI9V7z1-01hvyCrDPVEAR-x6HwQ&amp;_hsmi=27144469 </vt:lpstr>
      <vt:lpstr>November 2014 Bonus. Short Cameo Appearances Can Work Shenzhen, China Guest Speaker (cameo appearance via Skype from Madrid hotel room)</vt:lpstr>
      <vt:lpstr>Final Poll: How many new ideas did you get?</vt:lpstr>
      <vt:lpstr>Questions? Slides at: TrainingShare.com Papers: PublicationShare.com Book:  http://worldisopen.com/ Email: curt@worldisopen.com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Rise of Shared Online Video, the Fall of Traditional Learning</dc:title>
  <dc:creator>Curtis</dc:creator>
  <cp:lastModifiedBy>Curtis Bonk</cp:lastModifiedBy>
  <cp:revision>165</cp:revision>
  <dcterms:created xsi:type="dcterms:W3CDTF">2013-05-06T23:58:25Z</dcterms:created>
  <dcterms:modified xsi:type="dcterms:W3CDTF">2016-07-31T23:29:38Z</dcterms:modified>
</cp:coreProperties>
</file>