
<file path=[Content_Types].xml><?xml version="1.0" encoding="utf-8"?>
<Types xmlns="http://schemas.openxmlformats.org/package/2006/content-types">
  <Default Extension="png" ContentType="image/png"/>
  <Default Extension="83B210D0"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6.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7.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8.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0.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1.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2.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3.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4.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5.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6.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7.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28.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29.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0.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1.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2.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3.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4.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5.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36.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37.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38.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39.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0.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41.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42.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43.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44.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 id="2147483729" r:id="rId3"/>
    <p:sldMasterId id="2147483757" r:id="rId4"/>
    <p:sldMasterId id="2147483769" r:id="rId5"/>
    <p:sldMasterId id="2147483781" r:id="rId6"/>
    <p:sldMasterId id="2147483793" r:id="rId7"/>
    <p:sldMasterId id="2147483820" r:id="rId8"/>
    <p:sldMasterId id="2147483850" r:id="rId9"/>
    <p:sldMasterId id="2147483865" r:id="rId10"/>
    <p:sldMasterId id="2147483880" r:id="rId11"/>
    <p:sldMasterId id="2147483895" r:id="rId12"/>
    <p:sldMasterId id="2147483989" r:id="rId13"/>
    <p:sldMasterId id="2147484001" r:id="rId14"/>
    <p:sldMasterId id="2147484032" r:id="rId15"/>
    <p:sldMasterId id="2147484060" r:id="rId16"/>
    <p:sldMasterId id="2147484161" r:id="rId17"/>
    <p:sldMasterId id="2147484402" r:id="rId18"/>
    <p:sldMasterId id="2147484417" r:id="rId19"/>
    <p:sldMasterId id="2147484444" r:id="rId20"/>
    <p:sldMasterId id="2147484736" r:id="rId21"/>
    <p:sldMasterId id="2147484763" r:id="rId22"/>
    <p:sldMasterId id="2147484775" r:id="rId23"/>
    <p:sldMasterId id="2147484791" r:id="rId24"/>
    <p:sldMasterId id="2147484807" r:id="rId25"/>
    <p:sldMasterId id="2147484819" r:id="rId26"/>
    <p:sldMasterId id="2147484846" r:id="rId27"/>
    <p:sldMasterId id="2147484858" r:id="rId28"/>
    <p:sldMasterId id="2147484885" r:id="rId29"/>
    <p:sldMasterId id="2147484900" r:id="rId30"/>
    <p:sldMasterId id="2147484912" r:id="rId31"/>
    <p:sldMasterId id="2147484928" r:id="rId32"/>
    <p:sldMasterId id="2147484940" r:id="rId33"/>
    <p:sldMasterId id="2147484952" r:id="rId34"/>
    <p:sldMasterId id="2147484995" r:id="rId35"/>
    <p:sldMasterId id="2147485040" r:id="rId36"/>
    <p:sldMasterId id="2147485057" r:id="rId37"/>
    <p:sldMasterId id="2147485072" r:id="rId38"/>
    <p:sldMasterId id="2147485100" r:id="rId39"/>
    <p:sldMasterId id="2147485115" r:id="rId40"/>
    <p:sldMasterId id="2147485222" r:id="rId41"/>
    <p:sldMasterId id="2147485254" r:id="rId42"/>
    <p:sldMasterId id="2147485286" r:id="rId43"/>
    <p:sldMasterId id="2147485298" r:id="rId44"/>
    <p:sldMasterId id="2147485310" r:id="rId45"/>
  </p:sldMasterIdLst>
  <p:notesMasterIdLst>
    <p:notesMasterId r:id="rId124"/>
  </p:notesMasterIdLst>
  <p:sldIdLst>
    <p:sldId id="266" r:id="rId46"/>
    <p:sldId id="544" r:id="rId47"/>
    <p:sldId id="545" r:id="rId48"/>
    <p:sldId id="487" r:id="rId49"/>
    <p:sldId id="537" r:id="rId50"/>
    <p:sldId id="536" r:id="rId51"/>
    <p:sldId id="493" r:id="rId52"/>
    <p:sldId id="494" r:id="rId53"/>
    <p:sldId id="538" r:id="rId54"/>
    <p:sldId id="496" r:id="rId55"/>
    <p:sldId id="497" r:id="rId56"/>
    <p:sldId id="539" r:id="rId57"/>
    <p:sldId id="499" r:id="rId58"/>
    <p:sldId id="500" r:id="rId59"/>
    <p:sldId id="501" r:id="rId60"/>
    <p:sldId id="400" r:id="rId61"/>
    <p:sldId id="586" r:id="rId62"/>
    <p:sldId id="429" r:id="rId63"/>
    <p:sldId id="593" r:id="rId64"/>
    <p:sldId id="264" r:id="rId65"/>
    <p:sldId id="434" r:id="rId66"/>
    <p:sldId id="432" r:id="rId67"/>
    <p:sldId id="557" r:id="rId68"/>
    <p:sldId id="560" r:id="rId69"/>
    <p:sldId id="422" r:id="rId70"/>
    <p:sldId id="540" r:id="rId71"/>
    <p:sldId id="541" r:id="rId72"/>
    <p:sldId id="343" r:id="rId73"/>
    <p:sldId id="561" r:id="rId74"/>
    <p:sldId id="419" r:id="rId75"/>
    <p:sldId id="410" r:id="rId76"/>
    <p:sldId id="389" r:id="rId77"/>
    <p:sldId id="398" r:id="rId78"/>
    <p:sldId id="335" r:id="rId79"/>
    <p:sldId id="328" r:id="rId80"/>
    <p:sldId id="379" r:id="rId81"/>
    <p:sldId id="331" r:id="rId82"/>
    <p:sldId id="412" r:id="rId83"/>
    <p:sldId id="534" r:id="rId84"/>
    <p:sldId id="313" r:id="rId85"/>
    <p:sldId id="299" r:id="rId86"/>
    <p:sldId id="399" r:id="rId87"/>
    <p:sldId id="363" r:id="rId88"/>
    <p:sldId id="364" r:id="rId89"/>
    <p:sldId id="374" r:id="rId90"/>
    <p:sldId id="397" r:id="rId91"/>
    <p:sldId id="376" r:id="rId92"/>
    <p:sldId id="377" r:id="rId93"/>
    <p:sldId id="378" r:id="rId94"/>
    <p:sldId id="383" r:id="rId95"/>
    <p:sldId id="384" r:id="rId96"/>
    <p:sldId id="385" r:id="rId97"/>
    <p:sldId id="307" r:id="rId98"/>
    <p:sldId id="531" r:id="rId99"/>
    <p:sldId id="387" r:id="rId100"/>
    <p:sldId id="388" r:id="rId101"/>
    <p:sldId id="341" r:id="rId102"/>
    <p:sldId id="562" r:id="rId103"/>
    <p:sldId id="547" r:id="rId104"/>
    <p:sldId id="576" r:id="rId105"/>
    <p:sldId id="548" r:id="rId106"/>
    <p:sldId id="577" r:id="rId107"/>
    <p:sldId id="588" r:id="rId108"/>
    <p:sldId id="589" r:id="rId109"/>
    <p:sldId id="549" r:id="rId110"/>
    <p:sldId id="551" r:id="rId111"/>
    <p:sldId id="584" r:id="rId112"/>
    <p:sldId id="566" r:id="rId113"/>
    <p:sldId id="553" r:id="rId114"/>
    <p:sldId id="567" r:id="rId115"/>
    <p:sldId id="582" r:id="rId116"/>
    <p:sldId id="580" r:id="rId117"/>
    <p:sldId id="550" r:id="rId118"/>
    <p:sldId id="486" r:id="rId119"/>
    <p:sldId id="543" r:id="rId120"/>
    <p:sldId id="590" r:id="rId121"/>
    <p:sldId id="592" r:id="rId122"/>
    <p:sldId id="382"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2" autoAdjust="0"/>
    <p:restoredTop sz="94615" autoAdjust="0"/>
  </p:normalViewPr>
  <p:slideViewPr>
    <p:cSldViewPr snapToGrid="0">
      <p:cViewPr varScale="1">
        <p:scale>
          <a:sx n="92" d="100"/>
          <a:sy n="92" d="100"/>
        </p:scale>
        <p:origin x="120" y="252"/>
      </p:cViewPr>
      <p:guideLst>
        <p:guide orient="horz" pos="2160"/>
        <p:guide pos="3840"/>
      </p:guideLst>
    </p:cSldViewPr>
  </p:slideViewPr>
  <p:notesTextViewPr>
    <p:cViewPr>
      <p:scale>
        <a:sx n="1" d="1"/>
        <a:sy n="1" d="1"/>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2.xml"/><Relationship Id="rId63" Type="http://schemas.openxmlformats.org/officeDocument/2006/relationships/slide" Target="slides/slide18.xml"/><Relationship Id="rId68" Type="http://schemas.openxmlformats.org/officeDocument/2006/relationships/slide" Target="slides/slide23.xml"/><Relationship Id="rId84" Type="http://schemas.openxmlformats.org/officeDocument/2006/relationships/slide" Target="slides/slide39.xml"/><Relationship Id="rId89" Type="http://schemas.openxmlformats.org/officeDocument/2006/relationships/slide" Target="slides/slide44.xml"/><Relationship Id="rId112" Type="http://schemas.openxmlformats.org/officeDocument/2006/relationships/slide" Target="slides/slide67.xml"/><Relationship Id="rId16" Type="http://schemas.openxmlformats.org/officeDocument/2006/relationships/slideMaster" Target="slideMasters/slideMaster16.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8.xml"/><Relationship Id="rId58" Type="http://schemas.openxmlformats.org/officeDocument/2006/relationships/slide" Target="slides/slide13.xml"/><Relationship Id="rId74" Type="http://schemas.openxmlformats.org/officeDocument/2006/relationships/slide" Target="slides/slide29.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45.xml"/><Relationship Id="rId95" Type="http://schemas.openxmlformats.org/officeDocument/2006/relationships/slide" Target="slides/slide5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3.xml"/><Relationship Id="rId64" Type="http://schemas.openxmlformats.org/officeDocument/2006/relationships/slide" Target="slides/slide19.xml"/><Relationship Id="rId69" Type="http://schemas.openxmlformats.org/officeDocument/2006/relationships/slide" Target="slides/slide24.xml"/><Relationship Id="rId113" Type="http://schemas.openxmlformats.org/officeDocument/2006/relationships/slide" Target="slides/slide68.xml"/><Relationship Id="rId118" Type="http://schemas.openxmlformats.org/officeDocument/2006/relationships/slide" Target="slides/slide73.xml"/><Relationship Id="rId80" Type="http://schemas.openxmlformats.org/officeDocument/2006/relationships/slide" Target="slides/slide35.xml"/><Relationship Id="rId85" Type="http://schemas.openxmlformats.org/officeDocument/2006/relationships/slide" Target="slides/slide4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08" Type="http://schemas.openxmlformats.org/officeDocument/2006/relationships/slide" Target="slides/slide63.xml"/><Relationship Id="rId124" Type="http://schemas.openxmlformats.org/officeDocument/2006/relationships/notesMaster" Target="notesMasters/notesMaster1.xml"/><Relationship Id="rId54" Type="http://schemas.openxmlformats.org/officeDocument/2006/relationships/slide" Target="slides/slide9.xml"/><Relationship Id="rId70" Type="http://schemas.openxmlformats.org/officeDocument/2006/relationships/slide" Target="slides/slide25.xml"/><Relationship Id="rId75" Type="http://schemas.openxmlformats.org/officeDocument/2006/relationships/slide" Target="slides/slide30.xml"/><Relationship Id="rId91" Type="http://schemas.openxmlformats.org/officeDocument/2006/relationships/slide" Target="slides/slide46.xml"/><Relationship Id="rId96"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4.xml"/><Relationship Id="rId114" Type="http://schemas.openxmlformats.org/officeDocument/2006/relationships/slide" Target="slides/slide69.xml"/><Relationship Id="rId119" Type="http://schemas.openxmlformats.org/officeDocument/2006/relationships/slide" Target="slides/slide74.xml"/><Relationship Id="rId44" Type="http://schemas.openxmlformats.org/officeDocument/2006/relationships/slideMaster" Target="slideMasters/slideMaster44.xml"/><Relationship Id="rId60" Type="http://schemas.openxmlformats.org/officeDocument/2006/relationships/slide" Target="slides/slide15.xml"/><Relationship Id="rId65" Type="http://schemas.openxmlformats.org/officeDocument/2006/relationships/slide" Target="slides/slide20.xml"/><Relationship Id="rId81" Type="http://schemas.openxmlformats.org/officeDocument/2006/relationships/slide" Target="slides/slide36.xml"/><Relationship Id="rId86" Type="http://schemas.openxmlformats.org/officeDocument/2006/relationships/slide" Target="slides/slide4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4.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slide" Target="slides/slide59.xml"/><Relationship Id="rId120" Type="http://schemas.openxmlformats.org/officeDocument/2006/relationships/slide" Target="slides/slide75.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 Id="rId61" Type="http://schemas.openxmlformats.org/officeDocument/2006/relationships/slide" Target="slides/slide16.xml"/><Relationship Id="rId82"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 Id="rId116" Type="http://schemas.openxmlformats.org/officeDocument/2006/relationships/slide" Target="slides/slide7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88" Type="http://schemas.openxmlformats.org/officeDocument/2006/relationships/slide" Target="slides/slide43.xml"/><Relationship Id="rId111" Type="http://schemas.openxmlformats.org/officeDocument/2006/relationships/slide" Target="slides/slide6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2.xml"/><Relationship Id="rId106" Type="http://schemas.openxmlformats.org/officeDocument/2006/relationships/slide" Target="slides/slide61.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7.xml"/><Relationship Id="rId73" Type="http://schemas.openxmlformats.org/officeDocument/2006/relationships/slide" Target="slides/slide28.xml"/><Relationship Id="rId78" Type="http://schemas.openxmlformats.org/officeDocument/2006/relationships/slide" Target="slides/slide33.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B3633-FFE6-4905-8478-981FCA43C50B}" type="datetimeFigureOut">
              <a:rPr lang="en-US" smtClean="0"/>
              <a:t>5/26/2015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8D06B-4239-479D-AC20-719419909909}" type="slidenum">
              <a:rPr lang="en-US" smtClean="0"/>
              <a:t>‹#›</a:t>
            </a:fld>
            <a:endParaRPr lang="en-US"/>
          </a:p>
        </p:txBody>
      </p:sp>
    </p:spTree>
    <p:extLst>
      <p:ext uri="{BB962C8B-B14F-4D97-AF65-F5344CB8AC3E}">
        <p14:creationId xmlns:p14="http://schemas.microsoft.com/office/powerpoint/2010/main" val="2771750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CE0969BB-CE1D-4C28-BA20-CB2EFC28FE71}" type="slidenum">
              <a:rPr lang="en-US">
                <a:solidFill>
                  <a:srgbClr val="000000"/>
                </a:solidFill>
              </a:rPr>
              <a:pPr eaLnBrk="1" hangingPunct="1"/>
              <a:t>32</a:t>
            </a:fld>
            <a:endParaRPr lang="en-US">
              <a:solidFill>
                <a:srgbClr val="000000"/>
              </a:solidFill>
            </a:endParaRPr>
          </a:p>
        </p:txBody>
      </p:sp>
      <p:sp>
        <p:nvSpPr>
          <p:cNvPr id="93187"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88" name="Rectangle 3"/>
          <p:cNvSpPr>
            <a:spLocks noChangeArrowheads="1"/>
          </p:cNvSpPr>
          <p:nvPr/>
        </p:nvSpPr>
        <p:spPr bwMode="auto">
          <a:xfrm>
            <a:off x="3884613" y="8685213"/>
            <a:ext cx="2973387" cy="458787"/>
          </a:xfrm>
          <a:prstGeom prst="rect">
            <a:avLst/>
          </a:prstGeom>
          <a:noFill/>
          <a:ln w="12700">
            <a:noFill/>
            <a:miter lim="800000"/>
            <a:headEnd/>
            <a:tailEnd/>
          </a:ln>
        </p:spPr>
        <p:txBody>
          <a:bodyPr lIns="19050" tIns="0" rIns="19050" bIns="0" anchor="b"/>
          <a:lstStyle/>
          <a:p>
            <a:pPr algn="r" eaLnBrk="0" fontAlgn="base" hangingPunct="0">
              <a:spcBef>
                <a:spcPct val="0"/>
              </a:spcBef>
              <a:spcAft>
                <a:spcPct val="0"/>
              </a:spcAft>
              <a:defRPr/>
            </a:pPr>
            <a:r>
              <a:rPr lang="en-US" sz="1000" i="1">
                <a:solidFill>
                  <a:prstClr val="black"/>
                </a:solidFill>
                <a:latin typeface="Times New Roman" pitchFamily="18" charset="0"/>
              </a:rPr>
              <a:t>94</a:t>
            </a:r>
          </a:p>
        </p:txBody>
      </p:sp>
      <p:sp>
        <p:nvSpPr>
          <p:cNvPr id="93189" name="Rectangle 4"/>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0" name="Rectangle 5"/>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1" name="Rectangle 6"/>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2" name="Rectangle 7"/>
          <p:cNvSpPr>
            <a:spLocks noChangeArrowheads="1"/>
          </p:cNvSpPr>
          <p:nvPr/>
        </p:nvSpPr>
        <p:spPr bwMode="auto">
          <a:xfrm>
            <a:off x="3884613" y="8685213"/>
            <a:ext cx="2973387" cy="458787"/>
          </a:xfrm>
          <a:prstGeom prst="rect">
            <a:avLst/>
          </a:prstGeom>
          <a:noFill/>
          <a:ln w="12700">
            <a:noFill/>
            <a:miter lim="800000"/>
            <a:headEnd/>
            <a:tailEnd/>
          </a:ln>
        </p:spPr>
        <p:txBody>
          <a:bodyPr lIns="90488" tIns="44450" rIns="90488" bIns="44450" anchor="b"/>
          <a:lstStyle/>
          <a:p>
            <a:pPr algn="r" eaLnBrk="0" fontAlgn="base" hangingPunct="0">
              <a:spcBef>
                <a:spcPct val="0"/>
              </a:spcBef>
              <a:spcAft>
                <a:spcPct val="0"/>
              </a:spcAft>
              <a:defRPr/>
            </a:pPr>
            <a:r>
              <a:rPr lang="en-US" sz="1200">
                <a:solidFill>
                  <a:prstClr val="black"/>
                </a:solidFill>
                <a:latin typeface="Times New Roman" pitchFamily="18" charset="0"/>
              </a:rPr>
              <a:t>4</a:t>
            </a:r>
          </a:p>
        </p:txBody>
      </p:sp>
      <p:sp>
        <p:nvSpPr>
          <p:cNvPr id="93193" name="Rectangle 8"/>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93194" name="Rectangle 9"/>
          <p:cNvSpPr>
            <a:spLocks noChangeArrowheads="1"/>
          </p:cNvSpPr>
          <p:nvPr/>
        </p:nvSpPr>
        <p:spPr bwMode="auto">
          <a:xfrm>
            <a:off x="0" y="0"/>
            <a:ext cx="2971800" cy="455613"/>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prstClr val="black"/>
              </a:solidFill>
              <a:latin typeface="Times New Roman" pitchFamily="18" charset="0"/>
            </a:endParaRPr>
          </a:p>
        </p:txBody>
      </p:sp>
      <p:sp>
        <p:nvSpPr>
          <p:cNvPr id="320523" name="Rectangle 10"/>
          <p:cNvSpPr>
            <a:spLocks noGrp="1" noRot="1" noChangeAspect="1" noChangeArrowheads="1" noTextEdit="1"/>
          </p:cNvSpPr>
          <p:nvPr>
            <p:ph type="sldImg"/>
          </p:nvPr>
        </p:nvSpPr>
        <p:spPr bwMode="auto">
          <a:xfrm>
            <a:off x="393700" y="692150"/>
            <a:ext cx="6070600" cy="341630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24" name="Rectangle 11"/>
          <p:cNvSpPr>
            <a:spLocks noGrp="1" noChangeArrowheads="1"/>
          </p:cNvSpPr>
          <p:nvPr>
            <p:ph type="body" idx="1"/>
          </p:nvPr>
        </p:nvSpPr>
        <p:spPr bwMode="auto">
          <a:xfrm>
            <a:off x="914400" y="4341813"/>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659655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48AC96-FC8E-4F0F-A38B-95C2A2AA770B}"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EE020BE-2CFA-4DC0-9839-89A865261180}" type="slidenum">
              <a:rPr lang="en-US"/>
              <a:pPr>
                <a:defRPr/>
              </a:pPr>
              <a:t>‹#›</a:t>
            </a:fld>
            <a:endParaRPr lang="en-US"/>
          </a:p>
        </p:txBody>
      </p:sp>
    </p:spTree>
    <p:extLst>
      <p:ext uri="{BB962C8B-B14F-4D97-AF65-F5344CB8AC3E}">
        <p14:creationId xmlns:p14="http://schemas.microsoft.com/office/powerpoint/2010/main" val="259015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EF3B11F-E131-4236-BEB8-4F1CEFC03C2F}"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B730569-FF40-4784-8F06-94215E483541}" type="slidenum">
              <a:rPr lang="en-US"/>
              <a:pPr>
                <a:defRPr/>
              </a:pPr>
              <a:t>‹#›</a:t>
            </a:fld>
            <a:endParaRPr lang="en-US"/>
          </a:p>
        </p:txBody>
      </p:sp>
    </p:spTree>
    <p:extLst>
      <p:ext uri="{BB962C8B-B14F-4D97-AF65-F5344CB8AC3E}">
        <p14:creationId xmlns:p14="http://schemas.microsoft.com/office/powerpoint/2010/main" val="33494707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E95E7E-39E2-4908-8ABB-F019E27CB6D0}" type="slidenum">
              <a:rPr lang="en-US"/>
              <a:pPr>
                <a:defRPr/>
              </a:pPr>
              <a:t>‹#›</a:t>
            </a:fld>
            <a:endParaRPr lang="en-US"/>
          </a:p>
        </p:txBody>
      </p:sp>
    </p:spTree>
    <p:extLst>
      <p:ext uri="{BB962C8B-B14F-4D97-AF65-F5344CB8AC3E}">
        <p14:creationId xmlns:p14="http://schemas.microsoft.com/office/powerpoint/2010/main" val="14710536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C91A1-EDBF-4A86-9AFB-0D3C2697A2E5}" type="slidenum">
              <a:rPr lang="en-US"/>
              <a:pPr>
                <a:defRPr/>
              </a:pPr>
              <a:t>‹#›</a:t>
            </a:fld>
            <a:endParaRPr lang="en-US"/>
          </a:p>
        </p:txBody>
      </p:sp>
    </p:spTree>
    <p:extLst>
      <p:ext uri="{BB962C8B-B14F-4D97-AF65-F5344CB8AC3E}">
        <p14:creationId xmlns:p14="http://schemas.microsoft.com/office/powerpoint/2010/main" val="639262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panose="020B0604020202020204"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smtClean="0"/>
            </a:lvl1pPr>
          </a:lstStyle>
          <a:p>
            <a:pPr>
              <a:defRPr/>
            </a:pPr>
            <a:fld id="{50F7D929-B3B5-48E5-8B46-CB54667C672C}" type="slidenum">
              <a:rPr lang="en-US"/>
              <a:pPr>
                <a:defRPr/>
              </a:pPr>
              <a:t>‹#›</a:t>
            </a:fld>
            <a:endParaRPr lang="en-US"/>
          </a:p>
        </p:txBody>
      </p:sp>
    </p:spTree>
    <p:extLst>
      <p:ext uri="{BB962C8B-B14F-4D97-AF65-F5344CB8AC3E}">
        <p14:creationId xmlns:p14="http://schemas.microsoft.com/office/powerpoint/2010/main" val="2386567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03F9E4A-AE01-40B9-BBD7-D6E0DC2A46FD}" type="slidenum">
              <a:rPr lang="en-US"/>
              <a:pPr>
                <a:defRPr/>
              </a:pPr>
              <a:t>‹#›</a:t>
            </a:fld>
            <a:endParaRPr lang="en-US"/>
          </a:p>
        </p:txBody>
      </p:sp>
    </p:spTree>
    <p:extLst>
      <p:ext uri="{BB962C8B-B14F-4D97-AF65-F5344CB8AC3E}">
        <p14:creationId xmlns:p14="http://schemas.microsoft.com/office/powerpoint/2010/main" val="2825045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890A72F-2E1F-491A-A059-27F17041B1D2}" type="slidenum">
              <a:rPr lang="en-US"/>
              <a:pPr>
                <a:defRPr/>
              </a:pPr>
              <a:t>‹#›</a:t>
            </a:fld>
            <a:endParaRPr lang="en-US"/>
          </a:p>
        </p:txBody>
      </p:sp>
    </p:spTree>
    <p:extLst>
      <p:ext uri="{BB962C8B-B14F-4D97-AF65-F5344CB8AC3E}">
        <p14:creationId xmlns:p14="http://schemas.microsoft.com/office/powerpoint/2010/main" val="25011202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3B98786-693E-4947-90AF-F3A1223221A7}" type="slidenum">
              <a:rPr lang="en-US"/>
              <a:pPr>
                <a:defRPr/>
              </a:pPr>
              <a:t>‹#›</a:t>
            </a:fld>
            <a:endParaRPr lang="en-US"/>
          </a:p>
        </p:txBody>
      </p:sp>
    </p:spTree>
    <p:extLst>
      <p:ext uri="{BB962C8B-B14F-4D97-AF65-F5344CB8AC3E}">
        <p14:creationId xmlns:p14="http://schemas.microsoft.com/office/powerpoint/2010/main" val="29807474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D82759BA-5D55-4999-8323-DEDDE8107D03}" type="slidenum">
              <a:rPr lang="en-US"/>
              <a:pPr>
                <a:defRPr/>
              </a:pPr>
              <a:t>‹#›</a:t>
            </a:fld>
            <a:endParaRPr lang="en-US"/>
          </a:p>
        </p:txBody>
      </p:sp>
    </p:spTree>
    <p:extLst>
      <p:ext uri="{BB962C8B-B14F-4D97-AF65-F5344CB8AC3E}">
        <p14:creationId xmlns:p14="http://schemas.microsoft.com/office/powerpoint/2010/main" val="36044276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2C38F8DF-15A8-4A4E-B80D-8E349217F853}" type="slidenum">
              <a:rPr lang="en-US"/>
              <a:pPr>
                <a:defRPr/>
              </a:pPr>
              <a:t>‹#›</a:t>
            </a:fld>
            <a:endParaRPr lang="en-US"/>
          </a:p>
        </p:txBody>
      </p:sp>
    </p:spTree>
    <p:extLst>
      <p:ext uri="{BB962C8B-B14F-4D97-AF65-F5344CB8AC3E}">
        <p14:creationId xmlns:p14="http://schemas.microsoft.com/office/powerpoint/2010/main" val="21576809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121C4D46-44F0-4EFE-BF76-6EB7AF871D4F}" type="slidenum">
              <a:rPr lang="en-US"/>
              <a:pPr>
                <a:defRPr/>
              </a:pPr>
              <a:t>‹#›</a:t>
            </a:fld>
            <a:endParaRPr lang="en-US"/>
          </a:p>
        </p:txBody>
      </p:sp>
    </p:spTree>
    <p:extLst>
      <p:ext uri="{BB962C8B-B14F-4D97-AF65-F5344CB8AC3E}">
        <p14:creationId xmlns:p14="http://schemas.microsoft.com/office/powerpoint/2010/main" val="22470326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039658C2-4693-409F-8149-E24EDA9C83C6}" type="slidenum">
              <a:rPr lang="en-US"/>
              <a:pPr>
                <a:defRPr/>
              </a:pPr>
              <a:t>‹#›</a:t>
            </a:fld>
            <a:endParaRPr lang="en-US"/>
          </a:p>
        </p:txBody>
      </p:sp>
    </p:spTree>
    <p:extLst>
      <p:ext uri="{BB962C8B-B14F-4D97-AF65-F5344CB8AC3E}">
        <p14:creationId xmlns:p14="http://schemas.microsoft.com/office/powerpoint/2010/main" val="2787505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E531557-32A6-4D07-BD9C-2160E84092CB}"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9B4CF53-5D53-41EF-B37D-F59D17BE97CD}" type="slidenum">
              <a:rPr lang="en-US"/>
              <a:pPr>
                <a:defRPr/>
              </a:pPr>
              <a:t>‹#›</a:t>
            </a:fld>
            <a:endParaRPr lang="en-US"/>
          </a:p>
        </p:txBody>
      </p:sp>
    </p:spTree>
    <p:extLst>
      <p:ext uri="{BB962C8B-B14F-4D97-AF65-F5344CB8AC3E}">
        <p14:creationId xmlns:p14="http://schemas.microsoft.com/office/powerpoint/2010/main" val="39574667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1E7750B-629C-45D7-9724-EEF9020418A3}" type="slidenum">
              <a:rPr lang="en-US"/>
              <a:pPr>
                <a:defRPr/>
              </a:pPr>
              <a:t>‹#›</a:t>
            </a:fld>
            <a:endParaRPr lang="en-US"/>
          </a:p>
        </p:txBody>
      </p:sp>
    </p:spTree>
    <p:extLst>
      <p:ext uri="{BB962C8B-B14F-4D97-AF65-F5344CB8AC3E}">
        <p14:creationId xmlns:p14="http://schemas.microsoft.com/office/powerpoint/2010/main" val="2269614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B1987E7-A29B-4334-BCA9-FAC972102CA8}" type="slidenum">
              <a:rPr lang="en-US"/>
              <a:pPr>
                <a:defRPr/>
              </a:pPr>
              <a:t>‹#›</a:t>
            </a:fld>
            <a:endParaRPr lang="en-US"/>
          </a:p>
        </p:txBody>
      </p:sp>
    </p:spTree>
    <p:extLst>
      <p:ext uri="{BB962C8B-B14F-4D97-AF65-F5344CB8AC3E}">
        <p14:creationId xmlns:p14="http://schemas.microsoft.com/office/powerpoint/2010/main" val="16094378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D2D05F8-2A87-4785-8FCD-95FF00FBC1FF}" type="slidenum">
              <a:rPr lang="en-US"/>
              <a:pPr>
                <a:defRPr/>
              </a:pPr>
              <a:t>‹#›</a:t>
            </a:fld>
            <a:endParaRPr lang="en-US"/>
          </a:p>
        </p:txBody>
      </p:sp>
    </p:spTree>
    <p:extLst>
      <p:ext uri="{BB962C8B-B14F-4D97-AF65-F5344CB8AC3E}">
        <p14:creationId xmlns:p14="http://schemas.microsoft.com/office/powerpoint/2010/main" val="21076040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39D208F-EA6B-4B2C-9180-8CD205C390E7}" type="slidenum">
              <a:rPr lang="en-US"/>
              <a:pPr>
                <a:defRPr/>
              </a:pPr>
              <a:t>‹#›</a:t>
            </a:fld>
            <a:endParaRPr lang="en-US"/>
          </a:p>
        </p:txBody>
      </p:sp>
    </p:spTree>
    <p:extLst>
      <p:ext uri="{BB962C8B-B14F-4D97-AF65-F5344CB8AC3E}">
        <p14:creationId xmlns:p14="http://schemas.microsoft.com/office/powerpoint/2010/main" val="2386174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CB73599-5027-4515-97A4-64DF8489F3AC}" type="slidenum">
              <a:rPr lang="en-US"/>
              <a:pPr>
                <a:defRPr/>
              </a:pPr>
              <a:t>‹#›</a:t>
            </a:fld>
            <a:endParaRPr lang="en-US"/>
          </a:p>
        </p:txBody>
      </p:sp>
    </p:spTree>
    <p:extLst>
      <p:ext uri="{BB962C8B-B14F-4D97-AF65-F5344CB8AC3E}">
        <p14:creationId xmlns:p14="http://schemas.microsoft.com/office/powerpoint/2010/main" val="16102478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8C6C15D-4765-4F7E-80F2-BDD513A8CABE}" type="slidenum">
              <a:rPr lang="en-US"/>
              <a:pPr>
                <a:defRPr/>
              </a:pPr>
              <a:t>‹#›</a:t>
            </a:fld>
            <a:endParaRPr lang="en-US"/>
          </a:p>
        </p:txBody>
      </p:sp>
    </p:spTree>
    <p:extLst>
      <p:ext uri="{BB962C8B-B14F-4D97-AF65-F5344CB8AC3E}">
        <p14:creationId xmlns:p14="http://schemas.microsoft.com/office/powerpoint/2010/main" val="13076789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C0C5A-2547-456C-8086-33BF58271610}" type="slidenum">
              <a:rPr lang="en-US"/>
              <a:pPr>
                <a:defRPr/>
              </a:pPr>
              <a:t>‹#›</a:t>
            </a:fld>
            <a:endParaRPr lang="en-US"/>
          </a:p>
        </p:txBody>
      </p:sp>
    </p:spTree>
    <p:extLst>
      <p:ext uri="{BB962C8B-B14F-4D97-AF65-F5344CB8AC3E}">
        <p14:creationId xmlns:p14="http://schemas.microsoft.com/office/powerpoint/2010/main" val="38035602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CDA45A-9161-40F6-A11C-3BC315681DC2}" type="slidenum">
              <a:rPr lang="en-US"/>
              <a:pPr>
                <a:defRPr/>
              </a:pPr>
              <a:t>‹#›</a:t>
            </a:fld>
            <a:endParaRPr lang="en-US"/>
          </a:p>
        </p:txBody>
      </p:sp>
    </p:spTree>
    <p:extLst>
      <p:ext uri="{BB962C8B-B14F-4D97-AF65-F5344CB8AC3E}">
        <p14:creationId xmlns:p14="http://schemas.microsoft.com/office/powerpoint/2010/main" val="11715042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1A50EE-EB51-47AB-AB1C-66416A1A3055}" type="slidenum">
              <a:rPr lang="en-US"/>
              <a:pPr>
                <a:defRPr/>
              </a:pPr>
              <a:t>‹#›</a:t>
            </a:fld>
            <a:endParaRPr lang="en-US"/>
          </a:p>
        </p:txBody>
      </p:sp>
    </p:spTree>
    <p:extLst>
      <p:ext uri="{BB962C8B-B14F-4D97-AF65-F5344CB8AC3E}">
        <p14:creationId xmlns:p14="http://schemas.microsoft.com/office/powerpoint/2010/main" val="14156263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39FB21-80C1-4C91-93D7-B716352EC81B}" type="slidenum">
              <a:rPr lang="en-US"/>
              <a:pPr>
                <a:defRPr/>
              </a:pPr>
              <a:t>‹#›</a:t>
            </a:fld>
            <a:endParaRPr lang="en-US"/>
          </a:p>
        </p:txBody>
      </p:sp>
    </p:spTree>
    <p:extLst>
      <p:ext uri="{BB962C8B-B14F-4D97-AF65-F5344CB8AC3E}">
        <p14:creationId xmlns:p14="http://schemas.microsoft.com/office/powerpoint/2010/main" val="3815049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14"/>
          <p:cNvGrpSpPr>
            <a:grpSpLocks/>
          </p:cNvGrpSpPr>
          <p:nvPr/>
        </p:nvGrpSpPr>
        <p:grpSpPr bwMode="auto">
          <a:xfrm>
            <a:off x="503767" y="1676400"/>
            <a:ext cx="11186584" cy="4421188"/>
            <a:chOff x="238" y="1056"/>
            <a:chExt cx="5285" cy="2785"/>
          </a:xfrm>
        </p:grpSpPr>
        <p:grpSp>
          <p:nvGrpSpPr>
            <p:cNvPr id="3"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6" name="Freeform 4"/>
              <p:cNvSpPr>
                <a:spLocks/>
              </p:cNvSpPr>
              <p:nvPr/>
            </p:nvSpPr>
            <p:spPr bwMode="ltGray">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4"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3" name="Freeform 8"/>
              <p:cNvSpPr>
                <a:spLocks/>
              </p:cNvSpPr>
              <p:nvPr/>
            </p:nvSpPr>
            <p:spPr bwMode="ltGray">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5"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0" name="Freeform 9"/>
              <p:cNvSpPr>
                <a:spLocks/>
              </p:cNvSpPr>
              <p:nvPr/>
            </p:nvSpPr>
            <p:spPr bwMode="ltGray">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74095E86-57C1-44E3-9712-ACC196543673}" type="slidenum">
              <a:rPr lang="en-US"/>
              <a:pPr>
                <a:defRPr/>
              </a:pPr>
              <a:t>‹#›</a:t>
            </a:fld>
            <a:endParaRPr lang="en-US"/>
          </a:p>
        </p:txBody>
      </p:sp>
    </p:spTree>
    <p:extLst>
      <p:ext uri="{BB962C8B-B14F-4D97-AF65-F5344CB8AC3E}">
        <p14:creationId xmlns:p14="http://schemas.microsoft.com/office/powerpoint/2010/main" val="9305863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A82C42-1DCE-4EDE-8E56-06997B2291C0}" type="slidenum">
              <a:rPr lang="en-US"/>
              <a:pPr>
                <a:defRPr/>
              </a:pPr>
              <a:t>‹#›</a:t>
            </a:fld>
            <a:endParaRPr lang="en-US"/>
          </a:p>
        </p:txBody>
      </p:sp>
    </p:spTree>
    <p:extLst>
      <p:ext uri="{BB962C8B-B14F-4D97-AF65-F5344CB8AC3E}">
        <p14:creationId xmlns:p14="http://schemas.microsoft.com/office/powerpoint/2010/main" val="42209100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FE219F-30A8-492C-BE92-FBD1F7B9CE13}" type="slidenum">
              <a:rPr lang="en-US"/>
              <a:pPr>
                <a:defRPr/>
              </a:pPr>
              <a:t>‹#›</a:t>
            </a:fld>
            <a:endParaRPr lang="en-US"/>
          </a:p>
        </p:txBody>
      </p:sp>
    </p:spTree>
    <p:extLst>
      <p:ext uri="{BB962C8B-B14F-4D97-AF65-F5344CB8AC3E}">
        <p14:creationId xmlns:p14="http://schemas.microsoft.com/office/powerpoint/2010/main" val="23092683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82C959-8B81-4AEA-9993-7834BA6C06CE}" type="slidenum">
              <a:rPr lang="en-US"/>
              <a:pPr>
                <a:defRPr/>
              </a:pPr>
              <a:t>‹#›</a:t>
            </a:fld>
            <a:endParaRPr lang="en-US"/>
          </a:p>
        </p:txBody>
      </p:sp>
    </p:spTree>
    <p:extLst>
      <p:ext uri="{BB962C8B-B14F-4D97-AF65-F5344CB8AC3E}">
        <p14:creationId xmlns:p14="http://schemas.microsoft.com/office/powerpoint/2010/main" val="3771343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90433-68E1-458C-A5BB-26801E340DB1}" type="slidenum">
              <a:rPr lang="en-US"/>
              <a:pPr>
                <a:defRPr/>
              </a:pPr>
              <a:t>‹#›</a:t>
            </a:fld>
            <a:endParaRPr lang="en-US"/>
          </a:p>
        </p:txBody>
      </p:sp>
    </p:spTree>
    <p:extLst>
      <p:ext uri="{BB962C8B-B14F-4D97-AF65-F5344CB8AC3E}">
        <p14:creationId xmlns:p14="http://schemas.microsoft.com/office/powerpoint/2010/main" val="22406796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AABC34-1952-4E04-992D-20F4FC9F3EC4}" type="slidenum">
              <a:rPr lang="en-US"/>
              <a:pPr>
                <a:defRPr/>
              </a:pPr>
              <a:t>‹#›</a:t>
            </a:fld>
            <a:endParaRPr lang="en-US"/>
          </a:p>
        </p:txBody>
      </p:sp>
    </p:spTree>
    <p:extLst>
      <p:ext uri="{BB962C8B-B14F-4D97-AF65-F5344CB8AC3E}">
        <p14:creationId xmlns:p14="http://schemas.microsoft.com/office/powerpoint/2010/main" val="5507844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6965E-8577-4590-AD1A-FA004F623BF2}" type="slidenum">
              <a:rPr lang="en-US"/>
              <a:pPr>
                <a:defRPr/>
              </a:pPr>
              <a:t>‹#›</a:t>
            </a:fld>
            <a:endParaRPr lang="en-US"/>
          </a:p>
        </p:txBody>
      </p:sp>
    </p:spTree>
    <p:extLst>
      <p:ext uri="{BB962C8B-B14F-4D97-AF65-F5344CB8AC3E}">
        <p14:creationId xmlns:p14="http://schemas.microsoft.com/office/powerpoint/2010/main" val="1838632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ED7B24-A3AD-4866-948F-35BFA855DAA5}" type="slidenum">
              <a:rPr lang="en-US"/>
              <a:pPr>
                <a:defRPr/>
              </a:pPr>
              <a:t>‹#›</a:t>
            </a:fld>
            <a:endParaRPr lang="en-US"/>
          </a:p>
        </p:txBody>
      </p:sp>
    </p:spTree>
    <p:extLst>
      <p:ext uri="{BB962C8B-B14F-4D97-AF65-F5344CB8AC3E}">
        <p14:creationId xmlns:p14="http://schemas.microsoft.com/office/powerpoint/2010/main" val="4581095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939230-EC44-42BD-891E-F67E7FDAA007}" type="slidenum">
              <a:rPr lang="en-US"/>
              <a:pPr>
                <a:defRPr/>
              </a:pPr>
              <a:t>‹#›</a:t>
            </a:fld>
            <a:endParaRPr lang="en-US"/>
          </a:p>
        </p:txBody>
      </p:sp>
    </p:spTree>
    <p:extLst>
      <p:ext uri="{BB962C8B-B14F-4D97-AF65-F5344CB8AC3E}">
        <p14:creationId xmlns:p14="http://schemas.microsoft.com/office/powerpoint/2010/main" val="23731840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2A17D-66ED-4673-81D6-C22E44412E7A}" type="slidenum">
              <a:rPr lang="en-US"/>
              <a:pPr>
                <a:defRPr/>
              </a:pPr>
              <a:t>‹#›</a:t>
            </a:fld>
            <a:endParaRPr lang="en-US"/>
          </a:p>
        </p:txBody>
      </p:sp>
    </p:spTree>
    <p:extLst>
      <p:ext uri="{BB962C8B-B14F-4D97-AF65-F5344CB8AC3E}">
        <p14:creationId xmlns:p14="http://schemas.microsoft.com/office/powerpoint/2010/main" val="41752973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F338F9-0C69-4E11-9E20-2AB95E3FB6B5}" type="slidenum">
              <a:rPr lang="en-US"/>
              <a:pPr>
                <a:defRPr/>
              </a:pPr>
              <a:t>‹#›</a:t>
            </a:fld>
            <a:endParaRPr lang="en-US"/>
          </a:p>
        </p:txBody>
      </p:sp>
    </p:spTree>
    <p:extLst>
      <p:ext uri="{BB962C8B-B14F-4D97-AF65-F5344CB8AC3E}">
        <p14:creationId xmlns:p14="http://schemas.microsoft.com/office/powerpoint/2010/main" val="3872375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68BFB2E-4036-432B-8C30-ED4F1761F5FB}" type="slidenum">
              <a:rPr lang="en-US"/>
              <a:pPr>
                <a:defRPr/>
              </a:pPr>
              <a:t>‹#›</a:t>
            </a:fld>
            <a:endParaRPr lang="en-US"/>
          </a:p>
        </p:txBody>
      </p:sp>
    </p:spTree>
    <p:extLst>
      <p:ext uri="{BB962C8B-B14F-4D97-AF65-F5344CB8AC3E}">
        <p14:creationId xmlns:p14="http://schemas.microsoft.com/office/powerpoint/2010/main" val="17752937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sp>
            <p:nvSpPr>
              <p:cNvPr id="10" name="Freeform 9"/>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p:spPr>
            <p:txBody>
              <a:bodyPr/>
              <a:lstStyle/>
              <a:p>
                <a:pPr fontAlgn="base">
                  <a:spcBef>
                    <a:spcPct val="0"/>
                  </a:spcBef>
                  <a:spcAft>
                    <a:spcPct val="0"/>
                  </a:spcAft>
                  <a:defRPr/>
                </a:pPr>
                <a:endParaRPr lang="en-US" sz="1800">
                  <a:solidFill>
                    <a:srgbClr val="000000"/>
                  </a:solidFill>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270CFF1B-5665-4D5B-A38A-1727D31356CB}" type="slidenum">
              <a:rPr lang="en-US"/>
              <a:pPr>
                <a:defRPr/>
              </a:pPr>
              <a:t>‹#›</a:t>
            </a:fld>
            <a:endParaRPr lang="en-US"/>
          </a:p>
        </p:txBody>
      </p:sp>
    </p:spTree>
    <p:extLst>
      <p:ext uri="{BB962C8B-B14F-4D97-AF65-F5344CB8AC3E}">
        <p14:creationId xmlns:p14="http://schemas.microsoft.com/office/powerpoint/2010/main" val="30067595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B4954F9-7312-4EC4-8537-0884CB337190}" type="slidenum">
              <a:rPr lang="en-US"/>
              <a:pPr>
                <a:defRPr/>
              </a:pPr>
              <a:t>‹#›</a:t>
            </a:fld>
            <a:endParaRPr lang="en-US"/>
          </a:p>
        </p:txBody>
      </p:sp>
    </p:spTree>
    <p:extLst>
      <p:ext uri="{BB962C8B-B14F-4D97-AF65-F5344CB8AC3E}">
        <p14:creationId xmlns:p14="http://schemas.microsoft.com/office/powerpoint/2010/main" val="5937852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A4756F6D-8EA0-40F5-888E-00FE363AFFC2}" type="slidenum">
              <a:rPr lang="en-US"/>
              <a:pPr>
                <a:defRPr/>
              </a:pPr>
              <a:t>‹#›</a:t>
            </a:fld>
            <a:endParaRPr lang="en-US"/>
          </a:p>
        </p:txBody>
      </p:sp>
    </p:spTree>
    <p:extLst>
      <p:ext uri="{BB962C8B-B14F-4D97-AF65-F5344CB8AC3E}">
        <p14:creationId xmlns:p14="http://schemas.microsoft.com/office/powerpoint/2010/main" val="1421967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E82285D-05A3-4498-A854-41381C671EF0}" type="slidenum">
              <a:rPr lang="en-US"/>
              <a:pPr>
                <a:defRPr/>
              </a:pPr>
              <a:t>‹#›</a:t>
            </a:fld>
            <a:endParaRPr lang="en-US"/>
          </a:p>
        </p:txBody>
      </p:sp>
    </p:spTree>
    <p:extLst>
      <p:ext uri="{BB962C8B-B14F-4D97-AF65-F5344CB8AC3E}">
        <p14:creationId xmlns:p14="http://schemas.microsoft.com/office/powerpoint/2010/main" val="9579489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51B978F8-1583-4A1B-A46B-024C7C3BFE77}" type="slidenum">
              <a:rPr lang="en-US"/>
              <a:pPr>
                <a:defRPr/>
              </a:pPr>
              <a:t>‹#›</a:t>
            </a:fld>
            <a:endParaRPr lang="en-US"/>
          </a:p>
        </p:txBody>
      </p:sp>
    </p:spTree>
    <p:extLst>
      <p:ext uri="{BB962C8B-B14F-4D97-AF65-F5344CB8AC3E}">
        <p14:creationId xmlns:p14="http://schemas.microsoft.com/office/powerpoint/2010/main" val="1404512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974E303F-F33D-4B91-B803-2CB6CBBF85DC}" type="slidenum">
              <a:rPr lang="en-US"/>
              <a:pPr>
                <a:defRPr/>
              </a:pPr>
              <a:t>‹#›</a:t>
            </a:fld>
            <a:endParaRPr lang="en-US"/>
          </a:p>
        </p:txBody>
      </p:sp>
    </p:spTree>
    <p:extLst>
      <p:ext uri="{BB962C8B-B14F-4D97-AF65-F5344CB8AC3E}">
        <p14:creationId xmlns:p14="http://schemas.microsoft.com/office/powerpoint/2010/main" val="32065992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EBCE875C-F845-4A05-8A80-9BD80F452971}" type="slidenum">
              <a:rPr lang="en-US"/>
              <a:pPr>
                <a:defRPr/>
              </a:pPr>
              <a:t>‹#›</a:t>
            </a:fld>
            <a:endParaRPr lang="en-US"/>
          </a:p>
        </p:txBody>
      </p:sp>
    </p:spTree>
    <p:extLst>
      <p:ext uri="{BB962C8B-B14F-4D97-AF65-F5344CB8AC3E}">
        <p14:creationId xmlns:p14="http://schemas.microsoft.com/office/powerpoint/2010/main" val="11595363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9CA6A13-43B6-4CD9-B548-62ABFAA6177C}" type="slidenum">
              <a:rPr lang="en-US"/>
              <a:pPr>
                <a:defRPr/>
              </a:pPr>
              <a:t>‹#›</a:t>
            </a:fld>
            <a:endParaRPr lang="en-US"/>
          </a:p>
        </p:txBody>
      </p:sp>
    </p:spTree>
    <p:extLst>
      <p:ext uri="{BB962C8B-B14F-4D97-AF65-F5344CB8AC3E}">
        <p14:creationId xmlns:p14="http://schemas.microsoft.com/office/powerpoint/2010/main" val="20168790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516FF09-AC73-4FE9-9659-FB2A1C6B02CC}" type="slidenum">
              <a:rPr lang="en-US"/>
              <a:pPr>
                <a:defRPr/>
              </a:pPr>
              <a:t>‹#›</a:t>
            </a:fld>
            <a:endParaRPr lang="en-US"/>
          </a:p>
        </p:txBody>
      </p:sp>
    </p:spTree>
    <p:extLst>
      <p:ext uri="{BB962C8B-B14F-4D97-AF65-F5344CB8AC3E}">
        <p14:creationId xmlns:p14="http://schemas.microsoft.com/office/powerpoint/2010/main" val="21019808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BE0CE02-038D-45E1-AA75-485B30130C34}" type="slidenum">
              <a:rPr lang="en-US"/>
              <a:pPr>
                <a:defRPr/>
              </a:pPr>
              <a:t>‹#›</a:t>
            </a:fld>
            <a:endParaRPr lang="en-US"/>
          </a:p>
        </p:txBody>
      </p:sp>
    </p:spTree>
    <p:extLst>
      <p:ext uri="{BB962C8B-B14F-4D97-AF65-F5344CB8AC3E}">
        <p14:creationId xmlns:p14="http://schemas.microsoft.com/office/powerpoint/2010/main" val="3914701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13238B-D9D7-4B7E-992D-F5E93A3DCB9B}" type="slidenum">
              <a:rPr lang="en-US"/>
              <a:pPr>
                <a:defRPr/>
              </a:pPr>
              <a:t>‹#›</a:t>
            </a:fld>
            <a:endParaRPr lang="en-US"/>
          </a:p>
        </p:txBody>
      </p:sp>
    </p:spTree>
    <p:extLst>
      <p:ext uri="{BB962C8B-B14F-4D97-AF65-F5344CB8AC3E}">
        <p14:creationId xmlns:p14="http://schemas.microsoft.com/office/powerpoint/2010/main" val="29995575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C847A75-2D39-401E-883D-E1A567FE4F38}" type="slidenum">
              <a:rPr lang="en-US"/>
              <a:pPr>
                <a:defRPr/>
              </a:pPr>
              <a:t>‹#›</a:t>
            </a:fld>
            <a:endParaRPr lang="en-US"/>
          </a:p>
        </p:txBody>
      </p:sp>
    </p:spTree>
    <p:extLst>
      <p:ext uri="{BB962C8B-B14F-4D97-AF65-F5344CB8AC3E}">
        <p14:creationId xmlns:p14="http://schemas.microsoft.com/office/powerpoint/2010/main" val="37090686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8619D6-73B5-43C1-A469-E1F6A6F74B0D}" type="slidenum">
              <a:rPr lang="en-US"/>
              <a:pPr>
                <a:defRPr/>
              </a:pPr>
              <a:t>‹#›</a:t>
            </a:fld>
            <a:endParaRPr lang="en-US"/>
          </a:p>
        </p:txBody>
      </p:sp>
    </p:spTree>
    <p:extLst>
      <p:ext uri="{BB962C8B-B14F-4D97-AF65-F5344CB8AC3E}">
        <p14:creationId xmlns:p14="http://schemas.microsoft.com/office/powerpoint/2010/main" val="1504616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F5EF632E-78F0-4C8A-B275-64229716CB26}" type="slidenum">
              <a:rPr lang="en-US"/>
              <a:pPr>
                <a:defRPr/>
              </a:pPr>
              <a:t>‹#›</a:t>
            </a:fld>
            <a:endParaRPr lang="en-US"/>
          </a:p>
        </p:txBody>
      </p:sp>
    </p:spTree>
    <p:extLst>
      <p:ext uri="{BB962C8B-B14F-4D97-AF65-F5344CB8AC3E}">
        <p14:creationId xmlns:p14="http://schemas.microsoft.com/office/powerpoint/2010/main" val="21992835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2A41565-8BCC-4C52-9BF7-3BD8DF06317E}" type="slidenum">
              <a:rPr lang="en-US"/>
              <a:pPr>
                <a:defRPr/>
              </a:pPr>
              <a:t>‹#›</a:t>
            </a:fld>
            <a:endParaRPr lang="en-US"/>
          </a:p>
        </p:txBody>
      </p:sp>
    </p:spTree>
    <p:extLst>
      <p:ext uri="{BB962C8B-B14F-4D97-AF65-F5344CB8AC3E}">
        <p14:creationId xmlns:p14="http://schemas.microsoft.com/office/powerpoint/2010/main" val="26111689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467F791D-378E-4476-A5F2-251E7E664101}" type="slidenum">
              <a:rPr lang="en-US"/>
              <a:pPr/>
              <a:t>‹#›</a:t>
            </a:fld>
            <a:endParaRPr lang="en-US"/>
          </a:p>
        </p:txBody>
      </p:sp>
    </p:spTree>
    <p:extLst>
      <p:ext uri="{BB962C8B-B14F-4D97-AF65-F5344CB8AC3E}">
        <p14:creationId xmlns:p14="http://schemas.microsoft.com/office/powerpoint/2010/main" val="26955531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DF10E076-60ED-4FE0-9A20-D88FE5745B84}" type="slidenum">
              <a:rPr lang="en-US"/>
              <a:pPr/>
              <a:t>‹#›</a:t>
            </a:fld>
            <a:endParaRPr lang="en-US"/>
          </a:p>
        </p:txBody>
      </p:sp>
    </p:spTree>
    <p:extLst>
      <p:ext uri="{BB962C8B-B14F-4D97-AF65-F5344CB8AC3E}">
        <p14:creationId xmlns:p14="http://schemas.microsoft.com/office/powerpoint/2010/main" val="25452058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B75255F9-B99A-49CE-B594-B8F6BB2FC2A8}" type="slidenum">
              <a:rPr lang="en-US"/>
              <a:pPr/>
              <a:t>‹#›</a:t>
            </a:fld>
            <a:endParaRPr lang="en-US"/>
          </a:p>
        </p:txBody>
      </p:sp>
    </p:spTree>
    <p:extLst>
      <p:ext uri="{BB962C8B-B14F-4D97-AF65-F5344CB8AC3E}">
        <p14:creationId xmlns:p14="http://schemas.microsoft.com/office/powerpoint/2010/main" val="15553267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BFD09FD-1107-4256-82AB-BCA7413E73A4}" type="slidenum">
              <a:rPr lang="en-US"/>
              <a:pPr/>
              <a:t>‹#›</a:t>
            </a:fld>
            <a:endParaRPr lang="en-US"/>
          </a:p>
        </p:txBody>
      </p:sp>
    </p:spTree>
    <p:extLst>
      <p:ext uri="{BB962C8B-B14F-4D97-AF65-F5344CB8AC3E}">
        <p14:creationId xmlns:p14="http://schemas.microsoft.com/office/powerpoint/2010/main" val="36444133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1445DD8B-309A-4C66-B4B0-2203B7667FF6}" type="slidenum">
              <a:rPr lang="en-US"/>
              <a:pPr/>
              <a:t>‹#›</a:t>
            </a:fld>
            <a:endParaRPr lang="en-US"/>
          </a:p>
        </p:txBody>
      </p:sp>
    </p:spTree>
    <p:extLst>
      <p:ext uri="{BB962C8B-B14F-4D97-AF65-F5344CB8AC3E}">
        <p14:creationId xmlns:p14="http://schemas.microsoft.com/office/powerpoint/2010/main" val="14257812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E5502C76-82A6-45FF-8CC6-8E9ACEEFBB18}" type="slidenum">
              <a:rPr lang="en-US"/>
              <a:pPr/>
              <a:t>‹#›</a:t>
            </a:fld>
            <a:endParaRPr lang="en-US"/>
          </a:p>
        </p:txBody>
      </p:sp>
    </p:spTree>
    <p:extLst>
      <p:ext uri="{BB962C8B-B14F-4D97-AF65-F5344CB8AC3E}">
        <p14:creationId xmlns:p14="http://schemas.microsoft.com/office/powerpoint/2010/main" val="3272044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2E02C1-C6F6-45A4-8FE6-D0ACBD7EC56F}" type="slidenum">
              <a:rPr lang="en-US"/>
              <a:pPr>
                <a:defRPr/>
              </a:pPr>
              <a:t>‹#›</a:t>
            </a:fld>
            <a:endParaRPr lang="en-US"/>
          </a:p>
        </p:txBody>
      </p:sp>
    </p:spTree>
    <p:extLst>
      <p:ext uri="{BB962C8B-B14F-4D97-AF65-F5344CB8AC3E}">
        <p14:creationId xmlns:p14="http://schemas.microsoft.com/office/powerpoint/2010/main" val="284663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C3149F39-DEF9-4BC5-9F36-A991D3C163F5}" type="slidenum">
              <a:rPr lang="en-US"/>
              <a:pPr/>
              <a:t>‹#›</a:t>
            </a:fld>
            <a:endParaRPr lang="en-US"/>
          </a:p>
        </p:txBody>
      </p:sp>
    </p:spTree>
    <p:extLst>
      <p:ext uri="{BB962C8B-B14F-4D97-AF65-F5344CB8AC3E}">
        <p14:creationId xmlns:p14="http://schemas.microsoft.com/office/powerpoint/2010/main" val="17543413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F9E4EB1B-1924-4862-A486-D522F0580F86}" type="slidenum">
              <a:rPr lang="en-US"/>
              <a:pPr/>
              <a:t>‹#›</a:t>
            </a:fld>
            <a:endParaRPr lang="en-US"/>
          </a:p>
        </p:txBody>
      </p:sp>
    </p:spTree>
    <p:extLst>
      <p:ext uri="{BB962C8B-B14F-4D97-AF65-F5344CB8AC3E}">
        <p14:creationId xmlns:p14="http://schemas.microsoft.com/office/powerpoint/2010/main" val="15027997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56273C24-96CE-4073-B133-B8AF61C10A8A}" type="slidenum">
              <a:rPr lang="en-US"/>
              <a:pPr/>
              <a:t>‹#›</a:t>
            </a:fld>
            <a:endParaRPr lang="en-US"/>
          </a:p>
        </p:txBody>
      </p:sp>
    </p:spTree>
    <p:extLst>
      <p:ext uri="{BB962C8B-B14F-4D97-AF65-F5344CB8AC3E}">
        <p14:creationId xmlns:p14="http://schemas.microsoft.com/office/powerpoint/2010/main" val="21905292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612FF8FC-9C2B-46F5-9508-8A18DE84B5C2}" type="slidenum">
              <a:rPr lang="en-US"/>
              <a:pPr/>
              <a:t>‹#›</a:t>
            </a:fld>
            <a:endParaRPr lang="en-US"/>
          </a:p>
        </p:txBody>
      </p:sp>
    </p:spTree>
    <p:extLst>
      <p:ext uri="{BB962C8B-B14F-4D97-AF65-F5344CB8AC3E}">
        <p14:creationId xmlns:p14="http://schemas.microsoft.com/office/powerpoint/2010/main" val="35576366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pitchFamily="34" charset="0"/>
                <a:ea typeface="MS PGothic" pitchFamily="34" charset="-128"/>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panose="020B0604020202020204" pitchFamily="34" charset="0"/>
              </a:defRPr>
            </a:lvl1pPr>
          </a:lstStyle>
          <a:p>
            <a:fld id="{5188C217-86E1-453B-A5E3-0AFA590BA5D7}" type="slidenum">
              <a:rPr lang="en-US"/>
              <a:pPr/>
              <a:t>‹#›</a:t>
            </a:fld>
            <a:endParaRPr lang="en-US"/>
          </a:p>
        </p:txBody>
      </p:sp>
    </p:spTree>
    <p:extLst>
      <p:ext uri="{BB962C8B-B14F-4D97-AF65-F5344CB8AC3E}">
        <p14:creationId xmlns:p14="http://schemas.microsoft.com/office/powerpoint/2010/main" val="12172557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AF730A5-F508-4E83-9946-436B3D1889C8}"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0C994151-1A38-4840-A2EA-6799C4691FE7}" type="slidenum">
              <a:rPr lang="en-US"/>
              <a:pPr>
                <a:defRPr/>
              </a:pPr>
              <a:t>‹#›</a:t>
            </a:fld>
            <a:endParaRPr lang="en-US"/>
          </a:p>
        </p:txBody>
      </p:sp>
    </p:spTree>
    <p:extLst>
      <p:ext uri="{BB962C8B-B14F-4D97-AF65-F5344CB8AC3E}">
        <p14:creationId xmlns:p14="http://schemas.microsoft.com/office/powerpoint/2010/main" val="34406373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3012986-EC96-4BD4-A565-DCCA0C1FE7F7}"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EFE86864-8CC1-40BB-B273-4945FF7F984D}" type="slidenum">
              <a:rPr lang="en-US"/>
              <a:pPr>
                <a:defRPr/>
              </a:pPr>
              <a:t>‹#›</a:t>
            </a:fld>
            <a:endParaRPr lang="en-US"/>
          </a:p>
        </p:txBody>
      </p:sp>
    </p:spTree>
    <p:extLst>
      <p:ext uri="{BB962C8B-B14F-4D97-AF65-F5344CB8AC3E}">
        <p14:creationId xmlns:p14="http://schemas.microsoft.com/office/powerpoint/2010/main" val="31470484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D976796-BEC3-48D1-AA6F-236F14496DCA}"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FCB2EF2F-D128-4F80-88A4-A24DFB3BD6E1}" type="slidenum">
              <a:rPr lang="en-US"/>
              <a:pPr>
                <a:defRPr/>
              </a:pPr>
              <a:t>‹#›</a:t>
            </a:fld>
            <a:endParaRPr lang="en-US"/>
          </a:p>
        </p:txBody>
      </p:sp>
    </p:spTree>
    <p:extLst>
      <p:ext uri="{BB962C8B-B14F-4D97-AF65-F5344CB8AC3E}">
        <p14:creationId xmlns:p14="http://schemas.microsoft.com/office/powerpoint/2010/main" val="18981095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0F571CE-1B89-4407-B53F-413E105707BA}"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E6B3A2FD-9C5D-4E19-848C-4A29F925423A}" type="slidenum">
              <a:rPr lang="en-US"/>
              <a:pPr>
                <a:defRPr/>
              </a:pPr>
              <a:t>‹#›</a:t>
            </a:fld>
            <a:endParaRPr lang="en-US"/>
          </a:p>
        </p:txBody>
      </p:sp>
    </p:spTree>
    <p:extLst>
      <p:ext uri="{BB962C8B-B14F-4D97-AF65-F5344CB8AC3E}">
        <p14:creationId xmlns:p14="http://schemas.microsoft.com/office/powerpoint/2010/main" val="40119930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9BC976F-2578-45DB-B405-3BF20D29CA00}" type="datetimeFigureOut">
              <a:rPr lang="en-US"/>
              <a:pPr>
                <a:defRPr/>
              </a:pPr>
              <a:t>5/26/2015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5879743E-F31E-4AB0-8172-6FDD9503B835}" type="slidenum">
              <a:rPr lang="en-US"/>
              <a:pPr>
                <a:defRPr/>
              </a:pPr>
              <a:t>‹#›</a:t>
            </a:fld>
            <a:endParaRPr lang="en-US"/>
          </a:p>
        </p:txBody>
      </p:sp>
    </p:spTree>
    <p:extLst>
      <p:ext uri="{BB962C8B-B14F-4D97-AF65-F5344CB8AC3E}">
        <p14:creationId xmlns:p14="http://schemas.microsoft.com/office/powerpoint/2010/main" val="161617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992EEE6-7934-4447-AE7E-DB8B5B5BAD05}" type="slidenum">
              <a:rPr lang="en-US"/>
              <a:pPr>
                <a:defRPr/>
              </a:pPr>
              <a:t>‹#›</a:t>
            </a:fld>
            <a:endParaRPr lang="en-US"/>
          </a:p>
        </p:txBody>
      </p:sp>
    </p:spTree>
    <p:extLst>
      <p:ext uri="{BB962C8B-B14F-4D97-AF65-F5344CB8AC3E}">
        <p14:creationId xmlns:p14="http://schemas.microsoft.com/office/powerpoint/2010/main" val="34014148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37F9C49-7F62-4157-988B-26AB7F684697}" type="datetimeFigureOut">
              <a:rPr lang="en-US"/>
              <a:pPr>
                <a:defRPr/>
              </a:pPr>
              <a:t>5/26/2015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44B092DA-4F44-4E95-A7BA-D178A91E1622}" type="slidenum">
              <a:rPr lang="en-US"/>
              <a:pPr>
                <a:defRPr/>
              </a:pPr>
              <a:t>‹#›</a:t>
            </a:fld>
            <a:endParaRPr lang="en-US"/>
          </a:p>
        </p:txBody>
      </p:sp>
    </p:spTree>
    <p:extLst>
      <p:ext uri="{BB962C8B-B14F-4D97-AF65-F5344CB8AC3E}">
        <p14:creationId xmlns:p14="http://schemas.microsoft.com/office/powerpoint/2010/main" val="13271425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1379732-3100-4B9F-9256-5D7DA77D550B}" type="datetimeFigureOut">
              <a:rPr lang="en-US"/>
              <a:pPr>
                <a:defRPr/>
              </a:pPr>
              <a:t>5/26/2015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8AC0FBBA-2C60-4F2D-A42E-7BE7C9523ED3}" type="slidenum">
              <a:rPr lang="en-US"/>
              <a:pPr>
                <a:defRPr/>
              </a:pPr>
              <a:t>‹#›</a:t>
            </a:fld>
            <a:endParaRPr lang="en-US"/>
          </a:p>
        </p:txBody>
      </p:sp>
    </p:spTree>
    <p:extLst>
      <p:ext uri="{BB962C8B-B14F-4D97-AF65-F5344CB8AC3E}">
        <p14:creationId xmlns:p14="http://schemas.microsoft.com/office/powerpoint/2010/main" val="19685176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7C3F496-20CB-4EA6-841F-088E79ED53BD}"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7F2E2205-2EBC-4F63-BC61-98BE03305BCD}" type="slidenum">
              <a:rPr lang="en-US"/>
              <a:pPr>
                <a:defRPr/>
              </a:pPr>
              <a:t>‹#›</a:t>
            </a:fld>
            <a:endParaRPr lang="en-US"/>
          </a:p>
        </p:txBody>
      </p:sp>
    </p:spTree>
    <p:extLst>
      <p:ext uri="{BB962C8B-B14F-4D97-AF65-F5344CB8AC3E}">
        <p14:creationId xmlns:p14="http://schemas.microsoft.com/office/powerpoint/2010/main" val="3593048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6121F03-F834-4741-9723-4EA2A54E74D3}"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F9894B58-3CA0-45DF-96B7-5FA408390922}" type="slidenum">
              <a:rPr lang="en-US"/>
              <a:pPr>
                <a:defRPr/>
              </a:pPr>
              <a:t>‹#›</a:t>
            </a:fld>
            <a:endParaRPr lang="en-US"/>
          </a:p>
        </p:txBody>
      </p:sp>
    </p:spTree>
    <p:extLst>
      <p:ext uri="{BB962C8B-B14F-4D97-AF65-F5344CB8AC3E}">
        <p14:creationId xmlns:p14="http://schemas.microsoft.com/office/powerpoint/2010/main" val="13515205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42D558C-F4D1-41D7-8D6E-BAD006E87ABA}"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6D323F3-73A8-49B1-97FB-BF3A8B6E84C5}" type="slidenum">
              <a:rPr lang="en-US"/>
              <a:pPr>
                <a:defRPr/>
              </a:pPr>
              <a:t>‹#›</a:t>
            </a:fld>
            <a:endParaRPr lang="en-US"/>
          </a:p>
        </p:txBody>
      </p:sp>
    </p:spTree>
    <p:extLst>
      <p:ext uri="{BB962C8B-B14F-4D97-AF65-F5344CB8AC3E}">
        <p14:creationId xmlns:p14="http://schemas.microsoft.com/office/powerpoint/2010/main" val="33317519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02C4D63-FFCE-4ACE-AD32-DC7C2DF3C505}"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A7B0EA26-D8A8-4238-B875-A1644B48483E}" type="slidenum">
              <a:rPr lang="en-US"/>
              <a:pPr>
                <a:defRPr/>
              </a:pPr>
              <a:t>‹#›</a:t>
            </a:fld>
            <a:endParaRPr lang="en-US"/>
          </a:p>
        </p:txBody>
      </p:sp>
    </p:spTree>
    <p:extLst>
      <p:ext uri="{BB962C8B-B14F-4D97-AF65-F5344CB8AC3E}">
        <p14:creationId xmlns:p14="http://schemas.microsoft.com/office/powerpoint/2010/main" val="20894315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9A42D-8B29-4174-8141-1318C89E8A70}" type="slidenum">
              <a:rPr lang="en-US"/>
              <a:pPr>
                <a:defRPr/>
              </a:pPr>
              <a:t>‹#›</a:t>
            </a:fld>
            <a:endParaRPr lang="en-US"/>
          </a:p>
        </p:txBody>
      </p:sp>
    </p:spTree>
    <p:extLst>
      <p:ext uri="{BB962C8B-B14F-4D97-AF65-F5344CB8AC3E}">
        <p14:creationId xmlns:p14="http://schemas.microsoft.com/office/powerpoint/2010/main" val="14496787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4D32F9-59D7-4E53-AE94-0923158E9342}" type="slidenum">
              <a:rPr lang="en-US"/>
              <a:pPr>
                <a:defRPr/>
              </a:pPr>
              <a:t>‹#›</a:t>
            </a:fld>
            <a:endParaRPr lang="en-US"/>
          </a:p>
        </p:txBody>
      </p:sp>
    </p:spTree>
    <p:extLst>
      <p:ext uri="{BB962C8B-B14F-4D97-AF65-F5344CB8AC3E}">
        <p14:creationId xmlns:p14="http://schemas.microsoft.com/office/powerpoint/2010/main" val="13036161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FC90D0-1566-4FFB-B7B8-AEB49B71596E}" type="slidenum">
              <a:rPr lang="en-US"/>
              <a:pPr>
                <a:defRPr/>
              </a:pPr>
              <a:t>‹#›</a:t>
            </a:fld>
            <a:endParaRPr lang="en-US"/>
          </a:p>
        </p:txBody>
      </p:sp>
    </p:spTree>
    <p:extLst>
      <p:ext uri="{BB962C8B-B14F-4D97-AF65-F5344CB8AC3E}">
        <p14:creationId xmlns:p14="http://schemas.microsoft.com/office/powerpoint/2010/main" val="30930495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AC421A-B8CF-439F-BAD7-BA7CD198403C}" type="slidenum">
              <a:rPr lang="en-US"/>
              <a:pPr>
                <a:defRPr/>
              </a:pPr>
              <a:t>‹#›</a:t>
            </a:fld>
            <a:endParaRPr lang="en-US"/>
          </a:p>
        </p:txBody>
      </p:sp>
    </p:spTree>
    <p:extLst>
      <p:ext uri="{BB962C8B-B14F-4D97-AF65-F5344CB8AC3E}">
        <p14:creationId xmlns:p14="http://schemas.microsoft.com/office/powerpoint/2010/main" val="413376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FF8F188B-AE0D-4F70-AB17-E4365730CFB5}" type="slidenum">
              <a:rPr lang="en-US"/>
              <a:pPr>
                <a:defRPr/>
              </a:pPr>
              <a:t>‹#›</a:t>
            </a:fld>
            <a:endParaRPr lang="en-US"/>
          </a:p>
        </p:txBody>
      </p:sp>
    </p:spTree>
    <p:extLst>
      <p:ext uri="{BB962C8B-B14F-4D97-AF65-F5344CB8AC3E}">
        <p14:creationId xmlns:p14="http://schemas.microsoft.com/office/powerpoint/2010/main" val="35295211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9AEBB9-BF1D-4F97-AB8D-3C1EC4B70B90}" type="slidenum">
              <a:rPr lang="en-US"/>
              <a:pPr>
                <a:defRPr/>
              </a:pPr>
              <a:t>‹#›</a:t>
            </a:fld>
            <a:endParaRPr lang="en-US"/>
          </a:p>
        </p:txBody>
      </p:sp>
    </p:spTree>
    <p:extLst>
      <p:ext uri="{BB962C8B-B14F-4D97-AF65-F5344CB8AC3E}">
        <p14:creationId xmlns:p14="http://schemas.microsoft.com/office/powerpoint/2010/main" val="6946337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E2F480-D318-461E-9309-99A7429E503F}" type="slidenum">
              <a:rPr lang="en-US"/>
              <a:pPr>
                <a:defRPr/>
              </a:pPr>
              <a:t>‹#›</a:t>
            </a:fld>
            <a:endParaRPr lang="en-US"/>
          </a:p>
        </p:txBody>
      </p:sp>
    </p:spTree>
    <p:extLst>
      <p:ext uri="{BB962C8B-B14F-4D97-AF65-F5344CB8AC3E}">
        <p14:creationId xmlns:p14="http://schemas.microsoft.com/office/powerpoint/2010/main" val="7504225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29B40B-016E-445C-835E-69D1D36938D2}" type="slidenum">
              <a:rPr lang="en-US"/>
              <a:pPr>
                <a:defRPr/>
              </a:pPr>
              <a:t>‹#›</a:t>
            </a:fld>
            <a:endParaRPr lang="en-US"/>
          </a:p>
        </p:txBody>
      </p:sp>
    </p:spTree>
    <p:extLst>
      <p:ext uri="{BB962C8B-B14F-4D97-AF65-F5344CB8AC3E}">
        <p14:creationId xmlns:p14="http://schemas.microsoft.com/office/powerpoint/2010/main" val="25703333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5144C9-8D7E-4AF0-B7FA-C9FC8FB08DC6}" type="slidenum">
              <a:rPr lang="en-US"/>
              <a:pPr>
                <a:defRPr/>
              </a:pPr>
              <a:t>‹#›</a:t>
            </a:fld>
            <a:endParaRPr lang="en-US"/>
          </a:p>
        </p:txBody>
      </p:sp>
    </p:spTree>
    <p:extLst>
      <p:ext uri="{BB962C8B-B14F-4D97-AF65-F5344CB8AC3E}">
        <p14:creationId xmlns:p14="http://schemas.microsoft.com/office/powerpoint/2010/main" val="4123200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D80-5003-4F0E-9BD9-7F96BA92B2A1}" type="slidenum">
              <a:rPr lang="en-US"/>
              <a:pPr>
                <a:defRPr/>
              </a:pPr>
              <a:t>‹#›</a:t>
            </a:fld>
            <a:endParaRPr lang="en-US"/>
          </a:p>
        </p:txBody>
      </p:sp>
    </p:spTree>
    <p:extLst>
      <p:ext uri="{BB962C8B-B14F-4D97-AF65-F5344CB8AC3E}">
        <p14:creationId xmlns:p14="http://schemas.microsoft.com/office/powerpoint/2010/main" val="35108322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4554D4-4BB2-4E31-86D4-B29143DC3B1B}" type="slidenum">
              <a:rPr lang="en-US"/>
              <a:pPr>
                <a:defRPr/>
              </a:pPr>
              <a:t>‹#›</a:t>
            </a:fld>
            <a:endParaRPr lang="en-US"/>
          </a:p>
        </p:txBody>
      </p:sp>
    </p:spTree>
    <p:extLst>
      <p:ext uri="{BB962C8B-B14F-4D97-AF65-F5344CB8AC3E}">
        <p14:creationId xmlns:p14="http://schemas.microsoft.com/office/powerpoint/2010/main" val="17884538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C9E75-46B1-441B-A5A9-396E0B447097}" type="slidenum">
              <a:rPr lang="en-US"/>
              <a:pPr>
                <a:defRPr/>
              </a:pPr>
              <a:t>‹#›</a:t>
            </a:fld>
            <a:endParaRPr lang="en-US"/>
          </a:p>
        </p:txBody>
      </p:sp>
    </p:spTree>
    <p:extLst>
      <p:ext uri="{BB962C8B-B14F-4D97-AF65-F5344CB8AC3E}">
        <p14:creationId xmlns:p14="http://schemas.microsoft.com/office/powerpoint/2010/main" val="31546629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BAA6DC-2521-470F-B488-9B1ECF9C91BD}" type="slidenum">
              <a:rPr lang="en-US"/>
              <a:pPr>
                <a:defRPr/>
              </a:pPr>
              <a:t>‹#›</a:t>
            </a:fld>
            <a:endParaRPr lang="en-US"/>
          </a:p>
        </p:txBody>
      </p:sp>
    </p:spTree>
    <p:extLst>
      <p:ext uri="{BB962C8B-B14F-4D97-AF65-F5344CB8AC3E}">
        <p14:creationId xmlns:p14="http://schemas.microsoft.com/office/powerpoint/2010/main" val="28269697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12093-2298-45CA-9CE8-9CBA22BED0E5}" type="slidenum">
              <a:rPr lang="en-US"/>
              <a:pPr>
                <a:defRPr/>
              </a:pPr>
              <a:t>‹#›</a:t>
            </a:fld>
            <a:endParaRPr lang="en-US"/>
          </a:p>
        </p:txBody>
      </p:sp>
    </p:spTree>
    <p:extLst>
      <p:ext uri="{BB962C8B-B14F-4D97-AF65-F5344CB8AC3E}">
        <p14:creationId xmlns:p14="http://schemas.microsoft.com/office/powerpoint/2010/main" val="7054264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734F323-43A1-480C-83AE-53BC1DFB2E2D}" type="slidenum">
              <a:rPr lang="en-US"/>
              <a:pPr>
                <a:defRPr/>
              </a:pPr>
              <a:t>‹#›</a:t>
            </a:fld>
            <a:endParaRPr lang="en-US"/>
          </a:p>
        </p:txBody>
      </p:sp>
    </p:spTree>
    <p:extLst>
      <p:ext uri="{BB962C8B-B14F-4D97-AF65-F5344CB8AC3E}">
        <p14:creationId xmlns:p14="http://schemas.microsoft.com/office/powerpoint/2010/main" val="3285808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AAA2DA6-B81D-48C5-A790-B77AC1B8A1E6}" type="slidenum">
              <a:rPr lang="en-US"/>
              <a:pPr>
                <a:defRPr/>
              </a:pPr>
              <a:t>‹#›</a:t>
            </a:fld>
            <a:endParaRPr lang="en-US"/>
          </a:p>
        </p:txBody>
      </p:sp>
    </p:spTree>
    <p:extLst>
      <p:ext uri="{BB962C8B-B14F-4D97-AF65-F5344CB8AC3E}">
        <p14:creationId xmlns:p14="http://schemas.microsoft.com/office/powerpoint/2010/main" val="155368358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690"/>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8AF271-14AC-4098-AE25-89C00628EB8F}" type="slidenum">
              <a:rPr lang="en-US"/>
              <a:pPr>
                <a:defRPr/>
              </a:pPr>
              <a:t>‹#›</a:t>
            </a:fld>
            <a:endParaRPr lang="en-US"/>
          </a:p>
        </p:txBody>
      </p:sp>
    </p:spTree>
    <p:extLst>
      <p:ext uri="{BB962C8B-B14F-4D97-AF65-F5344CB8AC3E}">
        <p14:creationId xmlns:p14="http://schemas.microsoft.com/office/powerpoint/2010/main" val="23301020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65B55-E416-4FAA-9F94-21CDD360D953}" type="slidenum">
              <a:rPr lang="en-US"/>
              <a:pPr>
                <a:defRPr/>
              </a:pPr>
              <a:t>‹#›</a:t>
            </a:fld>
            <a:endParaRPr lang="en-US"/>
          </a:p>
        </p:txBody>
      </p:sp>
    </p:spTree>
    <p:extLst>
      <p:ext uri="{BB962C8B-B14F-4D97-AF65-F5344CB8AC3E}">
        <p14:creationId xmlns:p14="http://schemas.microsoft.com/office/powerpoint/2010/main" val="2569596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12686B-EC35-4D26-B8B4-9870EB80393F}" type="slidenum">
              <a:rPr lang="en-US"/>
              <a:pPr>
                <a:defRPr/>
              </a:pPr>
              <a:t>‹#›</a:t>
            </a:fld>
            <a:endParaRPr lang="en-US"/>
          </a:p>
        </p:txBody>
      </p:sp>
    </p:spTree>
    <p:extLst>
      <p:ext uri="{BB962C8B-B14F-4D97-AF65-F5344CB8AC3E}">
        <p14:creationId xmlns:p14="http://schemas.microsoft.com/office/powerpoint/2010/main" val="34606510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F62B92-6B70-4FFC-BDFD-BB566EAA7CDF}" type="slidenum">
              <a:rPr lang="en-US"/>
              <a:pPr>
                <a:defRPr/>
              </a:pPr>
              <a:t>‹#›</a:t>
            </a:fld>
            <a:endParaRPr lang="en-US"/>
          </a:p>
        </p:txBody>
      </p:sp>
    </p:spTree>
    <p:extLst>
      <p:ext uri="{BB962C8B-B14F-4D97-AF65-F5344CB8AC3E}">
        <p14:creationId xmlns:p14="http://schemas.microsoft.com/office/powerpoint/2010/main" val="9125649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FD73D0-6F4C-4267-98C2-972182023D4A}" type="slidenum">
              <a:rPr lang="en-US"/>
              <a:pPr>
                <a:defRPr/>
              </a:pPr>
              <a:t>‹#›</a:t>
            </a:fld>
            <a:endParaRPr lang="en-US"/>
          </a:p>
        </p:txBody>
      </p:sp>
    </p:spTree>
    <p:extLst>
      <p:ext uri="{BB962C8B-B14F-4D97-AF65-F5344CB8AC3E}">
        <p14:creationId xmlns:p14="http://schemas.microsoft.com/office/powerpoint/2010/main" val="40656056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47F347-F00B-470E-8170-7D457E24C39D}" type="slidenum">
              <a:rPr lang="en-US"/>
              <a:pPr>
                <a:defRPr/>
              </a:pPr>
              <a:t>‹#›</a:t>
            </a:fld>
            <a:endParaRPr lang="en-US"/>
          </a:p>
        </p:txBody>
      </p:sp>
    </p:spTree>
    <p:extLst>
      <p:ext uri="{BB962C8B-B14F-4D97-AF65-F5344CB8AC3E}">
        <p14:creationId xmlns:p14="http://schemas.microsoft.com/office/powerpoint/2010/main" val="40136925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948F08-963E-4080-8A0F-B4E523791B3D}" type="slidenum">
              <a:rPr lang="en-US"/>
              <a:pPr>
                <a:defRPr/>
              </a:pPr>
              <a:t>‹#›</a:t>
            </a:fld>
            <a:endParaRPr lang="en-US"/>
          </a:p>
        </p:txBody>
      </p:sp>
    </p:spTree>
    <p:extLst>
      <p:ext uri="{BB962C8B-B14F-4D97-AF65-F5344CB8AC3E}">
        <p14:creationId xmlns:p14="http://schemas.microsoft.com/office/powerpoint/2010/main" val="36602951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DCC6A89-8404-4771-A19F-0CA60F19ADE6}" type="slidenum">
              <a:rPr lang="en-US"/>
              <a:pPr>
                <a:defRPr/>
              </a:pPr>
              <a:t>‹#›</a:t>
            </a:fld>
            <a:endParaRPr lang="en-US"/>
          </a:p>
        </p:txBody>
      </p:sp>
    </p:spTree>
    <p:extLst>
      <p:ext uri="{BB962C8B-B14F-4D97-AF65-F5344CB8AC3E}">
        <p14:creationId xmlns:p14="http://schemas.microsoft.com/office/powerpoint/2010/main" val="30928131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AB6E76-FB3D-474F-9C56-0E7044F66E76}" type="slidenum">
              <a:rPr lang="en-US"/>
              <a:pPr>
                <a:defRPr/>
              </a:pPr>
              <a:t>‹#›</a:t>
            </a:fld>
            <a:endParaRPr lang="en-US"/>
          </a:p>
        </p:txBody>
      </p:sp>
    </p:spTree>
    <p:extLst>
      <p:ext uri="{BB962C8B-B14F-4D97-AF65-F5344CB8AC3E}">
        <p14:creationId xmlns:p14="http://schemas.microsoft.com/office/powerpoint/2010/main" val="35408403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E35B36-B65E-48BF-9888-65A51EE24D3D}" type="slidenum">
              <a:rPr lang="en-US"/>
              <a:pPr>
                <a:defRPr/>
              </a:pPr>
              <a:t>‹#›</a:t>
            </a:fld>
            <a:endParaRPr lang="en-US"/>
          </a:p>
        </p:txBody>
      </p:sp>
    </p:spTree>
    <p:extLst>
      <p:ext uri="{BB962C8B-B14F-4D97-AF65-F5344CB8AC3E}">
        <p14:creationId xmlns:p14="http://schemas.microsoft.com/office/powerpoint/2010/main" val="104607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37C3481-D51C-4C69-8E0A-B5960550DA95}" type="slidenum">
              <a:rPr lang="en-US"/>
              <a:pPr>
                <a:defRPr/>
              </a:pPr>
              <a:t>‹#›</a:t>
            </a:fld>
            <a:endParaRPr lang="en-US"/>
          </a:p>
        </p:txBody>
      </p:sp>
    </p:spTree>
    <p:extLst>
      <p:ext uri="{BB962C8B-B14F-4D97-AF65-F5344CB8AC3E}">
        <p14:creationId xmlns:p14="http://schemas.microsoft.com/office/powerpoint/2010/main" val="42103034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3FF91-FD46-490F-A286-DCA230299B8C}" type="slidenum">
              <a:rPr lang="en-US"/>
              <a:pPr>
                <a:defRPr/>
              </a:pPr>
              <a:t>‹#›</a:t>
            </a:fld>
            <a:endParaRPr lang="en-US"/>
          </a:p>
        </p:txBody>
      </p:sp>
    </p:spTree>
    <p:extLst>
      <p:ext uri="{BB962C8B-B14F-4D97-AF65-F5344CB8AC3E}">
        <p14:creationId xmlns:p14="http://schemas.microsoft.com/office/powerpoint/2010/main" val="7332540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F6A2AD-E597-4F6F-8886-6404CFF8BEEB}" type="slidenum">
              <a:rPr lang="en-US"/>
              <a:pPr>
                <a:defRPr/>
              </a:pPr>
              <a:t>‹#›</a:t>
            </a:fld>
            <a:endParaRPr lang="en-US"/>
          </a:p>
        </p:txBody>
      </p:sp>
    </p:spTree>
    <p:extLst>
      <p:ext uri="{BB962C8B-B14F-4D97-AF65-F5344CB8AC3E}">
        <p14:creationId xmlns:p14="http://schemas.microsoft.com/office/powerpoint/2010/main" val="11862296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C70BD80-E881-4724-ABD3-6000F13BB9B1}" type="slidenum">
              <a:rPr lang="en-US"/>
              <a:pPr>
                <a:defRPr/>
              </a:pPr>
              <a:t>‹#›</a:t>
            </a:fld>
            <a:endParaRPr lang="en-US"/>
          </a:p>
        </p:txBody>
      </p:sp>
    </p:spTree>
    <p:extLst>
      <p:ext uri="{BB962C8B-B14F-4D97-AF65-F5344CB8AC3E}">
        <p14:creationId xmlns:p14="http://schemas.microsoft.com/office/powerpoint/2010/main" val="1144988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2D1913-C40D-416D-B68D-5A1692AFDF9F}" type="slidenum">
              <a:rPr lang="en-US"/>
              <a:pPr>
                <a:defRPr/>
              </a:pPr>
              <a:t>‹#›</a:t>
            </a:fld>
            <a:endParaRPr lang="en-US"/>
          </a:p>
        </p:txBody>
      </p:sp>
    </p:spTree>
    <p:extLst>
      <p:ext uri="{BB962C8B-B14F-4D97-AF65-F5344CB8AC3E}">
        <p14:creationId xmlns:p14="http://schemas.microsoft.com/office/powerpoint/2010/main" val="16411109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3463BE-906C-4B14-8980-54CC1FEE0D32}" type="slidenum">
              <a:rPr lang="en-US"/>
              <a:pPr>
                <a:defRPr/>
              </a:pPr>
              <a:t>‹#›</a:t>
            </a:fld>
            <a:endParaRPr lang="en-US"/>
          </a:p>
        </p:txBody>
      </p:sp>
    </p:spTree>
    <p:extLst>
      <p:ext uri="{BB962C8B-B14F-4D97-AF65-F5344CB8AC3E}">
        <p14:creationId xmlns:p14="http://schemas.microsoft.com/office/powerpoint/2010/main" val="38703861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BC70229-9C28-4BEF-8556-21055B040F50}" type="slidenum">
              <a:rPr lang="en-US"/>
              <a:pPr>
                <a:defRPr/>
              </a:pPr>
              <a:t>‹#›</a:t>
            </a:fld>
            <a:endParaRPr lang="en-US"/>
          </a:p>
        </p:txBody>
      </p:sp>
    </p:spTree>
    <p:extLst>
      <p:ext uri="{BB962C8B-B14F-4D97-AF65-F5344CB8AC3E}">
        <p14:creationId xmlns:p14="http://schemas.microsoft.com/office/powerpoint/2010/main" val="18399487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129581-4F60-4B01-9606-9E1F6BD37015}" type="slidenum">
              <a:rPr lang="en-US"/>
              <a:pPr/>
              <a:t>‹#›</a:t>
            </a:fld>
            <a:endParaRPr lang="en-US"/>
          </a:p>
        </p:txBody>
      </p:sp>
    </p:spTree>
    <p:extLst>
      <p:ext uri="{BB962C8B-B14F-4D97-AF65-F5344CB8AC3E}">
        <p14:creationId xmlns:p14="http://schemas.microsoft.com/office/powerpoint/2010/main" val="27044239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A8169D-21B0-4E11-87EB-A3A72531F4AC}" type="slidenum">
              <a:rPr lang="en-US"/>
              <a:pPr/>
              <a:t>‹#›</a:t>
            </a:fld>
            <a:endParaRPr lang="en-US"/>
          </a:p>
        </p:txBody>
      </p:sp>
    </p:spTree>
    <p:extLst>
      <p:ext uri="{BB962C8B-B14F-4D97-AF65-F5344CB8AC3E}">
        <p14:creationId xmlns:p14="http://schemas.microsoft.com/office/powerpoint/2010/main" val="421031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4D637BC-3FF2-4C15-A879-9B4235D1C332}" type="slidenum">
              <a:rPr lang="en-US"/>
              <a:pPr/>
              <a:t>‹#›</a:t>
            </a:fld>
            <a:endParaRPr lang="en-US"/>
          </a:p>
        </p:txBody>
      </p:sp>
    </p:spTree>
    <p:extLst>
      <p:ext uri="{BB962C8B-B14F-4D97-AF65-F5344CB8AC3E}">
        <p14:creationId xmlns:p14="http://schemas.microsoft.com/office/powerpoint/2010/main" val="8296085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F1766C6-2803-45AF-892C-7C522E7108A4}" type="slidenum">
              <a:rPr lang="en-US"/>
              <a:pPr/>
              <a:t>‹#›</a:t>
            </a:fld>
            <a:endParaRPr lang="en-US"/>
          </a:p>
        </p:txBody>
      </p:sp>
    </p:spTree>
    <p:extLst>
      <p:ext uri="{BB962C8B-B14F-4D97-AF65-F5344CB8AC3E}">
        <p14:creationId xmlns:p14="http://schemas.microsoft.com/office/powerpoint/2010/main" val="1122240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03839BF-8D02-4CF8-A9DA-8D9034E61461}"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B7B3DFE-CB8E-4098-9386-1203A88A3B67}" type="slidenum">
              <a:rPr lang="en-US"/>
              <a:pPr>
                <a:defRPr/>
              </a:pPr>
              <a:t>‹#›</a:t>
            </a:fld>
            <a:endParaRPr lang="en-US"/>
          </a:p>
        </p:txBody>
      </p:sp>
    </p:spTree>
    <p:extLst>
      <p:ext uri="{BB962C8B-B14F-4D97-AF65-F5344CB8AC3E}">
        <p14:creationId xmlns:p14="http://schemas.microsoft.com/office/powerpoint/2010/main" val="972772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CECE3F-F5F8-4E3C-B63E-A40FE00CEE93}" type="slidenum">
              <a:rPr lang="en-US"/>
              <a:pPr>
                <a:defRPr/>
              </a:pPr>
              <a:t>‹#›</a:t>
            </a:fld>
            <a:endParaRPr lang="en-US"/>
          </a:p>
        </p:txBody>
      </p:sp>
    </p:spTree>
    <p:extLst>
      <p:ext uri="{BB962C8B-B14F-4D97-AF65-F5344CB8AC3E}">
        <p14:creationId xmlns:p14="http://schemas.microsoft.com/office/powerpoint/2010/main" val="16480760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3A50570-E0C8-4415-B1F4-24DA38DDE672}" type="slidenum">
              <a:rPr lang="en-US"/>
              <a:pPr/>
              <a:t>‹#›</a:t>
            </a:fld>
            <a:endParaRPr lang="en-US"/>
          </a:p>
        </p:txBody>
      </p:sp>
    </p:spTree>
    <p:extLst>
      <p:ext uri="{BB962C8B-B14F-4D97-AF65-F5344CB8AC3E}">
        <p14:creationId xmlns:p14="http://schemas.microsoft.com/office/powerpoint/2010/main" val="3653969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E226AA-60F8-47D9-A257-58FFBDC4338E}" type="slidenum">
              <a:rPr lang="en-US"/>
              <a:pPr/>
              <a:t>‹#›</a:t>
            </a:fld>
            <a:endParaRPr lang="en-US"/>
          </a:p>
        </p:txBody>
      </p:sp>
    </p:spTree>
    <p:extLst>
      <p:ext uri="{BB962C8B-B14F-4D97-AF65-F5344CB8AC3E}">
        <p14:creationId xmlns:p14="http://schemas.microsoft.com/office/powerpoint/2010/main" val="23606449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266E09F-A3CA-47FD-BAE9-9638B6378D27}" type="slidenum">
              <a:rPr lang="en-US"/>
              <a:pPr/>
              <a:t>‹#›</a:t>
            </a:fld>
            <a:endParaRPr lang="en-US"/>
          </a:p>
        </p:txBody>
      </p:sp>
    </p:spTree>
    <p:extLst>
      <p:ext uri="{BB962C8B-B14F-4D97-AF65-F5344CB8AC3E}">
        <p14:creationId xmlns:p14="http://schemas.microsoft.com/office/powerpoint/2010/main" val="32564146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9E281E-E28A-4833-8F59-0C58EA77401C}" type="slidenum">
              <a:rPr lang="en-US"/>
              <a:pPr/>
              <a:t>‹#›</a:t>
            </a:fld>
            <a:endParaRPr lang="en-US"/>
          </a:p>
        </p:txBody>
      </p:sp>
    </p:spTree>
    <p:extLst>
      <p:ext uri="{BB962C8B-B14F-4D97-AF65-F5344CB8AC3E}">
        <p14:creationId xmlns:p14="http://schemas.microsoft.com/office/powerpoint/2010/main" val="39174346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A105D7B-4BD7-42E4-A1CD-9F9A4CFD0CDE}" type="slidenum">
              <a:rPr lang="en-US"/>
              <a:pPr/>
              <a:t>‹#›</a:t>
            </a:fld>
            <a:endParaRPr lang="en-US"/>
          </a:p>
        </p:txBody>
      </p:sp>
    </p:spTree>
    <p:extLst>
      <p:ext uri="{BB962C8B-B14F-4D97-AF65-F5344CB8AC3E}">
        <p14:creationId xmlns:p14="http://schemas.microsoft.com/office/powerpoint/2010/main" val="12035512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82D05B-FB3E-4157-978C-851975AB1B8E}" type="slidenum">
              <a:rPr lang="en-US"/>
              <a:pPr/>
              <a:t>‹#›</a:t>
            </a:fld>
            <a:endParaRPr lang="en-US"/>
          </a:p>
        </p:txBody>
      </p:sp>
    </p:spTree>
    <p:extLst>
      <p:ext uri="{BB962C8B-B14F-4D97-AF65-F5344CB8AC3E}">
        <p14:creationId xmlns:p14="http://schemas.microsoft.com/office/powerpoint/2010/main" val="19519949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085C73-15B8-4524-8359-C210CD9EC6A9}" type="slidenum">
              <a:rPr lang="en-US"/>
              <a:pPr/>
              <a:t>‹#›</a:t>
            </a:fld>
            <a:endParaRPr lang="en-US"/>
          </a:p>
        </p:txBody>
      </p:sp>
    </p:spTree>
    <p:extLst>
      <p:ext uri="{BB962C8B-B14F-4D97-AF65-F5344CB8AC3E}">
        <p14:creationId xmlns:p14="http://schemas.microsoft.com/office/powerpoint/2010/main" val="11441039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F4BE92E-3CA2-4F6A-BCDB-1D4975EB6211}" type="slidenum">
              <a:rPr lang="en-US"/>
              <a:pPr/>
              <a:t>‹#›</a:t>
            </a:fld>
            <a:endParaRPr lang="en-US"/>
          </a:p>
        </p:txBody>
      </p:sp>
    </p:spTree>
    <p:extLst>
      <p:ext uri="{BB962C8B-B14F-4D97-AF65-F5344CB8AC3E}">
        <p14:creationId xmlns:p14="http://schemas.microsoft.com/office/powerpoint/2010/main" val="25788758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5ECB5CD-9D2A-41FE-9DCF-F23AEEE37FE5}" type="slidenum">
              <a:rPr lang="en-US"/>
              <a:pPr/>
              <a:t>‹#›</a:t>
            </a:fld>
            <a:endParaRPr lang="en-US"/>
          </a:p>
        </p:txBody>
      </p:sp>
    </p:spTree>
    <p:extLst>
      <p:ext uri="{BB962C8B-B14F-4D97-AF65-F5344CB8AC3E}">
        <p14:creationId xmlns:p14="http://schemas.microsoft.com/office/powerpoint/2010/main" val="27928046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4BC342FA-AF63-444D-B889-0073E527B295}" type="slidenum">
              <a:rPr lang="en-US"/>
              <a:pPr/>
              <a:t>‹#›</a:t>
            </a:fld>
            <a:endParaRPr lang="en-US"/>
          </a:p>
        </p:txBody>
      </p:sp>
    </p:spTree>
    <p:extLst>
      <p:ext uri="{BB962C8B-B14F-4D97-AF65-F5344CB8AC3E}">
        <p14:creationId xmlns:p14="http://schemas.microsoft.com/office/powerpoint/2010/main" val="2632910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48158B9-4A1B-47A2-ACB8-F26502FDF937}" type="slidenum">
              <a:rPr lang="en-US"/>
              <a:pPr>
                <a:defRPr/>
              </a:pPr>
              <a:t>‹#›</a:t>
            </a:fld>
            <a:endParaRPr lang="en-US"/>
          </a:p>
        </p:txBody>
      </p:sp>
    </p:spTree>
    <p:extLst>
      <p:ext uri="{BB962C8B-B14F-4D97-AF65-F5344CB8AC3E}">
        <p14:creationId xmlns:p14="http://schemas.microsoft.com/office/powerpoint/2010/main" val="30909089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690"/>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E48C05B-8DEA-4230-8454-2AA2E9F4D5A3}" type="slidenum">
              <a:rPr lang="en-US"/>
              <a:pPr/>
              <a:t>‹#›</a:t>
            </a:fld>
            <a:endParaRPr lang="en-US"/>
          </a:p>
        </p:txBody>
      </p:sp>
    </p:spTree>
    <p:extLst>
      <p:ext uri="{BB962C8B-B14F-4D97-AF65-F5344CB8AC3E}">
        <p14:creationId xmlns:p14="http://schemas.microsoft.com/office/powerpoint/2010/main" val="28099689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399A7-BAE0-4BFE-B9CF-ADE6A570E0F3}" type="slidenum">
              <a:rPr lang="en-US"/>
              <a:pPr>
                <a:defRPr/>
              </a:pPr>
              <a:t>‹#›</a:t>
            </a:fld>
            <a:endParaRPr lang="en-US"/>
          </a:p>
        </p:txBody>
      </p:sp>
    </p:spTree>
    <p:extLst>
      <p:ext uri="{BB962C8B-B14F-4D97-AF65-F5344CB8AC3E}">
        <p14:creationId xmlns:p14="http://schemas.microsoft.com/office/powerpoint/2010/main" val="18330573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D163D-CBCC-4F14-9519-4D113A6BEF6F}" type="slidenum">
              <a:rPr lang="en-US"/>
              <a:pPr>
                <a:defRPr/>
              </a:pPr>
              <a:t>‹#›</a:t>
            </a:fld>
            <a:endParaRPr lang="en-US"/>
          </a:p>
        </p:txBody>
      </p:sp>
    </p:spTree>
    <p:extLst>
      <p:ext uri="{BB962C8B-B14F-4D97-AF65-F5344CB8AC3E}">
        <p14:creationId xmlns:p14="http://schemas.microsoft.com/office/powerpoint/2010/main" val="8262067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CD99F-7F4E-4718-BD50-30740255A995}" type="slidenum">
              <a:rPr lang="en-US"/>
              <a:pPr>
                <a:defRPr/>
              </a:pPr>
              <a:t>‹#›</a:t>
            </a:fld>
            <a:endParaRPr lang="en-US"/>
          </a:p>
        </p:txBody>
      </p:sp>
    </p:spTree>
    <p:extLst>
      <p:ext uri="{BB962C8B-B14F-4D97-AF65-F5344CB8AC3E}">
        <p14:creationId xmlns:p14="http://schemas.microsoft.com/office/powerpoint/2010/main" val="886690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70112-FA9E-445E-855E-169CC444762B}" type="slidenum">
              <a:rPr lang="en-US"/>
              <a:pPr>
                <a:defRPr/>
              </a:pPr>
              <a:t>‹#›</a:t>
            </a:fld>
            <a:endParaRPr lang="en-US"/>
          </a:p>
        </p:txBody>
      </p:sp>
    </p:spTree>
    <p:extLst>
      <p:ext uri="{BB962C8B-B14F-4D97-AF65-F5344CB8AC3E}">
        <p14:creationId xmlns:p14="http://schemas.microsoft.com/office/powerpoint/2010/main" val="1826500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1D1ECF-5B1F-4610-AF6E-BE050F45A0EB}" type="slidenum">
              <a:rPr lang="en-US"/>
              <a:pPr>
                <a:defRPr/>
              </a:pPr>
              <a:t>‹#›</a:t>
            </a:fld>
            <a:endParaRPr lang="en-US"/>
          </a:p>
        </p:txBody>
      </p:sp>
    </p:spTree>
    <p:extLst>
      <p:ext uri="{BB962C8B-B14F-4D97-AF65-F5344CB8AC3E}">
        <p14:creationId xmlns:p14="http://schemas.microsoft.com/office/powerpoint/2010/main" val="29636207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9743ED-466C-48E6-95E8-8B229168E5D8}" type="slidenum">
              <a:rPr lang="en-US"/>
              <a:pPr>
                <a:defRPr/>
              </a:pPr>
              <a:t>‹#›</a:t>
            </a:fld>
            <a:endParaRPr lang="en-US"/>
          </a:p>
        </p:txBody>
      </p:sp>
    </p:spTree>
    <p:extLst>
      <p:ext uri="{BB962C8B-B14F-4D97-AF65-F5344CB8AC3E}">
        <p14:creationId xmlns:p14="http://schemas.microsoft.com/office/powerpoint/2010/main" val="33217029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CBC83E-299B-4784-B838-0B1FD2A936B2}" type="slidenum">
              <a:rPr lang="en-US"/>
              <a:pPr>
                <a:defRPr/>
              </a:pPr>
              <a:t>‹#›</a:t>
            </a:fld>
            <a:endParaRPr lang="en-US"/>
          </a:p>
        </p:txBody>
      </p:sp>
    </p:spTree>
    <p:extLst>
      <p:ext uri="{BB962C8B-B14F-4D97-AF65-F5344CB8AC3E}">
        <p14:creationId xmlns:p14="http://schemas.microsoft.com/office/powerpoint/2010/main" val="454073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7571C-A06D-4736-8843-0B02F542FA14}" type="slidenum">
              <a:rPr lang="en-US"/>
              <a:pPr>
                <a:defRPr/>
              </a:pPr>
              <a:t>‹#›</a:t>
            </a:fld>
            <a:endParaRPr lang="en-US"/>
          </a:p>
        </p:txBody>
      </p:sp>
    </p:spTree>
    <p:extLst>
      <p:ext uri="{BB962C8B-B14F-4D97-AF65-F5344CB8AC3E}">
        <p14:creationId xmlns:p14="http://schemas.microsoft.com/office/powerpoint/2010/main" val="42559821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8FC72-E1B6-49F9-927D-55193ECBE91A}" type="slidenum">
              <a:rPr lang="en-US"/>
              <a:pPr>
                <a:defRPr/>
              </a:pPr>
              <a:t>‹#›</a:t>
            </a:fld>
            <a:endParaRPr lang="en-US"/>
          </a:p>
        </p:txBody>
      </p:sp>
    </p:spTree>
    <p:extLst>
      <p:ext uri="{BB962C8B-B14F-4D97-AF65-F5344CB8AC3E}">
        <p14:creationId xmlns:p14="http://schemas.microsoft.com/office/powerpoint/2010/main" val="317489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198B70-B9C1-48F2-8A08-50076C38A550}" type="slidenum">
              <a:rPr lang="en-US"/>
              <a:pPr>
                <a:defRPr/>
              </a:pPr>
              <a:t>‹#›</a:t>
            </a:fld>
            <a:endParaRPr lang="en-US"/>
          </a:p>
        </p:txBody>
      </p:sp>
    </p:spTree>
    <p:extLst>
      <p:ext uri="{BB962C8B-B14F-4D97-AF65-F5344CB8AC3E}">
        <p14:creationId xmlns:p14="http://schemas.microsoft.com/office/powerpoint/2010/main" val="7305791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62516-BB81-4625-B395-F690D2DFC7A0}" type="slidenum">
              <a:rPr lang="en-US"/>
              <a:pPr>
                <a:defRPr/>
              </a:pPr>
              <a:t>‹#›</a:t>
            </a:fld>
            <a:endParaRPr lang="en-US"/>
          </a:p>
        </p:txBody>
      </p:sp>
    </p:spTree>
    <p:extLst>
      <p:ext uri="{BB962C8B-B14F-4D97-AF65-F5344CB8AC3E}">
        <p14:creationId xmlns:p14="http://schemas.microsoft.com/office/powerpoint/2010/main" val="11716370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7873D-8319-482C-9A2B-7687909FA345}" type="slidenum">
              <a:rPr lang="en-US"/>
              <a:pPr>
                <a:defRPr/>
              </a:pPr>
              <a:t>‹#›</a:t>
            </a:fld>
            <a:endParaRPr lang="en-US"/>
          </a:p>
        </p:txBody>
      </p:sp>
    </p:spTree>
    <p:extLst>
      <p:ext uri="{BB962C8B-B14F-4D97-AF65-F5344CB8AC3E}">
        <p14:creationId xmlns:p14="http://schemas.microsoft.com/office/powerpoint/2010/main" val="22623725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2944D8C-E6A0-4BEA-9FDC-BB782F9A1107}" type="slidenum">
              <a:rPr lang="en-US"/>
              <a:pPr>
                <a:defRPr/>
              </a:pPr>
              <a:t>‹#›</a:t>
            </a:fld>
            <a:endParaRPr lang="en-US"/>
          </a:p>
        </p:txBody>
      </p:sp>
    </p:spTree>
    <p:extLst>
      <p:ext uri="{BB962C8B-B14F-4D97-AF65-F5344CB8AC3E}">
        <p14:creationId xmlns:p14="http://schemas.microsoft.com/office/powerpoint/2010/main" val="2748606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630B6-1948-4F64-AA33-A342932CA33D}" type="slidenum">
              <a:rPr lang="en-US"/>
              <a:pPr>
                <a:defRPr/>
              </a:pPr>
              <a:t>‹#›</a:t>
            </a:fld>
            <a:endParaRPr lang="en-US"/>
          </a:p>
        </p:txBody>
      </p:sp>
    </p:spTree>
    <p:extLst>
      <p:ext uri="{BB962C8B-B14F-4D97-AF65-F5344CB8AC3E}">
        <p14:creationId xmlns:p14="http://schemas.microsoft.com/office/powerpoint/2010/main" val="15444889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39839-DE99-421B-B0F1-3568D18D1200}" type="slidenum">
              <a:rPr lang="en-US"/>
              <a:pPr>
                <a:defRPr/>
              </a:pPr>
              <a:t>‹#›</a:t>
            </a:fld>
            <a:endParaRPr lang="en-US"/>
          </a:p>
        </p:txBody>
      </p:sp>
    </p:spTree>
    <p:extLst>
      <p:ext uri="{BB962C8B-B14F-4D97-AF65-F5344CB8AC3E}">
        <p14:creationId xmlns:p14="http://schemas.microsoft.com/office/powerpoint/2010/main" val="9950007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07798D-15FD-4B50-997C-A3CE6B45C7F6}" type="slidenum">
              <a:rPr lang="en-US"/>
              <a:pPr>
                <a:defRPr/>
              </a:pPr>
              <a:t>‹#›</a:t>
            </a:fld>
            <a:endParaRPr lang="en-US"/>
          </a:p>
        </p:txBody>
      </p:sp>
    </p:spTree>
    <p:extLst>
      <p:ext uri="{BB962C8B-B14F-4D97-AF65-F5344CB8AC3E}">
        <p14:creationId xmlns:p14="http://schemas.microsoft.com/office/powerpoint/2010/main" val="37664754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CE8E3B-6DD4-4717-9418-577ED272C1E7}" type="slidenum">
              <a:rPr lang="en-US"/>
              <a:pPr/>
              <a:t>‹#›</a:t>
            </a:fld>
            <a:endParaRPr lang="en-US"/>
          </a:p>
        </p:txBody>
      </p:sp>
    </p:spTree>
    <p:extLst>
      <p:ext uri="{BB962C8B-B14F-4D97-AF65-F5344CB8AC3E}">
        <p14:creationId xmlns:p14="http://schemas.microsoft.com/office/powerpoint/2010/main" val="30376344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2EC61D-C040-4899-A8D3-A9BAADFBD56B}" type="slidenum">
              <a:rPr lang="en-US"/>
              <a:pPr/>
              <a:t>‹#›</a:t>
            </a:fld>
            <a:endParaRPr lang="en-US"/>
          </a:p>
        </p:txBody>
      </p:sp>
    </p:spTree>
    <p:extLst>
      <p:ext uri="{BB962C8B-B14F-4D97-AF65-F5344CB8AC3E}">
        <p14:creationId xmlns:p14="http://schemas.microsoft.com/office/powerpoint/2010/main" val="9599048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5CBE659-3EEE-4EF1-AB00-F0C47BC64C10}" type="slidenum">
              <a:rPr lang="en-US"/>
              <a:pPr/>
              <a:t>‹#›</a:t>
            </a:fld>
            <a:endParaRPr lang="en-US"/>
          </a:p>
        </p:txBody>
      </p:sp>
    </p:spTree>
    <p:extLst>
      <p:ext uri="{BB962C8B-B14F-4D97-AF65-F5344CB8AC3E}">
        <p14:creationId xmlns:p14="http://schemas.microsoft.com/office/powerpoint/2010/main" val="4009815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96233B-84B1-458E-B1E2-B65FFCF22D99}" type="slidenum">
              <a:rPr lang="en-US"/>
              <a:pPr/>
              <a:t>‹#›</a:t>
            </a:fld>
            <a:endParaRPr lang="en-US"/>
          </a:p>
        </p:txBody>
      </p:sp>
    </p:spTree>
    <p:extLst>
      <p:ext uri="{BB962C8B-B14F-4D97-AF65-F5344CB8AC3E}">
        <p14:creationId xmlns:p14="http://schemas.microsoft.com/office/powerpoint/2010/main" val="3773340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17FD2A-6967-4141-957D-A85AB866B670}" type="slidenum">
              <a:rPr lang="en-US"/>
              <a:pPr>
                <a:defRPr/>
              </a:pPr>
              <a:t>‹#›</a:t>
            </a:fld>
            <a:endParaRPr lang="en-US"/>
          </a:p>
        </p:txBody>
      </p:sp>
    </p:spTree>
    <p:extLst>
      <p:ext uri="{BB962C8B-B14F-4D97-AF65-F5344CB8AC3E}">
        <p14:creationId xmlns:p14="http://schemas.microsoft.com/office/powerpoint/2010/main" val="10830796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C8EDD78-2E9D-4C7D-99A0-B3F640D6EDEF}" type="slidenum">
              <a:rPr lang="en-US"/>
              <a:pPr/>
              <a:t>‹#›</a:t>
            </a:fld>
            <a:endParaRPr lang="en-US"/>
          </a:p>
        </p:txBody>
      </p:sp>
    </p:spTree>
    <p:extLst>
      <p:ext uri="{BB962C8B-B14F-4D97-AF65-F5344CB8AC3E}">
        <p14:creationId xmlns:p14="http://schemas.microsoft.com/office/powerpoint/2010/main" val="26456923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8A31D8F-ECBE-48A7-BD3C-4EA0BE3BE622}" type="slidenum">
              <a:rPr lang="en-US"/>
              <a:pPr/>
              <a:t>‹#›</a:t>
            </a:fld>
            <a:endParaRPr lang="en-US"/>
          </a:p>
        </p:txBody>
      </p:sp>
    </p:spTree>
    <p:extLst>
      <p:ext uri="{BB962C8B-B14F-4D97-AF65-F5344CB8AC3E}">
        <p14:creationId xmlns:p14="http://schemas.microsoft.com/office/powerpoint/2010/main" val="19669177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3DFB57F-4391-4560-BB3F-DE593A491EC3}" type="slidenum">
              <a:rPr lang="en-US"/>
              <a:pPr/>
              <a:t>‹#›</a:t>
            </a:fld>
            <a:endParaRPr lang="en-US"/>
          </a:p>
        </p:txBody>
      </p:sp>
    </p:spTree>
    <p:extLst>
      <p:ext uri="{BB962C8B-B14F-4D97-AF65-F5344CB8AC3E}">
        <p14:creationId xmlns:p14="http://schemas.microsoft.com/office/powerpoint/2010/main" val="301744883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120CDB-AEF0-4429-92A3-5158DF0FF6CF}" type="slidenum">
              <a:rPr lang="en-US"/>
              <a:pPr/>
              <a:t>‹#›</a:t>
            </a:fld>
            <a:endParaRPr lang="en-US"/>
          </a:p>
        </p:txBody>
      </p:sp>
    </p:spTree>
    <p:extLst>
      <p:ext uri="{BB962C8B-B14F-4D97-AF65-F5344CB8AC3E}">
        <p14:creationId xmlns:p14="http://schemas.microsoft.com/office/powerpoint/2010/main" val="31839790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8F4F28-BEB0-4BDF-B40A-76CF7F7D3879}" type="slidenum">
              <a:rPr lang="en-US"/>
              <a:pPr/>
              <a:t>‹#›</a:t>
            </a:fld>
            <a:endParaRPr lang="en-US"/>
          </a:p>
        </p:txBody>
      </p:sp>
    </p:spTree>
    <p:extLst>
      <p:ext uri="{BB962C8B-B14F-4D97-AF65-F5344CB8AC3E}">
        <p14:creationId xmlns:p14="http://schemas.microsoft.com/office/powerpoint/2010/main" val="29085373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D355FD-95CD-410B-A45C-40D3EFE665B5}" type="slidenum">
              <a:rPr lang="en-US"/>
              <a:pPr/>
              <a:t>‹#›</a:t>
            </a:fld>
            <a:endParaRPr lang="en-US"/>
          </a:p>
        </p:txBody>
      </p:sp>
    </p:spTree>
    <p:extLst>
      <p:ext uri="{BB962C8B-B14F-4D97-AF65-F5344CB8AC3E}">
        <p14:creationId xmlns:p14="http://schemas.microsoft.com/office/powerpoint/2010/main" val="31021236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7E1B17-EF0B-47EF-B9DE-37DC8457BA6E}" type="slidenum">
              <a:rPr lang="en-US"/>
              <a:pPr/>
              <a:t>‹#›</a:t>
            </a:fld>
            <a:endParaRPr lang="en-US"/>
          </a:p>
        </p:txBody>
      </p:sp>
    </p:spTree>
    <p:extLst>
      <p:ext uri="{BB962C8B-B14F-4D97-AF65-F5344CB8AC3E}">
        <p14:creationId xmlns:p14="http://schemas.microsoft.com/office/powerpoint/2010/main" val="24010461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9209FC1-F2F0-464D-AF77-E2B3FECFF8A6}" type="slidenum">
              <a:rPr lang="en-US"/>
              <a:pPr/>
              <a:t>‹#›</a:t>
            </a:fld>
            <a:endParaRPr lang="en-US"/>
          </a:p>
        </p:txBody>
      </p:sp>
    </p:spTree>
    <p:extLst>
      <p:ext uri="{BB962C8B-B14F-4D97-AF65-F5344CB8AC3E}">
        <p14:creationId xmlns:p14="http://schemas.microsoft.com/office/powerpoint/2010/main" val="2453900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7FAD71A-265D-4AA0-9F33-37A880B01111}" type="slidenum">
              <a:rPr lang="en-US"/>
              <a:pPr/>
              <a:t>‹#›</a:t>
            </a:fld>
            <a:endParaRPr lang="en-US"/>
          </a:p>
        </p:txBody>
      </p:sp>
    </p:spTree>
    <p:extLst>
      <p:ext uri="{BB962C8B-B14F-4D97-AF65-F5344CB8AC3E}">
        <p14:creationId xmlns:p14="http://schemas.microsoft.com/office/powerpoint/2010/main" val="315843276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884001B-9D02-4AB4-AB39-DF5F034DBEFB}" type="slidenum">
              <a:rPr lang="en-US"/>
              <a:pPr/>
              <a:t>‹#›</a:t>
            </a:fld>
            <a:endParaRPr lang="en-US"/>
          </a:p>
        </p:txBody>
      </p:sp>
    </p:spTree>
    <p:extLst>
      <p:ext uri="{BB962C8B-B14F-4D97-AF65-F5344CB8AC3E}">
        <p14:creationId xmlns:p14="http://schemas.microsoft.com/office/powerpoint/2010/main" val="1046698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6FCBE21-034F-4F49-87B5-C3A44F585EB3}" type="slidenum">
              <a:rPr lang="en-US"/>
              <a:pPr>
                <a:defRPr/>
              </a:pPr>
              <a:t>‹#›</a:t>
            </a:fld>
            <a:endParaRPr lang="en-US"/>
          </a:p>
        </p:txBody>
      </p:sp>
    </p:spTree>
    <p:extLst>
      <p:ext uri="{BB962C8B-B14F-4D97-AF65-F5344CB8AC3E}">
        <p14:creationId xmlns:p14="http://schemas.microsoft.com/office/powerpoint/2010/main" val="221953205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7B2DEDB-99DB-4632-8B5F-276AF50E6A3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EBEC84C-8AFA-44C8-8E51-6E7D694F4960}" type="slidenum">
              <a:rPr lang="en-US"/>
              <a:pPr>
                <a:defRPr/>
              </a:pPr>
              <a:t>‹#›</a:t>
            </a:fld>
            <a:endParaRPr lang="en-US"/>
          </a:p>
        </p:txBody>
      </p:sp>
    </p:spTree>
    <p:extLst>
      <p:ext uri="{BB962C8B-B14F-4D97-AF65-F5344CB8AC3E}">
        <p14:creationId xmlns:p14="http://schemas.microsoft.com/office/powerpoint/2010/main" val="325043663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AC74C54-17FB-4466-84B4-E4C543D7AE14}"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9D7C55E5-3007-40C3-89D1-8238D80BD0CE}" type="slidenum">
              <a:rPr lang="en-US"/>
              <a:pPr>
                <a:defRPr/>
              </a:pPr>
              <a:t>‹#›</a:t>
            </a:fld>
            <a:endParaRPr lang="en-US"/>
          </a:p>
        </p:txBody>
      </p:sp>
    </p:spTree>
    <p:extLst>
      <p:ext uri="{BB962C8B-B14F-4D97-AF65-F5344CB8AC3E}">
        <p14:creationId xmlns:p14="http://schemas.microsoft.com/office/powerpoint/2010/main" val="267467157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D44D75D-9AFC-4E32-B8AC-6290EDFAEB3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B986C478-243A-495A-9DCD-16994A2D2D49}" type="slidenum">
              <a:rPr lang="en-US"/>
              <a:pPr>
                <a:defRPr/>
              </a:pPr>
              <a:t>‹#›</a:t>
            </a:fld>
            <a:endParaRPr lang="en-US"/>
          </a:p>
        </p:txBody>
      </p:sp>
    </p:spTree>
    <p:extLst>
      <p:ext uri="{BB962C8B-B14F-4D97-AF65-F5344CB8AC3E}">
        <p14:creationId xmlns:p14="http://schemas.microsoft.com/office/powerpoint/2010/main" val="40981720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C5C7DDE-6A36-4478-9F97-1B94CFE93D4A}"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841B4518-DDF9-410F-A79F-DBE3BFAF8A4D}" type="slidenum">
              <a:rPr lang="en-US"/>
              <a:pPr>
                <a:defRPr/>
              </a:pPr>
              <a:t>‹#›</a:t>
            </a:fld>
            <a:endParaRPr lang="en-US"/>
          </a:p>
        </p:txBody>
      </p:sp>
    </p:spTree>
    <p:extLst>
      <p:ext uri="{BB962C8B-B14F-4D97-AF65-F5344CB8AC3E}">
        <p14:creationId xmlns:p14="http://schemas.microsoft.com/office/powerpoint/2010/main" val="135519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D4DA6AB-E403-4078-ADC5-077065C85D49}" type="datetimeFigureOut">
              <a:rPr lang="en-US"/>
              <a:pPr>
                <a:defRPr/>
              </a:pPr>
              <a:t>5/26/2015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F52835BE-3FB2-4BC5-AC87-3397977FAA06}" type="slidenum">
              <a:rPr lang="en-US"/>
              <a:pPr>
                <a:defRPr/>
              </a:pPr>
              <a:t>‹#›</a:t>
            </a:fld>
            <a:endParaRPr lang="en-US"/>
          </a:p>
        </p:txBody>
      </p:sp>
    </p:spTree>
    <p:extLst>
      <p:ext uri="{BB962C8B-B14F-4D97-AF65-F5344CB8AC3E}">
        <p14:creationId xmlns:p14="http://schemas.microsoft.com/office/powerpoint/2010/main" val="25061240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EB07154-855E-44EE-8AFA-CB1D400A321E}" type="datetimeFigureOut">
              <a:rPr lang="en-US"/>
              <a:pPr>
                <a:defRPr/>
              </a:pPr>
              <a:t>5/26/2015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3536B0F2-822D-4A22-A550-63FA2DB0347C}" type="slidenum">
              <a:rPr lang="en-US"/>
              <a:pPr>
                <a:defRPr/>
              </a:pPr>
              <a:t>‹#›</a:t>
            </a:fld>
            <a:endParaRPr lang="en-US"/>
          </a:p>
        </p:txBody>
      </p:sp>
    </p:spTree>
    <p:extLst>
      <p:ext uri="{BB962C8B-B14F-4D97-AF65-F5344CB8AC3E}">
        <p14:creationId xmlns:p14="http://schemas.microsoft.com/office/powerpoint/2010/main" val="3189121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7E31A7C-EF7B-47FF-8031-C9BDA91AA7A7}" type="datetimeFigureOut">
              <a:rPr lang="en-US"/>
              <a:pPr>
                <a:defRPr/>
              </a:pPr>
              <a:t>5/26/2015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62D22796-CC79-4F87-A929-F00F18493533}" type="slidenum">
              <a:rPr lang="en-US"/>
              <a:pPr>
                <a:defRPr/>
              </a:pPr>
              <a:t>‹#›</a:t>
            </a:fld>
            <a:endParaRPr lang="en-US"/>
          </a:p>
        </p:txBody>
      </p:sp>
    </p:spTree>
    <p:extLst>
      <p:ext uri="{BB962C8B-B14F-4D97-AF65-F5344CB8AC3E}">
        <p14:creationId xmlns:p14="http://schemas.microsoft.com/office/powerpoint/2010/main" val="346903506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4ED77E8-F625-4BB5-9D97-EA4E736DDEEF}"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60D69C3C-7652-46C2-9980-53FF1783A2EE}" type="slidenum">
              <a:rPr lang="en-US"/>
              <a:pPr>
                <a:defRPr/>
              </a:pPr>
              <a:t>‹#›</a:t>
            </a:fld>
            <a:endParaRPr lang="en-US"/>
          </a:p>
        </p:txBody>
      </p:sp>
    </p:spTree>
    <p:extLst>
      <p:ext uri="{BB962C8B-B14F-4D97-AF65-F5344CB8AC3E}">
        <p14:creationId xmlns:p14="http://schemas.microsoft.com/office/powerpoint/2010/main" val="19454189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BFBA9A5-22EF-4584-997E-D5E589443F92}"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4A55EE75-C10F-4053-96D6-1A4813054BC6}" type="slidenum">
              <a:rPr lang="en-US"/>
              <a:pPr>
                <a:defRPr/>
              </a:pPr>
              <a:t>‹#›</a:t>
            </a:fld>
            <a:endParaRPr lang="en-US"/>
          </a:p>
        </p:txBody>
      </p:sp>
    </p:spTree>
    <p:extLst>
      <p:ext uri="{BB962C8B-B14F-4D97-AF65-F5344CB8AC3E}">
        <p14:creationId xmlns:p14="http://schemas.microsoft.com/office/powerpoint/2010/main" val="81942888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10C8CAE-9F1A-4E1B-8924-C4DBF9AED592}"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BE0AFBC5-47EC-4D1C-BF09-B2FEA18D71DC}" type="slidenum">
              <a:rPr lang="en-US"/>
              <a:pPr>
                <a:defRPr/>
              </a:pPr>
              <a:t>‹#›</a:t>
            </a:fld>
            <a:endParaRPr lang="en-US"/>
          </a:p>
        </p:txBody>
      </p:sp>
    </p:spTree>
    <p:extLst>
      <p:ext uri="{BB962C8B-B14F-4D97-AF65-F5344CB8AC3E}">
        <p14:creationId xmlns:p14="http://schemas.microsoft.com/office/powerpoint/2010/main" val="1573047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9FD318E-0623-426F-9C9B-912F38B1E058}" type="slidenum">
              <a:rPr lang="en-US"/>
              <a:pPr>
                <a:defRPr/>
              </a:pPr>
              <a:t>‹#›</a:t>
            </a:fld>
            <a:endParaRPr lang="en-US"/>
          </a:p>
        </p:txBody>
      </p:sp>
    </p:spTree>
    <p:extLst>
      <p:ext uri="{BB962C8B-B14F-4D97-AF65-F5344CB8AC3E}">
        <p14:creationId xmlns:p14="http://schemas.microsoft.com/office/powerpoint/2010/main" val="20834093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AD05A49-4873-4E9D-9547-01916C6F7509}"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9568F15-0E60-4903-8722-F68B31D40E5F}" type="slidenum">
              <a:rPr lang="en-US"/>
              <a:pPr>
                <a:defRPr/>
              </a:pPr>
              <a:t>‹#›</a:t>
            </a:fld>
            <a:endParaRPr lang="en-US"/>
          </a:p>
        </p:txBody>
      </p:sp>
    </p:spTree>
    <p:extLst>
      <p:ext uri="{BB962C8B-B14F-4D97-AF65-F5344CB8AC3E}">
        <p14:creationId xmlns:p14="http://schemas.microsoft.com/office/powerpoint/2010/main" val="235747892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8927AC2-7833-4AE9-BB54-852A404063D4}" type="slidenum">
              <a:rPr lang="en-US"/>
              <a:pPr>
                <a:defRPr/>
              </a:pPr>
              <a:t>‹#›</a:t>
            </a:fld>
            <a:endParaRPr lang="en-US"/>
          </a:p>
        </p:txBody>
      </p:sp>
    </p:spTree>
    <p:extLst>
      <p:ext uri="{BB962C8B-B14F-4D97-AF65-F5344CB8AC3E}">
        <p14:creationId xmlns:p14="http://schemas.microsoft.com/office/powerpoint/2010/main" val="27815133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BE9D9A-A081-4A25-8A69-CA9ACCBC1B2A}" type="slidenum">
              <a:rPr lang="en-US"/>
              <a:pPr>
                <a:defRPr/>
              </a:pPr>
              <a:t>‹#›</a:t>
            </a:fld>
            <a:endParaRPr lang="en-US"/>
          </a:p>
        </p:txBody>
      </p:sp>
    </p:spTree>
    <p:extLst>
      <p:ext uri="{BB962C8B-B14F-4D97-AF65-F5344CB8AC3E}">
        <p14:creationId xmlns:p14="http://schemas.microsoft.com/office/powerpoint/2010/main" val="32263980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02704D3-FA78-4357-8AB7-6641A3752019}" type="slidenum">
              <a:rPr lang="en-US"/>
              <a:pPr>
                <a:defRPr/>
              </a:pPr>
              <a:t>‹#›</a:t>
            </a:fld>
            <a:endParaRPr lang="en-US"/>
          </a:p>
        </p:txBody>
      </p:sp>
    </p:spTree>
    <p:extLst>
      <p:ext uri="{BB962C8B-B14F-4D97-AF65-F5344CB8AC3E}">
        <p14:creationId xmlns:p14="http://schemas.microsoft.com/office/powerpoint/2010/main" val="20008211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C3963B6-CFC5-4F5F-9285-9F7D2F465B8D}" type="slidenum">
              <a:rPr lang="en-US"/>
              <a:pPr>
                <a:defRPr/>
              </a:pPr>
              <a:t>‹#›</a:t>
            </a:fld>
            <a:endParaRPr lang="en-US"/>
          </a:p>
        </p:txBody>
      </p:sp>
    </p:spTree>
    <p:extLst>
      <p:ext uri="{BB962C8B-B14F-4D97-AF65-F5344CB8AC3E}">
        <p14:creationId xmlns:p14="http://schemas.microsoft.com/office/powerpoint/2010/main" val="3000718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3582B5CF-F760-4C44-A21E-EE505ED9F9E5}" type="slidenum">
              <a:rPr lang="en-US"/>
              <a:pPr>
                <a:defRPr/>
              </a:pPr>
              <a:t>‹#›</a:t>
            </a:fld>
            <a:endParaRPr lang="en-US"/>
          </a:p>
        </p:txBody>
      </p:sp>
    </p:spTree>
    <p:extLst>
      <p:ext uri="{BB962C8B-B14F-4D97-AF65-F5344CB8AC3E}">
        <p14:creationId xmlns:p14="http://schemas.microsoft.com/office/powerpoint/2010/main" val="11257206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C97A395-922A-4046-B3D7-696BB214CDA8}" type="slidenum">
              <a:rPr lang="en-US"/>
              <a:pPr>
                <a:defRPr/>
              </a:pPr>
              <a:t>‹#›</a:t>
            </a:fld>
            <a:endParaRPr lang="en-US"/>
          </a:p>
        </p:txBody>
      </p:sp>
    </p:spTree>
    <p:extLst>
      <p:ext uri="{BB962C8B-B14F-4D97-AF65-F5344CB8AC3E}">
        <p14:creationId xmlns:p14="http://schemas.microsoft.com/office/powerpoint/2010/main" val="30934537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C2D16CF-222D-495B-9142-5E5B266DC1A6}" type="slidenum">
              <a:rPr lang="en-US"/>
              <a:pPr>
                <a:defRPr/>
              </a:pPr>
              <a:t>‹#›</a:t>
            </a:fld>
            <a:endParaRPr lang="en-US"/>
          </a:p>
        </p:txBody>
      </p:sp>
    </p:spTree>
    <p:extLst>
      <p:ext uri="{BB962C8B-B14F-4D97-AF65-F5344CB8AC3E}">
        <p14:creationId xmlns:p14="http://schemas.microsoft.com/office/powerpoint/2010/main" val="395565829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F401EFE-E58D-4B9B-BFCB-31FBE1B91E27}" type="slidenum">
              <a:rPr lang="en-US"/>
              <a:pPr>
                <a:defRPr/>
              </a:pPr>
              <a:t>‹#›</a:t>
            </a:fld>
            <a:endParaRPr lang="en-US"/>
          </a:p>
        </p:txBody>
      </p:sp>
    </p:spTree>
    <p:extLst>
      <p:ext uri="{BB962C8B-B14F-4D97-AF65-F5344CB8AC3E}">
        <p14:creationId xmlns:p14="http://schemas.microsoft.com/office/powerpoint/2010/main" val="38964357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8B59CB5-2BAA-4C9E-BFC3-16D99B7EC601}" type="slidenum">
              <a:rPr lang="en-US"/>
              <a:pPr>
                <a:defRPr/>
              </a:pPr>
              <a:t>‹#›</a:t>
            </a:fld>
            <a:endParaRPr lang="en-US"/>
          </a:p>
        </p:txBody>
      </p:sp>
    </p:spTree>
    <p:extLst>
      <p:ext uri="{BB962C8B-B14F-4D97-AF65-F5344CB8AC3E}">
        <p14:creationId xmlns:p14="http://schemas.microsoft.com/office/powerpoint/2010/main" val="1101518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399A7-BAE0-4BFE-B9CF-ADE6A570E0F3}" type="slidenum">
              <a:rPr lang="en-US"/>
              <a:pPr>
                <a:defRPr/>
              </a:pPr>
              <a:t>‹#›</a:t>
            </a:fld>
            <a:endParaRPr lang="en-US"/>
          </a:p>
        </p:txBody>
      </p:sp>
    </p:spTree>
    <p:extLst>
      <p:ext uri="{BB962C8B-B14F-4D97-AF65-F5344CB8AC3E}">
        <p14:creationId xmlns:p14="http://schemas.microsoft.com/office/powerpoint/2010/main" val="40539215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CBCB492-4386-48FF-8143-8670EE86674A}" type="slidenum">
              <a:rPr lang="en-US"/>
              <a:pPr>
                <a:defRPr/>
              </a:pPr>
              <a:t>‹#›</a:t>
            </a:fld>
            <a:endParaRPr lang="en-US"/>
          </a:p>
        </p:txBody>
      </p:sp>
    </p:spTree>
    <p:extLst>
      <p:ext uri="{BB962C8B-B14F-4D97-AF65-F5344CB8AC3E}">
        <p14:creationId xmlns:p14="http://schemas.microsoft.com/office/powerpoint/2010/main" val="12269739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BD3E6FB-EFB7-4758-820E-74F82D94F8A3}" type="slidenum">
              <a:rPr lang="en-US"/>
              <a:pPr>
                <a:defRPr/>
              </a:pPr>
              <a:t>‹#›</a:t>
            </a:fld>
            <a:endParaRPr lang="en-US"/>
          </a:p>
        </p:txBody>
      </p:sp>
    </p:spTree>
    <p:extLst>
      <p:ext uri="{BB962C8B-B14F-4D97-AF65-F5344CB8AC3E}">
        <p14:creationId xmlns:p14="http://schemas.microsoft.com/office/powerpoint/2010/main" val="309682088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887BAC6B-DC3E-4859-A95D-D361733E42F6}" type="slidenum">
              <a:rPr lang="en-US"/>
              <a:pPr>
                <a:defRPr/>
              </a:pPr>
              <a:t>‹#›</a:t>
            </a:fld>
            <a:endParaRPr lang="en-US"/>
          </a:p>
        </p:txBody>
      </p:sp>
    </p:spTree>
    <p:extLst>
      <p:ext uri="{BB962C8B-B14F-4D97-AF65-F5344CB8AC3E}">
        <p14:creationId xmlns:p14="http://schemas.microsoft.com/office/powerpoint/2010/main" val="26929346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89D9439-B4FA-4D4B-A39B-D29BB6BE9F13}" type="slidenum">
              <a:rPr lang="en-US"/>
              <a:pPr>
                <a:defRPr/>
              </a:pPr>
              <a:t>‹#›</a:t>
            </a:fld>
            <a:endParaRPr lang="en-US"/>
          </a:p>
        </p:txBody>
      </p:sp>
    </p:spTree>
    <p:extLst>
      <p:ext uri="{BB962C8B-B14F-4D97-AF65-F5344CB8AC3E}">
        <p14:creationId xmlns:p14="http://schemas.microsoft.com/office/powerpoint/2010/main" val="26866982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3"/>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4126B9C-0CB6-4824-B558-8AED7EF2A8D7}" type="slidenum">
              <a:rPr lang="en-US"/>
              <a:pPr>
                <a:defRPr/>
              </a:pPr>
              <a:t>‹#›</a:t>
            </a:fld>
            <a:endParaRPr lang="en-US"/>
          </a:p>
        </p:txBody>
      </p:sp>
    </p:spTree>
    <p:extLst>
      <p:ext uri="{BB962C8B-B14F-4D97-AF65-F5344CB8AC3E}">
        <p14:creationId xmlns:p14="http://schemas.microsoft.com/office/powerpoint/2010/main" val="16476123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53F30B7E-69E1-4F65-8CE2-FBC3B9CF7E1B}" type="slidenum">
              <a:rPr lang="en-US"/>
              <a:pPr>
                <a:defRPr/>
              </a:pPr>
              <a:t>‹#›</a:t>
            </a:fld>
            <a:endParaRPr lang="en-US"/>
          </a:p>
        </p:txBody>
      </p:sp>
    </p:spTree>
    <p:extLst>
      <p:ext uri="{BB962C8B-B14F-4D97-AF65-F5344CB8AC3E}">
        <p14:creationId xmlns:p14="http://schemas.microsoft.com/office/powerpoint/2010/main" val="136319662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422B2C-975C-4DD9-A717-A8B66BB141D2}"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3BA19C23-F1E5-4F87-8DDB-DE5FD5E4BF21}" type="slidenum">
              <a:rPr lang="en-US"/>
              <a:pPr>
                <a:defRPr/>
              </a:pPr>
              <a:t>‹#›</a:t>
            </a:fld>
            <a:endParaRPr lang="en-US"/>
          </a:p>
        </p:txBody>
      </p:sp>
    </p:spTree>
    <p:extLst>
      <p:ext uri="{BB962C8B-B14F-4D97-AF65-F5344CB8AC3E}">
        <p14:creationId xmlns:p14="http://schemas.microsoft.com/office/powerpoint/2010/main" val="26370164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FD929B0-189B-49F9-B52D-B3E06E42EAAB}"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C560A0BF-50FA-4950-87B5-28D76DD62323}" type="slidenum">
              <a:rPr lang="en-US"/>
              <a:pPr>
                <a:defRPr/>
              </a:pPr>
              <a:t>‹#›</a:t>
            </a:fld>
            <a:endParaRPr lang="en-US"/>
          </a:p>
        </p:txBody>
      </p:sp>
    </p:spTree>
    <p:extLst>
      <p:ext uri="{BB962C8B-B14F-4D97-AF65-F5344CB8AC3E}">
        <p14:creationId xmlns:p14="http://schemas.microsoft.com/office/powerpoint/2010/main" val="302641423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39CAE5E-07AE-4241-96E9-40418FBB3BE4}"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87058836-2B0A-4CD0-B4A9-FCA9A7A7DC68}" type="slidenum">
              <a:rPr lang="en-US"/>
              <a:pPr>
                <a:defRPr/>
              </a:pPr>
              <a:t>‹#›</a:t>
            </a:fld>
            <a:endParaRPr lang="en-US"/>
          </a:p>
        </p:txBody>
      </p:sp>
    </p:spTree>
    <p:extLst>
      <p:ext uri="{BB962C8B-B14F-4D97-AF65-F5344CB8AC3E}">
        <p14:creationId xmlns:p14="http://schemas.microsoft.com/office/powerpoint/2010/main" val="227430480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26EC43-3A44-4523-A73D-A9990FAB0272}"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4664AA9D-AE03-48E0-81F2-93DE03223F82}" type="slidenum">
              <a:rPr lang="en-US"/>
              <a:pPr>
                <a:defRPr/>
              </a:pPr>
              <a:t>‹#›</a:t>
            </a:fld>
            <a:endParaRPr lang="en-US"/>
          </a:p>
        </p:txBody>
      </p:sp>
    </p:spTree>
    <p:extLst>
      <p:ext uri="{BB962C8B-B14F-4D97-AF65-F5344CB8AC3E}">
        <p14:creationId xmlns:p14="http://schemas.microsoft.com/office/powerpoint/2010/main" val="796920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D163D-CBCC-4F14-9519-4D113A6BEF6F}" type="slidenum">
              <a:rPr lang="en-US"/>
              <a:pPr>
                <a:defRPr/>
              </a:pPr>
              <a:t>‹#›</a:t>
            </a:fld>
            <a:endParaRPr lang="en-US"/>
          </a:p>
        </p:txBody>
      </p:sp>
    </p:spTree>
    <p:extLst>
      <p:ext uri="{BB962C8B-B14F-4D97-AF65-F5344CB8AC3E}">
        <p14:creationId xmlns:p14="http://schemas.microsoft.com/office/powerpoint/2010/main" val="154467603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CF27F30-AE99-4DEB-B1D4-FA882AEC74D0}" type="datetimeFigureOut">
              <a:rPr lang="en-US"/>
              <a:pPr>
                <a:defRPr/>
              </a:pPr>
              <a:t>5/26/2015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D26F99D2-6B2C-4242-B257-D5B35A8CAF88}" type="slidenum">
              <a:rPr lang="en-US"/>
              <a:pPr>
                <a:defRPr/>
              </a:pPr>
              <a:t>‹#›</a:t>
            </a:fld>
            <a:endParaRPr lang="en-US"/>
          </a:p>
        </p:txBody>
      </p:sp>
    </p:spTree>
    <p:extLst>
      <p:ext uri="{BB962C8B-B14F-4D97-AF65-F5344CB8AC3E}">
        <p14:creationId xmlns:p14="http://schemas.microsoft.com/office/powerpoint/2010/main" val="9956319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C877073-09C2-434F-863A-460BE284DA99}" type="datetimeFigureOut">
              <a:rPr lang="en-US"/>
              <a:pPr>
                <a:defRPr/>
              </a:pPr>
              <a:t>5/26/2015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0E9942AE-8EE2-492F-B5AE-3F5A9A041B62}" type="slidenum">
              <a:rPr lang="en-US"/>
              <a:pPr>
                <a:defRPr/>
              </a:pPr>
              <a:t>‹#›</a:t>
            </a:fld>
            <a:endParaRPr lang="en-US"/>
          </a:p>
        </p:txBody>
      </p:sp>
    </p:spTree>
    <p:extLst>
      <p:ext uri="{BB962C8B-B14F-4D97-AF65-F5344CB8AC3E}">
        <p14:creationId xmlns:p14="http://schemas.microsoft.com/office/powerpoint/2010/main" val="38653374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6AB98B-7DF4-467E-9FC0-798B0D8AE5D8}" type="datetimeFigureOut">
              <a:rPr lang="en-US"/>
              <a:pPr>
                <a:defRPr/>
              </a:pPr>
              <a:t>5/26/2015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9EEDD5E-72F7-44AA-B13F-7153D47A123B}" type="slidenum">
              <a:rPr lang="en-US"/>
              <a:pPr>
                <a:defRPr/>
              </a:pPr>
              <a:t>‹#›</a:t>
            </a:fld>
            <a:endParaRPr lang="en-US"/>
          </a:p>
        </p:txBody>
      </p:sp>
    </p:spTree>
    <p:extLst>
      <p:ext uri="{BB962C8B-B14F-4D97-AF65-F5344CB8AC3E}">
        <p14:creationId xmlns:p14="http://schemas.microsoft.com/office/powerpoint/2010/main" val="7994297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584A49-4288-44B8-8279-A9DD7D51ECD2}"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01B69FC-E4EB-490A-BDE9-619B419D407C}" type="slidenum">
              <a:rPr lang="en-US"/>
              <a:pPr>
                <a:defRPr/>
              </a:pPr>
              <a:t>‹#›</a:t>
            </a:fld>
            <a:endParaRPr lang="en-US"/>
          </a:p>
        </p:txBody>
      </p:sp>
    </p:spTree>
    <p:extLst>
      <p:ext uri="{BB962C8B-B14F-4D97-AF65-F5344CB8AC3E}">
        <p14:creationId xmlns:p14="http://schemas.microsoft.com/office/powerpoint/2010/main" val="326392871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4E21257-BD6A-48C7-B359-0984162E9160}"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97F19046-AB95-448F-A651-2A5A0C6B2B92}" type="slidenum">
              <a:rPr lang="en-US"/>
              <a:pPr>
                <a:defRPr/>
              </a:pPr>
              <a:t>‹#›</a:t>
            </a:fld>
            <a:endParaRPr lang="en-US"/>
          </a:p>
        </p:txBody>
      </p:sp>
    </p:spTree>
    <p:extLst>
      <p:ext uri="{BB962C8B-B14F-4D97-AF65-F5344CB8AC3E}">
        <p14:creationId xmlns:p14="http://schemas.microsoft.com/office/powerpoint/2010/main" val="402233444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9D82776-53F9-4E88-9970-1087FF351CE8}"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2A3FF5C-F546-4884-8D4F-0EE765695C21}" type="slidenum">
              <a:rPr lang="en-US"/>
              <a:pPr>
                <a:defRPr/>
              </a:pPr>
              <a:t>‹#›</a:t>
            </a:fld>
            <a:endParaRPr lang="en-US"/>
          </a:p>
        </p:txBody>
      </p:sp>
    </p:spTree>
    <p:extLst>
      <p:ext uri="{BB962C8B-B14F-4D97-AF65-F5344CB8AC3E}">
        <p14:creationId xmlns:p14="http://schemas.microsoft.com/office/powerpoint/2010/main" val="38698765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21858F5-DCC4-41C9-BBB7-0A165AE8BD75}"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917966-D335-4953-9694-EAE6C6789523}" type="slidenum">
              <a:rPr lang="en-US"/>
              <a:pPr>
                <a:defRPr/>
              </a:pPr>
              <a:t>‹#›</a:t>
            </a:fld>
            <a:endParaRPr lang="en-US"/>
          </a:p>
        </p:txBody>
      </p:sp>
    </p:spTree>
    <p:extLst>
      <p:ext uri="{BB962C8B-B14F-4D97-AF65-F5344CB8AC3E}">
        <p14:creationId xmlns:p14="http://schemas.microsoft.com/office/powerpoint/2010/main" val="100157212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6588329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68369015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578902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CD99F-7F4E-4718-BD50-30740255A995}" type="slidenum">
              <a:rPr lang="en-US"/>
              <a:pPr>
                <a:defRPr/>
              </a:pPr>
              <a:t>‹#›</a:t>
            </a:fld>
            <a:endParaRPr lang="en-US"/>
          </a:p>
        </p:txBody>
      </p:sp>
    </p:spTree>
    <p:extLst>
      <p:ext uri="{BB962C8B-B14F-4D97-AF65-F5344CB8AC3E}">
        <p14:creationId xmlns:p14="http://schemas.microsoft.com/office/powerpoint/2010/main" val="30372309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6968255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5/26/2015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890320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5/26/2015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385238578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5/26/2015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410551201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48160397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31484139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46230303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52898357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399A7-BAE0-4BFE-B9CF-ADE6A570E0F3}" type="slidenum">
              <a:rPr lang="en-US"/>
              <a:pPr>
                <a:defRPr/>
              </a:pPr>
              <a:t>‹#›</a:t>
            </a:fld>
            <a:endParaRPr lang="en-US"/>
          </a:p>
        </p:txBody>
      </p:sp>
    </p:spTree>
    <p:extLst>
      <p:ext uri="{BB962C8B-B14F-4D97-AF65-F5344CB8AC3E}">
        <p14:creationId xmlns:p14="http://schemas.microsoft.com/office/powerpoint/2010/main" val="309495502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D163D-CBCC-4F14-9519-4D113A6BEF6F}" type="slidenum">
              <a:rPr lang="en-US"/>
              <a:pPr>
                <a:defRPr/>
              </a:pPr>
              <a:t>‹#›</a:t>
            </a:fld>
            <a:endParaRPr lang="en-US"/>
          </a:p>
        </p:txBody>
      </p:sp>
    </p:spTree>
    <p:extLst>
      <p:ext uri="{BB962C8B-B14F-4D97-AF65-F5344CB8AC3E}">
        <p14:creationId xmlns:p14="http://schemas.microsoft.com/office/powerpoint/2010/main" val="1294789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70112-FA9E-445E-855E-169CC444762B}" type="slidenum">
              <a:rPr lang="en-US"/>
              <a:pPr>
                <a:defRPr/>
              </a:pPr>
              <a:t>‹#›</a:t>
            </a:fld>
            <a:endParaRPr lang="en-US"/>
          </a:p>
        </p:txBody>
      </p:sp>
    </p:spTree>
    <p:extLst>
      <p:ext uri="{BB962C8B-B14F-4D97-AF65-F5344CB8AC3E}">
        <p14:creationId xmlns:p14="http://schemas.microsoft.com/office/powerpoint/2010/main" val="34890728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0CD99F-7F4E-4718-BD50-30740255A995}" type="slidenum">
              <a:rPr lang="en-US"/>
              <a:pPr>
                <a:defRPr/>
              </a:pPr>
              <a:t>‹#›</a:t>
            </a:fld>
            <a:endParaRPr lang="en-US"/>
          </a:p>
        </p:txBody>
      </p:sp>
    </p:spTree>
    <p:extLst>
      <p:ext uri="{BB962C8B-B14F-4D97-AF65-F5344CB8AC3E}">
        <p14:creationId xmlns:p14="http://schemas.microsoft.com/office/powerpoint/2010/main" val="296790501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70112-FA9E-445E-855E-169CC444762B}" type="slidenum">
              <a:rPr lang="en-US"/>
              <a:pPr>
                <a:defRPr/>
              </a:pPr>
              <a:t>‹#›</a:t>
            </a:fld>
            <a:endParaRPr lang="en-US"/>
          </a:p>
        </p:txBody>
      </p:sp>
    </p:spTree>
    <p:extLst>
      <p:ext uri="{BB962C8B-B14F-4D97-AF65-F5344CB8AC3E}">
        <p14:creationId xmlns:p14="http://schemas.microsoft.com/office/powerpoint/2010/main" val="8197631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1D1ECF-5B1F-4610-AF6E-BE050F45A0EB}" type="slidenum">
              <a:rPr lang="en-US"/>
              <a:pPr>
                <a:defRPr/>
              </a:pPr>
              <a:t>‹#›</a:t>
            </a:fld>
            <a:endParaRPr lang="en-US"/>
          </a:p>
        </p:txBody>
      </p:sp>
    </p:spTree>
    <p:extLst>
      <p:ext uri="{BB962C8B-B14F-4D97-AF65-F5344CB8AC3E}">
        <p14:creationId xmlns:p14="http://schemas.microsoft.com/office/powerpoint/2010/main" val="161079592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9743ED-466C-48E6-95E8-8B229168E5D8}" type="slidenum">
              <a:rPr lang="en-US"/>
              <a:pPr>
                <a:defRPr/>
              </a:pPr>
              <a:t>‹#›</a:t>
            </a:fld>
            <a:endParaRPr lang="en-US"/>
          </a:p>
        </p:txBody>
      </p:sp>
    </p:spTree>
    <p:extLst>
      <p:ext uri="{BB962C8B-B14F-4D97-AF65-F5344CB8AC3E}">
        <p14:creationId xmlns:p14="http://schemas.microsoft.com/office/powerpoint/2010/main" val="40842345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CBC83E-299B-4784-B838-0B1FD2A936B2}" type="slidenum">
              <a:rPr lang="en-US"/>
              <a:pPr>
                <a:defRPr/>
              </a:pPr>
              <a:t>‹#›</a:t>
            </a:fld>
            <a:endParaRPr lang="en-US"/>
          </a:p>
        </p:txBody>
      </p:sp>
    </p:spTree>
    <p:extLst>
      <p:ext uri="{BB962C8B-B14F-4D97-AF65-F5344CB8AC3E}">
        <p14:creationId xmlns:p14="http://schemas.microsoft.com/office/powerpoint/2010/main" val="424683619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7571C-A06D-4736-8843-0B02F542FA14}" type="slidenum">
              <a:rPr lang="en-US"/>
              <a:pPr>
                <a:defRPr/>
              </a:pPr>
              <a:t>‹#›</a:t>
            </a:fld>
            <a:endParaRPr lang="en-US"/>
          </a:p>
        </p:txBody>
      </p:sp>
    </p:spTree>
    <p:extLst>
      <p:ext uri="{BB962C8B-B14F-4D97-AF65-F5344CB8AC3E}">
        <p14:creationId xmlns:p14="http://schemas.microsoft.com/office/powerpoint/2010/main" val="89592681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8FC72-E1B6-49F9-927D-55193ECBE91A}" type="slidenum">
              <a:rPr lang="en-US"/>
              <a:pPr>
                <a:defRPr/>
              </a:pPr>
              <a:t>‹#›</a:t>
            </a:fld>
            <a:endParaRPr lang="en-US"/>
          </a:p>
        </p:txBody>
      </p:sp>
    </p:spTree>
    <p:extLst>
      <p:ext uri="{BB962C8B-B14F-4D97-AF65-F5344CB8AC3E}">
        <p14:creationId xmlns:p14="http://schemas.microsoft.com/office/powerpoint/2010/main" val="25851767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62516-BB81-4625-B395-F690D2DFC7A0}" type="slidenum">
              <a:rPr lang="en-US"/>
              <a:pPr>
                <a:defRPr/>
              </a:pPr>
              <a:t>‹#›</a:t>
            </a:fld>
            <a:endParaRPr lang="en-US"/>
          </a:p>
        </p:txBody>
      </p:sp>
    </p:spTree>
    <p:extLst>
      <p:ext uri="{BB962C8B-B14F-4D97-AF65-F5344CB8AC3E}">
        <p14:creationId xmlns:p14="http://schemas.microsoft.com/office/powerpoint/2010/main" val="306607987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7873D-8319-482C-9A2B-7687909FA345}" type="slidenum">
              <a:rPr lang="en-US"/>
              <a:pPr>
                <a:defRPr/>
              </a:pPr>
              <a:t>‹#›</a:t>
            </a:fld>
            <a:endParaRPr lang="en-US"/>
          </a:p>
        </p:txBody>
      </p:sp>
    </p:spTree>
    <p:extLst>
      <p:ext uri="{BB962C8B-B14F-4D97-AF65-F5344CB8AC3E}">
        <p14:creationId xmlns:p14="http://schemas.microsoft.com/office/powerpoint/2010/main" val="33093845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2944D8C-E6A0-4BEA-9FDC-BB782F9A1107}" type="slidenum">
              <a:rPr lang="en-US"/>
              <a:pPr>
                <a:defRPr/>
              </a:pPr>
              <a:t>‹#›</a:t>
            </a:fld>
            <a:endParaRPr lang="en-US"/>
          </a:p>
        </p:txBody>
      </p:sp>
    </p:spTree>
    <p:extLst>
      <p:ext uri="{BB962C8B-B14F-4D97-AF65-F5344CB8AC3E}">
        <p14:creationId xmlns:p14="http://schemas.microsoft.com/office/powerpoint/2010/main" val="312948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06E883E-AC05-43A2-9E61-3E85DAEC3783}"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99E33F6B-D9A2-40CE-BC11-89C326EEE80A}" type="slidenum">
              <a:rPr lang="en-US"/>
              <a:pPr>
                <a:defRPr/>
              </a:pPr>
              <a:t>‹#›</a:t>
            </a:fld>
            <a:endParaRPr lang="en-US"/>
          </a:p>
        </p:txBody>
      </p:sp>
    </p:spTree>
    <p:extLst>
      <p:ext uri="{BB962C8B-B14F-4D97-AF65-F5344CB8AC3E}">
        <p14:creationId xmlns:p14="http://schemas.microsoft.com/office/powerpoint/2010/main" val="1348751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1D1ECF-5B1F-4610-AF6E-BE050F45A0EB}" type="slidenum">
              <a:rPr lang="en-US"/>
              <a:pPr>
                <a:defRPr/>
              </a:pPr>
              <a:t>‹#›</a:t>
            </a:fld>
            <a:endParaRPr lang="en-US"/>
          </a:p>
        </p:txBody>
      </p:sp>
    </p:spTree>
    <p:extLst>
      <p:ext uri="{BB962C8B-B14F-4D97-AF65-F5344CB8AC3E}">
        <p14:creationId xmlns:p14="http://schemas.microsoft.com/office/powerpoint/2010/main" val="14586889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630B6-1948-4F64-AA33-A342932CA33D}" type="slidenum">
              <a:rPr lang="en-US"/>
              <a:pPr>
                <a:defRPr/>
              </a:pPr>
              <a:t>‹#›</a:t>
            </a:fld>
            <a:endParaRPr lang="en-US"/>
          </a:p>
        </p:txBody>
      </p:sp>
    </p:spTree>
    <p:extLst>
      <p:ext uri="{BB962C8B-B14F-4D97-AF65-F5344CB8AC3E}">
        <p14:creationId xmlns:p14="http://schemas.microsoft.com/office/powerpoint/2010/main" val="283126731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3"/>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39839-DE99-421B-B0F1-3568D18D1200}" type="slidenum">
              <a:rPr lang="en-US"/>
              <a:pPr>
                <a:defRPr/>
              </a:pPr>
              <a:t>‹#›</a:t>
            </a:fld>
            <a:endParaRPr lang="en-US"/>
          </a:p>
        </p:txBody>
      </p:sp>
    </p:spTree>
    <p:extLst>
      <p:ext uri="{BB962C8B-B14F-4D97-AF65-F5344CB8AC3E}">
        <p14:creationId xmlns:p14="http://schemas.microsoft.com/office/powerpoint/2010/main" val="304646912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07798D-15FD-4B50-997C-A3CE6B45C7F6}" type="slidenum">
              <a:rPr lang="en-US"/>
              <a:pPr>
                <a:defRPr/>
              </a:pPr>
              <a:t>‹#›</a:t>
            </a:fld>
            <a:endParaRPr lang="en-US"/>
          </a:p>
        </p:txBody>
      </p:sp>
    </p:spTree>
    <p:extLst>
      <p:ext uri="{BB962C8B-B14F-4D97-AF65-F5344CB8AC3E}">
        <p14:creationId xmlns:p14="http://schemas.microsoft.com/office/powerpoint/2010/main" val="167377460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8927AC2-7833-4AE9-BB54-852A404063D4}" type="slidenum">
              <a:rPr lang="en-US"/>
              <a:pPr>
                <a:defRPr/>
              </a:pPr>
              <a:t>‹#›</a:t>
            </a:fld>
            <a:endParaRPr lang="en-US"/>
          </a:p>
        </p:txBody>
      </p:sp>
    </p:spTree>
    <p:extLst>
      <p:ext uri="{BB962C8B-B14F-4D97-AF65-F5344CB8AC3E}">
        <p14:creationId xmlns:p14="http://schemas.microsoft.com/office/powerpoint/2010/main" val="358121771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BE9D9A-A081-4A25-8A69-CA9ACCBC1B2A}" type="slidenum">
              <a:rPr lang="en-US"/>
              <a:pPr>
                <a:defRPr/>
              </a:pPr>
              <a:t>‹#›</a:t>
            </a:fld>
            <a:endParaRPr lang="en-US"/>
          </a:p>
        </p:txBody>
      </p:sp>
    </p:spTree>
    <p:extLst>
      <p:ext uri="{BB962C8B-B14F-4D97-AF65-F5344CB8AC3E}">
        <p14:creationId xmlns:p14="http://schemas.microsoft.com/office/powerpoint/2010/main" val="34974981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02704D3-FA78-4357-8AB7-6641A3752019}" type="slidenum">
              <a:rPr lang="en-US"/>
              <a:pPr>
                <a:defRPr/>
              </a:pPr>
              <a:t>‹#›</a:t>
            </a:fld>
            <a:endParaRPr lang="en-US"/>
          </a:p>
        </p:txBody>
      </p:sp>
    </p:spTree>
    <p:extLst>
      <p:ext uri="{BB962C8B-B14F-4D97-AF65-F5344CB8AC3E}">
        <p14:creationId xmlns:p14="http://schemas.microsoft.com/office/powerpoint/2010/main" val="18739184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C3963B6-CFC5-4F5F-9285-9F7D2F465B8D}" type="slidenum">
              <a:rPr lang="en-US"/>
              <a:pPr>
                <a:defRPr/>
              </a:pPr>
              <a:t>‹#›</a:t>
            </a:fld>
            <a:endParaRPr lang="en-US"/>
          </a:p>
        </p:txBody>
      </p:sp>
    </p:spTree>
    <p:extLst>
      <p:ext uri="{BB962C8B-B14F-4D97-AF65-F5344CB8AC3E}">
        <p14:creationId xmlns:p14="http://schemas.microsoft.com/office/powerpoint/2010/main" val="135520455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3582B5CF-F760-4C44-A21E-EE505ED9F9E5}" type="slidenum">
              <a:rPr lang="en-US"/>
              <a:pPr>
                <a:defRPr/>
              </a:pPr>
              <a:t>‹#›</a:t>
            </a:fld>
            <a:endParaRPr lang="en-US"/>
          </a:p>
        </p:txBody>
      </p:sp>
    </p:spTree>
    <p:extLst>
      <p:ext uri="{BB962C8B-B14F-4D97-AF65-F5344CB8AC3E}">
        <p14:creationId xmlns:p14="http://schemas.microsoft.com/office/powerpoint/2010/main" val="95473284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C97A395-922A-4046-B3D7-696BB214CDA8}" type="slidenum">
              <a:rPr lang="en-US"/>
              <a:pPr>
                <a:defRPr/>
              </a:pPr>
              <a:t>‹#›</a:t>
            </a:fld>
            <a:endParaRPr lang="en-US"/>
          </a:p>
        </p:txBody>
      </p:sp>
    </p:spTree>
    <p:extLst>
      <p:ext uri="{BB962C8B-B14F-4D97-AF65-F5344CB8AC3E}">
        <p14:creationId xmlns:p14="http://schemas.microsoft.com/office/powerpoint/2010/main" val="26811070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C2D16CF-222D-495B-9142-5E5B266DC1A6}" type="slidenum">
              <a:rPr lang="en-US"/>
              <a:pPr>
                <a:defRPr/>
              </a:pPr>
              <a:t>‹#›</a:t>
            </a:fld>
            <a:endParaRPr lang="en-US"/>
          </a:p>
        </p:txBody>
      </p:sp>
    </p:spTree>
    <p:extLst>
      <p:ext uri="{BB962C8B-B14F-4D97-AF65-F5344CB8AC3E}">
        <p14:creationId xmlns:p14="http://schemas.microsoft.com/office/powerpoint/2010/main" val="3703500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9743ED-466C-48E6-95E8-8B229168E5D8}" type="slidenum">
              <a:rPr lang="en-US"/>
              <a:pPr>
                <a:defRPr/>
              </a:pPr>
              <a:t>‹#›</a:t>
            </a:fld>
            <a:endParaRPr lang="en-US"/>
          </a:p>
        </p:txBody>
      </p:sp>
    </p:spTree>
    <p:extLst>
      <p:ext uri="{BB962C8B-B14F-4D97-AF65-F5344CB8AC3E}">
        <p14:creationId xmlns:p14="http://schemas.microsoft.com/office/powerpoint/2010/main" val="38959962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F401EFE-E58D-4B9B-BFCB-31FBE1B91E27}" type="slidenum">
              <a:rPr lang="en-US"/>
              <a:pPr>
                <a:defRPr/>
              </a:pPr>
              <a:t>‹#›</a:t>
            </a:fld>
            <a:endParaRPr lang="en-US"/>
          </a:p>
        </p:txBody>
      </p:sp>
    </p:spTree>
    <p:extLst>
      <p:ext uri="{BB962C8B-B14F-4D97-AF65-F5344CB8AC3E}">
        <p14:creationId xmlns:p14="http://schemas.microsoft.com/office/powerpoint/2010/main" val="355193102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8B59CB5-2BAA-4C9E-BFC3-16D99B7EC601}" type="slidenum">
              <a:rPr lang="en-US"/>
              <a:pPr>
                <a:defRPr/>
              </a:pPr>
              <a:t>‹#›</a:t>
            </a:fld>
            <a:endParaRPr lang="en-US"/>
          </a:p>
        </p:txBody>
      </p:sp>
    </p:spTree>
    <p:extLst>
      <p:ext uri="{BB962C8B-B14F-4D97-AF65-F5344CB8AC3E}">
        <p14:creationId xmlns:p14="http://schemas.microsoft.com/office/powerpoint/2010/main" val="51469761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CBCB492-4386-48FF-8143-8670EE86674A}" type="slidenum">
              <a:rPr lang="en-US"/>
              <a:pPr>
                <a:defRPr/>
              </a:pPr>
              <a:t>‹#›</a:t>
            </a:fld>
            <a:endParaRPr lang="en-US"/>
          </a:p>
        </p:txBody>
      </p:sp>
    </p:spTree>
    <p:extLst>
      <p:ext uri="{BB962C8B-B14F-4D97-AF65-F5344CB8AC3E}">
        <p14:creationId xmlns:p14="http://schemas.microsoft.com/office/powerpoint/2010/main" val="18829461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BD3E6FB-EFB7-4758-820E-74F82D94F8A3}" type="slidenum">
              <a:rPr lang="en-US"/>
              <a:pPr>
                <a:defRPr/>
              </a:pPr>
              <a:t>‹#›</a:t>
            </a:fld>
            <a:endParaRPr lang="en-US"/>
          </a:p>
        </p:txBody>
      </p:sp>
    </p:spTree>
    <p:extLst>
      <p:ext uri="{BB962C8B-B14F-4D97-AF65-F5344CB8AC3E}">
        <p14:creationId xmlns:p14="http://schemas.microsoft.com/office/powerpoint/2010/main" val="4227540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887BAC6B-DC3E-4859-A95D-D361733E42F6}" type="slidenum">
              <a:rPr lang="en-US"/>
              <a:pPr>
                <a:defRPr/>
              </a:pPr>
              <a:t>‹#›</a:t>
            </a:fld>
            <a:endParaRPr lang="en-US"/>
          </a:p>
        </p:txBody>
      </p:sp>
    </p:spTree>
    <p:extLst>
      <p:ext uri="{BB962C8B-B14F-4D97-AF65-F5344CB8AC3E}">
        <p14:creationId xmlns:p14="http://schemas.microsoft.com/office/powerpoint/2010/main" val="11255532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89D9439-B4FA-4D4B-A39B-D29BB6BE9F13}" type="slidenum">
              <a:rPr lang="en-US"/>
              <a:pPr>
                <a:defRPr/>
              </a:pPr>
              <a:t>‹#›</a:t>
            </a:fld>
            <a:endParaRPr lang="en-US"/>
          </a:p>
        </p:txBody>
      </p:sp>
    </p:spTree>
    <p:extLst>
      <p:ext uri="{BB962C8B-B14F-4D97-AF65-F5344CB8AC3E}">
        <p14:creationId xmlns:p14="http://schemas.microsoft.com/office/powerpoint/2010/main" val="363604051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5"/>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4126B9C-0CB6-4824-B558-8AED7EF2A8D7}" type="slidenum">
              <a:rPr lang="en-US"/>
              <a:pPr>
                <a:defRPr/>
              </a:pPr>
              <a:t>‹#›</a:t>
            </a:fld>
            <a:endParaRPr lang="en-US"/>
          </a:p>
        </p:txBody>
      </p:sp>
    </p:spTree>
    <p:extLst>
      <p:ext uri="{BB962C8B-B14F-4D97-AF65-F5344CB8AC3E}">
        <p14:creationId xmlns:p14="http://schemas.microsoft.com/office/powerpoint/2010/main" val="258678060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53F30B7E-69E1-4F65-8CE2-FBC3B9CF7E1B}" type="slidenum">
              <a:rPr lang="en-US"/>
              <a:pPr>
                <a:defRPr/>
              </a:pPr>
              <a:t>‹#›</a:t>
            </a:fld>
            <a:endParaRPr lang="en-US"/>
          </a:p>
        </p:txBody>
      </p:sp>
    </p:spTree>
    <p:extLst>
      <p:ext uri="{BB962C8B-B14F-4D97-AF65-F5344CB8AC3E}">
        <p14:creationId xmlns:p14="http://schemas.microsoft.com/office/powerpoint/2010/main" val="14151466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32980766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594756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CBC83E-299B-4784-B838-0B1FD2A936B2}" type="slidenum">
              <a:rPr lang="en-US"/>
              <a:pPr>
                <a:defRPr/>
              </a:pPr>
              <a:t>‹#›</a:t>
            </a:fld>
            <a:endParaRPr lang="en-US"/>
          </a:p>
        </p:txBody>
      </p:sp>
    </p:spTree>
    <p:extLst>
      <p:ext uri="{BB962C8B-B14F-4D97-AF65-F5344CB8AC3E}">
        <p14:creationId xmlns:p14="http://schemas.microsoft.com/office/powerpoint/2010/main" val="400040769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77094887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8721290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5/26/2015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27458667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5/26/2015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62387887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5/26/2015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77646107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7933512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58620731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0287332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67938821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3885667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B7571C-A06D-4736-8843-0B02F542FA14}" type="slidenum">
              <a:rPr lang="en-US"/>
              <a:pPr>
                <a:defRPr/>
              </a:pPr>
              <a:t>‹#›</a:t>
            </a:fld>
            <a:endParaRPr lang="en-US"/>
          </a:p>
        </p:txBody>
      </p:sp>
    </p:spTree>
    <p:extLst>
      <p:ext uri="{BB962C8B-B14F-4D97-AF65-F5344CB8AC3E}">
        <p14:creationId xmlns:p14="http://schemas.microsoft.com/office/powerpoint/2010/main" val="32722703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41479394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387180886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225991029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5/26/2015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2882948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5/26/2015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243670365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5/26/2015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44033532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410873513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9390195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269547981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148756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8FC72-E1B6-49F9-927D-55193ECBE91A}" type="slidenum">
              <a:rPr lang="en-US"/>
              <a:pPr>
                <a:defRPr/>
              </a:pPr>
              <a:t>‹#›</a:t>
            </a:fld>
            <a:endParaRPr lang="en-US"/>
          </a:p>
        </p:txBody>
      </p:sp>
    </p:spTree>
    <p:extLst>
      <p:ext uri="{BB962C8B-B14F-4D97-AF65-F5344CB8AC3E}">
        <p14:creationId xmlns:p14="http://schemas.microsoft.com/office/powerpoint/2010/main" val="7789581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A98CF96-2CE9-4CDF-ACB7-44603C23141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D12A3D-ECF8-47D9-8889-611469F83F0A}" type="slidenum">
              <a:rPr lang="en-US"/>
              <a:pPr/>
              <a:t>‹#›</a:t>
            </a:fld>
            <a:endParaRPr lang="en-US"/>
          </a:p>
        </p:txBody>
      </p:sp>
    </p:spTree>
    <p:extLst>
      <p:ext uri="{BB962C8B-B14F-4D97-AF65-F5344CB8AC3E}">
        <p14:creationId xmlns:p14="http://schemas.microsoft.com/office/powerpoint/2010/main" val="28027048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B37A1F5-464E-46A5-9F4C-599FD657DCFE}"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0A025F9-9892-4FB4-80FA-7C377C42BC60}" type="slidenum">
              <a:rPr lang="en-US"/>
              <a:pPr/>
              <a:t>‹#›</a:t>
            </a:fld>
            <a:endParaRPr lang="en-US"/>
          </a:p>
        </p:txBody>
      </p:sp>
    </p:spTree>
    <p:extLst>
      <p:ext uri="{BB962C8B-B14F-4D97-AF65-F5344CB8AC3E}">
        <p14:creationId xmlns:p14="http://schemas.microsoft.com/office/powerpoint/2010/main" val="222676177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979E004-BF9C-4CF8-A354-5CA1CEB31BF3}"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0179428-2CF3-4D4D-BCBD-6B94B65016AE}" type="slidenum">
              <a:rPr lang="en-US"/>
              <a:pPr/>
              <a:t>‹#›</a:t>
            </a:fld>
            <a:endParaRPr lang="en-US"/>
          </a:p>
        </p:txBody>
      </p:sp>
    </p:spTree>
    <p:extLst>
      <p:ext uri="{BB962C8B-B14F-4D97-AF65-F5344CB8AC3E}">
        <p14:creationId xmlns:p14="http://schemas.microsoft.com/office/powerpoint/2010/main" val="7975105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E225FD4-DFD7-42EE-96A9-223E7AACACA4}"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16C87978-D0B2-4F93-9DA7-1905E1ECEA5C}" type="slidenum">
              <a:rPr lang="en-US"/>
              <a:pPr/>
              <a:t>‹#›</a:t>
            </a:fld>
            <a:endParaRPr lang="en-US"/>
          </a:p>
        </p:txBody>
      </p:sp>
    </p:spTree>
    <p:extLst>
      <p:ext uri="{BB962C8B-B14F-4D97-AF65-F5344CB8AC3E}">
        <p14:creationId xmlns:p14="http://schemas.microsoft.com/office/powerpoint/2010/main" val="353678045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F7CCC26-985A-4846-B5CF-C101AD8CB003}" type="datetimeFigureOut">
              <a:rPr lang="en-US"/>
              <a:pPr>
                <a:defRPr/>
              </a:pPr>
              <a:t>5/26/2015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881657C-4BA3-43CD-8643-2617F95C725D}" type="slidenum">
              <a:rPr lang="en-US"/>
              <a:pPr/>
              <a:t>‹#›</a:t>
            </a:fld>
            <a:endParaRPr lang="en-US"/>
          </a:p>
        </p:txBody>
      </p:sp>
    </p:spTree>
    <p:extLst>
      <p:ext uri="{BB962C8B-B14F-4D97-AF65-F5344CB8AC3E}">
        <p14:creationId xmlns:p14="http://schemas.microsoft.com/office/powerpoint/2010/main" val="9926002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7F2ABCA-43A5-4613-8ED8-F09747EB17E8}" type="datetimeFigureOut">
              <a:rPr lang="en-US"/>
              <a:pPr>
                <a:defRPr/>
              </a:pPr>
              <a:t>5/26/2015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7C986DF9-EBC3-493B-A38E-E79930799EEB}" type="slidenum">
              <a:rPr lang="en-US"/>
              <a:pPr/>
              <a:t>‹#›</a:t>
            </a:fld>
            <a:endParaRPr lang="en-US"/>
          </a:p>
        </p:txBody>
      </p:sp>
    </p:spTree>
    <p:extLst>
      <p:ext uri="{BB962C8B-B14F-4D97-AF65-F5344CB8AC3E}">
        <p14:creationId xmlns:p14="http://schemas.microsoft.com/office/powerpoint/2010/main" val="163449394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8C8D6FF-FD9C-4831-9E46-2B341FAC6A07}" type="datetimeFigureOut">
              <a:rPr lang="en-US"/>
              <a:pPr>
                <a:defRPr/>
              </a:pPr>
              <a:t>5/26/2015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375B1EE5-7ADC-4B47-9A2A-06004C2ED1DB}" type="slidenum">
              <a:rPr lang="en-US"/>
              <a:pPr/>
              <a:t>‹#›</a:t>
            </a:fld>
            <a:endParaRPr lang="en-US"/>
          </a:p>
        </p:txBody>
      </p:sp>
    </p:spTree>
    <p:extLst>
      <p:ext uri="{BB962C8B-B14F-4D97-AF65-F5344CB8AC3E}">
        <p14:creationId xmlns:p14="http://schemas.microsoft.com/office/powerpoint/2010/main" val="284800378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248125D-F454-4EA5-9E90-44DAE457A6EE}"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3242E2D7-9FE9-4350-9EEA-1C224B584028}" type="slidenum">
              <a:rPr lang="en-US"/>
              <a:pPr/>
              <a:t>‹#›</a:t>
            </a:fld>
            <a:endParaRPr lang="en-US"/>
          </a:p>
        </p:txBody>
      </p:sp>
    </p:spTree>
    <p:extLst>
      <p:ext uri="{BB962C8B-B14F-4D97-AF65-F5344CB8AC3E}">
        <p14:creationId xmlns:p14="http://schemas.microsoft.com/office/powerpoint/2010/main" val="236402524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B1F515F-5574-4A9E-9B35-BD35B8EE83B4}"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18D99F80-D130-4A58-BCF8-8C393EFB808F}" type="slidenum">
              <a:rPr lang="en-US"/>
              <a:pPr/>
              <a:t>‹#›</a:t>
            </a:fld>
            <a:endParaRPr lang="en-US"/>
          </a:p>
        </p:txBody>
      </p:sp>
    </p:spTree>
    <p:extLst>
      <p:ext uri="{BB962C8B-B14F-4D97-AF65-F5344CB8AC3E}">
        <p14:creationId xmlns:p14="http://schemas.microsoft.com/office/powerpoint/2010/main" val="6924489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A957D82-E440-415F-9959-2C113FACE182}"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50655D5B-655C-4659-9861-9F4FD9E7BC21}" type="slidenum">
              <a:rPr lang="en-US"/>
              <a:pPr/>
              <a:t>‹#›</a:t>
            </a:fld>
            <a:endParaRPr lang="en-US"/>
          </a:p>
        </p:txBody>
      </p:sp>
    </p:spTree>
    <p:extLst>
      <p:ext uri="{BB962C8B-B14F-4D97-AF65-F5344CB8AC3E}">
        <p14:creationId xmlns:p14="http://schemas.microsoft.com/office/powerpoint/2010/main" val="640845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D62516-BB81-4625-B395-F690D2DFC7A0}" type="slidenum">
              <a:rPr lang="en-US"/>
              <a:pPr>
                <a:defRPr/>
              </a:pPr>
              <a:t>‹#›</a:t>
            </a:fld>
            <a:endParaRPr lang="en-US"/>
          </a:p>
        </p:txBody>
      </p:sp>
    </p:spTree>
    <p:extLst>
      <p:ext uri="{BB962C8B-B14F-4D97-AF65-F5344CB8AC3E}">
        <p14:creationId xmlns:p14="http://schemas.microsoft.com/office/powerpoint/2010/main" val="192758956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1CE43C5-3D36-4634-B0C2-494D2B84749F}"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7FC7BBAF-6514-458B-B3AD-C9826A1C1D96}" type="slidenum">
              <a:rPr lang="en-US"/>
              <a:pPr/>
              <a:t>‹#›</a:t>
            </a:fld>
            <a:endParaRPr lang="en-US"/>
          </a:p>
        </p:txBody>
      </p:sp>
    </p:spTree>
    <p:extLst>
      <p:ext uri="{BB962C8B-B14F-4D97-AF65-F5344CB8AC3E}">
        <p14:creationId xmlns:p14="http://schemas.microsoft.com/office/powerpoint/2010/main" val="99469123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D1652C-A44E-4D72-A5C6-3F2E12F284C2}"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2687E0-78C3-4382-8D90-98089FD06E22}" type="slidenum">
              <a:rPr lang="en-US"/>
              <a:pPr>
                <a:defRPr/>
              </a:pPr>
              <a:t>‹#›</a:t>
            </a:fld>
            <a:endParaRPr lang="en-US"/>
          </a:p>
        </p:txBody>
      </p:sp>
    </p:spTree>
    <p:extLst>
      <p:ext uri="{BB962C8B-B14F-4D97-AF65-F5344CB8AC3E}">
        <p14:creationId xmlns:p14="http://schemas.microsoft.com/office/powerpoint/2010/main" val="99095803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660C3B-4CC2-4F6D-A1C8-C86EA3DB4A5A}"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410D173-A34F-40D2-B517-A9F878773E80}" type="slidenum">
              <a:rPr lang="en-US"/>
              <a:pPr>
                <a:defRPr/>
              </a:pPr>
              <a:t>‹#›</a:t>
            </a:fld>
            <a:endParaRPr lang="en-US"/>
          </a:p>
        </p:txBody>
      </p:sp>
    </p:spTree>
    <p:extLst>
      <p:ext uri="{BB962C8B-B14F-4D97-AF65-F5344CB8AC3E}">
        <p14:creationId xmlns:p14="http://schemas.microsoft.com/office/powerpoint/2010/main" val="227995972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2F32F05-4607-4323-ADB8-0FA92B9E538B}"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8BD868A-3D5C-4F4A-8D11-635676603023}" type="slidenum">
              <a:rPr lang="en-US"/>
              <a:pPr>
                <a:defRPr/>
              </a:pPr>
              <a:t>‹#›</a:t>
            </a:fld>
            <a:endParaRPr lang="en-US"/>
          </a:p>
        </p:txBody>
      </p:sp>
    </p:spTree>
    <p:extLst>
      <p:ext uri="{BB962C8B-B14F-4D97-AF65-F5344CB8AC3E}">
        <p14:creationId xmlns:p14="http://schemas.microsoft.com/office/powerpoint/2010/main" val="88575410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85A305-EF9F-4423-A25E-CF23BF7FCCF7}"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CD529D4-4C9A-486D-A277-6753AF22043A}" type="slidenum">
              <a:rPr lang="en-US"/>
              <a:pPr>
                <a:defRPr/>
              </a:pPr>
              <a:t>‹#›</a:t>
            </a:fld>
            <a:endParaRPr lang="en-US"/>
          </a:p>
        </p:txBody>
      </p:sp>
    </p:spTree>
    <p:extLst>
      <p:ext uri="{BB962C8B-B14F-4D97-AF65-F5344CB8AC3E}">
        <p14:creationId xmlns:p14="http://schemas.microsoft.com/office/powerpoint/2010/main" val="295035138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2825D4D-482E-401E-88D3-851790BF6780}" type="datetimeFigureOut">
              <a:rPr lang="en-US"/>
              <a:pPr>
                <a:defRPr/>
              </a:pPr>
              <a:t>5/26/2015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D823C9-C398-44A3-AB7C-03F59E6EFAF5}" type="slidenum">
              <a:rPr lang="en-US"/>
              <a:pPr>
                <a:defRPr/>
              </a:pPr>
              <a:t>‹#›</a:t>
            </a:fld>
            <a:endParaRPr lang="en-US"/>
          </a:p>
        </p:txBody>
      </p:sp>
    </p:spTree>
    <p:extLst>
      <p:ext uri="{BB962C8B-B14F-4D97-AF65-F5344CB8AC3E}">
        <p14:creationId xmlns:p14="http://schemas.microsoft.com/office/powerpoint/2010/main" val="48158860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11472F-C58C-40EF-BC8C-4C5BFE0C1FC4}" type="datetimeFigureOut">
              <a:rPr lang="en-US"/>
              <a:pPr>
                <a:defRPr/>
              </a:pPr>
              <a:t>5/26/2015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8A0EDAB-8F9E-4427-A320-5DF54C462343}" type="slidenum">
              <a:rPr lang="en-US"/>
              <a:pPr>
                <a:defRPr/>
              </a:pPr>
              <a:t>‹#›</a:t>
            </a:fld>
            <a:endParaRPr lang="en-US"/>
          </a:p>
        </p:txBody>
      </p:sp>
    </p:spTree>
    <p:extLst>
      <p:ext uri="{BB962C8B-B14F-4D97-AF65-F5344CB8AC3E}">
        <p14:creationId xmlns:p14="http://schemas.microsoft.com/office/powerpoint/2010/main" val="309887669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9CF6333-7F0C-4703-9D4F-ACC9C3A768E0}" type="datetimeFigureOut">
              <a:rPr lang="en-US"/>
              <a:pPr>
                <a:defRPr/>
              </a:pPr>
              <a:t>5/26/2015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591B1D1-AE73-4615-820B-9DE076B88FE5}" type="slidenum">
              <a:rPr lang="en-US"/>
              <a:pPr>
                <a:defRPr/>
              </a:pPr>
              <a:t>‹#›</a:t>
            </a:fld>
            <a:endParaRPr lang="en-US"/>
          </a:p>
        </p:txBody>
      </p:sp>
    </p:spTree>
    <p:extLst>
      <p:ext uri="{BB962C8B-B14F-4D97-AF65-F5344CB8AC3E}">
        <p14:creationId xmlns:p14="http://schemas.microsoft.com/office/powerpoint/2010/main" val="387202258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7A17A7-91B3-4E43-BDE5-D3965BE54718}"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2825D30-4C9D-40F4-B883-1F7245F0C187}" type="slidenum">
              <a:rPr lang="en-US"/>
              <a:pPr>
                <a:defRPr/>
              </a:pPr>
              <a:t>‹#›</a:t>
            </a:fld>
            <a:endParaRPr lang="en-US"/>
          </a:p>
        </p:txBody>
      </p:sp>
    </p:spTree>
    <p:extLst>
      <p:ext uri="{BB962C8B-B14F-4D97-AF65-F5344CB8AC3E}">
        <p14:creationId xmlns:p14="http://schemas.microsoft.com/office/powerpoint/2010/main" val="10256933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B853C3E-314F-4579-BBEB-D8B5C8942EAB}"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6A25C51-5229-418F-8C44-C9F9A0324ACE}" type="slidenum">
              <a:rPr lang="en-US"/>
              <a:pPr>
                <a:defRPr/>
              </a:pPr>
              <a:t>‹#›</a:t>
            </a:fld>
            <a:endParaRPr lang="en-US"/>
          </a:p>
        </p:txBody>
      </p:sp>
    </p:spTree>
    <p:extLst>
      <p:ext uri="{BB962C8B-B14F-4D97-AF65-F5344CB8AC3E}">
        <p14:creationId xmlns:p14="http://schemas.microsoft.com/office/powerpoint/2010/main" val="3759981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17873D-8319-482C-9A2B-7687909FA345}" type="slidenum">
              <a:rPr lang="en-US"/>
              <a:pPr>
                <a:defRPr/>
              </a:pPr>
              <a:t>‹#›</a:t>
            </a:fld>
            <a:endParaRPr lang="en-US"/>
          </a:p>
        </p:txBody>
      </p:sp>
    </p:spTree>
    <p:extLst>
      <p:ext uri="{BB962C8B-B14F-4D97-AF65-F5344CB8AC3E}">
        <p14:creationId xmlns:p14="http://schemas.microsoft.com/office/powerpoint/2010/main" val="8865353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6BE3142-53B0-4004-BD49-DFA0E793B1D4}"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6042F22-5E6E-4A6C-A37C-14AC801000A3}" type="slidenum">
              <a:rPr lang="en-US"/>
              <a:pPr>
                <a:defRPr/>
              </a:pPr>
              <a:t>‹#›</a:t>
            </a:fld>
            <a:endParaRPr lang="en-US"/>
          </a:p>
        </p:txBody>
      </p:sp>
    </p:spTree>
    <p:extLst>
      <p:ext uri="{BB962C8B-B14F-4D97-AF65-F5344CB8AC3E}">
        <p14:creationId xmlns:p14="http://schemas.microsoft.com/office/powerpoint/2010/main" val="295469470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BEFBA3-29A3-49EC-B664-7B7B54382671}"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E3C22AD-D66B-4745-ADE4-83D533BC14C8}" type="slidenum">
              <a:rPr lang="en-US"/>
              <a:pPr>
                <a:defRPr/>
              </a:pPr>
              <a:t>‹#›</a:t>
            </a:fld>
            <a:endParaRPr lang="en-US"/>
          </a:p>
        </p:txBody>
      </p:sp>
    </p:spTree>
    <p:extLst>
      <p:ext uri="{BB962C8B-B14F-4D97-AF65-F5344CB8AC3E}">
        <p14:creationId xmlns:p14="http://schemas.microsoft.com/office/powerpoint/2010/main" val="16158136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sz="3200" b="1" smtClean="0">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800">
                  <a:solidFill>
                    <a:srgbClr val="000000"/>
                  </a:solidFill>
                  <a:cs typeface="Arial"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fld id="{B88358A6-0651-4242-AFDB-B7DF6F198882}" type="slidenum">
              <a:rPr lang="en-US"/>
              <a:pPr/>
              <a:t>‹#›</a:t>
            </a:fld>
            <a:endParaRPr lang="en-US"/>
          </a:p>
        </p:txBody>
      </p:sp>
    </p:spTree>
    <p:extLst>
      <p:ext uri="{BB962C8B-B14F-4D97-AF65-F5344CB8AC3E}">
        <p14:creationId xmlns:p14="http://schemas.microsoft.com/office/powerpoint/2010/main" val="54351552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A0702417-4D99-430E-9BEE-B2D53249A84D}" type="slidenum">
              <a:rPr lang="en-US"/>
              <a:pPr/>
              <a:t>‹#›</a:t>
            </a:fld>
            <a:endParaRPr lang="en-US"/>
          </a:p>
        </p:txBody>
      </p:sp>
    </p:spTree>
    <p:extLst>
      <p:ext uri="{BB962C8B-B14F-4D97-AF65-F5344CB8AC3E}">
        <p14:creationId xmlns:p14="http://schemas.microsoft.com/office/powerpoint/2010/main" val="233035967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76BCAF50-E223-4554-9AF4-131726AA8718}" type="slidenum">
              <a:rPr lang="en-US"/>
              <a:pPr/>
              <a:t>‹#›</a:t>
            </a:fld>
            <a:endParaRPr lang="en-US"/>
          </a:p>
        </p:txBody>
      </p:sp>
    </p:spTree>
    <p:extLst>
      <p:ext uri="{BB962C8B-B14F-4D97-AF65-F5344CB8AC3E}">
        <p14:creationId xmlns:p14="http://schemas.microsoft.com/office/powerpoint/2010/main" val="213312673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431AABE2-C333-4536-8DC5-D4F204373EBD}" type="slidenum">
              <a:rPr lang="en-US"/>
              <a:pPr/>
              <a:t>‹#›</a:t>
            </a:fld>
            <a:endParaRPr lang="en-US"/>
          </a:p>
        </p:txBody>
      </p:sp>
    </p:spTree>
    <p:extLst>
      <p:ext uri="{BB962C8B-B14F-4D97-AF65-F5344CB8AC3E}">
        <p14:creationId xmlns:p14="http://schemas.microsoft.com/office/powerpoint/2010/main" val="272268810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fld id="{F1EDA74F-FB48-460A-8FCB-E0C638FE26E2}" type="slidenum">
              <a:rPr lang="en-US"/>
              <a:pPr/>
              <a:t>‹#›</a:t>
            </a:fld>
            <a:endParaRPr lang="en-US"/>
          </a:p>
        </p:txBody>
      </p:sp>
    </p:spTree>
    <p:extLst>
      <p:ext uri="{BB962C8B-B14F-4D97-AF65-F5344CB8AC3E}">
        <p14:creationId xmlns:p14="http://schemas.microsoft.com/office/powerpoint/2010/main" val="59260133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fld id="{F59E9841-412B-4B73-A801-B2613C6407DF}" type="slidenum">
              <a:rPr lang="en-US"/>
              <a:pPr/>
              <a:t>‹#›</a:t>
            </a:fld>
            <a:endParaRPr lang="en-US"/>
          </a:p>
        </p:txBody>
      </p:sp>
    </p:spTree>
    <p:extLst>
      <p:ext uri="{BB962C8B-B14F-4D97-AF65-F5344CB8AC3E}">
        <p14:creationId xmlns:p14="http://schemas.microsoft.com/office/powerpoint/2010/main" val="349294828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fld id="{BF783E65-2D54-4231-9F83-8E4B3C91446F}" type="slidenum">
              <a:rPr lang="en-US"/>
              <a:pPr/>
              <a:t>‹#›</a:t>
            </a:fld>
            <a:endParaRPr lang="en-US"/>
          </a:p>
        </p:txBody>
      </p:sp>
    </p:spTree>
    <p:extLst>
      <p:ext uri="{BB962C8B-B14F-4D97-AF65-F5344CB8AC3E}">
        <p14:creationId xmlns:p14="http://schemas.microsoft.com/office/powerpoint/2010/main" val="253286293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E4E353B2-C044-49F3-ABD5-F24DE80CD579}" type="slidenum">
              <a:rPr lang="en-US"/>
              <a:pPr/>
              <a:t>‹#›</a:t>
            </a:fld>
            <a:endParaRPr lang="en-US"/>
          </a:p>
        </p:txBody>
      </p:sp>
    </p:spTree>
    <p:extLst>
      <p:ext uri="{BB962C8B-B14F-4D97-AF65-F5344CB8AC3E}">
        <p14:creationId xmlns:p14="http://schemas.microsoft.com/office/powerpoint/2010/main" val="1386284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2944D8C-E6A0-4BEA-9FDC-BB782F9A1107}" type="slidenum">
              <a:rPr lang="en-US"/>
              <a:pPr>
                <a:defRPr/>
              </a:pPr>
              <a:t>‹#›</a:t>
            </a:fld>
            <a:endParaRPr lang="en-US"/>
          </a:p>
        </p:txBody>
      </p:sp>
    </p:spTree>
    <p:extLst>
      <p:ext uri="{BB962C8B-B14F-4D97-AF65-F5344CB8AC3E}">
        <p14:creationId xmlns:p14="http://schemas.microsoft.com/office/powerpoint/2010/main" val="383748338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5689B591-97EF-466B-B2F2-D38F5184E24C}" type="slidenum">
              <a:rPr lang="en-US"/>
              <a:pPr/>
              <a:t>‹#›</a:t>
            </a:fld>
            <a:endParaRPr lang="en-US"/>
          </a:p>
        </p:txBody>
      </p:sp>
    </p:spTree>
    <p:extLst>
      <p:ext uri="{BB962C8B-B14F-4D97-AF65-F5344CB8AC3E}">
        <p14:creationId xmlns:p14="http://schemas.microsoft.com/office/powerpoint/2010/main" val="167023362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ECD027EF-D115-44B0-B875-E78084CFC8D4}" type="slidenum">
              <a:rPr lang="en-US"/>
              <a:pPr/>
              <a:t>‹#›</a:t>
            </a:fld>
            <a:endParaRPr lang="en-US"/>
          </a:p>
        </p:txBody>
      </p:sp>
    </p:spTree>
    <p:extLst>
      <p:ext uri="{BB962C8B-B14F-4D97-AF65-F5344CB8AC3E}">
        <p14:creationId xmlns:p14="http://schemas.microsoft.com/office/powerpoint/2010/main" val="371299628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407DC173-EAD9-4DBC-BB6A-EC2F1D75E823}" type="slidenum">
              <a:rPr lang="en-US"/>
              <a:pPr/>
              <a:t>‹#›</a:t>
            </a:fld>
            <a:endParaRPr lang="en-US"/>
          </a:p>
        </p:txBody>
      </p:sp>
    </p:spTree>
    <p:extLst>
      <p:ext uri="{BB962C8B-B14F-4D97-AF65-F5344CB8AC3E}">
        <p14:creationId xmlns:p14="http://schemas.microsoft.com/office/powerpoint/2010/main" val="286549277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596E7C0A-6AE4-481D-B9D6-E8490AE7E4CB}" type="slidenum">
              <a:rPr lang="en-US"/>
              <a:pPr/>
              <a:t>‹#›</a:t>
            </a:fld>
            <a:endParaRPr lang="en-US"/>
          </a:p>
        </p:txBody>
      </p:sp>
    </p:spTree>
    <p:extLst>
      <p:ext uri="{BB962C8B-B14F-4D97-AF65-F5344CB8AC3E}">
        <p14:creationId xmlns:p14="http://schemas.microsoft.com/office/powerpoint/2010/main" val="228449739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fld id="{16D95EE2-3E0E-43E6-8428-FB2FBB34762D}" type="slidenum">
              <a:rPr lang="en-US"/>
              <a:pPr/>
              <a:t>‹#›</a:t>
            </a:fld>
            <a:endParaRPr lang="en-US"/>
          </a:p>
        </p:txBody>
      </p:sp>
    </p:spTree>
    <p:extLst>
      <p:ext uri="{BB962C8B-B14F-4D97-AF65-F5344CB8AC3E}">
        <p14:creationId xmlns:p14="http://schemas.microsoft.com/office/powerpoint/2010/main" val="334441507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fld id="{6642DCB9-4560-4F5F-938B-77888B09159B}" type="slidenum">
              <a:rPr lang="en-US"/>
              <a:pPr/>
              <a:t>‹#›</a:t>
            </a:fld>
            <a:endParaRPr lang="en-US"/>
          </a:p>
        </p:txBody>
      </p:sp>
    </p:spTree>
    <p:extLst>
      <p:ext uri="{BB962C8B-B14F-4D97-AF65-F5344CB8AC3E}">
        <p14:creationId xmlns:p14="http://schemas.microsoft.com/office/powerpoint/2010/main" val="360537343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81108E8-0494-48E2-936C-310270640D57}"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6E3A5CF-04D2-46F4-9E5D-F9D626F83E8D}" type="slidenum">
              <a:rPr lang="en-US"/>
              <a:pPr/>
              <a:t>‹#›</a:t>
            </a:fld>
            <a:endParaRPr lang="en-US"/>
          </a:p>
        </p:txBody>
      </p:sp>
    </p:spTree>
    <p:extLst>
      <p:ext uri="{BB962C8B-B14F-4D97-AF65-F5344CB8AC3E}">
        <p14:creationId xmlns:p14="http://schemas.microsoft.com/office/powerpoint/2010/main" val="82953316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0AC41C9-0502-4833-9FC6-4685B8184E47}"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C07A64B-EF40-4AAE-A68B-98315BC715D8}" type="slidenum">
              <a:rPr lang="en-US"/>
              <a:pPr/>
              <a:t>‹#›</a:t>
            </a:fld>
            <a:endParaRPr lang="en-US"/>
          </a:p>
        </p:txBody>
      </p:sp>
    </p:spTree>
    <p:extLst>
      <p:ext uri="{BB962C8B-B14F-4D97-AF65-F5344CB8AC3E}">
        <p14:creationId xmlns:p14="http://schemas.microsoft.com/office/powerpoint/2010/main" val="185399208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D15CD26-4963-42DC-A26B-702759221C21}"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D307E0A-3BE7-49DB-8903-D4A70F7B3D15}" type="slidenum">
              <a:rPr lang="en-US"/>
              <a:pPr/>
              <a:t>‹#›</a:t>
            </a:fld>
            <a:endParaRPr lang="en-US"/>
          </a:p>
        </p:txBody>
      </p:sp>
    </p:spTree>
    <p:extLst>
      <p:ext uri="{BB962C8B-B14F-4D97-AF65-F5344CB8AC3E}">
        <p14:creationId xmlns:p14="http://schemas.microsoft.com/office/powerpoint/2010/main" val="208253005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6C1445F-F983-420A-ACAD-67B01F05ED1F}"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39FFFC0-61F2-4874-9422-15A129768B85}" type="slidenum">
              <a:rPr lang="en-US"/>
              <a:pPr/>
              <a:t>‹#›</a:t>
            </a:fld>
            <a:endParaRPr lang="en-US"/>
          </a:p>
        </p:txBody>
      </p:sp>
    </p:spTree>
    <p:extLst>
      <p:ext uri="{BB962C8B-B14F-4D97-AF65-F5344CB8AC3E}">
        <p14:creationId xmlns:p14="http://schemas.microsoft.com/office/powerpoint/2010/main" val="535045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630B6-1948-4F64-AA33-A342932CA33D}" type="slidenum">
              <a:rPr lang="en-US"/>
              <a:pPr>
                <a:defRPr/>
              </a:pPr>
              <a:t>‹#›</a:t>
            </a:fld>
            <a:endParaRPr lang="en-US"/>
          </a:p>
        </p:txBody>
      </p:sp>
    </p:spTree>
    <p:extLst>
      <p:ext uri="{BB962C8B-B14F-4D97-AF65-F5344CB8AC3E}">
        <p14:creationId xmlns:p14="http://schemas.microsoft.com/office/powerpoint/2010/main" val="393645862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6D22AF0-B319-472B-ACC9-496F188AA6B4}" type="datetimeFigureOut">
              <a:rPr lang="en-US"/>
              <a:pPr>
                <a:defRPr/>
              </a:pPr>
              <a:t>5/26/2015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AB1450BC-78CE-4CFF-8B4D-B6D6AC583663}" type="slidenum">
              <a:rPr lang="en-US"/>
              <a:pPr/>
              <a:t>‹#›</a:t>
            </a:fld>
            <a:endParaRPr lang="en-US"/>
          </a:p>
        </p:txBody>
      </p:sp>
    </p:spTree>
    <p:extLst>
      <p:ext uri="{BB962C8B-B14F-4D97-AF65-F5344CB8AC3E}">
        <p14:creationId xmlns:p14="http://schemas.microsoft.com/office/powerpoint/2010/main" val="94356726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742883C-C887-42F2-8ECB-05F906544EF1}" type="datetimeFigureOut">
              <a:rPr lang="en-US"/>
              <a:pPr>
                <a:defRPr/>
              </a:pPr>
              <a:t>5/26/2015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EE7D2AEB-F253-4196-BADF-1D6697E9CE35}" type="slidenum">
              <a:rPr lang="en-US"/>
              <a:pPr/>
              <a:t>‹#›</a:t>
            </a:fld>
            <a:endParaRPr lang="en-US"/>
          </a:p>
        </p:txBody>
      </p:sp>
    </p:spTree>
    <p:extLst>
      <p:ext uri="{BB962C8B-B14F-4D97-AF65-F5344CB8AC3E}">
        <p14:creationId xmlns:p14="http://schemas.microsoft.com/office/powerpoint/2010/main" val="279876313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376C4CB-941A-4163-BF8D-03FCE6DFB150}" type="datetimeFigureOut">
              <a:rPr lang="en-US"/>
              <a:pPr>
                <a:defRPr/>
              </a:pPr>
              <a:t>5/26/2015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931E79D6-44D4-4415-B676-9909AA6526D4}" type="slidenum">
              <a:rPr lang="en-US"/>
              <a:pPr/>
              <a:t>‹#›</a:t>
            </a:fld>
            <a:endParaRPr lang="en-US"/>
          </a:p>
        </p:txBody>
      </p:sp>
    </p:spTree>
    <p:extLst>
      <p:ext uri="{BB962C8B-B14F-4D97-AF65-F5344CB8AC3E}">
        <p14:creationId xmlns:p14="http://schemas.microsoft.com/office/powerpoint/2010/main" val="85808994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749C75F-9016-4FD2-A6A8-C477C3E43492}"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808FF6D-CDC2-4B94-8CD6-BD24B4934E31}" type="slidenum">
              <a:rPr lang="en-US"/>
              <a:pPr/>
              <a:t>‹#›</a:t>
            </a:fld>
            <a:endParaRPr lang="en-US"/>
          </a:p>
        </p:txBody>
      </p:sp>
    </p:spTree>
    <p:extLst>
      <p:ext uri="{BB962C8B-B14F-4D97-AF65-F5344CB8AC3E}">
        <p14:creationId xmlns:p14="http://schemas.microsoft.com/office/powerpoint/2010/main" val="309951213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81D2C3F-AC18-45AC-9856-05530C22E823}"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1914711-369D-4FA6-A81B-F83102C10482}" type="slidenum">
              <a:rPr lang="en-US"/>
              <a:pPr/>
              <a:t>‹#›</a:t>
            </a:fld>
            <a:endParaRPr lang="en-US"/>
          </a:p>
        </p:txBody>
      </p:sp>
    </p:spTree>
    <p:extLst>
      <p:ext uri="{BB962C8B-B14F-4D97-AF65-F5344CB8AC3E}">
        <p14:creationId xmlns:p14="http://schemas.microsoft.com/office/powerpoint/2010/main" val="842329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CFC4081-12CD-4877-881E-121D3B2DB2DA}"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5658A91-26CF-49D5-9618-72BAFAC2B26B}" type="slidenum">
              <a:rPr lang="en-US"/>
              <a:pPr/>
              <a:t>‹#›</a:t>
            </a:fld>
            <a:endParaRPr lang="en-US"/>
          </a:p>
        </p:txBody>
      </p:sp>
    </p:spTree>
    <p:extLst>
      <p:ext uri="{BB962C8B-B14F-4D97-AF65-F5344CB8AC3E}">
        <p14:creationId xmlns:p14="http://schemas.microsoft.com/office/powerpoint/2010/main" val="281707272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54E29CC-842C-4C10-9B33-6F889FF8DB2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96AB058-429F-47BB-9239-81E81617923C}" type="slidenum">
              <a:rPr lang="en-US"/>
              <a:pPr/>
              <a:t>‹#›</a:t>
            </a:fld>
            <a:endParaRPr lang="en-US"/>
          </a:p>
        </p:txBody>
      </p:sp>
    </p:spTree>
    <p:extLst>
      <p:ext uri="{BB962C8B-B14F-4D97-AF65-F5344CB8AC3E}">
        <p14:creationId xmlns:p14="http://schemas.microsoft.com/office/powerpoint/2010/main" val="362294871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621EA9-D265-456A-BDCD-91543445B8C1}" type="slidenum">
              <a:rPr lang="en-US"/>
              <a:pPr/>
              <a:t>‹#›</a:t>
            </a:fld>
            <a:endParaRPr lang="en-US"/>
          </a:p>
        </p:txBody>
      </p:sp>
    </p:spTree>
    <p:extLst>
      <p:ext uri="{BB962C8B-B14F-4D97-AF65-F5344CB8AC3E}">
        <p14:creationId xmlns:p14="http://schemas.microsoft.com/office/powerpoint/2010/main" val="333110860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227BE6-FE8B-463A-AE60-93DF33B3ECDD}" type="slidenum">
              <a:rPr lang="en-US"/>
              <a:pPr/>
              <a:t>‹#›</a:t>
            </a:fld>
            <a:endParaRPr lang="en-US"/>
          </a:p>
        </p:txBody>
      </p:sp>
    </p:spTree>
    <p:extLst>
      <p:ext uri="{BB962C8B-B14F-4D97-AF65-F5344CB8AC3E}">
        <p14:creationId xmlns:p14="http://schemas.microsoft.com/office/powerpoint/2010/main" val="30018083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0060191-A578-4C83-90B2-F85DA6C7FD1D}" type="slidenum">
              <a:rPr lang="en-US"/>
              <a:pPr/>
              <a:t>‹#›</a:t>
            </a:fld>
            <a:endParaRPr lang="en-US"/>
          </a:p>
        </p:txBody>
      </p:sp>
    </p:spTree>
    <p:extLst>
      <p:ext uri="{BB962C8B-B14F-4D97-AF65-F5344CB8AC3E}">
        <p14:creationId xmlns:p14="http://schemas.microsoft.com/office/powerpoint/2010/main" val="2535552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139839-DE99-421B-B0F1-3568D18D1200}" type="slidenum">
              <a:rPr lang="en-US"/>
              <a:pPr>
                <a:defRPr/>
              </a:pPr>
              <a:t>‹#›</a:t>
            </a:fld>
            <a:endParaRPr lang="en-US"/>
          </a:p>
        </p:txBody>
      </p:sp>
    </p:spTree>
    <p:extLst>
      <p:ext uri="{BB962C8B-B14F-4D97-AF65-F5344CB8AC3E}">
        <p14:creationId xmlns:p14="http://schemas.microsoft.com/office/powerpoint/2010/main" val="230071140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0A153A6-D0A5-4AB1-BDF6-19B8C9EDFCE4}" type="slidenum">
              <a:rPr lang="en-US"/>
              <a:pPr/>
              <a:t>‹#›</a:t>
            </a:fld>
            <a:endParaRPr lang="en-US"/>
          </a:p>
        </p:txBody>
      </p:sp>
    </p:spTree>
    <p:extLst>
      <p:ext uri="{BB962C8B-B14F-4D97-AF65-F5344CB8AC3E}">
        <p14:creationId xmlns:p14="http://schemas.microsoft.com/office/powerpoint/2010/main" val="98756579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F4F4082-2922-4A5A-9B74-E1DBFEF585B9}" type="slidenum">
              <a:rPr lang="en-US"/>
              <a:pPr/>
              <a:t>‹#›</a:t>
            </a:fld>
            <a:endParaRPr lang="en-US"/>
          </a:p>
        </p:txBody>
      </p:sp>
    </p:spTree>
    <p:extLst>
      <p:ext uri="{BB962C8B-B14F-4D97-AF65-F5344CB8AC3E}">
        <p14:creationId xmlns:p14="http://schemas.microsoft.com/office/powerpoint/2010/main" val="39843925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0BB1BD8-8631-4FEA-91C8-659E6FBE5820}" type="slidenum">
              <a:rPr lang="en-US"/>
              <a:pPr/>
              <a:t>‹#›</a:t>
            </a:fld>
            <a:endParaRPr lang="en-US"/>
          </a:p>
        </p:txBody>
      </p:sp>
    </p:spTree>
    <p:extLst>
      <p:ext uri="{BB962C8B-B14F-4D97-AF65-F5344CB8AC3E}">
        <p14:creationId xmlns:p14="http://schemas.microsoft.com/office/powerpoint/2010/main" val="265216141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7496249-2C6B-4D38-A5CE-B8BBCFDD67DF}" type="slidenum">
              <a:rPr lang="en-US"/>
              <a:pPr/>
              <a:t>‹#›</a:t>
            </a:fld>
            <a:endParaRPr lang="en-US"/>
          </a:p>
        </p:txBody>
      </p:sp>
    </p:spTree>
    <p:extLst>
      <p:ext uri="{BB962C8B-B14F-4D97-AF65-F5344CB8AC3E}">
        <p14:creationId xmlns:p14="http://schemas.microsoft.com/office/powerpoint/2010/main" val="241289183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884F33-A4BE-4EDE-8D8E-C2FA1CF56AB5}" type="slidenum">
              <a:rPr lang="en-US"/>
              <a:pPr/>
              <a:t>‹#›</a:t>
            </a:fld>
            <a:endParaRPr lang="en-US"/>
          </a:p>
        </p:txBody>
      </p:sp>
    </p:spTree>
    <p:extLst>
      <p:ext uri="{BB962C8B-B14F-4D97-AF65-F5344CB8AC3E}">
        <p14:creationId xmlns:p14="http://schemas.microsoft.com/office/powerpoint/2010/main" val="273846619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5330AAC-53A5-434C-99C1-CAF9EE263109}" type="slidenum">
              <a:rPr lang="en-US"/>
              <a:pPr/>
              <a:t>‹#›</a:t>
            </a:fld>
            <a:endParaRPr lang="en-US"/>
          </a:p>
        </p:txBody>
      </p:sp>
    </p:spTree>
    <p:extLst>
      <p:ext uri="{BB962C8B-B14F-4D97-AF65-F5344CB8AC3E}">
        <p14:creationId xmlns:p14="http://schemas.microsoft.com/office/powerpoint/2010/main" val="31785704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4B395B-4813-487E-B2C0-3F4E676B6C04}" type="slidenum">
              <a:rPr lang="en-US"/>
              <a:pPr/>
              <a:t>‹#›</a:t>
            </a:fld>
            <a:endParaRPr lang="en-US"/>
          </a:p>
        </p:txBody>
      </p:sp>
    </p:spTree>
    <p:extLst>
      <p:ext uri="{BB962C8B-B14F-4D97-AF65-F5344CB8AC3E}">
        <p14:creationId xmlns:p14="http://schemas.microsoft.com/office/powerpoint/2010/main" val="348780410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3DFC26-97CE-457C-B814-12A694028441}" type="slidenum">
              <a:rPr lang="en-US"/>
              <a:pPr/>
              <a:t>‹#›</a:t>
            </a:fld>
            <a:endParaRPr lang="en-US"/>
          </a:p>
        </p:txBody>
      </p:sp>
    </p:spTree>
    <p:extLst>
      <p:ext uri="{BB962C8B-B14F-4D97-AF65-F5344CB8AC3E}">
        <p14:creationId xmlns:p14="http://schemas.microsoft.com/office/powerpoint/2010/main" val="140555731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5EBCB9-4FCD-472F-83E9-FF71DA0BE309}" type="slidenum">
              <a:rPr lang="en-US"/>
              <a:pPr/>
              <a:t>‹#›</a:t>
            </a:fld>
            <a:endParaRPr lang="en-US"/>
          </a:p>
        </p:txBody>
      </p:sp>
    </p:spTree>
    <p:extLst>
      <p:ext uri="{BB962C8B-B14F-4D97-AF65-F5344CB8AC3E}">
        <p14:creationId xmlns:p14="http://schemas.microsoft.com/office/powerpoint/2010/main" val="69086649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1F93EF1-B6F6-4C85-91FB-07E691EC5C9A}" type="slidenum">
              <a:rPr lang="en-US"/>
              <a:pPr/>
              <a:t>‹#›</a:t>
            </a:fld>
            <a:endParaRPr lang="en-US"/>
          </a:p>
        </p:txBody>
      </p:sp>
    </p:spTree>
    <p:extLst>
      <p:ext uri="{BB962C8B-B14F-4D97-AF65-F5344CB8AC3E}">
        <p14:creationId xmlns:p14="http://schemas.microsoft.com/office/powerpoint/2010/main" val="2126350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5634AB8-5D8B-4289-BB10-25B3262FBD97}"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C5F5BC7-81F8-430F-8A5D-9B3956A947C9}" type="slidenum">
              <a:rPr lang="en-US"/>
              <a:pPr>
                <a:defRPr/>
              </a:pPr>
              <a:t>‹#›</a:t>
            </a:fld>
            <a:endParaRPr lang="en-US"/>
          </a:p>
        </p:txBody>
      </p:sp>
    </p:spTree>
    <p:extLst>
      <p:ext uri="{BB962C8B-B14F-4D97-AF65-F5344CB8AC3E}">
        <p14:creationId xmlns:p14="http://schemas.microsoft.com/office/powerpoint/2010/main" val="2106869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407798D-15FD-4B50-997C-A3CE6B45C7F6}" type="slidenum">
              <a:rPr lang="en-US"/>
              <a:pPr>
                <a:defRPr/>
              </a:pPr>
              <a:t>‹#›</a:t>
            </a:fld>
            <a:endParaRPr lang="en-US"/>
          </a:p>
        </p:txBody>
      </p:sp>
    </p:spTree>
    <p:extLst>
      <p:ext uri="{BB962C8B-B14F-4D97-AF65-F5344CB8AC3E}">
        <p14:creationId xmlns:p14="http://schemas.microsoft.com/office/powerpoint/2010/main" val="329699658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2EF6A3AB-91F4-443B-97D1-37883F1C0F41}" type="slidenum">
              <a:rPr lang="en-US"/>
              <a:pPr/>
              <a:t>‹#›</a:t>
            </a:fld>
            <a:endParaRPr lang="en-US"/>
          </a:p>
        </p:txBody>
      </p:sp>
    </p:spTree>
    <p:extLst>
      <p:ext uri="{BB962C8B-B14F-4D97-AF65-F5344CB8AC3E}">
        <p14:creationId xmlns:p14="http://schemas.microsoft.com/office/powerpoint/2010/main" val="421636118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589"/>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85CD1D-A496-4229-9451-10D1B01F759A}" type="slidenum">
              <a:rPr lang="en-US"/>
              <a:pPr/>
              <a:t>‹#›</a:t>
            </a:fld>
            <a:endParaRPr lang="en-US"/>
          </a:p>
        </p:txBody>
      </p:sp>
    </p:spTree>
    <p:extLst>
      <p:ext uri="{BB962C8B-B14F-4D97-AF65-F5344CB8AC3E}">
        <p14:creationId xmlns:p14="http://schemas.microsoft.com/office/powerpoint/2010/main" val="327847459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62483222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004978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09334179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07901510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5/26/2015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94101199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5/26/2015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384778891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5/26/2015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35644333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047767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148AC96-FC8E-4F0F-A38B-95C2A2AA770B}"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EE020BE-2CFA-4DC0-9839-89A865261180}" type="slidenum">
              <a:rPr lang="en-US"/>
              <a:pPr>
                <a:defRPr/>
              </a:pPr>
              <a:t>‹#›</a:t>
            </a:fld>
            <a:endParaRPr lang="en-US"/>
          </a:p>
        </p:txBody>
      </p:sp>
    </p:spTree>
    <p:extLst>
      <p:ext uri="{BB962C8B-B14F-4D97-AF65-F5344CB8AC3E}">
        <p14:creationId xmlns:p14="http://schemas.microsoft.com/office/powerpoint/2010/main" val="266623437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90156246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67690685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418115073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20633051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53900462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8024209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47896246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5/26/2015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05555353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5/26/2015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416188533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5/26/2015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37312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03839BF-8D02-4CF8-A9DA-8D9034E61461}"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B7B3DFE-CB8E-4098-9386-1203A88A3B67}" type="slidenum">
              <a:rPr lang="en-US"/>
              <a:pPr>
                <a:defRPr/>
              </a:pPr>
              <a:t>‹#›</a:t>
            </a:fld>
            <a:endParaRPr lang="en-US"/>
          </a:p>
        </p:txBody>
      </p:sp>
    </p:spTree>
    <p:extLst>
      <p:ext uri="{BB962C8B-B14F-4D97-AF65-F5344CB8AC3E}">
        <p14:creationId xmlns:p14="http://schemas.microsoft.com/office/powerpoint/2010/main" val="263073887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92290940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25845125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88083633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200978185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55C578A-F8DF-4104-BC3B-AAC6C9A757E5}"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A9C900E-80FE-4CF5-A503-57DBD2E9EF09}" type="slidenum">
              <a:rPr lang="en-US"/>
              <a:pPr>
                <a:defRPr/>
              </a:pPr>
              <a:t>‹#›</a:t>
            </a:fld>
            <a:endParaRPr lang="en-US"/>
          </a:p>
        </p:txBody>
      </p:sp>
    </p:spTree>
    <p:extLst>
      <p:ext uri="{BB962C8B-B14F-4D97-AF65-F5344CB8AC3E}">
        <p14:creationId xmlns:p14="http://schemas.microsoft.com/office/powerpoint/2010/main" val="253533140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46B7DC6-3E50-4D56-A69D-CE49AED2A8F6}"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493E891-285E-4ECC-B1FF-F87DF1DE5395}" type="slidenum">
              <a:rPr lang="en-US"/>
              <a:pPr>
                <a:defRPr/>
              </a:pPr>
              <a:t>‹#›</a:t>
            </a:fld>
            <a:endParaRPr lang="en-US"/>
          </a:p>
        </p:txBody>
      </p:sp>
    </p:spTree>
    <p:extLst>
      <p:ext uri="{BB962C8B-B14F-4D97-AF65-F5344CB8AC3E}">
        <p14:creationId xmlns:p14="http://schemas.microsoft.com/office/powerpoint/2010/main" val="13794565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8981F354-19B3-4A7A-8E5B-437950EAE047}"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7DDB205-6A9E-46A3-96FF-2D6C3D0DDB51}" type="slidenum">
              <a:rPr lang="en-US"/>
              <a:pPr>
                <a:defRPr/>
              </a:pPr>
              <a:t>‹#›</a:t>
            </a:fld>
            <a:endParaRPr lang="en-US"/>
          </a:p>
        </p:txBody>
      </p:sp>
    </p:spTree>
    <p:extLst>
      <p:ext uri="{BB962C8B-B14F-4D97-AF65-F5344CB8AC3E}">
        <p14:creationId xmlns:p14="http://schemas.microsoft.com/office/powerpoint/2010/main" val="214613929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4C893A4-1032-4CD2-B90E-DAAACC1AF96C}"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93FD081-914C-4D90-B384-E6BF09486BC3}" type="slidenum">
              <a:rPr lang="en-US"/>
              <a:pPr>
                <a:defRPr/>
              </a:pPr>
              <a:t>‹#›</a:t>
            </a:fld>
            <a:endParaRPr lang="en-US"/>
          </a:p>
        </p:txBody>
      </p:sp>
    </p:spTree>
    <p:extLst>
      <p:ext uri="{BB962C8B-B14F-4D97-AF65-F5344CB8AC3E}">
        <p14:creationId xmlns:p14="http://schemas.microsoft.com/office/powerpoint/2010/main" val="153888656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CC8473E-FF94-44CD-A035-86D438B5CB08}" type="datetimeFigureOut">
              <a:rPr lang="en-US"/>
              <a:pPr>
                <a:defRPr/>
              </a:pPr>
              <a:t>5/26/2015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B710D0-EE47-404D-89CE-2CEC6EEEF944}" type="slidenum">
              <a:rPr lang="en-US"/>
              <a:pPr>
                <a:defRPr/>
              </a:pPr>
              <a:t>‹#›</a:t>
            </a:fld>
            <a:endParaRPr lang="en-US"/>
          </a:p>
        </p:txBody>
      </p:sp>
    </p:spTree>
    <p:extLst>
      <p:ext uri="{BB962C8B-B14F-4D97-AF65-F5344CB8AC3E}">
        <p14:creationId xmlns:p14="http://schemas.microsoft.com/office/powerpoint/2010/main" val="201708769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A65E5A5-9229-4058-8E94-CA317466A45E}" type="datetimeFigureOut">
              <a:rPr lang="en-US"/>
              <a:pPr>
                <a:defRPr/>
              </a:pPr>
              <a:t>5/26/2015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1D250E30-7808-4BC3-8E50-A642D78EE49A}" type="slidenum">
              <a:rPr lang="en-US"/>
              <a:pPr>
                <a:defRPr/>
              </a:pPr>
              <a:t>‹#›</a:t>
            </a:fld>
            <a:endParaRPr lang="en-US"/>
          </a:p>
        </p:txBody>
      </p:sp>
    </p:spTree>
    <p:extLst>
      <p:ext uri="{BB962C8B-B14F-4D97-AF65-F5344CB8AC3E}">
        <p14:creationId xmlns:p14="http://schemas.microsoft.com/office/powerpoint/2010/main" val="1013731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06E883E-AC05-43A2-9E61-3E85DAEC3783}"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99E33F6B-D9A2-40CE-BC11-89C326EEE80A}" type="slidenum">
              <a:rPr lang="en-US"/>
              <a:pPr>
                <a:defRPr/>
              </a:pPr>
              <a:t>‹#›</a:t>
            </a:fld>
            <a:endParaRPr lang="en-US"/>
          </a:p>
        </p:txBody>
      </p:sp>
    </p:spTree>
    <p:extLst>
      <p:ext uri="{BB962C8B-B14F-4D97-AF65-F5344CB8AC3E}">
        <p14:creationId xmlns:p14="http://schemas.microsoft.com/office/powerpoint/2010/main" val="198384473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B7196A33-3E2C-43B8-B13D-3FB837E3D21D}" type="datetimeFigureOut">
              <a:rPr lang="en-US"/>
              <a:pPr>
                <a:defRPr/>
              </a:pPr>
              <a:t>5/26/2015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2EEC7EF-5879-48CE-B17B-F2693DBDEC00}" type="slidenum">
              <a:rPr lang="en-US"/>
              <a:pPr>
                <a:defRPr/>
              </a:pPr>
              <a:t>‹#›</a:t>
            </a:fld>
            <a:endParaRPr lang="en-US"/>
          </a:p>
        </p:txBody>
      </p:sp>
    </p:spTree>
    <p:extLst>
      <p:ext uri="{BB962C8B-B14F-4D97-AF65-F5344CB8AC3E}">
        <p14:creationId xmlns:p14="http://schemas.microsoft.com/office/powerpoint/2010/main" val="259677197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169323-7BE2-4701-86F9-AE99CE01B89B}"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93AB8825-CE92-4E76-9582-5E8FA5226547}" type="slidenum">
              <a:rPr lang="en-US"/>
              <a:pPr>
                <a:defRPr/>
              </a:pPr>
              <a:t>‹#›</a:t>
            </a:fld>
            <a:endParaRPr lang="en-US"/>
          </a:p>
        </p:txBody>
      </p:sp>
    </p:spTree>
    <p:extLst>
      <p:ext uri="{BB962C8B-B14F-4D97-AF65-F5344CB8AC3E}">
        <p14:creationId xmlns:p14="http://schemas.microsoft.com/office/powerpoint/2010/main" val="66624398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F638617-1630-4038-B08F-7138588ED2F1}"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3DA97F4-80BD-4930-AADE-E99B1B90B066}" type="slidenum">
              <a:rPr lang="en-US"/>
              <a:pPr>
                <a:defRPr/>
              </a:pPr>
              <a:t>‹#›</a:t>
            </a:fld>
            <a:endParaRPr lang="en-US"/>
          </a:p>
        </p:txBody>
      </p:sp>
    </p:spTree>
    <p:extLst>
      <p:ext uri="{BB962C8B-B14F-4D97-AF65-F5344CB8AC3E}">
        <p14:creationId xmlns:p14="http://schemas.microsoft.com/office/powerpoint/2010/main" val="183100931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21156181-EDFD-4348-AF9B-CC854E3952B6}"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FFD9EBC-7252-4CE9-8A9E-CAA5B59CCD2F}" type="slidenum">
              <a:rPr lang="en-US"/>
              <a:pPr>
                <a:defRPr/>
              </a:pPr>
              <a:t>‹#›</a:t>
            </a:fld>
            <a:endParaRPr lang="en-US"/>
          </a:p>
        </p:txBody>
      </p:sp>
    </p:spTree>
    <p:extLst>
      <p:ext uri="{BB962C8B-B14F-4D97-AF65-F5344CB8AC3E}">
        <p14:creationId xmlns:p14="http://schemas.microsoft.com/office/powerpoint/2010/main" val="280577383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3B33902-E73C-49DE-88B4-EFA3AE11545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E2402F17-C784-4EBF-B032-7583A3449AC2}" type="slidenum">
              <a:rPr lang="en-US"/>
              <a:pPr>
                <a:defRPr/>
              </a:pPr>
              <a:t>‹#›</a:t>
            </a:fld>
            <a:endParaRPr lang="en-US"/>
          </a:p>
        </p:txBody>
      </p:sp>
    </p:spTree>
    <p:extLst>
      <p:ext uri="{BB962C8B-B14F-4D97-AF65-F5344CB8AC3E}">
        <p14:creationId xmlns:p14="http://schemas.microsoft.com/office/powerpoint/2010/main" val="393130627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7738A-E6E0-4C16-8762-9CBFFA04676B}" type="slidenum">
              <a:rPr lang="en-US"/>
              <a:pPr>
                <a:defRPr/>
              </a:pPr>
              <a:t>‹#›</a:t>
            </a:fld>
            <a:endParaRPr lang="en-US"/>
          </a:p>
        </p:txBody>
      </p:sp>
    </p:spTree>
    <p:extLst>
      <p:ext uri="{BB962C8B-B14F-4D97-AF65-F5344CB8AC3E}">
        <p14:creationId xmlns:p14="http://schemas.microsoft.com/office/powerpoint/2010/main" val="353445183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7DB4D-1158-4F14-B388-CDCD037F06DD}" type="slidenum">
              <a:rPr lang="en-US"/>
              <a:pPr>
                <a:defRPr/>
              </a:pPr>
              <a:t>‹#›</a:t>
            </a:fld>
            <a:endParaRPr lang="en-US"/>
          </a:p>
        </p:txBody>
      </p:sp>
    </p:spTree>
    <p:extLst>
      <p:ext uri="{BB962C8B-B14F-4D97-AF65-F5344CB8AC3E}">
        <p14:creationId xmlns:p14="http://schemas.microsoft.com/office/powerpoint/2010/main" val="238697588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E4664-1FEE-4617-8CD2-18058316D669}" type="slidenum">
              <a:rPr lang="en-US"/>
              <a:pPr>
                <a:defRPr/>
              </a:pPr>
              <a:t>‹#›</a:t>
            </a:fld>
            <a:endParaRPr lang="en-US"/>
          </a:p>
        </p:txBody>
      </p:sp>
    </p:spTree>
    <p:extLst>
      <p:ext uri="{BB962C8B-B14F-4D97-AF65-F5344CB8AC3E}">
        <p14:creationId xmlns:p14="http://schemas.microsoft.com/office/powerpoint/2010/main" val="10131303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C4F5F0-AD2E-4C94-A5C2-25D31BA563E0}" type="slidenum">
              <a:rPr lang="en-US"/>
              <a:pPr>
                <a:defRPr/>
              </a:pPr>
              <a:t>‹#›</a:t>
            </a:fld>
            <a:endParaRPr lang="en-US"/>
          </a:p>
        </p:txBody>
      </p:sp>
    </p:spTree>
    <p:extLst>
      <p:ext uri="{BB962C8B-B14F-4D97-AF65-F5344CB8AC3E}">
        <p14:creationId xmlns:p14="http://schemas.microsoft.com/office/powerpoint/2010/main" val="278413609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CCDB18-6146-4BFC-B228-6C08CAB79CB1}" type="slidenum">
              <a:rPr lang="en-US"/>
              <a:pPr>
                <a:defRPr/>
              </a:pPr>
              <a:t>‹#›</a:t>
            </a:fld>
            <a:endParaRPr lang="en-US"/>
          </a:p>
        </p:txBody>
      </p:sp>
    </p:spTree>
    <p:extLst>
      <p:ext uri="{BB962C8B-B14F-4D97-AF65-F5344CB8AC3E}">
        <p14:creationId xmlns:p14="http://schemas.microsoft.com/office/powerpoint/2010/main" val="2159919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5634AB8-5D8B-4289-BB10-25B3262FBD97}"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C5F5BC7-81F8-430F-8A5D-9B3956A947C9}" type="slidenum">
              <a:rPr lang="en-US"/>
              <a:pPr>
                <a:defRPr/>
              </a:pPr>
              <a:t>‹#›</a:t>
            </a:fld>
            <a:endParaRPr lang="en-US"/>
          </a:p>
        </p:txBody>
      </p:sp>
    </p:spTree>
    <p:extLst>
      <p:ext uri="{BB962C8B-B14F-4D97-AF65-F5344CB8AC3E}">
        <p14:creationId xmlns:p14="http://schemas.microsoft.com/office/powerpoint/2010/main" val="191726509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45877E-B639-4FB9-A68C-544993FD341F}" type="slidenum">
              <a:rPr lang="en-US"/>
              <a:pPr>
                <a:defRPr/>
              </a:pPr>
              <a:t>‹#›</a:t>
            </a:fld>
            <a:endParaRPr lang="en-US"/>
          </a:p>
        </p:txBody>
      </p:sp>
    </p:spTree>
    <p:extLst>
      <p:ext uri="{BB962C8B-B14F-4D97-AF65-F5344CB8AC3E}">
        <p14:creationId xmlns:p14="http://schemas.microsoft.com/office/powerpoint/2010/main" val="351969521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158347-6B0C-48BF-99AF-7F879F90027D}" type="slidenum">
              <a:rPr lang="en-US"/>
              <a:pPr>
                <a:defRPr/>
              </a:pPr>
              <a:t>‹#›</a:t>
            </a:fld>
            <a:endParaRPr lang="en-US"/>
          </a:p>
        </p:txBody>
      </p:sp>
    </p:spTree>
    <p:extLst>
      <p:ext uri="{BB962C8B-B14F-4D97-AF65-F5344CB8AC3E}">
        <p14:creationId xmlns:p14="http://schemas.microsoft.com/office/powerpoint/2010/main" val="89520186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05EA04-62A0-4CB9-841D-F0C056C712BC}" type="slidenum">
              <a:rPr lang="en-US"/>
              <a:pPr>
                <a:defRPr/>
              </a:pPr>
              <a:t>‹#›</a:t>
            </a:fld>
            <a:endParaRPr lang="en-US"/>
          </a:p>
        </p:txBody>
      </p:sp>
    </p:spTree>
    <p:extLst>
      <p:ext uri="{BB962C8B-B14F-4D97-AF65-F5344CB8AC3E}">
        <p14:creationId xmlns:p14="http://schemas.microsoft.com/office/powerpoint/2010/main" val="227028678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AB4D-CA8E-4A4D-836C-64EC9BF99670}" type="slidenum">
              <a:rPr lang="en-US"/>
              <a:pPr>
                <a:defRPr/>
              </a:pPr>
              <a:t>‹#›</a:t>
            </a:fld>
            <a:endParaRPr lang="en-US"/>
          </a:p>
        </p:txBody>
      </p:sp>
    </p:spTree>
    <p:extLst>
      <p:ext uri="{BB962C8B-B14F-4D97-AF65-F5344CB8AC3E}">
        <p14:creationId xmlns:p14="http://schemas.microsoft.com/office/powerpoint/2010/main" val="174776420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AAF55-B261-42F6-B2E5-53836C41C523}" type="slidenum">
              <a:rPr lang="en-US"/>
              <a:pPr>
                <a:defRPr/>
              </a:pPr>
              <a:t>‹#›</a:t>
            </a:fld>
            <a:endParaRPr lang="en-US"/>
          </a:p>
        </p:txBody>
      </p:sp>
    </p:spTree>
    <p:extLst>
      <p:ext uri="{BB962C8B-B14F-4D97-AF65-F5344CB8AC3E}">
        <p14:creationId xmlns:p14="http://schemas.microsoft.com/office/powerpoint/2010/main" val="412618701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09FA7-8BBE-48E2-A077-F4A0E773E461}" type="slidenum">
              <a:rPr lang="en-US"/>
              <a:pPr>
                <a:defRPr/>
              </a:pPr>
              <a:t>‹#›</a:t>
            </a:fld>
            <a:endParaRPr lang="en-US"/>
          </a:p>
        </p:txBody>
      </p:sp>
    </p:spTree>
    <p:extLst>
      <p:ext uri="{BB962C8B-B14F-4D97-AF65-F5344CB8AC3E}">
        <p14:creationId xmlns:p14="http://schemas.microsoft.com/office/powerpoint/2010/main" val="31194106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68AB03-060C-488F-BC5F-7A3F1FCC08FF}" type="slidenum">
              <a:rPr lang="en-US"/>
              <a:pPr>
                <a:defRPr/>
              </a:pPr>
              <a:t>‹#›</a:t>
            </a:fld>
            <a:endParaRPr lang="en-US"/>
          </a:p>
        </p:txBody>
      </p:sp>
    </p:spTree>
    <p:extLst>
      <p:ext uri="{BB962C8B-B14F-4D97-AF65-F5344CB8AC3E}">
        <p14:creationId xmlns:p14="http://schemas.microsoft.com/office/powerpoint/2010/main" val="405095390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B1697-6095-4CBA-B881-C32EB7602E1C}" type="slidenum">
              <a:rPr lang="en-US"/>
              <a:pPr>
                <a:defRPr/>
              </a:pPr>
              <a:t>‹#›</a:t>
            </a:fld>
            <a:endParaRPr lang="en-US"/>
          </a:p>
        </p:txBody>
      </p:sp>
    </p:spTree>
    <p:extLst>
      <p:ext uri="{BB962C8B-B14F-4D97-AF65-F5344CB8AC3E}">
        <p14:creationId xmlns:p14="http://schemas.microsoft.com/office/powerpoint/2010/main" val="35715634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C00DD8-BB76-4D60-8421-945F884783E3}" type="slidenum">
              <a:rPr lang="en-US"/>
              <a:pPr>
                <a:defRPr/>
              </a:pPr>
              <a:t>‹#›</a:t>
            </a:fld>
            <a:endParaRPr lang="en-US"/>
          </a:p>
        </p:txBody>
      </p:sp>
    </p:spTree>
    <p:extLst>
      <p:ext uri="{BB962C8B-B14F-4D97-AF65-F5344CB8AC3E}">
        <p14:creationId xmlns:p14="http://schemas.microsoft.com/office/powerpoint/2010/main" val="58219752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0188F-B60E-4B8D-91E0-9F0B48FD3A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5663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05050BA-D1B8-49F2-9523-49A0B1BE9F4F}" type="datetimeFigureOut">
              <a:rPr lang="en-US"/>
              <a:pPr>
                <a:defRPr/>
              </a:pPr>
              <a:t>5/26/2015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9D3D21E-7327-482C-A21D-8F1D3D1CAB19}" type="slidenum">
              <a:rPr lang="en-US"/>
              <a:pPr>
                <a:defRPr/>
              </a:pPr>
              <a:t>‹#›</a:t>
            </a:fld>
            <a:endParaRPr lang="en-US"/>
          </a:p>
        </p:txBody>
      </p:sp>
    </p:spTree>
    <p:extLst>
      <p:ext uri="{BB962C8B-B14F-4D97-AF65-F5344CB8AC3E}">
        <p14:creationId xmlns:p14="http://schemas.microsoft.com/office/powerpoint/2010/main" val="71262846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DCD48A-5EB7-4988-B0B5-80F6164013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247223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CC7762-6C6D-4BEF-8A07-3681CBF8FF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679098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DB4E5E-DD5A-4B68-A079-D028EAC5B9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41612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EBF6DB4-762A-426C-A4EC-F522036ABC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618808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4B2D138-A6FE-4642-B9CC-7D01AA99BC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165990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E5FBE65-7659-4063-8C1E-41E67DF486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56259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3B7D3E1-5FA8-4E66-A10E-2F7509D334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65612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DE5720C-1761-4E25-ADB8-244A45C4AF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698147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CA8032A-90F6-4B2F-8D77-3B4A61DA3D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02240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DCBCAC-8143-45D3-B54B-F0A53506CD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5178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0F559B3-A6B2-4B24-A2A7-0D829ED53E68}" type="datetimeFigureOut">
              <a:rPr lang="en-US"/>
              <a:pPr>
                <a:defRPr/>
              </a:pPr>
              <a:t>5/26/2015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EB83C6C-431A-4DAD-B914-1D02B4198DD4}" type="slidenum">
              <a:rPr lang="en-US"/>
              <a:pPr>
                <a:defRPr/>
              </a:pPr>
              <a:t>‹#›</a:t>
            </a:fld>
            <a:endParaRPr lang="en-US"/>
          </a:p>
        </p:txBody>
      </p:sp>
    </p:spTree>
    <p:extLst>
      <p:ext uri="{BB962C8B-B14F-4D97-AF65-F5344CB8AC3E}">
        <p14:creationId xmlns:p14="http://schemas.microsoft.com/office/powerpoint/2010/main" val="88370985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523FEB-FC64-4EA5-B182-E37F49BB08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111387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09F8ED5-7FDD-4FCB-8235-D71DAB86EA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36522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837F031B-56DA-4913-87FC-8CCDD3F514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795758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589"/>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615C404-3EA2-4E29-933B-34195FECE5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89326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7"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solidFill>
                  <a:srgbClr val="000000"/>
                </a:solidFill>
              </a:defRPr>
            </a:lvl1pPr>
          </a:lstStyle>
          <a:p>
            <a:fld id="{BDEB50CC-41BF-499F-AB5D-53D6CA09648E}" type="slidenum">
              <a:rPr lang="en-US" altLang="en-US"/>
              <a:pPr/>
              <a:t>‹#›</a:t>
            </a:fld>
            <a:endParaRPr lang="en-US" altLang="en-US"/>
          </a:p>
        </p:txBody>
      </p:sp>
    </p:spTree>
    <p:extLst>
      <p:ext uri="{BB962C8B-B14F-4D97-AF65-F5344CB8AC3E}">
        <p14:creationId xmlns:p14="http://schemas.microsoft.com/office/powerpoint/2010/main" val="212773202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3CBAD-5963-40E8-9520-BB7560DE094C}" type="slidenum">
              <a:rPr lang="en-US"/>
              <a:pPr>
                <a:defRPr/>
              </a:pPr>
              <a:t>‹#›</a:t>
            </a:fld>
            <a:endParaRPr lang="en-US"/>
          </a:p>
        </p:txBody>
      </p:sp>
    </p:spTree>
    <p:extLst>
      <p:ext uri="{BB962C8B-B14F-4D97-AF65-F5344CB8AC3E}">
        <p14:creationId xmlns:p14="http://schemas.microsoft.com/office/powerpoint/2010/main" val="421443750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C2C69-CF83-4F7B-A40F-986B557B99E2}" type="slidenum">
              <a:rPr lang="en-US"/>
              <a:pPr>
                <a:defRPr/>
              </a:pPr>
              <a:t>‹#›</a:t>
            </a:fld>
            <a:endParaRPr lang="en-US"/>
          </a:p>
        </p:txBody>
      </p:sp>
    </p:spTree>
    <p:extLst>
      <p:ext uri="{BB962C8B-B14F-4D97-AF65-F5344CB8AC3E}">
        <p14:creationId xmlns:p14="http://schemas.microsoft.com/office/powerpoint/2010/main" val="121443657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819EEB-AD87-4A56-8734-0EC51EBF5696}" type="slidenum">
              <a:rPr lang="en-US"/>
              <a:pPr>
                <a:defRPr/>
              </a:pPr>
              <a:t>‹#›</a:t>
            </a:fld>
            <a:endParaRPr lang="en-US"/>
          </a:p>
        </p:txBody>
      </p:sp>
    </p:spTree>
    <p:extLst>
      <p:ext uri="{BB962C8B-B14F-4D97-AF65-F5344CB8AC3E}">
        <p14:creationId xmlns:p14="http://schemas.microsoft.com/office/powerpoint/2010/main" val="178348243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3FA4C7-3D3C-48E4-85E1-4EEB7C5BAAFE}" type="slidenum">
              <a:rPr lang="en-US"/>
              <a:pPr>
                <a:defRPr/>
              </a:pPr>
              <a:t>‹#›</a:t>
            </a:fld>
            <a:endParaRPr lang="en-US"/>
          </a:p>
        </p:txBody>
      </p:sp>
    </p:spTree>
    <p:extLst>
      <p:ext uri="{BB962C8B-B14F-4D97-AF65-F5344CB8AC3E}">
        <p14:creationId xmlns:p14="http://schemas.microsoft.com/office/powerpoint/2010/main" val="134673908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6"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436"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73B929-8536-4117-9286-D765D50C0C9E}" type="slidenum">
              <a:rPr lang="en-US"/>
              <a:pPr>
                <a:defRPr/>
              </a:pPr>
              <a:t>‹#›</a:t>
            </a:fld>
            <a:endParaRPr lang="en-US"/>
          </a:p>
        </p:txBody>
      </p:sp>
    </p:spTree>
    <p:extLst>
      <p:ext uri="{BB962C8B-B14F-4D97-AF65-F5344CB8AC3E}">
        <p14:creationId xmlns:p14="http://schemas.microsoft.com/office/powerpoint/2010/main" val="4160261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44791A8-147A-44E4-9C28-7BB01DEDCB0E}" type="datetimeFigureOut">
              <a:rPr lang="en-US"/>
              <a:pPr>
                <a:defRPr/>
              </a:pPr>
              <a:t>5/26/2015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367AACC-888F-4731-BCBD-5A06D27415CE}" type="slidenum">
              <a:rPr lang="en-US"/>
              <a:pPr>
                <a:defRPr/>
              </a:pPr>
              <a:t>‹#›</a:t>
            </a:fld>
            <a:endParaRPr lang="en-US"/>
          </a:p>
        </p:txBody>
      </p:sp>
    </p:spTree>
    <p:extLst>
      <p:ext uri="{BB962C8B-B14F-4D97-AF65-F5344CB8AC3E}">
        <p14:creationId xmlns:p14="http://schemas.microsoft.com/office/powerpoint/2010/main" val="84650299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4E1C0D-1334-4B33-8E7B-21A18D74BF41}" type="slidenum">
              <a:rPr lang="en-US"/>
              <a:pPr>
                <a:defRPr/>
              </a:pPr>
              <a:t>‹#›</a:t>
            </a:fld>
            <a:endParaRPr lang="en-US"/>
          </a:p>
        </p:txBody>
      </p:sp>
    </p:spTree>
    <p:extLst>
      <p:ext uri="{BB962C8B-B14F-4D97-AF65-F5344CB8AC3E}">
        <p14:creationId xmlns:p14="http://schemas.microsoft.com/office/powerpoint/2010/main" val="300880758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DEFEB7-8C57-4946-9FA5-2A966FCEF422}" type="slidenum">
              <a:rPr lang="en-US"/>
              <a:pPr>
                <a:defRPr/>
              </a:pPr>
              <a:t>‹#›</a:t>
            </a:fld>
            <a:endParaRPr lang="en-US"/>
          </a:p>
        </p:txBody>
      </p:sp>
    </p:spTree>
    <p:extLst>
      <p:ext uri="{BB962C8B-B14F-4D97-AF65-F5344CB8AC3E}">
        <p14:creationId xmlns:p14="http://schemas.microsoft.com/office/powerpoint/2010/main" val="30047335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1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C1CA47-8392-4DCA-9FA6-9C73EA9B9D87}" type="slidenum">
              <a:rPr lang="en-US"/>
              <a:pPr>
                <a:defRPr/>
              </a:pPr>
              <a:t>‹#›</a:t>
            </a:fld>
            <a:endParaRPr lang="en-US"/>
          </a:p>
        </p:txBody>
      </p:sp>
    </p:spTree>
    <p:extLst>
      <p:ext uri="{BB962C8B-B14F-4D97-AF65-F5344CB8AC3E}">
        <p14:creationId xmlns:p14="http://schemas.microsoft.com/office/powerpoint/2010/main" val="22814618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722BAC-167A-486B-BC85-383A42AF7612}" type="slidenum">
              <a:rPr lang="en-US"/>
              <a:pPr>
                <a:defRPr/>
              </a:pPr>
              <a:t>‹#›</a:t>
            </a:fld>
            <a:endParaRPr lang="en-US"/>
          </a:p>
        </p:txBody>
      </p:sp>
    </p:spTree>
    <p:extLst>
      <p:ext uri="{BB962C8B-B14F-4D97-AF65-F5344CB8AC3E}">
        <p14:creationId xmlns:p14="http://schemas.microsoft.com/office/powerpoint/2010/main" val="362961184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34877-4D92-465F-ABBC-804332599038}" type="slidenum">
              <a:rPr lang="en-US"/>
              <a:pPr>
                <a:defRPr/>
              </a:pPr>
              <a:t>‹#›</a:t>
            </a:fld>
            <a:endParaRPr lang="en-US"/>
          </a:p>
        </p:txBody>
      </p:sp>
    </p:spTree>
    <p:extLst>
      <p:ext uri="{BB962C8B-B14F-4D97-AF65-F5344CB8AC3E}">
        <p14:creationId xmlns:p14="http://schemas.microsoft.com/office/powerpoint/2010/main" val="125651851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02DBA-BE67-4A85-AFBD-396AA5F000B2}" type="slidenum">
              <a:rPr lang="en-US"/>
              <a:pPr>
                <a:defRPr/>
              </a:pPr>
              <a:t>‹#›</a:t>
            </a:fld>
            <a:endParaRPr lang="en-US"/>
          </a:p>
        </p:txBody>
      </p:sp>
    </p:spTree>
    <p:extLst>
      <p:ext uri="{BB962C8B-B14F-4D97-AF65-F5344CB8AC3E}">
        <p14:creationId xmlns:p14="http://schemas.microsoft.com/office/powerpoint/2010/main" val="141618503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27D6789-1FAB-47C0-BECB-75237528EA45}" type="slidenum">
              <a:rPr lang="en-US"/>
              <a:pPr>
                <a:defRPr/>
              </a:pPr>
              <a:t>‹#›</a:t>
            </a:fld>
            <a:endParaRPr lang="en-US"/>
          </a:p>
        </p:txBody>
      </p:sp>
    </p:spTree>
    <p:extLst>
      <p:ext uri="{BB962C8B-B14F-4D97-AF65-F5344CB8AC3E}">
        <p14:creationId xmlns:p14="http://schemas.microsoft.com/office/powerpoint/2010/main" val="424855878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95DA0D-1FB6-49FB-8389-6741EE33B7E8}" type="slidenum">
              <a:rPr lang="en-US"/>
              <a:pPr>
                <a:defRPr/>
              </a:pPr>
              <a:t>‹#›</a:t>
            </a:fld>
            <a:endParaRPr lang="en-US"/>
          </a:p>
        </p:txBody>
      </p:sp>
    </p:spTree>
    <p:extLst>
      <p:ext uri="{BB962C8B-B14F-4D97-AF65-F5344CB8AC3E}">
        <p14:creationId xmlns:p14="http://schemas.microsoft.com/office/powerpoint/2010/main" val="214877916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6"/>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44056B-E888-465F-BC1F-11417835FDE9}" type="slidenum">
              <a:rPr lang="en-US"/>
              <a:pPr>
                <a:defRPr/>
              </a:pPr>
              <a:t>‹#›</a:t>
            </a:fld>
            <a:endParaRPr lang="en-US"/>
          </a:p>
        </p:txBody>
      </p:sp>
    </p:spTree>
    <p:extLst>
      <p:ext uri="{BB962C8B-B14F-4D97-AF65-F5344CB8AC3E}">
        <p14:creationId xmlns:p14="http://schemas.microsoft.com/office/powerpoint/2010/main" val="27719626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919B792-A7EF-43F9-BACF-C91AD5B192BB}"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6DB6E0-9194-4A49-AF3D-C5AACC3361F3}" type="slidenum">
              <a:rPr lang="en-US"/>
              <a:pPr/>
              <a:t>‹#›</a:t>
            </a:fld>
            <a:endParaRPr lang="en-US"/>
          </a:p>
        </p:txBody>
      </p:sp>
    </p:spTree>
    <p:extLst>
      <p:ext uri="{BB962C8B-B14F-4D97-AF65-F5344CB8AC3E}">
        <p14:creationId xmlns:p14="http://schemas.microsoft.com/office/powerpoint/2010/main" val="3042390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5A6E09D-BB5E-484C-955A-FB5B7A24A9A5}"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728801C-17BF-4C5E-973E-BA94A404F6C8}" type="slidenum">
              <a:rPr lang="en-US"/>
              <a:pPr>
                <a:defRPr/>
              </a:pPr>
              <a:t>‹#›</a:t>
            </a:fld>
            <a:endParaRPr lang="en-US"/>
          </a:p>
        </p:txBody>
      </p:sp>
    </p:spTree>
    <p:extLst>
      <p:ext uri="{BB962C8B-B14F-4D97-AF65-F5344CB8AC3E}">
        <p14:creationId xmlns:p14="http://schemas.microsoft.com/office/powerpoint/2010/main" val="19478573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FD47CA2-3F56-499E-A2E2-D65D478D0D9C}"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850D046-8CF8-41AE-82C6-0A3BCF374365}" type="slidenum">
              <a:rPr lang="en-US"/>
              <a:pPr/>
              <a:t>‹#›</a:t>
            </a:fld>
            <a:endParaRPr lang="en-US"/>
          </a:p>
        </p:txBody>
      </p:sp>
    </p:spTree>
    <p:extLst>
      <p:ext uri="{BB962C8B-B14F-4D97-AF65-F5344CB8AC3E}">
        <p14:creationId xmlns:p14="http://schemas.microsoft.com/office/powerpoint/2010/main" val="381121375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A737AB9-1A0B-4234-8995-43533D397AC1}"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266A3F8-FC14-438C-8151-19D69EDDC6C9}" type="slidenum">
              <a:rPr lang="en-US"/>
              <a:pPr/>
              <a:t>‹#›</a:t>
            </a:fld>
            <a:endParaRPr lang="en-US"/>
          </a:p>
        </p:txBody>
      </p:sp>
    </p:spTree>
    <p:extLst>
      <p:ext uri="{BB962C8B-B14F-4D97-AF65-F5344CB8AC3E}">
        <p14:creationId xmlns:p14="http://schemas.microsoft.com/office/powerpoint/2010/main" val="216663424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EEAC05F-7767-4AF2-9695-0B8ED6B36263}"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E4756247-9EA6-4AEE-A64B-51AE06859E4B}" type="slidenum">
              <a:rPr lang="en-US"/>
              <a:pPr/>
              <a:t>‹#›</a:t>
            </a:fld>
            <a:endParaRPr lang="en-US"/>
          </a:p>
        </p:txBody>
      </p:sp>
    </p:spTree>
    <p:extLst>
      <p:ext uri="{BB962C8B-B14F-4D97-AF65-F5344CB8AC3E}">
        <p14:creationId xmlns:p14="http://schemas.microsoft.com/office/powerpoint/2010/main" val="244474991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362618F-8A78-4D46-8383-9743E69B52A7}" type="datetimeFigureOut">
              <a:rPr lang="en-US"/>
              <a:pPr>
                <a:defRPr/>
              </a:pPr>
              <a:t>5/26/2015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E58DF3B9-0309-4475-83EF-257ED94DDC67}" type="slidenum">
              <a:rPr lang="en-US"/>
              <a:pPr/>
              <a:t>‹#›</a:t>
            </a:fld>
            <a:endParaRPr lang="en-US"/>
          </a:p>
        </p:txBody>
      </p:sp>
    </p:spTree>
    <p:extLst>
      <p:ext uri="{BB962C8B-B14F-4D97-AF65-F5344CB8AC3E}">
        <p14:creationId xmlns:p14="http://schemas.microsoft.com/office/powerpoint/2010/main" val="151954224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632A8B5-DF45-45D5-8174-9877067E1E4E}" type="datetimeFigureOut">
              <a:rPr lang="en-US"/>
              <a:pPr>
                <a:defRPr/>
              </a:pPr>
              <a:t>5/26/2015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709626A-371E-4178-BC2E-C2295144EE95}" type="slidenum">
              <a:rPr lang="en-US"/>
              <a:pPr/>
              <a:t>‹#›</a:t>
            </a:fld>
            <a:endParaRPr lang="en-US"/>
          </a:p>
        </p:txBody>
      </p:sp>
    </p:spTree>
    <p:extLst>
      <p:ext uri="{BB962C8B-B14F-4D97-AF65-F5344CB8AC3E}">
        <p14:creationId xmlns:p14="http://schemas.microsoft.com/office/powerpoint/2010/main" val="318617200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BD7FDE4-9D94-448E-8BDC-0C1084E606AC}" type="datetimeFigureOut">
              <a:rPr lang="en-US"/>
              <a:pPr>
                <a:defRPr/>
              </a:pPr>
              <a:t>5/26/2015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8F97D616-FB41-44B3-B8A1-35FD83AE3B54}" type="slidenum">
              <a:rPr lang="en-US"/>
              <a:pPr/>
              <a:t>‹#›</a:t>
            </a:fld>
            <a:endParaRPr lang="en-US"/>
          </a:p>
        </p:txBody>
      </p:sp>
    </p:spTree>
    <p:extLst>
      <p:ext uri="{BB962C8B-B14F-4D97-AF65-F5344CB8AC3E}">
        <p14:creationId xmlns:p14="http://schemas.microsoft.com/office/powerpoint/2010/main" val="229980683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E41DA6E-FE28-47C1-9A3A-310F9B8287AF}"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40F765F-A0EB-4B9A-AD3B-9F4B32013665}" type="slidenum">
              <a:rPr lang="en-US"/>
              <a:pPr/>
              <a:t>‹#›</a:t>
            </a:fld>
            <a:endParaRPr lang="en-US"/>
          </a:p>
        </p:txBody>
      </p:sp>
    </p:spTree>
    <p:extLst>
      <p:ext uri="{BB962C8B-B14F-4D97-AF65-F5344CB8AC3E}">
        <p14:creationId xmlns:p14="http://schemas.microsoft.com/office/powerpoint/2010/main" val="120690511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AC455EB-CDD3-47AC-BF54-9AD1A7028937}"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A42E4208-4978-4508-9C7D-CA1643A84B13}" type="slidenum">
              <a:rPr lang="en-US"/>
              <a:pPr/>
              <a:t>‹#›</a:t>
            </a:fld>
            <a:endParaRPr lang="en-US"/>
          </a:p>
        </p:txBody>
      </p:sp>
    </p:spTree>
    <p:extLst>
      <p:ext uri="{BB962C8B-B14F-4D97-AF65-F5344CB8AC3E}">
        <p14:creationId xmlns:p14="http://schemas.microsoft.com/office/powerpoint/2010/main" val="365443309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DBAC12A-4374-4983-995B-6E65F4B50C86}"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B69262C-96BE-4889-8CFE-44A0CA4A5D06}" type="slidenum">
              <a:rPr lang="en-US"/>
              <a:pPr/>
              <a:t>‹#›</a:t>
            </a:fld>
            <a:endParaRPr lang="en-US"/>
          </a:p>
        </p:txBody>
      </p:sp>
    </p:spTree>
    <p:extLst>
      <p:ext uri="{BB962C8B-B14F-4D97-AF65-F5344CB8AC3E}">
        <p14:creationId xmlns:p14="http://schemas.microsoft.com/office/powerpoint/2010/main" val="31104944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F39643E-3F24-456B-B305-225C317E60E5}"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F8E183B-2DF8-4604-B78E-846991C90A3C}" type="slidenum">
              <a:rPr lang="en-US"/>
              <a:pPr/>
              <a:t>‹#›</a:t>
            </a:fld>
            <a:endParaRPr lang="en-US"/>
          </a:p>
        </p:txBody>
      </p:sp>
    </p:spTree>
    <p:extLst>
      <p:ext uri="{BB962C8B-B14F-4D97-AF65-F5344CB8AC3E}">
        <p14:creationId xmlns:p14="http://schemas.microsoft.com/office/powerpoint/2010/main" val="2028132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579E405-B7BE-4F59-B9BF-D725C6AE70E4}"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4195AE68-FFFB-43F5-A426-BC616C79AF87}" type="slidenum">
              <a:rPr lang="en-US"/>
              <a:pPr>
                <a:defRPr/>
              </a:pPr>
              <a:t>‹#›</a:t>
            </a:fld>
            <a:endParaRPr lang="en-US"/>
          </a:p>
        </p:txBody>
      </p:sp>
    </p:spTree>
    <p:extLst>
      <p:ext uri="{BB962C8B-B14F-4D97-AF65-F5344CB8AC3E}">
        <p14:creationId xmlns:p14="http://schemas.microsoft.com/office/powerpoint/2010/main" val="138738655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C0C5A-2547-456C-8086-33BF58271610}" type="slidenum">
              <a:rPr lang="en-US"/>
              <a:pPr>
                <a:defRPr/>
              </a:pPr>
              <a:t>‹#›</a:t>
            </a:fld>
            <a:endParaRPr lang="en-US"/>
          </a:p>
        </p:txBody>
      </p:sp>
    </p:spTree>
    <p:extLst>
      <p:ext uri="{BB962C8B-B14F-4D97-AF65-F5344CB8AC3E}">
        <p14:creationId xmlns:p14="http://schemas.microsoft.com/office/powerpoint/2010/main" val="109348248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CDA45A-9161-40F6-A11C-3BC315681DC2}" type="slidenum">
              <a:rPr lang="en-US"/>
              <a:pPr>
                <a:defRPr/>
              </a:pPr>
              <a:t>‹#›</a:t>
            </a:fld>
            <a:endParaRPr lang="en-US"/>
          </a:p>
        </p:txBody>
      </p:sp>
    </p:spTree>
    <p:extLst>
      <p:ext uri="{BB962C8B-B14F-4D97-AF65-F5344CB8AC3E}">
        <p14:creationId xmlns:p14="http://schemas.microsoft.com/office/powerpoint/2010/main" val="49473665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1A50EE-EB51-47AB-AB1C-66416A1A3055}" type="slidenum">
              <a:rPr lang="en-US"/>
              <a:pPr>
                <a:defRPr/>
              </a:pPr>
              <a:t>‹#›</a:t>
            </a:fld>
            <a:endParaRPr lang="en-US"/>
          </a:p>
        </p:txBody>
      </p:sp>
    </p:spTree>
    <p:extLst>
      <p:ext uri="{BB962C8B-B14F-4D97-AF65-F5344CB8AC3E}">
        <p14:creationId xmlns:p14="http://schemas.microsoft.com/office/powerpoint/2010/main" val="188358899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39FB21-80C1-4C91-93D7-B716352EC81B}" type="slidenum">
              <a:rPr lang="en-US"/>
              <a:pPr>
                <a:defRPr/>
              </a:pPr>
              <a:t>‹#›</a:t>
            </a:fld>
            <a:endParaRPr lang="en-US"/>
          </a:p>
        </p:txBody>
      </p:sp>
    </p:spTree>
    <p:extLst>
      <p:ext uri="{BB962C8B-B14F-4D97-AF65-F5344CB8AC3E}">
        <p14:creationId xmlns:p14="http://schemas.microsoft.com/office/powerpoint/2010/main" val="411832066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A82C42-1DCE-4EDE-8E56-06997B2291C0}" type="slidenum">
              <a:rPr lang="en-US"/>
              <a:pPr>
                <a:defRPr/>
              </a:pPr>
              <a:t>‹#›</a:t>
            </a:fld>
            <a:endParaRPr lang="en-US"/>
          </a:p>
        </p:txBody>
      </p:sp>
    </p:spTree>
    <p:extLst>
      <p:ext uri="{BB962C8B-B14F-4D97-AF65-F5344CB8AC3E}">
        <p14:creationId xmlns:p14="http://schemas.microsoft.com/office/powerpoint/2010/main" val="257069821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FE219F-30A8-492C-BE92-FBD1F7B9CE13}" type="slidenum">
              <a:rPr lang="en-US"/>
              <a:pPr>
                <a:defRPr/>
              </a:pPr>
              <a:t>‹#›</a:t>
            </a:fld>
            <a:endParaRPr lang="en-US"/>
          </a:p>
        </p:txBody>
      </p:sp>
    </p:spTree>
    <p:extLst>
      <p:ext uri="{BB962C8B-B14F-4D97-AF65-F5344CB8AC3E}">
        <p14:creationId xmlns:p14="http://schemas.microsoft.com/office/powerpoint/2010/main" val="322487884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82C959-8B81-4AEA-9993-7834BA6C06CE}" type="slidenum">
              <a:rPr lang="en-US"/>
              <a:pPr>
                <a:defRPr/>
              </a:pPr>
              <a:t>‹#›</a:t>
            </a:fld>
            <a:endParaRPr lang="en-US"/>
          </a:p>
        </p:txBody>
      </p:sp>
    </p:spTree>
    <p:extLst>
      <p:ext uri="{BB962C8B-B14F-4D97-AF65-F5344CB8AC3E}">
        <p14:creationId xmlns:p14="http://schemas.microsoft.com/office/powerpoint/2010/main" val="324705181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90433-68E1-458C-A5BB-26801E340DB1}" type="slidenum">
              <a:rPr lang="en-US"/>
              <a:pPr>
                <a:defRPr/>
              </a:pPr>
              <a:t>‹#›</a:t>
            </a:fld>
            <a:endParaRPr lang="en-US"/>
          </a:p>
        </p:txBody>
      </p:sp>
    </p:spTree>
    <p:extLst>
      <p:ext uri="{BB962C8B-B14F-4D97-AF65-F5344CB8AC3E}">
        <p14:creationId xmlns:p14="http://schemas.microsoft.com/office/powerpoint/2010/main" val="142593309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AABC34-1952-4E04-992D-20F4FC9F3EC4}" type="slidenum">
              <a:rPr lang="en-US"/>
              <a:pPr>
                <a:defRPr/>
              </a:pPr>
              <a:t>‹#›</a:t>
            </a:fld>
            <a:endParaRPr lang="en-US"/>
          </a:p>
        </p:txBody>
      </p:sp>
    </p:spTree>
    <p:extLst>
      <p:ext uri="{BB962C8B-B14F-4D97-AF65-F5344CB8AC3E}">
        <p14:creationId xmlns:p14="http://schemas.microsoft.com/office/powerpoint/2010/main" val="35496997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26965E-8577-4590-AD1A-FA004F623BF2}" type="slidenum">
              <a:rPr lang="en-US"/>
              <a:pPr>
                <a:defRPr/>
              </a:pPr>
              <a:t>‹#›</a:t>
            </a:fld>
            <a:endParaRPr lang="en-US"/>
          </a:p>
        </p:txBody>
      </p:sp>
    </p:spTree>
    <p:extLst>
      <p:ext uri="{BB962C8B-B14F-4D97-AF65-F5344CB8AC3E}">
        <p14:creationId xmlns:p14="http://schemas.microsoft.com/office/powerpoint/2010/main" val="2444553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05050BA-D1B8-49F2-9523-49A0B1BE9F4F}" type="datetimeFigureOut">
              <a:rPr lang="en-US"/>
              <a:pPr>
                <a:defRPr/>
              </a:pPr>
              <a:t>5/26/2015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9D3D21E-7327-482C-A21D-8F1D3D1CAB19}" type="slidenum">
              <a:rPr lang="en-US"/>
              <a:pPr>
                <a:defRPr/>
              </a:pPr>
              <a:t>‹#›</a:t>
            </a:fld>
            <a:endParaRPr lang="en-US"/>
          </a:p>
        </p:txBody>
      </p:sp>
    </p:spTree>
    <p:extLst>
      <p:ext uri="{BB962C8B-B14F-4D97-AF65-F5344CB8AC3E}">
        <p14:creationId xmlns:p14="http://schemas.microsoft.com/office/powerpoint/2010/main" val="4173113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EF3B11F-E131-4236-BEB8-4F1CEFC03C2F}"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B730569-FF40-4784-8F06-94215E483541}" type="slidenum">
              <a:rPr lang="en-US"/>
              <a:pPr>
                <a:defRPr/>
              </a:pPr>
              <a:t>‹#›</a:t>
            </a:fld>
            <a:endParaRPr lang="en-US"/>
          </a:p>
        </p:txBody>
      </p:sp>
    </p:spTree>
    <p:extLst>
      <p:ext uri="{BB962C8B-B14F-4D97-AF65-F5344CB8AC3E}">
        <p14:creationId xmlns:p14="http://schemas.microsoft.com/office/powerpoint/2010/main" val="357778753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ED7B24-A3AD-4866-948F-35BFA855DAA5}" type="slidenum">
              <a:rPr lang="en-US"/>
              <a:pPr>
                <a:defRPr/>
              </a:pPr>
              <a:t>‹#›</a:t>
            </a:fld>
            <a:endParaRPr lang="en-US"/>
          </a:p>
        </p:txBody>
      </p:sp>
    </p:spTree>
    <p:extLst>
      <p:ext uri="{BB962C8B-B14F-4D97-AF65-F5344CB8AC3E}">
        <p14:creationId xmlns:p14="http://schemas.microsoft.com/office/powerpoint/2010/main" val="138398589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939230-EC44-42BD-891E-F67E7FDAA007}" type="slidenum">
              <a:rPr lang="en-US"/>
              <a:pPr>
                <a:defRPr/>
              </a:pPr>
              <a:t>‹#›</a:t>
            </a:fld>
            <a:endParaRPr lang="en-US"/>
          </a:p>
        </p:txBody>
      </p:sp>
    </p:spTree>
    <p:extLst>
      <p:ext uri="{BB962C8B-B14F-4D97-AF65-F5344CB8AC3E}">
        <p14:creationId xmlns:p14="http://schemas.microsoft.com/office/powerpoint/2010/main" val="169606973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2A17D-66ED-4673-81D6-C22E44412E7A}" type="slidenum">
              <a:rPr lang="en-US"/>
              <a:pPr>
                <a:defRPr/>
              </a:pPr>
              <a:t>‹#›</a:t>
            </a:fld>
            <a:endParaRPr lang="en-US"/>
          </a:p>
        </p:txBody>
      </p:sp>
    </p:spTree>
    <p:extLst>
      <p:ext uri="{BB962C8B-B14F-4D97-AF65-F5344CB8AC3E}">
        <p14:creationId xmlns:p14="http://schemas.microsoft.com/office/powerpoint/2010/main" val="221360968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F338F9-0C69-4E11-9E20-2AB95E3FB6B5}" type="slidenum">
              <a:rPr lang="en-US"/>
              <a:pPr>
                <a:defRPr/>
              </a:pPr>
              <a:t>‹#›</a:t>
            </a:fld>
            <a:endParaRPr lang="en-US"/>
          </a:p>
        </p:txBody>
      </p:sp>
    </p:spTree>
    <p:extLst>
      <p:ext uri="{BB962C8B-B14F-4D97-AF65-F5344CB8AC3E}">
        <p14:creationId xmlns:p14="http://schemas.microsoft.com/office/powerpoint/2010/main" val="395363703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5F7D3D4-0D2C-4DDE-8A6B-515940D75309}"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4A29396-6DDD-4E15-9361-C953C69598EC}" type="slidenum">
              <a:rPr lang="en-US"/>
              <a:pPr>
                <a:defRPr/>
              </a:pPr>
              <a:t>‹#›</a:t>
            </a:fld>
            <a:endParaRPr lang="en-US"/>
          </a:p>
        </p:txBody>
      </p:sp>
    </p:spTree>
    <p:extLst>
      <p:ext uri="{BB962C8B-B14F-4D97-AF65-F5344CB8AC3E}">
        <p14:creationId xmlns:p14="http://schemas.microsoft.com/office/powerpoint/2010/main" val="154379998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2853437-08F0-470D-802E-07616379F884}"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3235A832-F437-41C3-9D31-0C8FAB278394}" type="slidenum">
              <a:rPr lang="en-US"/>
              <a:pPr>
                <a:defRPr/>
              </a:pPr>
              <a:t>‹#›</a:t>
            </a:fld>
            <a:endParaRPr lang="en-US"/>
          </a:p>
        </p:txBody>
      </p:sp>
    </p:spTree>
    <p:extLst>
      <p:ext uri="{BB962C8B-B14F-4D97-AF65-F5344CB8AC3E}">
        <p14:creationId xmlns:p14="http://schemas.microsoft.com/office/powerpoint/2010/main" val="163953491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D6FCF18-B6F0-4EA9-B829-BA5D40727B06}"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9368DAB5-42B1-4BD8-94FE-A36ED3E55DD6}" type="slidenum">
              <a:rPr lang="en-US"/>
              <a:pPr>
                <a:defRPr/>
              </a:pPr>
              <a:t>‹#›</a:t>
            </a:fld>
            <a:endParaRPr lang="en-US"/>
          </a:p>
        </p:txBody>
      </p:sp>
    </p:spTree>
    <p:extLst>
      <p:ext uri="{BB962C8B-B14F-4D97-AF65-F5344CB8AC3E}">
        <p14:creationId xmlns:p14="http://schemas.microsoft.com/office/powerpoint/2010/main" val="27788949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D21EFE8-915D-4DE0-9AD6-0ECF3B8B002F}"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8FE7AF99-5A24-4EBC-8DF9-1C26B948C3DC}" type="slidenum">
              <a:rPr lang="en-US"/>
              <a:pPr>
                <a:defRPr/>
              </a:pPr>
              <a:t>‹#›</a:t>
            </a:fld>
            <a:endParaRPr lang="en-US"/>
          </a:p>
        </p:txBody>
      </p:sp>
    </p:spTree>
    <p:extLst>
      <p:ext uri="{BB962C8B-B14F-4D97-AF65-F5344CB8AC3E}">
        <p14:creationId xmlns:p14="http://schemas.microsoft.com/office/powerpoint/2010/main" val="259414954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ABDAD0E-8000-4B8E-B297-76B9AECF8CC5}" type="datetimeFigureOut">
              <a:rPr lang="en-US"/>
              <a:pPr>
                <a:defRPr/>
              </a:pPr>
              <a:t>5/26/2015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2F26B377-ED28-44D9-9680-913A60488D3A}" type="slidenum">
              <a:rPr lang="en-US"/>
              <a:pPr>
                <a:defRPr/>
              </a:pPr>
              <a:t>‹#›</a:t>
            </a:fld>
            <a:endParaRPr lang="en-US"/>
          </a:p>
        </p:txBody>
      </p:sp>
    </p:spTree>
    <p:extLst>
      <p:ext uri="{BB962C8B-B14F-4D97-AF65-F5344CB8AC3E}">
        <p14:creationId xmlns:p14="http://schemas.microsoft.com/office/powerpoint/2010/main" val="360061629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E3B64BB-5D40-47A6-92FA-9A4BB256D8E2}" type="datetimeFigureOut">
              <a:rPr lang="en-US"/>
              <a:pPr>
                <a:defRPr/>
              </a:pPr>
              <a:t>5/26/2015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C82812C4-A66C-4CDC-AE0B-1FC4FFB443CF}" type="slidenum">
              <a:rPr lang="en-US"/>
              <a:pPr>
                <a:defRPr/>
              </a:pPr>
              <a:t>‹#›</a:t>
            </a:fld>
            <a:endParaRPr lang="en-US"/>
          </a:p>
        </p:txBody>
      </p:sp>
    </p:spTree>
    <p:extLst>
      <p:ext uri="{BB962C8B-B14F-4D97-AF65-F5344CB8AC3E}">
        <p14:creationId xmlns:p14="http://schemas.microsoft.com/office/powerpoint/2010/main" val="4101052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E531557-32A6-4D07-BD9C-2160E84092CB}"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9B4CF53-5D53-41EF-B37D-F59D17BE97CD}" type="slidenum">
              <a:rPr lang="en-US"/>
              <a:pPr>
                <a:defRPr/>
              </a:pPr>
              <a:t>‹#›</a:t>
            </a:fld>
            <a:endParaRPr lang="en-US"/>
          </a:p>
        </p:txBody>
      </p:sp>
    </p:spTree>
    <p:extLst>
      <p:ext uri="{BB962C8B-B14F-4D97-AF65-F5344CB8AC3E}">
        <p14:creationId xmlns:p14="http://schemas.microsoft.com/office/powerpoint/2010/main" val="335394754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BA42CCB-C27C-4532-B779-0C070FA74293}" type="datetimeFigureOut">
              <a:rPr lang="en-US"/>
              <a:pPr>
                <a:defRPr/>
              </a:pPr>
              <a:t>5/26/2015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7F4EF8EB-C266-4D9B-BC06-17C03A4823F5}" type="slidenum">
              <a:rPr lang="en-US"/>
              <a:pPr>
                <a:defRPr/>
              </a:pPr>
              <a:t>‹#›</a:t>
            </a:fld>
            <a:endParaRPr lang="en-US"/>
          </a:p>
        </p:txBody>
      </p:sp>
    </p:spTree>
    <p:extLst>
      <p:ext uri="{BB962C8B-B14F-4D97-AF65-F5344CB8AC3E}">
        <p14:creationId xmlns:p14="http://schemas.microsoft.com/office/powerpoint/2010/main" val="316743909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9B35871-5A24-49AA-B121-8ACF38FDB4DD}"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79DA742-9A8E-480A-9936-77C16FD31A1F}" type="slidenum">
              <a:rPr lang="en-US"/>
              <a:pPr>
                <a:defRPr/>
              </a:pPr>
              <a:t>‹#›</a:t>
            </a:fld>
            <a:endParaRPr lang="en-US"/>
          </a:p>
        </p:txBody>
      </p:sp>
    </p:spTree>
    <p:extLst>
      <p:ext uri="{BB962C8B-B14F-4D97-AF65-F5344CB8AC3E}">
        <p14:creationId xmlns:p14="http://schemas.microsoft.com/office/powerpoint/2010/main" val="62185800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9D46C9B-8C7D-4F8F-871F-82109549C75E}"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53A0A26-DEC1-49CE-B4FC-5213FBFAAA06}" type="slidenum">
              <a:rPr lang="en-US"/>
              <a:pPr>
                <a:defRPr/>
              </a:pPr>
              <a:t>‹#›</a:t>
            </a:fld>
            <a:endParaRPr lang="en-US"/>
          </a:p>
        </p:txBody>
      </p:sp>
    </p:spTree>
    <p:extLst>
      <p:ext uri="{BB962C8B-B14F-4D97-AF65-F5344CB8AC3E}">
        <p14:creationId xmlns:p14="http://schemas.microsoft.com/office/powerpoint/2010/main" val="128084092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01A4738-6A8F-4445-BB35-516CFEDD84CB}"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43310AD-6C1D-4B94-BB3C-A8D0383613D8}" type="slidenum">
              <a:rPr lang="en-US"/>
              <a:pPr>
                <a:defRPr/>
              </a:pPr>
              <a:t>‹#›</a:t>
            </a:fld>
            <a:endParaRPr lang="en-US"/>
          </a:p>
        </p:txBody>
      </p:sp>
    </p:spTree>
    <p:extLst>
      <p:ext uri="{BB962C8B-B14F-4D97-AF65-F5344CB8AC3E}">
        <p14:creationId xmlns:p14="http://schemas.microsoft.com/office/powerpoint/2010/main" val="26997131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1F92F2B-CE6F-4655-BB64-EF79B6FBA78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D9AF650-A0CD-43CC-865A-4BF5FC1D0ED4}" type="slidenum">
              <a:rPr lang="en-US"/>
              <a:pPr>
                <a:defRPr/>
              </a:pPr>
              <a:t>‹#›</a:t>
            </a:fld>
            <a:endParaRPr lang="en-US"/>
          </a:p>
        </p:txBody>
      </p:sp>
    </p:spTree>
    <p:extLst>
      <p:ext uri="{BB962C8B-B14F-4D97-AF65-F5344CB8AC3E}">
        <p14:creationId xmlns:p14="http://schemas.microsoft.com/office/powerpoint/2010/main" val="154302194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A39342CC-3F40-4971-9037-B6C1375220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235795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C9F137F7-B811-4649-86DF-05712C04C5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59230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E7E4EED2-84B0-4566-9306-29BCD776E5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87379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20800" y="1981200"/>
            <a:ext cx="4673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4673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6A0C1F57-59A3-4014-AA93-4506F2CA4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40181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0FD8AD83-78CE-424D-BDF3-E43E94612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6168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1599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05D1A0D0-4AF2-4120-8938-730C3F81AE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29229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8AC32422-131F-46CC-ABBB-C5BB3BC388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75804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30CC91E3-EBCC-4030-9482-1506F9D1F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61117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BD696D59-5D0F-434D-9FAB-C3B0E79BD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65862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BD1743C-E7F3-43F1-9DE5-3F492DBCB7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94565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83600" y="609600"/>
            <a:ext cx="23876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20800" y="609600"/>
            <a:ext cx="695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8A03E3F6-2A93-417C-A251-0A4E3DAE8F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78647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20800" y="609600"/>
            <a:ext cx="9550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320800" y="1981200"/>
            <a:ext cx="4673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4673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320800" y="4114800"/>
            <a:ext cx="4673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114800"/>
            <a:ext cx="4673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14657A37-9182-49EE-9553-1CBFB39C91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690001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609600"/>
            <a:ext cx="9550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20800" y="1981200"/>
            <a:ext cx="4673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4673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CE0AE030-3EE6-4067-AC70-BD90CF28D9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29848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609600"/>
            <a:ext cx="9550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20800" y="1981200"/>
            <a:ext cx="4673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4673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114800"/>
            <a:ext cx="4673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sldNum" sz="quarter" idx="12"/>
          </p:nvPr>
        </p:nvSpPr>
        <p:spPr>
          <a:ln/>
        </p:spPr>
        <p:txBody>
          <a:bodyPr/>
          <a:lstStyle>
            <a:lvl1pPr>
              <a:defRPr/>
            </a:lvl1pPr>
          </a:lstStyle>
          <a:p>
            <a:pPr>
              <a:defRPr/>
            </a:pPr>
            <a:fld id="{2EF0832F-8F57-4F37-8691-C6C026C893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89408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320800" y="609600"/>
            <a:ext cx="9550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20800" y="1981200"/>
            <a:ext cx="4673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981200"/>
            <a:ext cx="4673600" cy="4114800"/>
          </a:xfrm>
        </p:spPr>
        <p:txBody>
          <a:bodyPr/>
          <a:lstStyle/>
          <a:p>
            <a:pPr lvl="0"/>
            <a:endParaRPr 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0DE54545-0DD1-4FD5-BDC7-204DEE443D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942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58283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621EA9-D265-456A-BDCD-91543445B8C1}" type="slidenum">
              <a:rPr lang="en-US"/>
              <a:pPr/>
              <a:t>‹#›</a:t>
            </a:fld>
            <a:endParaRPr lang="en-US"/>
          </a:p>
        </p:txBody>
      </p:sp>
    </p:spTree>
    <p:extLst>
      <p:ext uri="{BB962C8B-B14F-4D97-AF65-F5344CB8AC3E}">
        <p14:creationId xmlns:p14="http://schemas.microsoft.com/office/powerpoint/2010/main" val="254134640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227BE6-FE8B-463A-AE60-93DF33B3ECDD}" type="slidenum">
              <a:rPr lang="en-US"/>
              <a:pPr/>
              <a:t>‹#›</a:t>
            </a:fld>
            <a:endParaRPr lang="en-US"/>
          </a:p>
        </p:txBody>
      </p:sp>
    </p:spTree>
    <p:extLst>
      <p:ext uri="{BB962C8B-B14F-4D97-AF65-F5344CB8AC3E}">
        <p14:creationId xmlns:p14="http://schemas.microsoft.com/office/powerpoint/2010/main" val="327524799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0060191-A578-4C83-90B2-F85DA6C7FD1D}" type="slidenum">
              <a:rPr lang="en-US"/>
              <a:pPr/>
              <a:t>‹#›</a:t>
            </a:fld>
            <a:endParaRPr lang="en-US"/>
          </a:p>
        </p:txBody>
      </p:sp>
    </p:spTree>
    <p:extLst>
      <p:ext uri="{BB962C8B-B14F-4D97-AF65-F5344CB8AC3E}">
        <p14:creationId xmlns:p14="http://schemas.microsoft.com/office/powerpoint/2010/main" val="353952786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0A153A6-D0A5-4AB1-BDF6-19B8C9EDFCE4}" type="slidenum">
              <a:rPr lang="en-US"/>
              <a:pPr/>
              <a:t>‹#›</a:t>
            </a:fld>
            <a:endParaRPr lang="en-US"/>
          </a:p>
        </p:txBody>
      </p:sp>
    </p:spTree>
    <p:extLst>
      <p:ext uri="{BB962C8B-B14F-4D97-AF65-F5344CB8AC3E}">
        <p14:creationId xmlns:p14="http://schemas.microsoft.com/office/powerpoint/2010/main" val="264082483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F4F4082-2922-4A5A-9B74-E1DBFEF585B9}" type="slidenum">
              <a:rPr lang="en-US"/>
              <a:pPr/>
              <a:t>‹#›</a:t>
            </a:fld>
            <a:endParaRPr lang="en-US"/>
          </a:p>
        </p:txBody>
      </p:sp>
    </p:spTree>
    <p:extLst>
      <p:ext uri="{BB962C8B-B14F-4D97-AF65-F5344CB8AC3E}">
        <p14:creationId xmlns:p14="http://schemas.microsoft.com/office/powerpoint/2010/main" val="258207825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0BB1BD8-8631-4FEA-91C8-659E6FBE5820}" type="slidenum">
              <a:rPr lang="en-US"/>
              <a:pPr/>
              <a:t>‹#›</a:t>
            </a:fld>
            <a:endParaRPr lang="en-US"/>
          </a:p>
        </p:txBody>
      </p:sp>
    </p:spTree>
    <p:extLst>
      <p:ext uri="{BB962C8B-B14F-4D97-AF65-F5344CB8AC3E}">
        <p14:creationId xmlns:p14="http://schemas.microsoft.com/office/powerpoint/2010/main" val="108482727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7496249-2C6B-4D38-A5CE-B8BBCFDD67DF}" type="slidenum">
              <a:rPr lang="en-US"/>
              <a:pPr/>
              <a:t>‹#›</a:t>
            </a:fld>
            <a:endParaRPr lang="en-US"/>
          </a:p>
        </p:txBody>
      </p:sp>
    </p:spTree>
    <p:extLst>
      <p:ext uri="{BB962C8B-B14F-4D97-AF65-F5344CB8AC3E}">
        <p14:creationId xmlns:p14="http://schemas.microsoft.com/office/powerpoint/2010/main" val="408678752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884F33-A4BE-4EDE-8D8E-C2FA1CF56AB5}" type="slidenum">
              <a:rPr lang="en-US"/>
              <a:pPr/>
              <a:t>‹#›</a:t>
            </a:fld>
            <a:endParaRPr lang="en-US"/>
          </a:p>
        </p:txBody>
      </p:sp>
    </p:spTree>
    <p:extLst>
      <p:ext uri="{BB962C8B-B14F-4D97-AF65-F5344CB8AC3E}">
        <p14:creationId xmlns:p14="http://schemas.microsoft.com/office/powerpoint/2010/main" val="375322087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5330AAC-53A5-434C-99C1-CAF9EE263109}" type="slidenum">
              <a:rPr lang="en-US"/>
              <a:pPr/>
              <a:t>‹#›</a:t>
            </a:fld>
            <a:endParaRPr lang="en-US"/>
          </a:p>
        </p:txBody>
      </p:sp>
    </p:spTree>
    <p:extLst>
      <p:ext uri="{BB962C8B-B14F-4D97-AF65-F5344CB8AC3E}">
        <p14:creationId xmlns:p14="http://schemas.microsoft.com/office/powerpoint/2010/main" val="10374693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4B395B-4813-487E-B2C0-3F4E676B6C04}" type="slidenum">
              <a:rPr lang="en-US"/>
              <a:pPr/>
              <a:t>‹#›</a:t>
            </a:fld>
            <a:endParaRPr lang="en-US"/>
          </a:p>
        </p:txBody>
      </p:sp>
    </p:spTree>
    <p:extLst>
      <p:ext uri="{BB962C8B-B14F-4D97-AF65-F5344CB8AC3E}">
        <p14:creationId xmlns:p14="http://schemas.microsoft.com/office/powerpoint/2010/main" val="2520519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59264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3DFC26-97CE-457C-B814-12A694028441}" type="slidenum">
              <a:rPr lang="en-US"/>
              <a:pPr/>
              <a:t>‹#›</a:t>
            </a:fld>
            <a:endParaRPr lang="en-US"/>
          </a:p>
        </p:txBody>
      </p:sp>
    </p:spTree>
    <p:extLst>
      <p:ext uri="{BB962C8B-B14F-4D97-AF65-F5344CB8AC3E}">
        <p14:creationId xmlns:p14="http://schemas.microsoft.com/office/powerpoint/2010/main" val="307027597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5EBCB9-4FCD-472F-83E9-FF71DA0BE309}" type="slidenum">
              <a:rPr lang="en-US"/>
              <a:pPr/>
              <a:t>‹#›</a:t>
            </a:fld>
            <a:endParaRPr lang="en-US"/>
          </a:p>
        </p:txBody>
      </p:sp>
    </p:spTree>
    <p:extLst>
      <p:ext uri="{BB962C8B-B14F-4D97-AF65-F5344CB8AC3E}">
        <p14:creationId xmlns:p14="http://schemas.microsoft.com/office/powerpoint/2010/main" val="227737440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1F93EF1-B6F6-4C85-91FB-07E691EC5C9A}" type="slidenum">
              <a:rPr lang="en-US"/>
              <a:pPr/>
              <a:t>‹#›</a:t>
            </a:fld>
            <a:endParaRPr lang="en-US"/>
          </a:p>
        </p:txBody>
      </p:sp>
    </p:spTree>
    <p:extLst>
      <p:ext uri="{BB962C8B-B14F-4D97-AF65-F5344CB8AC3E}">
        <p14:creationId xmlns:p14="http://schemas.microsoft.com/office/powerpoint/2010/main" val="248573110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2EF6A3AB-91F4-443B-97D1-37883F1C0F41}" type="slidenum">
              <a:rPr lang="en-US"/>
              <a:pPr/>
              <a:t>‹#›</a:t>
            </a:fld>
            <a:endParaRPr lang="en-US"/>
          </a:p>
        </p:txBody>
      </p:sp>
    </p:spTree>
    <p:extLst>
      <p:ext uri="{BB962C8B-B14F-4D97-AF65-F5344CB8AC3E}">
        <p14:creationId xmlns:p14="http://schemas.microsoft.com/office/powerpoint/2010/main" val="106145674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589"/>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85CD1D-A496-4229-9451-10D1B01F759A}" type="slidenum">
              <a:rPr lang="en-US"/>
              <a:pPr/>
              <a:t>‹#›</a:t>
            </a:fld>
            <a:endParaRPr lang="en-US"/>
          </a:p>
        </p:txBody>
      </p:sp>
    </p:spTree>
    <p:extLst>
      <p:ext uri="{BB962C8B-B14F-4D97-AF65-F5344CB8AC3E}">
        <p14:creationId xmlns:p14="http://schemas.microsoft.com/office/powerpoint/2010/main" val="425253277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A98CF96-2CE9-4CDF-ACB7-44603C23141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D12A3D-ECF8-47D9-8889-611469F83F0A}" type="slidenum">
              <a:rPr lang="en-US"/>
              <a:pPr/>
              <a:t>‹#›</a:t>
            </a:fld>
            <a:endParaRPr lang="en-US"/>
          </a:p>
        </p:txBody>
      </p:sp>
    </p:spTree>
    <p:extLst>
      <p:ext uri="{BB962C8B-B14F-4D97-AF65-F5344CB8AC3E}">
        <p14:creationId xmlns:p14="http://schemas.microsoft.com/office/powerpoint/2010/main" val="322941039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9B37A1F5-464E-46A5-9F4C-599FD657DCFE}"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0A025F9-9892-4FB4-80FA-7C377C42BC60}" type="slidenum">
              <a:rPr lang="en-US"/>
              <a:pPr/>
              <a:t>‹#›</a:t>
            </a:fld>
            <a:endParaRPr lang="en-US"/>
          </a:p>
        </p:txBody>
      </p:sp>
    </p:spTree>
    <p:extLst>
      <p:ext uri="{BB962C8B-B14F-4D97-AF65-F5344CB8AC3E}">
        <p14:creationId xmlns:p14="http://schemas.microsoft.com/office/powerpoint/2010/main" val="282642612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979E004-BF9C-4CF8-A354-5CA1CEB31BF3}"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0179428-2CF3-4D4D-BCBD-6B94B65016AE}" type="slidenum">
              <a:rPr lang="en-US"/>
              <a:pPr/>
              <a:t>‹#›</a:t>
            </a:fld>
            <a:endParaRPr lang="en-US"/>
          </a:p>
        </p:txBody>
      </p:sp>
    </p:spTree>
    <p:extLst>
      <p:ext uri="{BB962C8B-B14F-4D97-AF65-F5344CB8AC3E}">
        <p14:creationId xmlns:p14="http://schemas.microsoft.com/office/powerpoint/2010/main" val="82827248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E225FD4-DFD7-42EE-96A9-223E7AACACA4}"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16C87978-D0B2-4F93-9DA7-1905E1ECEA5C}" type="slidenum">
              <a:rPr lang="en-US"/>
              <a:pPr/>
              <a:t>‹#›</a:t>
            </a:fld>
            <a:endParaRPr lang="en-US"/>
          </a:p>
        </p:txBody>
      </p:sp>
    </p:spTree>
    <p:extLst>
      <p:ext uri="{BB962C8B-B14F-4D97-AF65-F5344CB8AC3E}">
        <p14:creationId xmlns:p14="http://schemas.microsoft.com/office/powerpoint/2010/main" val="146381917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F7CCC26-985A-4846-B5CF-C101AD8CB003}" type="datetimeFigureOut">
              <a:rPr lang="en-US"/>
              <a:pPr>
                <a:defRPr/>
              </a:pPr>
              <a:t>5/26/2015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881657C-4BA3-43CD-8643-2617F95C725D}" type="slidenum">
              <a:rPr lang="en-US"/>
              <a:pPr/>
              <a:t>‹#›</a:t>
            </a:fld>
            <a:endParaRPr lang="en-US"/>
          </a:p>
        </p:txBody>
      </p:sp>
    </p:spTree>
    <p:extLst>
      <p:ext uri="{BB962C8B-B14F-4D97-AF65-F5344CB8AC3E}">
        <p14:creationId xmlns:p14="http://schemas.microsoft.com/office/powerpoint/2010/main" val="32992997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3713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7F2ABCA-43A5-4613-8ED8-F09747EB17E8}" type="datetimeFigureOut">
              <a:rPr lang="en-US"/>
              <a:pPr>
                <a:defRPr/>
              </a:pPr>
              <a:t>5/26/2015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7C986DF9-EBC3-493B-A38E-E79930799EEB}" type="slidenum">
              <a:rPr lang="en-US"/>
              <a:pPr/>
              <a:t>‹#›</a:t>
            </a:fld>
            <a:endParaRPr lang="en-US"/>
          </a:p>
        </p:txBody>
      </p:sp>
    </p:spTree>
    <p:extLst>
      <p:ext uri="{BB962C8B-B14F-4D97-AF65-F5344CB8AC3E}">
        <p14:creationId xmlns:p14="http://schemas.microsoft.com/office/powerpoint/2010/main" val="349536876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8C8D6FF-FD9C-4831-9E46-2B341FAC6A07}" type="datetimeFigureOut">
              <a:rPr lang="en-US"/>
              <a:pPr>
                <a:defRPr/>
              </a:pPr>
              <a:t>5/26/2015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375B1EE5-7ADC-4B47-9A2A-06004C2ED1DB}" type="slidenum">
              <a:rPr lang="en-US"/>
              <a:pPr/>
              <a:t>‹#›</a:t>
            </a:fld>
            <a:endParaRPr lang="en-US"/>
          </a:p>
        </p:txBody>
      </p:sp>
    </p:spTree>
    <p:extLst>
      <p:ext uri="{BB962C8B-B14F-4D97-AF65-F5344CB8AC3E}">
        <p14:creationId xmlns:p14="http://schemas.microsoft.com/office/powerpoint/2010/main" val="423554517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248125D-F454-4EA5-9E90-44DAE457A6EE}"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3242E2D7-9FE9-4350-9EEA-1C224B584028}" type="slidenum">
              <a:rPr lang="en-US"/>
              <a:pPr/>
              <a:t>‹#›</a:t>
            </a:fld>
            <a:endParaRPr lang="en-US"/>
          </a:p>
        </p:txBody>
      </p:sp>
    </p:spTree>
    <p:extLst>
      <p:ext uri="{BB962C8B-B14F-4D97-AF65-F5344CB8AC3E}">
        <p14:creationId xmlns:p14="http://schemas.microsoft.com/office/powerpoint/2010/main" val="345102274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B1F515F-5574-4A9E-9B35-BD35B8EE83B4}"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18D99F80-D130-4A58-BCF8-8C393EFB808F}" type="slidenum">
              <a:rPr lang="en-US"/>
              <a:pPr/>
              <a:t>‹#›</a:t>
            </a:fld>
            <a:endParaRPr lang="en-US"/>
          </a:p>
        </p:txBody>
      </p:sp>
    </p:spTree>
    <p:extLst>
      <p:ext uri="{BB962C8B-B14F-4D97-AF65-F5344CB8AC3E}">
        <p14:creationId xmlns:p14="http://schemas.microsoft.com/office/powerpoint/2010/main" val="375043915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A957D82-E440-415F-9959-2C113FACE182}"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50655D5B-655C-4659-9861-9F4FD9E7BC21}" type="slidenum">
              <a:rPr lang="en-US"/>
              <a:pPr/>
              <a:t>‹#›</a:t>
            </a:fld>
            <a:endParaRPr lang="en-US"/>
          </a:p>
        </p:txBody>
      </p:sp>
    </p:spTree>
    <p:extLst>
      <p:ext uri="{BB962C8B-B14F-4D97-AF65-F5344CB8AC3E}">
        <p14:creationId xmlns:p14="http://schemas.microsoft.com/office/powerpoint/2010/main" val="407150378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1CE43C5-3D36-4634-B0C2-494D2B84749F}" type="datetimeFigureOut">
              <a:rPr lang="en-US"/>
              <a:pPr>
                <a:defRPr/>
              </a:pPr>
              <a:t>5/26/2015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7FC7BBAF-6514-458B-B3AD-C9826A1C1D96}" type="slidenum">
              <a:rPr lang="en-US"/>
              <a:pPr/>
              <a:t>‹#›</a:t>
            </a:fld>
            <a:endParaRPr lang="en-US"/>
          </a:p>
        </p:txBody>
      </p:sp>
    </p:spTree>
    <p:extLst>
      <p:ext uri="{BB962C8B-B14F-4D97-AF65-F5344CB8AC3E}">
        <p14:creationId xmlns:p14="http://schemas.microsoft.com/office/powerpoint/2010/main" val="270876713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51661784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79760758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57800261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8342572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FC2766-9D55-4768-9556-70547C4D2E86}" type="datetimeFigureOut">
              <a:rPr lang="en-US" smtClean="0">
                <a:solidFill>
                  <a:prstClr val="black">
                    <a:tint val="75000"/>
                  </a:prstClr>
                </a:solidFill>
              </a:rPr>
              <a:pPr/>
              <a:t>5/26/2015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7081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5/26/2015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416862431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5/26/2015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57511798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5/26/2015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144534737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7246566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29243980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348303171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2601260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A0BC7038-39B4-4194-B44B-5B65BD8694DD}"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B8EBF2D3-E353-4845-A4CA-0A240EC544E6}" type="slidenum">
              <a:rPr lang="en-US"/>
              <a:pPr>
                <a:defRPr/>
              </a:pPr>
              <a:t>‹#›</a:t>
            </a:fld>
            <a:endParaRPr lang="en-US"/>
          </a:p>
        </p:txBody>
      </p:sp>
    </p:spTree>
    <p:extLst>
      <p:ext uri="{BB962C8B-B14F-4D97-AF65-F5344CB8AC3E}">
        <p14:creationId xmlns:p14="http://schemas.microsoft.com/office/powerpoint/2010/main" val="187961003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87B4076C-15A9-4FA2-B763-5A4D1210F99B}"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71E8167B-1A85-4DE4-AE62-61865099CF89}" type="slidenum">
              <a:rPr lang="en-US"/>
              <a:pPr>
                <a:defRPr/>
              </a:pPr>
              <a:t>‹#›</a:t>
            </a:fld>
            <a:endParaRPr lang="en-US"/>
          </a:p>
        </p:txBody>
      </p:sp>
    </p:spTree>
    <p:extLst>
      <p:ext uri="{BB962C8B-B14F-4D97-AF65-F5344CB8AC3E}">
        <p14:creationId xmlns:p14="http://schemas.microsoft.com/office/powerpoint/2010/main" val="310691442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150004AB-9478-4264-BC54-524FFF167616}"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D2C457D3-5E16-4835-BDFF-4F114255841A}" type="slidenum">
              <a:rPr lang="en-US"/>
              <a:pPr>
                <a:defRPr/>
              </a:pPr>
              <a:t>‹#›</a:t>
            </a:fld>
            <a:endParaRPr lang="en-US"/>
          </a:p>
        </p:txBody>
      </p:sp>
    </p:spTree>
    <p:extLst>
      <p:ext uri="{BB962C8B-B14F-4D97-AF65-F5344CB8AC3E}">
        <p14:creationId xmlns:p14="http://schemas.microsoft.com/office/powerpoint/2010/main" val="3498223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FC2766-9D55-4768-9556-70547C4D2E86}" type="datetimeFigureOut">
              <a:rPr lang="en-US" smtClean="0">
                <a:solidFill>
                  <a:prstClr val="black">
                    <a:tint val="75000"/>
                  </a:prstClr>
                </a:solidFill>
              </a:rPr>
              <a:pPr/>
              <a:t>5/26/2015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70077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68193C5C-EF38-4694-A480-B2EA9A25F965}"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1B076311-40B4-48D9-80F0-B60E55DA1E39}" type="slidenum">
              <a:rPr lang="en-US"/>
              <a:pPr>
                <a:defRPr/>
              </a:pPr>
              <a:t>‹#›</a:t>
            </a:fld>
            <a:endParaRPr lang="en-US"/>
          </a:p>
        </p:txBody>
      </p:sp>
    </p:spTree>
    <p:extLst>
      <p:ext uri="{BB962C8B-B14F-4D97-AF65-F5344CB8AC3E}">
        <p14:creationId xmlns:p14="http://schemas.microsoft.com/office/powerpoint/2010/main" val="366385333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7A5DD713-C29D-4ED4-98C7-C480533675C5}" type="datetimeFigureOut">
              <a:rPr lang="en-US"/>
              <a:pPr>
                <a:defRPr/>
              </a:pPr>
              <a:t>5/26/2015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E6472F5B-DA46-4065-8D5D-8B718820CB85}" type="slidenum">
              <a:rPr lang="en-US"/>
              <a:pPr>
                <a:defRPr/>
              </a:pPr>
              <a:t>‹#›</a:t>
            </a:fld>
            <a:endParaRPr lang="en-US"/>
          </a:p>
        </p:txBody>
      </p:sp>
    </p:spTree>
    <p:extLst>
      <p:ext uri="{BB962C8B-B14F-4D97-AF65-F5344CB8AC3E}">
        <p14:creationId xmlns:p14="http://schemas.microsoft.com/office/powerpoint/2010/main" val="78305943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B6A9984-52EF-4400-8B05-938EE4EE4078}" type="datetimeFigureOut">
              <a:rPr lang="en-US"/>
              <a:pPr>
                <a:defRPr/>
              </a:pPr>
              <a:t>5/26/2015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AF5B9614-0DC8-4DA9-B9A8-6BBBDC02281B}" type="slidenum">
              <a:rPr lang="en-US"/>
              <a:pPr>
                <a:defRPr/>
              </a:pPr>
              <a:t>‹#›</a:t>
            </a:fld>
            <a:endParaRPr lang="en-US"/>
          </a:p>
        </p:txBody>
      </p:sp>
    </p:spTree>
    <p:extLst>
      <p:ext uri="{BB962C8B-B14F-4D97-AF65-F5344CB8AC3E}">
        <p14:creationId xmlns:p14="http://schemas.microsoft.com/office/powerpoint/2010/main" val="173349932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C6F630F8-B7A9-4017-87F9-05E1C0EC2ED9}" type="datetimeFigureOut">
              <a:rPr lang="en-US"/>
              <a:pPr>
                <a:defRPr/>
              </a:pPr>
              <a:t>5/26/2015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10BE3623-F1F5-4B02-B9D3-468E6523A327}" type="slidenum">
              <a:rPr lang="en-US"/>
              <a:pPr>
                <a:defRPr/>
              </a:pPr>
              <a:t>‹#›</a:t>
            </a:fld>
            <a:endParaRPr lang="en-US"/>
          </a:p>
        </p:txBody>
      </p:sp>
    </p:spTree>
    <p:extLst>
      <p:ext uri="{BB962C8B-B14F-4D97-AF65-F5344CB8AC3E}">
        <p14:creationId xmlns:p14="http://schemas.microsoft.com/office/powerpoint/2010/main" val="286266876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E977E1F-DCC9-44F2-BC12-3F285C351470}"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17C657A4-667A-4A96-BBFF-868BE759B88F}" type="slidenum">
              <a:rPr lang="en-US"/>
              <a:pPr>
                <a:defRPr/>
              </a:pPr>
              <a:t>‹#›</a:t>
            </a:fld>
            <a:endParaRPr lang="en-US"/>
          </a:p>
        </p:txBody>
      </p:sp>
    </p:spTree>
    <p:extLst>
      <p:ext uri="{BB962C8B-B14F-4D97-AF65-F5344CB8AC3E}">
        <p14:creationId xmlns:p14="http://schemas.microsoft.com/office/powerpoint/2010/main" val="82568539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A0B7738C-4017-4214-9FB9-5918F7621CF6}" type="datetimeFigureOut">
              <a:rPr lang="en-US"/>
              <a:pPr>
                <a:defRPr/>
              </a:pPr>
              <a:t>5/26/2015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3A20E8D1-36AF-46C0-B82B-18BFECE3B06A}" type="slidenum">
              <a:rPr lang="en-US"/>
              <a:pPr>
                <a:defRPr/>
              </a:pPr>
              <a:t>‹#›</a:t>
            </a:fld>
            <a:endParaRPr lang="en-US"/>
          </a:p>
        </p:txBody>
      </p:sp>
    </p:spTree>
    <p:extLst>
      <p:ext uri="{BB962C8B-B14F-4D97-AF65-F5344CB8AC3E}">
        <p14:creationId xmlns:p14="http://schemas.microsoft.com/office/powerpoint/2010/main" val="179680149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F4E3878E-D9C0-4B2A-8237-7F2E21A946F4}"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EF1D922-09FE-481A-B8D2-6DEAF7B20502}" type="slidenum">
              <a:rPr lang="en-US"/>
              <a:pPr>
                <a:defRPr/>
              </a:pPr>
              <a:t>‹#›</a:t>
            </a:fld>
            <a:endParaRPr lang="en-US"/>
          </a:p>
        </p:txBody>
      </p:sp>
    </p:spTree>
    <p:extLst>
      <p:ext uri="{BB962C8B-B14F-4D97-AF65-F5344CB8AC3E}">
        <p14:creationId xmlns:p14="http://schemas.microsoft.com/office/powerpoint/2010/main" val="95198457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9FC79442-FCAF-4B68-95D6-0ED5F53F8F25}" type="datetimeFigureOut">
              <a:rPr lang="en-US"/>
              <a:pPr>
                <a:defRPr/>
              </a:pPr>
              <a:t>5/26/2015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n-ea"/>
                <a:cs typeface="+mn-cs"/>
              </a:defRPr>
            </a:lvl1pPr>
          </a:lstStyle>
          <a:p>
            <a:pPr>
              <a:defRPr/>
            </a:pPr>
            <a:fld id="{5D295DF2-2414-45D1-8ECB-368CE08D8C08}" type="slidenum">
              <a:rPr lang="en-US"/>
              <a:pPr>
                <a:defRPr/>
              </a:pPr>
              <a:t>‹#›</a:t>
            </a:fld>
            <a:endParaRPr lang="en-US"/>
          </a:p>
        </p:txBody>
      </p:sp>
    </p:spTree>
    <p:extLst>
      <p:ext uri="{BB962C8B-B14F-4D97-AF65-F5344CB8AC3E}">
        <p14:creationId xmlns:p14="http://schemas.microsoft.com/office/powerpoint/2010/main" val="2583721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C2766-9D55-4768-9556-70547C4D2E86}" type="datetimeFigureOut">
              <a:rPr lang="en-US" smtClean="0">
                <a:solidFill>
                  <a:prstClr val="black">
                    <a:tint val="75000"/>
                  </a:prstClr>
                </a:solidFill>
              </a:rPr>
              <a:pPr/>
              <a:t>5/26/2015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3513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73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0F559B3-A6B2-4B24-A2A7-0D829ED53E68}" type="datetimeFigureOut">
              <a:rPr lang="en-US"/>
              <a:pPr>
                <a:defRPr/>
              </a:pPr>
              <a:t>5/26/2015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EB83C6C-431A-4DAD-B914-1D02B4198DD4}" type="slidenum">
              <a:rPr lang="en-US"/>
              <a:pPr>
                <a:defRPr/>
              </a:pPr>
              <a:t>‹#›</a:t>
            </a:fld>
            <a:endParaRPr lang="en-US"/>
          </a:p>
        </p:txBody>
      </p:sp>
    </p:spTree>
    <p:extLst>
      <p:ext uri="{BB962C8B-B14F-4D97-AF65-F5344CB8AC3E}">
        <p14:creationId xmlns:p14="http://schemas.microsoft.com/office/powerpoint/2010/main" val="41945554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C2766-9D55-4768-9556-70547C4D2E86}" type="datetimeFigureOut">
              <a:rPr lang="en-US" smtClean="0">
                <a:solidFill>
                  <a:prstClr val="black">
                    <a:tint val="75000"/>
                  </a:prstClr>
                </a:solidFill>
              </a:rPr>
              <a:pPr/>
              <a:t>5/26/2015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048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043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C2766-9D55-4768-9556-70547C4D2E86}"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338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2" y="2587943"/>
            <a:ext cx="7697445" cy="3850817"/>
          </a:xfrm>
          <a:prstGeom prst="rect">
            <a:avLst/>
          </a:prstGeom>
        </p:spPr>
      </p:pic>
      <p:sp>
        <p:nvSpPr>
          <p:cNvPr id="2" name="Title 1"/>
          <p:cNvSpPr>
            <a:spLocks noGrp="1"/>
          </p:cNvSpPr>
          <p:nvPr>
            <p:ph type="ctrTitle"/>
          </p:nvPr>
        </p:nvSpPr>
        <p:spPr>
          <a:xfrm rot="360000">
            <a:off x="4453080"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rot="360000">
            <a:off x="4267332" y="47670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20520000">
            <a:off x="1284457" y="5061640"/>
            <a:ext cx="2624713" cy="534991"/>
          </a:xfrm>
        </p:spPr>
        <p:txBody>
          <a:bodyPr anchor="t"/>
          <a:lstStyle>
            <a:lvl1pPr algn="ctr">
              <a:defRPr sz="2200">
                <a:solidFill>
                  <a:schemeClr val="accent1"/>
                </a:solidFill>
              </a:defRPr>
            </a:lvl1pPr>
          </a:lstStyle>
          <a:p>
            <a:fld id="{048A2453-CE69-4BE4-A7BE-AB4B59BC4619}" type="datetimeFigureOut">
              <a:rPr lang="en-US" smtClean="0">
                <a:solidFill>
                  <a:srgbClr val="A63212"/>
                </a:solidFill>
              </a:rPr>
              <a:pPr/>
              <a:t>5/26/2015</a:t>
            </a:fld>
            <a:endParaRPr lang="en-US">
              <a:solidFill>
                <a:srgbClr val="A63212"/>
              </a:solidFill>
            </a:endParaRPr>
          </a:p>
        </p:txBody>
      </p:sp>
      <p:sp>
        <p:nvSpPr>
          <p:cNvPr id="5" name="Footer Placeholder 4"/>
          <p:cNvSpPr>
            <a:spLocks noGrp="1"/>
          </p:cNvSpPr>
          <p:nvPr>
            <p:ph type="ftr" sz="quarter" idx="11"/>
          </p:nvPr>
        </p:nvSpPr>
        <p:spPr>
          <a:xfrm rot="20520000">
            <a:off x="863523" y="4135346"/>
            <a:ext cx="2781175" cy="835010"/>
          </a:xfrm>
        </p:spPr>
        <p:txBody>
          <a:bodyPr anchor="ctr"/>
          <a:lstStyle>
            <a:lvl1pPr algn="l">
              <a:defRPr sz="1600">
                <a:solidFill>
                  <a:schemeClr val="accent5">
                    <a:lumMod val="50000"/>
                  </a:schemeClr>
                </a:solidFill>
              </a:defRPr>
            </a:lvl1pPr>
          </a:lstStyle>
          <a:p>
            <a:endParaRPr lang="en-US">
              <a:solidFill>
                <a:srgbClr val="4E66B2">
                  <a:lumMod val="50000"/>
                </a:srgbClr>
              </a:solidFill>
            </a:endParaRPr>
          </a:p>
        </p:txBody>
      </p:sp>
      <p:sp>
        <p:nvSpPr>
          <p:cNvPr id="6" name="Slide Number Placeholder 5"/>
          <p:cNvSpPr>
            <a:spLocks noGrp="1"/>
          </p:cNvSpPr>
          <p:nvPr>
            <p:ph type="sldNum" sz="quarter" idx="12"/>
          </p:nvPr>
        </p:nvSpPr>
        <p:spPr>
          <a:xfrm rot="20520000">
            <a:off x="2641919" y="5509909"/>
            <a:ext cx="984240" cy="426607"/>
          </a:xfrm>
        </p:spPr>
        <p:txBody>
          <a:bodyPr/>
          <a:lstStyle>
            <a:lvl1pPr algn="r">
              <a:defRPr>
                <a:solidFill>
                  <a:schemeClr val="accent1">
                    <a:lumMod val="75000"/>
                  </a:schemeClr>
                </a:solidFill>
              </a:defRPr>
            </a:lvl1pPr>
          </a:lstStyle>
          <a:p>
            <a:fld id="{A1360C62-A6B0-4CC5-B0BA-1BF5626E99C6}" type="slidenum">
              <a:rPr lang="en-US" smtClean="0">
                <a:solidFill>
                  <a:srgbClr val="A63212">
                    <a:lumMod val="75000"/>
                  </a:srgbClr>
                </a:solidFill>
              </a:rPr>
              <a:pPr/>
              <a:t>‹#›</a:t>
            </a:fld>
            <a:endParaRPr lang="en-US">
              <a:solidFill>
                <a:srgbClr val="A63212">
                  <a:lumMod val="75000"/>
                </a:srgbClr>
              </a:solidFill>
            </a:endParaRPr>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25627197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5/26/2015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09629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92" y="1498094"/>
            <a:ext cx="10721919" cy="2097259"/>
          </a:xfrm>
        </p:spPr>
        <p:txBody>
          <a:bodyPr anchor="b"/>
          <a:lstStyle>
            <a:lvl1pPr algn="ctr">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7651" y="37545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5/26/2015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9705809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5/26/2015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9" name="Content Placeholder 8"/>
          <p:cNvSpPr>
            <a:spLocks noGrp="1"/>
          </p:cNvSpPr>
          <p:nvPr>
            <p:ph sz="quarter" idx="13"/>
          </p:nvPr>
        </p:nvSpPr>
        <p:spPr>
          <a:xfrm>
            <a:off x="1121664" y="2039112"/>
            <a:ext cx="48768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62953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21664" y="20384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7054789"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5/26/2015</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6" name="Freeform 22"/>
          <p:cNvSpPr>
            <a:spLocks/>
          </p:cNvSpPr>
          <p:nvPr/>
        </p:nvSpPr>
        <p:spPr bwMode="auto">
          <a:xfrm rot="20274567">
            <a:off x="5244883" y="42811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7" name="Freeform 33"/>
          <p:cNvSpPr>
            <a:spLocks/>
          </p:cNvSpPr>
          <p:nvPr/>
        </p:nvSpPr>
        <p:spPr bwMode="auto">
          <a:xfrm rot="9377604">
            <a:off x="5234549" y="3316843"/>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3" name="Content Placeholder 12"/>
          <p:cNvSpPr>
            <a:spLocks noGrp="1"/>
          </p:cNvSpPr>
          <p:nvPr>
            <p:ph sz="quarter" idx="13"/>
          </p:nvPr>
        </p:nvSpPr>
        <p:spPr>
          <a:xfrm>
            <a:off x="1121664" y="2743199"/>
            <a:ext cx="402336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44278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5/26/2015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0419778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5/26/2015</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41256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44791A8-147A-44E4-9C28-7BB01DEDCB0E}" type="datetimeFigureOut">
              <a:rPr lang="en-US"/>
              <a:pPr>
                <a:defRPr/>
              </a:pPr>
              <a:t>5/26/2015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367AACC-888F-4731-BCBD-5A06D27415CE}" type="slidenum">
              <a:rPr lang="en-US"/>
              <a:pPr>
                <a:defRPr/>
              </a:pPr>
              <a:t>‹#›</a:t>
            </a:fld>
            <a:endParaRPr lang="en-US"/>
          </a:p>
        </p:txBody>
      </p:sp>
    </p:spTree>
    <p:extLst>
      <p:ext uri="{BB962C8B-B14F-4D97-AF65-F5344CB8AC3E}">
        <p14:creationId xmlns:p14="http://schemas.microsoft.com/office/powerpoint/2010/main" val="6273471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3" y="1487182"/>
            <a:ext cx="4011084"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35043" y="34085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5/26/2015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6138220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755"/>
            <a:ext cx="10721920" cy="719865"/>
          </a:xfrm>
        </p:spPr>
        <p:txBody>
          <a:bodyPr anchor="b"/>
          <a:lstStyle>
            <a:lvl1pPr algn="ctr">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5/26/2015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483364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5/26/2015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954817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379"/>
            <a:ext cx="2617760" cy="54695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8A2453-CE69-4BE4-A7BE-AB4B59BC4619}" type="datetimeFigureOut">
              <a:rPr lang="en-US" smtClean="0">
                <a:solidFill>
                  <a:prstClr val="black">
                    <a:lumMod val="50000"/>
                    <a:lumOff val="50000"/>
                  </a:prstClr>
                </a:solidFill>
              </a:rPr>
              <a:pPr/>
              <a:t>5/26/2015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3310219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14"/>
          <p:cNvGrpSpPr>
            <a:grpSpLocks/>
          </p:cNvGrpSpPr>
          <p:nvPr/>
        </p:nvGrpSpPr>
        <p:grpSpPr bwMode="auto">
          <a:xfrm>
            <a:off x="503767" y="1676400"/>
            <a:ext cx="11186584" cy="4421188"/>
            <a:chOff x="238" y="1056"/>
            <a:chExt cx="5285" cy="2785"/>
          </a:xfrm>
        </p:grpSpPr>
        <p:grpSp>
          <p:nvGrpSpPr>
            <p:cNvPr id="3"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5" name="Freeform 3"/>
              <p:cNvSpPr>
                <a:spLocks/>
              </p:cNvSpPr>
              <p:nvPr/>
            </p:nvSpPr>
            <p:spPr bwMode="ltGray">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6" name="Freeform 4"/>
              <p:cNvSpPr>
                <a:spLocks/>
              </p:cNvSpPr>
              <p:nvPr/>
            </p:nvSpPr>
            <p:spPr bwMode="ltGray">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4"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000"/>
                </a:srgbClr>
              </a:solidFill>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2" name="Freeform 7"/>
              <p:cNvSpPr>
                <a:spLocks/>
              </p:cNvSpPr>
              <p:nvPr/>
            </p:nvSpPr>
            <p:spPr bwMode="ltGray">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3" name="Freeform 8"/>
              <p:cNvSpPr>
                <a:spLocks/>
              </p:cNvSpPr>
              <p:nvPr/>
            </p:nvSpPr>
            <p:spPr bwMode="ltGray">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nvGrpSpPr>
            <p:cNvPr id="5"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w="9525">
                <a:noFill/>
                <a:miter lim="800000"/>
                <a:headEnd/>
                <a:tailEnd/>
              </a:ln>
              <a:effectLst/>
            </p:spPr>
            <p:txBody>
              <a:bodyPr wrap="none" anchor="ct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9" name="Freeform 8"/>
              <p:cNvSpPr>
                <a:spLocks/>
              </p:cNvSpPr>
              <p:nvPr/>
            </p:nvSpPr>
            <p:spPr bwMode="ltGray">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sp>
            <p:nvSpPr>
              <p:cNvPr id="10" name="Freeform 9"/>
              <p:cNvSpPr>
                <a:spLocks/>
              </p:cNvSpPr>
              <p:nvPr/>
            </p:nvSpPr>
            <p:spPr bwMode="ltGray">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eaLnBrk="0" fontAlgn="base" hangingPunct="0">
                  <a:spcBef>
                    <a:spcPct val="0"/>
                  </a:spcBef>
                  <a:spcAft>
                    <a:spcPct val="0"/>
                  </a:spcAft>
                  <a:defRPr/>
                </a:pPr>
                <a:endParaRPr lang="en-US" sz="3200" b="1">
                  <a:solidFill>
                    <a:srgbClr val="000000"/>
                  </a:solidFill>
                  <a:latin typeface="Tahoma" pitchFamily="34" charset="0"/>
                  <a:cs typeface="Arial" pitchFamily="34" charset="0"/>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lvl1pPr>
          </a:lstStyle>
          <a:p>
            <a:pPr>
              <a:defRPr/>
            </a:pPr>
            <a:fld id="{74095E86-57C1-44E3-9712-ACC196543673}" type="slidenum">
              <a:rPr lang="en-US"/>
              <a:pPr>
                <a:defRPr/>
              </a:pPr>
              <a:t>‹#›</a:t>
            </a:fld>
            <a:endParaRPr lang="en-US"/>
          </a:p>
        </p:txBody>
      </p:sp>
    </p:spTree>
    <p:extLst>
      <p:ext uri="{BB962C8B-B14F-4D97-AF65-F5344CB8AC3E}">
        <p14:creationId xmlns:p14="http://schemas.microsoft.com/office/powerpoint/2010/main" val="21483694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68BFB2E-4036-432B-8C30-ED4F1761F5FB}" type="slidenum">
              <a:rPr lang="en-US"/>
              <a:pPr>
                <a:defRPr/>
              </a:pPr>
              <a:t>‹#›</a:t>
            </a:fld>
            <a:endParaRPr lang="en-US"/>
          </a:p>
        </p:txBody>
      </p:sp>
    </p:spTree>
    <p:extLst>
      <p:ext uri="{BB962C8B-B14F-4D97-AF65-F5344CB8AC3E}">
        <p14:creationId xmlns:p14="http://schemas.microsoft.com/office/powerpoint/2010/main" val="30887793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413238B-D9D7-4B7E-992D-F5E93A3DCB9B}" type="slidenum">
              <a:rPr lang="en-US"/>
              <a:pPr>
                <a:defRPr/>
              </a:pPr>
              <a:t>‹#›</a:t>
            </a:fld>
            <a:endParaRPr lang="en-US"/>
          </a:p>
        </p:txBody>
      </p:sp>
    </p:spTree>
    <p:extLst>
      <p:ext uri="{BB962C8B-B14F-4D97-AF65-F5344CB8AC3E}">
        <p14:creationId xmlns:p14="http://schemas.microsoft.com/office/powerpoint/2010/main" val="2550154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E2E02C1-C6F6-45A4-8FE6-D0ACBD7EC56F}" type="slidenum">
              <a:rPr lang="en-US"/>
              <a:pPr>
                <a:defRPr/>
              </a:pPr>
              <a:t>‹#›</a:t>
            </a:fld>
            <a:endParaRPr lang="en-US"/>
          </a:p>
        </p:txBody>
      </p:sp>
    </p:spTree>
    <p:extLst>
      <p:ext uri="{BB962C8B-B14F-4D97-AF65-F5344CB8AC3E}">
        <p14:creationId xmlns:p14="http://schemas.microsoft.com/office/powerpoint/2010/main" val="18478087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992EEE6-7934-4447-AE7E-DB8B5B5BAD05}" type="slidenum">
              <a:rPr lang="en-US"/>
              <a:pPr>
                <a:defRPr/>
              </a:pPr>
              <a:t>‹#›</a:t>
            </a:fld>
            <a:endParaRPr lang="en-US"/>
          </a:p>
        </p:txBody>
      </p:sp>
    </p:spTree>
    <p:extLst>
      <p:ext uri="{BB962C8B-B14F-4D97-AF65-F5344CB8AC3E}">
        <p14:creationId xmlns:p14="http://schemas.microsoft.com/office/powerpoint/2010/main" val="39842235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FF8F188B-AE0D-4F70-AB17-E4365730CFB5}" type="slidenum">
              <a:rPr lang="en-US"/>
              <a:pPr>
                <a:defRPr/>
              </a:pPr>
              <a:t>‹#›</a:t>
            </a:fld>
            <a:endParaRPr lang="en-US"/>
          </a:p>
        </p:txBody>
      </p:sp>
    </p:spTree>
    <p:extLst>
      <p:ext uri="{BB962C8B-B14F-4D97-AF65-F5344CB8AC3E}">
        <p14:creationId xmlns:p14="http://schemas.microsoft.com/office/powerpoint/2010/main" val="932644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5A6E09D-BB5E-484C-955A-FB5B7A24A9A5}"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728801C-17BF-4C5E-973E-BA94A404F6C8}" type="slidenum">
              <a:rPr lang="en-US"/>
              <a:pPr>
                <a:defRPr/>
              </a:pPr>
              <a:t>‹#›</a:t>
            </a:fld>
            <a:endParaRPr lang="en-US"/>
          </a:p>
        </p:txBody>
      </p:sp>
    </p:spTree>
    <p:extLst>
      <p:ext uri="{BB962C8B-B14F-4D97-AF65-F5344CB8AC3E}">
        <p14:creationId xmlns:p14="http://schemas.microsoft.com/office/powerpoint/2010/main" val="2616642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9AAA2DA6-B81D-48C5-A790-B77AC1B8A1E6}" type="slidenum">
              <a:rPr lang="en-US"/>
              <a:pPr>
                <a:defRPr/>
              </a:pPr>
              <a:t>‹#›</a:t>
            </a:fld>
            <a:endParaRPr lang="en-US"/>
          </a:p>
        </p:txBody>
      </p:sp>
    </p:spTree>
    <p:extLst>
      <p:ext uri="{BB962C8B-B14F-4D97-AF65-F5344CB8AC3E}">
        <p14:creationId xmlns:p14="http://schemas.microsoft.com/office/powerpoint/2010/main" val="13296639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37C3481-D51C-4C69-8E0A-B5960550DA95}" type="slidenum">
              <a:rPr lang="en-US"/>
              <a:pPr>
                <a:defRPr/>
              </a:pPr>
              <a:t>‹#›</a:t>
            </a:fld>
            <a:endParaRPr lang="en-US"/>
          </a:p>
        </p:txBody>
      </p:sp>
    </p:spTree>
    <p:extLst>
      <p:ext uri="{BB962C8B-B14F-4D97-AF65-F5344CB8AC3E}">
        <p14:creationId xmlns:p14="http://schemas.microsoft.com/office/powerpoint/2010/main" val="18879983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C2CECE3F-F5F8-4E3C-B63E-A40FE00CEE93}" type="slidenum">
              <a:rPr lang="en-US"/>
              <a:pPr>
                <a:defRPr/>
              </a:pPr>
              <a:t>‹#›</a:t>
            </a:fld>
            <a:endParaRPr lang="en-US"/>
          </a:p>
        </p:txBody>
      </p:sp>
    </p:spTree>
    <p:extLst>
      <p:ext uri="{BB962C8B-B14F-4D97-AF65-F5344CB8AC3E}">
        <p14:creationId xmlns:p14="http://schemas.microsoft.com/office/powerpoint/2010/main" val="22452143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48158B9-4A1B-47A2-ACB8-F26502FDF937}" type="slidenum">
              <a:rPr lang="en-US"/>
              <a:pPr>
                <a:defRPr/>
              </a:pPr>
              <a:t>‹#›</a:t>
            </a:fld>
            <a:endParaRPr lang="en-US"/>
          </a:p>
        </p:txBody>
      </p:sp>
    </p:spTree>
    <p:extLst>
      <p:ext uri="{BB962C8B-B14F-4D97-AF65-F5344CB8AC3E}">
        <p14:creationId xmlns:p14="http://schemas.microsoft.com/office/powerpoint/2010/main" val="30222722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7198B70-B9C1-48F2-8A08-50076C38A550}" type="slidenum">
              <a:rPr lang="en-US"/>
              <a:pPr>
                <a:defRPr/>
              </a:pPr>
              <a:t>‹#›</a:t>
            </a:fld>
            <a:endParaRPr lang="en-US"/>
          </a:p>
        </p:txBody>
      </p:sp>
    </p:spTree>
    <p:extLst>
      <p:ext uri="{BB962C8B-B14F-4D97-AF65-F5344CB8AC3E}">
        <p14:creationId xmlns:p14="http://schemas.microsoft.com/office/powerpoint/2010/main" val="19339383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117600" y="1752600"/>
            <a:ext cx="10363200" cy="4114800"/>
          </a:xfrm>
        </p:spPr>
        <p:txBody>
          <a:bodyPr/>
          <a:lstStyle/>
          <a:p>
            <a:pPr lvl="0"/>
            <a:endParaRPr lang="en-US" noProof="0" smtClean="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217FD2A-6967-4141-957D-A85AB866B670}" type="slidenum">
              <a:rPr lang="en-US"/>
              <a:pPr>
                <a:defRPr/>
              </a:pPr>
              <a:t>‹#›</a:t>
            </a:fld>
            <a:endParaRPr lang="en-US"/>
          </a:p>
        </p:txBody>
      </p:sp>
    </p:spTree>
    <p:extLst>
      <p:ext uri="{BB962C8B-B14F-4D97-AF65-F5344CB8AC3E}">
        <p14:creationId xmlns:p14="http://schemas.microsoft.com/office/powerpoint/2010/main" val="34250385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176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7526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6FCBE21-034F-4F49-87B5-C3A44F585EB3}" type="slidenum">
              <a:rPr lang="en-US"/>
              <a:pPr>
                <a:defRPr/>
              </a:pPr>
              <a:t>‹#›</a:t>
            </a:fld>
            <a:endParaRPr lang="en-US"/>
          </a:p>
        </p:txBody>
      </p:sp>
    </p:spTree>
    <p:extLst>
      <p:ext uri="{BB962C8B-B14F-4D97-AF65-F5344CB8AC3E}">
        <p14:creationId xmlns:p14="http://schemas.microsoft.com/office/powerpoint/2010/main" val="17903997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9FD318E-0623-426F-9C9B-912F38B1E058}" type="slidenum">
              <a:rPr lang="en-US"/>
              <a:pPr>
                <a:defRPr/>
              </a:pPr>
              <a:t>‹#›</a:t>
            </a:fld>
            <a:endParaRPr lang="en-US"/>
          </a:p>
        </p:txBody>
      </p:sp>
    </p:spTree>
    <p:extLst>
      <p:ext uri="{BB962C8B-B14F-4D97-AF65-F5344CB8AC3E}">
        <p14:creationId xmlns:p14="http://schemas.microsoft.com/office/powerpoint/2010/main" val="41999529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6CB689-949D-4E86-89FD-7D23323725FE}" type="slidenum">
              <a:rPr lang="en-US"/>
              <a:pPr>
                <a:defRPr/>
              </a:pPr>
              <a:t>‹#›</a:t>
            </a:fld>
            <a:endParaRPr lang="en-US"/>
          </a:p>
        </p:txBody>
      </p:sp>
    </p:spTree>
    <p:extLst>
      <p:ext uri="{BB962C8B-B14F-4D97-AF65-F5344CB8AC3E}">
        <p14:creationId xmlns:p14="http://schemas.microsoft.com/office/powerpoint/2010/main" val="38869327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E09696-6CAB-41B8-B189-1C3DD67987B0}" type="slidenum">
              <a:rPr lang="en-US"/>
              <a:pPr>
                <a:defRPr/>
              </a:pPr>
              <a:t>‹#›</a:t>
            </a:fld>
            <a:endParaRPr lang="en-US"/>
          </a:p>
        </p:txBody>
      </p:sp>
    </p:spTree>
    <p:extLst>
      <p:ext uri="{BB962C8B-B14F-4D97-AF65-F5344CB8AC3E}">
        <p14:creationId xmlns:p14="http://schemas.microsoft.com/office/powerpoint/2010/main" val="1160044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579E405-B7BE-4F59-B9BF-D725C6AE70E4}" type="datetimeFigureOut">
              <a:rPr lang="en-US"/>
              <a:pPr>
                <a:defRPr/>
              </a:pPr>
              <a:t>5/26/2015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4195AE68-FFFB-43F5-A426-BC616C79AF87}" type="slidenum">
              <a:rPr lang="en-US"/>
              <a:pPr>
                <a:defRPr/>
              </a:pPr>
              <a:t>‹#›</a:t>
            </a:fld>
            <a:endParaRPr lang="en-US"/>
          </a:p>
        </p:txBody>
      </p:sp>
    </p:spTree>
    <p:extLst>
      <p:ext uri="{BB962C8B-B14F-4D97-AF65-F5344CB8AC3E}">
        <p14:creationId xmlns:p14="http://schemas.microsoft.com/office/powerpoint/2010/main" val="4811820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005BD9-2E46-4280-99FD-E8DD9F3402CF}" type="slidenum">
              <a:rPr lang="en-US"/>
              <a:pPr>
                <a:defRPr/>
              </a:pPr>
              <a:t>‹#›</a:t>
            </a:fld>
            <a:endParaRPr lang="en-US"/>
          </a:p>
        </p:txBody>
      </p:sp>
    </p:spTree>
    <p:extLst>
      <p:ext uri="{BB962C8B-B14F-4D97-AF65-F5344CB8AC3E}">
        <p14:creationId xmlns:p14="http://schemas.microsoft.com/office/powerpoint/2010/main" val="14436221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45CB6E-3A8B-49AA-A403-6E136B25E9CA}" type="slidenum">
              <a:rPr lang="en-US"/>
              <a:pPr>
                <a:defRPr/>
              </a:pPr>
              <a:t>‹#›</a:t>
            </a:fld>
            <a:endParaRPr lang="en-US"/>
          </a:p>
        </p:txBody>
      </p:sp>
    </p:spTree>
    <p:extLst>
      <p:ext uri="{BB962C8B-B14F-4D97-AF65-F5344CB8AC3E}">
        <p14:creationId xmlns:p14="http://schemas.microsoft.com/office/powerpoint/2010/main" val="14975407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249C56-4674-4B25-B34E-BCF669D01E20}" type="slidenum">
              <a:rPr lang="en-US"/>
              <a:pPr>
                <a:defRPr/>
              </a:pPr>
              <a:t>‹#›</a:t>
            </a:fld>
            <a:endParaRPr lang="en-US"/>
          </a:p>
        </p:txBody>
      </p:sp>
    </p:spTree>
    <p:extLst>
      <p:ext uri="{BB962C8B-B14F-4D97-AF65-F5344CB8AC3E}">
        <p14:creationId xmlns:p14="http://schemas.microsoft.com/office/powerpoint/2010/main" val="33998052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1277DB-2B1E-4992-84CA-C7B9196ABB4B}" type="slidenum">
              <a:rPr lang="en-US"/>
              <a:pPr>
                <a:defRPr/>
              </a:pPr>
              <a:t>‹#›</a:t>
            </a:fld>
            <a:endParaRPr lang="en-US"/>
          </a:p>
        </p:txBody>
      </p:sp>
    </p:spTree>
    <p:extLst>
      <p:ext uri="{BB962C8B-B14F-4D97-AF65-F5344CB8AC3E}">
        <p14:creationId xmlns:p14="http://schemas.microsoft.com/office/powerpoint/2010/main" val="1068058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A113F4-2121-4910-A416-C0405FBB27DC}" type="slidenum">
              <a:rPr lang="en-US"/>
              <a:pPr>
                <a:defRPr/>
              </a:pPr>
              <a:t>‹#›</a:t>
            </a:fld>
            <a:endParaRPr lang="en-US"/>
          </a:p>
        </p:txBody>
      </p:sp>
    </p:spTree>
    <p:extLst>
      <p:ext uri="{BB962C8B-B14F-4D97-AF65-F5344CB8AC3E}">
        <p14:creationId xmlns:p14="http://schemas.microsoft.com/office/powerpoint/2010/main" val="3211999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4EC93-43A2-4B66-976B-E46F8864DCB1}" type="slidenum">
              <a:rPr lang="en-US"/>
              <a:pPr>
                <a:defRPr/>
              </a:pPr>
              <a:t>‹#›</a:t>
            </a:fld>
            <a:endParaRPr lang="en-US"/>
          </a:p>
        </p:txBody>
      </p:sp>
    </p:spTree>
    <p:extLst>
      <p:ext uri="{BB962C8B-B14F-4D97-AF65-F5344CB8AC3E}">
        <p14:creationId xmlns:p14="http://schemas.microsoft.com/office/powerpoint/2010/main" val="39132510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A03421-CA94-44F8-89DD-610AF236D6A7}" type="slidenum">
              <a:rPr lang="en-US"/>
              <a:pPr>
                <a:defRPr/>
              </a:pPr>
              <a:t>‹#›</a:t>
            </a:fld>
            <a:endParaRPr lang="en-US"/>
          </a:p>
        </p:txBody>
      </p:sp>
    </p:spTree>
    <p:extLst>
      <p:ext uri="{BB962C8B-B14F-4D97-AF65-F5344CB8AC3E}">
        <p14:creationId xmlns:p14="http://schemas.microsoft.com/office/powerpoint/2010/main" val="40914929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70C61-2226-42A3-9E2F-3C21B0B1C6E8}" type="slidenum">
              <a:rPr lang="en-US"/>
              <a:pPr>
                <a:defRPr/>
              </a:pPr>
              <a:t>‹#›</a:t>
            </a:fld>
            <a:endParaRPr lang="en-US"/>
          </a:p>
        </p:txBody>
      </p:sp>
    </p:spTree>
    <p:extLst>
      <p:ext uri="{BB962C8B-B14F-4D97-AF65-F5344CB8AC3E}">
        <p14:creationId xmlns:p14="http://schemas.microsoft.com/office/powerpoint/2010/main" val="601706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6ABD3-599B-491C-9B25-80419CBFA989}" type="slidenum">
              <a:rPr lang="en-US"/>
              <a:pPr>
                <a:defRPr/>
              </a:pPr>
              <a:t>‹#›</a:t>
            </a:fld>
            <a:endParaRPr lang="en-US"/>
          </a:p>
        </p:txBody>
      </p:sp>
    </p:spTree>
    <p:extLst>
      <p:ext uri="{BB962C8B-B14F-4D97-AF65-F5344CB8AC3E}">
        <p14:creationId xmlns:p14="http://schemas.microsoft.com/office/powerpoint/2010/main" val="7038310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6"/>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6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9F175AF-29BC-410D-8A8D-76AE8E6CDD7A}" type="slidenum">
              <a:rPr lang="en-US"/>
              <a:pPr>
                <a:defRPr/>
              </a:pPr>
              <a:t>‹#›</a:t>
            </a:fld>
            <a:endParaRPr lang="en-US"/>
          </a:p>
        </p:txBody>
      </p:sp>
    </p:spTree>
    <p:extLst>
      <p:ext uri="{BB962C8B-B14F-4D97-AF65-F5344CB8AC3E}">
        <p14:creationId xmlns:p14="http://schemas.microsoft.com/office/powerpoint/2010/main" val="2614679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1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theme" Target="../theme/theme11.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theme" Target="../theme/theme14.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6" Type="http://schemas.openxmlformats.org/officeDocument/2006/relationships/theme" Target="../theme/theme15.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6" Type="http://schemas.openxmlformats.org/officeDocument/2006/relationships/theme" Target="../theme/theme16.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6" Type="http://schemas.openxmlformats.org/officeDocument/2006/relationships/theme" Target="../theme/theme17.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heme" Target="../theme/theme18.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19.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6" Type="http://schemas.openxmlformats.org/officeDocument/2006/relationships/theme" Target="../theme/theme20.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1.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2.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6" Type="http://schemas.openxmlformats.org/officeDocument/2006/relationships/theme" Target="../theme/theme23.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6" Type="http://schemas.openxmlformats.org/officeDocument/2006/relationships/theme" Target="../theme/theme2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5" Type="http://schemas.openxmlformats.org/officeDocument/2006/relationships/slideLayout" Target="../slideLayouts/slideLayout31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slideLayout" Target="../slideLayouts/slideLayout31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5.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26.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27.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28.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slideLayout" Target="../slideLayouts/slideLayout374.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5" Type="http://schemas.openxmlformats.org/officeDocument/2006/relationships/theme" Target="../theme/theme29.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slideLayout" Target="../slideLayouts/slideLayout3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0.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6" Type="http://schemas.openxmlformats.org/officeDocument/2006/relationships/theme" Target="../theme/theme31.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5" Type="http://schemas.openxmlformats.org/officeDocument/2006/relationships/slideLayout" Target="../slideLayouts/slideLayout40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slideLayout" Target="../slideLayouts/slideLayout40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2.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3.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34.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slideLayout" Target="../slideLayouts/slideLayout447.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5" Type="http://schemas.openxmlformats.org/officeDocument/2006/relationships/theme" Target="../theme/theme35.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slideLayout" Target="../slideLayouts/slideLayout44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17" Type="http://schemas.openxmlformats.org/officeDocument/2006/relationships/theme" Target="../theme/theme36.xml"/><Relationship Id="rId2" Type="http://schemas.openxmlformats.org/officeDocument/2006/relationships/slideLayout" Target="../slideLayouts/slideLayout450.xml"/><Relationship Id="rId16" Type="http://schemas.openxmlformats.org/officeDocument/2006/relationships/slideLayout" Target="../slideLayouts/slideLayout464.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5" Type="http://schemas.openxmlformats.org/officeDocument/2006/relationships/slideLayout" Target="../slideLayouts/slideLayout46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slideLayout" Target="../slideLayouts/slideLayout46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slideLayout" Target="../slideLayouts/slideLayout477.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slideLayout" Target="../slideLayouts/slideLayout476.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5" Type="http://schemas.openxmlformats.org/officeDocument/2006/relationships/theme" Target="../theme/theme37.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 Id="rId14" Type="http://schemas.openxmlformats.org/officeDocument/2006/relationships/slideLayout" Target="../slideLayouts/slideLayout47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38.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slideLayout" Target="../slideLayouts/slideLayout502.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5" Type="http://schemas.openxmlformats.org/officeDocument/2006/relationships/theme" Target="../theme/theme39.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slideLayout" Target="../slideLayouts/slideLayout50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511.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theme" Target="../theme/theme40.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slideLayout" Target="../slideLayouts/slideLayout527.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6" Type="http://schemas.openxmlformats.org/officeDocument/2006/relationships/theme" Target="../theme/theme41.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5" Type="http://schemas.openxmlformats.org/officeDocument/2006/relationships/slideLayout" Target="../slideLayouts/slideLayout52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slideLayout" Target="../slideLayouts/slideLayout52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slideLayout" Target="../slideLayouts/slideLayout542.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slideLayout" Target="../slideLayouts/slideLayout541.xml"/><Relationship Id="rId2" Type="http://schemas.openxmlformats.org/officeDocument/2006/relationships/slideLayout" Target="../slideLayouts/slideLayout531.xml"/><Relationship Id="rId16" Type="http://schemas.openxmlformats.org/officeDocument/2006/relationships/theme" Target="../theme/theme42.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5" Type="http://schemas.openxmlformats.org/officeDocument/2006/relationships/slideLayout" Target="../slideLayouts/slideLayout54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 Id="rId14" Type="http://schemas.openxmlformats.org/officeDocument/2006/relationships/slideLayout" Target="../slideLayouts/slideLayout54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43.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63.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44.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74.xml"/><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45.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3.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7.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8.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9.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charset="0"/>
              </a:defRPr>
            </a:lvl1pPr>
          </a:lstStyle>
          <a:p>
            <a:pPr>
              <a:defRPr/>
            </a:pPr>
            <a:fld id="{2766E28F-ED1C-4078-B795-29430595CDE4}" type="datetimeFigureOut">
              <a:rPr lang="en-US"/>
              <a:pPr>
                <a:defRPr/>
              </a:pPr>
              <a:t>5/26/2015</a:t>
            </a:fld>
            <a:endParaRPr lang="en-US"/>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charset="0"/>
              </a:defRPr>
            </a:lvl1pPr>
          </a:lstStyle>
          <a:p>
            <a:pPr>
              <a:defRPr/>
            </a:pPr>
            <a:fld id="{9C3BD57D-9950-4298-A746-8BF05DB3C6A5}" type="slidenum">
              <a:rPr lang="en-US"/>
              <a:pPr>
                <a:defRPr/>
              </a:pPr>
              <a:t>‹#›</a:t>
            </a:fld>
            <a:endParaRPr lang="en-US"/>
          </a:p>
        </p:txBody>
      </p:sp>
    </p:spTree>
    <p:extLst>
      <p:ext uri="{BB962C8B-B14F-4D97-AF65-F5344CB8AC3E}">
        <p14:creationId xmlns:p14="http://schemas.microsoft.com/office/powerpoint/2010/main" val="259242010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6D0D31C0-799C-4C6C-B0F3-5D4C71B4DA5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743275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409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409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AE7F498C-527B-4078-A9A4-8ABEA7FBAF2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1155529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fontAlgn="base">
              <a:spcBef>
                <a:spcPct val="0"/>
              </a:spcBef>
              <a:spcAft>
                <a:spcPct val="0"/>
              </a:spcAft>
            </a:pPr>
            <a:fld id="{89212510-533F-4784-A463-F7E9061F2A7E}" type="slidenum">
              <a:rPr lang="en-US">
                <a:ea typeface="MS PGothic" panose="020B0600070205080204" pitchFamily="34" charset="-128"/>
              </a:rPr>
              <a:pPr fontAlgn="base">
                <a:spcBef>
                  <a:spcPct val="0"/>
                </a:spcBef>
                <a:spcAft>
                  <a:spcPct val="0"/>
                </a:spcAft>
              </a:pPr>
              <a:t>‹#›</a:t>
            </a:fld>
            <a:endParaRPr lang="en-US">
              <a:ea typeface="MS PGothic" panose="020B0600070205080204" pitchFamily="34" charset="-128"/>
            </a:endParaRPr>
          </a:p>
        </p:txBody>
      </p:sp>
    </p:spTree>
    <p:extLst>
      <p:ext uri="{BB962C8B-B14F-4D97-AF65-F5344CB8AC3E}">
        <p14:creationId xmlns:p14="http://schemas.microsoft.com/office/powerpoint/2010/main" val="221321059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9036780-B515-4B23-8BCD-9388678F55B3}" type="datetimeFigureOut">
              <a:rPr lang="en-US">
                <a:cs typeface="Arial" pitchFamily="34" charset="0"/>
              </a:rPr>
              <a:pPr>
                <a:defRPr/>
              </a:pPr>
              <a:t>5/26/2015</a:t>
            </a:fld>
            <a:endParaRPr lang="en-US">
              <a:cs typeface="Arial" pitchFamily="34" charset="0"/>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itchFamily="34" charset="0"/>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31A6D366-F418-46D2-9A46-422586A440D5}"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2189455698"/>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b="0">
                <a:solidFill>
                  <a:srgbClr val="000000"/>
                </a:solidFill>
                <a:latin typeface="Arial" charset="0"/>
                <a:cs typeface="+mn-cs"/>
              </a:defRPr>
            </a:lvl1pPr>
          </a:lstStyle>
          <a:p>
            <a:pPr fontAlgn="base">
              <a:spcBef>
                <a:spcPct val="0"/>
              </a:spcBef>
              <a:spcAft>
                <a:spcPct val="0"/>
              </a:spcAft>
              <a:defRPr/>
            </a:pPr>
            <a:fld id="{7EEC23D2-B6B2-4379-A94B-567DEE1C5DB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9793389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C1E6C879-7338-4EDF-B859-CBC69311B69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7792468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B6781CED-58BB-4C43-9BD9-1F8262441095}"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spTree>
    <p:extLst>
      <p:ext uri="{BB962C8B-B14F-4D97-AF65-F5344CB8AC3E}">
        <p14:creationId xmlns:p14="http://schemas.microsoft.com/office/powerpoint/2010/main" val="375876384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9D6C7E3B-540D-4F70-9533-B74C4D70CF3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35987576"/>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 id="214748417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BD929C78-0BB1-4C82-AF77-E399BAE9A6B0}"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spTree>
    <p:extLst>
      <p:ext uri="{BB962C8B-B14F-4D97-AF65-F5344CB8AC3E}">
        <p14:creationId xmlns:p14="http://schemas.microsoft.com/office/powerpoint/2010/main" val="270883179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76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fld id="{4661230D-4642-4A34-B231-E6C54A6FAF57}" type="datetimeFigureOut">
              <a:rPr lang="en-US"/>
              <a:pPr>
                <a:defRPr/>
              </a:pPr>
              <a:t>5/26/2015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B47F0547-B37F-4ACD-8C2B-310404993677}"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708983631"/>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21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C20685E1-413B-4886-B7B0-70B3523EC7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063541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charset="0"/>
                <a:cs typeface="+mn-cs"/>
              </a:defRPr>
            </a:lvl1pPr>
          </a:lstStyle>
          <a:p>
            <a:pPr fontAlgn="base">
              <a:spcBef>
                <a:spcPct val="0"/>
              </a:spcBef>
              <a:spcAft>
                <a:spcPct val="0"/>
              </a:spcAft>
              <a:defRPr/>
            </a:pPr>
            <a:fld id="{6DD0E27E-66F4-44AE-B308-C5AED197F0A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22640401"/>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6A2231CB-1015-43E6-BAAA-D05771DFEFB3}" type="datetimeFigureOut">
              <a:rPr lang="en-US">
                <a:ea typeface="MS PGothic" panose="020B0600070205080204" pitchFamily="34" charset="-128"/>
              </a:rPr>
              <a:pPr>
                <a:defRPr/>
              </a:pPr>
              <a:t>5/26/2015</a:t>
            </a:fld>
            <a:endParaRPr lang="en-US">
              <a:ea typeface="MS PGothic" panose="020B0600070205080204"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23CC535C-2EFF-4006-AE5D-6072A5128D72}" type="slidenum">
              <a:rPr lang="en-US">
                <a:ea typeface="MS PGothic" panose="020B0600070205080204" pitchFamily="34" charset="-128"/>
              </a:rPr>
              <a:pPr fontAlgn="base">
                <a:spcBef>
                  <a:spcPct val="0"/>
                </a:spcBef>
                <a:spcAft>
                  <a:spcPct val="0"/>
                </a:spcAft>
                <a:defRPr/>
              </a:pPr>
              <a:t>‹#›</a:t>
            </a:fld>
            <a:endParaRPr lang="en-US">
              <a:ea typeface="MS PGothic" panose="020B0600070205080204" pitchFamily="34" charset="-128"/>
            </a:endParaRPr>
          </a:p>
        </p:txBody>
      </p:sp>
    </p:spTree>
    <p:extLst>
      <p:ext uri="{BB962C8B-B14F-4D97-AF65-F5344CB8AC3E}">
        <p14:creationId xmlns:p14="http://schemas.microsoft.com/office/powerpoint/2010/main" val="1299940975"/>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5/26/2015</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733147453"/>
      </p:ext>
    </p:extLst>
  </p:cSld>
  <p:clrMap bg1="lt1" tx1="dk1" bg2="lt2" tx2="dk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Arial" charset="0"/>
                <a:cs typeface="+mn-cs"/>
              </a:defRPr>
            </a:lvl1pPr>
          </a:lstStyle>
          <a:p>
            <a:pPr fontAlgn="base">
              <a:spcBef>
                <a:spcPct val="0"/>
              </a:spcBef>
              <a:spcAft>
                <a:spcPct val="0"/>
              </a:spcAft>
              <a:defRPr/>
            </a:pPr>
            <a:fld id="{9D6C7E3B-540D-4F70-9533-B74C4D70CF3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54688262"/>
      </p:ext>
    </p:extLst>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 id="2147484788" r:id="rId13"/>
    <p:sldLayoutId id="2147484789" r:id="rId14"/>
    <p:sldLayoutId id="2147484790" r:id="rId15"/>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788">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788">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788">
                <a:solidFill>
                  <a:srgbClr val="000000"/>
                </a:solidFill>
                <a:latin typeface="Arial" charset="0"/>
                <a:cs typeface="+mn-cs"/>
              </a:defRPr>
            </a:lvl1pPr>
          </a:lstStyle>
          <a:p>
            <a:pPr fontAlgn="base">
              <a:spcBef>
                <a:spcPct val="0"/>
              </a:spcBef>
              <a:spcAft>
                <a:spcPct val="0"/>
              </a:spcAft>
              <a:defRPr/>
            </a:pPr>
            <a:fld id="{6DD0E27E-66F4-44AE-B308-C5AED197F0A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39755293"/>
      </p:ext>
    </p:extLst>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 id="2147484803" r:id="rId12"/>
    <p:sldLayoutId id="2147484804" r:id="rId13"/>
    <p:sldLayoutId id="2147484805" r:id="rId14"/>
    <p:sldLayoutId id="2147484806" r:id="rId15"/>
  </p:sldLayoutIdLst>
  <p:txStyles>
    <p:titleStyle>
      <a:lvl1pPr algn="ctr" rtl="0" eaLnBrk="0" fontAlgn="base" hangingPunct="0">
        <a:spcBef>
          <a:spcPct val="0"/>
        </a:spcBef>
        <a:spcAft>
          <a:spcPct val="0"/>
        </a:spcAft>
        <a:defRPr sz="2475">
          <a:solidFill>
            <a:schemeClr val="tx2"/>
          </a:solidFill>
          <a:latin typeface="+mj-lt"/>
          <a:ea typeface="+mj-ea"/>
          <a:cs typeface="+mj-cs"/>
        </a:defRPr>
      </a:lvl1pPr>
      <a:lvl2pPr algn="ctr" rtl="0" eaLnBrk="0" fontAlgn="base" hangingPunct="0">
        <a:spcBef>
          <a:spcPct val="0"/>
        </a:spcBef>
        <a:spcAft>
          <a:spcPct val="0"/>
        </a:spcAft>
        <a:defRPr sz="2475">
          <a:solidFill>
            <a:schemeClr val="tx2"/>
          </a:solidFill>
          <a:latin typeface="Arial" charset="0"/>
        </a:defRPr>
      </a:lvl2pPr>
      <a:lvl3pPr algn="ctr" rtl="0" eaLnBrk="0" fontAlgn="base" hangingPunct="0">
        <a:spcBef>
          <a:spcPct val="0"/>
        </a:spcBef>
        <a:spcAft>
          <a:spcPct val="0"/>
        </a:spcAft>
        <a:defRPr sz="2475">
          <a:solidFill>
            <a:schemeClr val="tx2"/>
          </a:solidFill>
          <a:latin typeface="Arial" charset="0"/>
        </a:defRPr>
      </a:lvl3pPr>
      <a:lvl4pPr algn="ctr" rtl="0" eaLnBrk="0" fontAlgn="base" hangingPunct="0">
        <a:spcBef>
          <a:spcPct val="0"/>
        </a:spcBef>
        <a:spcAft>
          <a:spcPct val="0"/>
        </a:spcAft>
        <a:defRPr sz="2475">
          <a:solidFill>
            <a:schemeClr val="tx2"/>
          </a:solidFill>
          <a:latin typeface="Arial" charset="0"/>
        </a:defRPr>
      </a:lvl4pPr>
      <a:lvl5pPr algn="ctr" rtl="0" eaLnBrk="0" fontAlgn="base" hangingPunct="0">
        <a:spcBef>
          <a:spcPct val="0"/>
        </a:spcBef>
        <a:spcAft>
          <a:spcPct val="0"/>
        </a:spcAft>
        <a:defRPr sz="2475">
          <a:solidFill>
            <a:schemeClr val="tx2"/>
          </a:solidFill>
          <a:latin typeface="Arial" charset="0"/>
        </a:defRPr>
      </a:lvl5pPr>
      <a:lvl6pPr marL="257175" algn="ctr" rtl="0" fontAlgn="base">
        <a:spcBef>
          <a:spcPct val="0"/>
        </a:spcBef>
        <a:spcAft>
          <a:spcPct val="0"/>
        </a:spcAft>
        <a:defRPr sz="2475">
          <a:solidFill>
            <a:schemeClr val="tx2"/>
          </a:solidFill>
          <a:latin typeface="Arial" charset="0"/>
        </a:defRPr>
      </a:lvl6pPr>
      <a:lvl7pPr marL="514350" algn="ctr" rtl="0" fontAlgn="base">
        <a:spcBef>
          <a:spcPct val="0"/>
        </a:spcBef>
        <a:spcAft>
          <a:spcPct val="0"/>
        </a:spcAft>
        <a:defRPr sz="2475">
          <a:solidFill>
            <a:schemeClr val="tx2"/>
          </a:solidFill>
          <a:latin typeface="Arial" charset="0"/>
        </a:defRPr>
      </a:lvl7pPr>
      <a:lvl8pPr marL="771525" algn="ctr" rtl="0" fontAlgn="base">
        <a:spcBef>
          <a:spcPct val="0"/>
        </a:spcBef>
        <a:spcAft>
          <a:spcPct val="0"/>
        </a:spcAft>
        <a:defRPr sz="2475">
          <a:solidFill>
            <a:schemeClr val="tx2"/>
          </a:solidFill>
          <a:latin typeface="Arial" charset="0"/>
        </a:defRPr>
      </a:lvl8pPr>
      <a:lvl9pPr marL="1028700" algn="ctr" rtl="0" fontAlgn="base">
        <a:spcBef>
          <a:spcPct val="0"/>
        </a:spcBef>
        <a:spcAft>
          <a:spcPct val="0"/>
        </a:spcAft>
        <a:defRPr sz="2475">
          <a:solidFill>
            <a:schemeClr val="tx2"/>
          </a:solidFill>
          <a:latin typeface="Arial" charset="0"/>
        </a:defRPr>
      </a:lvl9pPr>
    </p:titleStyle>
    <p:bodyStyle>
      <a:lvl1pPr marL="192881" indent="-192881" algn="l" rtl="0" eaLnBrk="0" fontAlgn="base" hangingPunct="0">
        <a:spcBef>
          <a:spcPct val="20000"/>
        </a:spcBef>
        <a:spcAft>
          <a:spcPct val="0"/>
        </a:spcAft>
        <a:buChar char="•"/>
        <a:defRPr sz="1800">
          <a:solidFill>
            <a:schemeClr val="tx1"/>
          </a:solidFill>
          <a:latin typeface="+mn-lt"/>
          <a:ea typeface="+mn-ea"/>
          <a:cs typeface="+mn-cs"/>
        </a:defRPr>
      </a:lvl1pPr>
      <a:lvl2pPr marL="417910" indent="-160735" algn="l" rtl="0" eaLnBrk="0" fontAlgn="base" hangingPunct="0">
        <a:spcBef>
          <a:spcPct val="20000"/>
        </a:spcBef>
        <a:spcAft>
          <a:spcPct val="0"/>
        </a:spcAft>
        <a:buChar char="–"/>
        <a:defRPr sz="1575">
          <a:solidFill>
            <a:schemeClr val="tx1"/>
          </a:solidFill>
          <a:latin typeface="+mn-lt"/>
        </a:defRPr>
      </a:lvl2pPr>
      <a:lvl3pPr marL="642938" indent="-128588" algn="l" rtl="0" eaLnBrk="0" fontAlgn="base" hangingPunct="0">
        <a:spcBef>
          <a:spcPct val="20000"/>
        </a:spcBef>
        <a:spcAft>
          <a:spcPct val="0"/>
        </a:spcAft>
        <a:buChar char="•"/>
        <a:defRPr>
          <a:solidFill>
            <a:schemeClr val="tx1"/>
          </a:solidFill>
          <a:latin typeface="+mn-lt"/>
        </a:defRPr>
      </a:lvl3pPr>
      <a:lvl4pPr marL="900113" indent="-128588" algn="l" rtl="0" eaLnBrk="0" fontAlgn="base" hangingPunct="0">
        <a:spcBef>
          <a:spcPct val="20000"/>
        </a:spcBef>
        <a:spcAft>
          <a:spcPct val="0"/>
        </a:spcAft>
        <a:buChar char="–"/>
        <a:defRPr sz="1125">
          <a:solidFill>
            <a:schemeClr val="tx1"/>
          </a:solidFill>
          <a:latin typeface="+mn-lt"/>
        </a:defRPr>
      </a:lvl4pPr>
      <a:lvl5pPr marL="1157288" indent="-128588" algn="l" rtl="0" eaLnBrk="0" fontAlgn="base" hangingPunct="0">
        <a:spcBef>
          <a:spcPct val="20000"/>
        </a:spcBef>
        <a:spcAft>
          <a:spcPct val="0"/>
        </a:spcAft>
        <a:buChar char="»"/>
        <a:defRPr sz="1125">
          <a:solidFill>
            <a:schemeClr val="tx1"/>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5/26/2015</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201362925"/>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5/26/2015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227432535"/>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fld id="{4CD5107E-C921-4A5D-98E2-371A4E792720}" type="datetimeFigureOut">
              <a:rPr lang="en-US"/>
              <a:pPr>
                <a:defRPr/>
              </a:pPr>
              <a:t>5/26/2015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BC0B38BB-9DFB-469A-988D-102F5C46646F}" type="slidenum">
              <a:rPr lang="en-US">
                <a:cs typeface="Arial" charset="0"/>
              </a:rPr>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2331502656"/>
      </p:ext>
    </p:extLst>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72D15FE4-09C9-47D9-A92C-60DABB9086EB}" type="datetimeFigureOut">
              <a:rPr lang="en-US">
                <a:ea typeface="MS PGothic" panose="020B0600070205080204" pitchFamily="34" charset="-128"/>
                <a:cs typeface="Arial" panose="020B0604020202020204" pitchFamily="34" charset="0"/>
              </a:rPr>
              <a:pPr>
                <a:defRPr/>
              </a:pPr>
              <a:t>5/26/2015</a:t>
            </a:fld>
            <a:endParaRPr lang="en-US">
              <a:ea typeface="MS PGothic" panose="020B0600070205080204" pitchFamily="34" charset="-128"/>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ea typeface="MS PGothic" panose="020B0600070205080204" pitchFamily="34" charset="-128"/>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484A7ABF-6C9B-40EE-8C1A-00065B636997}" type="slidenum">
              <a:rPr lang="en-US">
                <a:ea typeface="MS PGothic" panose="020B0600070205080204" pitchFamily="34" charset="-128"/>
                <a:cs typeface="Arial" panose="020B0604020202020204" pitchFamily="34" charset="0"/>
              </a:rPr>
              <a:pPr>
                <a:defRPr/>
              </a:pPr>
              <a:t>‹#›</a:t>
            </a:fld>
            <a:endParaRPr lang="en-US">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31483323"/>
      </p:ext>
    </p:extLst>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 id="214748486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050"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51"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itchFamily="18" charset="0"/>
              </a:defRPr>
            </a:lvl1pPr>
          </a:lstStyle>
          <a:p>
            <a:pPr eaLnBrk="0" fontAlgn="base" hangingPunct="0">
              <a:spcBef>
                <a:spcPct val="0"/>
              </a:spcBef>
              <a:spcAft>
                <a:spcPct val="0"/>
              </a:spcAft>
            </a:pPr>
            <a:fld id="{8C4900CE-E101-45FC-98EE-097A8376C8FE}" type="slidenum">
              <a:rPr lang="en-US">
                <a:cs typeface="Arial" charset="0"/>
              </a:rPr>
              <a:pPr eaLnBrk="0" fontAlgn="base" hangingPunct="0">
                <a:spcBef>
                  <a:spcPct val="0"/>
                </a:spcBef>
                <a:spcAft>
                  <a:spcPct val="0"/>
                </a:spcAft>
              </a:pPr>
              <a:t>‹#›</a:t>
            </a:fld>
            <a:endParaRPr lang="en-US">
              <a:cs typeface="Arial" charset="0"/>
            </a:endParaRPr>
          </a:p>
        </p:txBody>
      </p:sp>
    </p:spTree>
    <p:extLst>
      <p:ext uri="{BB962C8B-B14F-4D97-AF65-F5344CB8AC3E}">
        <p14:creationId xmlns:p14="http://schemas.microsoft.com/office/powerpoint/2010/main" val="1376748164"/>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 id="2147484897" r:id="rId12"/>
    <p:sldLayoutId id="2147484898" r:id="rId13"/>
    <p:sldLayoutId id="2147484899"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9D6C7E3B-540D-4F70-9533-B74C4D70CF3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9244929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3E626B74-3CC7-4D2A-A403-2E4905DFFCB1}" type="datetimeFigureOut">
              <a:rPr lang="en-US"/>
              <a:pPr>
                <a:defRPr/>
              </a:pPr>
              <a:t>5/26/2015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AC0D0AF-5D2D-4297-9141-830281D278B1}"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spTree>
    <p:extLst>
      <p:ext uri="{BB962C8B-B14F-4D97-AF65-F5344CB8AC3E}">
        <p14:creationId xmlns:p14="http://schemas.microsoft.com/office/powerpoint/2010/main" val="3468090526"/>
      </p:ext>
    </p:extLst>
  </p:cSld>
  <p:clrMap bg1="lt1" tx1="dk1" bg2="lt2" tx2="dk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 id="2147484905" r:id="rId5"/>
    <p:sldLayoutId id="2147484906" r:id="rId6"/>
    <p:sldLayoutId id="2147484907" r:id="rId7"/>
    <p:sldLayoutId id="2147484908" r:id="rId8"/>
    <p:sldLayoutId id="2147484909" r:id="rId9"/>
    <p:sldLayoutId id="2147484910" r:id="rId10"/>
    <p:sldLayoutId id="21474849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pPr>
            <a:fld id="{532D17F8-E349-4F11-99B7-683ECB70CE93}"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spTree>
    <p:extLst>
      <p:ext uri="{BB962C8B-B14F-4D97-AF65-F5344CB8AC3E}">
        <p14:creationId xmlns:p14="http://schemas.microsoft.com/office/powerpoint/2010/main" val="1881776953"/>
      </p:ext>
    </p:extLst>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 id="2147484924" r:id="rId12"/>
    <p:sldLayoutId id="2147484925" r:id="rId13"/>
    <p:sldLayoutId id="2147484926" r:id="rId14"/>
    <p:sldLayoutId id="214748492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5/26/2015</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282718420"/>
      </p:ext>
    </p:extLst>
  </p:cSld>
  <p:clrMap bg1="lt1" tx1="dk1" bg2="lt2" tx2="dk2" accent1="accent1" accent2="accent2" accent3="accent3" accent4="accent4" accent5="accent5" accent6="accent6" hlink="hlink" folHlink="folHlink"/>
  <p:sldLayoutIdLst>
    <p:sldLayoutId id="2147484929" r:id="rId1"/>
    <p:sldLayoutId id="2147484930" r:id="rId2"/>
    <p:sldLayoutId id="2147484931" r:id="rId3"/>
    <p:sldLayoutId id="2147484932" r:id="rId4"/>
    <p:sldLayoutId id="2147484933" r:id="rId5"/>
    <p:sldLayoutId id="2147484934" r:id="rId6"/>
    <p:sldLayoutId id="2147484935" r:id="rId7"/>
    <p:sldLayoutId id="2147484936" r:id="rId8"/>
    <p:sldLayoutId id="2147484937" r:id="rId9"/>
    <p:sldLayoutId id="2147484938" r:id="rId10"/>
    <p:sldLayoutId id="214748493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5/26/2015</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344071063"/>
      </p:ext>
    </p:extLst>
  </p:cSld>
  <p:clrMap bg1="lt1" tx1="dk1" bg2="lt2" tx2="dk2" accent1="accent1" accent2="accent2" accent3="accent3" accent4="accent4" accent5="accent5" accent6="accent6" hlink="hlink" folHlink="folHlink"/>
  <p:sldLayoutIdLst>
    <p:sldLayoutId id="2147484941" r:id="rId1"/>
    <p:sldLayoutId id="2147484942" r:id="rId2"/>
    <p:sldLayoutId id="2147484943" r:id="rId3"/>
    <p:sldLayoutId id="2147484944" r:id="rId4"/>
    <p:sldLayoutId id="2147484945" r:id="rId5"/>
    <p:sldLayoutId id="2147484946" r:id="rId6"/>
    <p:sldLayoutId id="2147484947" r:id="rId7"/>
    <p:sldLayoutId id="2147484948" r:id="rId8"/>
    <p:sldLayoutId id="2147484949" r:id="rId9"/>
    <p:sldLayoutId id="2147484950" r:id="rId10"/>
    <p:sldLayoutId id="21474849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379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66AACF7E-4CAE-45FF-B926-E3EB6D94EDDB}" type="datetimeFigureOut">
              <a:rPr lang="en-US"/>
              <a:pPr>
                <a:defRPr/>
              </a:pPr>
              <a:t>5/26/2015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52C8CCF3-454A-479E-B9DE-B035E8EB5C5F}" type="slidenum">
              <a:rPr lang="en-US"/>
              <a:pPr>
                <a:defRPr/>
              </a:pPr>
              <a:t>‹#›</a:t>
            </a:fld>
            <a:endParaRPr lang="en-US"/>
          </a:p>
        </p:txBody>
      </p:sp>
    </p:spTree>
    <p:extLst>
      <p:ext uri="{BB962C8B-B14F-4D97-AF65-F5344CB8AC3E}">
        <p14:creationId xmlns:p14="http://schemas.microsoft.com/office/powerpoint/2010/main" val="4167611971"/>
      </p:ext>
    </p:extLst>
  </p:cSld>
  <p:clrMap bg1="lt1" tx1="dk1" bg2="lt2" tx2="dk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ea typeface="MS PGothic" panose="020B0600070205080204" pitchFamily="34" charset="-128"/>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ea typeface="MS PGothic" panose="020B0600070205080204" pitchFamily="34" charset="-128"/>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8FD10D87-595C-447C-B945-A57F12CC0BC4}" type="slidenum">
              <a:rPr lang="en-US">
                <a:ea typeface="MS PGothic" panose="020B0600070205080204" pitchFamily="34" charset="-128"/>
              </a:rPr>
              <a:pPr fontAlgn="base">
                <a:spcBef>
                  <a:spcPct val="0"/>
                </a:spcBef>
                <a:spcAft>
                  <a:spcPct val="0"/>
                </a:spcAft>
                <a:defRPr/>
              </a:pPr>
              <a:t>‹#›</a:t>
            </a:fld>
            <a:endParaRPr lang="en-US">
              <a:ea typeface="MS PGothic" panose="020B0600070205080204" pitchFamily="34" charset="-128"/>
            </a:endParaRPr>
          </a:p>
        </p:txBody>
      </p:sp>
    </p:spTree>
    <p:extLst>
      <p:ext uri="{BB962C8B-B14F-4D97-AF65-F5344CB8AC3E}">
        <p14:creationId xmlns:p14="http://schemas.microsoft.com/office/powerpoint/2010/main" val="3695323415"/>
      </p:ext>
    </p:extLst>
  </p:cSld>
  <p:clrMap bg1="lt1" tx1="dk1" bg2="lt2" tx2="dk2" accent1="accent1" accent2="accent2" accent3="accent3" accent4="accent4" accent5="accent5" accent6="accent6" hlink="hlink" folHlink="folHlink"/>
  <p:sldLayoutIdLst>
    <p:sldLayoutId id="2147484996" r:id="rId1"/>
    <p:sldLayoutId id="2147484997" r:id="rId2"/>
    <p:sldLayoutId id="2147484998" r:id="rId3"/>
    <p:sldLayoutId id="2147484999" r:id="rId4"/>
    <p:sldLayoutId id="2147485000" r:id="rId5"/>
    <p:sldLayoutId id="2147485001" r:id="rId6"/>
    <p:sldLayoutId id="2147485002" r:id="rId7"/>
    <p:sldLayoutId id="2147485003" r:id="rId8"/>
    <p:sldLayoutId id="2147485004" r:id="rId9"/>
    <p:sldLayoutId id="2147485005" r:id="rId10"/>
    <p:sldLayoutId id="2147485006" r:id="rId11"/>
    <p:sldLayoutId id="2147485007" r:id="rId12"/>
    <p:sldLayoutId id="2147485008" r:id="rId13"/>
    <p:sldLayoutId id="214748500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F25F556A-A927-48AC-BE42-5DC755ACCB8D}" type="slidenum">
              <a:rPr lang="en-US" altLang="en-US" smtClean="0">
                <a:solidFill>
                  <a:srgbClr val="000000"/>
                </a:solidFill>
                <a:cs typeface="Arial" panose="020B0604020202020204" pitchFamily="34" charset="0"/>
              </a:rPr>
              <a:pPr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3861770213"/>
      </p:ext>
    </p:extLst>
  </p:cSld>
  <p:clrMap bg1="lt1" tx1="dk1" bg2="lt2" tx2="dk2" accent1="accent1" accent2="accent2" accent3="accent3" accent4="accent4" accent5="accent5" accent6="accent6" hlink="hlink" folHlink="folHlink"/>
  <p:sldLayoutIdLst>
    <p:sldLayoutId id="2147485041" r:id="rId1"/>
    <p:sldLayoutId id="2147485042" r:id="rId2"/>
    <p:sldLayoutId id="2147485043" r:id="rId3"/>
    <p:sldLayoutId id="2147485044" r:id="rId4"/>
    <p:sldLayoutId id="2147485045" r:id="rId5"/>
    <p:sldLayoutId id="2147485046" r:id="rId6"/>
    <p:sldLayoutId id="2147485047" r:id="rId7"/>
    <p:sldLayoutId id="2147485048" r:id="rId8"/>
    <p:sldLayoutId id="2147485049" r:id="rId9"/>
    <p:sldLayoutId id="2147485050" r:id="rId10"/>
    <p:sldLayoutId id="2147485051" r:id="rId11"/>
    <p:sldLayoutId id="2147485052" r:id="rId12"/>
    <p:sldLayoutId id="2147485053" r:id="rId13"/>
    <p:sldLayoutId id="2147485054" r:id="rId14"/>
    <p:sldLayoutId id="2147485055" r:id="rId15"/>
    <p:sldLayoutId id="214748505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rgbClr val="000000"/>
                </a:solidFill>
                <a:latin typeface="Arial" charset="0"/>
                <a:cs typeface="+mn-cs"/>
              </a:defRPr>
            </a:lvl1pPr>
          </a:lstStyle>
          <a:p>
            <a:pPr fontAlgn="base">
              <a:spcBef>
                <a:spcPct val="0"/>
              </a:spcBef>
              <a:spcAft>
                <a:spcPct val="0"/>
              </a:spcAft>
              <a:defRPr/>
            </a:pPr>
            <a:fld id="{E5ED3B95-3290-4D6F-9D64-FD874C82B47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43336152"/>
      </p:ext>
    </p:extLst>
  </p:cSld>
  <p:clrMap bg1="lt1" tx1="dk1" bg2="lt2" tx2="dk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 id="2147485069" r:id="rId12"/>
    <p:sldLayoutId id="2147485070" r:id="rId13"/>
    <p:sldLayoutId id="2147485071"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9674A63B-8E9F-4FA8-8F69-96F7F11E493F}" type="datetimeFigureOut">
              <a:rPr lang="en-US"/>
              <a:pPr>
                <a:defRPr/>
              </a:pPr>
              <a:t>5/26/2015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pPr>
            <a:fld id="{65C67240-F5E4-4246-8AF5-C0D36A22B26C}"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2662949"/>
      </p:ext>
    </p:extLst>
  </p:cSld>
  <p:clrMap bg1="lt1" tx1="dk1" bg2="lt2" tx2="dk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fontAlgn="base">
              <a:spcBef>
                <a:spcPct val="0"/>
              </a:spcBef>
              <a:spcAft>
                <a:spcPct val="0"/>
              </a:spcAft>
              <a:defRPr/>
            </a:pPr>
            <a:fld id="{6D0D31C0-799C-4C6C-B0F3-5D4C71B4DA5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896682"/>
      </p:ext>
    </p:extLst>
  </p:cSld>
  <p:clrMap bg1="lt1" tx1="dk1" bg2="lt2" tx2="dk2" accent1="accent1" accent2="accent2" accent3="accent3" accent4="accent4" accent5="accent5" accent6="accent6" hlink="hlink" folHlink="folHlink"/>
  <p:sldLayoutIdLst>
    <p:sldLayoutId id="2147485101" r:id="rId1"/>
    <p:sldLayoutId id="2147485102" r:id="rId2"/>
    <p:sldLayoutId id="2147485103" r:id="rId3"/>
    <p:sldLayoutId id="2147485104" r:id="rId4"/>
    <p:sldLayoutId id="2147485105" r:id="rId5"/>
    <p:sldLayoutId id="2147485106" r:id="rId6"/>
    <p:sldLayoutId id="2147485107" r:id="rId7"/>
    <p:sldLayoutId id="2147485108" r:id="rId8"/>
    <p:sldLayoutId id="2147485109" r:id="rId9"/>
    <p:sldLayoutId id="2147485110" r:id="rId10"/>
    <p:sldLayoutId id="2147485111" r:id="rId11"/>
    <p:sldLayoutId id="2147485112" r:id="rId12"/>
    <p:sldLayoutId id="2147485113" r:id="rId13"/>
    <p:sldLayoutId id="214748511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Text Placeholder 2"/>
          <p:cNvSpPr>
            <a:spLocks noGrp="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charset="0"/>
              </a:defRPr>
            </a:lvl1pPr>
          </a:lstStyle>
          <a:p>
            <a:pPr>
              <a:defRPr/>
            </a:pPr>
            <a:fld id="{2766E28F-ED1C-4078-B795-29430595CDE4}" type="datetimeFigureOut">
              <a:rPr lang="en-US"/>
              <a:pPr>
                <a:defRPr/>
              </a:pPr>
              <a:t>5/26/2015</a:t>
            </a:fld>
            <a:endParaRPr lang="en-US"/>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charset="0"/>
              </a:defRPr>
            </a:lvl1pPr>
          </a:lstStyle>
          <a:p>
            <a:pPr>
              <a:defRPr/>
            </a:pPr>
            <a:fld id="{9C3BD57D-9950-4298-A746-8BF05DB3C6A5}" type="slidenum">
              <a:rPr lang="en-US"/>
              <a:pPr>
                <a:defRPr/>
              </a:pPr>
              <a:t>‹#›</a:t>
            </a:fld>
            <a:endParaRPr lang="en-US"/>
          </a:p>
        </p:txBody>
      </p:sp>
    </p:spTree>
    <p:extLst>
      <p:ext uri="{BB962C8B-B14F-4D97-AF65-F5344CB8AC3E}">
        <p14:creationId xmlns:p14="http://schemas.microsoft.com/office/powerpoint/2010/main" val="292039551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4F62748B-00C0-45EB-B7EC-0D02A53053F2}" type="datetimeFigureOut">
              <a:rPr lang="en-US"/>
              <a:pPr>
                <a:defRPr/>
              </a:pPr>
              <a:t>5/26/2015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5F65FFF2-351A-4050-B1C6-32F42F8D2E12}" type="slidenum">
              <a:rPr lang="en-US"/>
              <a:pPr>
                <a:defRPr/>
              </a:pPr>
              <a:t>‹#›</a:t>
            </a:fld>
            <a:endParaRPr lang="en-US"/>
          </a:p>
        </p:txBody>
      </p:sp>
    </p:spTree>
    <p:extLst>
      <p:ext uri="{BB962C8B-B14F-4D97-AF65-F5344CB8AC3E}">
        <p14:creationId xmlns:p14="http://schemas.microsoft.com/office/powerpoint/2010/main" val="1622515567"/>
      </p:ext>
    </p:extLst>
  </p:cSld>
  <p:clrMap bg1="lt1" tx1="dk1" bg2="lt2" tx2="dk2" accent1="accent1" accent2="accent2" accent3="accent3" accent4="accent4" accent5="accent5" accent6="accent6" hlink="hlink" folHlink="folHlink"/>
  <p:sldLayoutIdLst>
    <p:sldLayoutId id="2147485116" r:id="rId1"/>
    <p:sldLayoutId id="2147485117" r:id="rId2"/>
    <p:sldLayoutId id="2147485118" r:id="rId3"/>
    <p:sldLayoutId id="2147485119" r:id="rId4"/>
    <p:sldLayoutId id="2147485120" r:id="rId5"/>
    <p:sldLayoutId id="2147485121" r:id="rId6"/>
    <p:sldLayoutId id="2147485122" r:id="rId7"/>
    <p:sldLayoutId id="2147485123" r:id="rId8"/>
    <p:sldLayoutId id="2147485124" r:id="rId9"/>
    <p:sldLayoutId id="2147485125" r:id="rId10"/>
    <p:sldLayoutId id="21474851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100000"/>
                <a:invGamma/>
              </a:schemeClr>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1027" name="Rectangle 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latin typeface="Times New Roman" pitchFamily="18" charset="0"/>
                <a:cs typeface="+mn-cs"/>
              </a:defRPr>
            </a:lvl1pPr>
          </a:lstStyle>
          <a:p>
            <a:pPr fontAlgn="base">
              <a:spcBef>
                <a:spcPct val="0"/>
              </a:spcBef>
              <a:spcAft>
                <a:spcPct val="0"/>
              </a:spcAft>
              <a:defRPr/>
            </a:pPr>
            <a:endParaRPr lang="en-US">
              <a:solidFill>
                <a:srgbClr val="000000"/>
              </a:solidFill>
            </a:endParaRPr>
          </a:p>
        </p:txBody>
      </p:sp>
      <p:sp>
        <p:nvSpPr>
          <p:cNvPr id="1028" name="Rectangle 4"/>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Times New Roman" panose="02020603050405020304" pitchFamily="18" charset="0"/>
              </a:defRPr>
            </a:lvl1pPr>
          </a:lstStyle>
          <a:p>
            <a:pPr eaLnBrk="0" fontAlgn="base" hangingPunct="0">
              <a:spcBef>
                <a:spcPct val="0"/>
              </a:spcBef>
              <a:spcAft>
                <a:spcPct val="0"/>
              </a:spcAft>
              <a:defRPr/>
            </a:pPr>
            <a:fld id="{A90C7E47-7F59-4757-A386-3B855DC8424B}" type="slidenum">
              <a:rPr lang="en-US">
                <a:solidFill>
                  <a:srgbClr val="000000"/>
                </a:solidFill>
                <a:cs typeface="Arial" panose="020B0604020202020204" pitchFamily="34" charset="0"/>
              </a:rPr>
              <a:pPr eaLnBrk="0" fontAlgn="base" hangingPunct="0">
                <a:spcBef>
                  <a:spcPct val="0"/>
                </a:spcBef>
                <a:spcAft>
                  <a:spcPct val="0"/>
                </a:spcAft>
                <a:defRPr/>
              </a:pPr>
              <a:t>‹#›</a:t>
            </a:fld>
            <a:endParaRPr lang="en-US">
              <a:solidFill>
                <a:srgbClr val="000000"/>
              </a:solidFill>
              <a:cs typeface="Arial" panose="020B0604020202020204" pitchFamily="34" charset="0"/>
            </a:endParaRPr>
          </a:p>
        </p:txBody>
      </p:sp>
      <p:sp>
        <p:nvSpPr>
          <p:cNvPr id="1029" name="Rectangle 5"/>
          <p:cNvSpPr>
            <a:spLocks noGrp="1" noChangeArrowheads="1"/>
          </p:cNvSpPr>
          <p:nvPr>
            <p:ph type="title"/>
          </p:nvPr>
        </p:nvSpPr>
        <p:spPr bwMode="auto">
          <a:xfrm>
            <a:off x="1320800" y="609600"/>
            <a:ext cx="955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Slide Title</a:t>
            </a:r>
          </a:p>
        </p:txBody>
      </p:sp>
      <p:sp>
        <p:nvSpPr>
          <p:cNvPr id="1030" name="Rectangle 6"/>
          <p:cNvSpPr>
            <a:spLocks noGrp="1" noChangeArrowheads="1"/>
          </p:cNvSpPr>
          <p:nvPr>
            <p:ph type="body" idx="1"/>
          </p:nvPr>
        </p:nvSpPr>
        <p:spPr bwMode="auto">
          <a:xfrm>
            <a:off x="1320800" y="1981200"/>
            <a:ext cx="955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165588713"/>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 id="2147485234" r:id="rId12"/>
    <p:sldLayoutId id="2147485235" r:id="rId13"/>
    <p:sldLayoutId id="2147485236" r:id="rId14"/>
    <p:sldLayoutId id="2147485237" r:id="rId15"/>
  </p:sldLayoutIdLst>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Tahoma" pitchFamily="34" charset="0"/>
        </a:defRPr>
      </a:lvl2pPr>
      <a:lvl3pPr algn="ctr" rtl="0" eaLnBrk="0" fontAlgn="base" hangingPunct="0">
        <a:lnSpc>
          <a:spcPct val="90000"/>
        </a:lnSpc>
        <a:spcBef>
          <a:spcPct val="0"/>
        </a:spcBef>
        <a:spcAft>
          <a:spcPct val="0"/>
        </a:spcAft>
        <a:defRPr sz="3600" b="1">
          <a:solidFill>
            <a:schemeClr val="tx2"/>
          </a:solidFill>
          <a:latin typeface="Tahoma" pitchFamily="34" charset="0"/>
        </a:defRPr>
      </a:lvl3pPr>
      <a:lvl4pPr algn="ctr" rtl="0" eaLnBrk="0" fontAlgn="base" hangingPunct="0">
        <a:lnSpc>
          <a:spcPct val="90000"/>
        </a:lnSpc>
        <a:spcBef>
          <a:spcPct val="0"/>
        </a:spcBef>
        <a:spcAft>
          <a:spcPct val="0"/>
        </a:spcAft>
        <a:defRPr sz="3600" b="1">
          <a:solidFill>
            <a:schemeClr val="tx2"/>
          </a:solidFill>
          <a:latin typeface="Tahoma" pitchFamily="34" charset="0"/>
        </a:defRPr>
      </a:lvl4pPr>
      <a:lvl5pPr algn="ctr" rtl="0" eaLnBrk="0" fontAlgn="base" hangingPunct="0">
        <a:lnSpc>
          <a:spcPct val="90000"/>
        </a:lnSpc>
        <a:spcBef>
          <a:spcPct val="0"/>
        </a:spcBef>
        <a:spcAft>
          <a:spcPct val="0"/>
        </a:spcAft>
        <a:defRPr sz="3600" b="1">
          <a:solidFill>
            <a:schemeClr val="tx2"/>
          </a:solidFill>
          <a:latin typeface="Tahoma" pitchFamily="34" charset="0"/>
        </a:defRPr>
      </a:lvl5pPr>
      <a:lvl6pPr marL="457200" algn="ctr" rtl="0" eaLnBrk="0" fontAlgn="base" hangingPunct="0">
        <a:lnSpc>
          <a:spcPct val="90000"/>
        </a:lnSpc>
        <a:spcBef>
          <a:spcPct val="0"/>
        </a:spcBef>
        <a:spcAft>
          <a:spcPct val="0"/>
        </a:spcAft>
        <a:defRPr sz="3600" b="1">
          <a:solidFill>
            <a:schemeClr val="tx2"/>
          </a:solidFill>
          <a:latin typeface="Tahoma" pitchFamily="34" charset="0"/>
        </a:defRPr>
      </a:lvl6pPr>
      <a:lvl7pPr marL="914400" algn="ctr" rtl="0" eaLnBrk="0" fontAlgn="base" hangingPunct="0">
        <a:lnSpc>
          <a:spcPct val="90000"/>
        </a:lnSpc>
        <a:spcBef>
          <a:spcPct val="0"/>
        </a:spcBef>
        <a:spcAft>
          <a:spcPct val="0"/>
        </a:spcAft>
        <a:defRPr sz="3600" b="1">
          <a:solidFill>
            <a:schemeClr val="tx2"/>
          </a:solidFill>
          <a:latin typeface="Tahoma" pitchFamily="34" charset="0"/>
        </a:defRPr>
      </a:lvl7pPr>
      <a:lvl8pPr marL="1371600" algn="ctr" rtl="0" eaLnBrk="0" fontAlgn="base" hangingPunct="0">
        <a:lnSpc>
          <a:spcPct val="90000"/>
        </a:lnSpc>
        <a:spcBef>
          <a:spcPct val="0"/>
        </a:spcBef>
        <a:spcAft>
          <a:spcPct val="0"/>
        </a:spcAft>
        <a:defRPr sz="3600" b="1">
          <a:solidFill>
            <a:schemeClr val="tx2"/>
          </a:solidFill>
          <a:latin typeface="Tahoma" pitchFamily="34" charset="0"/>
        </a:defRPr>
      </a:lvl8pPr>
      <a:lvl9pPr marL="1828800" algn="ctr" rtl="0" eaLnBrk="0" fontAlgn="base" hangingPunct="0">
        <a:lnSpc>
          <a:spcPct val="90000"/>
        </a:lnSpc>
        <a:spcBef>
          <a:spcPct val="0"/>
        </a:spcBef>
        <a:spcAft>
          <a:spcPct val="0"/>
        </a:spcAft>
        <a:defRPr sz="3600" b="1">
          <a:solidFill>
            <a:schemeClr val="tx2"/>
          </a:solidFill>
          <a:latin typeface="Tahoma"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sz="2800"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sz="2400"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pPr>
            <a:fld id="{532D17F8-E349-4F11-99B7-683ECB70CE93}"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2514887251"/>
      </p:ext>
    </p:extLst>
  </p:cSld>
  <p:clrMap bg1="lt1" tx1="dk1" bg2="lt2" tx2="dk2" accent1="accent1" accent2="accent2" accent3="accent3" accent4="accent4" accent5="accent5" accent6="accent6" hlink="hlink" folHlink="folHlink"/>
  <p:sldLayoutIdLst>
    <p:sldLayoutId id="2147485255" r:id="rId1"/>
    <p:sldLayoutId id="2147485256" r:id="rId2"/>
    <p:sldLayoutId id="2147485257" r:id="rId3"/>
    <p:sldLayoutId id="2147485258" r:id="rId4"/>
    <p:sldLayoutId id="2147485259" r:id="rId5"/>
    <p:sldLayoutId id="2147485260" r:id="rId6"/>
    <p:sldLayoutId id="2147485261" r:id="rId7"/>
    <p:sldLayoutId id="2147485262" r:id="rId8"/>
    <p:sldLayoutId id="2147485263" r:id="rId9"/>
    <p:sldLayoutId id="2147485264" r:id="rId10"/>
    <p:sldLayoutId id="2147485265" r:id="rId11"/>
    <p:sldLayoutId id="2147485266" r:id="rId12"/>
    <p:sldLayoutId id="2147485267" r:id="rId13"/>
    <p:sldLayoutId id="2147485268" r:id="rId14"/>
    <p:sldLayoutId id="214748526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fld id="{4CD5107E-C921-4A5D-98E2-371A4E792720}" type="datetimeFigureOut">
              <a:rPr lang="en-US"/>
              <a:pPr>
                <a:defRPr/>
              </a:pPr>
              <a:t>5/26/2015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BC0B38BB-9DFB-469A-988D-102F5C46646F}" type="slidenum">
              <a:rPr lang="en-US">
                <a:cs typeface="Arial" charset="0"/>
              </a:rPr>
              <a:pPr fontAlgn="base">
                <a:spcBef>
                  <a:spcPct val="0"/>
                </a:spcBef>
                <a:spcAft>
                  <a:spcPct val="0"/>
                </a:spcAft>
              </a:pPr>
              <a:t>‹#›</a:t>
            </a:fld>
            <a:endParaRPr lang="en-US">
              <a:cs typeface="Arial" charset="0"/>
            </a:endParaRPr>
          </a:p>
        </p:txBody>
      </p:sp>
    </p:spTree>
    <p:extLst>
      <p:ext uri="{BB962C8B-B14F-4D97-AF65-F5344CB8AC3E}">
        <p14:creationId xmlns:p14="http://schemas.microsoft.com/office/powerpoint/2010/main" val="566853697"/>
      </p:ext>
    </p:extLst>
  </p:cSld>
  <p:clrMap bg1="lt1" tx1="dk1" bg2="lt2" tx2="dk2" accent1="accent1" accent2="accent2" accent3="accent3" accent4="accent4" accent5="accent5" accent6="accent6" hlink="hlink" folHlink="folHlink"/>
  <p:sldLayoutIdLst>
    <p:sldLayoutId id="2147485287" r:id="rId1"/>
    <p:sldLayoutId id="2147485288" r:id="rId2"/>
    <p:sldLayoutId id="2147485289" r:id="rId3"/>
    <p:sldLayoutId id="2147485290" r:id="rId4"/>
    <p:sldLayoutId id="2147485291" r:id="rId5"/>
    <p:sldLayoutId id="2147485292" r:id="rId6"/>
    <p:sldLayoutId id="2147485293" r:id="rId7"/>
    <p:sldLayoutId id="2147485294" r:id="rId8"/>
    <p:sldLayoutId id="2147485295" r:id="rId9"/>
    <p:sldLayoutId id="2147485296" r:id="rId10"/>
    <p:sldLayoutId id="21474852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5/26/2015</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774666453"/>
      </p:ext>
    </p:extLst>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5918B958-FDDC-4FAC-B4FE-DE4A272C135F}" type="datetimeFigureOut">
              <a:rPr lang="en-US"/>
              <a:pPr>
                <a:defRPr/>
              </a:pPr>
              <a:t>5/26/2015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S PGothic" panose="020B0600070205080204" pitchFamily="34" charset="-128"/>
                <a:cs typeface="Arial" panose="020B0604020202020204" pitchFamily="34" charset="0"/>
              </a:defRPr>
            </a:lvl1pPr>
          </a:lstStyle>
          <a:p>
            <a:pPr>
              <a:defRPr/>
            </a:pPr>
            <a:fld id="{AC39FD5D-6184-4C9F-B204-FB167ECF8860}" type="slidenum">
              <a:rPr lang="en-US"/>
              <a:pPr>
                <a:defRPr/>
              </a:pPr>
              <a:t>‹#›</a:t>
            </a:fld>
            <a:endParaRPr lang="en-US"/>
          </a:p>
        </p:txBody>
      </p:sp>
    </p:spTree>
    <p:extLst>
      <p:ext uri="{BB962C8B-B14F-4D97-AF65-F5344CB8AC3E}">
        <p14:creationId xmlns:p14="http://schemas.microsoft.com/office/powerpoint/2010/main" val="3894151385"/>
      </p:ext>
    </p:extLst>
  </p:cSld>
  <p:clrMap bg1="lt1" tx1="dk1" bg2="lt2" tx2="dk2" accent1="accent1" accent2="accent2" accent3="accent3" accent4="accent4" accent5="accent5" accent6="accent6" hlink="hlink" folHlink="folHlink"/>
  <p:sldLayoutIdLst>
    <p:sldLayoutId id="2147485311" r:id="rId1"/>
    <p:sldLayoutId id="2147485312" r:id="rId2"/>
    <p:sldLayoutId id="2147485313" r:id="rId3"/>
    <p:sldLayoutId id="2147485314" r:id="rId4"/>
    <p:sldLayoutId id="2147485315" r:id="rId5"/>
    <p:sldLayoutId id="2147485316" r:id="rId6"/>
    <p:sldLayoutId id="2147485317" r:id="rId7"/>
    <p:sldLayoutId id="2147485318" r:id="rId8"/>
    <p:sldLayoutId id="2147485319" r:id="rId9"/>
    <p:sldLayoutId id="2147485320" r:id="rId10"/>
    <p:sldLayoutId id="21474853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2766-9D55-4768-9556-70547C4D2E86}" type="datetimeFigureOut">
              <a:rPr lang="en-US" smtClean="0">
                <a:solidFill>
                  <a:prstClr val="black">
                    <a:tint val="75000"/>
                  </a:prstClr>
                </a:solidFill>
              </a:rPr>
              <a:pPr/>
              <a:t>5/26/2015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636AB-53BC-45E5-AF06-05D329DA9B9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23610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040" y="61489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048A2453-CE69-4BE4-A7BE-AB4B59BC4619}" type="datetimeFigureOut">
              <a:rPr lang="en-US" smtClean="0">
                <a:solidFill>
                  <a:prstClr val="black">
                    <a:lumMod val="50000"/>
                    <a:lumOff val="50000"/>
                  </a:prstClr>
                </a:solidFill>
              </a:rPr>
              <a:pPr/>
              <a:t>5/26/2015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165600" y="61489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8612160" y="61489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1360C62-A6B0-4CC5-B0BA-1BF5626E99C6}"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1229520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1117600" y="342900"/>
            <a:ext cx="103632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9219" name="Rectangle 16"/>
          <p:cNvSpPr>
            <a:spLocks noGrp="1" noChangeArrowheads="1"/>
          </p:cNvSpPr>
          <p:nvPr>
            <p:ph type="body" idx="1"/>
          </p:nvPr>
        </p:nvSpPr>
        <p:spPr bwMode="auto">
          <a:xfrm>
            <a:off x="1117600" y="17526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solidFill>
                  <a:srgbClr val="000000"/>
                </a:solidFill>
                <a:latin typeface="Times New Roman" pitchFamily="18" charset="0"/>
                <a:cs typeface="+mn-cs"/>
              </a:defRPr>
            </a:lvl1pPr>
          </a:lstStyle>
          <a:p>
            <a:pPr fontAlgn="base">
              <a:spcBef>
                <a:spcPct val="0"/>
              </a:spcBef>
              <a:spcAft>
                <a:spcPct val="0"/>
              </a:spcAft>
              <a:defRPr/>
            </a:pPr>
            <a:fld id="{C20685E1-413B-4886-B7B0-70B3523EC73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9832754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810FD8A1-F883-449F-8A33-6D9E4F4546CF}"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14167048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3554"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3555"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smtClean="0">
                <a:solidFill>
                  <a:srgbClr val="000000"/>
                </a:solidFill>
                <a:latin typeface="Times New Roman" panose="02020603050405020304" pitchFamily="18" charset="0"/>
              </a:defRPr>
            </a:lvl1pPr>
          </a:lstStyle>
          <a:p>
            <a:pPr fontAlgn="base">
              <a:spcBef>
                <a:spcPct val="0"/>
              </a:spcBef>
              <a:spcAft>
                <a:spcPct val="0"/>
              </a:spcAft>
              <a:defRPr/>
            </a:pPr>
            <a:fld id="{BA95F365-E596-41D9-9020-BDE0955292EB}"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16456695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p:timing>
    <p:tnLst>
      <p:par>
        <p:cTn id="1" dur="indefinite" restart="never" nodeType="tmRoot"/>
      </p:par>
    </p:tnLst>
  </p:timing>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vimeo.com/43401199" TargetMode="External"/><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9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ted.com/" TargetMode="External"/><Relationship Id="rId1" Type="http://schemas.openxmlformats.org/officeDocument/2006/relationships/slideLayout" Target="../slideLayouts/slideLayout20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ted.com/talks/sugata_mitra_build_a_school_in_the_cloud.html" TargetMode="External"/><Relationship Id="rId1" Type="http://schemas.openxmlformats.org/officeDocument/2006/relationships/slideLayout" Target="../slideLayouts/slideLayout201.xml"/><Relationship Id="rId6" Type="http://schemas.openxmlformats.org/officeDocument/2006/relationships/image" Target="../media/image40.jpeg"/><Relationship Id="rId5" Type="http://schemas.openxmlformats.org/officeDocument/2006/relationships/hyperlink" Target="http://www.google.com/url?sa=i&amp;rct=j&amp;q=&amp;esrc=s&amp;frm=1&amp;source=images&amp;cd=&amp;cad=rja&amp;docid=zQ0PJ18eylxWaM&amp;tbnid=YDmneLo13wijfM:&amp;ved=0CAUQjRw&amp;url=http://www.phy.bris.ac.uk/news.html&amp;ei=6o07UfKLIKT4yQGkrYHICQ&amp;bvm=bv.43287494,d.aWc&amp;psig=AFQjCNFWR9ygfiBUSAWjO3kuTUD55vtBvA&amp;ust=1362943817632527" TargetMode="Externa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ed.ted.com/periodic-videos?utm_source=TED-Ed+Subscribers&amp;utm_campaign=92b1054add-2013_09_219_19_2013&amp;utm_medium=email&amp;utm_term=0_1aaccced48-92b1054add-46761201" TargetMode="External"/><Relationship Id="rId1" Type="http://schemas.openxmlformats.org/officeDocument/2006/relationships/slideLayout" Target="../slideLayouts/slideLayout57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onlinelearningsurvey.com/reports/openingthecurriculum2014.pdf" TargetMode="External"/><Relationship Id="rId1" Type="http://schemas.openxmlformats.org/officeDocument/2006/relationships/slideLayout" Target="../slideLayouts/slideLayout356.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youtube.com/watch?v=BMiI6RdlNQs&amp;WT.tsrc=Email&amp;WT.mc_id=NWS14" TargetMode="Externa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library.fora.tv/" TargetMode="External"/><Relationship Id="rId1" Type="http://schemas.openxmlformats.org/officeDocument/2006/relationships/slideLayout" Target="../slideLayouts/slideLayout216.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6.xml"/></Relationships>
</file>

<file path=ppt/slides/_rels/slide23.xml.rels><?xml version="1.0" encoding="UTF-8" standalone="yes"?>
<Relationships xmlns="http://schemas.openxmlformats.org/package/2006/relationships"><Relationship Id="rId3" Type="http://schemas.openxmlformats.org/officeDocument/2006/relationships/hyperlink" Target="pj_09_01.wmv" TargetMode="External"/><Relationship Id="rId2" Type="http://schemas.openxmlformats.org/officeDocument/2006/relationships/image" Target="../media/image51.jpeg"/><Relationship Id="rId1" Type="http://schemas.openxmlformats.org/officeDocument/2006/relationships/slideLayout" Target="../slideLayouts/slideLayout440.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www.wonderhowto.com/" TargetMode="External"/><Relationship Id="rId7" Type="http://schemas.openxmlformats.org/officeDocument/2006/relationships/image" Target="../media/image56.png"/><Relationship Id="rId2" Type="http://schemas.openxmlformats.org/officeDocument/2006/relationships/hyperlink" Target="http://www.howcast.com/" TargetMode="External"/><Relationship Id="rId1" Type="http://schemas.openxmlformats.org/officeDocument/2006/relationships/slideLayout" Target="../slideLayouts/slideLayout45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hyperlink" Target="http://www.nytimes.com/" TargetMode="External"/><Relationship Id="rId2" Type="http://schemas.openxmlformats.org/officeDocument/2006/relationships/hyperlink" Target="http://india.blogs.nytimes.com/2012/10/15/lacking-teachers-and-textbooks-indias-schools-turn-to-khan-academy-to-survive/" TargetMode="External"/><Relationship Id="rId1" Type="http://schemas.openxmlformats.org/officeDocument/2006/relationships/slideLayout" Target="../slideLayouts/slideLayout201.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chronicle.com/article/Here-Comes-Professor-Everybody/151445/?cid=at" TargetMode="External"/><Relationship Id="rId1" Type="http://schemas.openxmlformats.org/officeDocument/2006/relationships/slideLayout" Target="../slideLayouts/slideLayout323.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Imxw0YwTh2Y&amp;list=UUClhO-jnvl1pEXd9Skv-_Iw" TargetMode="External"/><Relationship Id="rId1" Type="http://schemas.openxmlformats.org/officeDocument/2006/relationships/slideLayout" Target="../slideLayouts/slideLayout334.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cosmiclog.nbcnews.com/_news/2013/02/22/17057588-nasas-spacey-google-hangout-shows-off-zero-g-antics-and-cats?lite" TargetMode="External"/><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tubechop.com/watch/378752" TargetMode="External"/><Relationship Id="rId1" Type="http://schemas.openxmlformats.org/officeDocument/2006/relationships/slideLayout" Target="../slideLayouts/slideLayout47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oerresearchhub.files.wordpress.com/2014/11/oerrh-evidence-report-2014.pdf" TargetMode="External"/><Relationship Id="rId1" Type="http://schemas.openxmlformats.org/officeDocument/2006/relationships/slideLayout" Target="../slideLayouts/slideLayout356.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6.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71.xml"/></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145.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hyperlink" Target="http://education.indiana.edu/photos.html"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9.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hyperlink" Target="https://connect.iu.edu/p4bytsoronh/" TargetMode="External"/><Relationship Id="rId2" Type="http://schemas.openxmlformats.org/officeDocument/2006/relationships/hyperlink" Target="https://connect.iu.edu/p2ie1yx6z6x/" TargetMode="External"/><Relationship Id="rId1" Type="http://schemas.openxmlformats.org/officeDocument/2006/relationships/slideLayout" Target="../slideLayouts/slideLayout13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86.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71.xml"/><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4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9.xml"/></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1.xml"/></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g"/><Relationship Id="rId1" Type="http://schemas.openxmlformats.org/officeDocument/2006/relationships/slideLayout" Target="../slideLayouts/slideLayout117.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117.xml"/></Relationships>
</file>

<file path=ppt/slides/_rels/slide4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9.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17.xml"/><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17.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3.xml"/></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17.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17.xml"/><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17.xml"/></Relationships>
</file>

<file path=ppt/slides/_rels/slide5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57.xml"/><Relationship Id="rId5" Type="http://schemas.openxmlformats.org/officeDocument/2006/relationships/image" Target="../media/image115.JPG"/><Relationship Id="rId4" Type="http://schemas.openxmlformats.org/officeDocument/2006/relationships/image" Target="../media/image114.JPG"/></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www.informationweek.com/education/instructional-it/blended-learning-improves-test-scores-st/240159840" TargetMode="External"/><Relationship Id="rId1" Type="http://schemas.openxmlformats.org/officeDocument/2006/relationships/slideLayout" Target="../slideLayouts/slideLayout271.xml"/><Relationship Id="rId4" Type="http://schemas.openxmlformats.org/officeDocument/2006/relationships/image" Target="../media/image117.83B210D0"/></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117.xml"/></Relationships>
</file>

<file path=ppt/slides/_rels/slide5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93.xml"/></Relationships>
</file>

<file path=ppt/slides/_rels/slide58.xml.rels><?xml version="1.0" encoding="UTF-8" standalone="yes"?>
<Relationships xmlns="http://schemas.openxmlformats.org/package/2006/relationships"><Relationship Id="rId3" Type="http://schemas.openxmlformats.org/officeDocument/2006/relationships/hyperlink" Target="http://tec-variety.com/TEC-VARIETY-Chinese.pdf" TargetMode="External"/><Relationship Id="rId2" Type="http://schemas.openxmlformats.org/officeDocument/2006/relationships/hyperlink" Target="http://tec-variety.com/" TargetMode="External"/><Relationship Id="rId1" Type="http://schemas.openxmlformats.org/officeDocument/2006/relationships/slideLayout" Target="../slideLayouts/slideLayout480.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5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hyperlink" Target="http://flipgrid.com/#429f88c5" TargetMode="External"/><Relationship Id="rId1" Type="http://schemas.openxmlformats.org/officeDocument/2006/relationships/slideLayout" Target="../slideLayouts/slideLayout36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hyperlink" Target="https://chroniclevitae.com/news/768-teaching-and-the-university-of-tomorrow?cid=at&amp;utm_source=at&amp;utm_medium=en" TargetMode="External"/><Relationship Id="rId1" Type="http://schemas.openxmlformats.org/officeDocument/2006/relationships/slideLayout" Target="../slideLayouts/slideLayout282.xml"/><Relationship Id="rId4" Type="http://schemas.openxmlformats.org/officeDocument/2006/relationships/hyperlink" Target="http://commons.wikimedia.org/wiki/File:France_in_XXI_Century._School.jpg"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https://www.coursera.org/course/pythonlearn" TargetMode="External"/><Relationship Id="rId7" Type="http://schemas.openxmlformats.org/officeDocument/2006/relationships/image" Target="../media/image135.png"/><Relationship Id="rId2" Type="http://schemas.openxmlformats.org/officeDocument/2006/relationships/hyperlink" Target="http://www.youtube.com/watch?v=JzNHvmSv8TI" TargetMode="External"/><Relationship Id="rId1" Type="http://schemas.openxmlformats.org/officeDocument/2006/relationships/slideLayout" Target="../slideLayouts/slideLayout36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inside.iub.edu/features/videos/2014-05-29-inub-vid-cib.shtml" TargetMode="External"/><Relationship Id="rId1" Type="http://schemas.openxmlformats.org/officeDocument/2006/relationships/slideLayout" Target="../slideLayouts/slideLayout381.xml"/><Relationship Id="rId4" Type="http://schemas.openxmlformats.org/officeDocument/2006/relationships/image" Target="../media/image138.png"/></Relationships>
</file>

<file path=ppt/slides/_rels/slide62.xml.rels><?xml version="1.0" encoding="UTF-8" standalone="yes"?>
<Relationships xmlns="http://schemas.openxmlformats.org/package/2006/relationships"><Relationship Id="rId3" Type="http://schemas.openxmlformats.org/officeDocument/2006/relationships/hyperlink" Target="http://www.biography.com/people/ada-lovelace-20825323" TargetMode="External"/><Relationship Id="rId7" Type="http://schemas.openxmlformats.org/officeDocument/2006/relationships/image" Target="../media/image141.png"/><Relationship Id="rId2" Type="http://schemas.openxmlformats.org/officeDocument/2006/relationships/hyperlink" Target="http://www.biography.com/people/steve-jobs-9354805" TargetMode="External"/><Relationship Id="rId1" Type="http://schemas.openxmlformats.org/officeDocument/2006/relationships/slideLayout" Target="../slideLayouts/slideLayout38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hyperlink" Target="http://www.labnews.co.uk/news/prehistoric-revolution/"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hyperlink" Target="http://espn.go.com/sports/endurance/story/_/id/8979487/fauja-singh-101-caps-career-10k-hong-kong" TargetMode="External"/><Relationship Id="rId7" Type="http://schemas.openxmlformats.org/officeDocument/2006/relationships/image" Target="../media/image144.png"/><Relationship Id="rId2" Type="http://schemas.openxmlformats.org/officeDocument/2006/relationships/hyperlink" Target="http://www.cnn.com/2014/12/17/health/healthy-aging/index.html?hpt=hp_t2" TargetMode="External"/><Relationship Id="rId1" Type="http://schemas.openxmlformats.org/officeDocument/2006/relationships/slideLayout" Target="../slideLayouts/slideLayout550.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hyperlink" Target="http://www.chinadaily.com.cn/china/2015-05/25/content_20805854.htm"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149.jpg"/><Relationship Id="rId3" Type="http://schemas.openxmlformats.org/officeDocument/2006/relationships/hyperlink" Target="http://www.sfgate.com/news/science/article/Goofy-dinosaur-blends-Barney-and-Jar-Jar-Binks-5840093.php" TargetMode="External"/><Relationship Id="rId7" Type="http://schemas.openxmlformats.org/officeDocument/2006/relationships/image" Target="../media/image148.png"/><Relationship Id="rId2" Type="http://schemas.openxmlformats.org/officeDocument/2006/relationships/hyperlink" Target="http://www.usatoday.com/story/tech/2014/09/04/dinosaur-skeleton-discovered/15031803/" TargetMode="External"/><Relationship Id="rId1" Type="http://schemas.openxmlformats.org/officeDocument/2006/relationships/slideLayout" Target="../slideLayouts/slideLayout561.xml"/><Relationship Id="rId6" Type="http://schemas.openxmlformats.org/officeDocument/2006/relationships/image" Target="../media/image147.jpg"/><Relationship Id="rId5" Type="http://schemas.openxmlformats.org/officeDocument/2006/relationships/image" Target="../media/image146.png"/><Relationship Id="rId4" Type="http://schemas.openxmlformats.org/officeDocument/2006/relationships/hyperlink" Target="http://www.cnn.com/2015/01/30/asia/china-dragon-dinosaur/index.html" TargetMode="External"/><Relationship Id="rId9" Type="http://schemas.openxmlformats.org/officeDocument/2006/relationships/image" Target="../media/image150.png"/></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www.bbc.com/news/world-asia-23497559" TargetMode="External"/><Relationship Id="rId1" Type="http://schemas.openxmlformats.org/officeDocument/2006/relationships/slideLayout" Target="../slideLayouts/slideLayout39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connectedcourses.net/thecourse/why-we-need-a-why/" TargetMode="External"/><Relationship Id="rId1" Type="http://schemas.openxmlformats.org/officeDocument/2006/relationships/slideLayout" Target="../slideLayouts/slideLayout418.xml"/><Relationship Id="rId4" Type="http://schemas.openxmlformats.org/officeDocument/2006/relationships/image" Target="../media/image156.png"/></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531.xml"/><Relationship Id="rId5" Type="http://schemas.openxmlformats.org/officeDocument/2006/relationships/image" Target="../media/image160.jpeg"/><Relationship Id="rId4" Type="http://schemas.openxmlformats.org/officeDocument/2006/relationships/image" Target="../media/image159.png"/></Relationships>
</file>

<file path=ppt/slides/_rels/slide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95.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6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hyperlink" Target="https://connect.iu.edu/p259wpiabg9/" TargetMode="External"/><Relationship Id="rId1" Type="http://schemas.openxmlformats.org/officeDocument/2006/relationships/slideLayout" Target="../slideLayouts/slideLayout429.xml"/><Relationship Id="rId4" Type="http://schemas.openxmlformats.org/officeDocument/2006/relationships/image" Target="../media/image16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56.xml"/></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cholarworks.iu.edu/journals/index.php/ijdl/article/view/853/912" TargetMode="External"/><Relationship Id="rId1" Type="http://schemas.openxmlformats.org/officeDocument/2006/relationships/slideLayout" Target="../slideLayouts/slideLayout509.xml"/><Relationship Id="rId5" Type="http://schemas.openxmlformats.org/officeDocument/2006/relationships/image" Target="../media/image170.png"/><Relationship Id="rId4" Type="http://schemas.openxmlformats.org/officeDocument/2006/relationships/image" Target="../media/image169.png"/></Relationships>
</file>

<file path=ppt/slides/_rels/slide71.xml.rels><?xml version="1.0" encoding="UTF-8" standalone="yes"?>
<Relationships xmlns="http://schemas.openxmlformats.org/package/2006/relationships"><Relationship Id="rId3" Type="http://schemas.openxmlformats.org/officeDocument/2006/relationships/hyperlink" Target="https://soundcloud.com/sxswedu/cage-match-the-massive-open" TargetMode="External"/><Relationship Id="rId2" Type="http://schemas.openxmlformats.org/officeDocument/2006/relationships/hyperlink" Target="http://chronicle.com/blogs/wiredcampus/at-south-by-southwest-education-event-tensions-divide-entrepreneurs-and-educators/42777" TargetMode="External"/><Relationship Id="rId1" Type="http://schemas.openxmlformats.org/officeDocument/2006/relationships/slideLayout" Target="../slideLayouts/slideLayout520.xml"/><Relationship Id="rId5" Type="http://schemas.openxmlformats.org/officeDocument/2006/relationships/image" Target="../media/image171.jpeg"/><Relationship Id="rId4" Type="http://schemas.openxmlformats.org/officeDocument/2006/relationships/hyperlink" Target="http://chronicle.com/blogs/wiredcampus/files/2013/03/cage_match.jp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www.theappbuilder.com/" TargetMode="External"/><Relationship Id="rId1" Type="http://schemas.openxmlformats.org/officeDocument/2006/relationships/slideLayout" Target="../slideLayouts/slideLayout392.xml"/><Relationship Id="rId4" Type="http://schemas.openxmlformats.org/officeDocument/2006/relationships/image" Target="../media/image173.png"/></Relationships>
</file>

<file path=ppt/slides/_rels/slide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https://www.dropbox.com/s/tcsr5oae2lcgwuk/20_Time_in_Education-Cockrum_and_Rasnake.mov?n=57312573" TargetMode="External"/><Relationship Id="rId1" Type="http://schemas.openxmlformats.org/officeDocument/2006/relationships/slideLayout" Target="../slideLayouts/slideLayout407.xml"/><Relationship Id="rId5" Type="http://schemas.openxmlformats.org/officeDocument/2006/relationships/image" Target="../media/image176.png"/><Relationship Id="rId4" Type="http://schemas.openxmlformats.org/officeDocument/2006/relationships/image" Target="../media/image175.png"/></Relationships>
</file>

<file path=ppt/slides/_rels/slide74.xml.rels><?xml version="1.0" encoding="UTF-8" standalone="yes"?>
<Relationships xmlns="http://schemas.openxmlformats.org/package/2006/relationships"><Relationship Id="rId3" Type="http://schemas.openxmlformats.org/officeDocument/2006/relationships/image" Target="../media/image178.gif"/><Relationship Id="rId2" Type="http://schemas.openxmlformats.org/officeDocument/2006/relationships/image" Target="../media/image177.gif"/><Relationship Id="rId1" Type="http://schemas.openxmlformats.org/officeDocument/2006/relationships/slideLayout" Target="../slideLayouts/slideLayout227.xml"/><Relationship Id="rId6" Type="http://schemas.openxmlformats.org/officeDocument/2006/relationships/image" Target="../media/image181.gif"/><Relationship Id="rId5" Type="http://schemas.openxmlformats.org/officeDocument/2006/relationships/image" Target="../media/image180.gif"/><Relationship Id="rId4" Type="http://schemas.openxmlformats.org/officeDocument/2006/relationships/image" Target="../media/image179.gif"/></Relationships>
</file>

<file path=ppt/slides/_rels/slide7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345.xml"/></Relationships>
</file>

<file path=ppt/slides/_rels/slide76.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hyperlink" Target="http://routledge-ny.com/books/details/9781138807419/" TargetMode="External"/><Relationship Id="rId7" Type="http://schemas.openxmlformats.org/officeDocument/2006/relationships/image" Target="../media/image188.jpeg"/><Relationship Id="rId2" Type="http://schemas.openxmlformats.org/officeDocument/2006/relationships/image" Target="../media/image184.jpeg"/><Relationship Id="rId1" Type="http://schemas.openxmlformats.org/officeDocument/2006/relationships/slideLayout" Target="../slideLayouts/slideLayout231.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png"/></Relationships>
</file>

<file path=ppt/slides/_rels/slide77.xml.rels><?xml version="1.0" encoding="UTF-8" standalone="yes"?>
<Relationships xmlns="http://schemas.openxmlformats.org/package/2006/relationships"><Relationship Id="rId3" Type="http://schemas.openxmlformats.org/officeDocument/2006/relationships/image" Target="../media/image190.gif"/><Relationship Id="rId2" Type="http://schemas.openxmlformats.org/officeDocument/2006/relationships/hyperlink" Target="http://jiao.blogbus.com/" TargetMode="External"/><Relationship Id="rId1" Type="http://schemas.openxmlformats.org/officeDocument/2006/relationships/slideLayout" Target="../slideLayouts/slideLayout231.xml"/><Relationship Id="rId5" Type="http://schemas.openxmlformats.org/officeDocument/2006/relationships/image" Target="../media/image192.jpg"/><Relationship Id="rId4" Type="http://schemas.openxmlformats.org/officeDocument/2006/relationships/image" Target="../media/image191.jpeg"/></Relationships>
</file>

<file path=ppt/slides/_rels/slide7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hyperlink" Target="mailto:curt@worldisopen.com" TargetMode="External"/><Relationship Id="rId1" Type="http://schemas.openxmlformats.org/officeDocument/2006/relationships/slideLayout" Target="../slideLayouts/slideLayout42.xml"/><Relationship Id="rId5" Type="http://schemas.openxmlformats.org/officeDocument/2006/relationships/image" Target="../media/image195.png"/><Relationship Id="rId4" Type="http://schemas.openxmlformats.org/officeDocument/2006/relationships/image" Target="../media/image194.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144454" y="582928"/>
            <a:ext cx="9950573" cy="19050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Accessing Open Access Educational Resources: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Augmenting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and Accelerating the Apprenticeship Process</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2841687" y="2487928"/>
            <a:ext cx="6280887" cy="1200329"/>
          </a:xfrm>
          <a:prstGeom prst="rect">
            <a:avLst/>
          </a:prstGeom>
          <a:noFill/>
          <a:ln w="9525">
            <a:noFill/>
            <a:miter lim="800000"/>
            <a:headEnd/>
            <a:tailEnd/>
          </a:ln>
        </p:spPr>
        <p:txBody>
          <a:bodyPr wrap="none">
            <a:spAutoFit/>
          </a:bodyPr>
          <a:lstStyle/>
          <a:p>
            <a:pPr algn="ctr" fontAlgn="base">
              <a:spcBef>
                <a:spcPct val="0"/>
              </a:spcBef>
              <a:spcAft>
                <a:spcPct val="0"/>
              </a:spcAft>
            </a:pPr>
            <a:r>
              <a:rPr lang="en-US" altLang="en-US" sz="2400" b="1" dirty="0">
                <a:solidFill>
                  <a:srgbClr val="000000"/>
                </a:solidFill>
                <a:latin typeface="Tahoma" pitchFamily="34" charset="0"/>
                <a:cs typeface="Tahoma" pitchFamily="34" charset="0"/>
              </a:rPr>
              <a:t>Dr. Curtis J. Bonk, cjbonk@indiana.edu </a:t>
            </a:r>
            <a:br>
              <a:rPr lang="en-US" altLang="en-US" sz="2400" b="1" dirty="0">
                <a:solidFill>
                  <a:srgbClr val="000000"/>
                </a:solidFill>
                <a:latin typeface="Tahoma" pitchFamily="34" charset="0"/>
                <a:cs typeface="Tahoma" pitchFamily="34" charset="0"/>
              </a:rPr>
            </a:br>
            <a:r>
              <a:rPr lang="en-US" altLang="en-US" sz="2400" b="1" dirty="0">
                <a:solidFill>
                  <a:srgbClr val="000000"/>
                </a:solidFill>
                <a:latin typeface="Tahoma" pitchFamily="34" charset="0"/>
                <a:cs typeface="Tahoma" pitchFamily="34" charset="0"/>
              </a:rPr>
              <a:t>Professor, Indiana </a:t>
            </a:r>
            <a:r>
              <a:rPr lang="en-US" altLang="en-US" sz="2400" b="1" dirty="0" smtClean="0">
                <a:solidFill>
                  <a:srgbClr val="000000"/>
                </a:solidFill>
                <a:latin typeface="Tahoma" pitchFamily="34" charset="0"/>
                <a:cs typeface="Tahoma" pitchFamily="34" charset="0"/>
              </a:rPr>
              <a:t>University</a:t>
            </a:r>
          </a:p>
          <a:p>
            <a:pPr algn="ctr" fontAlgn="base">
              <a:spcBef>
                <a:spcPct val="0"/>
              </a:spcBef>
              <a:spcAft>
                <a:spcPct val="0"/>
              </a:spcAft>
            </a:pPr>
            <a:endParaRPr lang="en-US" sz="2400" b="1" dirty="0" smtClean="0">
              <a:solidFill>
                <a:srgbClr val="000000"/>
              </a:solidFill>
              <a:latin typeface="Tahoma" pitchFamily="34" charset="0"/>
              <a:cs typeface="Tahoma" pitchFamily="34" charset="0"/>
            </a:endParaRPr>
          </a:p>
        </p:txBody>
      </p:sp>
      <p:pic>
        <p:nvPicPr>
          <p:cNvPr id="2" name="Picture 1"/>
          <p:cNvPicPr>
            <a:picLocks noChangeAspect="1"/>
          </p:cNvPicPr>
          <p:nvPr/>
        </p:nvPicPr>
        <p:blipFill>
          <a:blip r:embed="rId2"/>
          <a:stretch>
            <a:fillRect/>
          </a:stretch>
        </p:blipFill>
        <p:spPr>
          <a:xfrm>
            <a:off x="3321513" y="3482495"/>
            <a:ext cx="4891611" cy="2751531"/>
          </a:xfrm>
          <a:prstGeom prst="rect">
            <a:avLst/>
          </a:prstGeom>
        </p:spPr>
      </p:pic>
      <p:sp>
        <p:nvSpPr>
          <p:cNvPr id="3" name="TextBox 2"/>
          <p:cNvSpPr txBox="1"/>
          <p:nvPr/>
        </p:nvSpPr>
        <p:spPr>
          <a:xfrm>
            <a:off x="3612270" y="6310227"/>
            <a:ext cx="4542141" cy="369332"/>
          </a:xfrm>
          <a:prstGeom prst="rect">
            <a:avLst/>
          </a:prstGeom>
          <a:noFill/>
        </p:spPr>
        <p:txBody>
          <a:bodyPr wrap="none" rtlCol="0">
            <a:spAutoFit/>
          </a:bodyPr>
          <a:lstStyle/>
          <a:p>
            <a:pPr algn="ctr" fontAlgn="base">
              <a:spcBef>
                <a:spcPct val="0"/>
              </a:spcBef>
              <a:spcAft>
                <a:spcPct val="0"/>
              </a:spcAft>
            </a:pPr>
            <a:r>
              <a:rPr lang="en-US" b="1" dirty="0">
                <a:solidFill>
                  <a:srgbClr val="000000"/>
                </a:solidFill>
                <a:latin typeface="Tahoma" pitchFamily="34" charset="0"/>
                <a:cs typeface="Tahoma" pitchFamily="34" charset="0"/>
              </a:rPr>
              <a:t>Blink Tower: </a:t>
            </a:r>
            <a:r>
              <a:rPr lang="en-US" dirty="0">
                <a:solidFill>
                  <a:srgbClr val="000000"/>
                </a:solidFill>
                <a:cs typeface="Arial" charset="0"/>
                <a:hlinkClick r:id="rId3"/>
              </a:rPr>
              <a:t>http://vimeo.com/43401199</a:t>
            </a:r>
            <a:r>
              <a:rPr lang="en-US" dirty="0">
                <a:solidFill>
                  <a:srgbClr val="000000"/>
                </a:solidFill>
                <a:cs typeface="Arial" charset="0"/>
              </a:rPr>
              <a:t> </a:t>
            </a:r>
          </a:p>
        </p:txBody>
      </p:sp>
    </p:spTree>
    <p:extLst>
      <p:ext uri="{BB962C8B-B14F-4D97-AF65-F5344CB8AC3E}">
        <p14:creationId xmlns:p14="http://schemas.microsoft.com/office/powerpoint/2010/main" val="3092622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itle 3"/>
          <p:cNvSpPr>
            <a:spLocks noGrp="1"/>
          </p:cNvSpPr>
          <p:nvPr>
            <p:ph type="title"/>
          </p:nvPr>
        </p:nvSpPr>
        <p:spPr>
          <a:xfrm>
            <a:off x="1981200" y="914400"/>
            <a:ext cx="8229600" cy="1143000"/>
          </a:xfrm>
        </p:spPr>
        <p:txBody>
          <a:bodyPr/>
          <a:lstStyle/>
          <a:p>
            <a:r>
              <a:rPr lang="en-US" sz="4000" b="1" dirty="0">
                <a:solidFill>
                  <a:srgbClr val="FF0000"/>
                </a:solidFill>
                <a:latin typeface="Tahoma" panose="020B0604030504040204" pitchFamily="34" charset="0"/>
                <a:cs typeface="Tahoma" panose="020B0604030504040204" pitchFamily="34" charset="0"/>
              </a:rPr>
              <a:t>5</a:t>
            </a:r>
            <a:r>
              <a:rPr lang="en-US" sz="4000" b="1" dirty="0" smtClean="0">
                <a:solidFill>
                  <a:srgbClr val="FF0000"/>
                </a:solidFill>
                <a:latin typeface="Tahoma" panose="020B0604030504040204" pitchFamily="34" charset="0"/>
                <a:cs typeface="Tahoma" panose="020B0604030504040204" pitchFamily="34" charset="0"/>
              </a:rPr>
              <a:t>. Instructor as Course Ambassador</a:t>
            </a:r>
          </a:p>
        </p:txBody>
      </p:sp>
      <p:pic>
        <p:nvPicPr>
          <p:cNvPr id="346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62200"/>
            <a:ext cx="914400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265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itle 3"/>
          <p:cNvSpPr>
            <a:spLocks noGrp="1"/>
          </p:cNvSpPr>
          <p:nvPr>
            <p:ph type="title"/>
          </p:nvPr>
        </p:nvSpPr>
        <p:spPr>
          <a:xfrm>
            <a:off x="1981200" y="609600"/>
            <a:ext cx="8229600" cy="1143000"/>
          </a:xfrm>
        </p:spPr>
        <p:txBody>
          <a:bodyPr/>
          <a:lstStyle/>
          <a:p>
            <a:r>
              <a:rPr lang="en-US" sz="4000" b="1" dirty="0">
                <a:solidFill>
                  <a:srgbClr val="FF0000"/>
                </a:solidFill>
                <a:latin typeface="Tahoma" panose="020B0604030504040204" pitchFamily="34" charset="0"/>
                <a:cs typeface="Tahoma" panose="020B0604030504040204" pitchFamily="34" charset="0"/>
              </a:rPr>
              <a:t>6</a:t>
            </a:r>
            <a:r>
              <a:rPr lang="en-US" sz="4000" b="1" dirty="0" smtClean="0">
                <a:solidFill>
                  <a:srgbClr val="FF0000"/>
                </a:solidFill>
                <a:latin typeface="Tahoma" panose="020B0604030504040204" pitchFamily="34" charset="0"/>
                <a:cs typeface="Tahoma" panose="020B0604030504040204" pitchFamily="34" charset="0"/>
              </a:rPr>
              <a:t>. Instructor as Curator</a:t>
            </a:r>
          </a:p>
        </p:txBody>
      </p:sp>
      <p:pic>
        <p:nvPicPr>
          <p:cNvPr id="3471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019300"/>
            <a:ext cx="5965825"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8088" y="2019300"/>
            <a:ext cx="3109912"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128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685800"/>
            <a:ext cx="8229600" cy="1143000"/>
          </a:xfrm>
        </p:spPr>
        <p:txBody>
          <a:bodyPr/>
          <a:lstStyle/>
          <a:p>
            <a:r>
              <a:rPr lang="en-US" sz="4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7. Instructor </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as Concierge </a:t>
            </a:r>
          </a:p>
        </p:txBody>
      </p:sp>
      <p:pic>
        <p:nvPicPr>
          <p:cNvPr id="5" name="Picture 4"/>
          <p:cNvPicPr>
            <a:picLocks noChangeAspect="1"/>
          </p:cNvPicPr>
          <p:nvPr/>
        </p:nvPicPr>
        <p:blipFill>
          <a:blip r:embed="rId2"/>
          <a:stretch>
            <a:fillRect/>
          </a:stretch>
        </p:blipFill>
        <p:spPr>
          <a:xfrm>
            <a:off x="1524001" y="2257396"/>
            <a:ext cx="2993231" cy="316468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10" r="1664"/>
          <a:stretch/>
        </p:blipFill>
        <p:spPr>
          <a:xfrm>
            <a:off x="5097795" y="2231934"/>
            <a:ext cx="5588759" cy="3190142"/>
          </a:xfrm>
          <a:prstGeom prst="rect">
            <a:avLst/>
          </a:prstGeom>
        </p:spPr>
      </p:pic>
    </p:spTree>
    <p:extLst>
      <p:ext uri="{BB962C8B-B14F-4D97-AF65-F5344CB8AC3E}">
        <p14:creationId xmlns:p14="http://schemas.microsoft.com/office/powerpoint/2010/main" val="2333711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itle 3"/>
          <p:cNvSpPr>
            <a:spLocks noGrp="1"/>
          </p:cNvSpPr>
          <p:nvPr>
            <p:ph type="title"/>
          </p:nvPr>
        </p:nvSpPr>
        <p:spPr>
          <a:xfrm>
            <a:off x="2092325" y="838200"/>
            <a:ext cx="8229600" cy="1143000"/>
          </a:xfrm>
        </p:spPr>
        <p:txBody>
          <a:bodyPr/>
          <a:lstStyle/>
          <a:p>
            <a:r>
              <a:rPr lang="en-US" sz="4800" b="1" dirty="0">
                <a:solidFill>
                  <a:srgbClr val="FF0000"/>
                </a:solidFill>
                <a:latin typeface="Tahoma" panose="020B0604030504040204" pitchFamily="34" charset="0"/>
                <a:cs typeface="Tahoma" panose="020B0604030504040204" pitchFamily="34" charset="0"/>
              </a:rPr>
              <a:t>8</a:t>
            </a:r>
            <a:r>
              <a:rPr lang="en-US" sz="4800" b="1" dirty="0" smtClean="0">
                <a:solidFill>
                  <a:srgbClr val="FF0000"/>
                </a:solidFill>
                <a:latin typeface="Tahoma" panose="020B0604030504040204" pitchFamily="34" charset="0"/>
                <a:cs typeface="Tahoma" panose="020B0604030504040204" pitchFamily="34" charset="0"/>
              </a:rPr>
              <a:t>. Instructor as Camping Trip Guide</a:t>
            </a:r>
          </a:p>
        </p:txBody>
      </p:sp>
      <p:pic>
        <p:nvPicPr>
          <p:cNvPr id="34918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1070" y="2450432"/>
            <a:ext cx="66389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3267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tle 3"/>
          <p:cNvSpPr>
            <a:spLocks noGrp="1"/>
          </p:cNvSpPr>
          <p:nvPr>
            <p:ph type="title"/>
          </p:nvPr>
        </p:nvSpPr>
        <p:spPr>
          <a:xfrm>
            <a:off x="2019300" y="838200"/>
            <a:ext cx="8229600" cy="1143000"/>
          </a:xfrm>
        </p:spPr>
        <p:txBody>
          <a:bodyPr/>
          <a:lstStyle/>
          <a:p>
            <a:r>
              <a:rPr lang="en-US" sz="4000" b="1" dirty="0">
                <a:solidFill>
                  <a:srgbClr val="FF0000"/>
                </a:solidFill>
                <a:latin typeface="Tahoma" panose="020B0604030504040204" pitchFamily="34" charset="0"/>
                <a:cs typeface="Tahoma" panose="020B0604030504040204" pitchFamily="34" charset="0"/>
              </a:rPr>
              <a:t>9</a:t>
            </a:r>
            <a:r>
              <a:rPr lang="en-US" sz="4000" b="1" dirty="0" smtClean="0">
                <a:solidFill>
                  <a:srgbClr val="FF0000"/>
                </a:solidFill>
                <a:latin typeface="Tahoma" panose="020B0604030504040204" pitchFamily="34" charset="0"/>
                <a:cs typeface="Tahoma" panose="020B0604030504040204" pitchFamily="34" charset="0"/>
              </a:rPr>
              <a:t>. Instructor as Cultivator</a:t>
            </a:r>
          </a:p>
        </p:txBody>
      </p:sp>
      <p:pic>
        <p:nvPicPr>
          <p:cNvPr id="3502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2819" y="2468881"/>
            <a:ext cx="5262562"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251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3"/>
          <p:cNvSpPr>
            <a:spLocks noGrp="1"/>
          </p:cNvSpPr>
          <p:nvPr>
            <p:ph type="title"/>
          </p:nvPr>
        </p:nvSpPr>
        <p:spPr>
          <a:xfrm>
            <a:off x="1885749" y="864669"/>
            <a:ext cx="8229600" cy="857250"/>
          </a:xfrm>
        </p:spPr>
        <p:txBody>
          <a:bodyPr/>
          <a:lstStyle/>
          <a:p>
            <a:r>
              <a:rPr lang="en-US" sz="4000" b="1" dirty="0" smtClean="0">
                <a:solidFill>
                  <a:srgbClr val="FF0000"/>
                </a:solidFill>
                <a:latin typeface="Tahoma" panose="020B0604030504040204" pitchFamily="34" charset="0"/>
                <a:cs typeface="Tahoma" panose="020B0604030504040204" pitchFamily="34" charset="0"/>
              </a:rPr>
              <a:t>10. Instruction as a Cognitive Apprenticeship </a:t>
            </a:r>
          </a:p>
        </p:txBody>
      </p:sp>
      <p:pic>
        <p:nvPicPr>
          <p:cNvPr id="3512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2154" y="2312041"/>
            <a:ext cx="64770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6" name="Picture 3"/>
          <p:cNvPicPr>
            <a:picLocks noChangeAspect="1" noChangeArrowheads="1"/>
          </p:cNvPicPr>
          <p:nvPr/>
        </p:nvPicPr>
        <p:blipFill>
          <a:blip r:embed="rId3">
            <a:extLst>
              <a:ext uri="{28A0092B-C50C-407E-A947-70E740481C1C}">
                <a14:useLocalDpi xmlns:a14="http://schemas.microsoft.com/office/drawing/2010/main" val="0"/>
              </a:ext>
            </a:extLst>
          </a:blip>
          <a:srcRect l="37210" t="27795" r="9669" b="10593"/>
          <a:stretch>
            <a:fillRect/>
          </a:stretch>
        </p:blipFill>
        <p:spPr bwMode="auto">
          <a:xfrm>
            <a:off x="7817346" y="2312391"/>
            <a:ext cx="3035176" cy="327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l="10129" t="59290" r="35802" b="21860"/>
          <a:stretch>
            <a:fillRect/>
          </a:stretch>
        </p:blipFill>
        <p:spPr bwMode="auto">
          <a:xfrm>
            <a:off x="1644942" y="5221288"/>
            <a:ext cx="5051425"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7086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419100"/>
            <a:ext cx="10363200" cy="1104900"/>
          </a:xfrm>
        </p:spPr>
        <p:txBody>
          <a:bodyPr>
            <a:normAutofit fontScale="90000"/>
          </a:bodyPr>
          <a:lstStyle/>
          <a:p>
            <a:r>
              <a:rPr lang="en-US" sz="4000"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II: Expert Apprenticeship from Video</a:t>
            </a:r>
            <a:endParaRPr lang="en-US"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0" y="1778466"/>
            <a:ext cx="6150806" cy="4731390"/>
          </a:xfrm>
          <a:prstGeom prst="rect">
            <a:avLst/>
          </a:prstGeom>
        </p:spPr>
      </p:pic>
      <p:pic>
        <p:nvPicPr>
          <p:cNvPr id="5" name="Picture 4"/>
          <p:cNvPicPr>
            <a:picLocks noChangeAspect="1"/>
          </p:cNvPicPr>
          <p:nvPr/>
        </p:nvPicPr>
        <p:blipFill>
          <a:blip r:embed="rId4"/>
          <a:stretch>
            <a:fillRect/>
          </a:stretch>
        </p:blipFill>
        <p:spPr>
          <a:xfrm>
            <a:off x="6208282" y="1719742"/>
            <a:ext cx="5983718" cy="4790114"/>
          </a:xfrm>
          <a:prstGeom prst="rect">
            <a:avLst/>
          </a:prstGeom>
        </p:spPr>
      </p:pic>
    </p:spTree>
    <p:extLst>
      <p:ext uri="{BB962C8B-B14F-4D97-AF65-F5344CB8AC3E}">
        <p14:creationId xmlns:p14="http://schemas.microsoft.com/office/powerpoint/2010/main" val="14669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Q-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2"/>
          <p:cNvSpPr>
            <a:spLocks noGrp="1"/>
          </p:cNvSpPr>
          <p:nvPr>
            <p:ph type="title"/>
          </p:nvPr>
        </p:nvSpPr>
        <p:spPr>
          <a:xfrm>
            <a:off x="1752600" y="342900"/>
            <a:ext cx="8686800" cy="2324100"/>
          </a:xfrm>
        </p:spPr>
        <p:txBody>
          <a:bodyPr/>
          <a:lstStyle/>
          <a:p>
            <a:r>
              <a:rPr lang="en-US" sz="4000" b="1" dirty="0">
                <a:solidFill>
                  <a:srgbClr val="FF0000"/>
                </a:solidFill>
                <a:latin typeface="Tahoma" pitchFamily="34" charset="0"/>
                <a:ea typeface="SimSun" pitchFamily="2" charset="-122"/>
                <a:cs typeface="Tahoma" pitchFamily="34" charset="0"/>
              </a:rPr>
              <a:t>TED </a:t>
            </a:r>
            <a:r>
              <a:rPr lang="en-US" sz="4000" b="1" dirty="0" smtClean="0">
                <a:solidFill>
                  <a:srgbClr val="FF0000"/>
                </a:solidFill>
                <a:latin typeface="Tahoma" pitchFamily="34" charset="0"/>
                <a:ea typeface="SimSun" pitchFamily="2" charset="-122"/>
                <a:cs typeface="Tahoma" pitchFamily="34" charset="0"/>
              </a:rPr>
              <a:t>Talks</a:t>
            </a:r>
            <a:r>
              <a:rPr lang="en-US" sz="2200" b="1" dirty="0">
                <a:latin typeface="Tahoma" panose="020B0604030504040204" pitchFamily="34" charset="0"/>
                <a:cs typeface="Tahoma" panose="020B0604030504040204" pitchFamily="34" charset="0"/>
              </a:rPr>
              <a:t/>
            </a:r>
            <a:br>
              <a:rPr lang="en-US" sz="2200" b="1" dirty="0">
                <a:latin typeface="Tahoma" panose="020B0604030504040204" pitchFamily="34" charset="0"/>
                <a:cs typeface="Tahoma" panose="020B0604030504040204" pitchFamily="34" charset="0"/>
              </a:rPr>
            </a:br>
            <a:r>
              <a:rPr lang="en-US" sz="1400" b="1" dirty="0">
                <a:latin typeface="Tahoma" panose="020B0604030504040204" pitchFamily="34" charset="0"/>
                <a:cs typeface="Tahoma" panose="020B0604030504040204" pitchFamily="34" charset="0"/>
                <a:hlinkClick r:id="rId2"/>
              </a:rPr>
              <a:t>https://www.ted.com</a:t>
            </a:r>
            <a:r>
              <a:rPr lang="en-US" sz="1400" b="1" dirty="0" smtClean="0">
                <a:latin typeface="Tahoma" panose="020B0604030504040204" pitchFamily="34" charset="0"/>
                <a:cs typeface="Tahoma" panose="020B0604030504040204" pitchFamily="34" charset="0"/>
                <a:hlinkClick r:id="rId2"/>
              </a:rPr>
              <a:t>/</a:t>
            </a:r>
            <a:r>
              <a:rPr lang="en-US" sz="1400" b="1" dirty="0" smtClean="0">
                <a:latin typeface="Tahoma" panose="020B0604030504040204" pitchFamily="34" charset="0"/>
                <a:cs typeface="Tahoma" panose="020B0604030504040204" pitchFamily="34" charset="0"/>
              </a:rPr>
              <a:t> </a:t>
            </a:r>
            <a:endParaRPr lang="en-US" sz="1800" b="1" dirty="0"/>
          </a:p>
        </p:txBody>
      </p:sp>
      <p:pic>
        <p:nvPicPr>
          <p:cNvPr id="3" name="Picture 2"/>
          <p:cNvPicPr>
            <a:picLocks noChangeAspect="1"/>
          </p:cNvPicPr>
          <p:nvPr/>
        </p:nvPicPr>
        <p:blipFill rotWithShape="1">
          <a:blip r:embed="rId3"/>
          <a:srcRect l="924" t="23854" r="1336" b="16101"/>
          <a:stretch/>
        </p:blipFill>
        <p:spPr>
          <a:xfrm>
            <a:off x="4252761" y="2415611"/>
            <a:ext cx="8037096" cy="46052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60" y="4315075"/>
            <a:ext cx="4174101" cy="25429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4067" y="2534056"/>
            <a:ext cx="1788694" cy="178869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60" y="2534056"/>
            <a:ext cx="2385407" cy="1134166"/>
          </a:xfrm>
          <a:prstGeom prst="rect">
            <a:avLst/>
          </a:prstGeom>
        </p:spPr>
      </p:pic>
    </p:spTree>
    <p:extLst>
      <p:ext uri="{BB962C8B-B14F-4D97-AF65-F5344CB8AC3E}">
        <p14:creationId xmlns:p14="http://schemas.microsoft.com/office/powerpoint/2010/main" val="17962056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2"/>
          <p:cNvSpPr>
            <a:spLocks noGrp="1"/>
          </p:cNvSpPr>
          <p:nvPr>
            <p:ph type="title"/>
          </p:nvPr>
        </p:nvSpPr>
        <p:spPr>
          <a:xfrm>
            <a:off x="1752600" y="342900"/>
            <a:ext cx="8686800" cy="2324100"/>
          </a:xfrm>
        </p:spPr>
        <p:txBody>
          <a:bodyPr/>
          <a:lstStyle/>
          <a:p>
            <a:r>
              <a:rPr lang="en-US" sz="4000" b="1" dirty="0">
                <a:solidFill>
                  <a:srgbClr val="FF0000"/>
                </a:solidFill>
                <a:latin typeface="Tahoma" pitchFamily="34" charset="0"/>
                <a:ea typeface="SimSun" pitchFamily="2" charset="-122"/>
                <a:cs typeface="Tahoma" pitchFamily="34" charset="0"/>
              </a:rPr>
              <a:t>TED Talks</a:t>
            </a:r>
            <a:r>
              <a:rPr lang="en-US" sz="3200" b="1" dirty="0">
                <a:latin typeface="Tahoma" panose="020B0604030504040204" pitchFamily="34" charset="0"/>
                <a:cs typeface="Tahoma" panose="020B0604030504040204" pitchFamily="34" charset="0"/>
              </a:rPr>
              <a:t/>
            </a:r>
            <a:br>
              <a:rPr lang="en-US" sz="3200" b="1" dirty="0">
                <a:latin typeface="Tahoma" panose="020B0604030504040204" pitchFamily="34" charset="0"/>
                <a:cs typeface="Tahoma" panose="020B0604030504040204" pitchFamily="34" charset="0"/>
              </a:rPr>
            </a:br>
            <a:r>
              <a:rPr lang="en-US" sz="2200" b="1" dirty="0">
                <a:latin typeface="Tahoma" panose="020B0604030504040204" pitchFamily="34" charset="0"/>
                <a:cs typeface="Tahoma" panose="020B0604030504040204" pitchFamily="34" charset="0"/>
              </a:rPr>
              <a:t>(Build a School in the Cloud; Self-Organized Learning Environments (SOLEs), </a:t>
            </a:r>
            <a:r>
              <a:rPr lang="en-US" sz="2200" b="1" dirty="0">
                <a:solidFill>
                  <a:srgbClr val="FF0000"/>
                </a:solidFill>
                <a:latin typeface="Tahoma" panose="020B0604030504040204" pitchFamily="34" charset="0"/>
                <a:cs typeface="Tahoma" panose="020B0604030504040204" pitchFamily="34" charset="0"/>
              </a:rPr>
              <a:t>February 2013</a:t>
            </a:r>
            <a:r>
              <a:rPr lang="en-US" sz="2200" b="1" dirty="0">
                <a:latin typeface="Tahoma" panose="020B0604030504040204" pitchFamily="34" charset="0"/>
                <a:cs typeface="Tahoma" panose="020B0604030504040204" pitchFamily="34" charset="0"/>
              </a:rPr>
              <a:t>, TED Talk from </a:t>
            </a:r>
            <a:r>
              <a:rPr lang="en-US" sz="2200" b="1" dirty="0" err="1">
                <a:latin typeface="Tahoma" panose="020B0604030504040204" pitchFamily="34" charset="0"/>
                <a:cs typeface="Tahoma" panose="020B0604030504040204" pitchFamily="34" charset="0"/>
              </a:rPr>
              <a:t>Sugata</a:t>
            </a:r>
            <a:r>
              <a:rPr lang="en-US" sz="2200" b="1" dirty="0">
                <a:latin typeface="Tahoma" panose="020B0604030504040204" pitchFamily="34" charset="0"/>
                <a:cs typeface="Tahoma" panose="020B0604030504040204" pitchFamily="34" charset="0"/>
              </a:rPr>
              <a:t> </a:t>
            </a:r>
            <a:r>
              <a:rPr lang="en-US" sz="2200" b="1" dirty="0" err="1">
                <a:latin typeface="Tahoma" panose="020B0604030504040204" pitchFamily="34" charset="0"/>
                <a:cs typeface="Tahoma" panose="020B0604030504040204" pitchFamily="34" charset="0"/>
              </a:rPr>
              <a:t>Mitra</a:t>
            </a:r>
            <a:r>
              <a:rPr lang="en-US" sz="2200" b="1" dirty="0">
                <a:latin typeface="Tahoma" panose="020B0604030504040204" pitchFamily="34" charset="0"/>
                <a:cs typeface="Tahoma" panose="020B0604030504040204" pitchFamily="34" charset="0"/>
              </a:rPr>
              <a:t/>
            </a:r>
            <a:br>
              <a:rPr lang="en-US" sz="2200" b="1" dirty="0">
                <a:latin typeface="Tahoma" panose="020B0604030504040204" pitchFamily="34" charset="0"/>
                <a:cs typeface="Tahoma" panose="020B0604030504040204" pitchFamily="34" charset="0"/>
              </a:rPr>
            </a:br>
            <a:r>
              <a:rPr lang="en-US" sz="1400" b="1" dirty="0">
                <a:latin typeface="Tahoma" panose="020B0604030504040204" pitchFamily="34" charset="0"/>
                <a:cs typeface="Tahoma" panose="020B0604030504040204" pitchFamily="34" charset="0"/>
              </a:rPr>
              <a:t> </a:t>
            </a:r>
            <a:r>
              <a:rPr lang="en-US" sz="1400" b="1" dirty="0">
                <a:latin typeface="Tahoma" panose="020B0604030504040204" pitchFamily="34" charset="0"/>
                <a:cs typeface="Tahoma" panose="020B0604030504040204" pitchFamily="34" charset="0"/>
                <a:hlinkClick r:id="rId2"/>
              </a:rPr>
              <a:t>http://www.ted.com/talks/sugata_mitra_build_a_school_in_the_cloud.html</a:t>
            </a:r>
            <a:r>
              <a:rPr lang="en-US" sz="1400" b="1" dirty="0">
                <a:latin typeface="Tahoma" panose="020B0604030504040204" pitchFamily="34" charset="0"/>
                <a:cs typeface="Tahoma" panose="020B0604030504040204" pitchFamily="34" charset="0"/>
              </a:rPr>
              <a:t> </a:t>
            </a:r>
            <a:endParaRPr lang="en-US" sz="1800" b="1" dirty="0"/>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val="0"/>
              </a:ext>
            </a:extLst>
          </a:blip>
          <a:srcRect l="15237" t="21178" r="41905" b="12941"/>
          <a:stretch>
            <a:fillRect/>
          </a:stretch>
        </p:blipFill>
        <p:spPr bwMode="auto">
          <a:xfrm>
            <a:off x="1524000" y="2971800"/>
            <a:ext cx="41910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3"/>
          <p:cNvPicPr>
            <a:picLocks noChangeAspect="1" noChangeArrowheads="1"/>
          </p:cNvPicPr>
          <p:nvPr/>
        </p:nvPicPr>
        <p:blipFill>
          <a:blip r:embed="rId4">
            <a:extLst>
              <a:ext uri="{28A0092B-C50C-407E-A947-70E740481C1C}">
                <a14:useLocalDpi xmlns:a14="http://schemas.microsoft.com/office/drawing/2010/main" val="0"/>
              </a:ext>
            </a:extLst>
          </a:blip>
          <a:srcRect l="15237" t="20392" r="41905" b="13136"/>
          <a:stretch>
            <a:fillRect/>
          </a:stretch>
        </p:blipFill>
        <p:spPr bwMode="auto">
          <a:xfrm>
            <a:off x="6318315" y="2762250"/>
            <a:ext cx="4349751"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phy.bris.ac.uk/news/Larkman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4" y="4400461"/>
            <a:ext cx="3224101" cy="241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101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Title 1"/>
          <p:cNvSpPr>
            <a:spLocks noGrp="1"/>
          </p:cNvSpPr>
          <p:nvPr>
            <p:ph type="title"/>
          </p:nvPr>
        </p:nvSpPr>
        <p:spPr>
          <a:xfrm>
            <a:off x="1905000" y="457200"/>
            <a:ext cx="8382000" cy="1828800"/>
          </a:xfrm>
        </p:spPr>
        <p:txBody>
          <a:bodyPr/>
          <a:lstStyle/>
          <a:p>
            <a:r>
              <a:rPr lang="en-US" altLang="en-US" sz="3600" b="1" dirty="0">
                <a:solidFill>
                  <a:srgbClr val="FF0000"/>
                </a:solidFill>
                <a:latin typeface="Tahoma" panose="020B0604030504040204" pitchFamily="34" charset="0"/>
                <a:cs typeface="Tahoma" panose="020B0604030504040204" pitchFamily="34" charset="0"/>
              </a:rPr>
              <a:t>November 1, 2014</a:t>
            </a:r>
            <a:r>
              <a:rPr lang="en-US" altLang="en-US" sz="2800" b="1" dirty="0">
                <a:latin typeface="Tahoma" panose="020B0604030504040204" pitchFamily="34" charset="0"/>
                <a:cs typeface="Tahoma" panose="020B0604030504040204" pitchFamily="34" charset="0"/>
              </a:rPr>
              <a:t/>
            </a:r>
            <a:br>
              <a:rPr lang="en-US" altLang="en-US" sz="2800" b="1" dirty="0">
                <a:latin typeface="Tahoma" panose="020B0604030504040204" pitchFamily="34" charset="0"/>
                <a:cs typeface="Tahoma" panose="020B0604030504040204" pitchFamily="34" charset="0"/>
              </a:rPr>
            </a:br>
            <a:r>
              <a:rPr lang="en-US" altLang="en-US" sz="3600" b="1" dirty="0" err="1" smtClean="0">
                <a:latin typeface="Tahoma" panose="020B0604030504040204" pitchFamily="34" charset="0"/>
                <a:cs typeface="Tahoma" panose="020B0604030504040204" pitchFamily="34" charset="0"/>
              </a:rPr>
              <a:t>TEDEd</a:t>
            </a:r>
            <a:r>
              <a:rPr lang="en-US" altLang="en-US" sz="2800" b="1" dirty="0">
                <a:latin typeface="Tahoma" panose="020B0604030504040204" pitchFamily="34" charset="0"/>
                <a:cs typeface="Tahoma" panose="020B0604030504040204" pitchFamily="34" charset="0"/>
              </a:rPr>
              <a:t/>
            </a:r>
            <a:br>
              <a:rPr lang="en-US" altLang="en-US" sz="2800" b="1" dirty="0">
                <a:latin typeface="Tahoma" panose="020B0604030504040204" pitchFamily="34" charset="0"/>
                <a:cs typeface="Tahoma" panose="020B0604030504040204" pitchFamily="34" charset="0"/>
              </a:rPr>
            </a:br>
            <a:r>
              <a:rPr lang="en-US" altLang="en-US" sz="2800" b="1" dirty="0"/>
              <a:t>lesson about every single element on the periodic table</a:t>
            </a:r>
            <a:r>
              <a:rPr lang="en-US" altLang="en-US" sz="2400" b="1" dirty="0">
                <a:latin typeface="Tahoma" panose="020B0604030504040204" pitchFamily="34" charset="0"/>
                <a:cs typeface="Tahoma" panose="020B0604030504040204" pitchFamily="34" charset="0"/>
              </a:rPr>
              <a:t/>
            </a:r>
            <a:br>
              <a:rPr lang="en-US" altLang="en-US" sz="2400" b="1" dirty="0">
                <a:latin typeface="Tahoma" panose="020B0604030504040204" pitchFamily="34" charset="0"/>
                <a:cs typeface="Tahoma" panose="020B0604030504040204" pitchFamily="34" charset="0"/>
              </a:rPr>
            </a:br>
            <a:r>
              <a:rPr lang="en-US" altLang="en-US" sz="1100" b="1" dirty="0">
                <a:latin typeface="Tahoma" panose="020B0604030504040204" pitchFamily="34" charset="0"/>
                <a:cs typeface="Tahoma" panose="020B0604030504040204" pitchFamily="34" charset="0"/>
                <a:hlinkClick r:id="rId2"/>
              </a:rPr>
              <a:t>http://ed.ted.com/periodic-videos?utm_source=TED-Ed+Subscribers&amp;utm_campaign=92b1054add-2013_09_219_19_2013&amp;utm_medium=email&amp;utm_term=0_1aaccced48-92b1054add-46761201</a:t>
            </a:r>
            <a:r>
              <a:rPr lang="en-US" altLang="en-US" sz="1100" b="1" dirty="0">
                <a:latin typeface="Tahoma" panose="020B0604030504040204" pitchFamily="34" charset="0"/>
                <a:cs typeface="Tahoma" panose="020B0604030504040204" pitchFamily="34" charset="0"/>
              </a:rPr>
              <a:t> </a:t>
            </a:r>
          </a:p>
        </p:txBody>
      </p:sp>
      <p:pic>
        <p:nvPicPr>
          <p:cNvPr id="694275" name="Picture 2"/>
          <p:cNvPicPr>
            <a:picLocks noChangeAspect="1"/>
          </p:cNvPicPr>
          <p:nvPr/>
        </p:nvPicPr>
        <p:blipFill>
          <a:blip r:embed="rId3">
            <a:extLst>
              <a:ext uri="{28A0092B-C50C-407E-A947-70E740481C1C}">
                <a14:useLocalDpi xmlns:a14="http://schemas.microsoft.com/office/drawing/2010/main" val="0"/>
              </a:ext>
            </a:extLst>
          </a:blip>
          <a:srcRect l="3419" t="19946" r="6554" b="2940"/>
          <a:stretch>
            <a:fillRect/>
          </a:stretch>
        </p:blipFill>
        <p:spPr bwMode="auto">
          <a:xfrm>
            <a:off x="2209800" y="2838450"/>
            <a:ext cx="73660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l="29756" t="20235" r="31252" b="36594"/>
          <a:stretch>
            <a:fillRect/>
          </a:stretch>
        </p:blipFill>
        <p:spPr bwMode="auto">
          <a:xfrm>
            <a:off x="1468438" y="2854325"/>
            <a:ext cx="4754563"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l="30101" t="18266" r="30537" b="36070"/>
          <a:stretch>
            <a:fillRect/>
          </a:stretch>
        </p:blipFill>
        <p:spPr bwMode="auto">
          <a:xfrm>
            <a:off x="6146801" y="2901950"/>
            <a:ext cx="45005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l="16199" t="15973" r="15968" b="1497"/>
          <a:stretch>
            <a:fillRect/>
          </a:stretch>
        </p:blipFill>
        <p:spPr bwMode="auto">
          <a:xfrm>
            <a:off x="4191000" y="2828926"/>
            <a:ext cx="4224338"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41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a:xfrm>
            <a:off x="1905000" y="457200"/>
            <a:ext cx="8305800" cy="2286000"/>
          </a:xfrm>
        </p:spPr>
        <p:txBody>
          <a:bodyPr/>
          <a:lstStyle/>
          <a:p>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Read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Any </a:t>
            </a:r>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OER Research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Lately?</a:t>
            </a:r>
            <a:r>
              <a:rPr lang="en-US" alt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alt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25, 2014</a:t>
            </a:r>
            <a:r>
              <a:rPr lang="en-US" altLang="en-US" sz="2800" b="1" dirty="0">
                <a:latin typeface="Tahoma" panose="020B0604030504040204" pitchFamily="34" charset="0"/>
                <a:ea typeface="Tahoma" panose="020B0604030504040204" pitchFamily="34" charset="0"/>
                <a:cs typeface="Tahoma" panose="020B0604030504040204" pitchFamily="34" charset="0"/>
              </a:rPr>
              <a:t/>
            </a:r>
            <a:br>
              <a:rPr lang="en-US" alt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Opening the Curriculum: Open Educational Resources in U.S. Higher Education, 2014</a:t>
            </a:r>
            <a:r>
              <a:rPr lang="en-US" altLang="en-US" sz="2400" b="1" dirty="0">
                <a:latin typeface="Tahoma" panose="020B0604030504040204" pitchFamily="34" charset="0"/>
                <a:ea typeface="Tahoma" panose="020B0604030504040204" pitchFamily="34" charset="0"/>
                <a:cs typeface="Tahoma" panose="020B0604030504040204" pitchFamily="34" charset="0"/>
              </a:rPr>
              <a:t/>
            </a:r>
            <a:br>
              <a:rPr lang="en-US" altLang="en-US" sz="2400" b="1" dirty="0">
                <a:latin typeface="Tahoma" panose="020B0604030504040204" pitchFamily="34" charset="0"/>
                <a:ea typeface="Tahoma" panose="020B0604030504040204" pitchFamily="34" charset="0"/>
                <a:cs typeface="Tahoma" panose="020B0604030504040204" pitchFamily="34" charset="0"/>
              </a:rPr>
            </a:br>
            <a:r>
              <a:rPr lang="en-US" altLang="en-US" sz="2400" b="1" dirty="0">
                <a:latin typeface="Tahoma" panose="020B0604030504040204" pitchFamily="34" charset="0"/>
                <a:ea typeface="Tahoma" panose="020B0604030504040204" pitchFamily="34" charset="0"/>
                <a:cs typeface="Tahoma" panose="020B0604030504040204" pitchFamily="34" charset="0"/>
              </a:rPr>
              <a:t>I. Elaine Allen and Jeff Seaman</a:t>
            </a:r>
            <a:r>
              <a:rPr lang="en-US" altLang="en-US" sz="1400" b="1" dirty="0">
                <a:latin typeface="Tahoma" panose="020B0604030504040204" pitchFamily="34" charset="0"/>
                <a:ea typeface="Tahoma" panose="020B0604030504040204" pitchFamily="34" charset="0"/>
                <a:cs typeface="Tahoma" panose="020B0604030504040204" pitchFamily="34" charset="0"/>
              </a:rPr>
              <a:t/>
            </a:r>
            <a:br>
              <a:rPr lang="en-US" altLang="en-US" sz="1400" b="1" dirty="0">
                <a:latin typeface="Tahoma" panose="020B0604030504040204" pitchFamily="34" charset="0"/>
                <a:ea typeface="Tahoma" panose="020B0604030504040204" pitchFamily="34" charset="0"/>
                <a:cs typeface="Tahoma" panose="020B0604030504040204" pitchFamily="34" charset="0"/>
              </a:rPr>
            </a:br>
            <a:r>
              <a:rPr lang="en-US" altLang="en-US" sz="1100" b="1" dirty="0">
                <a:latin typeface="Tahoma" panose="020B0604030504040204" pitchFamily="34" charset="0"/>
                <a:ea typeface="Tahoma" panose="020B0604030504040204" pitchFamily="34" charset="0"/>
                <a:cs typeface="Tahoma" panose="020B0604030504040204" pitchFamily="34" charset="0"/>
                <a:hlinkClick r:id="rId2"/>
              </a:rPr>
              <a:t>http://www.onlinelearningsurvey.com/reports/openingthecurriculum2014.pdf</a:t>
            </a:r>
            <a:r>
              <a:rPr lang="en-US" altLang="en-US" sz="11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1114" t="19385" r="3112" b="4837"/>
          <a:stretch/>
        </p:blipFill>
        <p:spPr>
          <a:xfrm>
            <a:off x="2286000" y="2895600"/>
            <a:ext cx="7924800" cy="3962400"/>
          </a:xfrm>
          <a:prstGeom prst="rect">
            <a:avLst/>
          </a:prstGeom>
        </p:spPr>
      </p:pic>
    </p:spTree>
    <p:extLst>
      <p:ext uri="{BB962C8B-B14F-4D97-AF65-F5344CB8AC3E}">
        <p14:creationId xmlns:p14="http://schemas.microsoft.com/office/powerpoint/2010/main" val="2415220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087562"/>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BETT Talks</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Global voices in education technology:</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Daphne </a:t>
            </a:r>
            <a:r>
              <a:rPr lang="en-US" sz="2400" b="1" dirty="0" err="1">
                <a:latin typeface="Tahoma" panose="020B0604030504040204" pitchFamily="34" charset="0"/>
                <a:ea typeface="Tahoma" panose="020B0604030504040204" pitchFamily="34" charset="0"/>
                <a:cs typeface="Tahoma" panose="020B0604030504040204" pitchFamily="34" charset="0"/>
              </a:rPr>
              <a:t>Koller</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Coursera</a:t>
            </a:r>
            <a:r>
              <a:rPr lang="en-US" sz="2400" b="1" dirty="0">
                <a:latin typeface="Tahoma" panose="020B0604030504040204" pitchFamily="34" charset="0"/>
                <a:ea typeface="Tahoma" panose="020B0604030504040204" pitchFamily="34" charset="0"/>
                <a:cs typeface="Tahoma" panose="020B0604030504040204" pitchFamily="34" charset="0"/>
              </a:rPr>
              <a:t> BETT 2013 Keynote Talk</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 (posted March 14, 2013)</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400" b="1" u="sng" dirty="0">
                <a:latin typeface="Tahoma" panose="020B0604030504040204" pitchFamily="34" charset="0"/>
                <a:ea typeface="Tahoma" panose="020B0604030504040204" pitchFamily="34" charset="0"/>
                <a:cs typeface="Tahoma" panose="020B0604030504040204" pitchFamily="34" charset="0"/>
              </a:rPr>
              <a:t> </a:t>
            </a:r>
            <a:r>
              <a:rPr lang="en-US" sz="1400" b="1" u="sng" dirty="0">
                <a:latin typeface="Tahoma" panose="020B0604030504040204" pitchFamily="34" charset="0"/>
                <a:ea typeface="Tahoma" panose="020B0604030504040204" pitchFamily="34" charset="0"/>
                <a:cs typeface="Tahoma" panose="020B0604030504040204" pitchFamily="34" charset="0"/>
                <a:hlinkClick r:id="rId2"/>
              </a:rPr>
              <a:t>http://www.youtube.com/watch?v=BMiI6RdlNQs&amp;WT.tsrc=Email&amp;WT.mc_id=NWS14</a:t>
            </a:r>
            <a:r>
              <a:rPr lang="en-US" sz="1400" b="1" u="sng"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1112066" name="Picture 2"/>
          <p:cNvPicPr>
            <a:picLocks noChangeAspect="1" noChangeArrowheads="1"/>
          </p:cNvPicPr>
          <p:nvPr/>
        </p:nvPicPr>
        <p:blipFill>
          <a:blip r:embed="rId3" cstate="print"/>
          <a:srcRect l="2857" t="18824" r="35238" b="12941"/>
          <a:stretch>
            <a:fillRect/>
          </a:stretch>
        </p:blipFill>
        <p:spPr bwMode="auto">
          <a:xfrm>
            <a:off x="1524000" y="2286000"/>
            <a:ext cx="6629400" cy="4436598"/>
          </a:xfrm>
          <a:prstGeom prst="rect">
            <a:avLst/>
          </a:prstGeom>
          <a:noFill/>
          <a:ln w="9525">
            <a:noFill/>
            <a:miter lim="800000"/>
            <a:headEnd/>
            <a:tailEnd/>
          </a:ln>
        </p:spPr>
      </p:pic>
      <p:pic>
        <p:nvPicPr>
          <p:cNvPr id="3" name="Picture 2"/>
          <p:cNvPicPr>
            <a:picLocks noChangeAspect="1"/>
          </p:cNvPicPr>
          <p:nvPr/>
        </p:nvPicPr>
        <p:blipFill rotWithShape="1">
          <a:blip r:embed="rId4"/>
          <a:srcRect l="20949" t="10344"/>
          <a:stretch/>
        </p:blipFill>
        <p:spPr>
          <a:xfrm>
            <a:off x="8054077" y="4876800"/>
            <a:ext cx="2587880" cy="1981200"/>
          </a:xfrm>
          <a:prstGeom prst="rect">
            <a:avLst/>
          </a:prstGeom>
        </p:spPr>
      </p:pic>
    </p:spTree>
    <p:extLst>
      <p:ext uri="{BB962C8B-B14F-4D97-AF65-F5344CB8AC3E}">
        <p14:creationId xmlns:p14="http://schemas.microsoft.com/office/powerpoint/2010/main" val="11529902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981200" y="304800"/>
            <a:ext cx="8326582" cy="1388918"/>
          </a:xfrm>
        </p:spPr>
        <p:txBody>
          <a:bodyPr/>
          <a:lstStyle/>
          <a:p>
            <a:r>
              <a:rPr lang="en-US" sz="4000" b="1" dirty="0">
                <a:solidFill>
                  <a:srgbClr val="FF0000"/>
                </a:solidFill>
                <a:latin typeface="Tahoma" pitchFamily="34" charset="0"/>
                <a:cs typeface="Tahoma" pitchFamily="34" charset="0"/>
              </a:rPr>
              <a:t>Fora TV </a:t>
            </a:r>
            <a:r>
              <a:rPr lang="en-US" sz="2800" b="1" dirty="0">
                <a:solidFill>
                  <a:srgbClr val="FF0000"/>
                </a:solidFill>
                <a:latin typeface="Tahoma" pitchFamily="34" charset="0"/>
                <a:cs typeface="Tahoma" pitchFamily="34" charset="0"/>
              </a:rPr>
              <a:t>(i.e., “the Conference Channel” or “YouTube for Thinkers;” </a:t>
            </a:r>
            <a:r>
              <a:rPr lang="en-US" sz="2000" b="1" dirty="0" smtClean="0">
                <a:latin typeface="Tahoma" panose="020B0604030504040204" pitchFamily="34" charset="0"/>
                <a:ea typeface="Tahoma" panose="020B0604030504040204" pitchFamily="34" charset="0"/>
                <a:cs typeface="Tahoma" panose="020B0604030504040204" pitchFamily="34" charset="0"/>
              </a:rPr>
              <a:t>(</a:t>
            </a:r>
            <a:r>
              <a:rPr lang="en-US" sz="2000" b="1" dirty="0">
                <a:latin typeface="Tahoma" panose="020B0604030504040204" pitchFamily="34" charset="0"/>
                <a:ea typeface="Tahoma" panose="020B0604030504040204" pitchFamily="34" charset="0"/>
                <a:cs typeface="Tahoma" panose="020B0604030504040204" pitchFamily="34" charset="0"/>
              </a:rPr>
              <a:t>Live and On-Demand Videos from the World’s Best Conferences and Events)</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hlinkClick r:id="rId2"/>
              </a:rPr>
              <a:t>http://library.fora.tv/</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tx1"/>
              </a:solidFill>
              <a:latin typeface="Tahoma" pitchFamily="34" charset="0"/>
              <a:cs typeface="Tahoma" pitchFamily="34" charset="0"/>
            </a:endParaRPr>
          </a:p>
        </p:txBody>
      </p:sp>
      <p:pic>
        <p:nvPicPr>
          <p:cNvPr id="72708" name="Picture 4"/>
          <p:cNvPicPr>
            <a:picLocks noChangeAspect="1" noChangeArrowheads="1"/>
          </p:cNvPicPr>
          <p:nvPr/>
        </p:nvPicPr>
        <p:blipFill>
          <a:blip r:embed="rId3" cstate="print"/>
          <a:srcRect l="20952" t="32745" r="45238" b="31177"/>
          <a:stretch>
            <a:fillRect/>
          </a:stretch>
        </p:blipFill>
        <p:spPr bwMode="auto">
          <a:xfrm>
            <a:off x="7885503" y="4525188"/>
            <a:ext cx="3600644" cy="2332812"/>
          </a:xfrm>
          <a:prstGeom prst="rect">
            <a:avLst/>
          </a:prstGeom>
          <a:noFill/>
          <a:ln w="9525">
            <a:noFill/>
            <a:miter lim="800000"/>
            <a:headEnd/>
            <a:tailEnd/>
          </a:ln>
        </p:spPr>
      </p:pic>
      <p:pic>
        <p:nvPicPr>
          <p:cNvPr id="72711" name="Picture 4"/>
          <p:cNvPicPr>
            <a:picLocks noChangeAspect="1" noChangeArrowheads="1"/>
          </p:cNvPicPr>
          <p:nvPr/>
        </p:nvPicPr>
        <p:blipFill>
          <a:blip r:embed="rId4" cstate="print"/>
          <a:srcRect l="21429" t="42941" r="40952" b="16275"/>
          <a:stretch>
            <a:fillRect/>
          </a:stretch>
        </p:blipFill>
        <p:spPr bwMode="auto">
          <a:xfrm>
            <a:off x="7885503" y="2001377"/>
            <a:ext cx="3629879" cy="2388657"/>
          </a:xfrm>
          <a:prstGeom prst="rect">
            <a:avLst/>
          </a:prstGeom>
          <a:noFill/>
          <a:ln w="9525">
            <a:noFill/>
            <a:miter lim="800000"/>
            <a:headEnd/>
            <a:tailEnd/>
          </a:ln>
        </p:spPr>
      </p:pic>
      <p:pic>
        <p:nvPicPr>
          <p:cNvPr id="9" name="Picture 8"/>
          <p:cNvPicPr>
            <a:picLocks noChangeAspect="1"/>
          </p:cNvPicPr>
          <p:nvPr/>
        </p:nvPicPr>
        <p:blipFill rotWithShape="1">
          <a:blip r:embed="rId5"/>
          <a:srcRect l="4406" t="28346" r="3057" b="2362"/>
          <a:stretch/>
        </p:blipFill>
        <p:spPr>
          <a:xfrm>
            <a:off x="818147" y="1922069"/>
            <a:ext cx="7067356" cy="4935931"/>
          </a:xfrm>
          <a:prstGeom prst="rect">
            <a:avLst/>
          </a:prstGeom>
        </p:spPr>
      </p:pic>
    </p:spTree>
    <p:extLst>
      <p:ext uri="{BB962C8B-B14F-4D97-AF65-F5344CB8AC3E}">
        <p14:creationId xmlns:p14="http://schemas.microsoft.com/office/powerpoint/2010/main" val="709708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981200" y="381000"/>
            <a:ext cx="8229600" cy="990600"/>
          </a:xfrm>
        </p:spPr>
        <p:txBody>
          <a:bodyPr/>
          <a:lstStyle/>
          <a:p>
            <a:r>
              <a:rPr lang="en-US" b="1" smtClean="0">
                <a:solidFill>
                  <a:srgbClr val="FF0000"/>
                </a:solidFill>
                <a:latin typeface="Tahoma" pitchFamily="34" charset="0"/>
                <a:cs typeface="Tahoma" pitchFamily="34" charset="0"/>
              </a:rPr>
              <a:t>Academic Earth</a:t>
            </a:r>
          </a:p>
        </p:txBody>
      </p:sp>
      <p:pic>
        <p:nvPicPr>
          <p:cNvPr id="272386" name="Picture 2"/>
          <p:cNvPicPr>
            <a:picLocks noChangeAspect="1" noChangeArrowheads="1"/>
          </p:cNvPicPr>
          <p:nvPr/>
        </p:nvPicPr>
        <p:blipFill>
          <a:blip r:embed="rId2" cstate="print"/>
          <a:srcRect l="11127" t="21564" r="13324" b="-270"/>
          <a:stretch>
            <a:fillRect/>
          </a:stretch>
        </p:blipFill>
        <p:spPr bwMode="auto">
          <a:xfrm>
            <a:off x="1524003" y="1676400"/>
            <a:ext cx="9156700" cy="5181600"/>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318022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1981200" y="838201"/>
            <a:ext cx="8305800" cy="1477963"/>
          </a:xfrm>
        </p:spPr>
        <p:txBody>
          <a:bodyPr/>
          <a:lstStyle/>
          <a:p>
            <a:r>
              <a:rPr lang="en-US" altLang="ko-KR" sz="3200" b="1" dirty="0" smtClean="0">
                <a:latin typeface="Tahoma" panose="020B0604030504040204" pitchFamily="34" charset="0"/>
                <a:ea typeface="Gulim" panose="020B0600000101010101" pitchFamily="34" charset="-127"/>
                <a:cs typeface="Tahoma" panose="020B0604030504040204" pitchFamily="34" charset="0"/>
              </a:rPr>
              <a:t>Videos </a:t>
            </a:r>
            <a:r>
              <a:rPr lang="en-US" altLang="ko-KR" sz="3200" b="1" dirty="0">
                <a:latin typeface="Tahoma" panose="020B0604030504040204" pitchFamily="34" charset="0"/>
                <a:ea typeface="Gulim" panose="020B0600000101010101" pitchFamily="34" charset="-127"/>
                <a:cs typeface="Tahoma" panose="020B0604030504040204" pitchFamily="34" charset="0"/>
              </a:rPr>
              <a:t>for clinical education</a:t>
            </a:r>
            <a:r>
              <a:rPr lang="en-US" sz="3200" b="1" dirty="0">
                <a:latin typeface="Tahoma" panose="020B0604030504040204" pitchFamily="34" charset="0"/>
                <a:cs typeface="Tahoma" panose="020B0604030504040204" pitchFamily="34" charset="0"/>
              </a:rPr>
              <a:t> </a:t>
            </a:r>
            <a:r>
              <a:rPr lang="en-US" sz="2400" b="1" dirty="0">
                <a:latin typeface="Tahoma" panose="020B0604030504040204" pitchFamily="34" charset="0"/>
                <a:cs typeface="Tahoma" panose="020B0604030504040204" pitchFamily="34" charset="0"/>
              </a:rPr>
              <a:t>(</a:t>
            </a:r>
            <a:r>
              <a:rPr lang="en-US" altLang="ko-KR" sz="2400" b="1" dirty="0" err="1">
                <a:latin typeface="Tahoma" panose="020B0604030504040204" pitchFamily="34" charset="0"/>
                <a:ea typeface="Gulim" panose="020B0600000101010101" pitchFamily="34" charset="-127"/>
              </a:rPr>
              <a:t>Sungkyunkwan</a:t>
            </a:r>
            <a:r>
              <a:rPr lang="en-US" altLang="ko-KR" sz="2400" b="1" dirty="0">
                <a:latin typeface="Tahoma" panose="020B0604030504040204" pitchFamily="34" charset="0"/>
                <a:ea typeface="Gulim" panose="020B0600000101010101" pitchFamily="34" charset="-127"/>
              </a:rPr>
              <a:t> University School of Medicine, </a:t>
            </a:r>
            <a:r>
              <a:rPr lang="en-US" sz="2400" b="1" dirty="0">
                <a:latin typeface="Tahoma" panose="020B0604030504040204" pitchFamily="34" charset="0"/>
                <a:cs typeface="Tahoma" panose="020B0604030504040204" pitchFamily="34" charset="0"/>
              </a:rPr>
              <a:t>www.mededu.or.kr) </a:t>
            </a:r>
          </a:p>
        </p:txBody>
      </p:sp>
      <p:pic>
        <p:nvPicPr>
          <p:cNvPr id="77827" name="그림 6" descr="임상술기동영상.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436" y="2590800"/>
            <a:ext cx="40306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그림 8" descr="pj_09_01.wmv_000110333.jpg">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0961" y="2590801"/>
            <a:ext cx="50133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886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381" y="145473"/>
            <a:ext cx="9860974" cy="2088572"/>
          </a:xfrm>
        </p:spPr>
        <p:txBody>
          <a:bodyPr>
            <a:normAutofit fontScale="90000"/>
          </a:bodyPr>
          <a:lstStyle/>
          <a:p>
            <a:pPr>
              <a:defRPr/>
            </a:pPr>
            <a:r>
              <a:rPr lang="en-US" b="1" dirty="0" err="1" smtClean="0">
                <a:solidFill>
                  <a:srgbClr val="FF0000"/>
                </a:solidFill>
                <a:latin typeface="Tahoma" pitchFamily="34" charset="0"/>
              </a:rPr>
              <a:t>WonderHowTo</a:t>
            </a:r>
            <a:r>
              <a:rPr lang="en-US" b="1" dirty="0" smtClean="0">
                <a:solidFill>
                  <a:srgbClr val="FF0000"/>
                </a:solidFill>
                <a:latin typeface="Tahoma" pitchFamily="34" charset="0"/>
              </a:rPr>
              <a:t> and </a:t>
            </a:r>
            <a:r>
              <a:rPr lang="en-US" b="1" dirty="0" err="1" smtClean="0">
                <a:solidFill>
                  <a:srgbClr val="FF0000"/>
                </a:solidFill>
                <a:latin typeface="Tahoma" pitchFamily="34" charset="0"/>
              </a:rPr>
              <a:t>Howcast</a:t>
            </a:r>
            <a:r>
              <a:rPr lang="en-US" sz="3600" b="1" dirty="0" smtClean="0">
                <a:latin typeface="Tahoma" pitchFamily="34" charset="0"/>
              </a:rPr>
              <a:t/>
            </a:r>
            <a:br>
              <a:rPr lang="en-US" sz="3600" b="1" dirty="0" smtClean="0">
                <a:latin typeface="Tahoma" pitchFamily="34" charset="0"/>
              </a:rPr>
            </a:br>
            <a:r>
              <a:rPr lang="en-US" sz="3600" b="1" dirty="0" smtClean="0">
                <a:latin typeface="Tahoma" pitchFamily="34" charset="0"/>
              </a:rPr>
              <a:t>Anchored </a:t>
            </a:r>
            <a:r>
              <a:rPr lang="en-US" sz="3600" b="1" dirty="0">
                <a:latin typeface="Tahoma" pitchFamily="34" charset="0"/>
              </a:rPr>
              <a:t>Instruction in Shared Online Videos</a:t>
            </a:r>
            <a:br>
              <a:rPr lang="en-US" sz="3600" b="1" dirty="0">
                <a:latin typeface="Tahoma" pitchFamily="34" charset="0"/>
              </a:rPr>
            </a:br>
            <a:r>
              <a:rPr lang="en-US" sz="3600" b="1" dirty="0">
                <a:latin typeface="Tahoma" pitchFamily="34" charset="0"/>
                <a:hlinkClick r:id="rId2"/>
              </a:rPr>
              <a:t>http://www.howcast.com</a:t>
            </a:r>
            <a:r>
              <a:rPr lang="en-US" sz="3600" b="1" dirty="0" smtClean="0">
                <a:latin typeface="Tahoma" pitchFamily="34" charset="0"/>
                <a:hlinkClick r:id="rId2"/>
              </a:rPr>
              <a:t>/</a:t>
            </a:r>
            <a:r>
              <a:rPr lang="en-US" sz="3600" b="1" dirty="0">
                <a:latin typeface="Tahoma" pitchFamily="34" charset="0"/>
              </a:rPr>
              <a:t> </a:t>
            </a:r>
            <a:br>
              <a:rPr lang="en-US" sz="3600" b="1" dirty="0">
                <a:latin typeface="Tahoma" pitchFamily="34" charset="0"/>
              </a:rPr>
            </a:br>
            <a:r>
              <a:rPr lang="en-US" sz="3600" b="1" dirty="0">
                <a:latin typeface="Tahoma" pitchFamily="34" charset="0"/>
                <a:hlinkClick r:id="rId3"/>
              </a:rPr>
              <a:t>http://www.wonderhowto.com</a:t>
            </a:r>
            <a:r>
              <a:rPr lang="en-US" sz="3600" b="1" dirty="0" smtClean="0">
                <a:latin typeface="Tahoma" pitchFamily="34" charset="0"/>
                <a:hlinkClick r:id="rId3"/>
              </a:rPr>
              <a:t>/</a:t>
            </a:r>
            <a:r>
              <a:rPr lang="en-US" sz="3600" b="1" dirty="0" smtClean="0">
                <a:latin typeface="Tahoma" pitchFamily="34" charset="0"/>
              </a:rPr>
              <a:t> </a:t>
            </a:r>
            <a:endParaRPr lang="en-US" sz="3100" dirty="0"/>
          </a:p>
        </p:txBody>
      </p:sp>
      <p:pic>
        <p:nvPicPr>
          <p:cNvPr id="6" name="Picture 5"/>
          <p:cNvPicPr>
            <a:picLocks noChangeAspect="1"/>
          </p:cNvPicPr>
          <p:nvPr/>
        </p:nvPicPr>
        <p:blipFill rotWithShape="1">
          <a:blip r:embed="rId4"/>
          <a:srcRect l="18169" t="13722" r="20781" b="1200"/>
          <a:stretch/>
        </p:blipFill>
        <p:spPr>
          <a:xfrm>
            <a:off x="1981199" y="2675849"/>
            <a:ext cx="5563831" cy="4106637"/>
          </a:xfrm>
          <a:prstGeom prst="rect">
            <a:avLst/>
          </a:prstGeom>
        </p:spPr>
      </p:pic>
      <p:pic>
        <p:nvPicPr>
          <p:cNvPr id="7" name="Picture 6"/>
          <p:cNvPicPr>
            <a:picLocks noChangeAspect="1"/>
          </p:cNvPicPr>
          <p:nvPr/>
        </p:nvPicPr>
        <p:blipFill rotWithShape="1">
          <a:blip r:embed="rId5"/>
          <a:srcRect l="18344" t="10644" r="39619" b="11298"/>
          <a:stretch/>
        </p:blipFill>
        <p:spPr>
          <a:xfrm>
            <a:off x="8205145" y="2524991"/>
            <a:ext cx="2144997" cy="2573996"/>
          </a:xfrm>
          <a:prstGeom prst="rect">
            <a:avLst/>
          </a:prstGeom>
        </p:spPr>
      </p:pic>
      <p:pic>
        <p:nvPicPr>
          <p:cNvPr id="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2179" y="5258486"/>
            <a:ext cx="1905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7"/>
          <a:srcRect l="317" t="17318" r="805" b="1476"/>
          <a:stretch/>
        </p:blipFill>
        <p:spPr>
          <a:xfrm>
            <a:off x="6002974" y="2524991"/>
            <a:ext cx="6303325" cy="4280035"/>
          </a:xfrm>
          <a:prstGeom prst="rect">
            <a:avLst/>
          </a:prstGeom>
        </p:spPr>
      </p:pic>
      <p:pic>
        <p:nvPicPr>
          <p:cNvPr id="4" name="Picture 3"/>
          <p:cNvPicPr>
            <a:picLocks noChangeAspect="1"/>
          </p:cNvPicPr>
          <p:nvPr/>
        </p:nvPicPr>
        <p:blipFill rotWithShape="1">
          <a:blip r:embed="rId8"/>
          <a:srcRect l="6288" t="16041" r="9468" b="2407"/>
          <a:stretch/>
        </p:blipFill>
        <p:spPr>
          <a:xfrm>
            <a:off x="894050" y="2510836"/>
            <a:ext cx="5138363" cy="4271650"/>
          </a:xfrm>
          <a:prstGeom prst="rect">
            <a:avLst/>
          </a:prstGeom>
        </p:spPr>
      </p:pic>
    </p:spTree>
    <p:extLst>
      <p:ext uri="{BB962C8B-B14F-4D97-AF65-F5344CB8AC3E}">
        <p14:creationId xmlns:p14="http://schemas.microsoft.com/office/powerpoint/2010/main" val="201056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2362200" y="304800"/>
            <a:ext cx="7848600" cy="2260600"/>
          </a:xfrm>
        </p:spPr>
        <p:txBody>
          <a:bodyPr/>
          <a:lstStyle/>
          <a:p>
            <a:r>
              <a:rPr lang="en-US" sz="3200" b="1" dirty="0">
                <a:solidFill>
                  <a:srgbClr val="FF0000"/>
                </a:solidFill>
                <a:latin typeface="Tahoma" panose="020B0604030504040204" pitchFamily="34" charset="0"/>
                <a:cs typeface="Tahoma" panose="020B0604030504040204" pitchFamily="34" charset="0"/>
              </a:rPr>
              <a:t>October 15, 2012</a:t>
            </a:r>
            <a:r>
              <a:rPr lang="en-US" sz="1000" b="1" dirty="0">
                <a:solidFill>
                  <a:srgbClr val="FF0000"/>
                </a:solidFill>
                <a:latin typeface="Tahoma" panose="020B0604030504040204" pitchFamily="34" charset="0"/>
                <a:cs typeface="Tahoma" panose="020B0604030504040204" pitchFamily="34" charset="0"/>
              </a:rPr>
              <a:t> </a:t>
            </a:r>
            <a:r>
              <a:rPr lang="en-US" sz="1000" b="1" dirty="0">
                <a:solidFill>
                  <a:schemeClr val="tx1"/>
                </a:solidFill>
                <a:latin typeface="Tahoma" panose="020B0604030504040204" pitchFamily="34" charset="0"/>
                <a:cs typeface="Tahoma" panose="020B0604030504040204" pitchFamily="34" charset="0"/>
              </a:rPr>
              <a:t/>
            </a:r>
            <a:br>
              <a:rPr lang="en-US" sz="1000" b="1" dirty="0">
                <a:solidFill>
                  <a:schemeClr val="tx1"/>
                </a:solidFill>
                <a:latin typeface="Tahoma" panose="020B0604030504040204" pitchFamily="34" charset="0"/>
                <a:cs typeface="Tahoma" panose="020B0604030504040204" pitchFamily="34" charset="0"/>
              </a:rPr>
            </a:br>
            <a:r>
              <a:rPr lang="en-US" sz="3200" b="1" dirty="0">
                <a:latin typeface="Tahoma" panose="020B0604030504040204" pitchFamily="34" charset="0"/>
                <a:cs typeface="Tahoma" panose="020B0604030504040204" pitchFamily="34" charset="0"/>
              </a:rPr>
              <a:t>Reusable Khan</a:t>
            </a:r>
            <a:r>
              <a:rPr lang="en-US" sz="2400" b="1" dirty="0">
                <a:latin typeface="Tahoma" panose="020B0604030504040204" pitchFamily="34" charset="0"/>
                <a:cs typeface="Tahoma" panose="020B0604030504040204" pitchFamily="34" charset="0"/>
              </a:rPr>
              <a:t/>
            </a:r>
            <a:br>
              <a:rPr lang="en-US" sz="2400" b="1" dirty="0">
                <a:latin typeface="Tahoma" panose="020B0604030504040204" pitchFamily="34" charset="0"/>
                <a:cs typeface="Tahoma" panose="020B0604030504040204" pitchFamily="34" charset="0"/>
              </a:rPr>
            </a:br>
            <a:r>
              <a:rPr lang="en-US" sz="2400" b="1" dirty="0">
                <a:latin typeface="Tahoma" panose="020B0604030504040204" pitchFamily="34" charset="0"/>
                <a:cs typeface="Tahoma" panose="020B0604030504040204" pitchFamily="34" charset="0"/>
              </a:rPr>
              <a:t>Lacking Teachers and Textbooks, India’s Schools Turn to Khan Academy to Survive, NY Times</a:t>
            </a:r>
            <a:r>
              <a:rPr lang="en-US" sz="2400" b="1" dirty="0">
                <a:solidFill>
                  <a:schemeClr val="tx1"/>
                </a:solidFill>
                <a:latin typeface="Tahoma" panose="020B0604030504040204" pitchFamily="34" charset="0"/>
                <a:cs typeface="Tahoma" panose="020B0604030504040204" pitchFamily="34" charset="0"/>
              </a:rPr>
              <a:t>, </a:t>
            </a:r>
            <a:r>
              <a:rPr lang="en-US" sz="2400" b="1" dirty="0" err="1">
                <a:solidFill>
                  <a:schemeClr val="tx1"/>
                </a:solidFill>
                <a:latin typeface="Tahoma" panose="020B0604030504040204" pitchFamily="34" charset="0"/>
                <a:cs typeface="Tahoma" panose="020B0604030504040204" pitchFamily="34" charset="0"/>
              </a:rPr>
              <a:t>Anupama</a:t>
            </a:r>
            <a:r>
              <a:rPr lang="en-US" sz="2400" b="1" dirty="0">
                <a:solidFill>
                  <a:schemeClr val="tx1"/>
                </a:solidFill>
                <a:latin typeface="Tahoma" panose="020B0604030504040204" pitchFamily="34" charset="0"/>
                <a:cs typeface="Tahoma" panose="020B0604030504040204" pitchFamily="34" charset="0"/>
              </a:rPr>
              <a:t> </a:t>
            </a:r>
            <a:r>
              <a:rPr lang="en-US" sz="2400" b="1" dirty="0" err="1">
                <a:solidFill>
                  <a:schemeClr val="tx1"/>
                </a:solidFill>
                <a:latin typeface="Tahoma" panose="020B0604030504040204" pitchFamily="34" charset="0"/>
                <a:cs typeface="Tahoma" panose="020B0604030504040204" pitchFamily="34" charset="0"/>
              </a:rPr>
              <a:t>Chandrasekaran</a:t>
            </a:r>
            <a:r>
              <a:rPr lang="en-US" sz="800" b="1" i="1" dirty="0">
                <a:latin typeface="Tahoma" panose="020B0604030504040204" pitchFamily="34" charset="0"/>
                <a:cs typeface="Tahoma" panose="020B0604030504040204" pitchFamily="34" charset="0"/>
              </a:rPr>
              <a:t/>
            </a:r>
            <a:br>
              <a:rPr lang="en-US" sz="800" b="1" i="1" dirty="0">
                <a:latin typeface="Tahoma" panose="020B0604030504040204" pitchFamily="34" charset="0"/>
                <a:cs typeface="Tahoma" panose="020B0604030504040204" pitchFamily="34" charset="0"/>
              </a:rPr>
            </a:br>
            <a:r>
              <a:rPr lang="en-US" sz="800" b="1" i="1" dirty="0">
                <a:latin typeface="Tahoma" panose="020B0604030504040204" pitchFamily="34" charset="0"/>
                <a:cs typeface="Tahoma" panose="020B0604030504040204" pitchFamily="34" charset="0"/>
                <a:hlinkClick r:id="rId2"/>
              </a:rPr>
              <a:t>http://india.blogs.nytimes.com/2012/10/15/lacking-teachers-and-textbooks-indias-schools-turn-to-khan-academy-to-survive/</a:t>
            </a:r>
            <a:r>
              <a:rPr lang="en-US" sz="800" b="1" i="1" dirty="0">
                <a:latin typeface="Tahoma" panose="020B0604030504040204" pitchFamily="34" charset="0"/>
                <a:cs typeface="Tahoma" panose="020B0604030504040204" pitchFamily="34" charset="0"/>
              </a:rPr>
              <a:t> </a:t>
            </a:r>
            <a:endParaRPr lang="en-US" sz="800" b="1" dirty="0">
              <a:latin typeface="Tahoma" panose="020B0604030504040204" pitchFamily="34" charset="0"/>
              <a:cs typeface="Tahoma" panose="020B0604030504040204" pitchFamily="34" charset="0"/>
            </a:endParaRPr>
          </a:p>
        </p:txBody>
      </p:sp>
      <p:pic>
        <p:nvPicPr>
          <p:cNvPr id="218115" name="Picture 2" descr="New York Tim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667000"/>
            <a:ext cx="419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2" descr="Students at Sree Karpagavalli Vidhyalaya school in Chennai, Tamil Nadu, watching Khan Academy math vide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9957" y="3091543"/>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TextBox 5"/>
          <p:cNvSpPr txBox="1">
            <a:spLocks noChangeArrowheads="1"/>
          </p:cNvSpPr>
          <p:nvPr/>
        </p:nvSpPr>
        <p:spPr bwMode="auto">
          <a:xfrm>
            <a:off x="2286000" y="6096051"/>
            <a:ext cx="777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b="1">
                <a:solidFill>
                  <a:srgbClr val="000000"/>
                </a:solidFill>
                <a:latin typeface="Tahoma" panose="020B0604030504040204" pitchFamily="34" charset="0"/>
                <a:cs typeface="Tahoma" panose="020B0604030504040204" pitchFamily="34" charset="0"/>
              </a:rPr>
              <a:t>Students at Sree Karpagavalli Vidhyalaya school in Chennai, Tamil Nadu, watching Khan Academy math videos.</a:t>
            </a:r>
          </a:p>
        </p:txBody>
      </p:sp>
      <p:pic>
        <p:nvPicPr>
          <p:cNvPr id="6" name="Picture 2"/>
          <p:cNvPicPr>
            <a:picLocks noChangeAspect="1" noChangeArrowheads="1"/>
          </p:cNvPicPr>
          <p:nvPr/>
        </p:nvPicPr>
        <p:blipFill>
          <a:blip r:embed="rId6" cstate="print"/>
          <a:srcRect l="11905" t="18823" r="38095" b="2745"/>
          <a:stretch>
            <a:fillRect/>
          </a:stretch>
        </p:blipFill>
        <p:spPr bwMode="auto">
          <a:xfrm>
            <a:off x="1594757" y="3091543"/>
            <a:ext cx="3069771" cy="2923368"/>
          </a:xfrm>
          <a:prstGeom prst="rect">
            <a:avLst/>
          </a:prstGeom>
          <a:noFill/>
          <a:ln w="9525">
            <a:noFill/>
            <a:miter lim="800000"/>
            <a:headEnd/>
            <a:tailEnd/>
          </a:ln>
        </p:spPr>
      </p:pic>
    </p:spTree>
    <p:extLst>
      <p:ext uri="{BB962C8B-B14F-4D97-AF65-F5344CB8AC3E}">
        <p14:creationId xmlns:p14="http://schemas.microsoft.com/office/powerpoint/2010/main" val="1382882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40806"/>
            <a:ext cx="8001000" cy="2326194"/>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 2015</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Here Comes Professor Everybody: The ‘sharing economy’ meets higher education,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Chronicle of Higher Education, Jeffrey R. Young</a:t>
            </a:r>
            <a:r>
              <a:rPr lang="en-US" sz="1050" b="1" dirty="0">
                <a:latin typeface="Tahoma" panose="020B0604030504040204" pitchFamily="34" charset="0"/>
                <a:ea typeface="Tahoma" panose="020B0604030504040204" pitchFamily="34" charset="0"/>
                <a:cs typeface="Tahoma" panose="020B0604030504040204" pitchFamily="34" charset="0"/>
              </a:rPr>
              <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http://chronicle.com/article/Here-Comes-Professor-Everybody/151445/?cid=at</a:t>
            </a:r>
            <a:r>
              <a:rPr lang="en-US" sz="1050" b="1" dirty="0">
                <a:latin typeface="Tahoma" panose="020B0604030504040204" pitchFamily="34" charset="0"/>
                <a:ea typeface="Tahoma" panose="020B0604030504040204" pitchFamily="34" charset="0"/>
                <a:cs typeface="Tahoma" panose="020B0604030504040204" pitchFamily="34" charset="0"/>
              </a:rPr>
              <a:t> </a:t>
            </a:r>
          </a:p>
        </p:txBody>
      </p:sp>
      <p:sp>
        <p:nvSpPr>
          <p:cNvPr id="5" name="TextBox 4"/>
          <p:cNvSpPr txBox="1"/>
          <p:nvPr/>
        </p:nvSpPr>
        <p:spPr>
          <a:xfrm>
            <a:off x="2743200" y="5726638"/>
            <a:ext cx="6781800" cy="923330"/>
          </a:xfrm>
          <a:prstGeom prst="rect">
            <a:avLst/>
          </a:prstGeom>
          <a:noFill/>
        </p:spPr>
        <p:txBody>
          <a:bodyPr wrap="square" rtlCol="0">
            <a:spAutoFit/>
          </a:bodyPr>
          <a:lstStyle/>
          <a:p>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Kevin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deLaplante</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an associate professor at Iowa State U., makes an average of $2,500 per month teaching from his home studio (above) on sites like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Udemy</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623964"/>
            <a:ext cx="4648200" cy="3102674"/>
          </a:xfrm>
          <a:prstGeom prst="rect">
            <a:avLst/>
          </a:prstGeom>
        </p:spPr>
      </p:pic>
    </p:spTree>
    <p:extLst>
      <p:ext uri="{BB962C8B-B14F-4D97-AF65-F5344CB8AC3E}">
        <p14:creationId xmlns:p14="http://schemas.microsoft.com/office/powerpoint/2010/main" val="23849216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Title 1"/>
          <p:cNvSpPr>
            <a:spLocks noGrp="1"/>
          </p:cNvSpPr>
          <p:nvPr>
            <p:ph type="title"/>
          </p:nvPr>
        </p:nvSpPr>
        <p:spPr>
          <a:xfrm>
            <a:off x="2068513" y="914400"/>
            <a:ext cx="8229600" cy="1143000"/>
          </a:xfrm>
        </p:spPr>
        <p:txBody>
          <a:bodyPr/>
          <a:lstStyle/>
          <a:p>
            <a:r>
              <a:rPr lang="en-US" altLang="en-US" sz="3600" b="1" dirty="0" smtClean="0">
                <a:solidFill>
                  <a:srgbClr val="FF0000"/>
                </a:solidFill>
                <a:latin typeface="Tahoma" panose="020B0604030504040204" pitchFamily="34" charset="0"/>
                <a:cs typeface="Tahoma" panose="020B0604030504040204" pitchFamily="34" charset="0"/>
              </a:rPr>
              <a:t>Web Conferencing</a:t>
            </a:r>
            <a:r>
              <a:rPr lang="en-US" altLang="en-US" sz="3600" b="1" dirty="0">
                <a:latin typeface="Tahoma" panose="020B0604030504040204" pitchFamily="34" charset="0"/>
                <a:cs typeface="Tahoma" panose="020B0604030504040204" pitchFamily="34" charset="0"/>
              </a:rPr>
              <a:t/>
            </a:r>
            <a:br>
              <a:rPr lang="en-US" altLang="en-US" sz="36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Dubai to Puerto Rico (Edgar Leon)</a:t>
            </a:r>
            <a:r>
              <a:rPr lang="en-US" altLang="en-US" b="1" dirty="0" smtClean="0">
                <a:latin typeface="Tahoma" panose="020B0604030504040204" pitchFamily="34" charset="0"/>
                <a:cs typeface="Tahoma" panose="020B0604030504040204" pitchFamily="34" charset="0"/>
              </a:rPr>
              <a:t/>
            </a:r>
            <a:br>
              <a:rPr lang="en-US" altLang="en-US" b="1" dirty="0" smtClean="0">
                <a:latin typeface="Tahoma" panose="020B0604030504040204" pitchFamily="34" charset="0"/>
                <a:cs typeface="Tahoma" panose="020B0604030504040204" pitchFamily="34" charset="0"/>
              </a:rPr>
            </a:br>
            <a:r>
              <a:rPr lang="en-US" altLang="en-US" sz="1000" b="1" dirty="0">
                <a:latin typeface="Tahoma" panose="020B0604030504040204" pitchFamily="34" charset="0"/>
                <a:cs typeface="Tahoma" panose="020B0604030504040204" pitchFamily="34" charset="0"/>
                <a:hlinkClick r:id="rId2"/>
              </a:rPr>
              <a:t>https://www.youtube.com/watch?v=Imxw0YwTh2Y&amp;list=UUClhO-jnvl1pEXd9Skv-_Iw</a:t>
            </a:r>
            <a:r>
              <a:rPr lang="en-US" altLang="en-US" sz="1000" b="1" dirty="0">
                <a:latin typeface="Tahoma" panose="020B0604030504040204" pitchFamily="34" charset="0"/>
                <a:cs typeface="Tahoma" panose="020B0604030504040204" pitchFamily="34" charset="0"/>
              </a:rPr>
              <a:t> </a:t>
            </a:r>
          </a:p>
        </p:txBody>
      </p:sp>
      <p:pic>
        <p:nvPicPr>
          <p:cNvPr id="1013763" name="Picture 2"/>
          <p:cNvPicPr>
            <a:picLocks noChangeAspect="1"/>
          </p:cNvPicPr>
          <p:nvPr/>
        </p:nvPicPr>
        <p:blipFill>
          <a:blip r:embed="rId3">
            <a:extLst>
              <a:ext uri="{28A0092B-C50C-407E-A947-70E740481C1C}">
                <a14:useLocalDpi xmlns:a14="http://schemas.microsoft.com/office/drawing/2010/main" val="0"/>
              </a:ext>
            </a:extLst>
          </a:blip>
          <a:srcRect l="8084" t="25751" r="11975" b="2145"/>
          <a:stretch>
            <a:fillRect/>
          </a:stretch>
        </p:blipFill>
        <p:spPr bwMode="auto">
          <a:xfrm>
            <a:off x="1741489" y="2438400"/>
            <a:ext cx="85566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983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a:xfrm>
            <a:off x="2209800" y="274638"/>
            <a:ext cx="7924800" cy="1935162"/>
          </a:xfrm>
        </p:spPr>
        <p:txBody>
          <a:bodyPr/>
          <a:lstStyle/>
          <a:p>
            <a:r>
              <a:rPr lang="en-US" sz="4000">
                <a:solidFill>
                  <a:srgbClr val="FF0000"/>
                </a:solidFill>
                <a:latin typeface="Tahoma" panose="020B0604030504040204" pitchFamily="34" charset="0"/>
                <a:cs typeface="Tahoma" panose="020B0604030504040204" pitchFamily="34" charset="0"/>
              </a:rPr>
              <a:t>February 22, 2013 </a:t>
            </a:r>
            <a:r>
              <a:rPr lang="en-US" sz="3200">
                <a:latin typeface="Tahoma" panose="020B0604030504040204" pitchFamily="34" charset="0"/>
                <a:cs typeface="Tahoma" panose="020B0604030504040204" pitchFamily="34" charset="0"/>
              </a:rPr>
              <a:t/>
            </a:r>
            <a:br>
              <a:rPr lang="en-US" sz="3200">
                <a:latin typeface="Tahoma" panose="020B0604030504040204" pitchFamily="34" charset="0"/>
                <a:cs typeface="Tahoma" panose="020B0604030504040204" pitchFamily="34" charset="0"/>
              </a:rPr>
            </a:br>
            <a:r>
              <a:rPr lang="en-US" sz="3200">
                <a:latin typeface="Tahoma" panose="020B0604030504040204" pitchFamily="34" charset="0"/>
                <a:cs typeface="Tahoma" panose="020B0604030504040204" pitchFamily="34" charset="0"/>
              </a:rPr>
              <a:t>NASA's spacey Google+ Hangout shows off zero-G antics – and cats!</a:t>
            </a:r>
            <a:r>
              <a:rPr lang="en-US" smtClean="0">
                <a:latin typeface="Tahoma" panose="020B0604030504040204" pitchFamily="34" charset="0"/>
                <a:cs typeface="Tahoma" panose="020B0604030504040204" pitchFamily="34" charset="0"/>
              </a:rPr>
              <a:t/>
            </a:r>
            <a:br>
              <a:rPr lang="en-US" smtClean="0">
                <a:latin typeface="Tahoma" panose="020B0604030504040204" pitchFamily="34" charset="0"/>
                <a:cs typeface="Tahoma" panose="020B0604030504040204" pitchFamily="34" charset="0"/>
              </a:rPr>
            </a:br>
            <a:r>
              <a:rPr lang="en-US" sz="800">
                <a:latin typeface="Tahoma" panose="020B0604030504040204" pitchFamily="34" charset="0"/>
                <a:cs typeface="Tahoma" panose="020B0604030504040204" pitchFamily="34" charset="0"/>
                <a:hlinkClick r:id="rId2"/>
              </a:rPr>
              <a:t>http://cosmiclog.nbcnews.com/_news/2013/02/22/17057588-nasas-spacey-google-hangout-shows-off-zero-g-antics-and-cats?lite</a:t>
            </a:r>
            <a:r>
              <a:rPr lang="en-US" sz="800">
                <a:latin typeface="Tahoma" panose="020B0604030504040204" pitchFamily="34" charset="0"/>
                <a:cs typeface="Tahoma" panose="020B0604030504040204" pitchFamily="34" charset="0"/>
              </a:rPr>
              <a:t> </a:t>
            </a:r>
          </a:p>
        </p:txBody>
      </p:sp>
      <p:pic>
        <p:nvPicPr>
          <p:cNvPr id="277507" name="Picture 2" descr="http://m.static.newsvine.com/servista/imagesizer?file=boyle74463BE9-3C73-496A-52E8-FA87D8F314E5.jpg&amp;width=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362301"/>
            <a:ext cx="65532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103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1674795" y="658967"/>
            <a:ext cx="8316227" cy="2052758"/>
          </a:xfrm>
        </p:spPr>
        <p:txBody>
          <a:bodyPr/>
          <a:lstStyle/>
          <a:p>
            <a:r>
              <a:rPr lang="en-US" sz="3600" b="1" dirty="0" smtClean="0">
                <a:solidFill>
                  <a:srgbClr val="FF0000"/>
                </a:solidFill>
                <a:latin typeface="Tahoma" pitchFamily="34" charset="0"/>
                <a:cs typeface="Tahoma" pitchFamily="34" charset="0"/>
              </a:rPr>
              <a:t>Short </a:t>
            </a:r>
            <a:r>
              <a:rPr lang="en-US" sz="3600" b="1" dirty="0">
                <a:solidFill>
                  <a:srgbClr val="FF0000"/>
                </a:solidFill>
                <a:latin typeface="Tahoma" pitchFamily="34" charset="0"/>
                <a:cs typeface="Tahoma" pitchFamily="34" charset="0"/>
              </a:rPr>
              <a:t>Video Anchors </a:t>
            </a:r>
            <a:r>
              <a:rPr lang="en-US" sz="2400" b="1" dirty="0">
                <a:latin typeface="Tahoma" pitchFamily="34" charset="0"/>
                <a:cs typeface="Tahoma" pitchFamily="34" charset="0"/>
              </a:rPr>
              <a:t/>
            </a:r>
            <a:br>
              <a:rPr lang="en-US" sz="2400" b="1" dirty="0">
                <a:latin typeface="Tahoma" pitchFamily="34" charset="0"/>
                <a:cs typeface="Tahoma" pitchFamily="34" charset="0"/>
              </a:rPr>
            </a:br>
            <a:r>
              <a:rPr lang="en-US" sz="2100" b="1" dirty="0">
                <a:latin typeface="Tahoma" pitchFamily="34" charset="0"/>
                <a:cs typeface="Tahoma" pitchFamily="34" charset="0"/>
              </a:rPr>
              <a:t>(e.g., </a:t>
            </a:r>
            <a:r>
              <a:rPr lang="en-US" sz="2100" b="1" dirty="0" err="1">
                <a:solidFill>
                  <a:srgbClr val="FF0000"/>
                </a:solidFill>
                <a:latin typeface="Tahoma" pitchFamily="34" charset="0"/>
                <a:cs typeface="Tahoma" pitchFamily="34" charset="0"/>
              </a:rPr>
              <a:t>TubeChop</a:t>
            </a:r>
            <a:r>
              <a:rPr lang="en-US" sz="2100" b="1" dirty="0">
                <a:latin typeface="Tahoma" pitchFamily="34" charset="0"/>
                <a:cs typeface="Tahoma" pitchFamily="34" charset="0"/>
              </a:rPr>
              <a:t> of V-PORTAL: Video Primers in an Online Repository of e-Teaching and </a:t>
            </a:r>
            <a:r>
              <a:rPr lang="en-US" sz="2100" b="1" dirty="0" smtClean="0">
                <a:latin typeface="Tahoma" pitchFamily="34" charset="0"/>
                <a:cs typeface="Tahoma" pitchFamily="34" charset="0"/>
              </a:rPr>
              <a:t>Learning</a:t>
            </a:r>
            <a:r>
              <a:rPr lang="en-US" sz="2100" b="1" dirty="0">
                <a:latin typeface="Tahoma" pitchFamily="34" charset="0"/>
                <a:cs typeface="Tahoma" pitchFamily="34" charset="0"/>
              </a:rPr>
              <a:t>)</a:t>
            </a:r>
            <a:r>
              <a:rPr lang="en-US" sz="1800" b="1" dirty="0">
                <a:latin typeface="Tahoma" pitchFamily="34" charset="0"/>
                <a:cs typeface="Tahoma" pitchFamily="34" charset="0"/>
              </a:rPr>
              <a:t/>
            </a:r>
            <a:br>
              <a:rPr lang="en-US" sz="1800" b="1" dirty="0">
                <a:latin typeface="Tahoma" pitchFamily="34" charset="0"/>
                <a:cs typeface="Tahoma" pitchFamily="34" charset="0"/>
              </a:rPr>
            </a:br>
            <a:r>
              <a:rPr lang="en-US" sz="1800" b="1" dirty="0">
                <a:latin typeface="Tahoma" pitchFamily="34" charset="0"/>
                <a:cs typeface="Tahoma" pitchFamily="34" charset="0"/>
              </a:rPr>
              <a:t> </a:t>
            </a:r>
            <a:r>
              <a:rPr lang="en-US" sz="1800" b="1" dirty="0">
                <a:latin typeface="Tahoma" pitchFamily="34" charset="0"/>
                <a:cs typeface="Tahoma" pitchFamily="34" charset="0"/>
                <a:hlinkClick r:id="rId2"/>
              </a:rPr>
              <a:t>http://www.tubechop.com/watch/378752</a:t>
            </a:r>
            <a:r>
              <a:rPr lang="en-US" sz="1800" b="1" dirty="0">
                <a:latin typeface="Tahoma" pitchFamily="34" charset="0"/>
                <a:cs typeface="Tahoma" pitchFamily="34" charset="0"/>
              </a:rPr>
              <a:t> </a:t>
            </a:r>
          </a:p>
        </p:txBody>
      </p:sp>
      <p:pic>
        <p:nvPicPr>
          <p:cNvPr id="218115" name="Picture 2"/>
          <p:cNvPicPr>
            <a:picLocks noChangeAspect="1" noChangeArrowheads="1"/>
          </p:cNvPicPr>
          <p:nvPr/>
        </p:nvPicPr>
        <p:blipFill rotWithShape="1">
          <a:blip r:embed="rId3" cstate="print"/>
          <a:srcRect l="20952" t="22352" r="24328" b="15632"/>
          <a:stretch/>
        </p:blipFill>
        <p:spPr bwMode="auto">
          <a:xfrm>
            <a:off x="2643602" y="2711725"/>
            <a:ext cx="5980633" cy="4115072"/>
          </a:xfrm>
          <a:prstGeom prst="rect">
            <a:avLst/>
          </a:prstGeom>
          <a:noFill/>
          <a:ln w="9525">
            <a:noFill/>
            <a:miter lim="800000"/>
            <a:headEnd/>
            <a:tailEnd/>
          </a:ln>
        </p:spPr>
      </p:pic>
    </p:spTree>
    <p:extLst>
      <p:ext uri="{BB962C8B-B14F-4D97-AF65-F5344CB8AC3E}">
        <p14:creationId xmlns:p14="http://schemas.microsoft.com/office/powerpoint/2010/main" val="1584415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a:xfrm>
            <a:off x="1905000" y="685800"/>
            <a:ext cx="8382000" cy="1828800"/>
          </a:xfrm>
        </p:spPr>
        <p:txBody>
          <a:bodyPr/>
          <a:lstStyle/>
          <a:p>
            <a:r>
              <a:rPr lang="en-US" alt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25, 2014</a:t>
            </a:r>
            <a:r>
              <a:rPr lang="en-US" altLang="en-US" sz="2800" b="1" dirty="0">
                <a:latin typeface="Tahoma" panose="020B0604030504040204" pitchFamily="34" charset="0"/>
                <a:ea typeface="Tahoma" panose="020B0604030504040204" pitchFamily="34" charset="0"/>
                <a:cs typeface="Tahoma" panose="020B0604030504040204" pitchFamily="34" charset="0"/>
              </a:rPr>
              <a:t/>
            </a:r>
            <a:br>
              <a:rPr lang="en-US" alt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OER Research Hub, OER Evidence Report:</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Building Understanding of Open Education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2013-2014</a:t>
            </a:r>
            <a:r>
              <a:rPr lang="en-US" altLang="en-US" sz="1400" b="1" dirty="0">
                <a:latin typeface="Tahoma" panose="020B0604030504040204" pitchFamily="34" charset="0"/>
                <a:ea typeface="Tahoma" panose="020B0604030504040204" pitchFamily="34" charset="0"/>
                <a:cs typeface="Tahoma" panose="020B0604030504040204" pitchFamily="34" charset="0"/>
              </a:rPr>
              <a:t/>
            </a:r>
            <a:br>
              <a:rPr lang="en-US" altLang="en-US" sz="1400" b="1" dirty="0">
                <a:latin typeface="Tahoma" panose="020B0604030504040204" pitchFamily="34" charset="0"/>
                <a:ea typeface="Tahoma" panose="020B0604030504040204" pitchFamily="34" charset="0"/>
                <a:cs typeface="Tahoma" panose="020B0604030504040204" pitchFamily="34" charset="0"/>
              </a:rPr>
            </a:br>
            <a:r>
              <a:rPr lang="en-US" altLang="en-US" sz="1100" b="1" dirty="0">
                <a:latin typeface="Tahoma" panose="020B0604030504040204" pitchFamily="34" charset="0"/>
                <a:ea typeface="Tahoma" panose="020B0604030504040204" pitchFamily="34" charset="0"/>
                <a:cs typeface="Tahoma" panose="020B0604030504040204" pitchFamily="34" charset="0"/>
                <a:hlinkClick r:id="rId2"/>
              </a:rPr>
              <a:t>http://oerresearchhub.files.wordpress.com/2014/11/oerrh-evidence-report-2014.pdf</a:t>
            </a:r>
            <a:r>
              <a:rPr lang="en-US" altLang="en-US" sz="11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t="16026" r="2000"/>
          <a:stretch/>
        </p:blipFill>
        <p:spPr>
          <a:xfrm>
            <a:off x="3295650" y="2895600"/>
            <a:ext cx="6000750" cy="3850176"/>
          </a:xfrm>
          <a:prstGeom prst="rect">
            <a:avLst/>
          </a:prstGeom>
        </p:spPr>
      </p:pic>
    </p:spTree>
    <p:extLst>
      <p:ext uri="{BB962C8B-B14F-4D97-AF65-F5344CB8AC3E}">
        <p14:creationId xmlns:p14="http://schemas.microsoft.com/office/powerpoint/2010/main" val="30999843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III: Lessons Learned…</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169200" y="1591200"/>
            <a:ext cx="5778000" cy="4333500"/>
          </a:xfrm>
          <a:prstGeom prst="rect">
            <a:avLst/>
          </a:prstGeom>
        </p:spPr>
      </p:pic>
      <p:pic>
        <p:nvPicPr>
          <p:cNvPr id="6" name="Picture 5"/>
          <p:cNvPicPr>
            <a:picLocks noChangeAspect="1"/>
          </p:cNvPicPr>
          <p:nvPr/>
        </p:nvPicPr>
        <p:blipFill>
          <a:blip r:embed="rId3"/>
          <a:stretch>
            <a:fillRect/>
          </a:stretch>
        </p:blipFill>
        <p:spPr>
          <a:xfrm>
            <a:off x="5469555" y="1591200"/>
            <a:ext cx="6722445" cy="4407300"/>
          </a:xfrm>
          <a:prstGeom prst="rect">
            <a:avLst/>
          </a:prstGeom>
        </p:spPr>
      </p:pic>
    </p:spTree>
    <p:extLst>
      <p:ext uri="{BB962C8B-B14F-4D97-AF65-F5344CB8AC3E}">
        <p14:creationId xmlns:p14="http://schemas.microsoft.com/office/powerpoint/2010/main" val="2293374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8"/>
          <p:cNvSpPr>
            <a:spLocks noGrp="1" noChangeArrowheads="1"/>
          </p:cNvSpPr>
          <p:nvPr>
            <p:ph type="title"/>
          </p:nvPr>
        </p:nvSpPr>
        <p:spPr>
          <a:xfrm>
            <a:off x="1752600" y="381000"/>
            <a:ext cx="8610600" cy="1600200"/>
          </a:xfrm>
        </p:spPr>
        <p:txBody>
          <a:bodyPr/>
          <a:lstStyle/>
          <a:p>
            <a:r>
              <a:rPr lang="en-US" sz="3200" b="1" dirty="0" smtClean="0">
                <a:solidFill>
                  <a:srgbClr val="FF0000"/>
                </a:solidFill>
                <a:latin typeface="Tahoma" pitchFamily="34" charset="0"/>
                <a:cs typeface="Tahoma" pitchFamily="34" charset="0"/>
              </a:rPr>
              <a:t>Lesson #1. Combining </a:t>
            </a:r>
            <a:r>
              <a:rPr lang="en-US" sz="3200" b="1" dirty="0">
                <a:solidFill>
                  <a:srgbClr val="FF0000"/>
                </a:solidFill>
                <a:latin typeface="Tahoma" pitchFamily="34" charset="0"/>
                <a:cs typeface="Tahoma" pitchFamily="34" charset="0"/>
              </a:rPr>
              <a:t>Asynchronous and Synchronous </a:t>
            </a:r>
            <a:r>
              <a:rPr lang="en-US" sz="3200" b="1" dirty="0" smtClean="0">
                <a:solidFill>
                  <a:srgbClr val="FF0000"/>
                </a:solidFill>
                <a:latin typeface="Tahoma" pitchFamily="34" charset="0"/>
                <a:cs typeface="Tahoma" pitchFamily="34" charset="0"/>
              </a:rPr>
              <a:t>Events </a:t>
            </a:r>
            <a:br>
              <a:rPr lang="en-US" sz="3200" b="1" dirty="0" smtClean="0">
                <a:solidFill>
                  <a:srgbClr val="FF0000"/>
                </a:solidFill>
                <a:latin typeface="Tahoma" pitchFamily="34" charset="0"/>
                <a:cs typeface="Tahoma" pitchFamily="34" charset="0"/>
              </a:rPr>
            </a:br>
            <a:r>
              <a:rPr lang="en-US" sz="3200" b="1" dirty="0" smtClean="0">
                <a:solidFill>
                  <a:schemeClr val="tx1"/>
                </a:solidFill>
                <a:latin typeface="Tahoma" pitchFamily="34" charset="0"/>
                <a:cs typeface="Tahoma" pitchFamily="34" charset="0"/>
              </a:rPr>
              <a:t>(e.g., guest was David Merrill, 2007)</a:t>
            </a:r>
            <a:endParaRPr lang="en-US" sz="3200" b="1" dirty="0">
              <a:solidFill>
                <a:schemeClr val="tx1"/>
              </a:solidFill>
              <a:latin typeface="Tahoma" pitchFamily="34" charset="0"/>
            </a:endParaRPr>
          </a:p>
        </p:txBody>
      </p:sp>
      <p:pic>
        <p:nvPicPr>
          <p:cNvPr id="230403" name="Picture 3"/>
          <p:cNvPicPr>
            <a:picLocks noChangeAspect="1" noChangeArrowheads="1"/>
          </p:cNvPicPr>
          <p:nvPr/>
        </p:nvPicPr>
        <p:blipFill>
          <a:blip r:embed="rId2">
            <a:extLst>
              <a:ext uri="{28A0092B-C50C-407E-A947-70E740481C1C}">
                <a14:useLocalDpi xmlns:a14="http://schemas.microsoft.com/office/drawing/2010/main" val="0"/>
              </a:ext>
            </a:extLst>
          </a:blip>
          <a:srcRect t="8337" r="45215"/>
          <a:stretch>
            <a:fillRect/>
          </a:stretch>
        </p:blipFill>
        <p:spPr bwMode="auto">
          <a:xfrm>
            <a:off x="1339412" y="2340528"/>
            <a:ext cx="3765046" cy="451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008"/>
          <p:cNvPicPr>
            <a:picLocks noChangeAspect="1" noChangeArrowheads="1"/>
          </p:cNvPicPr>
          <p:nvPr/>
        </p:nvPicPr>
        <p:blipFill rotWithShape="1">
          <a:blip r:embed="rId3">
            <a:extLst>
              <a:ext uri="{28A0092B-C50C-407E-A947-70E740481C1C}">
                <a14:useLocalDpi xmlns:a14="http://schemas.microsoft.com/office/drawing/2010/main" val="0"/>
              </a:ext>
            </a:extLst>
          </a:blip>
          <a:srcRect l="634" b="18195"/>
          <a:stretch/>
        </p:blipFill>
        <p:spPr bwMode="auto">
          <a:xfrm>
            <a:off x="5444455" y="2493166"/>
            <a:ext cx="6655265" cy="436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721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5" name="Rectangle 3"/>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6" name="Rectangle 4"/>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7" name="Rectangle 5"/>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sp>
        <p:nvSpPr>
          <p:cNvPr id="3078" name="Rectangle 6"/>
          <p:cNvSpPr>
            <a:spLocks noChangeArrowheads="1"/>
          </p:cNvSpPr>
          <p:nvPr/>
        </p:nvSpPr>
        <p:spPr bwMode="auto">
          <a:xfrm>
            <a:off x="1892303" y="276225"/>
            <a:ext cx="6337300" cy="515938"/>
          </a:xfrm>
          <a:prstGeom prst="rect">
            <a:avLst/>
          </a:prstGeom>
          <a:noFill/>
          <a:ln w="12700">
            <a:noFill/>
            <a:miter lim="800000"/>
            <a:headEnd/>
            <a:tailEnd/>
          </a:ln>
        </p:spPr>
        <p:txBody>
          <a:bodyPr lIns="90488" tIns="44450" rIns="90488" bIns="44450">
            <a:spAutoFit/>
          </a:bodyPr>
          <a:lstStyle/>
          <a:p>
            <a:pPr eaLnBrk="0" fontAlgn="base" hangingPunct="0">
              <a:spcBef>
                <a:spcPct val="0"/>
              </a:spcBef>
              <a:spcAft>
                <a:spcPct val="0"/>
              </a:spcAft>
              <a:defRPr/>
            </a:pPr>
            <a:endParaRPr lang="en-US" sz="2800" b="1">
              <a:solidFill>
                <a:srgbClr val="000000"/>
              </a:solidFill>
              <a:latin typeface="Arial" panose="020B0604020202020204" pitchFamily="34" charset="0"/>
            </a:endParaRPr>
          </a:p>
        </p:txBody>
      </p:sp>
      <p:sp>
        <p:nvSpPr>
          <p:cNvPr id="3079" name="Rectangle 7"/>
          <p:cNvSpPr>
            <a:spLocks noChangeArrowheads="1"/>
          </p:cNvSpPr>
          <p:nvPr/>
        </p:nvSpPr>
        <p:spPr bwMode="auto">
          <a:xfrm>
            <a:off x="2346391" y="2713139"/>
            <a:ext cx="184151" cy="579437"/>
          </a:xfrm>
          <a:prstGeom prst="rect">
            <a:avLst/>
          </a:prstGeom>
          <a:noFill/>
          <a:ln w="12700">
            <a:noFill/>
            <a:miter lim="800000"/>
            <a:headEnd/>
            <a:tailEnd/>
          </a:ln>
        </p:spPr>
        <p:txBody>
          <a:bodyPr wrap="none" anchor="ctr"/>
          <a:lstStyle/>
          <a:p>
            <a:pPr eaLnBrk="0" fontAlgn="base" hangingPunct="0">
              <a:spcBef>
                <a:spcPct val="0"/>
              </a:spcBef>
              <a:spcAft>
                <a:spcPct val="0"/>
              </a:spcAft>
              <a:defRPr/>
            </a:pPr>
            <a:endParaRPr lang="en-US" sz="2800">
              <a:solidFill>
                <a:srgbClr val="000000"/>
              </a:solidFill>
            </a:endParaRPr>
          </a:p>
        </p:txBody>
      </p:sp>
      <p:pic>
        <p:nvPicPr>
          <p:cNvPr id="162824" name="Picture 8" descr="INST_C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232" y="1993533"/>
            <a:ext cx="44958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5" name="Rectangle 9"/>
          <p:cNvSpPr>
            <a:spLocks noGrp="1" noChangeArrowheads="1"/>
          </p:cNvSpPr>
          <p:nvPr>
            <p:ph type="title"/>
          </p:nvPr>
        </p:nvSpPr>
        <p:spPr>
          <a:xfrm>
            <a:off x="1534887" y="304901"/>
            <a:ext cx="9633856" cy="1630363"/>
          </a:xfrm>
        </p:spPr>
        <p:txBody>
          <a:bodyPr/>
          <a:lstStyle/>
          <a:p>
            <a:r>
              <a:rPr lang="en-US" sz="4000" b="1" dirty="0" smtClean="0">
                <a:latin typeface="Tahoma" panose="020B0604030504040204" pitchFamily="34" charset="0"/>
                <a:cs typeface="Tahoma" panose="020B0604030504040204" pitchFamily="34" charset="0"/>
              </a:rPr>
              <a:t>Synchronous + Asynchronous </a:t>
            </a:r>
            <a:br>
              <a:rPr lang="en-US" sz="4000" b="1" dirty="0" smtClean="0">
                <a:latin typeface="Tahoma" panose="020B0604030504040204" pitchFamily="34" charset="0"/>
                <a:cs typeface="Tahoma" panose="020B0604030504040204" pitchFamily="34" charset="0"/>
              </a:rPr>
            </a:br>
            <a:r>
              <a:rPr lang="en-US" sz="2800" b="1" dirty="0" smtClean="0">
                <a:latin typeface="Tahoma" panose="020B0604030504040204" pitchFamily="34" charset="0"/>
                <a:cs typeface="Tahoma" panose="020B0604030504040204" pitchFamily="34" charset="0"/>
              </a:rPr>
              <a:t>(e.g., Elliot </a:t>
            </a:r>
            <a:r>
              <a:rPr lang="en-US" sz="2800" b="1" dirty="0" err="1" smtClean="0">
                <a:latin typeface="Tahoma" panose="020B0604030504040204" pitchFamily="34" charset="0"/>
                <a:cs typeface="Tahoma" panose="020B0604030504040204" pitchFamily="34" charset="0"/>
              </a:rPr>
              <a:t>Soloway</a:t>
            </a:r>
            <a:r>
              <a:rPr lang="en-US" sz="2800" b="1" dirty="0" smtClean="0">
                <a:latin typeface="Tahoma" panose="020B0604030504040204" pitchFamily="34" charset="0"/>
                <a:cs typeface="Tahoma" panose="020B0604030504040204" pitchFamily="34" charset="0"/>
              </a:rPr>
              <a:t> and David Palumbo, 1995)</a:t>
            </a:r>
            <a:endParaRPr lang="en-US" sz="2800" b="1" dirty="0">
              <a:latin typeface="Tahoma" panose="020B0604030504040204" pitchFamily="34" charset="0"/>
              <a:cs typeface="Tahoma" panose="020B0604030504040204" pitchFamily="34" charset="0"/>
            </a:endParaRPr>
          </a:p>
        </p:txBody>
      </p:sp>
      <p:pic>
        <p:nvPicPr>
          <p:cNvPr id="162826" name="Picture 10" descr="W. W. Wright Education Building">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06185" y="1963740"/>
            <a:ext cx="4267200" cy="3481388"/>
          </a:xfrm>
        </p:spPr>
      </p:pic>
      <p:pic>
        <p:nvPicPr>
          <p:cNvPr id="2" name="Picture 1"/>
          <p:cNvPicPr>
            <a:picLocks noChangeAspect="1"/>
          </p:cNvPicPr>
          <p:nvPr/>
        </p:nvPicPr>
        <p:blipFill>
          <a:blip r:embed="rId6"/>
          <a:stretch>
            <a:fillRect/>
          </a:stretch>
        </p:blipFill>
        <p:spPr>
          <a:xfrm>
            <a:off x="9576881" y="4245076"/>
            <a:ext cx="2251443" cy="2541951"/>
          </a:xfrm>
          <a:prstGeom prst="rect">
            <a:avLst/>
          </a:prstGeom>
        </p:spPr>
      </p:pic>
      <p:pic>
        <p:nvPicPr>
          <p:cNvPr id="3" name="Picture 2"/>
          <p:cNvPicPr>
            <a:picLocks noChangeAspect="1"/>
          </p:cNvPicPr>
          <p:nvPr/>
        </p:nvPicPr>
        <p:blipFill>
          <a:blip r:embed="rId7"/>
          <a:stretch>
            <a:fillRect/>
          </a:stretch>
        </p:blipFill>
        <p:spPr>
          <a:xfrm>
            <a:off x="9533337" y="1963840"/>
            <a:ext cx="2251443" cy="2251443"/>
          </a:xfrm>
          <a:prstGeom prst="rect">
            <a:avLst/>
          </a:prstGeom>
        </p:spPr>
      </p:pic>
      <p:pic>
        <p:nvPicPr>
          <p:cNvPr id="4" name="Picture 3"/>
          <p:cNvPicPr>
            <a:picLocks noChangeAspect="1"/>
          </p:cNvPicPr>
          <p:nvPr/>
        </p:nvPicPr>
        <p:blipFill>
          <a:blip r:embed="rId8"/>
          <a:stretch>
            <a:fillRect/>
          </a:stretch>
        </p:blipFill>
        <p:spPr>
          <a:xfrm>
            <a:off x="12268409" y="1120082"/>
            <a:ext cx="750907" cy="701605"/>
          </a:xfrm>
          <a:prstGeom prst="rect">
            <a:avLst/>
          </a:prstGeom>
        </p:spPr>
      </p:pic>
    </p:spTree>
    <p:extLst>
      <p:ext uri="{BB962C8B-B14F-4D97-AF65-F5344CB8AC3E}">
        <p14:creationId xmlns:p14="http://schemas.microsoft.com/office/powerpoint/2010/main" val="339553990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#2. If Plan, No Instructor Required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32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Guest Session Run by Assistant)</a:t>
            </a:r>
            <a:endPar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2224507" y="1956065"/>
            <a:ext cx="7505124" cy="4810978"/>
          </a:xfrm>
          <a:prstGeom prst="rect">
            <a:avLst/>
          </a:prstGeom>
        </p:spPr>
      </p:pic>
    </p:spTree>
    <p:extLst>
      <p:ext uri="{BB962C8B-B14F-4D97-AF65-F5344CB8AC3E}">
        <p14:creationId xmlns:p14="http://schemas.microsoft.com/office/powerpoint/2010/main" val="8536261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 t="2677" r="13057" b="5011"/>
          <a:stretch/>
        </p:blipFill>
        <p:spPr bwMode="auto">
          <a:xfrm>
            <a:off x="2385860" y="2219100"/>
            <a:ext cx="7603200" cy="46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38400" y="623700"/>
            <a:ext cx="10363200" cy="1104900"/>
          </a:xfrm>
        </p:spPr>
        <p:txBody>
          <a:bodyPr/>
          <a:lstStyle/>
          <a:p>
            <a: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#3. Test the System </a:t>
            </a:r>
            <a:br>
              <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dirty="0" smtClean="0">
                <a:solidFill>
                  <a:schemeClr val="tx1"/>
                </a:solidFill>
                <a:latin typeface="Tahoma" panose="020B0604030504040204" pitchFamily="34" charset="0"/>
                <a:ea typeface="Tahoma" panose="020B0604030504040204" pitchFamily="34" charset="0"/>
                <a:cs typeface="Tahoma" panose="020B0604030504040204" pitchFamily="34" charset="0"/>
              </a:rPr>
              <a:t>(e.g., Guest No Video)</a:t>
            </a:r>
            <a:endParaRPr lang="en-US" sz="4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1" descr="image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62" y="2192171"/>
            <a:ext cx="8676408" cy="466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04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000" y="465300"/>
            <a:ext cx="10363200" cy="1104900"/>
          </a:xfrm>
        </p:spPr>
        <p:txBody>
          <a:bodyPr/>
          <a:lstStyle/>
          <a:p>
            <a:r>
              <a:rPr lang="en-US" sz="3600"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#4. Guest Starts Semester</a:t>
            </a:r>
            <a:r>
              <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smtClean="0">
                <a:latin typeface="Tahoma" panose="020B0604030504040204" pitchFamily="34" charset="0"/>
                <a:ea typeface="Tahoma" panose="020B0604030504040204" pitchFamily="34" charset="0"/>
                <a:cs typeface="Tahoma" panose="020B0604030504040204" pitchFamily="34" charset="0"/>
              </a:rPr>
              <a:t>Michael Horn and Curt Bonk, R685, August 20, 2012</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775618" name="Picture 5" descr="Description: cid:image005.png@01CD7F15.747ECC00"/>
          <p:cNvPicPr>
            <a:picLocks noChangeAspect="1" noChangeArrowheads="1"/>
          </p:cNvPicPr>
          <p:nvPr/>
        </p:nvPicPr>
        <p:blipFill>
          <a:blip r:embed="rId2" cstate="print"/>
          <a:srcRect/>
          <a:stretch>
            <a:fillRect/>
          </a:stretch>
        </p:blipFill>
        <p:spPr bwMode="auto">
          <a:xfrm>
            <a:off x="1524000" y="1834071"/>
            <a:ext cx="8991600" cy="4794367"/>
          </a:xfrm>
          <a:prstGeom prst="rect">
            <a:avLst/>
          </a:prstGeom>
          <a:noFill/>
          <a:ln w="9525">
            <a:noFill/>
            <a:miter lim="800000"/>
            <a:headEnd/>
            <a:tailEnd/>
          </a:ln>
        </p:spPr>
      </p:pic>
    </p:spTree>
    <p:extLst>
      <p:ext uri="{BB962C8B-B14F-4D97-AF65-F5344CB8AC3E}">
        <p14:creationId xmlns:p14="http://schemas.microsoft.com/office/powerpoint/2010/main" val="3193424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2362200" y="342900"/>
            <a:ext cx="7924800" cy="1943100"/>
          </a:xfrm>
        </p:spPr>
        <p:txBody>
          <a:bodyPr/>
          <a:lstStyle/>
          <a:p>
            <a:r>
              <a:rPr lang="en-US" sz="3200" dirty="0" smtClean="0">
                <a:solidFill>
                  <a:srgbClr val="FF0000"/>
                </a:solidFill>
                <a:latin typeface="Tahoma" pitchFamily="34" charset="0"/>
                <a:ea typeface="SimSun" pitchFamily="2" charset="-122"/>
                <a:cs typeface="Tahoma" pitchFamily="34" charset="0"/>
              </a:rPr>
              <a:t>Lesson #5. Multiple Guest Experts</a:t>
            </a:r>
            <a:br>
              <a:rPr lang="en-US" sz="3200" dirty="0" smtClean="0">
                <a:solidFill>
                  <a:srgbClr val="FF0000"/>
                </a:solidFill>
                <a:latin typeface="Tahoma" pitchFamily="34" charset="0"/>
                <a:ea typeface="SimSun" pitchFamily="2" charset="-122"/>
                <a:cs typeface="Tahoma" pitchFamily="34" charset="0"/>
              </a:rPr>
            </a:br>
            <a:r>
              <a:rPr lang="en-US" sz="2200" dirty="0" smtClean="0">
                <a:latin typeface="Tahoma" panose="020B0604030504040204" pitchFamily="34" charset="0"/>
                <a:ea typeface="Tahoma" panose="020B0604030504040204" pitchFamily="34" charset="0"/>
                <a:cs typeface="Tahoma" panose="020B0604030504040204" pitchFamily="34" charset="0"/>
              </a:rPr>
              <a:t>Sara </a:t>
            </a:r>
            <a:r>
              <a:rPr lang="en-US" sz="2200" dirty="0">
                <a:latin typeface="Tahoma" panose="020B0604030504040204" pitchFamily="34" charset="0"/>
                <a:ea typeface="Tahoma" panose="020B0604030504040204" pitchFamily="34" charset="0"/>
                <a:cs typeface="Tahoma" panose="020B0604030504040204" pitchFamily="34" charset="0"/>
              </a:rPr>
              <a:t>de </a:t>
            </a:r>
            <a:r>
              <a:rPr lang="en-US" sz="2200" dirty="0" err="1">
                <a:latin typeface="Tahoma" panose="020B0604030504040204" pitchFamily="34" charset="0"/>
                <a:ea typeface="Tahoma" panose="020B0604030504040204" pitchFamily="34" charset="0"/>
                <a:cs typeface="Tahoma" panose="020B0604030504040204" pitchFamily="34" charset="0"/>
              </a:rPr>
              <a:t>Freitas</a:t>
            </a:r>
            <a:r>
              <a:rPr lang="en-US" sz="2200" dirty="0">
                <a:latin typeface="Tahoma" panose="020B0604030504040204" pitchFamily="34" charset="0"/>
                <a:ea typeface="Tahoma" panose="020B0604030504040204" pitchFamily="34" charset="0"/>
                <a:cs typeface="Tahoma" panose="020B0604030504040204" pitchFamily="34" charset="0"/>
              </a:rPr>
              <a:t> and Jim Hensman, U of Coventry, UK</a:t>
            </a: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u="sng" dirty="0">
                <a:latin typeface="Tahoma" panose="020B0604030504040204" pitchFamily="34" charset="0"/>
                <a:ea typeface="Tahoma" panose="020B0604030504040204" pitchFamily="34" charset="0"/>
                <a:cs typeface="Tahoma" panose="020B0604030504040204" pitchFamily="34" charset="0"/>
                <a:hlinkClick r:id="rId2"/>
              </a:rPr>
              <a:t>https://connect.iu.edu/p2ie1yx6z6x/</a:t>
            </a:r>
            <a:r>
              <a:rPr lang="en-US" sz="1400" u="sng" dirty="0">
                <a:latin typeface="Tahoma" panose="020B0604030504040204" pitchFamily="34" charset="0"/>
                <a:ea typeface="Tahoma" panose="020B0604030504040204" pitchFamily="34" charset="0"/>
                <a:cs typeface="Tahoma" panose="020B0604030504040204" pitchFamily="34" charset="0"/>
              </a:rPr>
              <a:t>)</a:t>
            </a:r>
            <a:r>
              <a:rPr lang="en-US" sz="1400" dirty="0">
                <a:latin typeface="Tahoma" panose="020B0604030504040204" pitchFamily="34" charset="0"/>
                <a:ea typeface="Tahoma" panose="020B0604030504040204" pitchFamily="34" charset="0"/>
                <a:cs typeface="Tahoma" panose="020B0604030504040204" pitchFamily="34" charset="0"/>
              </a:rPr>
              <a:t/>
            </a:r>
            <a:br>
              <a:rPr lang="en-US" sz="1400" dirty="0">
                <a:latin typeface="Tahoma" panose="020B0604030504040204" pitchFamily="34" charset="0"/>
                <a:ea typeface="Tahoma" panose="020B0604030504040204" pitchFamily="34" charset="0"/>
                <a:cs typeface="Tahoma" panose="020B0604030504040204" pitchFamily="34" charset="0"/>
              </a:rPr>
            </a:br>
            <a:r>
              <a:rPr lang="en-US" sz="2200" dirty="0">
                <a:latin typeface="Tahoma" panose="020B0604030504040204" pitchFamily="34" charset="0"/>
                <a:ea typeface="Tahoma" panose="020B0604030504040204" pitchFamily="34" charset="0"/>
                <a:cs typeface="Tahoma" panose="020B0604030504040204" pitchFamily="34" charset="0"/>
              </a:rPr>
              <a:t>Jay Cross, Berkeley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u="sng" dirty="0">
                <a:latin typeface="Tahoma" panose="020B0604030504040204" pitchFamily="34" charset="0"/>
                <a:ea typeface="Tahoma" panose="020B0604030504040204" pitchFamily="34" charset="0"/>
                <a:cs typeface="Tahoma" panose="020B0604030504040204" pitchFamily="34" charset="0"/>
                <a:hlinkClick r:id="rId3"/>
              </a:rPr>
              <a:t>https://connect.iu.edu/p4bytsoronh/</a:t>
            </a:r>
            <a:r>
              <a:rPr lang="en-US" sz="1400" u="sng"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stretch>
            <a:fillRect/>
          </a:stretch>
        </p:blipFill>
        <p:spPr>
          <a:xfrm>
            <a:off x="3530075" y="2437824"/>
            <a:ext cx="7201036" cy="3938067"/>
          </a:xfrm>
          <a:prstGeom prst="rect">
            <a:avLst/>
          </a:prstGeom>
        </p:spPr>
      </p:pic>
      <p:pic>
        <p:nvPicPr>
          <p:cNvPr id="6" name="Picture 5"/>
          <p:cNvPicPr>
            <a:picLocks noChangeAspect="1"/>
          </p:cNvPicPr>
          <p:nvPr/>
        </p:nvPicPr>
        <p:blipFill rotWithShape="1">
          <a:blip r:embed="rId5"/>
          <a:srcRect t="12680" r="78265" b="44944"/>
          <a:stretch/>
        </p:blipFill>
        <p:spPr>
          <a:xfrm>
            <a:off x="1475709" y="2418533"/>
            <a:ext cx="2638239" cy="3957358"/>
          </a:xfrm>
          <a:prstGeom prst="rect">
            <a:avLst/>
          </a:prstGeom>
        </p:spPr>
      </p:pic>
      <p:pic>
        <p:nvPicPr>
          <p:cNvPr id="7" name="Picture 6"/>
          <p:cNvPicPr>
            <a:picLocks noChangeAspect="1"/>
          </p:cNvPicPr>
          <p:nvPr/>
        </p:nvPicPr>
        <p:blipFill rotWithShape="1">
          <a:blip r:embed="rId6"/>
          <a:srcRect t="213" r="45186" b="17075"/>
          <a:stretch/>
        </p:blipFill>
        <p:spPr>
          <a:xfrm>
            <a:off x="8995551" y="2608118"/>
            <a:ext cx="3196449" cy="2639291"/>
          </a:xfrm>
          <a:prstGeom prst="rect">
            <a:avLst/>
          </a:prstGeom>
        </p:spPr>
      </p:pic>
    </p:spTree>
    <p:extLst>
      <p:ext uri="{BB962C8B-B14F-4D97-AF65-F5344CB8AC3E}">
        <p14:creationId xmlns:p14="http://schemas.microsoft.com/office/powerpoint/2010/main" val="42612831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t="22105" r="41875" b="7368"/>
          <a:stretch>
            <a:fillRect/>
          </a:stretch>
        </p:blipFill>
        <p:spPr bwMode="auto">
          <a:xfrm>
            <a:off x="2356825" y="1605115"/>
            <a:ext cx="7291457" cy="5252985"/>
          </a:xfrm>
          <a:prstGeom prst="rect">
            <a:avLst/>
          </a:prstGeom>
          <a:noFill/>
          <a:ln w="9525">
            <a:noFill/>
            <a:miter lim="800000"/>
            <a:headEnd/>
            <a:tailEnd/>
          </a:ln>
        </p:spPr>
      </p:pic>
      <p:sp>
        <p:nvSpPr>
          <p:cNvPr id="2" name="Title 1"/>
          <p:cNvSpPr>
            <a:spLocks noGrp="1"/>
          </p:cNvSpPr>
          <p:nvPr>
            <p:ph type="title"/>
          </p:nvPr>
        </p:nvSpPr>
        <p:spPr>
          <a:xfrm>
            <a:off x="1073499" y="465300"/>
            <a:ext cx="10363200" cy="1104900"/>
          </a:xfrm>
        </p:spPr>
        <p:txBody>
          <a:bodyPr/>
          <a:lstStyle/>
          <a:p>
            <a:r>
              <a:rPr lang="en-US" sz="4000" dirty="0" smtClean="0">
                <a:solidFill>
                  <a:srgbClr val="FF0000"/>
                </a:solidFill>
                <a:latin typeface="Tahoma" pitchFamily="34" charset="0"/>
                <a:ea typeface="SimSun" pitchFamily="2" charset="-122"/>
                <a:cs typeface="Tahoma" pitchFamily="34" charset="0"/>
              </a:rPr>
              <a:t>Lesson #6. Be Willing to Reciprocate</a:t>
            </a:r>
            <a:endParaRPr lang="en-US" sz="4000" dirty="0"/>
          </a:p>
        </p:txBody>
      </p:sp>
    </p:spTree>
    <p:extLst>
      <p:ext uri="{BB962C8B-B14F-4D97-AF65-F5344CB8AC3E}">
        <p14:creationId xmlns:p14="http://schemas.microsoft.com/office/powerpoint/2010/main" val="1507107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3"/>
          <p:cNvSpPr>
            <a:spLocks noGrp="1"/>
          </p:cNvSpPr>
          <p:nvPr>
            <p:ph type="title"/>
          </p:nvPr>
        </p:nvSpPr>
        <p:spPr>
          <a:xfrm>
            <a:off x="1981200" y="274638"/>
            <a:ext cx="8070000" cy="2547762"/>
          </a:xfrm>
        </p:spPr>
        <p:txBody>
          <a:bodyPr/>
          <a:lstStyle/>
          <a:p>
            <a:r>
              <a:rPr lang="en-US" sz="3600" b="1" dirty="0" smtClean="0">
                <a:solidFill>
                  <a:srgbClr val="FF0000"/>
                </a:solidFill>
                <a:latin typeface="Tahoma" pitchFamily="34" charset="0"/>
                <a:cs typeface="Tahoma" pitchFamily="34" charset="0"/>
              </a:rPr>
              <a:t>Lesson #7: Experiment with Technology</a:t>
            </a:r>
            <a:r>
              <a:rPr lang="en-US" sz="2800" b="1" dirty="0" smtClean="0">
                <a:latin typeface="Tahoma" pitchFamily="34" charset="0"/>
                <a:cs typeface="Tahoma" pitchFamily="34" charset="0"/>
              </a:rPr>
              <a:t/>
            </a:r>
            <a:br>
              <a:rPr lang="en-US" sz="2800" b="1" dirty="0" smtClean="0">
                <a:latin typeface="Tahoma" pitchFamily="34" charset="0"/>
                <a:cs typeface="Tahoma" pitchFamily="34" charset="0"/>
              </a:rPr>
            </a:br>
            <a:r>
              <a:rPr lang="en-US" sz="2800" b="1" dirty="0" smtClean="0">
                <a:latin typeface="Tahoma" pitchFamily="34" charset="0"/>
                <a:cs typeface="Tahoma" pitchFamily="34" charset="0"/>
              </a:rPr>
              <a:t>Collaboration </a:t>
            </a:r>
            <a:r>
              <a:rPr lang="en-US" sz="2800" b="1" dirty="0">
                <a:latin typeface="Tahoma" pitchFamily="34" charset="0"/>
                <a:cs typeface="Tahoma" pitchFamily="34" charset="0"/>
              </a:rPr>
              <a:t>and Discussion in Google Hangouts (1/29/2013)</a:t>
            </a:r>
          </a:p>
        </p:txBody>
      </p:sp>
      <p:pic>
        <p:nvPicPr>
          <p:cNvPr id="238595" name="Picture 8" descr="image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867" y="2752301"/>
            <a:ext cx="6022975"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image001"/>
          <p:cNvPicPr>
            <a:picLocks noChangeAspect="1" noChangeArrowheads="1"/>
          </p:cNvPicPr>
          <p:nvPr/>
        </p:nvPicPr>
        <p:blipFill rotWithShape="1">
          <a:blip r:embed="rId3" cstate="print"/>
          <a:srcRect l="-1" t="20569" r="493"/>
          <a:stretch/>
        </p:blipFill>
        <p:spPr bwMode="auto">
          <a:xfrm>
            <a:off x="6806789" y="5300968"/>
            <a:ext cx="3633279" cy="1557032"/>
          </a:xfrm>
          <a:prstGeom prst="rect">
            <a:avLst/>
          </a:prstGeom>
          <a:noFill/>
          <a:ln w="9525">
            <a:noFill/>
            <a:miter lim="800000"/>
            <a:headEnd/>
            <a:tailEnd/>
          </a:ln>
        </p:spPr>
      </p:pic>
    </p:spTree>
    <p:extLst>
      <p:ext uri="{BB962C8B-B14F-4D97-AF65-F5344CB8AC3E}">
        <p14:creationId xmlns:p14="http://schemas.microsoft.com/office/powerpoint/2010/main" val="21654036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076" y="447632"/>
            <a:ext cx="10972800" cy="1143000"/>
          </a:xfrm>
        </p:spPr>
        <p:txBody>
          <a:bodyPr/>
          <a:lstStyle/>
          <a:p>
            <a:r>
              <a:rPr lang="en-US" sz="3600" b="1" dirty="0" smtClean="0">
                <a:latin typeface="Tahoma" panose="020B0604030504040204" pitchFamily="34" charset="0"/>
              </a:rPr>
              <a:t>Cross-Institutional </a:t>
            </a:r>
            <a:r>
              <a:rPr lang="en-US" sz="3600" b="1" dirty="0" err="1" smtClean="0">
                <a:latin typeface="Tahoma" panose="020B0604030504040204" pitchFamily="34" charset="0"/>
              </a:rPr>
              <a:t>Wikibook</a:t>
            </a:r>
            <a:r>
              <a:rPr lang="en-US" sz="3600" b="1" dirty="0" smtClean="0">
                <a:latin typeface="Tahoma" panose="020B0604030504040204" pitchFamily="34" charset="0"/>
              </a:rPr>
              <a:t> Project </a:t>
            </a:r>
            <a:br>
              <a:rPr lang="en-US" sz="3600" b="1" dirty="0" smtClean="0">
                <a:latin typeface="Tahoma" panose="020B0604030504040204" pitchFamily="34" charset="0"/>
              </a:rPr>
            </a:br>
            <a:r>
              <a:rPr lang="en-US" sz="2800" b="1" dirty="0" smtClean="0">
                <a:latin typeface="Tahoma" panose="020B0604030504040204" pitchFamily="34" charset="0"/>
              </a:rPr>
              <a:t>(e.g., IU and the University of Houston)</a:t>
            </a:r>
            <a:endParaRPr lang="en-US" sz="2800" b="1" dirty="0"/>
          </a:p>
        </p:txBody>
      </p:sp>
      <p:pic>
        <p:nvPicPr>
          <p:cNvPr id="4" name="Picture 6" descr="C:\Users\Curtis\Desktop\Curt's Documents\Curt's Pics\Students, bus school, and events\Class Pics\P540 Fall 2007\IMG_45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756" y="1796878"/>
            <a:ext cx="6236043" cy="467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Users\Curtis\Desktop\Curt's Documents\Curt's Pics\Students, bus school, and events\Class Pics\P540 Fall 2007\IMG_45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681" y="4250724"/>
            <a:ext cx="3168821" cy="237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Users\Curtis\Desktop\Curt's Documents\Curt's Pics\Students, bus school, and events\Class Pics\P540 Fall 2007\IMG_45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594" y="1846304"/>
            <a:ext cx="3052120" cy="228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827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le 1"/>
          <p:cNvSpPr>
            <a:spLocks noGrp="1"/>
          </p:cNvSpPr>
          <p:nvPr>
            <p:ph type="title"/>
          </p:nvPr>
        </p:nvSpPr>
        <p:spPr>
          <a:xfrm>
            <a:off x="1458097" y="428369"/>
            <a:ext cx="9465276" cy="2157413"/>
          </a:xfrm>
        </p:spPr>
        <p:txBody>
          <a:bodyPr/>
          <a:lstStyle/>
          <a:p>
            <a:pPr eaLnBrk="1" hangingPunct="1"/>
            <a:r>
              <a:rPr lang="en-US" altLang="en-US" sz="4000" b="1" dirty="0" smtClean="0">
                <a:solidFill>
                  <a:srgbClr val="0070C0"/>
                </a:solidFill>
                <a:latin typeface="Tahoma" panose="020B0604030504040204" pitchFamily="34" charset="0"/>
                <a:cs typeface="Tahoma" panose="020B0604030504040204" pitchFamily="34" charset="0"/>
              </a:rPr>
              <a:t>Part I: What is the role of the Instructor in the </a:t>
            </a:r>
            <a:r>
              <a:rPr lang="en-US" altLang="en-US" sz="4000" b="1" dirty="0" smtClean="0">
                <a:solidFill>
                  <a:srgbClr val="0070C0"/>
                </a:solidFill>
                <a:latin typeface="Tahoma" panose="020B0604030504040204" pitchFamily="34" charset="0"/>
                <a:cs typeface="Tahoma" panose="020B0604030504040204" pitchFamily="34" charset="0"/>
              </a:rPr>
              <a:t>Open </a:t>
            </a:r>
            <a:r>
              <a:rPr lang="en-US" altLang="en-US" sz="4000" b="1" dirty="0" smtClean="0">
                <a:solidFill>
                  <a:srgbClr val="0070C0"/>
                </a:solidFill>
                <a:latin typeface="Tahoma" panose="020B0604030504040204" pitchFamily="34" charset="0"/>
                <a:cs typeface="Tahoma" panose="020B0604030504040204" pitchFamily="34" charset="0"/>
              </a:rPr>
              <a:t>World?</a:t>
            </a:r>
            <a:r>
              <a:rPr lang="en-US" altLang="en-US" sz="3200" b="1" dirty="0">
                <a:latin typeface="Tahoma" panose="020B0604030504040204" pitchFamily="34" charset="0"/>
                <a:cs typeface="Tahoma" panose="020B0604030504040204" pitchFamily="34" charset="0"/>
              </a:rPr>
              <a:t/>
            </a:r>
            <a:br>
              <a:rPr lang="en-US" altLang="en-US" sz="3200" b="1" dirty="0">
                <a:latin typeface="Tahoma" panose="020B0604030504040204" pitchFamily="34" charset="0"/>
                <a:cs typeface="Tahoma" panose="020B0604030504040204" pitchFamily="34" charset="0"/>
              </a:rPr>
            </a:br>
            <a:r>
              <a:rPr lang="en-US" altLang="en-US" sz="3400" b="1" dirty="0">
                <a:latin typeface="Tahoma" panose="020B0604030504040204" pitchFamily="34" charset="0"/>
                <a:cs typeface="Tahoma" panose="020B0604030504040204" pitchFamily="34" charset="0"/>
              </a:rPr>
              <a:t>(Instructor as Cat Herder?)</a:t>
            </a:r>
          </a:p>
        </p:txBody>
      </p:sp>
      <p:pic>
        <p:nvPicPr>
          <p:cNvPr id="33689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22075" y="2734963"/>
            <a:ext cx="3865735" cy="250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734963"/>
            <a:ext cx="4498090" cy="24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690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8877" y="5232401"/>
            <a:ext cx="3046413"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597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37" t="17372" r="22509" b="8665"/>
          <a:stretch/>
        </p:blipFill>
        <p:spPr bwMode="auto">
          <a:xfrm>
            <a:off x="828067" y="1977486"/>
            <a:ext cx="7391231" cy="4682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180800" y="436563"/>
            <a:ext cx="9914400" cy="1442674"/>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#8: Solicit Student Recommendations</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Expert Interviews (Rich </a:t>
            </a:r>
            <a:r>
              <a:rPr lang="en-US" sz="2800" b="1" dirty="0" err="1" smtClean="0">
                <a:latin typeface="Tahoma" panose="020B0604030504040204" pitchFamily="34" charset="0"/>
                <a:ea typeface="Tahoma" panose="020B0604030504040204" pitchFamily="34" charset="0"/>
                <a:cs typeface="Tahoma" panose="020B0604030504040204" pitchFamily="34" charset="0"/>
              </a:rPr>
              <a:t>Culatta</a:t>
            </a:r>
            <a:r>
              <a:rPr lang="en-US" sz="2800" b="1" dirty="0" smtClean="0">
                <a:latin typeface="Tahoma" panose="020B0604030504040204" pitchFamily="34" charset="0"/>
                <a:ea typeface="Tahoma" panose="020B0604030504040204" pitchFamily="34" charset="0"/>
                <a:cs typeface="Tahoma" panose="020B0604030504040204" pitchFamily="34" charset="0"/>
              </a:rPr>
              <a:t>, Acting </a:t>
            </a:r>
            <a:r>
              <a:rPr lang="en-US" sz="2800" b="1" dirty="0">
                <a:latin typeface="Tahoma" panose="020B0604030504040204" pitchFamily="34" charset="0"/>
                <a:ea typeface="Tahoma" panose="020B0604030504040204" pitchFamily="34" charset="0"/>
                <a:cs typeface="Tahoma" panose="020B0604030504040204" pitchFamily="34" charset="0"/>
              </a:rPr>
              <a:t>Director, Office of Educational </a:t>
            </a:r>
            <a:r>
              <a:rPr lang="en-US" sz="2800" b="1" dirty="0" smtClean="0">
                <a:latin typeface="Tahoma" panose="020B0604030504040204" pitchFamily="34" charset="0"/>
                <a:ea typeface="Tahoma" panose="020B0604030504040204" pitchFamily="34" charset="0"/>
                <a:cs typeface="Tahoma" panose="020B0604030504040204" pitchFamily="34" charset="0"/>
              </a:rPr>
              <a:t>Technology)</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image009"/>
          <p:cNvPicPr>
            <a:picLocks noChangeAspect="1" noChangeArrowheads="1"/>
          </p:cNvPicPr>
          <p:nvPr/>
        </p:nvPicPr>
        <p:blipFill rotWithShape="1">
          <a:blip r:embed="rId3">
            <a:extLst>
              <a:ext uri="{28A0092B-C50C-407E-A947-70E740481C1C}">
                <a14:useLocalDpi xmlns:a14="http://schemas.microsoft.com/office/drawing/2010/main" val="0"/>
              </a:ext>
            </a:extLst>
          </a:blip>
          <a:srcRect l="38212" t="34200" r="28334" b="10119"/>
          <a:stretch/>
        </p:blipFill>
        <p:spPr bwMode="auto">
          <a:xfrm>
            <a:off x="8341021" y="3591337"/>
            <a:ext cx="3430979" cy="3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8355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600" y="447438"/>
            <a:ext cx="10972800" cy="1143000"/>
          </a:xfrm>
        </p:spPr>
        <p:txBody>
          <a:bodyPr/>
          <a:lstStyle/>
          <a:p>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#9: Don’t Give Up!</a:t>
            </a:r>
            <a:r>
              <a:rPr lang="en-US" sz="2800" b="1" dirty="0" smtClean="0">
                <a:latin typeface="Tahoma" panose="020B0604030504040204" pitchFamily="34" charset="0"/>
                <a:ea typeface="Tahoma" panose="020B0604030504040204" pitchFamily="34" charset="0"/>
                <a:cs typeface="Tahoma" panose="020B0604030504040204" pitchFamily="34" charset="0"/>
              </a:rPr>
              <a:t/>
            </a:r>
            <a:br>
              <a:rPr lang="en-US" sz="2800" b="1" dirty="0" smtClean="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Serious Gaming Institute, Coventry, UK</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510456" y="1944000"/>
            <a:ext cx="6285231" cy="4835700"/>
          </a:xfrm>
          <a:prstGeom prst="rect">
            <a:avLst/>
          </a:prstGeom>
        </p:spPr>
      </p:pic>
      <p:pic>
        <p:nvPicPr>
          <p:cNvPr id="4" name="Picture 3"/>
          <p:cNvPicPr>
            <a:picLocks noChangeAspect="1"/>
          </p:cNvPicPr>
          <p:nvPr/>
        </p:nvPicPr>
        <p:blipFill rotWithShape="1">
          <a:blip r:embed="rId3"/>
          <a:srcRect t="17732" r="78334" b="55150"/>
          <a:stretch/>
        </p:blipFill>
        <p:spPr>
          <a:xfrm>
            <a:off x="6724867" y="1930659"/>
            <a:ext cx="5116959" cy="4927441"/>
          </a:xfrm>
          <a:prstGeom prst="rect">
            <a:avLst/>
          </a:prstGeom>
        </p:spPr>
      </p:pic>
    </p:spTree>
    <p:extLst>
      <p:ext uri="{BB962C8B-B14F-4D97-AF65-F5344CB8AC3E}">
        <p14:creationId xmlns:p14="http://schemas.microsoft.com/office/powerpoint/2010/main" val="14137467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7088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Lesson #10: Make a List of Those You Know</a:t>
            </a:r>
            <a:r>
              <a:rPr lang="en-US" sz="3200" b="1" dirty="0" smtClean="0">
                <a:latin typeface="Tahoma" panose="020B0604030504040204" pitchFamily="34" charset="0"/>
                <a:ea typeface="Tahoma" panose="020B0604030504040204" pitchFamily="34" charset="0"/>
                <a:cs typeface="Tahoma" panose="020B0604030504040204" pitchFamily="34" charset="0"/>
              </a:rPr>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400" b="1" dirty="0" err="1" smtClean="0">
                <a:latin typeface="Tahoma" panose="020B0604030504040204" pitchFamily="34" charset="0"/>
                <a:ea typeface="Tahoma" panose="020B0604030504040204" pitchFamily="34" charset="0"/>
                <a:cs typeface="Tahoma" panose="020B0604030504040204" pitchFamily="34" charset="0"/>
              </a:rPr>
              <a:t>Intellagirl</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smtClean="0">
                <a:effectLst/>
                <a:latin typeface="Tahoma" panose="020B0604030504040204" pitchFamily="34" charset="0"/>
                <a:ea typeface="Tahoma" panose="020B0604030504040204" pitchFamily="34" charset="0"/>
                <a:cs typeface="Tahoma" panose="020B0604030504040204" pitchFamily="34" charset="0"/>
              </a:rPr>
              <a:t>Sarah Smith-Robbins and Mark Bell</a:t>
            </a:r>
            <a:r>
              <a:rPr lang="en-US" sz="2400" b="1" dirty="0" smtClean="0">
                <a:latin typeface="Tahoma" panose="020B0604030504040204" pitchFamily="34" charset="0"/>
                <a:ea typeface="Tahoma" panose="020B0604030504040204" pitchFamily="34" charset="0"/>
                <a:cs typeface="Tahoma" panose="020B0604030504040204" pitchFamily="34" charset="0"/>
              </a:rPr>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(Second Life for Dummies)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t="16470" r="24762" b="5882"/>
          <a:stretch>
            <a:fillRect/>
          </a:stretch>
        </p:blipFill>
        <p:spPr bwMode="auto">
          <a:xfrm>
            <a:off x="4742597" y="2763383"/>
            <a:ext cx="6535003" cy="40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9608" r="35715" b="5098"/>
          <a:stretch>
            <a:fillRect/>
          </a:stretch>
        </p:blipFill>
        <p:spPr bwMode="auto">
          <a:xfrm>
            <a:off x="0" y="2714476"/>
            <a:ext cx="5828065" cy="414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6910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1800997" y="593125"/>
            <a:ext cx="8437605" cy="1915297"/>
          </a:xfrm>
        </p:spPr>
        <p:txBody>
          <a:bodyPr/>
          <a:lstStyle/>
          <a:p>
            <a:r>
              <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Part IV: Ten </a:t>
            </a: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Pedagogical Activities for Class-Related Videoconferencing or Web Conferencing with Experts</a:t>
            </a:r>
            <a:endParaRPr lang="en-US" sz="3200" b="1" dirty="0" smtClean="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34" t="19598" r="19181" b="2224"/>
          <a:stretch/>
        </p:blipFill>
        <p:spPr bwMode="auto">
          <a:xfrm>
            <a:off x="2819400" y="2731825"/>
            <a:ext cx="6400800" cy="412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76428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Expert Presentations with Audience Questioning and Commenting</a:t>
            </a:r>
            <a:endPar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966800" y="1768301"/>
            <a:ext cx="8314800" cy="2623799"/>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makes a formal or semi-formal presentation of ideas, activities, cultural norms and practices, or research to the class</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2" y="4005259"/>
            <a:ext cx="3867292" cy="2810232"/>
          </a:xfrm>
          <a:prstGeom prst="rect">
            <a:avLst/>
          </a:prstGeom>
        </p:spPr>
      </p:pic>
      <p:pic>
        <p:nvPicPr>
          <p:cNvPr id="9" name="Picture 2" descr="http://farm4.static.flickr.com/3170/2521384076_e5170b3170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66" y="3984104"/>
            <a:ext cx="3798487" cy="285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srcRect t="19428" r="27892"/>
          <a:stretch/>
        </p:blipFill>
        <p:spPr>
          <a:xfrm>
            <a:off x="1078751" y="3909405"/>
            <a:ext cx="5221874" cy="2948595"/>
          </a:xfrm>
          <a:prstGeom prst="rect">
            <a:avLst/>
          </a:prstGeom>
        </p:spPr>
      </p:pic>
    </p:spTree>
    <p:extLst>
      <p:ext uri="{BB962C8B-B14F-4D97-AF65-F5344CB8AC3E}">
        <p14:creationId xmlns:p14="http://schemas.microsoft.com/office/powerpoint/2010/main" val="2782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Expert Demonstrations and Audience Questioning</a:t>
            </a:r>
            <a:endPar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1255595" y="1905007"/>
            <a:ext cx="9990160"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The guest expert demonstrates a certain technique, idea, principle, etc., while the learners observe and ask follow-up questions.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675" y="3637320"/>
            <a:ext cx="4835856" cy="3220680"/>
          </a:xfrm>
          <a:prstGeom prst="rect">
            <a:avLst/>
          </a:prstGeom>
        </p:spPr>
      </p:pic>
      <p:pic>
        <p:nvPicPr>
          <p:cNvPr id="6" name="Picture 5"/>
          <p:cNvPicPr>
            <a:picLocks noChangeAspect="1"/>
          </p:cNvPicPr>
          <p:nvPr/>
        </p:nvPicPr>
        <p:blipFill>
          <a:blip r:embed="rId3"/>
          <a:stretch>
            <a:fillRect/>
          </a:stretch>
        </p:blipFill>
        <p:spPr>
          <a:xfrm>
            <a:off x="1380272" y="3671007"/>
            <a:ext cx="4385909" cy="3187093"/>
          </a:xfrm>
          <a:prstGeom prst="rect">
            <a:avLst/>
          </a:prstGeom>
        </p:spPr>
      </p:pic>
    </p:spTree>
    <p:extLst>
      <p:ext uri="{BB962C8B-B14F-4D97-AF65-F5344CB8AC3E}">
        <p14:creationId xmlns:p14="http://schemas.microsoft.com/office/powerpoint/2010/main" val="10020145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latin typeface="Tahoma" panose="020B0604030504040204" pitchFamily="34" charset="0"/>
                <a:ea typeface="Tahoma" panose="020B0604030504040204" pitchFamily="34" charset="0"/>
                <a:cs typeface="Tahoma" panose="020B0604030504040204" pitchFamily="34" charset="0"/>
              </a:rPr>
              <a:t>University of Wisconsin and students in Mexico (agriculture classes)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2574655" y="2149523"/>
            <a:ext cx="6985604" cy="4666274"/>
          </a:xfrm>
          <a:prstGeom prst="rect">
            <a:avLst/>
          </a:prstGeom>
        </p:spPr>
      </p:pic>
    </p:spTree>
    <p:extLst>
      <p:ext uri="{BB962C8B-B14F-4D97-AF65-F5344CB8AC3E}">
        <p14:creationId xmlns:p14="http://schemas.microsoft.com/office/powerpoint/2010/main" val="15096786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Question and Answer Sessions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813" y="1905007"/>
            <a:ext cx="10461009"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responds to questions posed by the audience based on a particular </a:t>
            </a:r>
            <a:r>
              <a:rPr lang="en-US" b="1" dirty="0" smtClean="0">
                <a:latin typeface="Tahoma" panose="020B0604030504040204" pitchFamily="34" charset="0"/>
                <a:ea typeface="Tahoma" panose="020B0604030504040204" pitchFamily="34" charset="0"/>
                <a:cs typeface="Tahoma" panose="020B0604030504040204" pitchFamily="34" charset="0"/>
              </a:rPr>
              <a:t>topic (the audience might read or watch ahead of time).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1592348" y="3743425"/>
            <a:ext cx="4286251" cy="3114675"/>
          </a:xfrm>
          <a:prstGeom prst="rect">
            <a:avLst/>
          </a:prstGeom>
        </p:spPr>
      </p:pic>
      <p:pic>
        <p:nvPicPr>
          <p:cNvPr id="5" name="Picture 4"/>
          <p:cNvPicPr>
            <a:picLocks noChangeAspect="1"/>
          </p:cNvPicPr>
          <p:nvPr/>
        </p:nvPicPr>
        <p:blipFill rotWithShape="1">
          <a:blip r:embed="rId3"/>
          <a:srcRect t="12242" r="12120"/>
          <a:stretch/>
        </p:blipFill>
        <p:spPr>
          <a:xfrm>
            <a:off x="5948808" y="3780197"/>
            <a:ext cx="5635992" cy="3077903"/>
          </a:xfrm>
          <a:prstGeom prst="rect">
            <a:avLst/>
          </a:prstGeom>
        </p:spPr>
      </p:pic>
      <p:pic>
        <p:nvPicPr>
          <p:cNvPr id="6" name="Picture 2"/>
          <p:cNvPicPr>
            <a:picLocks noChangeAspect="1" noChangeArrowheads="1"/>
          </p:cNvPicPr>
          <p:nvPr/>
        </p:nvPicPr>
        <p:blipFill>
          <a:blip r:embed="rId4" cstate="print"/>
          <a:srcRect l="13333" t="39216" r="42857" b="19216"/>
          <a:stretch>
            <a:fillRect/>
          </a:stretch>
        </p:blipFill>
        <p:spPr bwMode="auto">
          <a:xfrm>
            <a:off x="5948808" y="3551590"/>
            <a:ext cx="5739429" cy="3306410"/>
          </a:xfrm>
          <a:prstGeom prst="rect">
            <a:avLst/>
          </a:prstGeom>
          <a:noFill/>
          <a:ln w="9525">
            <a:noFill/>
            <a:miter lim="800000"/>
            <a:headEnd/>
            <a:tailEnd/>
          </a:ln>
        </p:spPr>
      </p:pic>
    </p:spTree>
    <p:extLst>
      <p:ext uri="{BB962C8B-B14F-4D97-AF65-F5344CB8AC3E}">
        <p14:creationId xmlns:p14="http://schemas.microsoft.com/office/powerpoint/2010/main" val="20952289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4</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Responding to Book or Article Quotes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813" y="1905007"/>
            <a:ext cx="10461009" cy="4297363"/>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learners come to the synchronous session with quotes from those articles or resources for the guest expert to respond to. </a:t>
            </a:r>
          </a:p>
        </p:txBody>
      </p:sp>
      <p:pic>
        <p:nvPicPr>
          <p:cNvPr id="5"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303" y="3793672"/>
            <a:ext cx="5524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138" y="3899907"/>
            <a:ext cx="5135345" cy="275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7405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5. </a:t>
            </a: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Responding to Publication Visuals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55176" y="1792558"/>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Students </a:t>
            </a:r>
            <a:r>
              <a:rPr lang="en-US" b="1" dirty="0">
                <a:latin typeface="Tahoma" panose="020B0604030504040204" pitchFamily="34" charset="0"/>
                <a:ea typeface="Tahoma" panose="020B0604030504040204" pitchFamily="34" charset="0"/>
                <a:cs typeface="Tahoma" panose="020B0604030504040204" pitchFamily="34" charset="0"/>
              </a:rPr>
              <a:t>find visuals from the culture or country of the guest to respond to; alternatively, they might find charts, tables, figures, and graphs from articles, books, or presentations of the guest expert</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105" y="4080781"/>
            <a:ext cx="5168487" cy="277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198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 Instructor as Credit Manager</a:t>
            </a:r>
            <a:endPar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600200"/>
            <a:ext cx="6740328" cy="4495800"/>
          </a:xfrm>
          <a:prstGeom prst="rect">
            <a:avLst/>
          </a:prstGeom>
        </p:spPr>
      </p:pic>
    </p:spTree>
    <p:extLst>
      <p:ext uri="{BB962C8B-B14F-4D97-AF65-F5344CB8AC3E}">
        <p14:creationId xmlns:p14="http://schemas.microsoft.com/office/powerpoint/2010/main" val="10507279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6</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Expert Panel</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 </a:t>
            </a:r>
            <a:r>
              <a:rPr lang="en-US" b="1" dirty="0">
                <a:latin typeface="Tahoma" panose="020B0604030504040204" pitchFamily="34" charset="0"/>
                <a:ea typeface="Tahoma" panose="020B0604030504040204" pitchFamily="34" charset="0"/>
                <a:cs typeface="Tahoma" panose="020B0604030504040204" pitchFamily="34" charset="0"/>
              </a:rPr>
              <a:t>panel might set up to discuss a particular issue, trend, controversial topic, cultural practice, research finding, announcement, etc</a:t>
            </a:r>
            <a:r>
              <a:rPr lang="en-US" b="1" dirty="0" smtClean="0">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1" descr="image001"/>
          <p:cNvPicPr>
            <a:picLocks noChangeAspect="1" noChangeArrowheads="1"/>
          </p:cNvPicPr>
          <p:nvPr/>
        </p:nvPicPr>
        <p:blipFill>
          <a:blip r:embed="rId2" cstate="print"/>
          <a:srcRect/>
          <a:stretch>
            <a:fillRect/>
          </a:stretch>
        </p:blipFill>
        <p:spPr bwMode="auto">
          <a:xfrm>
            <a:off x="2267805" y="3361687"/>
            <a:ext cx="6487235" cy="3441821"/>
          </a:xfrm>
          <a:prstGeom prst="rect">
            <a:avLst/>
          </a:prstGeom>
          <a:noFill/>
          <a:ln w="9525">
            <a:noFill/>
            <a:miter lim="800000"/>
            <a:headEnd/>
            <a:tailEnd/>
          </a:ln>
        </p:spPr>
      </p:pic>
    </p:spTree>
    <p:extLst>
      <p:ext uri="{BB962C8B-B14F-4D97-AF65-F5344CB8AC3E}">
        <p14:creationId xmlns:p14="http://schemas.microsoft.com/office/powerpoint/2010/main" val="41141251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7. Expert Cultural Sessions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The guest might conduct a short presentation of some aspect of their culture followed by questions from the class. </a:t>
            </a:r>
          </a:p>
        </p:txBody>
      </p:sp>
      <p:pic>
        <p:nvPicPr>
          <p:cNvPr id="6" name="Picture 5"/>
          <p:cNvPicPr>
            <a:picLocks noChangeAspect="1"/>
          </p:cNvPicPr>
          <p:nvPr/>
        </p:nvPicPr>
        <p:blipFill>
          <a:blip r:embed="rId2"/>
          <a:stretch>
            <a:fillRect/>
          </a:stretch>
        </p:blipFill>
        <p:spPr>
          <a:xfrm>
            <a:off x="1905000" y="3528046"/>
            <a:ext cx="3330053" cy="3330053"/>
          </a:xfrm>
          <a:prstGeom prst="rect">
            <a:avLst/>
          </a:prstGeom>
        </p:spPr>
      </p:pic>
      <p:pic>
        <p:nvPicPr>
          <p:cNvPr id="7" name="Picture 6"/>
          <p:cNvPicPr>
            <a:picLocks noChangeAspect="1"/>
          </p:cNvPicPr>
          <p:nvPr/>
        </p:nvPicPr>
        <p:blipFill>
          <a:blip r:embed="rId3"/>
          <a:stretch>
            <a:fillRect/>
          </a:stretch>
        </p:blipFill>
        <p:spPr>
          <a:xfrm>
            <a:off x="5356749" y="3528047"/>
            <a:ext cx="4582643" cy="3330053"/>
          </a:xfrm>
          <a:prstGeom prst="rect">
            <a:avLst/>
          </a:prstGeom>
        </p:spPr>
      </p:pic>
      <p:pic>
        <p:nvPicPr>
          <p:cNvPr id="2" name="Picture 1"/>
          <p:cNvPicPr>
            <a:picLocks noChangeAspect="1"/>
          </p:cNvPicPr>
          <p:nvPr/>
        </p:nvPicPr>
        <p:blipFill>
          <a:blip r:embed="rId4"/>
          <a:stretch>
            <a:fillRect/>
          </a:stretch>
        </p:blipFill>
        <p:spPr>
          <a:xfrm>
            <a:off x="-99057" y="3528045"/>
            <a:ext cx="2591025" cy="3078747"/>
          </a:xfrm>
          <a:prstGeom prst="rect">
            <a:avLst/>
          </a:prstGeom>
        </p:spPr>
      </p:pic>
    </p:spTree>
    <p:extLst>
      <p:ext uri="{BB962C8B-B14F-4D97-AF65-F5344CB8AC3E}">
        <p14:creationId xmlns:p14="http://schemas.microsoft.com/office/powerpoint/2010/main" val="3009070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8</a:t>
            </a:r>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Expert Interviews and Discussions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676401"/>
            <a:ext cx="10529248" cy="3680346"/>
          </a:xfrm>
        </p:spPr>
        <p:txBody>
          <a:bodyPr/>
          <a:lstStyle/>
          <a:p>
            <a:pPr>
              <a:buFontTx/>
              <a:buNone/>
            </a:pPr>
            <a:r>
              <a:rPr lang="en-US" dirty="0" smtClean="0"/>
              <a:t>	</a:t>
            </a:r>
            <a:r>
              <a:rPr lang="en-US" b="1" dirty="0" smtClean="0">
                <a:latin typeface="Tahoma" panose="020B0604030504040204" pitchFamily="34" charset="0"/>
                <a:ea typeface="Tahoma" panose="020B0604030504040204" pitchFamily="34" charset="0"/>
                <a:cs typeface="Tahoma" panose="020B0604030504040204" pitchFamily="34" charset="0"/>
              </a:rPr>
              <a:t>Students </a:t>
            </a:r>
            <a:r>
              <a:rPr lang="en-US" b="1" dirty="0">
                <a:latin typeface="Tahoma" panose="020B0604030504040204" pitchFamily="34" charset="0"/>
                <a:ea typeface="Tahoma" panose="020B0604030504040204" pitchFamily="34" charset="0"/>
                <a:cs typeface="Tahoma" panose="020B0604030504040204" pitchFamily="34" charset="0"/>
              </a:rPr>
              <a:t>might read the biography or resume of the guest as well as available articles, books, and other resources about this person. Next, the guest might respond to questions from the class based on these resources.</a:t>
            </a:r>
          </a:p>
        </p:txBody>
      </p:sp>
      <p:pic>
        <p:nvPicPr>
          <p:cNvPr id="9" name="Picture 8"/>
          <p:cNvPicPr>
            <a:picLocks noChangeAspect="1"/>
          </p:cNvPicPr>
          <p:nvPr/>
        </p:nvPicPr>
        <p:blipFill rotWithShape="1">
          <a:blip r:embed="rId2"/>
          <a:srcRect t="13131" r="77924" b="53313"/>
          <a:stretch/>
        </p:blipFill>
        <p:spPr>
          <a:xfrm>
            <a:off x="6965891" y="4413854"/>
            <a:ext cx="2510204" cy="2444146"/>
          </a:xfrm>
          <a:prstGeom prst="rect">
            <a:avLst/>
          </a:prstGeom>
        </p:spPr>
      </p:pic>
      <p:pic>
        <p:nvPicPr>
          <p:cNvPr id="10" name="Picture 9"/>
          <p:cNvPicPr>
            <a:picLocks noChangeAspect="1"/>
          </p:cNvPicPr>
          <p:nvPr/>
        </p:nvPicPr>
        <p:blipFill rotWithShape="1">
          <a:blip r:embed="rId3"/>
          <a:srcRect l="980" t="13772" r="76475" b="52563"/>
          <a:stretch/>
        </p:blipFill>
        <p:spPr>
          <a:xfrm>
            <a:off x="4374174" y="4432106"/>
            <a:ext cx="2350105" cy="2247925"/>
          </a:xfrm>
          <a:prstGeom prst="rect">
            <a:avLst/>
          </a:prstGeom>
        </p:spPr>
      </p:pic>
    </p:spTree>
    <p:extLst>
      <p:ext uri="{BB962C8B-B14F-4D97-AF65-F5344CB8AC3E}">
        <p14:creationId xmlns:p14="http://schemas.microsoft.com/office/powerpoint/2010/main" val="14483934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0" y="2297129"/>
            <a:ext cx="6019799" cy="45148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203" y="2297129"/>
            <a:ext cx="6043863" cy="45328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715" y="2831910"/>
            <a:ext cx="1887561" cy="1415671"/>
          </a:xfrm>
          <a:prstGeom prst="rect">
            <a:avLst/>
          </a:prstGeom>
        </p:spPr>
      </p:pic>
      <p:sp>
        <p:nvSpPr>
          <p:cNvPr id="2" name="Title 1"/>
          <p:cNvSpPr>
            <a:spLocks noGrp="1"/>
          </p:cNvSpPr>
          <p:nvPr>
            <p:ph type="title"/>
          </p:nvPr>
        </p:nvSpPr>
        <p:spPr>
          <a:xfrm>
            <a:off x="609603" y="274737"/>
            <a:ext cx="11038764" cy="1622401"/>
          </a:xfrm>
        </p:spPr>
        <p:txBody>
          <a:bodyPr>
            <a:norm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Videoconference</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3100" b="1" dirty="0" smtClean="0">
                <a:latin typeface="Tahoma" panose="020B0604030504040204" pitchFamily="34" charset="0"/>
                <a:ea typeface="Tahoma" panose="020B0604030504040204" pitchFamily="34" charset="0"/>
                <a:cs typeface="Tahoma" panose="020B0604030504040204" pitchFamily="34" charset="0"/>
              </a:rPr>
              <a:t>Shanghai, China, April 28, 2013</a:t>
            </a:r>
            <a:endParaRPr lang="en-US" sz="31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71696" y="4769892"/>
            <a:ext cx="2191224" cy="1643418"/>
          </a:xfrm>
          <a:prstGeom prst="rect">
            <a:avLst/>
          </a:prstGeom>
        </p:spPr>
      </p:pic>
    </p:spTree>
    <p:extLst>
      <p:ext uri="{BB962C8B-B14F-4D97-AF65-F5344CB8AC3E}">
        <p14:creationId xmlns:p14="http://schemas.microsoft.com/office/powerpoint/2010/main" val="11676758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itle 1"/>
          <p:cNvSpPr>
            <a:spLocks noGrp="1"/>
          </p:cNvSpPr>
          <p:nvPr>
            <p:ph type="title"/>
          </p:nvPr>
        </p:nvSpPr>
        <p:spPr>
          <a:xfrm>
            <a:off x="1981200" y="274638"/>
            <a:ext cx="8382000" cy="1554162"/>
          </a:xfrm>
        </p:spPr>
        <p:txBody>
          <a:bodyPr/>
          <a:lstStyle/>
          <a:p>
            <a:r>
              <a:rPr lang="en-US" sz="2800" b="1" dirty="0">
                <a:latin typeface="Tahoma" panose="020B0604030504040204" pitchFamily="34" charset="0"/>
                <a:cs typeface="Tahoma" panose="020B0604030504040204" pitchFamily="34" charset="0"/>
              </a:rPr>
              <a:t>Videoconferencing (first demo in 1964 at the World’s Fair; use increased in 2003)</a:t>
            </a:r>
            <a:r>
              <a:rPr lang="en-US" sz="1400" b="1" dirty="0">
                <a:latin typeface="Tahoma" panose="020B0604030504040204" pitchFamily="34" charset="0"/>
                <a:cs typeface="Tahoma" panose="020B0604030504040204" pitchFamily="34" charset="0"/>
              </a:rPr>
              <a:t/>
            </a:r>
            <a:br>
              <a:rPr lang="en-US" sz="1400" b="1" dirty="0">
                <a:latin typeface="Tahoma" panose="020B0604030504040204" pitchFamily="34" charset="0"/>
                <a:cs typeface="Tahoma" panose="020B0604030504040204" pitchFamily="34" charset="0"/>
              </a:rPr>
            </a:br>
            <a:r>
              <a:rPr lang="en-US" sz="1400" b="1" dirty="0">
                <a:latin typeface="Tahoma" panose="020B0604030504040204" pitchFamily="34" charset="0"/>
                <a:cs typeface="Tahoma" panose="020B0604030504040204" pitchFamily="34" charset="0"/>
              </a:rPr>
              <a:t>Tablets Rock On: Education Tech Through The Ages, Information Week, February 26, 2013</a:t>
            </a:r>
            <a:br>
              <a:rPr lang="en-US" sz="1400" b="1" dirty="0">
                <a:latin typeface="Tahoma" panose="020B0604030504040204" pitchFamily="34" charset="0"/>
                <a:cs typeface="Tahoma" panose="020B0604030504040204" pitchFamily="34" charset="0"/>
              </a:rPr>
            </a:br>
            <a:r>
              <a:rPr lang="en-US" sz="800" b="1" dirty="0">
                <a:latin typeface="Tahoma" panose="020B0604030504040204" pitchFamily="34" charset="0"/>
                <a:cs typeface="Tahoma" panose="020B0604030504040204" pitchFamily="34" charset="0"/>
                <a:hlinkClick r:id="rId2"/>
              </a:rPr>
              <a:t>http://www.informationweek.com/education/instructional-it/blended-learning-improves-test-scores-st/240159840</a:t>
            </a:r>
            <a:endParaRPr lang="en-US" sz="800" dirty="0">
              <a:latin typeface="Tahoma" panose="020B0604030504040204" pitchFamily="34" charset="0"/>
              <a:cs typeface="Tahoma" panose="020B0604030504040204" pitchFamily="34" charset="0"/>
            </a:endParaRPr>
          </a:p>
        </p:txBody>
      </p:sp>
      <p:pic>
        <p:nvPicPr>
          <p:cNvPr id="4198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2057400"/>
            <a:ext cx="78533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nvPr/>
        </p:nvPicPr>
        <p:blipFill>
          <a:blip r:embed="rId4">
            <a:extLst>
              <a:ext uri="{28A0092B-C50C-407E-A947-70E740481C1C}">
                <a14:useLocalDpi xmlns:a14="http://schemas.microsoft.com/office/drawing/2010/main" val="0"/>
              </a:ext>
            </a:extLst>
          </a:blip>
          <a:srcRect t="18500" r="31145" b="17796"/>
          <a:stretch>
            <a:fillRect/>
          </a:stretch>
        </p:blipFill>
        <p:spPr bwMode="auto">
          <a:xfrm>
            <a:off x="1921322" y="1943100"/>
            <a:ext cx="8649311" cy="4648200"/>
          </a:xfrm>
          <a:prstGeom prst="rect">
            <a:avLst/>
          </a:prstGeom>
          <a:noFill/>
          <a:ln>
            <a:noFill/>
          </a:ln>
        </p:spPr>
      </p:pic>
    </p:spTree>
    <p:extLst>
      <p:ext uri="{BB962C8B-B14F-4D97-AF65-F5344CB8AC3E}">
        <p14:creationId xmlns:p14="http://schemas.microsoft.com/office/powerpoint/2010/main" val="273454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9. Expert Life Stories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84747" y="1589316"/>
            <a:ext cx="10672468" cy="3216728"/>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The </a:t>
            </a:r>
            <a:r>
              <a:rPr lang="en-US" b="1" dirty="0">
                <a:latin typeface="Tahoma" panose="020B0604030504040204" pitchFamily="34" charset="0"/>
                <a:ea typeface="Tahoma" panose="020B0604030504040204" pitchFamily="34" charset="0"/>
                <a:cs typeface="Tahoma" panose="020B0604030504040204" pitchFamily="34" charset="0"/>
              </a:rPr>
              <a:t>guest expert might detail different stories or situations that he or she has encountered related to a certain topic of the class. Students in the class can comment on them and ask questions as needed.</a:t>
            </a:r>
          </a:p>
        </p:txBody>
      </p:sp>
      <p:pic>
        <p:nvPicPr>
          <p:cNvPr id="8" name="Picture 1" descr="image003"/>
          <p:cNvPicPr>
            <a:picLocks noChangeAspect="1" noChangeArrowheads="1"/>
          </p:cNvPicPr>
          <p:nvPr/>
        </p:nvPicPr>
        <p:blipFill>
          <a:blip r:embed="rId2" cstate="print"/>
          <a:srcRect/>
          <a:stretch>
            <a:fillRect/>
          </a:stretch>
        </p:blipFill>
        <p:spPr bwMode="auto">
          <a:xfrm>
            <a:off x="1607511" y="4207028"/>
            <a:ext cx="4934804" cy="265097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630" t="8571"/>
          <a:stretch>
            <a:fillRect/>
          </a:stretch>
        </p:blipFill>
        <p:spPr bwMode="auto">
          <a:xfrm>
            <a:off x="6868953" y="4209884"/>
            <a:ext cx="4054927" cy="26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4085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905000" y="533400"/>
            <a:ext cx="8229600" cy="11430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10. Expert Session Archive Reviews and Discussions</a:t>
            </a:r>
            <a:endParaRPr lang="en-US" sz="40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2947" name="Content Placeholder 2"/>
          <p:cNvSpPr>
            <a:spLocks noGrp="1"/>
          </p:cNvSpPr>
          <p:nvPr>
            <p:ph idx="1"/>
          </p:nvPr>
        </p:nvSpPr>
        <p:spPr>
          <a:xfrm>
            <a:off x="790641" y="1875512"/>
            <a:ext cx="10458318" cy="3418890"/>
          </a:xfrm>
        </p:spPr>
        <p:txBody>
          <a:bodyPr/>
          <a:lstStyle/>
          <a:p>
            <a:pPr>
              <a:buFontTx/>
              <a:buNone/>
            </a:pPr>
            <a:r>
              <a:rPr lang="en-US" b="1" dirty="0" smtClean="0">
                <a:latin typeface="Tahoma" panose="020B0604030504040204" pitchFamily="34" charset="0"/>
                <a:ea typeface="Tahoma" panose="020B0604030504040204" pitchFamily="34" charset="0"/>
                <a:cs typeface="Tahoma" panose="020B0604030504040204" pitchFamily="34" charset="0"/>
              </a:rPr>
              <a:t>	A </a:t>
            </a:r>
            <a:r>
              <a:rPr lang="en-US" b="1" dirty="0">
                <a:latin typeface="Tahoma" panose="020B0604030504040204" pitchFamily="34" charset="0"/>
                <a:ea typeface="Tahoma" panose="020B0604030504040204" pitchFamily="34" charset="0"/>
                <a:cs typeface="Tahoma" panose="020B0604030504040204" pitchFamily="34" charset="0"/>
              </a:rPr>
              <a:t>class might watch one or more guest expert sessions from a previous semester and form discussion groups based on controversial, confusing, or complex aspects of such sessions.</a:t>
            </a:r>
          </a:p>
        </p:txBody>
      </p:sp>
      <p:pic>
        <p:nvPicPr>
          <p:cNvPr id="7" name="Picture 11" descr="image037"/>
          <p:cNvPicPr>
            <a:picLocks noChangeAspect="1" noChangeArrowheads="1"/>
          </p:cNvPicPr>
          <p:nvPr/>
        </p:nvPicPr>
        <p:blipFill rotWithShape="1">
          <a:blip r:embed="rId2">
            <a:extLst>
              <a:ext uri="{28A0092B-C50C-407E-A947-70E740481C1C}">
                <a14:useLocalDpi xmlns:a14="http://schemas.microsoft.com/office/drawing/2010/main" val="0"/>
              </a:ext>
            </a:extLst>
          </a:blip>
          <a:srcRect l="1121" t="22175" r="25582" b="13970"/>
          <a:stretch/>
        </p:blipFill>
        <p:spPr bwMode="auto">
          <a:xfrm>
            <a:off x="2885812" y="4029979"/>
            <a:ext cx="6082019" cy="282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9258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a:xfrm>
            <a:off x="1981200" y="473072"/>
            <a:ext cx="8229600" cy="1866900"/>
          </a:xfrm>
        </p:spPr>
        <p:txBody>
          <a:bodyPr/>
          <a:lstStyle/>
          <a:p>
            <a:r>
              <a:rPr lang="en-US" sz="3600" b="1" dirty="0" err="1" smtClean="0">
                <a:solidFill>
                  <a:schemeClr val="tx1"/>
                </a:solidFill>
                <a:latin typeface="Tahoma" panose="020B0604030504040204" pitchFamily="34" charset="0"/>
                <a:cs typeface="Tahoma" panose="020B0604030504040204" pitchFamily="34" charset="0"/>
              </a:rPr>
              <a:t>GETideas</a:t>
            </a:r>
            <a:r>
              <a:rPr lang="en-US" sz="3600" b="1" dirty="0" smtClean="0">
                <a:solidFill>
                  <a:schemeClr val="tx1"/>
                </a:solidFill>
                <a:latin typeface="Tahoma" panose="020B0604030504040204" pitchFamily="34" charset="0"/>
                <a:cs typeface="Tahoma" panose="020B0604030504040204" pitchFamily="34" charset="0"/>
              </a:rPr>
              <a:t> </a:t>
            </a:r>
            <a:r>
              <a:rPr lang="en-US" sz="3600" b="1" dirty="0">
                <a:solidFill>
                  <a:schemeClr val="tx1"/>
                </a:solidFill>
                <a:latin typeface="Tahoma" panose="020B0604030504040204" pitchFamily="34" charset="0"/>
                <a:cs typeface="Tahoma" panose="020B0604030504040204" pitchFamily="34" charset="0"/>
              </a:rPr>
              <a:t>Channel, Cisco </a:t>
            </a:r>
            <a:r>
              <a:rPr lang="en-US" sz="3200" b="1" dirty="0" smtClean="0">
                <a:solidFill>
                  <a:schemeClr val="tx1"/>
                </a:solidFill>
                <a:latin typeface="Tahoma" panose="020B0604030504040204" pitchFamily="34" charset="0"/>
                <a:cs typeface="Tahoma" panose="020B0604030504040204" pitchFamily="34" charset="0"/>
              </a:rPr>
              <a:t/>
            </a:r>
            <a:br>
              <a:rPr lang="en-US" sz="3200" b="1" dirty="0" smtClean="0">
                <a:solidFill>
                  <a:schemeClr val="tx1"/>
                </a:solidFill>
                <a:latin typeface="Tahoma" panose="020B0604030504040204" pitchFamily="34" charset="0"/>
                <a:cs typeface="Tahoma" panose="020B0604030504040204" pitchFamily="34" charset="0"/>
              </a:rPr>
            </a:br>
            <a:r>
              <a:rPr lang="en-US" sz="2400" b="1" dirty="0" smtClean="0">
                <a:solidFill>
                  <a:schemeClr val="tx1"/>
                </a:solidFill>
                <a:latin typeface="Tahoma" panose="020B0604030504040204" pitchFamily="34" charset="0"/>
                <a:cs typeface="Tahoma" panose="020B0604030504040204" pitchFamily="34" charset="0"/>
              </a:rPr>
              <a:t>(</a:t>
            </a:r>
            <a:r>
              <a:rPr lang="en-US" sz="2400" b="1" dirty="0">
                <a:solidFill>
                  <a:schemeClr val="tx1"/>
                </a:solidFill>
                <a:latin typeface="Tahoma" panose="020B0604030504040204" pitchFamily="34" charset="0"/>
                <a:cs typeface="Tahoma" panose="020B0604030504040204" pitchFamily="34" charset="0"/>
              </a:rPr>
              <a:t>Thought Leader Series uploaded to </a:t>
            </a:r>
            <a:r>
              <a:rPr lang="en-US" sz="2400" b="1" dirty="0" err="1">
                <a:solidFill>
                  <a:schemeClr val="tx1"/>
                </a:solidFill>
                <a:latin typeface="Tahoma" panose="020B0604030504040204" pitchFamily="34" charset="0"/>
                <a:cs typeface="Tahoma" panose="020B0604030504040204" pitchFamily="34" charset="0"/>
              </a:rPr>
              <a:t>YouTubEdu</a:t>
            </a:r>
            <a:r>
              <a:rPr lang="en-US" sz="2400" b="1" dirty="0" smtClean="0">
                <a:solidFill>
                  <a:schemeClr val="tx1"/>
                </a:solidFill>
                <a:latin typeface="Tahoma" panose="020B0604030504040204" pitchFamily="34" charset="0"/>
                <a:cs typeface="Tahoma" panose="020B0604030504040204" pitchFamily="34" charset="0"/>
              </a:rPr>
              <a:t>)</a:t>
            </a:r>
            <a:br>
              <a:rPr lang="en-US" sz="2400" b="1" dirty="0" smtClean="0">
                <a:solidFill>
                  <a:schemeClr val="tx1"/>
                </a:solidFill>
                <a:latin typeface="Tahoma" panose="020B0604030504040204" pitchFamily="34" charset="0"/>
                <a:cs typeface="Tahoma" panose="020B0604030504040204" pitchFamily="34" charset="0"/>
              </a:rPr>
            </a:br>
            <a:r>
              <a:rPr lang="en-US" sz="2400" b="1" dirty="0" smtClean="0">
                <a:solidFill>
                  <a:schemeClr val="tx1"/>
                </a:solidFill>
                <a:latin typeface="Tahoma" panose="020B0604030504040204" pitchFamily="34" charset="0"/>
                <a:cs typeface="Tahoma" panose="020B0604030504040204" pitchFamily="34" charset="0"/>
              </a:rPr>
              <a:t>July </a:t>
            </a:r>
            <a:r>
              <a:rPr lang="en-US" sz="2400" b="1" dirty="0">
                <a:solidFill>
                  <a:schemeClr val="tx1"/>
                </a:solidFill>
                <a:latin typeface="Tahoma" panose="020B0604030504040204" pitchFamily="34" charset="0"/>
                <a:cs typeface="Tahoma" panose="020B0604030504040204" pitchFamily="34" charset="0"/>
              </a:rPr>
              <a:t>22, 2011</a:t>
            </a:r>
            <a:endParaRPr lang="en-US" sz="2000" b="1" dirty="0">
              <a:solidFill>
                <a:schemeClr val="tx1"/>
              </a:solidFill>
              <a:latin typeface="Tahoma" panose="020B0604030504040204" pitchFamily="34" charset="0"/>
              <a:cs typeface="Tahoma" panose="020B0604030504040204" pitchFamily="34" charset="0"/>
            </a:endParaRPr>
          </a:p>
        </p:txBody>
      </p:sp>
      <p:pic>
        <p:nvPicPr>
          <p:cNvPr id="263171" name="Picture 2"/>
          <p:cNvPicPr>
            <a:picLocks noChangeAspect="1" noChangeArrowheads="1"/>
          </p:cNvPicPr>
          <p:nvPr/>
        </p:nvPicPr>
        <p:blipFill>
          <a:blip r:embed="rId2">
            <a:extLst>
              <a:ext uri="{28A0092B-C50C-407E-A947-70E740481C1C}">
                <a14:useLocalDpi xmlns:a14="http://schemas.microsoft.com/office/drawing/2010/main" val="0"/>
              </a:ext>
            </a:extLst>
          </a:blip>
          <a:srcRect l="12381" t="18730" r="44632" b="2745"/>
          <a:stretch>
            <a:fillRect/>
          </a:stretch>
        </p:blipFill>
        <p:spPr bwMode="auto">
          <a:xfrm>
            <a:off x="1524044" y="2286000"/>
            <a:ext cx="414337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2" name="Picture 2"/>
          <p:cNvPicPr>
            <a:picLocks noChangeAspect="1" noChangeArrowheads="1"/>
          </p:cNvPicPr>
          <p:nvPr/>
        </p:nvPicPr>
        <p:blipFill>
          <a:blip r:embed="rId3">
            <a:extLst>
              <a:ext uri="{28A0092B-C50C-407E-A947-70E740481C1C}">
                <a14:useLocalDpi xmlns:a14="http://schemas.microsoft.com/office/drawing/2010/main" val="0"/>
              </a:ext>
            </a:extLst>
          </a:blip>
          <a:srcRect l="37061" t="41351" r="17024" b="2745"/>
          <a:stretch>
            <a:fillRect/>
          </a:stretch>
        </p:blipFill>
        <p:spPr bwMode="auto">
          <a:xfrm>
            <a:off x="5667419" y="2393944"/>
            <a:ext cx="6074308" cy="448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4484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1752600" y="533400"/>
            <a:ext cx="8686800" cy="2286000"/>
          </a:xfrm>
        </p:spPr>
        <p:txBody>
          <a:bodyPr/>
          <a:lstStyle/>
          <a:p>
            <a:pPr eaLnBrk="1" hangingPunct="1"/>
            <a:r>
              <a:rPr lang="en-US" sz="3600" b="1" dirty="0" smtClean="0">
                <a:solidFill>
                  <a:srgbClr val="0070C0"/>
                </a:solidFill>
                <a:latin typeface="Tahoma" panose="020B0604030504040204" pitchFamily="34" charset="0"/>
                <a:cs typeface="Tahoma" panose="020B0604030504040204" pitchFamily="34" charset="0"/>
              </a:rPr>
              <a:t>Part V. Introducing </a:t>
            </a:r>
            <a:r>
              <a:rPr lang="en-US" sz="3600" b="1" dirty="0">
                <a:solidFill>
                  <a:srgbClr val="0070C0"/>
                </a:solidFill>
                <a:latin typeface="Tahoma" panose="020B0604030504040204" pitchFamily="34" charset="0"/>
                <a:cs typeface="Tahoma" panose="020B0604030504040204" pitchFamily="34" charset="0"/>
              </a:rPr>
              <a:t>the free “TEC-VARIETY” Framework…</a:t>
            </a:r>
            <a:r>
              <a:rPr lang="en-US" b="1" dirty="0">
                <a:solidFill>
                  <a:srgbClr val="FF0000"/>
                </a:solidFill>
                <a:latin typeface="Tahoma" panose="020B0604030504040204" pitchFamily="34" charset="0"/>
                <a:cs typeface="Tahoma" panose="020B0604030504040204" pitchFamily="34" charset="0"/>
              </a:rPr>
              <a:t/>
            </a:r>
            <a:br>
              <a:rPr lang="en-US" b="1" dirty="0">
                <a:solidFill>
                  <a:srgbClr val="FF0000"/>
                </a:solidFill>
                <a:latin typeface="Tahoma" panose="020B0604030504040204" pitchFamily="34" charset="0"/>
                <a:cs typeface="Tahoma" panose="020B0604030504040204" pitchFamily="34" charset="0"/>
              </a:rPr>
            </a:br>
            <a:r>
              <a:rPr lang="en-US" sz="2400" b="1" dirty="0">
                <a:solidFill>
                  <a:srgbClr val="FF0000"/>
                </a:solidFill>
                <a:latin typeface="Tahoma" panose="020B0604030504040204" pitchFamily="34" charset="0"/>
                <a:cs typeface="Tahoma" panose="020B0604030504040204" pitchFamily="34" charset="0"/>
                <a:hlinkClick r:id="rId2"/>
              </a:rPr>
              <a:t>http://tec-variety.com</a:t>
            </a:r>
            <a:r>
              <a:rPr lang="en-US" sz="2400" b="1" dirty="0">
                <a:solidFill>
                  <a:srgbClr val="FF0000"/>
                </a:solidFill>
                <a:latin typeface="Tahoma" panose="020B0604030504040204" pitchFamily="34" charset="0"/>
                <a:cs typeface="Tahoma" panose="020B0604030504040204" pitchFamily="34" charset="0"/>
                <a:hlinkClick r:id="rId2"/>
              </a:rPr>
              <a:t>/</a:t>
            </a:r>
            <a:r>
              <a:rPr lang="en-US" sz="2400" b="1" dirty="0">
                <a:solidFill>
                  <a:srgbClr val="FF0000"/>
                </a:solidFill>
                <a:latin typeface="Tahoma" panose="020B0604030504040204" pitchFamily="34" charset="0"/>
                <a:cs typeface="Tahoma" panose="020B0604030504040204" pitchFamily="34" charset="0"/>
              </a:rPr>
              <a:t> </a:t>
            </a:r>
            <a:r>
              <a:rPr lang="en-US" sz="2400" b="1" dirty="0">
                <a:solidFill>
                  <a:srgbClr val="FF0000"/>
                </a:solidFill>
                <a:latin typeface="Tahoma" panose="020B0604030504040204" pitchFamily="34" charset="0"/>
                <a:cs typeface="Tahoma" panose="020B0604030504040204" pitchFamily="34" charset="0"/>
              </a:rPr>
              <a:t/>
            </a:r>
            <a:br>
              <a:rPr lang="en-US" sz="2400" b="1" dirty="0">
                <a:solidFill>
                  <a:srgbClr val="FF0000"/>
                </a:solidFill>
                <a:latin typeface="Tahoma" panose="020B0604030504040204" pitchFamily="34" charset="0"/>
                <a:cs typeface="Tahoma" panose="020B0604030504040204" pitchFamily="34" charset="0"/>
              </a:rPr>
            </a:br>
            <a:r>
              <a:rPr lang="en-US" sz="2400" b="1" dirty="0">
                <a:solidFill>
                  <a:srgbClr val="FF0000"/>
                </a:solidFill>
                <a:latin typeface="Tahoma" panose="020B0604030504040204" pitchFamily="34" charset="0"/>
                <a:cs typeface="Tahoma" panose="020B0604030504040204" pitchFamily="34" charset="0"/>
                <a:hlinkClick r:id="rId3"/>
              </a:rPr>
              <a:t>http://</a:t>
            </a:r>
            <a:r>
              <a:rPr lang="en-US" sz="2400" b="1" dirty="0">
                <a:solidFill>
                  <a:srgbClr val="FF0000"/>
                </a:solidFill>
                <a:latin typeface="Tahoma" panose="020B0604030504040204" pitchFamily="34" charset="0"/>
                <a:cs typeface="Tahoma" panose="020B0604030504040204" pitchFamily="34" charset="0"/>
                <a:hlinkClick r:id="rId3"/>
              </a:rPr>
              <a:t>tec-variety.com/TEC-VARIETY-Chinese.pdf</a:t>
            </a:r>
            <a:r>
              <a:rPr lang="en-US" sz="2400" b="1" dirty="0">
                <a:solidFill>
                  <a:srgbClr val="FF0000"/>
                </a:solidFill>
                <a:latin typeface="Tahoma" panose="020B0604030504040204" pitchFamily="34" charset="0"/>
                <a:cs typeface="Tahoma" panose="020B0604030504040204" pitchFamily="34" charset="0"/>
              </a:rPr>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3276600"/>
            <a:ext cx="2592435" cy="3581400"/>
          </a:xfrm>
          <a:prstGeom prst="rect">
            <a:avLst/>
          </a:prstGeom>
        </p:spPr>
      </p:pic>
      <p:pic>
        <p:nvPicPr>
          <p:cNvPr id="6" name="Picture 5"/>
          <p:cNvPicPr>
            <a:picLocks noChangeAspect="1"/>
          </p:cNvPicPr>
          <p:nvPr/>
        </p:nvPicPr>
        <p:blipFill>
          <a:blip r:embed="rId5"/>
          <a:stretch>
            <a:fillRect/>
          </a:stretch>
        </p:blipFill>
        <p:spPr>
          <a:xfrm>
            <a:off x="4495801" y="3200400"/>
            <a:ext cx="6092171" cy="2819400"/>
          </a:xfrm>
          <a:prstGeom prst="rect">
            <a:avLst/>
          </a:prstGeom>
        </p:spPr>
      </p:pic>
      <p:pic>
        <p:nvPicPr>
          <p:cNvPr id="2" name="Picture 1"/>
          <p:cNvPicPr>
            <a:picLocks noChangeAspect="1"/>
          </p:cNvPicPr>
          <p:nvPr/>
        </p:nvPicPr>
        <p:blipFill rotWithShape="1">
          <a:blip r:embed="rId6"/>
          <a:srcRect l="13522" t="33773" r="17894" b="7124"/>
          <a:stretch/>
        </p:blipFill>
        <p:spPr>
          <a:xfrm>
            <a:off x="4572000" y="3268384"/>
            <a:ext cx="6096000" cy="3346822"/>
          </a:xfrm>
          <a:prstGeom prst="rect">
            <a:avLst/>
          </a:prstGeom>
        </p:spPr>
      </p:pic>
    </p:spTree>
    <p:extLst>
      <p:ext uri="{BB962C8B-B14F-4D97-AF65-F5344CB8AC3E}">
        <p14:creationId xmlns:p14="http://schemas.microsoft.com/office/powerpoint/2010/main" val="538185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p:cNvSpPr>
            <a:spLocks noGrp="1"/>
          </p:cNvSpPr>
          <p:nvPr>
            <p:ph type="title"/>
          </p:nvPr>
        </p:nvSpPr>
        <p:spPr>
          <a:xfrm>
            <a:off x="1981200" y="274638"/>
            <a:ext cx="8305800" cy="1935162"/>
          </a:xfrm>
        </p:spPr>
        <p:txBody>
          <a:bodyPr/>
          <a:lstStyle/>
          <a:p>
            <a:r>
              <a:rPr lang="en-US" altLang="en-US" sz="3600" dirty="0">
                <a:solidFill>
                  <a:srgbClr val="FF0000"/>
                </a:solidFill>
                <a:latin typeface="Tahoma" pitchFamily="34" charset="0"/>
                <a:cs typeface="Tahoma" pitchFamily="34" charset="0"/>
              </a:rPr>
              <a:t>1.</a:t>
            </a:r>
            <a:r>
              <a:rPr lang="en-US" altLang="en-US" sz="3600" dirty="0">
                <a:latin typeface="Tahoma" pitchFamily="34" charset="0"/>
                <a:cs typeface="Tahoma" pitchFamily="34" charset="0"/>
              </a:rPr>
              <a:t> </a:t>
            </a:r>
            <a:r>
              <a:rPr lang="en-US" altLang="en-US" sz="3600" dirty="0">
                <a:solidFill>
                  <a:srgbClr val="FF0000"/>
                </a:solidFill>
                <a:latin typeface="Tahoma" pitchFamily="34" charset="0"/>
                <a:cs typeface="Tahoma" pitchFamily="34" charset="0"/>
              </a:rPr>
              <a:t>T</a:t>
            </a:r>
            <a:r>
              <a:rPr lang="en-US" altLang="en-US" sz="3600" dirty="0">
                <a:latin typeface="Tahoma" pitchFamily="34" charset="0"/>
                <a:cs typeface="Tahoma" pitchFamily="34" charset="0"/>
              </a:rPr>
              <a:t>one/Climate</a:t>
            </a:r>
            <a:r>
              <a:rPr lang="en-US" sz="3600" dirty="0">
                <a:latin typeface="Tahoma" pitchFamily="34" charset="0"/>
                <a:cs typeface="Tahoma" pitchFamily="34" charset="0"/>
              </a:rPr>
              <a:t>: A. Threaded Video Discussions</a:t>
            </a:r>
            <a:r>
              <a:rPr lang="en-US" sz="3200" dirty="0">
                <a:latin typeface="Tahoma" pitchFamily="34" charset="0"/>
                <a:cs typeface="Tahoma" pitchFamily="34" charset="0"/>
              </a:rPr>
              <a:t>, e.g., </a:t>
            </a:r>
            <a:r>
              <a:rPr lang="en-US" sz="3200" dirty="0" err="1">
                <a:latin typeface="Tahoma" pitchFamily="34" charset="0"/>
                <a:cs typeface="Tahoma" pitchFamily="34" charset="0"/>
              </a:rPr>
              <a:t>Flipgrid</a:t>
            </a:r>
            <a:r>
              <a:rPr lang="en-US" sz="2400" dirty="0">
                <a:latin typeface="Tahoma" pitchFamily="34" charset="0"/>
                <a:cs typeface="Tahoma" pitchFamily="34" charset="0"/>
              </a:rPr>
              <a:t/>
            </a:r>
            <a:br>
              <a:rPr lang="en-US" sz="2400" dirty="0">
                <a:latin typeface="Tahoma" pitchFamily="34" charset="0"/>
                <a:cs typeface="Tahoma" pitchFamily="34" charset="0"/>
              </a:rPr>
            </a:br>
            <a:r>
              <a:rPr lang="en-US" sz="2400" dirty="0">
                <a:hlinkClick r:id="rId2"/>
              </a:rPr>
              <a:t>http://flipgrid.com/#</a:t>
            </a:r>
            <a:r>
              <a:rPr lang="en-US" sz="2400" dirty="0">
                <a:hlinkClick r:id="rId2"/>
              </a:rPr>
              <a:t>429f88c5</a:t>
            </a:r>
            <a:r>
              <a:rPr lang="en-US" sz="2400" dirty="0"/>
              <a:t>) </a:t>
            </a:r>
            <a:endParaRPr lang="en-US" sz="1300" dirty="0">
              <a:latin typeface="Tahoma" pitchFamily="34" charset="0"/>
              <a:cs typeface="Tahoma" pitchFamily="34" charset="0"/>
            </a:endParaRPr>
          </a:p>
        </p:txBody>
      </p:sp>
      <p:pic>
        <p:nvPicPr>
          <p:cNvPr id="5" name="Picture 4"/>
          <p:cNvPicPr>
            <a:picLocks noChangeAspect="1"/>
          </p:cNvPicPr>
          <p:nvPr/>
        </p:nvPicPr>
        <p:blipFill rotWithShape="1">
          <a:blip r:embed="rId3"/>
          <a:srcRect l="541" t="19427" r="3228" b="4251"/>
          <a:stretch/>
        </p:blipFill>
        <p:spPr>
          <a:xfrm>
            <a:off x="1497228" y="2180969"/>
            <a:ext cx="3735859" cy="2034379"/>
          </a:xfrm>
          <a:prstGeom prst="rect">
            <a:avLst/>
          </a:prstGeom>
        </p:spPr>
      </p:pic>
      <p:pic>
        <p:nvPicPr>
          <p:cNvPr id="2" name="Picture 1"/>
          <p:cNvPicPr>
            <a:picLocks noChangeAspect="1"/>
          </p:cNvPicPr>
          <p:nvPr/>
        </p:nvPicPr>
        <p:blipFill rotWithShape="1">
          <a:blip r:embed="rId4"/>
          <a:srcRect l="890" t="12670" r="15309" b="5882"/>
          <a:stretch/>
        </p:blipFill>
        <p:spPr>
          <a:xfrm>
            <a:off x="4343400" y="3429000"/>
            <a:ext cx="6324600" cy="3429000"/>
          </a:xfrm>
          <a:prstGeom prst="rect">
            <a:avLst/>
          </a:prstGeom>
        </p:spPr>
      </p:pic>
      <p:pic>
        <p:nvPicPr>
          <p:cNvPr id="7" name="Picture 6"/>
          <p:cNvPicPr>
            <a:picLocks noChangeAspect="1"/>
          </p:cNvPicPr>
          <p:nvPr/>
        </p:nvPicPr>
        <p:blipFill rotWithShape="1">
          <a:blip r:embed="rId5"/>
          <a:srcRect l="12536" t="46549" r="9998" b="13108"/>
          <a:stretch/>
        </p:blipFill>
        <p:spPr>
          <a:xfrm>
            <a:off x="5791200" y="2140527"/>
            <a:ext cx="4876800" cy="1773382"/>
          </a:xfrm>
          <a:prstGeom prst="rect">
            <a:avLst/>
          </a:prstGeom>
        </p:spPr>
      </p:pic>
      <p:pic>
        <p:nvPicPr>
          <p:cNvPr id="8" name="Picture 7"/>
          <p:cNvPicPr>
            <a:picLocks noChangeAspect="1"/>
          </p:cNvPicPr>
          <p:nvPr/>
        </p:nvPicPr>
        <p:blipFill rotWithShape="1">
          <a:blip r:embed="rId6"/>
          <a:srcRect t="10579" r="1226" b="4794"/>
          <a:stretch/>
        </p:blipFill>
        <p:spPr>
          <a:xfrm>
            <a:off x="1538286" y="4572001"/>
            <a:ext cx="2805115" cy="1447801"/>
          </a:xfrm>
          <a:prstGeom prst="rect">
            <a:avLst/>
          </a:prstGeom>
        </p:spPr>
      </p:pic>
      <p:pic>
        <p:nvPicPr>
          <p:cNvPr id="9" name="Picture 8"/>
          <p:cNvPicPr>
            <a:picLocks noChangeAspect="1"/>
          </p:cNvPicPr>
          <p:nvPr/>
        </p:nvPicPr>
        <p:blipFill rotWithShape="1">
          <a:blip r:embed="rId7"/>
          <a:srcRect l="35571" t="22183" r="33602" b="20573"/>
          <a:stretch/>
        </p:blipFill>
        <p:spPr>
          <a:xfrm>
            <a:off x="9645742" y="4523509"/>
            <a:ext cx="1022259" cy="1048471"/>
          </a:xfrm>
          <a:prstGeom prst="rect">
            <a:avLst/>
          </a:prstGeom>
        </p:spPr>
      </p:pic>
      <p:pic>
        <p:nvPicPr>
          <p:cNvPr id="10" name="Picture 9"/>
          <p:cNvPicPr>
            <a:picLocks noChangeAspect="1"/>
          </p:cNvPicPr>
          <p:nvPr/>
        </p:nvPicPr>
        <p:blipFill>
          <a:blip r:embed="rId8"/>
          <a:stretch>
            <a:fillRect/>
          </a:stretch>
        </p:blipFill>
        <p:spPr>
          <a:xfrm>
            <a:off x="8610600" y="4438143"/>
            <a:ext cx="1280990" cy="1219201"/>
          </a:xfrm>
          <a:prstGeom prst="rect">
            <a:avLst/>
          </a:prstGeom>
        </p:spPr>
      </p:pic>
    </p:spTree>
    <p:extLst>
      <p:ext uri="{BB962C8B-B14F-4D97-AF65-F5344CB8AC3E}">
        <p14:creationId xmlns:p14="http://schemas.microsoft.com/office/powerpoint/2010/main" val="38423511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493207"/>
            <a:ext cx="8305800" cy="2402393"/>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21, 2014</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Teaching and the University of Tomorrow</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Chronicle of Higher Education, Kelly J. Baker</a:t>
            </a:r>
            <a:r>
              <a:rPr lang="en-US" sz="800" b="1" dirty="0">
                <a:latin typeface="Tahoma" panose="020B0604030504040204" pitchFamily="34" charset="0"/>
                <a:ea typeface="Tahoma" panose="020B0604030504040204" pitchFamily="34" charset="0"/>
                <a:cs typeface="Tahoma" panose="020B0604030504040204" pitchFamily="34" charset="0"/>
              </a:rPr>
              <a:t/>
            </a:r>
            <a:br>
              <a:rPr lang="en-US" sz="8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https://chroniclevitae.com/news/768-teaching-and-the-university-of-tomorrow?cid=at&amp;utm_source=at&amp;utm_medium=en</a:t>
            </a:r>
            <a:r>
              <a:rPr lang="en-US" sz="800" b="1" dirty="0">
                <a:latin typeface="Tahoma" panose="020B0604030504040204" pitchFamily="34" charset="0"/>
                <a:ea typeface="Tahoma" panose="020B0604030504040204" pitchFamily="34" charset="0"/>
                <a:cs typeface="Tahoma" panose="020B0604030504040204" pitchFamily="34"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895599"/>
            <a:ext cx="6705600" cy="2975610"/>
          </a:xfrm>
          <a:prstGeom prst="rect">
            <a:avLst/>
          </a:prstGeom>
        </p:spPr>
      </p:pic>
      <p:sp>
        <p:nvSpPr>
          <p:cNvPr id="5" name="TextBox 4"/>
          <p:cNvSpPr txBox="1"/>
          <p:nvPr/>
        </p:nvSpPr>
        <p:spPr>
          <a:xfrm>
            <a:off x="2411898" y="6019801"/>
            <a:ext cx="8229599" cy="646331"/>
          </a:xfrm>
          <a:prstGeom prst="rect">
            <a:avLst/>
          </a:prstGeom>
          <a:noFill/>
        </p:spPr>
        <p:txBody>
          <a:bodyPr wrap="square" rtlCol="0">
            <a:spAutoFit/>
          </a:bodyPr>
          <a:lstStyle/>
          <a:p>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hlinkClick r:id="rId4"/>
              </a:rPr>
              <a:t>Image:</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France in 2000 year (XXI century). Future school. From a postcard by </a:t>
            </a:r>
            <a:r>
              <a:rPr lang="en-US" b="1" i="1" dirty="0" err="1">
                <a:solidFill>
                  <a:prstClr val="black"/>
                </a:solidFill>
                <a:latin typeface="Tahoma" panose="020B0604030504040204" pitchFamily="34" charset="0"/>
                <a:ea typeface="Tahoma" panose="020B0604030504040204" pitchFamily="34" charset="0"/>
                <a:cs typeface="Tahoma" panose="020B0604030504040204" pitchFamily="34" charset="0"/>
              </a:rPr>
              <a:t>Villemard</a:t>
            </a:r>
            <a:r>
              <a:rPr lang="en-US" b="1" i="1" dirty="0">
                <a:solidFill>
                  <a:prstClr val="black"/>
                </a:solidFill>
                <a:latin typeface="Tahoma" panose="020B0604030504040204" pitchFamily="34" charset="0"/>
                <a:ea typeface="Tahoma" panose="020B0604030504040204" pitchFamily="34" charset="0"/>
                <a:cs typeface="Tahoma" panose="020B0604030504040204" pitchFamily="34" charset="0"/>
              </a:rPr>
              <a:t>, 1910.</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32202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a:xfrm>
            <a:off x="1834243" y="609600"/>
            <a:ext cx="8534400" cy="1981200"/>
          </a:xfrm>
        </p:spPr>
        <p:txBody>
          <a:bodyPr/>
          <a:lstStyle/>
          <a:p>
            <a:pPr eaLnBrk="1" hangingPunct="1"/>
            <a:r>
              <a:rPr lang="en-US" altLang="en-US" sz="3600" dirty="0">
                <a:solidFill>
                  <a:srgbClr val="FF0000"/>
                </a:solidFill>
                <a:latin typeface="Tahoma" pitchFamily="34" charset="0"/>
                <a:cs typeface="Tahoma" pitchFamily="34" charset="0"/>
              </a:rPr>
              <a:t>1.</a:t>
            </a:r>
            <a:r>
              <a:rPr lang="en-US" altLang="en-US" sz="3600" dirty="0">
                <a:latin typeface="Tahoma" pitchFamily="34" charset="0"/>
                <a:cs typeface="Tahoma" pitchFamily="34" charset="0"/>
              </a:rPr>
              <a:t> </a:t>
            </a:r>
            <a:r>
              <a:rPr lang="en-US" altLang="en-US" sz="3600" dirty="0">
                <a:solidFill>
                  <a:srgbClr val="FF0000"/>
                </a:solidFill>
                <a:latin typeface="Tahoma" pitchFamily="34" charset="0"/>
                <a:cs typeface="Tahoma" pitchFamily="34" charset="0"/>
              </a:rPr>
              <a:t>T</a:t>
            </a:r>
            <a:r>
              <a:rPr lang="en-US" altLang="en-US" sz="3600" dirty="0">
                <a:latin typeface="Tahoma" pitchFamily="34" charset="0"/>
                <a:cs typeface="Tahoma" pitchFamily="34" charset="0"/>
              </a:rPr>
              <a:t>one/Climate</a:t>
            </a:r>
            <a:r>
              <a:rPr lang="en-US" sz="3600" dirty="0">
                <a:latin typeface="Tahoma" pitchFamily="34" charset="0"/>
                <a:cs typeface="Tahoma" pitchFamily="34" charset="0"/>
              </a:rPr>
              <a:t>: </a:t>
            </a:r>
            <a:r>
              <a:rPr lang="en-US" sz="3600" dirty="0" smtClean="0">
                <a:latin typeface="Tahoma" pitchFamily="34" charset="0"/>
                <a:cs typeface="Tahoma" pitchFamily="34" charset="0"/>
              </a:rPr>
              <a:t>B. </a:t>
            </a:r>
            <a:r>
              <a:rPr lang="en-US" sz="3600" dirty="0">
                <a:latin typeface="Tahoma" pitchFamily="34" charset="0"/>
                <a:cs typeface="Tahoma" pitchFamily="34" charset="0"/>
              </a:rPr>
              <a:t>Video </a:t>
            </a:r>
            <a:r>
              <a:rPr lang="en-US" sz="3600" dirty="0">
                <a:latin typeface="Tahoma" pitchFamily="34" charset="0"/>
                <a:cs typeface="Tahoma" pitchFamily="34" charset="0"/>
              </a:rPr>
              <a:t>Introductions </a:t>
            </a:r>
            <a:r>
              <a:rPr lang="en-US" sz="2000" dirty="0">
                <a:latin typeface="Tahoma" pitchFamily="34" charset="0"/>
                <a:cs typeface="Tahoma" pitchFamily="34" charset="0"/>
              </a:rPr>
              <a:t>(Office Hours in Other Countries)</a:t>
            </a:r>
            <a:r>
              <a:rPr lang="en-US" sz="1600" dirty="0">
                <a:latin typeface="Tahoma" pitchFamily="34" charset="0"/>
                <a:cs typeface="Tahoma" pitchFamily="34" charset="0"/>
              </a:rPr>
              <a:t/>
            </a:r>
            <a:br>
              <a:rPr lang="en-US" sz="1600" dirty="0">
                <a:latin typeface="Tahoma" pitchFamily="34" charset="0"/>
                <a:cs typeface="Tahoma" pitchFamily="34" charset="0"/>
              </a:rPr>
            </a:br>
            <a:r>
              <a:rPr lang="en-US" dirty="0" smtClean="0">
                <a:solidFill>
                  <a:schemeClr val="tx1"/>
                </a:solidFill>
                <a:latin typeface="Tahoma" pitchFamily="34" charset="0"/>
                <a:cs typeface="Tahoma" pitchFamily="34" charset="0"/>
              </a:rPr>
              <a:t>Chuck </a:t>
            </a:r>
            <a:r>
              <a:rPr lang="en-US" sz="1600" dirty="0">
                <a:solidFill>
                  <a:schemeClr val="tx1"/>
                </a:solidFill>
                <a:latin typeface="Tahoma" pitchFamily="34" charset="0"/>
                <a:cs typeface="Tahoma" pitchFamily="34" charset="0"/>
              </a:rPr>
              <a:t>Severance, </a:t>
            </a:r>
            <a:r>
              <a:rPr lang="en-US" sz="1600" dirty="0">
                <a:latin typeface="Tahoma" pitchFamily="34" charset="0"/>
                <a:cs typeface="Tahoma" pitchFamily="34" charset="0"/>
              </a:rPr>
              <a:t>U Michigan/Coursera) in Barcelona</a:t>
            </a:r>
            <a:br>
              <a:rPr lang="en-US" sz="1600" dirty="0">
                <a:latin typeface="Tahoma" pitchFamily="34" charset="0"/>
                <a:cs typeface="Tahoma" pitchFamily="34" charset="0"/>
              </a:rPr>
            </a:br>
            <a:r>
              <a:rPr lang="en-US" sz="1600" dirty="0">
                <a:latin typeface="Tahoma" pitchFamily="34" charset="0"/>
                <a:cs typeface="Tahoma" pitchFamily="34" charset="0"/>
                <a:hlinkClick r:id="rId2"/>
              </a:rPr>
              <a:t>http://www.youtube.com/watch?v=JzNHvmSv8TI</a:t>
            </a:r>
            <a:r>
              <a:rPr lang="en-US" sz="1600" dirty="0">
                <a:latin typeface="Tahoma" pitchFamily="34" charset="0"/>
                <a:cs typeface="Tahoma" pitchFamily="34" charset="0"/>
              </a:rPr>
              <a:t>  </a:t>
            </a:r>
            <a:r>
              <a:rPr lang="en-US" sz="1600" dirty="0">
                <a:latin typeface="Tahoma" pitchFamily="34" charset="0"/>
                <a:cs typeface="Tahoma" pitchFamily="34" charset="0"/>
              </a:rPr>
              <a:t/>
            </a:r>
            <a:br>
              <a:rPr lang="en-US" sz="1600" dirty="0">
                <a:latin typeface="Tahoma" pitchFamily="34" charset="0"/>
                <a:cs typeface="Tahoma"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Chuck Severance, University of Michigan</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hlinkClick r:id="rId3"/>
              </a:rPr>
              <a:t>https://</a:t>
            </a:r>
            <a:r>
              <a:rPr lang="en-US" sz="1600" dirty="0">
                <a:latin typeface="Tahoma" panose="020B0604030504040204" pitchFamily="34" charset="0"/>
                <a:ea typeface="Tahoma" panose="020B0604030504040204" pitchFamily="34" charset="0"/>
                <a:cs typeface="Tahoma" panose="020B0604030504040204" pitchFamily="34" charset="0"/>
                <a:hlinkClick r:id="rId3"/>
              </a:rPr>
              <a:t>www.coursera.org/course/pythonlearn</a:t>
            </a:r>
            <a:r>
              <a:rPr lang="en-US" sz="1600" dirty="0">
                <a:latin typeface="Tahoma" panose="020B0604030504040204" pitchFamily="34" charset="0"/>
                <a:ea typeface="Tahoma" panose="020B0604030504040204" pitchFamily="34" charset="0"/>
                <a:cs typeface="Tahoma" panose="020B0604030504040204" pitchFamily="34" charset="0"/>
              </a:rPr>
              <a:t> </a:t>
            </a:r>
            <a:endParaRPr lang="en-US" sz="1600" dirty="0"/>
          </a:p>
        </p:txBody>
      </p:sp>
      <p:pic>
        <p:nvPicPr>
          <p:cNvPr id="5" name="Picture 5"/>
          <p:cNvPicPr>
            <a:picLocks noChangeAspect="1"/>
          </p:cNvPicPr>
          <p:nvPr/>
        </p:nvPicPr>
        <p:blipFill>
          <a:blip r:embed="rId4">
            <a:extLst>
              <a:ext uri="{28A0092B-C50C-407E-A947-70E740481C1C}">
                <a14:useLocalDpi xmlns:a14="http://schemas.microsoft.com/office/drawing/2010/main" val="0"/>
              </a:ext>
            </a:extLst>
          </a:blip>
          <a:srcRect l="5559" t="11671" r="6859" b="2477"/>
          <a:stretch>
            <a:fillRect/>
          </a:stretch>
        </p:blipFill>
        <p:spPr bwMode="auto">
          <a:xfrm>
            <a:off x="1524001" y="2854310"/>
            <a:ext cx="5195869" cy="372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5" cstate="print">
            <a:extLst>
              <a:ext uri="{28A0092B-C50C-407E-A947-70E740481C1C}">
                <a14:useLocalDpi xmlns:a14="http://schemas.microsoft.com/office/drawing/2010/main" val="0"/>
              </a:ext>
            </a:extLst>
          </a:blip>
          <a:srcRect l="-874" t="12201" r="1132" b="1939"/>
          <a:stretch>
            <a:fillRect/>
          </a:stretch>
        </p:blipFill>
        <p:spPr bwMode="auto">
          <a:xfrm>
            <a:off x="4121934" y="3185327"/>
            <a:ext cx="2432616" cy="152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6" cstate="print"/>
          <a:srcRect l="12500" t="19707" r="37921" b="6267"/>
          <a:stretch>
            <a:fillRect/>
          </a:stretch>
        </p:blipFill>
        <p:spPr bwMode="auto">
          <a:xfrm>
            <a:off x="6696317" y="3048000"/>
            <a:ext cx="3948131" cy="3168274"/>
          </a:xfrm>
          <a:prstGeom prst="rect">
            <a:avLst/>
          </a:prstGeom>
          <a:noFill/>
          <a:ln w="9525">
            <a:noFill/>
            <a:miter lim="800000"/>
            <a:headEnd/>
            <a:tailEnd/>
          </a:ln>
        </p:spPr>
      </p:pic>
      <p:pic>
        <p:nvPicPr>
          <p:cNvPr id="9" name="Picture 2"/>
          <p:cNvPicPr>
            <a:picLocks noChangeAspect="1" noChangeArrowheads="1"/>
          </p:cNvPicPr>
          <p:nvPr/>
        </p:nvPicPr>
        <p:blipFill>
          <a:blip r:embed="rId7" cstate="print"/>
          <a:srcRect l="12079" t="21175" r="38341" b="2007"/>
          <a:stretch>
            <a:fillRect/>
          </a:stretch>
        </p:blipFill>
        <p:spPr bwMode="auto">
          <a:xfrm>
            <a:off x="1600200" y="4700149"/>
            <a:ext cx="2438400" cy="2030321"/>
          </a:xfrm>
          <a:prstGeom prst="rect">
            <a:avLst/>
          </a:prstGeom>
          <a:noFill/>
          <a:ln w="9525">
            <a:noFill/>
            <a:miter lim="800000"/>
            <a:headEnd/>
            <a:tailEnd/>
          </a:ln>
        </p:spPr>
      </p:pic>
      <p:pic>
        <p:nvPicPr>
          <p:cNvPr id="7" name="Picture 5" descr="https://pbs.twimg.com/media/A6RQiUECUAAhlpa.png:lar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0316" y="152400"/>
            <a:ext cx="2331684" cy="159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487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305800" cy="2697162"/>
          </a:xfrm>
        </p:spPr>
        <p:txBody>
          <a:bodyPr rtlCol="0">
            <a:normAutofit/>
          </a:bodyPr>
          <a:lstStyle/>
          <a:p>
            <a:pPr eaLnBrk="1" fontAlgn="auto" hangingPunct="1">
              <a:spcAft>
                <a:spcPts val="0"/>
              </a:spcAft>
              <a:defRPr/>
            </a:pPr>
            <a:r>
              <a:rPr lang="en-US" altLang="zh-CN" b="1" dirty="0" smtClean="0">
                <a:solidFill>
                  <a:srgbClr val="FF0000"/>
                </a:solidFill>
                <a:latin typeface="Tahoma" pitchFamily="34" charset="0"/>
                <a:ea typeface="Tahoma" pitchFamily="34" charset="0"/>
                <a:cs typeface="Tahoma" pitchFamily="34" charset="0"/>
              </a:rPr>
              <a:t>2. E</a:t>
            </a:r>
            <a:r>
              <a:rPr lang="en-US" altLang="zh-CN" b="1" dirty="0" smtClean="0">
                <a:latin typeface="Tahoma" pitchFamily="34" charset="0"/>
                <a:ea typeface="Tahoma" pitchFamily="34" charset="0"/>
                <a:cs typeface="Tahoma" pitchFamily="34" charset="0"/>
              </a:rPr>
              <a:t>ncouragement, </a:t>
            </a:r>
            <a:r>
              <a:rPr lang="en-US" altLang="en-US" sz="3600" b="1" dirty="0">
                <a:latin typeface="Tahoma" pitchFamily="34" charset="0"/>
                <a:ea typeface="Tahoma" pitchFamily="34" charset="0"/>
                <a:cs typeface="Tahoma" pitchFamily="34" charset="0"/>
              </a:rPr>
              <a:t>Feedback, etc.: A. </a:t>
            </a:r>
            <a:r>
              <a:rPr lang="en-US" sz="3200" b="1" dirty="0">
                <a:latin typeface="Tahoma" panose="020B0604030504040204" pitchFamily="34" charset="0"/>
                <a:ea typeface="Tahoma" panose="020B0604030504040204" pitchFamily="34" charset="0"/>
                <a:cs typeface="Tahoma" panose="020B0604030504040204" pitchFamily="34" charset="0"/>
              </a:rPr>
              <a:t>Demonstrations </a:t>
            </a:r>
            <a:r>
              <a:rPr lang="en-US" sz="3200" b="1" dirty="0">
                <a:latin typeface="Tahoma" panose="020B0604030504040204" pitchFamily="34" charset="0"/>
                <a:ea typeface="Tahoma" panose="020B0604030504040204" pitchFamily="34" charset="0"/>
                <a:cs typeface="Tahoma" panose="020B0604030504040204" pitchFamily="34" charset="0"/>
              </a:rPr>
              <a:t>and </a:t>
            </a:r>
            <a:r>
              <a:rPr lang="en-US" sz="3200" b="1" dirty="0">
                <a:latin typeface="Tahoma" panose="020B0604030504040204" pitchFamily="34" charset="0"/>
                <a:ea typeface="Tahoma" panose="020B0604030504040204" pitchFamily="34" charset="0"/>
                <a:cs typeface="Tahoma" panose="020B0604030504040204" pitchFamily="34" charset="0"/>
              </a:rPr>
              <a:t>Tutorials</a:t>
            </a:r>
            <a:r>
              <a:rPr lang="en-US" b="1" dirty="0" smtClean="0">
                <a:latin typeface="Tahoma" pitchFamily="34" charset="0"/>
                <a:ea typeface="Tahoma" pitchFamily="34" charset="0"/>
                <a:cs typeface="Tahoma" pitchFamily="34" charset="0"/>
              </a:rPr>
              <a:t/>
            </a:r>
            <a:br>
              <a:rPr lang="en-US" b="1" dirty="0" smtClean="0">
                <a:latin typeface="Tahoma" pitchFamily="34" charset="0"/>
                <a:ea typeface="Tahoma" pitchFamily="34" charset="0"/>
                <a:cs typeface="Tahoma"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Emerging technology specialist, IU UITS, </a:t>
            </a:r>
            <a:r>
              <a:rPr lang="en-US" sz="2200" b="1" dirty="0" err="1">
                <a:latin typeface="Tahoma" panose="020B0604030504040204" pitchFamily="34" charset="0"/>
                <a:ea typeface="Tahoma" panose="020B0604030504040204" pitchFamily="34" charset="0"/>
                <a:cs typeface="Tahoma" panose="020B0604030504040204" pitchFamily="34" charset="0"/>
              </a:rPr>
              <a:t>Nitocris</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a:latin typeface="Tahoma" panose="020B0604030504040204" pitchFamily="34" charset="0"/>
                <a:ea typeface="Tahoma" panose="020B0604030504040204" pitchFamily="34" charset="0"/>
                <a:cs typeface="Tahoma" panose="020B0604030504040204" pitchFamily="34" charset="0"/>
              </a:rPr>
              <a:t>Perez,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May 29, 2014</a:t>
            </a:r>
            <a:r>
              <a:rPr lang="en-US" sz="4000" b="1" dirty="0">
                <a:latin typeface="Tahoma" panose="020B0604030504040204" pitchFamily="34" charset="0"/>
                <a:ea typeface="Tahoma" panose="020B0604030504040204" pitchFamily="34" charset="0"/>
                <a:cs typeface="Tahoma" panose="020B0604030504040204" pitchFamily="34" charset="0"/>
              </a:rPr>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http://inside.iub.edu/features/videos/2014-05-29-inub-vid-cib.shtml</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rotWithShape="1">
          <a:blip r:embed="rId3"/>
          <a:srcRect l="22826" t="15874" r="27843" b="12892"/>
          <a:stretch/>
        </p:blipFill>
        <p:spPr>
          <a:xfrm>
            <a:off x="1524000" y="3021725"/>
            <a:ext cx="4574780" cy="3550575"/>
          </a:xfrm>
          <a:prstGeom prst="rect">
            <a:avLst/>
          </a:prstGeom>
        </p:spPr>
      </p:pic>
      <p:pic>
        <p:nvPicPr>
          <p:cNvPr id="6" name="Picture 5"/>
          <p:cNvPicPr>
            <a:picLocks noChangeAspect="1"/>
          </p:cNvPicPr>
          <p:nvPr/>
        </p:nvPicPr>
        <p:blipFill rotWithShape="1">
          <a:blip r:embed="rId4"/>
          <a:srcRect l="23036" t="17143" r="29357" b="11429"/>
          <a:stretch/>
        </p:blipFill>
        <p:spPr>
          <a:xfrm>
            <a:off x="6098781" y="2995448"/>
            <a:ext cx="4406614" cy="3553720"/>
          </a:xfrm>
          <a:prstGeom prst="rect">
            <a:avLst/>
          </a:prstGeom>
        </p:spPr>
      </p:pic>
    </p:spTree>
    <p:extLst>
      <p:ext uri="{BB962C8B-B14F-4D97-AF65-F5344CB8AC3E}">
        <p14:creationId xmlns:p14="http://schemas.microsoft.com/office/powerpoint/2010/main" val="38477600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1"/>
          <p:cNvSpPr>
            <a:spLocks noGrp="1"/>
          </p:cNvSpPr>
          <p:nvPr>
            <p:ph type="title"/>
          </p:nvPr>
        </p:nvSpPr>
        <p:spPr>
          <a:xfrm>
            <a:off x="1828800" y="342900"/>
            <a:ext cx="8610600" cy="2307771"/>
          </a:xfrm>
        </p:spPr>
        <p:txBody>
          <a:bodyPr/>
          <a:lstStyle/>
          <a:p>
            <a:r>
              <a:rPr lang="en-US" altLang="zh-CN" sz="4000" b="1" dirty="0">
                <a:solidFill>
                  <a:srgbClr val="FF0000"/>
                </a:solidFill>
                <a:latin typeface="Tahoma" panose="020B0604030504040204" pitchFamily="34" charset="0"/>
                <a:ea typeface="SimSun" panose="02010600030101010101" pitchFamily="2" charset="-122"/>
                <a:cs typeface="Tahoma" panose="020B0604030504040204" pitchFamily="34" charset="0"/>
              </a:rPr>
              <a:t>3. </a:t>
            </a:r>
            <a:r>
              <a:rPr lang="en-US" altLang="zh-CN" sz="4000" b="1" dirty="0">
                <a:solidFill>
                  <a:srgbClr val="FF0000"/>
                </a:solidFill>
                <a:latin typeface="Tahoma" panose="020B0604030504040204" pitchFamily="34" charset="0"/>
                <a:ea typeface="SimSun" panose="02010600030101010101" pitchFamily="2" charset="-122"/>
                <a:cs typeface="Tahoma" panose="020B0604030504040204" pitchFamily="34" charset="0"/>
              </a:rPr>
              <a:t>C</a:t>
            </a:r>
            <a:r>
              <a:rPr lang="en-US" altLang="zh-CN" sz="4000" b="1" dirty="0">
                <a:latin typeface="Tahoma" panose="020B0604030504040204" pitchFamily="34" charset="0"/>
                <a:ea typeface="SimSun" panose="02010600030101010101" pitchFamily="2" charset="-122"/>
                <a:cs typeface="Tahoma" panose="020B0604030504040204" pitchFamily="34" charset="0"/>
              </a:rPr>
              <a:t>uriosity, Fun: </a:t>
            </a:r>
            <a:br>
              <a:rPr lang="en-US" altLang="zh-CN" sz="4000" b="1" dirty="0">
                <a:latin typeface="Tahoma" panose="020B0604030504040204" pitchFamily="34" charset="0"/>
                <a:ea typeface="SimSun" panose="02010600030101010101" pitchFamily="2" charset="-122"/>
                <a:cs typeface="Tahoma" panose="020B0604030504040204" pitchFamily="34" charset="0"/>
              </a:rPr>
            </a:br>
            <a:r>
              <a:rPr lang="en-US" altLang="zh-CN" sz="4000" b="1" dirty="0" smtClean="0">
                <a:latin typeface="Tahoma" panose="020B0604030504040204" pitchFamily="34" charset="0"/>
                <a:ea typeface="SimSun" panose="02010600030101010101" pitchFamily="2" charset="-122"/>
                <a:cs typeface="Tahoma" panose="020B0604030504040204" pitchFamily="34" charset="0"/>
              </a:rPr>
              <a:t>A. </a:t>
            </a:r>
            <a:r>
              <a:rPr lang="en-US" sz="3200" b="1" dirty="0">
                <a:latin typeface="Tahoma" panose="020B0604030504040204" pitchFamily="34" charset="0"/>
                <a:ea typeface="SimSun" panose="02010600030101010101" pitchFamily="2" charset="-122"/>
                <a:cs typeface="Tahoma" panose="020B0604030504040204" pitchFamily="34" charset="0"/>
              </a:rPr>
              <a:t>Tracking the Life of a </a:t>
            </a:r>
            <a:r>
              <a:rPr lang="en-US" sz="3200" b="1" dirty="0" smtClean="0">
                <a:latin typeface="Tahoma" panose="020B0604030504040204" pitchFamily="34" charset="0"/>
                <a:ea typeface="SimSun" panose="02010600030101010101" pitchFamily="2" charset="-122"/>
                <a:cs typeface="Tahoma" panose="020B0604030504040204" pitchFamily="34" charset="0"/>
              </a:rPr>
              <a:t>Scientist  </a:t>
            </a:r>
            <a:r>
              <a:rPr lang="en-US" sz="3200" b="1" dirty="0">
                <a:latin typeface="Tahoma" panose="020B0604030504040204" pitchFamily="34" charset="0"/>
                <a:ea typeface="SimSun" panose="02010600030101010101" pitchFamily="2" charset="-122"/>
                <a:cs typeface="Tahoma" panose="020B0604030504040204" pitchFamily="34" charset="0"/>
              </a:rPr>
              <a:t>(bio.com)</a:t>
            </a:r>
            <a:r>
              <a:rPr lang="en-US" sz="2000" b="1" dirty="0">
                <a:latin typeface="Tahoma" panose="020B0604030504040204" pitchFamily="34" charset="0"/>
                <a:ea typeface="SimSun" panose="02010600030101010101" pitchFamily="2" charset="-122"/>
                <a:cs typeface="Tahoma" panose="020B0604030504040204" pitchFamily="34" charset="0"/>
              </a:rPr>
              <a:t/>
            </a:r>
            <a:br>
              <a:rPr lang="en-US" sz="2000" b="1" dirty="0">
                <a:latin typeface="Tahoma" panose="020B0604030504040204" pitchFamily="34" charset="0"/>
                <a:ea typeface="SimSun" panose="02010600030101010101" pitchFamily="2" charset="-122"/>
                <a:cs typeface="Tahoma" panose="020B0604030504040204" pitchFamily="34" charset="0"/>
              </a:rPr>
            </a:br>
            <a:r>
              <a:rPr lang="en-US" sz="1600" b="1" dirty="0">
                <a:latin typeface="Tahoma" panose="020B0604030504040204" pitchFamily="34" charset="0"/>
                <a:ea typeface="SimSun" panose="02010600030101010101" pitchFamily="2" charset="-122"/>
                <a:cs typeface="Tahoma" panose="020B0604030504040204" pitchFamily="34" charset="0"/>
                <a:hlinkClick r:id="rId2"/>
              </a:rPr>
              <a:t>http://</a:t>
            </a:r>
            <a:r>
              <a:rPr lang="en-US" sz="1600" b="1" dirty="0">
                <a:latin typeface="Tahoma" panose="020B0604030504040204" pitchFamily="34" charset="0"/>
                <a:ea typeface="SimSun" panose="02010600030101010101" pitchFamily="2" charset="-122"/>
                <a:cs typeface="Tahoma" panose="020B0604030504040204" pitchFamily="34" charset="0"/>
                <a:hlinkClick r:id="rId2"/>
              </a:rPr>
              <a:t>www.biography.com/people/steve-jobs-9354805</a:t>
            </a:r>
            <a:r>
              <a:rPr lang="en-US" sz="1600" b="1" dirty="0">
                <a:latin typeface="Tahoma" panose="020B0604030504040204" pitchFamily="34" charset="0"/>
                <a:ea typeface="SimSun" panose="02010600030101010101" pitchFamily="2" charset="-122"/>
                <a:cs typeface="Tahoma" panose="020B0604030504040204" pitchFamily="34" charset="0"/>
              </a:rPr>
              <a:t> </a:t>
            </a:r>
            <a:br>
              <a:rPr lang="en-US" sz="1600" b="1" dirty="0">
                <a:latin typeface="Tahoma" panose="020B0604030504040204" pitchFamily="34" charset="0"/>
                <a:ea typeface="SimSun" panose="02010600030101010101" pitchFamily="2" charset="-122"/>
                <a:cs typeface="Tahoma" panose="020B0604030504040204" pitchFamily="34" charset="0"/>
              </a:rPr>
            </a:br>
            <a:r>
              <a:rPr lang="en-US" sz="1600" b="1" dirty="0">
                <a:latin typeface="Tahoma" panose="020B0604030504040204" pitchFamily="34" charset="0"/>
                <a:ea typeface="SimSun" panose="02010600030101010101" pitchFamily="2" charset="-122"/>
                <a:cs typeface="Tahoma" panose="020B0604030504040204" pitchFamily="34" charset="0"/>
                <a:hlinkClick r:id="rId3"/>
              </a:rPr>
              <a:t>http://</a:t>
            </a:r>
            <a:r>
              <a:rPr lang="en-US" sz="1600" b="1" dirty="0" smtClean="0">
                <a:latin typeface="Tahoma" panose="020B0604030504040204" pitchFamily="34" charset="0"/>
                <a:ea typeface="SimSun" panose="02010600030101010101" pitchFamily="2" charset="-122"/>
                <a:cs typeface="Tahoma" panose="020B0604030504040204" pitchFamily="34" charset="0"/>
                <a:hlinkClick r:id="rId3"/>
              </a:rPr>
              <a:t>www.biography.com/people/ada-lovelace-20825323</a:t>
            </a:r>
            <a:r>
              <a:rPr lang="en-US" sz="1600" b="1" dirty="0" smtClean="0">
                <a:latin typeface="Tahoma" panose="020B0604030504040204" pitchFamily="34" charset="0"/>
                <a:ea typeface="SimSun" panose="02010600030101010101" pitchFamily="2" charset="-122"/>
                <a:cs typeface="Tahoma" panose="020B0604030504040204" pitchFamily="34" charset="0"/>
              </a:rPr>
              <a:t> </a:t>
            </a:r>
            <a:r>
              <a:rPr lang="en-US" sz="1600" b="1" dirty="0">
                <a:latin typeface="Tahoma" pitchFamily="34" charset="0"/>
                <a:cs typeface="Tahoma" pitchFamily="34" charset="0"/>
              </a:rPr>
              <a:t/>
            </a:r>
            <a:br>
              <a:rPr lang="en-US" sz="1600" b="1" dirty="0">
                <a:latin typeface="Tahoma" pitchFamily="34" charset="0"/>
                <a:cs typeface="Tahoma" pitchFamily="34" charset="0"/>
              </a:rPr>
            </a:br>
            <a:r>
              <a:rPr lang="en-US" sz="1600" b="1" dirty="0">
                <a:latin typeface="Tahoma" pitchFamily="34" charset="0"/>
                <a:cs typeface="Tahoma" pitchFamily="34" charset="0"/>
              </a:rPr>
              <a:t>Dinosaurs (Laboratory News, April 1, 2012): </a:t>
            </a:r>
            <a:r>
              <a:rPr lang="en-US" sz="1600" b="1" dirty="0">
                <a:latin typeface="Tahoma" pitchFamily="34" charset="0"/>
                <a:cs typeface="Tahoma" pitchFamily="34" charset="0"/>
                <a:hlinkClick r:id="rId4"/>
              </a:rPr>
              <a:t>http://www.labnews.co.uk/news/prehistoric-revolution/</a:t>
            </a:r>
            <a:r>
              <a:rPr lang="en-US" sz="1600" b="1" dirty="0">
                <a:latin typeface="Tahoma" pitchFamily="34" charset="0"/>
                <a:cs typeface="Tahoma" pitchFamily="34" charset="0"/>
              </a:rPr>
              <a:t> </a:t>
            </a:r>
            <a:endParaRPr lang="en-US" sz="1600" b="1" dirty="0">
              <a:latin typeface="Tahoma" panose="020B0604030504040204" pitchFamily="34" charset="0"/>
              <a:ea typeface="SimSun" panose="02010600030101010101" pitchFamily="2" charset="-122"/>
              <a:cs typeface="Tahoma" panose="020B0604030504040204" pitchFamily="34" charset="0"/>
            </a:endParaRPr>
          </a:p>
        </p:txBody>
      </p:sp>
      <p:pic>
        <p:nvPicPr>
          <p:cNvPr id="3" name="Picture 2"/>
          <p:cNvPicPr>
            <a:picLocks noChangeAspect="1"/>
          </p:cNvPicPr>
          <p:nvPr/>
        </p:nvPicPr>
        <p:blipFill rotWithShape="1">
          <a:blip r:embed="rId5"/>
          <a:srcRect l="10498" t="15867" r="9333" b="827"/>
          <a:stretch/>
        </p:blipFill>
        <p:spPr>
          <a:xfrm>
            <a:off x="3241675" y="2900519"/>
            <a:ext cx="5263435" cy="3947575"/>
          </a:xfrm>
          <a:prstGeom prst="rect">
            <a:avLst/>
          </a:prstGeom>
        </p:spPr>
      </p:pic>
      <p:pic>
        <p:nvPicPr>
          <p:cNvPr id="7" name="Picture 6"/>
          <p:cNvPicPr>
            <a:picLocks noChangeAspect="1"/>
          </p:cNvPicPr>
          <p:nvPr/>
        </p:nvPicPr>
        <p:blipFill rotWithShape="1">
          <a:blip r:embed="rId6"/>
          <a:srcRect l="9737" t="16189" r="10420" b="2867"/>
          <a:stretch/>
        </p:blipFill>
        <p:spPr>
          <a:xfrm>
            <a:off x="6650182" y="3018432"/>
            <a:ext cx="5247409" cy="3839568"/>
          </a:xfrm>
          <a:prstGeom prst="rect">
            <a:avLst/>
          </a:prstGeom>
        </p:spPr>
      </p:pic>
      <p:pic>
        <p:nvPicPr>
          <p:cNvPr id="5" name="Picture 2"/>
          <p:cNvPicPr>
            <a:picLocks noChangeAspect="1" noChangeArrowheads="1"/>
          </p:cNvPicPr>
          <p:nvPr/>
        </p:nvPicPr>
        <p:blipFill>
          <a:blip r:embed="rId7" cstate="print"/>
          <a:srcRect l="20476" t="18823" r="40953" b="3529"/>
          <a:stretch>
            <a:fillRect/>
          </a:stretch>
        </p:blipFill>
        <p:spPr bwMode="auto">
          <a:xfrm>
            <a:off x="78221" y="2929792"/>
            <a:ext cx="3241675" cy="3962400"/>
          </a:xfrm>
          <a:prstGeom prst="rect">
            <a:avLst/>
          </a:prstGeom>
          <a:noFill/>
          <a:ln w="9525">
            <a:noFill/>
            <a:miter lim="800000"/>
            <a:headEnd/>
            <a:tailEnd/>
          </a:ln>
        </p:spPr>
      </p:pic>
    </p:spTree>
    <p:extLst>
      <p:ext uri="{BB962C8B-B14F-4D97-AF65-F5344CB8AC3E}">
        <p14:creationId xmlns:p14="http://schemas.microsoft.com/office/powerpoint/2010/main" val="5294458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305800" cy="2667000"/>
          </a:xfrm>
        </p:spPr>
        <p:txBody>
          <a:bodyPr rtlCol="0">
            <a:normAutofit fontScale="90000"/>
          </a:bodyPr>
          <a:lstStyle/>
          <a:p>
            <a:pPr eaLnBrk="1" fontAlgn="auto" hangingPunct="1">
              <a:spcAft>
                <a:spcPts val="0"/>
              </a:spcAft>
              <a:defRPr/>
            </a:pPr>
            <a:r>
              <a:rPr lang="en-US" altLang="zh-CN" b="1" dirty="0" smtClean="0">
                <a:solidFill>
                  <a:srgbClr val="FF0000"/>
                </a:solidFill>
                <a:latin typeface="Tahoma" pitchFamily="34" charset="0"/>
                <a:ea typeface="Tahoma" pitchFamily="34" charset="0"/>
                <a:cs typeface="Tahoma" pitchFamily="34" charset="0"/>
              </a:rPr>
              <a:t>May 25, 2015</a:t>
            </a:r>
            <a:br>
              <a:rPr lang="en-US" altLang="zh-CN" b="1" dirty="0" smtClean="0">
                <a:solidFill>
                  <a:srgbClr val="FF0000"/>
                </a:solidFill>
                <a:latin typeface="Tahoma" pitchFamily="34" charset="0"/>
                <a:ea typeface="Tahoma" pitchFamily="34" charset="0"/>
                <a:cs typeface="Tahoma" pitchFamily="34" charset="0"/>
              </a:rPr>
            </a:br>
            <a:r>
              <a:rPr lang="en-US" altLang="zh-CN" b="1" dirty="0" smtClean="0">
                <a:solidFill>
                  <a:srgbClr val="FF0000"/>
                </a:solidFill>
                <a:latin typeface="Tahoma" pitchFamily="34" charset="0"/>
                <a:ea typeface="Tahoma" pitchFamily="34" charset="0"/>
                <a:cs typeface="Tahoma" pitchFamily="34" charset="0"/>
              </a:rPr>
              <a:t>3. C</a:t>
            </a:r>
            <a:r>
              <a:rPr lang="en-US" altLang="zh-CN" b="1" dirty="0" smtClean="0">
                <a:latin typeface="Tahoma" pitchFamily="34" charset="0"/>
                <a:ea typeface="Tahoma" pitchFamily="34" charset="0"/>
                <a:cs typeface="Tahoma" pitchFamily="34" charset="0"/>
              </a:rPr>
              <a:t>uriosity, Fun:</a:t>
            </a:r>
            <a:r>
              <a:rPr lang="en-US" altLang="zh-CN" sz="3600" b="1" dirty="0">
                <a:latin typeface="Tahoma" pitchFamily="34" charset="0"/>
                <a:ea typeface="Tahoma" pitchFamily="34" charset="0"/>
                <a:cs typeface="Tahoma" pitchFamily="34" charset="0"/>
              </a:rPr>
              <a:t/>
            </a:r>
            <a:br>
              <a:rPr lang="en-US" altLang="zh-CN" sz="3600" b="1" dirty="0">
                <a:latin typeface="Tahoma" pitchFamily="34" charset="0"/>
                <a:ea typeface="Tahoma" pitchFamily="34" charset="0"/>
                <a:cs typeface="Tahoma" pitchFamily="34" charset="0"/>
              </a:rPr>
            </a:br>
            <a:r>
              <a:rPr lang="en-US" altLang="zh-CN" sz="3600" b="1" dirty="0">
                <a:latin typeface="Tahoma" pitchFamily="34" charset="0"/>
                <a:ea typeface="Tahoma" pitchFamily="34" charset="0"/>
                <a:cs typeface="Tahoma" pitchFamily="34" charset="0"/>
              </a:rPr>
              <a:t>B. Something in the News </a:t>
            </a:r>
            <a:r>
              <a:rPr lang="en-US" altLang="zh-CN" sz="2800" b="1" dirty="0">
                <a:latin typeface="Tahoma" pitchFamily="34" charset="0"/>
                <a:ea typeface="Tahoma" pitchFamily="34" charset="0"/>
                <a:cs typeface="Tahoma" pitchFamily="34" charset="0"/>
              </a:rPr>
              <a:t/>
            </a:r>
            <a:br>
              <a:rPr lang="en-US" altLang="zh-CN" sz="2800" b="1" dirty="0">
                <a:latin typeface="Tahoma" pitchFamily="34" charset="0"/>
                <a:ea typeface="Tahoma" pitchFamily="34" charset="0"/>
                <a:cs typeface="Tahoma" pitchFamily="34" charset="0"/>
              </a:rPr>
            </a:br>
            <a:r>
              <a:rPr lang="en-US" altLang="zh-CN" sz="2000" b="1" dirty="0">
                <a:latin typeface="Tahoma" pitchFamily="34" charset="0"/>
                <a:ea typeface="Tahoma" pitchFamily="34" charset="0"/>
                <a:cs typeface="Tahoma" pitchFamily="34" charset="0"/>
              </a:rPr>
              <a:t>(e.g</a:t>
            </a:r>
            <a:r>
              <a:rPr lang="en-US" altLang="zh-CN" sz="2000" b="1" dirty="0">
                <a:latin typeface="Tahoma" pitchFamily="34" charset="0"/>
                <a:ea typeface="Tahoma" pitchFamily="34" charset="0"/>
                <a:cs typeface="Tahoma" pitchFamily="34" charset="0"/>
              </a:rPr>
              <a:t>., </a:t>
            </a:r>
            <a:r>
              <a:rPr lang="en-US" sz="2000" b="1" dirty="0">
                <a:latin typeface="Tahoma" panose="020B0604030504040204" pitchFamily="34" charset="0"/>
                <a:ea typeface="Tahoma" panose="020B0604030504040204" pitchFamily="34" charset="0"/>
                <a:cs typeface="Tahoma" panose="020B0604030504040204" pitchFamily="34" charset="0"/>
              </a:rPr>
              <a:t>Chinese universities move up in world </a:t>
            </a:r>
            <a:r>
              <a:rPr lang="en-US" sz="2000" b="1" dirty="0">
                <a:latin typeface="Tahoma" panose="020B0604030504040204" pitchFamily="34" charset="0"/>
                <a:ea typeface="Tahoma" panose="020B0604030504040204" pitchFamily="34" charset="0"/>
                <a:cs typeface="Tahoma" panose="020B0604030504040204" pitchFamily="34" charset="0"/>
              </a:rPr>
              <a:t>rankings, China Daily)</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GB" sz="1200" b="1" u="sng" dirty="0">
                <a:latin typeface="Tahoma" panose="020B0604030504040204" pitchFamily="34" charset="0"/>
                <a:ea typeface="Tahoma" panose="020B0604030504040204" pitchFamily="34" charset="0"/>
                <a:cs typeface="Tahoma" panose="020B0604030504040204" pitchFamily="34" charset="0"/>
                <a:hlinkClick r:id="rId2"/>
              </a:rPr>
              <a:t>http://www.cnn.com/2014/12/17/health/healthy-aging/index.html?hpt=hp_t2</a:t>
            </a:r>
            <a:r>
              <a:rPr lang="en-GB" sz="1200" b="1" u="sng" dirty="0">
                <a:latin typeface="Tahoma" panose="020B0604030504040204" pitchFamily="34" charset="0"/>
                <a:ea typeface="Tahoma" panose="020B0604030504040204" pitchFamily="34" charset="0"/>
                <a:cs typeface="Tahoma" panose="020B0604030504040204" pitchFamily="34" charset="0"/>
              </a:rPr>
              <a:t> </a:t>
            </a:r>
            <a:r>
              <a:rPr lang="en-US" sz="1000" b="1" dirty="0">
                <a:latin typeface="Tahoma" pitchFamily="34" charset="0"/>
                <a:ea typeface="Tahoma" pitchFamily="34" charset="0"/>
                <a:cs typeface="Tahoma" pitchFamily="34" charset="0"/>
              </a:rPr>
              <a:t/>
            </a:r>
            <a:br>
              <a:rPr lang="en-US" sz="1000" b="1" dirty="0">
                <a:latin typeface="Tahoma" pitchFamily="34" charset="0"/>
                <a:ea typeface="Tahoma" pitchFamily="34" charset="0"/>
                <a:cs typeface="Tahoma" pitchFamily="34" charset="0"/>
              </a:rPr>
            </a:br>
            <a:r>
              <a:rPr lang="en-US" sz="1000" b="1" dirty="0">
                <a:latin typeface="Tahoma" pitchFamily="34" charset="0"/>
                <a:ea typeface="Tahoma" pitchFamily="34" charset="0"/>
                <a:cs typeface="Tahoma" pitchFamily="34" charset="0"/>
                <a:hlinkClick r:id="rId3"/>
              </a:rPr>
              <a:t>http://espn.go.com/sports/endurance/story/_/id/8979487/fauja-singh-101-caps-career-10k-hong-kong</a:t>
            </a:r>
            <a:r>
              <a:rPr lang="en-US" sz="1000" b="1" dirty="0">
                <a:latin typeface="Tahoma" pitchFamily="34" charset="0"/>
                <a:ea typeface="Tahoma" pitchFamily="34" charset="0"/>
                <a:cs typeface="Tahoma" pitchFamily="34" charset="0"/>
              </a:rPr>
              <a:t> </a:t>
            </a:r>
            <a:br>
              <a:rPr lang="en-US" sz="1000" b="1" dirty="0">
                <a:latin typeface="Tahoma" pitchFamily="34" charset="0"/>
                <a:ea typeface="Tahoma" pitchFamily="34" charset="0"/>
                <a:cs typeface="Tahoma" pitchFamily="34" charset="0"/>
              </a:rPr>
            </a:br>
            <a:r>
              <a:rPr lang="en-US" sz="1000" b="1" dirty="0">
                <a:latin typeface="Tahoma" pitchFamily="34" charset="0"/>
                <a:ea typeface="Tahoma" pitchFamily="34" charset="0"/>
                <a:cs typeface="Tahoma" pitchFamily="34" charset="0"/>
                <a:hlinkClick r:id="rId4"/>
              </a:rPr>
              <a:t>http://</a:t>
            </a:r>
            <a:r>
              <a:rPr lang="en-US" sz="1000" b="1" dirty="0">
                <a:latin typeface="Tahoma" pitchFamily="34" charset="0"/>
                <a:ea typeface="Tahoma" pitchFamily="34" charset="0"/>
                <a:cs typeface="Tahoma" pitchFamily="34" charset="0"/>
                <a:hlinkClick r:id="rId4"/>
              </a:rPr>
              <a:t>www.chinadaily.com.cn/china/2015-05/25/content_20805854.htm</a:t>
            </a:r>
            <a:r>
              <a:rPr lang="en-US" sz="1000" b="1" dirty="0">
                <a:latin typeface="Tahoma" pitchFamily="34" charset="0"/>
                <a:ea typeface="Tahoma" pitchFamily="34" charset="0"/>
                <a:cs typeface="Tahoma" pitchFamily="34" charset="0"/>
              </a:rPr>
              <a:t> </a:t>
            </a:r>
            <a:endParaRPr lang="en-US" sz="1000" dirty="0">
              <a:latin typeface="Tahoma" pitchFamily="34" charset="0"/>
              <a:ea typeface="Tahoma" pitchFamily="34" charset="0"/>
              <a:cs typeface="Tahoma" pitchFamily="34"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l="15237" t="21765" r="39047" b="2940"/>
          <a:stretch>
            <a:fillRect/>
          </a:stretch>
        </p:blipFill>
        <p:spPr bwMode="auto">
          <a:xfrm>
            <a:off x="7160173" y="3201714"/>
            <a:ext cx="3502572" cy="350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news.bbcimg.co.uk/media/images/66044000/jpg/_66044483_jex_1613238_de2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0" y="5267417"/>
            <a:ext cx="2489454" cy="140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7"/>
          <a:srcRect l="9946" t="31329" r="36649" b="1582"/>
          <a:stretch/>
        </p:blipFill>
        <p:spPr>
          <a:xfrm>
            <a:off x="5834233" y="3526432"/>
            <a:ext cx="3520148" cy="3331569"/>
          </a:xfrm>
          <a:prstGeom prst="rect">
            <a:avLst/>
          </a:prstGeom>
        </p:spPr>
      </p:pic>
      <p:pic>
        <p:nvPicPr>
          <p:cNvPr id="3" name="Picture 2"/>
          <p:cNvPicPr>
            <a:picLocks noChangeAspect="1"/>
          </p:cNvPicPr>
          <p:nvPr/>
        </p:nvPicPr>
        <p:blipFill rotWithShape="1">
          <a:blip r:embed="rId8"/>
          <a:srcRect l="5777" t="16389" r="30981" b="15730"/>
          <a:stretch/>
        </p:blipFill>
        <p:spPr>
          <a:xfrm>
            <a:off x="1871833" y="2970486"/>
            <a:ext cx="3962400" cy="3733800"/>
          </a:xfrm>
          <a:prstGeom prst="rect">
            <a:avLst/>
          </a:prstGeom>
        </p:spPr>
      </p:pic>
    </p:spTree>
    <p:extLst>
      <p:ext uri="{BB962C8B-B14F-4D97-AF65-F5344CB8AC3E}">
        <p14:creationId xmlns:p14="http://schemas.microsoft.com/office/powerpoint/2010/main" val="6553559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49219"/>
            <a:ext cx="8458200" cy="2653761"/>
          </a:xfrm>
        </p:spPr>
        <p:txBody>
          <a:bodyPr/>
          <a:lstStyle/>
          <a:p>
            <a:r>
              <a:rPr lang="en-US" altLang="zh-CN" sz="3200" b="1" dirty="0">
                <a:solidFill>
                  <a:srgbClr val="FF0000"/>
                </a:solidFill>
                <a:latin typeface="Tahoma" pitchFamily="34" charset="0"/>
                <a:ea typeface="Tahoma" pitchFamily="34" charset="0"/>
                <a:cs typeface="Tahoma" pitchFamily="34" charset="0"/>
              </a:rPr>
              <a:t>3. C</a:t>
            </a:r>
            <a:r>
              <a:rPr lang="en-US" altLang="zh-CN" sz="3200" b="1" dirty="0">
                <a:latin typeface="Tahoma" pitchFamily="34" charset="0"/>
                <a:ea typeface="Tahoma" pitchFamily="34" charset="0"/>
                <a:cs typeface="Tahoma" pitchFamily="34" charset="0"/>
              </a:rPr>
              <a:t>uriosity, Fun:</a:t>
            </a:r>
            <a:br>
              <a:rPr lang="en-US" altLang="zh-CN" sz="3200" b="1" dirty="0">
                <a:latin typeface="Tahoma" pitchFamily="34" charset="0"/>
                <a:ea typeface="Tahoma" pitchFamily="34" charset="0"/>
                <a:cs typeface="Tahoma" pitchFamily="34" charset="0"/>
              </a:rPr>
            </a:br>
            <a:r>
              <a:rPr lang="en-US" altLang="zh-CN" sz="3200" b="1" dirty="0">
                <a:latin typeface="Tahoma" pitchFamily="34" charset="0"/>
                <a:ea typeface="Tahoma" pitchFamily="34" charset="0"/>
                <a:cs typeface="Tahoma" pitchFamily="34" charset="0"/>
              </a:rPr>
              <a:t>C. </a:t>
            </a:r>
            <a:r>
              <a:rPr lang="en-US" altLang="zh-CN" sz="3200" b="1" dirty="0">
                <a:latin typeface="Tahoma" pitchFamily="34" charset="0"/>
                <a:ea typeface="Tahoma" pitchFamily="34" charset="0"/>
                <a:cs typeface="Tahoma" pitchFamily="34" charset="0"/>
              </a:rPr>
              <a:t>Something in the News </a:t>
            </a:r>
            <a:r>
              <a:rPr lang="en-US" altLang="zh-CN" sz="2400" b="1" dirty="0">
                <a:latin typeface="Tahoma" pitchFamily="34" charset="0"/>
                <a:ea typeface="Tahoma" pitchFamily="34" charset="0"/>
                <a:cs typeface="Tahoma" pitchFamily="34" charset="0"/>
              </a:rPr>
              <a:t/>
            </a:r>
            <a:br>
              <a:rPr lang="en-US" altLang="zh-CN" sz="2400" b="1" dirty="0">
                <a:latin typeface="Tahoma" pitchFamily="34" charset="0"/>
                <a:ea typeface="Tahoma" pitchFamily="34" charset="0"/>
                <a:cs typeface="Tahoma"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New </a:t>
            </a:r>
            <a:r>
              <a:rPr lang="en-US" sz="2000" b="1" dirty="0">
                <a:latin typeface="Tahoma" panose="020B0604030504040204" pitchFamily="34" charset="0"/>
                <a:ea typeface="Tahoma" panose="020B0604030504040204" pitchFamily="34" charset="0"/>
                <a:cs typeface="Tahoma" panose="020B0604030504040204" pitchFamily="34" charset="0"/>
              </a:rPr>
              <a:t>'massive' dinosaur skeleton discovered, USA Today,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5, 2014 </a:t>
            </a: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err="1">
                <a:latin typeface="Tahoma" panose="020B0604030504040204" pitchFamily="34" charset="0"/>
                <a:ea typeface="Tahoma" panose="020B0604030504040204" pitchFamily="34" charset="0"/>
                <a:cs typeface="Tahoma" panose="020B0604030504040204" pitchFamily="34" charset="0"/>
              </a:rPr>
              <a:t>Dreadnoughtus</a:t>
            </a:r>
            <a:r>
              <a:rPr lang="en-US" sz="2000" b="1" dirty="0">
                <a:latin typeface="Tahoma" panose="020B0604030504040204" pitchFamily="34" charset="0"/>
                <a:ea typeface="Tahoma" panose="020B0604030504040204" pitchFamily="34" charset="0"/>
                <a:cs typeface="Tahoma" panose="020B0604030504040204" pitchFamily="34" charset="0"/>
              </a:rPr>
              <a:t>)</a:t>
            </a:r>
            <a:r>
              <a:rPr lang="en-US" sz="1400" b="1" dirty="0">
                <a:latin typeface="Tahoma" panose="020B0604030504040204" pitchFamily="34" charset="0"/>
                <a:ea typeface="Tahoma" panose="020B0604030504040204" pitchFamily="34" charset="0"/>
                <a:cs typeface="Tahoma" panose="020B0604030504040204" pitchFamily="34" charset="0"/>
              </a:rPr>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http://www.usatoday.com/story/tech/2014/09/04/dinosaur-skeleton-discovered/15031803</a:t>
            </a:r>
            <a:r>
              <a:rPr lang="en-US" sz="1050" b="1" dirty="0">
                <a:latin typeface="Tahoma" panose="020B0604030504040204" pitchFamily="34" charset="0"/>
                <a:ea typeface="Tahoma" panose="020B0604030504040204" pitchFamily="34" charset="0"/>
                <a:cs typeface="Tahoma" panose="020B0604030504040204" pitchFamily="34" charset="0"/>
                <a:hlinkClick r:id="rId2"/>
              </a:rPr>
              <a:t>/</a:t>
            </a:r>
            <a:r>
              <a:rPr lang="en-US" sz="1050" b="1" dirty="0">
                <a:latin typeface="Tahoma" panose="020B0604030504040204" pitchFamily="34" charset="0"/>
                <a:ea typeface="Tahoma" panose="020B0604030504040204" pitchFamily="34" charset="0"/>
                <a:cs typeface="Tahoma" panose="020B0604030504040204" pitchFamily="34" charset="0"/>
              </a:rPr>
              <a:t>  </a:t>
            </a:r>
            <a:br>
              <a:rPr lang="en-US" sz="1050" b="1" dirty="0">
                <a:latin typeface="Tahoma" panose="020B0604030504040204" pitchFamily="34" charset="0"/>
                <a:ea typeface="Tahoma" panose="020B0604030504040204" pitchFamily="34" charset="0"/>
                <a:cs typeface="Tahoma" panose="020B0604030504040204" pitchFamily="34" charset="0"/>
              </a:rPr>
            </a:b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23,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2014: </a:t>
            </a:r>
            <a:r>
              <a:rPr lang="en-US" sz="1600" b="1" dirty="0">
                <a:latin typeface="Tahoma" panose="020B0604030504040204" pitchFamily="34" charset="0"/>
                <a:ea typeface="Tahoma" panose="020B0604030504040204" pitchFamily="34" charset="0"/>
                <a:cs typeface="Tahoma" panose="020B0604030504040204" pitchFamily="34" charset="0"/>
              </a:rPr>
              <a:t>Goofy </a:t>
            </a:r>
            <a:r>
              <a:rPr lang="en-US" sz="1600" b="1" dirty="0">
                <a:latin typeface="Tahoma" panose="020B0604030504040204" pitchFamily="34" charset="0"/>
                <a:ea typeface="Tahoma" panose="020B0604030504040204" pitchFamily="34" charset="0"/>
                <a:cs typeface="Tahoma" panose="020B0604030504040204" pitchFamily="34" charset="0"/>
              </a:rPr>
              <a:t>dinosaur blends Barney and Jar </a:t>
            </a:r>
            <a:r>
              <a:rPr lang="en-US" sz="1600" b="1" dirty="0" err="1">
                <a:latin typeface="Tahoma" panose="020B0604030504040204" pitchFamily="34" charset="0"/>
                <a:ea typeface="Tahoma" panose="020B0604030504040204" pitchFamily="34" charset="0"/>
                <a:cs typeface="Tahoma" panose="020B0604030504040204" pitchFamily="34" charset="0"/>
              </a:rPr>
              <a:t>Jar</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Binks</a:t>
            </a:r>
            <a:r>
              <a:rPr lang="en-US" sz="1600" b="1" dirty="0">
                <a:latin typeface="Tahoma" panose="020B0604030504040204" pitchFamily="34" charset="0"/>
                <a:ea typeface="Tahoma" panose="020B0604030504040204" pitchFamily="34" charset="0"/>
                <a:cs typeface="Tahoma" panose="020B0604030504040204" pitchFamily="34" charset="0"/>
              </a:rPr>
              <a:t>, SF </a:t>
            </a:r>
            <a:r>
              <a:rPr lang="en-US" sz="1600" b="1" dirty="0">
                <a:latin typeface="Tahoma" panose="020B0604030504040204" pitchFamily="34" charset="0"/>
                <a:ea typeface="Tahoma" panose="020B0604030504040204" pitchFamily="34" charset="0"/>
                <a:cs typeface="Tahoma" panose="020B0604030504040204" pitchFamily="34" charset="0"/>
              </a:rPr>
              <a:t>Gate</a:t>
            </a:r>
            <a:r>
              <a:rPr lang="en-US" sz="800" dirty="0">
                <a:latin typeface="Tahoma" panose="020B0604030504040204" pitchFamily="34" charset="0"/>
                <a:ea typeface="Tahoma" panose="020B0604030504040204" pitchFamily="34" charset="0"/>
                <a:cs typeface="Tahoma" panose="020B0604030504040204" pitchFamily="34" charset="0"/>
              </a:rPr>
              <a:t/>
            </a:r>
            <a:br>
              <a:rPr lang="en-US" sz="800" dirty="0">
                <a:latin typeface="Tahoma" panose="020B0604030504040204" pitchFamily="34" charset="0"/>
                <a:ea typeface="Tahoma" panose="020B0604030504040204" pitchFamily="34" charset="0"/>
                <a:cs typeface="Tahoma" panose="020B0604030504040204" pitchFamily="34" charset="0"/>
              </a:rPr>
            </a:br>
            <a:r>
              <a:rPr lang="en-US" sz="800" dirty="0">
                <a:latin typeface="Tahoma" panose="020B0604030504040204" pitchFamily="34" charset="0"/>
                <a:ea typeface="Tahoma" panose="020B0604030504040204" pitchFamily="34" charset="0"/>
                <a:cs typeface="Tahoma" panose="020B0604030504040204" pitchFamily="34" charset="0"/>
                <a:hlinkClick r:id="rId3"/>
              </a:rPr>
              <a:t>http://www.sfgate.com/news/science/article/Goofy-dinosaur-blends-Barney-and-Jar-Jar-Binks-5840093.php</a:t>
            </a:r>
            <a:r>
              <a:rPr lang="en-US" sz="800" dirty="0">
                <a:latin typeface="Tahoma" panose="020B0604030504040204" pitchFamily="34" charset="0"/>
                <a:ea typeface="Tahoma" panose="020B0604030504040204" pitchFamily="34" charset="0"/>
                <a:cs typeface="Tahoma" panose="020B0604030504040204" pitchFamily="34" charset="0"/>
              </a:rPr>
              <a:t> </a:t>
            </a:r>
            <a:r>
              <a:rPr lang="en-US" sz="800" dirty="0">
                <a:latin typeface="Tahoma" panose="020B0604030504040204" pitchFamily="34" charset="0"/>
                <a:ea typeface="Tahoma" panose="020B0604030504040204" pitchFamily="34" charset="0"/>
                <a:cs typeface="Tahoma" panose="020B0604030504040204" pitchFamily="34" charset="0"/>
              </a:rPr>
              <a:t/>
            </a:r>
            <a:br>
              <a:rPr lang="en-US" sz="800"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rPr>
              <a:t>Incredible 50-foot 'dragon' dinosaur unearthed by Chinese farmers</a:t>
            </a:r>
            <a:br>
              <a:rPr lang="en-US" sz="800" b="1" dirty="0">
                <a:latin typeface="Tahoma" panose="020B0604030504040204" pitchFamily="34" charset="0"/>
                <a:ea typeface="Tahoma" panose="020B0604030504040204" pitchFamily="34" charset="0"/>
                <a:cs typeface="Tahoma" panose="020B0604030504040204" pitchFamily="34" charset="0"/>
              </a:rPr>
            </a:br>
            <a:r>
              <a:rPr lang="en-US" sz="18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2015: </a:t>
            </a:r>
            <a:r>
              <a:rPr lang="en-US" sz="1800" b="1" dirty="0">
                <a:latin typeface="Tahoma" panose="020B0604030504040204" pitchFamily="34" charset="0"/>
                <a:ea typeface="Tahoma" panose="020B0604030504040204" pitchFamily="34" charset="0"/>
                <a:cs typeface="Tahoma" panose="020B0604030504040204" pitchFamily="34" charset="0"/>
              </a:rPr>
              <a:t>Naomi </a:t>
            </a:r>
            <a:r>
              <a:rPr lang="en-US" sz="1800" b="1" dirty="0">
                <a:latin typeface="Tahoma" panose="020B0604030504040204" pitchFamily="34" charset="0"/>
                <a:ea typeface="Tahoma" panose="020B0604030504040204" pitchFamily="34" charset="0"/>
                <a:cs typeface="Tahoma" panose="020B0604030504040204" pitchFamily="34" charset="0"/>
              </a:rPr>
              <a:t>Ng, for CNN </a:t>
            </a:r>
            <a:r>
              <a:rPr lang="en-US" sz="100" dirty="0">
                <a:latin typeface="Tahoma" panose="020B0604030504040204" pitchFamily="34" charset="0"/>
                <a:ea typeface="Tahoma" panose="020B0604030504040204" pitchFamily="34" charset="0"/>
                <a:cs typeface="Tahoma" panose="020B0604030504040204" pitchFamily="34" charset="0"/>
              </a:rPr>
              <a:t/>
            </a:r>
            <a:br>
              <a:rPr lang="en-US" sz="100" dirty="0">
                <a:latin typeface="Tahoma" panose="020B0604030504040204" pitchFamily="34" charset="0"/>
                <a:ea typeface="Tahoma" panose="020B0604030504040204" pitchFamily="34" charset="0"/>
                <a:cs typeface="Tahoma" panose="020B0604030504040204" pitchFamily="34" charset="0"/>
              </a:rPr>
            </a:br>
            <a:r>
              <a:rPr lang="en-US" sz="800" dirty="0">
                <a:latin typeface="Tahoma" panose="020B0604030504040204" pitchFamily="34" charset="0"/>
                <a:ea typeface="Tahoma" panose="020B0604030504040204" pitchFamily="34" charset="0"/>
                <a:cs typeface="Tahoma" panose="020B0604030504040204" pitchFamily="34" charset="0"/>
                <a:hlinkClick r:id="rId4"/>
              </a:rPr>
              <a:t>http://www.cnn.com/2015/01/30/asia/china-dragon-dinosaur/index.html</a:t>
            </a:r>
            <a:r>
              <a:rPr lang="en-US" sz="800" dirty="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5"/>
          <a:srcRect l="9536" t="17605" r="9934" b="3854"/>
          <a:stretch/>
        </p:blipFill>
        <p:spPr>
          <a:xfrm>
            <a:off x="1656142" y="3029537"/>
            <a:ext cx="4953000" cy="377992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6740" y="3352800"/>
            <a:ext cx="4174791" cy="3133397"/>
          </a:xfrm>
          <a:prstGeom prst="rect">
            <a:avLst/>
          </a:prstGeom>
        </p:spPr>
      </p:pic>
      <p:pic>
        <p:nvPicPr>
          <p:cNvPr id="8" name="Picture 7"/>
          <p:cNvPicPr>
            <a:picLocks noChangeAspect="1"/>
          </p:cNvPicPr>
          <p:nvPr/>
        </p:nvPicPr>
        <p:blipFill rotWithShape="1">
          <a:blip r:embed="rId7"/>
          <a:srcRect l="5472" t="18182" r="8071" b="6291"/>
          <a:stretch/>
        </p:blipFill>
        <p:spPr>
          <a:xfrm>
            <a:off x="1626914" y="3119587"/>
            <a:ext cx="4982229" cy="340557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9820" y="3119586"/>
            <a:ext cx="3680093" cy="3446918"/>
          </a:xfrm>
          <a:prstGeom prst="rect">
            <a:avLst/>
          </a:prstGeom>
        </p:spPr>
      </p:pic>
      <p:pic>
        <p:nvPicPr>
          <p:cNvPr id="10" name="Picture 9"/>
          <p:cNvPicPr>
            <a:picLocks noChangeAspect="1"/>
          </p:cNvPicPr>
          <p:nvPr/>
        </p:nvPicPr>
        <p:blipFill rotWithShape="1">
          <a:blip r:embed="rId9"/>
          <a:srcRect l="33190" t="48095" r="11809" b="2395"/>
          <a:stretch/>
        </p:blipFill>
        <p:spPr>
          <a:xfrm>
            <a:off x="1505466" y="3065732"/>
            <a:ext cx="6190735" cy="3735788"/>
          </a:xfrm>
          <a:prstGeom prst="rect">
            <a:avLst/>
          </a:prstGeom>
        </p:spPr>
      </p:pic>
    </p:spTree>
    <p:extLst>
      <p:ext uri="{BB962C8B-B14F-4D97-AF65-F5344CB8AC3E}">
        <p14:creationId xmlns:p14="http://schemas.microsoft.com/office/powerpoint/2010/main" val="418384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2137896" y="490056"/>
            <a:ext cx="8153400" cy="1981200"/>
          </a:xfrm>
        </p:spPr>
        <p:txBody>
          <a:bodyPr/>
          <a:lstStyle/>
          <a:p>
            <a:r>
              <a:rPr lang="en-US" altLang="zh-CN" sz="3600" b="1" dirty="0">
                <a:solidFill>
                  <a:srgbClr val="FF0000"/>
                </a:solidFill>
                <a:latin typeface="Tahoma" pitchFamily="34" charset="0"/>
                <a:cs typeface="Tahoma" pitchFamily="34" charset="0"/>
              </a:rPr>
              <a:t>4. V</a:t>
            </a:r>
            <a:r>
              <a:rPr lang="en-US" altLang="zh-CN" sz="3600" b="1" dirty="0">
                <a:latin typeface="Tahoma" pitchFamily="34" charset="0"/>
                <a:cs typeface="Tahoma" pitchFamily="34" charset="0"/>
              </a:rPr>
              <a:t>ariety, Novelty, Fun:</a:t>
            </a:r>
            <a:r>
              <a:rPr lang="en-US" sz="3600" b="1" dirty="0">
                <a:latin typeface="Tahoma" pitchFamily="34" charset="0"/>
                <a:ea typeface="SimSun" pitchFamily="2" charset="-122"/>
                <a:cs typeface="Tahoma" pitchFamily="34" charset="0"/>
              </a:rPr>
              <a:t/>
            </a:r>
            <a:br>
              <a:rPr lang="en-US" sz="3600" b="1" dirty="0">
                <a:latin typeface="Tahoma" pitchFamily="34" charset="0"/>
                <a:ea typeface="SimSun" pitchFamily="2" charset="-122"/>
                <a:cs typeface="Tahoma"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A</a:t>
            </a:r>
            <a:r>
              <a:rPr lang="en-US" sz="3600" b="1" dirty="0">
                <a:latin typeface="Tahoma" panose="020B0604030504040204" pitchFamily="34" charset="0"/>
                <a:ea typeface="Tahoma" panose="020B0604030504040204" pitchFamily="34" charset="0"/>
                <a:cs typeface="Tahoma" panose="020B0604030504040204" pitchFamily="34" charset="0"/>
              </a:rPr>
              <a:t>. </a:t>
            </a:r>
            <a:r>
              <a:rPr lang="en-US" sz="2800" b="1" dirty="0">
                <a:latin typeface="Tahoma" panose="020B0604030504040204" pitchFamily="34" charset="0"/>
                <a:ea typeface="Tahoma" panose="020B0604030504040204" pitchFamily="34" charset="0"/>
                <a:cs typeface="Tahoma" panose="020B0604030504040204" pitchFamily="34" charset="0"/>
              </a:rPr>
              <a:t>Teach from Vietnam to the World</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BBC News Asia,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August 14, 2013</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Even though he is now very elderly </a:t>
            </a:r>
            <a:r>
              <a:rPr lang="en-US" sz="1600" b="1" dirty="0" err="1">
                <a:latin typeface="Tahoma" panose="020B0604030504040204" pitchFamily="34" charset="0"/>
                <a:ea typeface="Tahoma" panose="020B0604030504040204" pitchFamily="34" charset="0"/>
                <a:cs typeface="Tahoma" panose="020B0604030504040204" pitchFamily="34" charset="0"/>
              </a:rPr>
              <a:t>Vinh</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Bao</a:t>
            </a:r>
            <a:r>
              <a:rPr lang="en-US" sz="1600" b="1" dirty="0">
                <a:latin typeface="Tahoma" panose="020B0604030504040204" pitchFamily="34" charset="0"/>
                <a:ea typeface="Tahoma" panose="020B0604030504040204" pitchFamily="34" charset="0"/>
                <a:cs typeface="Tahoma" panose="020B0604030504040204" pitchFamily="34" charset="0"/>
              </a:rPr>
              <a:t> (age 96) still teaches music, using his computer to coach pupils across the globe. </a:t>
            </a:r>
            <a:r>
              <a:rPr lang="en-US" sz="1200" b="1" dirty="0">
                <a:latin typeface="Tahoma" panose="020B0604030504040204" pitchFamily="34" charset="0"/>
                <a:ea typeface="Tahoma" panose="020B0604030504040204" pitchFamily="34" charset="0"/>
                <a:cs typeface="Tahoma" panose="020B0604030504040204" pitchFamily="34" charset="0"/>
              </a:rPr>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http://www.bbc.com/news/world-asia-23497559</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altLang="en-US" sz="1200" dirty="0"/>
          </a:p>
        </p:txBody>
      </p:sp>
      <p:pic>
        <p:nvPicPr>
          <p:cNvPr id="4" name="Picture 3"/>
          <p:cNvPicPr>
            <a:picLocks noChangeAspect="1"/>
          </p:cNvPicPr>
          <p:nvPr/>
        </p:nvPicPr>
        <p:blipFill rotWithShape="1">
          <a:blip r:embed="rId3"/>
          <a:srcRect l="7336" t="49653" r="49872" b="6536"/>
          <a:stretch/>
        </p:blipFill>
        <p:spPr>
          <a:xfrm>
            <a:off x="2035065" y="2771811"/>
            <a:ext cx="4388070" cy="3761203"/>
          </a:xfrm>
          <a:prstGeom prst="rect">
            <a:avLst/>
          </a:prstGeom>
        </p:spPr>
      </p:pic>
      <p:pic>
        <p:nvPicPr>
          <p:cNvPr id="5" name="Picture 4"/>
          <p:cNvPicPr>
            <a:picLocks noChangeAspect="1"/>
          </p:cNvPicPr>
          <p:nvPr/>
        </p:nvPicPr>
        <p:blipFill rotWithShape="1">
          <a:blip r:embed="rId4"/>
          <a:srcRect l="8369" t="44006" r="51011" b="6347"/>
          <a:stretch/>
        </p:blipFill>
        <p:spPr>
          <a:xfrm>
            <a:off x="6781800" y="2628381"/>
            <a:ext cx="3719587" cy="3806089"/>
          </a:xfrm>
          <a:prstGeom prst="rect">
            <a:avLst/>
          </a:prstGeom>
        </p:spPr>
      </p:pic>
      <p:pic>
        <p:nvPicPr>
          <p:cNvPr id="7" name="Picture 6"/>
          <p:cNvPicPr>
            <a:picLocks noChangeAspect="1"/>
          </p:cNvPicPr>
          <p:nvPr/>
        </p:nvPicPr>
        <p:blipFill rotWithShape="1">
          <a:blip r:embed="rId5"/>
          <a:srcRect l="7155" t="27063" r="52301" b="31631"/>
          <a:stretch/>
        </p:blipFill>
        <p:spPr>
          <a:xfrm>
            <a:off x="1806938" y="2865236"/>
            <a:ext cx="4388070" cy="3742766"/>
          </a:xfrm>
          <a:prstGeom prst="rect">
            <a:avLst/>
          </a:prstGeom>
        </p:spPr>
      </p:pic>
      <p:pic>
        <p:nvPicPr>
          <p:cNvPr id="8" name="Picture 7"/>
          <p:cNvPicPr>
            <a:picLocks noChangeAspect="1"/>
          </p:cNvPicPr>
          <p:nvPr/>
        </p:nvPicPr>
        <p:blipFill rotWithShape="1">
          <a:blip r:embed="rId6"/>
          <a:srcRect l="8904" t="44461" r="52513" b="7090"/>
          <a:stretch/>
        </p:blipFill>
        <p:spPr>
          <a:xfrm>
            <a:off x="6651262" y="2712836"/>
            <a:ext cx="3850125" cy="4047566"/>
          </a:xfrm>
          <a:prstGeom prst="rect">
            <a:avLst/>
          </a:prstGeom>
        </p:spPr>
      </p:pic>
    </p:spTree>
    <p:extLst>
      <p:ext uri="{BB962C8B-B14F-4D97-AF65-F5344CB8AC3E}">
        <p14:creationId xmlns:p14="http://schemas.microsoft.com/office/powerpoint/2010/main" val="45813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1"/>
            <a:ext cx="8458200" cy="2133599"/>
          </a:xfrm>
        </p:spPr>
        <p:txBody>
          <a:bodyPr/>
          <a:lstStyle/>
          <a:p>
            <a:r>
              <a:rPr lang="en-US" altLang="zh-CN" sz="4000" b="1" dirty="0">
                <a:solidFill>
                  <a:srgbClr val="FF0000"/>
                </a:solidFill>
                <a:latin typeface="Tahoma" pitchFamily="34" charset="0"/>
                <a:ea typeface="Tahoma" panose="020B0604030504040204" pitchFamily="34" charset="0"/>
                <a:cs typeface="Tahoma" panose="020B0604030504040204" pitchFamily="34" charset="0"/>
              </a:rPr>
              <a:t>5. </a:t>
            </a:r>
            <a:r>
              <a:rPr lang="en-US" altLang="zh-CN" sz="4000" b="1" dirty="0">
                <a:solidFill>
                  <a:srgbClr val="FF0000"/>
                </a:solidFill>
                <a:latin typeface="Tahoma" pitchFamily="34" charset="0"/>
                <a:ea typeface="Tahoma" panose="020B0604030504040204" pitchFamily="34" charset="0"/>
                <a:cs typeface="Tahoma" panose="020B0604030504040204" pitchFamily="34" charset="0"/>
              </a:rPr>
              <a:t>A</a:t>
            </a:r>
            <a:r>
              <a:rPr lang="en-US" altLang="zh-CN" sz="4000" b="1" dirty="0">
                <a:latin typeface="Tahoma" pitchFamily="34" charset="0"/>
                <a:ea typeface="Tahoma" panose="020B0604030504040204" pitchFamily="34" charset="0"/>
                <a:cs typeface="Tahoma" panose="020B0604030504040204" pitchFamily="34" charset="0"/>
              </a:rPr>
              <a:t>utonomy, </a:t>
            </a:r>
            <a:r>
              <a:rPr lang="en-US" altLang="en-US" sz="4000" b="1" dirty="0">
                <a:latin typeface="Tahoma" pitchFamily="34" charset="0"/>
                <a:ea typeface="Tahoma" panose="020B0604030504040204" pitchFamily="34" charset="0"/>
                <a:cs typeface="Tahoma" panose="020B0604030504040204" pitchFamily="34" charset="0"/>
              </a:rPr>
              <a:t>Choice: </a:t>
            </a:r>
            <a:r>
              <a:rPr lang="en-US" altLang="en-US" sz="2400" b="1" dirty="0">
                <a:latin typeface="Tahoma" pitchFamily="34" charset="0"/>
                <a:ea typeface="Tahoma" panose="020B0604030504040204" pitchFamily="34" charset="0"/>
                <a:cs typeface="Tahoma" panose="020B0604030504040204" pitchFamily="34" charset="0"/>
              </a:rPr>
              <a:t/>
            </a:r>
            <a:br>
              <a:rPr lang="en-US" altLang="en-US" sz="2400" b="1" dirty="0">
                <a:latin typeface="Tahoma" pitchFamily="34" charset="0"/>
                <a:ea typeface="Tahoma" panose="020B0604030504040204" pitchFamily="34" charset="0"/>
                <a:cs typeface="Tahoma" panose="020B0604030504040204" pitchFamily="34" charset="0"/>
              </a:rPr>
            </a:br>
            <a:r>
              <a:rPr lang="en-US" altLang="en-US" sz="3200" b="1" dirty="0">
                <a:latin typeface="Tahoma" pitchFamily="34" charset="0"/>
                <a:ea typeface="Tahoma" panose="020B0604030504040204" pitchFamily="34" charset="0"/>
                <a:cs typeface="Tahoma" panose="020B0604030504040204" pitchFamily="34" charset="0"/>
              </a:rPr>
              <a:t>A</a:t>
            </a:r>
            <a:r>
              <a:rPr lang="en-US" altLang="en-US" sz="3200" b="1" dirty="0" smtClean="0">
                <a:latin typeface="Tahoma" pitchFamily="34" charset="0"/>
                <a:ea typeface="Tahoma" panose="020B0604030504040204" pitchFamily="34" charset="0"/>
                <a:cs typeface="Tahoma" panose="020B0604030504040204" pitchFamily="34" charset="0"/>
              </a:rPr>
              <a:t>. </a:t>
            </a:r>
            <a:r>
              <a:rPr lang="en-US" altLang="en-US" sz="3200" b="1" dirty="0">
                <a:latin typeface="Tahoma" pitchFamily="34" charset="0"/>
                <a:ea typeface="Tahoma" panose="020B0604030504040204" pitchFamily="34" charset="0"/>
                <a:cs typeface="Tahoma" panose="020B0604030504040204" pitchFamily="34" charset="0"/>
              </a:rPr>
              <a:t>Attend Webinar </a:t>
            </a:r>
            <a:r>
              <a:rPr lang="en-US" altLang="en-US" sz="2400" b="1" dirty="0">
                <a:latin typeface="Tahoma" pitchFamily="34" charset="0"/>
                <a:ea typeface="Tahoma" panose="020B0604030504040204" pitchFamily="34" charset="0"/>
                <a:cs typeface="Tahoma" panose="020B0604030504040204" pitchFamily="34" charset="0"/>
              </a:rPr>
              <a:t>(pick weeks and </a:t>
            </a:r>
            <a:r>
              <a:rPr lang="en-US" altLang="en-US" sz="2400" b="1" dirty="0" err="1">
                <a:latin typeface="Tahoma" pitchFamily="34" charset="0"/>
                <a:ea typeface="Tahoma" panose="020B0604030504040204" pitchFamily="34" charset="0"/>
                <a:cs typeface="Tahoma" panose="020B0604030504040204" pitchFamily="34" charset="0"/>
              </a:rPr>
              <a:t>reflecti</a:t>
            </a:r>
            <a:r>
              <a:rPr lang="en-US" altLang="en-US" sz="2400" b="1" dirty="0">
                <a:latin typeface="Tahoma" pitchFamily="34" charset="0"/>
                <a:ea typeface="Tahoma" panose="020B0604030504040204" pitchFamily="34" charset="0"/>
                <a:cs typeface="Tahoma" panose="020B0604030504040204" pitchFamily="34" charset="0"/>
              </a:rPr>
              <a:t>)</a:t>
            </a:r>
            <a:br>
              <a:rPr lang="en-US" altLang="en-US" sz="2400" b="1" dirty="0">
                <a:latin typeface="Tahoma"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Cathy Davidson, The End of Higher Education</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http://connectedcourses.net/thecourse/why-we-need-a-why/</a:t>
            </a:r>
            <a:r>
              <a:rPr lang="en-US" sz="1800" b="1" dirty="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p:cNvPicPr>
            <a:picLocks noChangeAspect="1"/>
          </p:cNvPicPr>
          <p:nvPr/>
        </p:nvPicPr>
        <p:blipFill rotWithShape="1">
          <a:blip r:embed="rId3"/>
          <a:srcRect t="22055" r="20343" b="2958"/>
          <a:stretch/>
        </p:blipFill>
        <p:spPr>
          <a:xfrm>
            <a:off x="1524001" y="2971801"/>
            <a:ext cx="4378341" cy="2808747"/>
          </a:xfrm>
          <a:prstGeom prst="rect">
            <a:avLst/>
          </a:prstGeom>
        </p:spPr>
      </p:pic>
      <p:pic>
        <p:nvPicPr>
          <p:cNvPr id="7" name="Picture 6"/>
          <p:cNvPicPr>
            <a:picLocks noChangeAspect="1"/>
          </p:cNvPicPr>
          <p:nvPr/>
        </p:nvPicPr>
        <p:blipFill rotWithShape="1">
          <a:blip r:embed="rId4"/>
          <a:srcRect l="4974" t="22357" r="19381" b="6847"/>
          <a:stretch/>
        </p:blipFill>
        <p:spPr>
          <a:xfrm>
            <a:off x="5657302" y="2971800"/>
            <a:ext cx="5010699" cy="2884948"/>
          </a:xfrm>
          <a:prstGeom prst="rect">
            <a:avLst/>
          </a:prstGeom>
        </p:spPr>
      </p:pic>
    </p:spTree>
    <p:extLst>
      <p:ext uri="{BB962C8B-B14F-4D97-AF65-F5344CB8AC3E}">
        <p14:creationId xmlns:p14="http://schemas.microsoft.com/office/powerpoint/2010/main" val="13160060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676400" y="589757"/>
            <a:ext cx="8763000" cy="1401763"/>
          </a:xfrm>
        </p:spPr>
        <p:txBody>
          <a:bodyPr/>
          <a:lstStyle/>
          <a:p>
            <a:pPr eaLnBrk="1" hangingPunct="1"/>
            <a:r>
              <a:rPr lang="en-US" altLang="zh-CN" sz="3200" b="1" dirty="0">
                <a:solidFill>
                  <a:srgbClr val="FF0000"/>
                </a:solidFill>
                <a:latin typeface="Tahoma" pitchFamily="34" charset="0"/>
                <a:ea typeface="SimSun" pitchFamily="2" charset="-122"/>
                <a:cs typeface="Tahoma" pitchFamily="34" charset="0"/>
              </a:rPr>
              <a:t>6. </a:t>
            </a:r>
            <a:r>
              <a:rPr lang="en-US" altLang="zh-CN" sz="3200" b="1" dirty="0">
                <a:solidFill>
                  <a:srgbClr val="FF0000"/>
                </a:solidFill>
                <a:latin typeface="Tahoma" pitchFamily="34" charset="0"/>
                <a:ea typeface="SimSun" pitchFamily="2" charset="-122"/>
                <a:cs typeface="Tahoma" pitchFamily="34" charset="0"/>
              </a:rPr>
              <a:t>R</a:t>
            </a:r>
            <a:r>
              <a:rPr lang="en-US" altLang="zh-CN" sz="3200" b="1" dirty="0">
                <a:latin typeface="Tahoma" pitchFamily="34" charset="0"/>
                <a:ea typeface="SimSun" pitchFamily="2" charset="-122"/>
                <a:cs typeface="Tahoma" pitchFamily="34" charset="0"/>
              </a:rPr>
              <a:t>elevance, </a:t>
            </a:r>
            <a:r>
              <a:rPr lang="en-US" altLang="en-US" sz="3200" b="1" dirty="0">
                <a:latin typeface="Tahoma" pitchFamily="34" charset="0"/>
                <a:ea typeface="SimSun" pitchFamily="2" charset="-122"/>
                <a:cs typeface="Tahoma" pitchFamily="34" charset="0"/>
              </a:rPr>
              <a:t>Meaningfulness: </a:t>
            </a:r>
            <a:br>
              <a:rPr lang="en-US" altLang="en-US" sz="3200" b="1" dirty="0">
                <a:latin typeface="Tahoma" pitchFamily="34" charset="0"/>
                <a:ea typeface="SimSun" pitchFamily="2" charset="-122"/>
                <a:cs typeface="Tahoma" pitchFamily="34" charset="0"/>
              </a:rPr>
            </a:br>
            <a:r>
              <a:rPr lang="en-US" altLang="en-US" sz="3200" b="1" dirty="0">
                <a:latin typeface="Tahoma" pitchFamily="34" charset="0"/>
                <a:ea typeface="SimSun" pitchFamily="2" charset="-122"/>
                <a:cs typeface="Tahoma" pitchFamily="34" charset="0"/>
              </a:rPr>
              <a:t>A</a:t>
            </a:r>
            <a:r>
              <a:rPr lang="en-US" altLang="en-US" sz="3200" b="1" dirty="0" smtClean="0">
                <a:latin typeface="Tahoma" pitchFamily="34" charset="0"/>
                <a:ea typeface="SimSun" pitchFamily="2" charset="-122"/>
                <a:cs typeface="Tahoma" pitchFamily="34" charset="0"/>
              </a:rPr>
              <a:t>. </a:t>
            </a:r>
            <a:r>
              <a:rPr lang="en-US" altLang="en-US" sz="2800" b="1" dirty="0">
                <a:solidFill>
                  <a:srgbClr val="0070C0"/>
                </a:solidFill>
                <a:latin typeface="Tahoma" panose="020B0604030504040204" pitchFamily="34" charset="0"/>
                <a:cs typeface="Tahoma" panose="020B0604030504040204" pitchFamily="34" charset="0"/>
              </a:rPr>
              <a:t>Case-Based Learning: Instructor Cases</a:t>
            </a:r>
            <a:r>
              <a:rPr lang="en-US" altLang="en-US" sz="3200" dirty="0">
                <a:solidFill>
                  <a:srgbClr val="0070C0"/>
                </a:solidFill>
                <a:cs typeface="Times New Roman" panose="02020603050405020304" pitchFamily="18" charset="0"/>
              </a:rPr>
              <a:t/>
            </a:r>
            <a:br>
              <a:rPr lang="en-US" altLang="en-US" sz="3200" dirty="0">
                <a:solidFill>
                  <a:srgbClr val="0070C0"/>
                </a:solidFill>
                <a:cs typeface="Times New Roman" panose="02020603050405020304" pitchFamily="18" charset="0"/>
              </a:rPr>
            </a:br>
            <a:r>
              <a:rPr lang="en-US" altLang="en-US" sz="2800" b="1" dirty="0">
                <a:latin typeface="Tahoma" panose="020B0604030504040204" pitchFamily="34" charset="0"/>
                <a:ea typeface="SimSun" panose="02010600030101010101" pitchFamily="2" charset="-122"/>
                <a:cs typeface="Tahoma" panose="020B0604030504040204" pitchFamily="34" charset="0"/>
              </a:rPr>
              <a:t>(e.g., Mark Braun, IU)</a:t>
            </a:r>
            <a:endParaRPr lang="en-US" altLang="en-US" sz="3200" b="1" dirty="0">
              <a:latin typeface="Tahoma" panose="020B0604030504040204" pitchFamily="34" charset="0"/>
              <a:ea typeface="SimSun" panose="02010600030101010101" pitchFamily="2" charset="-122"/>
              <a:cs typeface="Tahoma" panose="020B0604030504040204" pitchFamily="34" charset="0"/>
            </a:endParaRPr>
          </a:p>
        </p:txBody>
      </p:sp>
      <p:pic>
        <p:nvPicPr>
          <p:cNvPr id="22118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6470" r="57187" b="38039"/>
          <a:stretch>
            <a:fillRect/>
          </a:stretch>
        </p:blipFill>
        <p:spPr bwMode="auto">
          <a:xfrm>
            <a:off x="1524000" y="4257675"/>
            <a:ext cx="28956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2"/>
          <p:cNvPicPr>
            <a:picLocks noChangeAspect="1" noChangeArrowheads="1"/>
          </p:cNvPicPr>
          <p:nvPr/>
        </p:nvPicPr>
        <p:blipFill>
          <a:blip r:embed="rId3">
            <a:extLst>
              <a:ext uri="{28A0092B-C50C-407E-A947-70E740481C1C}">
                <a14:useLocalDpi xmlns:a14="http://schemas.microsoft.com/office/drawing/2010/main" val="0"/>
              </a:ext>
            </a:extLst>
          </a:blip>
          <a:srcRect l="32805" t="70760" r="31929" b="3831"/>
          <a:stretch>
            <a:fillRect/>
          </a:stretch>
        </p:blipFill>
        <p:spPr bwMode="auto">
          <a:xfrm>
            <a:off x="1447800" y="2190751"/>
            <a:ext cx="47244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9" name="그림 5" descr="비쥬얼데이터뱅크.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082" y="2324100"/>
            <a:ext cx="4422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2" descr="http://bloomington.medicine.iu.edu/files/cache/0e9fd3237c58d4f17082a1ca0b76ea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033" y="4648200"/>
            <a:ext cx="207219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781062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p:cNvSpPr>
            <a:spLocks noGrp="1"/>
          </p:cNvSpPr>
          <p:nvPr>
            <p:ph type="title"/>
          </p:nvPr>
        </p:nvSpPr>
        <p:spPr>
          <a:xfrm>
            <a:off x="1981199" y="533399"/>
            <a:ext cx="8578645" cy="1492045"/>
          </a:xfrm>
        </p:spPr>
        <p:txBody>
          <a:bodyPr/>
          <a:lstStyle/>
          <a:p>
            <a:r>
              <a:rPr lang="en-US" altLang="zh-CN" sz="3600" b="1" dirty="0">
                <a:solidFill>
                  <a:srgbClr val="FF0000"/>
                </a:solidFill>
                <a:latin typeface="Tahoma" pitchFamily="34" charset="0"/>
                <a:ea typeface="SimSun" pitchFamily="2" charset="-122"/>
                <a:cs typeface="Tahoma" pitchFamily="34" charset="0"/>
              </a:rPr>
              <a:t>6. R</a:t>
            </a:r>
            <a:r>
              <a:rPr lang="en-US" altLang="zh-CN" sz="3600" b="1" dirty="0">
                <a:latin typeface="Tahoma" pitchFamily="34" charset="0"/>
                <a:ea typeface="SimSun" pitchFamily="2" charset="-122"/>
                <a:cs typeface="Tahoma" pitchFamily="34" charset="0"/>
              </a:rPr>
              <a:t>elevance, </a:t>
            </a:r>
            <a:r>
              <a:rPr lang="en-US" altLang="en-US" sz="3600" b="1" dirty="0">
                <a:latin typeface="Tahoma" pitchFamily="34" charset="0"/>
                <a:ea typeface="SimSun" pitchFamily="2" charset="-122"/>
                <a:cs typeface="Tahoma" pitchFamily="34" charset="0"/>
              </a:rPr>
              <a:t>Meaningfulness: </a:t>
            </a:r>
            <a:br>
              <a:rPr lang="en-US" altLang="en-US" sz="3600" b="1" dirty="0">
                <a:latin typeface="Tahoma" pitchFamily="34" charset="0"/>
                <a:ea typeface="SimSun" pitchFamily="2" charset="-122"/>
                <a:cs typeface="Tahoma" pitchFamily="34" charset="0"/>
              </a:rPr>
            </a:br>
            <a:r>
              <a:rPr lang="en-US" altLang="en-US" sz="3600" b="1" dirty="0" smtClean="0">
                <a:latin typeface="Tahoma" pitchFamily="34" charset="0"/>
                <a:ea typeface="SimSun" pitchFamily="2" charset="-122"/>
                <a:cs typeface="Tahoma" pitchFamily="34" charset="0"/>
              </a:rPr>
              <a:t>B. </a:t>
            </a:r>
            <a:r>
              <a:rPr lang="en-US" sz="3600" b="1" dirty="0" smtClean="0">
                <a:solidFill>
                  <a:schemeClr val="tx1"/>
                </a:solidFill>
                <a:latin typeface="Tahoma" pitchFamily="34" charset="0"/>
                <a:cs typeface="Tahoma" pitchFamily="34" charset="0"/>
              </a:rPr>
              <a:t>Video Anchors </a:t>
            </a:r>
            <a:r>
              <a:rPr lang="en-US" sz="2800" b="1" dirty="0" smtClean="0">
                <a:solidFill>
                  <a:schemeClr val="tx1"/>
                </a:solidFill>
                <a:latin typeface="Tahoma" pitchFamily="34" charset="0"/>
                <a:cs typeface="Tahoma" pitchFamily="34" charset="0"/>
              </a:rPr>
              <a:t/>
            </a:r>
            <a:br>
              <a:rPr lang="en-US" sz="2800" b="1" dirty="0" smtClean="0">
                <a:solidFill>
                  <a:schemeClr val="tx1"/>
                </a:solidFill>
                <a:latin typeface="Tahoma" pitchFamily="34" charset="0"/>
                <a:cs typeface="Tahoma" pitchFamily="34" charset="0"/>
              </a:rPr>
            </a:br>
            <a:r>
              <a:rPr lang="en-US" sz="2800" b="1" dirty="0" smtClean="0">
                <a:solidFill>
                  <a:schemeClr val="tx1"/>
                </a:solidFill>
                <a:latin typeface="Tahoma" pitchFamily="34" charset="0"/>
                <a:cs typeface="Tahoma" pitchFamily="34" charset="0"/>
              </a:rPr>
              <a:t>(e.g., Learning </a:t>
            </a:r>
            <a:r>
              <a:rPr lang="en-US" sz="2800" b="1" dirty="0" smtClean="0">
                <a:solidFill>
                  <a:schemeClr val="tx1"/>
                </a:solidFill>
                <a:latin typeface="Tahoma" pitchFamily="34" charset="0"/>
                <a:cs typeface="Tahoma" pitchFamily="34" charset="0"/>
              </a:rPr>
              <a:t>and Memory </a:t>
            </a:r>
            <a:r>
              <a:rPr lang="en-US" sz="2800" b="1" dirty="0" smtClean="0">
                <a:solidFill>
                  <a:schemeClr val="tx1"/>
                </a:solidFill>
                <a:latin typeface="Tahoma" pitchFamily="34" charset="0"/>
                <a:cs typeface="Tahoma" pitchFamily="34" charset="0"/>
              </a:rPr>
              <a:t>Videos)</a:t>
            </a:r>
            <a:endParaRPr lang="en-US" sz="2800" b="1" dirty="0" smtClean="0">
              <a:solidFill>
                <a:schemeClr val="tx1"/>
              </a:solidFill>
              <a:latin typeface="Tahoma" pitchFamily="34" charset="0"/>
              <a:cs typeface="Tahoma" pitchFamily="34" charset="0"/>
            </a:endParaRPr>
          </a:p>
        </p:txBody>
      </p:sp>
      <p:pic>
        <p:nvPicPr>
          <p:cNvPr id="83971" name="Picture 2"/>
          <p:cNvPicPr>
            <a:picLocks noChangeAspect="1" noChangeArrowheads="1"/>
          </p:cNvPicPr>
          <p:nvPr/>
        </p:nvPicPr>
        <p:blipFill>
          <a:blip r:embed="rId2" cstate="print"/>
          <a:srcRect l="20000" t="19072" r="41167" b="25464"/>
          <a:stretch>
            <a:fillRect/>
          </a:stretch>
        </p:blipFill>
        <p:spPr bwMode="auto">
          <a:xfrm>
            <a:off x="13106400" y="2857500"/>
            <a:ext cx="1318054" cy="1143000"/>
          </a:xfrm>
          <a:prstGeom prst="rect">
            <a:avLst/>
          </a:prstGeom>
          <a:noFill/>
          <a:ln w="9525">
            <a:noFill/>
            <a:miter lim="800000"/>
            <a:headEnd/>
            <a:tailEnd/>
          </a:ln>
        </p:spPr>
      </p:pic>
      <p:pic>
        <p:nvPicPr>
          <p:cNvPr id="83972" name="Picture 2"/>
          <p:cNvPicPr>
            <a:picLocks noChangeAspect="1" noChangeArrowheads="1"/>
          </p:cNvPicPr>
          <p:nvPr/>
        </p:nvPicPr>
        <p:blipFill>
          <a:blip r:embed="rId3" cstate="print"/>
          <a:srcRect l="20000" t="19608" r="41248" b="25833"/>
          <a:stretch>
            <a:fillRect/>
          </a:stretch>
        </p:blipFill>
        <p:spPr bwMode="auto">
          <a:xfrm>
            <a:off x="1356852" y="2485105"/>
            <a:ext cx="5029200" cy="4298685"/>
          </a:xfrm>
          <a:prstGeom prst="rect">
            <a:avLst/>
          </a:prstGeom>
          <a:noFill/>
          <a:ln w="9525">
            <a:noFill/>
            <a:miter lim="800000"/>
            <a:headEnd/>
            <a:tailEnd/>
          </a:ln>
        </p:spPr>
      </p:pic>
      <p:pic>
        <p:nvPicPr>
          <p:cNvPr id="83973" name="Picture 2"/>
          <p:cNvPicPr>
            <a:picLocks noChangeAspect="1" noChangeArrowheads="1"/>
          </p:cNvPicPr>
          <p:nvPr/>
        </p:nvPicPr>
        <p:blipFill>
          <a:blip r:embed="rId4" cstate="print"/>
          <a:srcRect l="20476" t="19608" r="22096" b="25409"/>
          <a:stretch>
            <a:fillRect/>
          </a:stretch>
        </p:blipFill>
        <p:spPr bwMode="auto">
          <a:xfrm>
            <a:off x="7128782" y="2209800"/>
            <a:ext cx="3539218" cy="2057400"/>
          </a:xfrm>
          <a:prstGeom prst="rect">
            <a:avLst/>
          </a:prstGeom>
          <a:noFill/>
          <a:ln w="9525">
            <a:noFill/>
            <a:miter lim="800000"/>
            <a:headEnd/>
            <a:tailEnd/>
          </a:ln>
        </p:spPr>
      </p:pic>
      <p:pic>
        <p:nvPicPr>
          <p:cNvPr id="83974" name="Picture 3"/>
          <p:cNvPicPr>
            <a:picLocks noChangeAspect="1" noChangeArrowheads="1"/>
          </p:cNvPicPr>
          <p:nvPr/>
        </p:nvPicPr>
        <p:blipFill>
          <a:blip r:embed="rId5" cstate="print"/>
          <a:srcRect l="20476" t="25098" r="40475" b="25490"/>
          <a:stretch>
            <a:fillRect/>
          </a:stretch>
        </p:blipFill>
        <p:spPr bwMode="auto">
          <a:xfrm>
            <a:off x="7128782" y="4288332"/>
            <a:ext cx="3539218" cy="2719932"/>
          </a:xfrm>
          <a:prstGeom prst="rect">
            <a:avLst/>
          </a:prstGeom>
          <a:noFill/>
          <a:ln w="9525">
            <a:noFill/>
            <a:miter lim="800000"/>
            <a:headEnd/>
            <a:tailEnd/>
          </a:ln>
        </p:spPr>
      </p:pic>
      <p:pic>
        <p:nvPicPr>
          <p:cNvPr id="83975" name="Picture 2"/>
          <p:cNvPicPr>
            <a:picLocks noChangeAspect="1" noChangeArrowheads="1"/>
          </p:cNvPicPr>
          <p:nvPr/>
        </p:nvPicPr>
        <p:blipFill>
          <a:blip r:embed="rId6" cstate="print"/>
          <a:srcRect l="20000" t="19608" r="22415" b="26642"/>
          <a:stretch>
            <a:fillRect/>
          </a:stretch>
        </p:blipFill>
        <p:spPr bwMode="auto">
          <a:xfrm>
            <a:off x="12958351" y="4486255"/>
            <a:ext cx="1614152" cy="914400"/>
          </a:xfrm>
          <a:prstGeom prst="rect">
            <a:avLst/>
          </a:prstGeom>
          <a:noFill/>
          <a:ln w="9525">
            <a:noFill/>
            <a:miter lim="800000"/>
            <a:headEnd/>
            <a:tailEnd/>
          </a:ln>
        </p:spPr>
      </p:pic>
    </p:spTree>
    <p:extLst>
      <p:ext uri="{BB962C8B-B14F-4D97-AF65-F5344CB8AC3E}">
        <p14:creationId xmlns:p14="http://schemas.microsoft.com/office/powerpoint/2010/main" val="35301361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550" y="411163"/>
            <a:ext cx="8419193" cy="1646237"/>
          </a:xfrm>
        </p:spPr>
        <p:txBody>
          <a:bodyPr>
            <a:normAutofit fontScale="90000"/>
          </a:bodyPr>
          <a:lstStyle/>
          <a:p>
            <a:pPr>
              <a:defRPr/>
            </a:pPr>
            <a:r>
              <a:rPr lang="en-US" altLang="zh-CN" sz="3600" b="1" dirty="0">
                <a:solidFill>
                  <a:srgbClr val="FF0000"/>
                </a:solidFill>
                <a:latin typeface="Tahoma" pitchFamily="34" charset="0"/>
                <a:ea typeface="Tahoma" panose="020B0604030504040204" pitchFamily="34" charset="0"/>
                <a:cs typeface="Tahoma" panose="020B0604030504040204" pitchFamily="34" charset="0"/>
              </a:rPr>
              <a:t>7. </a:t>
            </a:r>
            <a:r>
              <a:rPr lang="en-US" altLang="zh-CN" sz="3600" b="1" dirty="0">
                <a:solidFill>
                  <a:srgbClr val="FF0000"/>
                </a:solidFill>
                <a:latin typeface="Tahoma" pitchFamily="34" charset="0"/>
                <a:ea typeface="Tahoma" panose="020B0604030504040204" pitchFamily="34" charset="0"/>
                <a:cs typeface="Tahoma" panose="020B0604030504040204" pitchFamily="34" charset="0"/>
              </a:rPr>
              <a:t>I</a:t>
            </a:r>
            <a:r>
              <a:rPr lang="en-US" altLang="zh-CN" sz="3600" b="1" dirty="0">
                <a:latin typeface="Tahoma" pitchFamily="34" charset="0"/>
                <a:ea typeface="Tahoma" panose="020B0604030504040204" pitchFamily="34" charset="0"/>
                <a:cs typeface="Tahoma" panose="020B0604030504040204" pitchFamily="34" charset="0"/>
              </a:rPr>
              <a:t>nteractive, Collaborative</a:t>
            </a:r>
            <a:r>
              <a:rPr lang="en-US" altLang="en-US" sz="3600" b="1" dirty="0">
                <a:latin typeface="Tahoma" pitchFamily="34" charset="0"/>
                <a:ea typeface="Tahoma" panose="020B0604030504040204" pitchFamily="34" charset="0"/>
                <a:cs typeface="Tahoma" panose="020B0604030504040204" pitchFamily="34" charset="0"/>
              </a:rPr>
              <a:t>: </a:t>
            </a:r>
            <a:r>
              <a:rPr lang="en-US" altLang="en-US" sz="2800" b="1" dirty="0">
                <a:latin typeface="Tahoma" pitchFamily="34" charset="0"/>
                <a:ea typeface="Tahoma" panose="020B0604030504040204" pitchFamily="34" charset="0"/>
                <a:cs typeface="Tahoma" panose="020B0604030504040204" pitchFamily="34" charset="0"/>
              </a:rPr>
              <a:t/>
            </a:r>
            <a:br>
              <a:rPr lang="en-US" altLang="en-US" sz="2800" b="1" dirty="0">
                <a:latin typeface="Tahoma" pitchFamily="34" charset="0"/>
                <a:ea typeface="Tahoma" panose="020B0604030504040204" pitchFamily="34" charset="0"/>
                <a:cs typeface="Tahoma" panose="020B0604030504040204" pitchFamily="34" charset="0"/>
              </a:rPr>
            </a:br>
            <a:r>
              <a:rPr lang="en-US" altLang="en-US" sz="3200" b="1" dirty="0" smtClean="0">
                <a:latin typeface="Tahoma" pitchFamily="34" charset="0"/>
                <a:ea typeface="Tahoma" panose="020B0604030504040204" pitchFamily="34" charset="0"/>
                <a:cs typeface="Tahoma" panose="020B0604030504040204" pitchFamily="34" charset="0"/>
              </a:rPr>
              <a:t>A. </a:t>
            </a:r>
            <a:r>
              <a:rPr lang="en-US" altLang="en-US" sz="3200" b="1" dirty="0">
                <a:latin typeface="Tahoma" pitchFamily="34" charset="0"/>
                <a:ea typeface="Tahoma" panose="020B0604030504040204" pitchFamily="34" charset="0"/>
                <a:cs typeface="Tahoma" panose="020B0604030504040204" pitchFamily="34" charset="0"/>
              </a:rPr>
              <a:t>Q&amp;A Web </a:t>
            </a:r>
            <a:r>
              <a:rPr lang="en-US" altLang="en-US" sz="3200" b="1" dirty="0" smtClean="0">
                <a:latin typeface="Tahoma" pitchFamily="34" charset="0"/>
                <a:ea typeface="Tahoma" panose="020B0604030504040204" pitchFamily="34" charset="0"/>
                <a:cs typeface="Tahoma" panose="020B0604030504040204" pitchFamily="34" charset="0"/>
              </a:rPr>
              <a:t>Conferencing (Feb/May 2015)</a:t>
            </a:r>
            <a:r>
              <a:rPr lang="en-US" altLang="en-US" sz="3600" b="1" dirty="0">
                <a:latin typeface="Tahoma" panose="020B0604030504040204" pitchFamily="34" charset="0"/>
                <a:cs typeface="Tahoma" panose="020B0604030504040204" pitchFamily="34" charset="0"/>
              </a:rPr>
              <a:t/>
            </a:r>
            <a:br>
              <a:rPr lang="en-US" altLang="en-US" sz="3600" b="1" dirty="0">
                <a:latin typeface="Tahoma" panose="020B0604030504040204" pitchFamily="34" charset="0"/>
                <a:cs typeface="Tahoma" panose="020B0604030504040204" pitchFamily="34" charset="0"/>
              </a:rPr>
            </a:br>
            <a:r>
              <a:rPr lang="en-US" altLang="en-US" sz="2700" b="1" dirty="0">
                <a:latin typeface="Tahoma" panose="020B0604030504040204" pitchFamily="34" charset="0"/>
                <a:cs typeface="Tahoma" panose="020B0604030504040204" pitchFamily="34" charset="0"/>
              </a:rPr>
              <a:t>(Adobe Connect, Jabber, </a:t>
            </a:r>
            <a:r>
              <a:rPr lang="en-US" altLang="en-US" sz="2700" b="1" dirty="0" err="1">
                <a:latin typeface="Tahoma" panose="020B0604030504040204" pitchFamily="34" charset="0"/>
                <a:cs typeface="Tahoma" panose="020B0604030504040204" pitchFamily="34" charset="0"/>
              </a:rPr>
              <a:t>iMeet</a:t>
            </a:r>
            <a:r>
              <a:rPr lang="en-US" altLang="en-US" sz="2700" b="1" dirty="0">
                <a:latin typeface="Tahoma" panose="020B0604030504040204" pitchFamily="34" charset="0"/>
                <a:cs typeface="Tahoma" panose="020B0604030504040204" pitchFamily="34" charset="0"/>
              </a:rPr>
              <a:t>, GoToMeeting, etc.)</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2"/>
              </a:rPr>
              <a:t>https://connect.iu.edu/p259wpiabg9</a:t>
            </a:r>
            <a:r>
              <a:rPr lang="en-US" sz="2000" b="1" dirty="0">
                <a:latin typeface="Tahoma" panose="020B0604030504040204" pitchFamily="34" charset="0"/>
                <a:ea typeface="Tahoma" panose="020B0604030504040204" pitchFamily="34" charset="0"/>
                <a:cs typeface="Tahoma" panose="020B0604030504040204" pitchFamily="34" charset="0"/>
                <a:hlinkClick r:id="rId2"/>
              </a:rPr>
              <a:t>/</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577" r="33078"/>
          <a:stretch/>
        </p:blipFill>
        <p:spPr bwMode="auto">
          <a:xfrm>
            <a:off x="0" y="2347160"/>
            <a:ext cx="6137708" cy="40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2509252"/>
            <a:ext cx="8534400" cy="3733800"/>
          </a:xfrm>
          <a:prstGeom prst="rect">
            <a:avLst/>
          </a:prstGeom>
        </p:spPr>
      </p:pic>
    </p:spTree>
    <p:extLst>
      <p:ext uri="{BB962C8B-B14F-4D97-AF65-F5344CB8AC3E}">
        <p14:creationId xmlns:p14="http://schemas.microsoft.com/office/powerpoint/2010/main" val="13427200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3"/>
          <p:cNvSpPr>
            <a:spLocks noGrp="1"/>
          </p:cNvSpPr>
          <p:nvPr>
            <p:ph type="title"/>
          </p:nvPr>
        </p:nvSpPr>
        <p:spPr>
          <a:xfrm>
            <a:off x="1981200" y="600075"/>
            <a:ext cx="8229600" cy="1143000"/>
          </a:xfrm>
        </p:spPr>
        <p:txBody>
          <a:bodyPr/>
          <a:lstStyle/>
          <a:p>
            <a:r>
              <a:rPr lang="en-US" sz="4000" b="1" dirty="0">
                <a:solidFill>
                  <a:srgbClr val="FF0000"/>
                </a:solidFill>
                <a:latin typeface="Tahoma" panose="020B0604030504040204" pitchFamily="34" charset="0"/>
                <a:cs typeface="Tahoma" panose="020B0604030504040204" pitchFamily="34" charset="0"/>
              </a:rPr>
              <a:t>2</a:t>
            </a:r>
            <a:r>
              <a:rPr lang="en-US" sz="4000" b="1" dirty="0" smtClean="0">
                <a:solidFill>
                  <a:srgbClr val="FF0000"/>
                </a:solidFill>
                <a:latin typeface="Tahoma" panose="020B0604030504040204" pitchFamily="34" charset="0"/>
                <a:cs typeface="Tahoma" panose="020B0604030504040204" pitchFamily="34" charset="0"/>
              </a:rPr>
              <a:t>. Instructor as Counselor</a:t>
            </a:r>
          </a:p>
        </p:txBody>
      </p:sp>
      <p:pic>
        <p:nvPicPr>
          <p:cNvPr id="3430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2311400"/>
            <a:ext cx="492125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5"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4975" y="2271713"/>
            <a:ext cx="391795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049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9636" y="321181"/>
            <a:ext cx="8305800" cy="1782762"/>
          </a:xfrm>
        </p:spPr>
        <p:txBody>
          <a:bodyPr>
            <a:normAutofit fontScale="90000"/>
          </a:bodyPr>
          <a:lstStyle/>
          <a:p>
            <a:pPr>
              <a:defRPr/>
            </a:pPr>
            <a:r>
              <a:rPr lang="en-US" altLang="zh-CN" sz="4000" b="1" dirty="0">
                <a:solidFill>
                  <a:srgbClr val="FF0000"/>
                </a:solidFill>
                <a:latin typeface="Tahoma" pitchFamily="34" charset="0"/>
                <a:ea typeface="SimSun" pitchFamily="2" charset="-122"/>
                <a:cs typeface="Tahoma" pitchFamily="34" charset="0"/>
              </a:rPr>
              <a:t>8. E</a:t>
            </a:r>
            <a:r>
              <a:rPr lang="en-US" altLang="zh-CN" sz="4000" b="1" dirty="0">
                <a:latin typeface="Tahoma" pitchFamily="34" charset="0"/>
                <a:ea typeface="SimSun" pitchFamily="2" charset="-122"/>
                <a:cs typeface="Tahoma" pitchFamily="34" charset="0"/>
              </a:rPr>
              <a:t>ngagement, Effort: </a:t>
            </a:r>
            <a:r>
              <a:rPr lang="en-US" altLang="zh-CN" sz="2400" b="1" dirty="0">
                <a:latin typeface="Tahoma" pitchFamily="34" charset="0"/>
                <a:ea typeface="SimSun" pitchFamily="2" charset="-122"/>
                <a:cs typeface="Tahoma" pitchFamily="34" charset="0"/>
              </a:rPr>
              <a:t/>
            </a:r>
            <a:br>
              <a:rPr lang="en-US" altLang="zh-CN" sz="2400" b="1" dirty="0">
                <a:latin typeface="Tahoma" pitchFamily="34" charset="0"/>
                <a:ea typeface="SimSun" pitchFamily="2" charset="-122"/>
                <a:cs typeface="Tahoma" pitchFamily="34" charset="0"/>
              </a:rPr>
            </a:br>
            <a:r>
              <a:rPr lang="en-US" altLang="zh-CN" sz="3600" b="1" dirty="0" smtClean="0">
                <a:latin typeface="Tahoma" pitchFamily="34" charset="0"/>
                <a:ea typeface="Tahoma" panose="020B0604030504040204" pitchFamily="34" charset="0"/>
                <a:cs typeface="Tahoma" panose="020B0604030504040204" pitchFamily="34" charset="0"/>
              </a:rPr>
              <a:t>A.</a:t>
            </a:r>
            <a:r>
              <a:rPr lang="en-US" sz="3600" b="1" dirty="0" smtClean="0">
                <a:latin typeface="Tahoma" pitchFamily="34" charset="0"/>
                <a:ea typeface="Tahoma" panose="020B0604030504040204" pitchFamily="34" charset="0"/>
                <a:cs typeface="Tahoma" panose="020B0604030504040204" pitchFamily="34" charset="0"/>
              </a:rPr>
              <a:t> </a:t>
            </a:r>
            <a:r>
              <a:rPr lang="en-US" sz="3300" b="1" dirty="0" smtClean="0">
                <a:latin typeface="Tahoma" pitchFamily="34" charset="0"/>
                <a:ea typeface="Tahoma" pitchFamily="34" charset="0"/>
                <a:cs typeface="Tahoma" pitchFamily="34" charset="0"/>
              </a:rPr>
              <a:t>Collaborative </a:t>
            </a:r>
            <a:r>
              <a:rPr lang="en-US" sz="3300" b="1" dirty="0">
                <a:latin typeface="Tahoma" pitchFamily="34" charset="0"/>
                <a:ea typeface="Tahoma" pitchFamily="34" charset="0"/>
                <a:cs typeface="Tahoma" pitchFamily="34" charset="0"/>
              </a:rPr>
              <a:t>Video Annotations and Discussions </a:t>
            </a:r>
            <a:r>
              <a:rPr lang="en-US" sz="2700" b="1" dirty="0">
                <a:latin typeface="Tahoma" pitchFamily="34" charset="0"/>
                <a:ea typeface="Tahoma" pitchFamily="34" charset="0"/>
                <a:cs typeface="Tahoma" pitchFamily="34" charset="0"/>
              </a:rPr>
              <a:t>(Craig Howard, IU)</a:t>
            </a:r>
            <a:r>
              <a:rPr lang="en-US" sz="3600" b="1" dirty="0">
                <a:latin typeface="Tahoma" pitchFamily="34" charset="0"/>
                <a:ea typeface="Tahoma" pitchFamily="34" charset="0"/>
                <a:cs typeface="Tahoma" pitchFamily="34" charset="0"/>
              </a:rPr>
              <a:t/>
            </a:r>
            <a:br>
              <a:rPr lang="en-US" sz="3600" b="1" dirty="0">
                <a:latin typeface="Tahoma" pitchFamily="34" charset="0"/>
                <a:ea typeface="Tahoma" pitchFamily="34" charset="0"/>
                <a:cs typeface="Tahoma" pitchFamily="34" charset="0"/>
              </a:rPr>
            </a:br>
            <a:r>
              <a:rPr lang="en-US" sz="1400" b="1" dirty="0">
                <a:latin typeface="Tahoma" pitchFamily="34" charset="0"/>
                <a:ea typeface="Tahoma" pitchFamily="34" charset="0"/>
                <a:cs typeface="Tahoma" pitchFamily="34" charset="0"/>
                <a:hlinkClick r:id="rId2"/>
              </a:rPr>
              <a:t>http://scholarworks.iu.edu/journals/index.php/ijdl/article/view/853/912</a:t>
            </a:r>
            <a:r>
              <a:rPr lang="en-US" sz="1400" b="1" dirty="0">
                <a:latin typeface="Tahoma" pitchFamily="34" charset="0"/>
                <a:ea typeface="Tahoma" pitchFamily="34" charset="0"/>
                <a:cs typeface="Tahoma" pitchFamily="34" charset="0"/>
              </a:rPr>
              <a:t> </a:t>
            </a:r>
            <a:endParaRPr lang="en-US" sz="1400" b="1" dirty="0">
              <a:latin typeface="Tahoma" pitchFamily="34" charset="0"/>
              <a:ea typeface="Tahoma" pitchFamily="34" charset="0"/>
              <a:cs typeface="Tahoma" pitchFamily="34" charset="0"/>
            </a:endParaRPr>
          </a:p>
        </p:txBody>
      </p:sp>
      <p:pic>
        <p:nvPicPr>
          <p:cNvPr id="234499" name="Picture 2"/>
          <p:cNvPicPr>
            <a:picLocks noChangeAspect="1" noChangeArrowheads="1"/>
          </p:cNvPicPr>
          <p:nvPr/>
        </p:nvPicPr>
        <p:blipFill>
          <a:blip r:embed="rId3" cstate="print"/>
          <a:srcRect l="10281" t="28548" r="47137" b="11668"/>
          <a:stretch>
            <a:fillRect/>
          </a:stretch>
        </p:blipFill>
        <p:spPr bwMode="auto">
          <a:xfrm>
            <a:off x="436128" y="2667144"/>
            <a:ext cx="4826149" cy="4114656"/>
          </a:xfrm>
          <a:prstGeom prst="rect">
            <a:avLst/>
          </a:prstGeom>
          <a:noFill/>
          <a:ln w="9525">
            <a:noFill/>
            <a:miter lim="800000"/>
            <a:headEnd/>
            <a:tailEnd/>
          </a:ln>
        </p:spPr>
      </p:pic>
      <p:pic>
        <p:nvPicPr>
          <p:cNvPr id="234500" name="Picture 2"/>
          <p:cNvPicPr>
            <a:picLocks noChangeAspect="1" noChangeArrowheads="1"/>
          </p:cNvPicPr>
          <p:nvPr/>
        </p:nvPicPr>
        <p:blipFill>
          <a:blip r:embed="rId4" cstate="print"/>
          <a:srcRect l="19016" t="46275" r="50735" b="12013"/>
          <a:stretch>
            <a:fillRect/>
          </a:stretch>
        </p:blipFill>
        <p:spPr bwMode="auto">
          <a:xfrm>
            <a:off x="5482937" y="2379662"/>
            <a:ext cx="5257800" cy="4402138"/>
          </a:xfrm>
          <a:prstGeom prst="rect">
            <a:avLst/>
          </a:prstGeom>
          <a:noFill/>
          <a:ln w="9525">
            <a:noFill/>
            <a:miter lim="800000"/>
            <a:headEnd/>
            <a:tailEnd/>
          </a:ln>
        </p:spPr>
      </p:pic>
      <p:pic>
        <p:nvPicPr>
          <p:cNvPr id="234501" name="Picture 2"/>
          <p:cNvPicPr>
            <a:picLocks noChangeAspect="1" noChangeArrowheads="1"/>
          </p:cNvPicPr>
          <p:nvPr/>
        </p:nvPicPr>
        <p:blipFill>
          <a:blip r:embed="rId5" cstate="print"/>
          <a:srcRect l="12482" t="57567" r="73679" b="16216"/>
          <a:stretch>
            <a:fillRect/>
          </a:stretch>
        </p:blipFill>
        <p:spPr bwMode="auto">
          <a:xfrm>
            <a:off x="10470572" y="4372624"/>
            <a:ext cx="1524000" cy="1752600"/>
          </a:xfrm>
          <a:prstGeom prst="rect">
            <a:avLst/>
          </a:prstGeom>
          <a:noFill/>
          <a:ln w="9525">
            <a:noFill/>
            <a:miter lim="800000"/>
            <a:headEnd/>
            <a:tailEnd/>
          </a:ln>
        </p:spPr>
      </p:pic>
    </p:spTree>
    <p:extLst>
      <p:ext uri="{BB962C8B-B14F-4D97-AF65-F5344CB8AC3E}">
        <p14:creationId xmlns:p14="http://schemas.microsoft.com/office/powerpoint/2010/main" val="31979762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1"/>
          <p:cNvSpPr>
            <a:spLocks noGrp="1"/>
          </p:cNvSpPr>
          <p:nvPr>
            <p:ph type="title"/>
          </p:nvPr>
        </p:nvSpPr>
        <p:spPr>
          <a:xfrm>
            <a:off x="1981200" y="550864"/>
            <a:ext cx="8305800" cy="2338387"/>
          </a:xfrm>
        </p:spPr>
        <p:txBody>
          <a:bodyPr/>
          <a:lstStyle/>
          <a:p>
            <a:r>
              <a:rPr lang="en-US" altLang="zh-CN" dirty="0">
                <a:solidFill>
                  <a:srgbClr val="FF0000"/>
                </a:solidFill>
                <a:latin typeface="Tahoma" pitchFamily="34" charset="0"/>
                <a:cs typeface="Arial" charset="0"/>
              </a:rPr>
              <a:t>9. T</a:t>
            </a:r>
            <a:r>
              <a:rPr lang="en-US" altLang="zh-CN" dirty="0">
                <a:solidFill>
                  <a:srgbClr val="000000"/>
                </a:solidFill>
                <a:latin typeface="Tahoma" pitchFamily="34" charset="0"/>
                <a:cs typeface="Arial" charset="0"/>
              </a:rPr>
              <a:t>ension, Challenge, etc.:</a:t>
            </a:r>
            <a:r>
              <a:rPr lang="en-US" altLang="zh-CN" sz="1800" dirty="0">
                <a:solidFill>
                  <a:srgbClr val="000000"/>
                </a:solidFill>
                <a:latin typeface="Tahoma" pitchFamily="34" charset="0"/>
                <a:cs typeface="Arial" charset="0"/>
              </a:rPr>
              <a:t/>
            </a:r>
            <a:br>
              <a:rPr lang="en-US" altLang="zh-CN" sz="1800" dirty="0">
                <a:solidFill>
                  <a:srgbClr val="000000"/>
                </a:solidFill>
                <a:latin typeface="Tahoma" pitchFamily="34" charset="0"/>
                <a:cs typeface="Arial" charset="0"/>
              </a:rPr>
            </a:br>
            <a:r>
              <a:rPr lang="en-US" altLang="zh-CN" sz="3200" dirty="0">
                <a:solidFill>
                  <a:srgbClr val="000000"/>
                </a:solidFill>
                <a:latin typeface="Tahoma" pitchFamily="34" charset="0"/>
                <a:ea typeface="Tahoma" panose="020B0604030504040204" pitchFamily="34" charset="0"/>
                <a:cs typeface="Tahoma" panose="020B0604030504040204" pitchFamily="34" charset="0"/>
              </a:rPr>
              <a:t>A</a:t>
            </a:r>
            <a:r>
              <a:rPr lang="en-US" altLang="zh-CN" sz="3200" dirty="0" smtClean="0">
                <a:solidFill>
                  <a:srgbClr val="000000"/>
                </a:solidFill>
                <a:latin typeface="Tahoma" pitchFamily="34" charset="0"/>
                <a:ea typeface="Tahoma" panose="020B0604030504040204" pitchFamily="34" charset="0"/>
                <a:cs typeface="Tahoma" panose="020B0604030504040204" pitchFamily="34" charset="0"/>
              </a:rPr>
              <a:t>.</a:t>
            </a:r>
            <a:r>
              <a:rPr lang="en-US" sz="3200" dirty="0" smtClean="0">
                <a:solidFill>
                  <a:srgbClr val="000000"/>
                </a:solidFill>
                <a:latin typeface="Tahoma" pitchFamily="34" charset="0"/>
                <a:ea typeface="Tahoma" panose="020B0604030504040204" pitchFamily="34" charset="0"/>
                <a:cs typeface="Tahoma" panose="020B0604030504040204" pitchFamily="34" charset="0"/>
              </a:rPr>
              <a:t> </a:t>
            </a:r>
            <a:r>
              <a:rPr lang="en-US" altLang="en-US" dirty="0" smtClean="0">
                <a:solidFill>
                  <a:srgbClr val="0070C0"/>
                </a:solidFill>
                <a:ea typeface="SimSun" panose="02010600030101010101" pitchFamily="2" charset="-122"/>
                <a:cs typeface="Arial" panose="020B0604020202020204" pitchFamily="34" charset="0"/>
              </a:rPr>
              <a:t>Cage Matches or Debates </a:t>
            </a:r>
            <a:r>
              <a:rPr lang="en-US" altLang="en-US" sz="2600" dirty="0">
                <a:solidFill>
                  <a:srgbClr val="0070C0"/>
                </a:solidFill>
                <a:ea typeface="SimSun" panose="02010600030101010101" pitchFamily="2" charset="-122"/>
                <a:cs typeface="Arial" panose="020B0604020202020204" pitchFamily="34" charset="0"/>
              </a:rPr>
              <a:t/>
            </a:r>
            <a:br>
              <a:rPr lang="en-US" altLang="en-US" sz="2600" dirty="0">
                <a:solidFill>
                  <a:srgbClr val="0070C0"/>
                </a:solidFill>
                <a:ea typeface="SimSun" panose="02010600030101010101" pitchFamily="2" charset="-122"/>
                <a:cs typeface="Arial" panose="020B0604020202020204" pitchFamily="34" charset="0"/>
              </a:rPr>
            </a:br>
            <a:r>
              <a:rPr lang="en-US" altLang="en-US" sz="2600" dirty="0">
                <a:solidFill>
                  <a:srgbClr val="0070C0"/>
                </a:solidFill>
                <a:ea typeface="SimSun" panose="02010600030101010101" pitchFamily="2" charset="-122"/>
                <a:cs typeface="Arial" panose="020B0604020202020204" pitchFamily="34" charset="0"/>
              </a:rPr>
              <a:t>(with online audience topical suggestions)</a:t>
            </a:r>
            <a:r>
              <a:rPr lang="en-US" altLang="en-US" sz="2600" dirty="0">
                <a:ea typeface="SimSun" panose="02010600030101010101" pitchFamily="2" charset="-122"/>
                <a:cs typeface="Tahoma" panose="020B0604030504040204" pitchFamily="34" charset="0"/>
              </a:rPr>
              <a:t/>
            </a:r>
            <a:br>
              <a:rPr lang="en-US" altLang="en-US" sz="2600" dirty="0">
                <a:ea typeface="SimSun" panose="02010600030101010101" pitchFamily="2" charset="-122"/>
                <a:cs typeface="Tahoma" panose="020B0604030504040204" pitchFamily="34" charset="0"/>
              </a:rPr>
            </a:br>
            <a:r>
              <a:rPr lang="en-US" altLang="en-US" sz="2800" dirty="0">
                <a:ea typeface="SimSun" panose="02010600030101010101" pitchFamily="2" charset="-122"/>
                <a:cs typeface="Tahoma" panose="020B0604030504040204" pitchFamily="34" charset="0"/>
              </a:rPr>
              <a:t>Cage Match on MOOCs at </a:t>
            </a:r>
            <a:r>
              <a:rPr lang="en-US" altLang="en-US" sz="2800" dirty="0" err="1">
                <a:ea typeface="SimSun" panose="02010600030101010101" pitchFamily="2" charset="-122"/>
                <a:cs typeface="Tahoma" panose="020B0604030504040204" pitchFamily="34" charset="0"/>
              </a:rPr>
              <a:t>SXSWedu</a:t>
            </a:r>
            <a:r>
              <a:rPr lang="en-US" altLang="en-US" sz="2800" dirty="0">
                <a:ea typeface="SimSun" panose="02010600030101010101" pitchFamily="2" charset="-122"/>
                <a:cs typeface="Tahoma" panose="020B0604030504040204" pitchFamily="34" charset="0"/>
              </a:rPr>
              <a:t> 2013</a:t>
            </a:r>
            <a:r>
              <a:rPr lang="en-US" altLang="en-US" sz="2400" dirty="0">
                <a:ea typeface="SimSun" panose="02010600030101010101" pitchFamily="2" charset="-122"/>
                <a:cs typeface="Tahoma" panose="020B0604030504040204" pitchFamily="34" charset="0"/>
              </a:rPr>
              <a:t/>
            </a:r>
            <a:br>
              <a:rPr lang="en-US" altLang="en-US" sz="2400" dirty="0">
                <a:ea typeface="SimSun" panose="02010600030101010101" pitchFamily="2" charset="-122"/>
                <a:cs typeface="Tahoma" panose="020B0604030504040204" pitchFamily="34" charset="0"/>
              </a:rPr>
            </a:br>
            <a:r>
              <a:rPr lang="en-US" altLang="en-US" sz="2400" dirty="0">
                <a:ea typeface="SimSun" panose="02010600030101010101" pitchFamily="2" charset="-122"/>
                <a:cs typeface="Tahoma" panose="020B0604030504040204" pitchFamily="34" charset="0"/>
              </a:rPr>
              <a:t>(Curt Bonk &amp; Chuck Severance) </a:t>
            </a:r>
            <a:br>
              <a:rPr lang="en-US" altLang="en-US" sz="2400" dirty="0">
                <a:ea typeface="SimSun" panose="02010600030101010101" pitchFamily="2" charset="-122"/>
                <a:cs typeface="Tahoma" panose="020B0604030504040204" pitchFamily="34" charset="0"/>
              </a:rPr>
            </a:br>
            <a:r>
              <a:rPr lang="en-US" altLang="en-US" sz="800" dirty="0">
                <a:ea typeface="SimSun" panose="02010600030101010101" pitchFamily="2" charset="-122"/>
                <a:cs typeface="Tahoma" panose="020B0604030504040204" pitchFamily="34" charset="0"/>
                <a:hlinkClick r:id="rId2"/>
              </a:rPr>
              <a:t>http://chronicle.com/blogs/wiredcampus/at-south-by-southwest-education-event-tensions-divide-entrepreneurs-and-educators/42777</a:t>
            </a:r>
            <a:r>
              <a:rPr lang="en-US" altLang="en-US" sz="800" dirty="0">
                <a:ea typeface="SimSun" panose="02010600030101010101" pitchFamily="2" charset="-122"/>
                <a:cs typeface="Tahoma" panose="020B0604030504040204" pitchFamily="34" charset="0"/>
              </a:rPr>
              <a:t> </a:t>
            </a:r>
            <a:br>
              <a:rPr lang="en-US" altLang="en-US" sz="800" dirty="0">
                <a:ea typeface="SimSun" panose="02010600030101010101" pitchFamily="2" charset="-122"/>
                <a:cs typeface="Tahoma" panose="020B0604030504040204" pitchFamily="34" charset="0"/>
              </a:rPr>
            </a:br>
            <a:r>
              <a:rPr lang="en-US" altLang="en-US" sz="1400" u="sng" dirty="0">
                <a:ea typeface="SimSun" panose="02010600030101010101" pitchFamily="2" charset="-122"/>
                <a:cs typeface="Tahoma" panose="020B0604030504040204" pitchFamily="34" charset="0"/>
                <a:hlinkClick r:id="rId3"/>
              </a:rPr>
              <a:t>https://soundcloud.com/sxswedu/cage-match-the-massive-open</a:t>
            </a:r>
            <a:r>
              <a:rPr lang="en-US" altLang="en-US" sz="1400" dirty="0">
                <a:ea typeface="SimSun" panose="02010600030101010101" pitchFamily="2" charset="-122"/>
                <a:cs typeface="Tahoma" panose="020B0604030504040204" pitchFamily="34" charset="0"/>
              </a:rPr>
              <a:t>  </a:t>
            </a:r>
          </a:p>
        </p:txBody>
      </p:sp>
      <p:pic>
        <p:nvPicPr>
          <p:cNvPr id="290819" name="Picture 2" descr="cage_matc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8080" y="3041073"/>
            <a:ext cx="4359206" cy="381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415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924800" cy="2667000"/>
          </a:xfrm>
        </p:spPr>
        <p:txBody>
          <a:bodyPr/>
          <a:lstStyle/>
          <a:p>
            <a:r>
              <a:rPr lang="en-US" altLang="zh-CN" sz="3600" b="1" dirty="0">
                <a:solidFill>
                  <a:srgbClr val="FF0000"/>
                </a:solidFill>
                <a:latin typeface="Tahoma" pitchFamily="34" charset="0"/>
                <a:ea typeface="Tahoma" panose="020B0604030504040204" pitchFamily="34" charset="0"/>
                <a:cs typeface="Tahoma" panose="020B0604030504040204" pitchFamily="34" charset="0"/>
              </a:rPr>
              <a:t>10. </a:t>
            </a:r>
            <a:r>
              <a:rPr lang="en-US" altLang="zh-CN" sz="3600" b="1" dirty="0">
                <a:solidFill>
                  <a:srgbClr val="FF0000"/>
                </a:solidFill>
                <a:latin typeface="Tahoma" pitchFamily="34" charset="0"/>
                <a:ea typeface="Tahoma" panose="020B0604030504040204" pitchFamily="34" charset="0"/>
                <a:cs typeface="Tahoma" panose="020B0604030504040204" pitchFamily="34" charset="0"/>
              </a:rPr>
              <a:t>Y</a:t>
            </a:r>
            <a:r>
              <a:rPr lang="en-US" altLang="zh-CN" sz="3600" b="1" dirty="0">
                <a:latin typeface="Tahoma" pitchFamily="34" charset="0"/>
                <a:ea typeface="Tahoma" panose="020B0604030504040204" pitchFamily="34" charset="0"/>
                <a:cs typeface="Tahoma" panose="020B0604030504040204" pitchFamily="34" charset="0"/>
              </a:rPr>
              <a:t>ields Products, Goals</a:t>
            </a:r>
            <a:r>
              <a:rPr lang="en-US" altLang="zh-CN" sz="2400" b="1" dirty="0">
                <a:latin typeface="Tahoma" pitchFamily="34" charset="0"/>
                <a:ea typeface="Tahoma" panose="020B0604030504040204" pitchFamily="34" charset="0"/>
                <a:cs typeface="Tahoma" panose="020B0604030504040204" pitchFamily="34" charset="0"/>
              </a:rPr>
              <a:t>: </a:t>
            </a:r>
            <a:br>
              <a:rPr lang="en-US" altLang="zh-CN" sz="2400" b="1" dirty="0">
                <a:latin typeface="Tahoma" pitchFamily="34" charset="0"/>
                <a:ea typeface="Tahoma" panose="020B0604030504040204" pitchFamily="34" charset="0"/>
                <a:cs typeface="Tahoma" panose="020B0604030504040204" pitchFamily="34" charset="0"/>
              </a:rPr>
            </a:br>
            <a:r>
              <a:rPr lang="en-US" altLang="zh-CN" sz="2800" b="1" dirty="0">
                <a:latin typeface="Tahoma" pitchFamily="34" charset="0"/>
                <a:ea typeface="Tahoma" panose="020B0604030504040204" pitchFamily="34" charset="0"/>
                <a:cs typeface="Tahoma" panose="020B0604030504040204" pitchFamily="34" charset="0"/>
              </a:rPr>
              <a:t>A</a:t>
            </a:r>
            <a:r>
              <a:rPr lang="en-US" altLang="zh-CN" sz="2800" b="1" dirty="0" smtClean="0">
                <a:latin typeface="Tahoma" pitchFamily="34" charset="0"/>
                <a:ea typeface="Tahoma" panose="020B0604030504040204" pitchFamily="34" charset="0"/>
                <a:cs typeface="Tahoma" panose="020B0604030504040204" pitchFamily="34" charset="0"/>
              </a:rPr>
              <a:t>. </a:t>
            </a:r>
            <a:r>
              <a:rPr lang="en-US" altLang="zh-CN" sz="2400" b="1" dirty="0">
                <a:latin typeface="Tahoma" pitchFamily="34" charset="0"/>
                <a:ea typeface="Tahoma" panose="020B0604030504040204" pitchFamily="34" charset="0"/>
                <a:cs typeface="Tahoma" panose="020B0604030504040204" pitchFamily="34" charset="0"/>
              </a:rPr>
              <a:t>Student Created Mobile Apps </a:t>
            </a:r>
            <a:br>
              <a:rPr lang="en-US" altLang="zh-CN" sz="2400" b="1" dirty="0">
                <a:latin typeface="Tahoma" pitchFamily="34" charset="0"/>
                <a:ea typeface="Tahoma" panose="020B0604030504040204" pitchFamily="34" charset="0"/>
                <a:cs typeface="Tahoma" panose="020B0604030504040204" pitchFamily="34" charset="0"/>
              </a:rPr>
            </a:br>
            <a:r>
              <a:rPr lang="en-US" sz="2400" b="1" dirty="0">
                <a:latin typeface="Tahoma" pitchFamily="34" charset="0"/>
                <a:cs typeface="Tahoma" pitchFamily="34" charset="0"/>
              </a:rPr>
              <a:t>The App Builder: </a:t>
            </a:r>
            <a:r>
              <a:rPr lang="en-US" sz="2400" b="1" dirty="0">
                <a:latin typeface="Tahoma" pitchFamily="34" charset="0"/>
                <a:cs typeface="Tahoma" pitchFamily="34" charset="0"/>
                <a:hlinkClick r:id="rId2"/>
              </a:rPr>
              <a:t>http://www.theappbuilder.com/</a:t>
            </a:r>
            <a:r>
              <a:rPr lang="en-US" sz="2400" b="1" dirty="0">
                <a:latin typeface="Tahoma" pitchFamily="34" charset="0"/>
                <a:cs typeface="Tahoma" pitchFamily="34" charset="0"/>
              </a:rPr>
              <a:t> </a:t>
            </a:r>
            <a:br>
              <a:rPr lang="en-US" sz="2400" b="1" dirty="0">
                <a:latin typeface="Tahoma" pitchFamily="34" charset="0"/>
                <a:cs typeface="Tahoma"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April 29, 2015</a:t>
            </a:r>
            <a:r>
              <a:rPr lang="en-US" sz="2400" dirty="0">
                <a:latin typeface="Tahoma" panose="020B0604030504040204" pitchFamily="34" charset="0"/>
                <a:ea typeface="Tahoma" panose="020B0604030504040204" pitchFamily="34" charset="0"/>
                <a:cs typeface="Tahoma" panose="020B0604030504040204" pitchFamily="34" charset="0"/>
              </a:rPr>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b="1" dirty="0"/>
              <a:t>Roosevelt Faulkner, IST, R678</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Screen Shot Homep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781300"/>
            <a:ext cx="2161668" cy="4038600"/>
          </a:xfrm>
          <a:prstGeom prst="rect">
            <a:avLst/>
          </a:prstGeom>
        </p:spPr>
      </p:pic>
      <p:pic>
        <p:nvPicPr>
          <p:cNvPr id="6" name="Picture 5" descr="Screen Shot 2015-04-29 at 3.2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411" y="2819401"/>
            <a:ext cx="2108274" cy="3962401"/>
          </a:xfrm>
          <a:prstGeom prst="rect">
            <a:avLst/>
          </a:prstGeom>
        </p:spPr>
      </p:pic>
      <p:sp>
        <p:nvSpPr>
          <p:cNvPr id="7" name="TextBox 6"/>
          <p:cNvSpPr txBox="1"/>
          <p:nvPr/>
        </p:nvSpPr>
        <p:spPr>
          <a:xfrm>
            <a:off x="7956802" y="2590801"/>
            <a:ext cx="2663640" cy="1138773"/>
          </a:xfrm>
          <a:prstGeom prst="rect">
            <a:avLst/>
          </a:prstGeom>
          <a:noFill/>
        </p:spPr>
        <p:txBody>
          <a:bodyPr wrap="square" rtlCol="0">
            <a:spAutoFit/>
          </a:bodyPr>
          <a:lstStyle/>
          <a:p>
            <a:pPr defTabSz="457200"/>
            <a:r>
              <a:rPr lang="en-US" sz="3200" b="1" i="1" dirty="0">
                <a:solidFill>
                  <a:prstClr val="black"/>
                </a:solidFill>
                <a:latin typeface="Calibri"/>
                <a:ea typeface="MS PGothic" panose="020B0600070205080204" pitchFamily="34" charset="-128"/>
              </a:rPr>
              <a:t>Videos</a:t>
            </a:r>
            <a:r>
              <a:rPr lang="en-US" dirty="0">
                <a:solidFill>
                  <a:prstClr val="black"/>
                </a:solidFill>
                <a:latin typeface="Calibri"/>
                <a:ea typeface="MS PGothic" panose="020B0600070205080204" pitchFamily="34" charset="-128"/>
              </a:rPr>
              <a:t>: Watch selected videos from scholars and educators.</a:t>
            </a:r>
            <a:endParaRPr lang="en-US" dirty="0">
              <a:solidFill>
                <a:prstClr val="black"/>
              </a:solidFill>
              <a:latin typeface="Calibri"/>
              <a:ea typeface="MS PGothic" panose="020B0600070205080204" pitchFamily="34" charset="-128"/>
            </a:endParaRPr>
          </a:p>
        </p:txBody>
      </p:sp>
      <p:sp>
        <p:nvSpPr>
          <p:cNvPr id="8" name="TextBox 7"/>
          <p:cNvSpPr txBox="1"/>
          <p:nvPr/>
        </p:nvSpPr>
        <p:spPr>
          <a:xfrm>
            <a:off x="7947942" y="4038601"/>
            <a:ext cx="2663640" cy="2585323"/>
          </a:xfrm>
          <a:prstGeom prst="rect">
            <a:avLst/>
          </a:prstGeom>
          <a:solidFill>
            <a:srgbClr val="595959"/>
          </a:solidFill>
          <a:effectLst>
            <a:outerShdw blurRad="50800" dist="38100" dir="2700000" algn="tl" rotWithShape="0">
              <a:prstClr val="black">
                <a:alpha val="40000"/>
              </a:prstClr>
            </a:outerShdw>
          </a:effectLst>
        </p:spPr>
        <p:txBody>
          <a:bodyPr wrap="square" rtlCol="0">
            <a:spAutoFit/>
          </a:bodyPr>
          <a:lstStyle/>
          <a:p>
            <a:pPr defTabSz="457200"/>
            <a:r>
              <a:rPr lang="en-US" dirty="0">
                <a:solidFill>
                  <a:srgbClr val="FFFFFF"/>
                </a:solidFill>
                <a:latin typeface="Calibri"/>
                <a:ea typeface="MS PGothic" panose="020B0600070205080204" pitchFamily="34" charset="-128"/>
              </a:rPr>
              <a:t>Benefits: </a:t>
            </a:r>
          </a:p>
          <a:p>
            <a:pPr marL="285750" indent="-285750" defTabSz="457200">
              <a:buFont typeface="Arial"/>
              <a:buChar char="•"/>
            </a:pPr>
            <a:r>
              <a:rPr lang="en-US" dirty="0">
                <a:solidFill>
                  <a:srgbClr val="FFFFFF"/>
                </a:solidFill>
                <a:latin typeface="Calibri"/>
                <a:ea typeface="MS PGothic" panose="020B0600070205080204" pitchFamily="34" charset="-128"/>
              </a:rPr>
              <a:t>Can easily watch YouTube videos without having to open a separate application</a:t>
            </a:r>
          </a:p>
          <a:p>
            <a:pPr marL="285750" indent="-285750" defTabSz="457200">
              <a:buFont typeface="Arial"/>
              <a:buChar char="•"/>
            </a:pPr>
            <a:endParaRPr lang="en-US" dirty="0">
              <a:solidFill>
                <a:srgbClr val="FFFFFF"/>
              </a:solidFill>
              <a:latin typeface="Calibri"/>
              <a:ea typeface="MS PGothic" panose="020B0600070205080204" pitchFamily="34" charset="-128"/>
            </a:endParaRPr>
          </a:p>
          <a:p>
            <a:pPr defTabSz="457200"/>
            <a:r>
              <a:rPr lang="en-US" dirty="0">
                <a:solidFill>
                  <a:srgbClr val="FFFFFF"/>
                </a:solidFill>
                <a:latin typeface="Calibri"/>
                <a:ea typeface="MS PGothic" panose="020B0600070205080204" pitchFamily="34" charset="-128"/>
              </a:rPr>
              <a:t>Limitations: </a:t>
            </a:r>
          </a:p>
          <a:p>
            <a:pPr marL="285750" indent="-285750" defTabSz="457200">
              <a:buFont typeface="Arial"/>
              <a:buChar char="•"/>
            </a:pPr>
            <a:r>
              <a:rPr lang="en-US" dirty="0">
                <a:solidFill>
                  <a:srgbClr val="FFFFFF"/>
                </a:solidFill>
                <a:latin typeface="Calibri"/>
                <a:ea typeface="MS PGothic" panose="020B0600070205080204" pitchFamily="34" charset="-128"/>
              </a:rPr>
              <a:t>Only accepts YouTube </a:t>
            </a:r>
            <a:r>
              <a:rPr lang="en-US" dirty="0" err="1">
                <a:solidFill>
                  <a:srgbClr val="FFFFFF"/>
                </a:solidFill>
                <a:latin typeface="Calibri"/>
                <a:ea typeface="MS PGothic" panose="020B0600070205080204" pitchFamily="34" charset="-128"/>
              </a:rPr>
              <a:t>urls</a:t>
            </a:r>
            <a:endParaRPr lang="en-US" dirty="0">
              <a:solidFill>
                <a:srgbClr val="FFFFFF"/>
              </a:solidFill>
              <a:latin typeface="Calibri"/>
              <a:ea typeface="MS PGothic" panose="020B0600070205080204" pitchFamily="34" charset="-128"/>
            </a:endParaRPr>
          </a:p>
        </p:txBody>
      </p:sp>
    </p:spTree>
    <p:extLst>
      <p:ext uri="{BB962C8B-B14F-4D97-AF65-F5344CB8AC3E}">
        <p14:creationId xmlns:p14="http://schemas.microsoft.com/office/powerpoint/2010/main" val="5463275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534400" cy="2819400"/>
          </a:xfrm>
        </p:spPr>
        <p:txBody>
          <a:bodyPr/>
          <a:lstStyle/>
          <a:p>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March 13, 2015</a:t>
            </a:r>
            <a:r>
              <a:rPr lang="en-US" sz="2400" b="1" dirty="0"/>
              <a:t/>
            </a:r>
            <a:br>
              <a:rPr lang="en-US" sz="2400" b="1" dirty="0"/>
            </a:br>
            <a:r>
              <a:rPr lang="en-US" altLang="zh-CN" sz="3600" b="1" dirty="0">
                <a:solidFill>
                  <a:srgbClr val="FF0000"/>
                </a:solidFill>
                <a:latin typeface="Tahoma" pitchFamily="34" charset="0"/>
                <a:ea typeface="Tahoma" panose="020B0604030504040204" pitchFamily="34" charset="0"/>
                <a:cs typeface="Tahoma" panose="020B0604030504040204" pitchFamily="34" charset="0"/>
              </a:rPr>
              <a:t>10. Y</a:t>
            </a:r>
            <a:r>
              <a:rPr lang="en-US" altLang="zh-CN" sz="3600" b="1" dirty="0">
                <a:latin typeface="Tahoma" pitchFamily="34" charset="0"/>
                <a:ea typeface="Tahoma" panose="020B0604030504040204" pitchFamily="34" charset="0"/>
                <a:cs typeface="Tahoma" panose="020B0604030504040204" pitchFamily="34" charset="0"/>
              </a:rPr>
              <a:t>ields Products, Goals: </a:t>
            </a:r>
            <a:r>
              <a:rPr lang="en-US" altLang="zh-CN" sz="2400" b="1" dirty="0">
                <a:latin typeface="Tahoma" pitchFamily="34" charset="0"/>
                <a:ea typeface="Tahoma" panose="020B0604030504040204" pitchFamily="34" charset="0"/>
                <a:cs typeface="Tahoma" panose="020B0604030504040204" pitchFamily="34" charset="0"/>
              </a:rPr>
              <a:t/>
            </a:r>
            <a:br>
              <a:rPr lang="en-US" altLang="zh-CN" sz="2400" b="1" dirty="0">
                <a:latin typeface="Tahoma" pitchFamily="34" charset="0"/>
                <a:ea typeface="Tahoma" panose="020B0604030504040204" pitchFamily="34" charset="0"/>
                <a:cs typeface="Tahoma" panose="020B0604030504040204" pitchFamily="34" charset="0"/>
              </a:rPr>
            </a:br>
            <a:r>
              <a:rPr lang="en-US" altLang="zh-CN" sz="2800" b="1" dirty="0" smtClean="0">
                <a:latin typeface="Tahoma" pitchFamily="34" charset="0"/>
                <a:ea typeface="Tahoma" panose="020B0604030504040204" pitchFamily="34" charset="0"/>
                <a:cs typeface="Tahoma" panose="020B0604030504040204" pitchFamily="34" charset="0"/>
              </a:rPr>
              <a:t>B. </a:t>
            </a:r>
            <a:r>
              <a:rPr lang="en-US" sz="3600" b="1" dirty="0" smtClean="0">
                <a:latin typeface="Tahoma" panose="020B0604030504040204" pitchFamily="34" charset="0"/>
                <a:ea typeface="Tahoma" panose="020B0604030504040204" pitchFamily="34" charset="0"/>
                <a:cs typeface="Tahoma" panose="020B0604030504040204" pitchFamily="34" charset="0"/>
              </a:rPr>
              <a:t>20</a:t>
            </a:r>
            <a:r>
              <a:rPr lang="en-US" sz="3600" b="1" dirty="0">
                <a:latin typeface="Tahoma" panose="020B0604030504040204" pitchFamily="34" charset="0"/>
                <a:ea typeface="Tahoma" panose="020B0604030504040204" pitchFamily="34" charset="0"/>
                <a:cs typeface="Tahoma" panose="020B0604030504040204" pitchFamily="34" charset="0"/>
              </a:rPr>
              <a:t>% Time in Education</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Kendal Rasnake &amp; Troy Cockrum, IU</a:t>
            </a:r>
            <a:r>
              <a:rPr lang="en-US" sz="1100" b="1" dirty="0">
                <a:latin typeface="Tahoma" panose="020B0604030504040204" pitchFamily="34" charset="0"/>
                <a:ea typeface="Tahoma" panose="020B0604030504040204" pitchFamily="34" charset="0"/>
                <a:cs typeface="Tahoma" panose="020B0604030504040204" pitchFamily="34" charset="0"/>
              </a:rPr>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a:t>
            </a:r>
            <a:r>
              <a:rPr lang="en-US" sz="1100" b="1" dirty="0">
                <a:latin typeface="Tahoma" panose="020B0604030504040204" pitchFamily="34" charset="0"/>
                <a:ea typeface="Tahoma" panose="020B0604030504040204" pitchFamily="34" charset="0"/>
                <a:cs typeface="Tahoma" panose="020B0604030504040204" pitchFamily="34" charset="0"/>
                <a:hlinkClick r:id="rId2"/>
              </a:rPr>
              <a:t>www.dropbox.com/s/tcsr5oae2lcgwuk/20_Time_in_Education-Cockrum_and_Rasnake.mov?n=57312573</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180" t="13941" r="13815" b="18905"/>
          <a:stretch/>
        </p:blipFill>
        <p:spPr>
          <a:xfrm>
            <a:off x="1673771" y="2692400"/>
            <a:ext cx="6248400" cy="4165600"/>
          </a:xfrm>
          <a:prstGeom prst="rect">
            <a:avLst/>
          </a:prstGeom>
        </p:spPr>
      </p:pic>
      <p:pic>
        <p:nvPicPr>
          <p:cNvPr id="5" name="Picture 4"/>
          <p:cNvPicPr>
            <a:picLocks noChangeAspect="1"/>
          </p:cNvPicPr>
          <p:nvPr/>
        </p:nvPicPr>
        <p:blipFill rotWithShape="1">
          <a:blip r:embed="rId4"/>
          <a:srcRect t="16763" r="5618" b="2775"/>
          <a:stretch/>
        </p:blipFill>
        <p:spPr>
          <a:xfrm>
            <a:off x="7440032" y="3308903"/>
            <a:ext cx="3179161" cy="1816663"/>
          </a:xfrm>
          <a:prstGeom prst="rect">
            <a:avLst/>
          </a:prstGeom>
        </p:spPr>
      </p:pic>
      <p:pic>
        <p:nvPicPr>
          <p:cNvPr id="6" name="Picture 5"/>
          <p:cNvPicPr>
            <a:picLocks noChangeAspect="1"/>
          </p:cNvPicPr>
          <p:nvPr/>
        </p:nvPicPr>
        <p:blipFill rotWithShape="1">
          <a:blip r:embed="rId5"/>
          <a:srcRect l="683" t="17391" r="5089" b="4348"/>
          <a:stretch/>
        </p:blipFill>
        <p:spPr>
          <a:xfrm>
            <a:off x="7440033" y="5088158"/>
            <a:ext cx="3179161" cy="1769842"/>
          </a:xfrm>
          <a:prstGeom prst="rect">
            <a:avLst/>
          </a:prstGeom>
        </p:spPr>
      </p:pic>
    </p:spTree>
    <p:extLst>
      <p:ext uri="{BB962C8B-B14F-4D97-AF65-F5344CB8AC3E}">
        <p14:creationId xmlns:p14="http://schemas.microsoft.com/office/powerpoint/2010/main" val="7607906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711200" y="571502"/>
            <a:ext cx="10972800" cy="1143000"/>
          </a:xfrm>
        </p:spPr>
        <p:txBody>
          <a:bodyPr/>
          <a:lstStyle/>
          <a:p>
            <a:r>
              <a:rPr lang="en-US" sz="3600" b="1" dirty="0" smtClean="0">
                <a:solidFill>
                  <a:srgbClr val="FF0000"/>
                </a:solidFill>
                <a:latin typeface="Tahoma" panose="020B0604030504040204" pitchFamily="34" charset="0"/>
              </a:rPr>
              <a:t>Final Poll: How many new ideas did you get?</a:t>
            </a:r>
          </a:p>
        </p:txBody>
      </p:sp>
      <p:sp>
        <p:nvSpPr>
          <p:cNvPr id="129027" name="Rectangle 3"/>
          <p:cNvSpPr>
            <a:spLocks noGrp="1" noChangeArrowheads="1"/>
          </p:cNvSpPr>
          <p:nvPr>
            <p:ph type="body" idx="1"/>
          </p:nvPr>
        </p:nvSpPr>
        <p:spPr>
          <a:xfrm>
            <a:off x="914400" y="1905003"/>
            <a:ext cx="10871200" cy="4297363"/>
          </a:xfrm>
        </p:spPr>
        <p:txBody>
          <a:bodyPr/>
          <a:lstStyle/>
          <a:p>
            <a:pPr marL="609600" indent="-609600">
              <a:lnSpc>
                <a:spcPct val="90000"/>
              </a:lnSpc>
              <a:buFontTx/>
              <a:buAutoNum type="arabicPeriod"/>
            </a:pPr>
            <a:r>
              <a:rPr lang="en-US" sz="3400" b="1" smtClean="0">
                <a:latin typeface="Tahoma" panose="020B0604030504040204" pitchFamily="34" charset="0"/>
              </a:rPr>
              <a:t>0 if I am lucky.</a:t>
            </a:r>
          </a:p>
          <a:p>
            <a:pPr marL="609600" indent="-609600">
              <a:lnSpc>
                <a:spcPct val="90000"/>
              </a:lnSpc>
              <a:buFontTx/>
              <a:buAutoNum type="arabicPeriod"/>
            </a:pPr>
            <a:r>
              <a:rPr lang="en-US" sz="3400" b="1" smtClean="0">
                <a:latin typeface="Tahoma" panose="020B0604030504040204" pitchFamily="34" charset="0"/>
              </a:rPr>
              <a:t>Just 1.</a:t>
            </a:r>
          </a:p>
          <a:p>
            <a:pPr marL="609600" indent="-609600">
              <a:lnSpc>
                <a:spcPct val="90000"/>
              </a:lnSpc>
              <a:buFontTx/>
              <a:buAutoNum type="arabicPeriod"/>
            </a:pPr>
            <a:r>
              <a:rPr lang="en-US" sz="3400" b="1" smtClean="0">
                <a:latin typeface="Tahoma" panose="020B0604030504040204" pitchFamily="34" charset="0"/>
              </a:rPr>
              <a:t>2, yes, 2…just 2!</a:t>
            </a:r>
          </a:p>
          <a:p>
            <a:pPr marL="609600" indent="-609600">
              <a:lnSpc>
                <a:spcPct val="90000"/>
              </a:lnSpc>
              <a:buFontTx/>
              <a:buAutoNum type="arabicPeriod"/>
            </a:pPr>
            <a:r>
              <a:rPr lang="en-US" sz="3400" b="1" smtClean="0">
                <a:latin typeface="Tahoma" panose="020B0604030504040204" pitchFamily="34" charset="0"/>
              </a:rPr>
              <a:t>Do I hear 3? 3!!!!</a:t>
            </a:r>
          </a:p>
          <a:p>
            <a:pPr marL="609600" indent="-609600">
              <a:lnSpc>
                <a:spcPct val="90000"/>
              </a:lnSpc>
              <a:buFontTx/>
              <a:buAutoNum type="arabicPeriod"/>
            </a:pPr>
            <a:r>
              <a:rPr lang="en-US" sz="3400" b="1" smtClean="0">
                <a:latin typeface="Tahoma" panose="020B0604030504040204" pitchFamily="34" charset="0"/>
              </a:rPr>
              <a:t>4-5.</a:t>
            </a:r>
          </a:p>
          <a:p>
            <a:pPr marL="609600" indent="-609600">
              <a:lnSpc>
                <a:spcPct val="90000"/>
              </a:lnSpc>
              <a:buFontTx/>
              <a:buAutoNum type="arabicPeriod"/>
            </a:pPr>
            <a:r>
              <a:rPr lang="en-US" sz="3400" b="1" smtClean="0">
                <a:latin typeface="Tahoma" panose="020B0604030504040204" pitchFamily="34" charset="0"/>
              </a:rPr>
              <a:t>5-10.</a:t>
            </a:r>
          </a:p>
          <a:p>
            <a:pPr marL="609600" indent="-609600">
              <a:lnSpc>
                <a:spcPct val="90000"/>
              </a:lnSpc>
              <a:buFontTx/>
              <a:buAutoNum type="arabicPeriod"/>
            </a:pPr>
            <a:r>
              <a:rPr lang="en-US" sz="3400" b="1" smtClean="0">
                <a:latin typeface="Tahoma" panose="020B0604030504040204" pitchFamily="34" charset="0"/>
              </a:rPr>
              <a:t>More than 10.</a:t>
            </a:r>
          </a:p>
          <a:p>
            <a:pPr marL="609600" indent="-609600">
              <a:lnSpc>
                <a:spcPct val="90000"/>
              </a:lnSpc>
              <a:buFontTx/>
              <a:buAutoNum type="arabicPeriod"/>
            </a:pPr>
            <a:endParaRPr lang="en-US" sz="2800" b="1" smtClean="0">
              <a:latin typeface="Tahoma" panose="020B0604030504040204" pitchFamily="34" charset="0"/>
            </a:endParaRPr>
          </a:p>
        </p:txBody>
      </p:sp>
      <p:pic>
        <p:nvPicPr>
          <p:cNvPr id="129028" name="Picture 2" descr="Three stick men celebrating Animated Clipart&#10;&#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048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4" descr="Speed Skaters Skating Animated Clipart&#10;&#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31242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6" descr="Number with Drapery Animated Clipart&#10;&#1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52000" y="16002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8" descr="Top 10 Button with Lightning Animated Clipart&#10;&#1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47200" y="4953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10" descr="Ten Hearts Animated Clipart&#10;&#1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08800" y="5181600"/>
            <a:ext cx="223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1813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itle 1"/>
          <p:cNvSpPr>
            <a:spLocks noGrp="1"/>
          </p:cNvSpPr>
          <p:nvPr>
            <p:ph type="title"/>
          </p:nvPr>
        </p:nvSpPr>
        <p:spPr>
          <a:xfrm>
            <a:off x="1944757" y="685800"/>
            <a:ext cx="8077200" cy="2209800"/>
          </a:xfrm>
        </p:spPr>
        <p:txBody>
          <a:bodyPr/>
          <a:lstStyle/>
          <a:p>
            <a:pPr eaLnBrk="1" hangingPunct="1"/>
            <a:r>
              <a:rPr lang="en-US" b="1" dirty="0" smtClean="0">
                <a:solidFill>
                  <a:srgbClr val="FF0000"/>
                </a:solidFill>
                <a:latin typeface="Tahoma" pitchFamily="34" charset="0"/>
                <a:cs typeface="Tahoma" pitchFamily="34" charset="0"/>
              </a:rPr>
              <a:t>How do </a:t>
            </a:r>
            <a:r>
              <a:rPr lang="en-US" b="1" dirty="0">
                <a:solidFill>
                  <a:srgbClr val="FF0000"/>
                </a:solidFill>
                <a:latin typeface="Tahoma" pitchFamily="34" charset="0"/>
                <a:cs typeface="Tahoma" pitchFamily="34" charset="0"/>
              </a:rPr>
              <a:t>y</a:t>
            </a:r>
            <a:r>
              <a:rPr lang="en-US" b="1" dirty="0" smtClean="0">
                <a:solidFill>
                  <a:srgbClr val="FF0000"/>
                </a:solidFill>
                <a:latin typeface="Tahoma" pitchFamily="34" charset="0"/>
                <a:cs typeface="Tahoma" pitchFamily="34" charset="0"/>
              </a:rPr>
              <a:t>ou </a:t>
            </a:r>
            <a:r>
              <a:rPr lang="en-US" b="1" dirty="0">
                <a:solidFill>
                  <a:srgbClr val="FF0000"/>
                </a:solidFill>
                <a:latin typeface="Tahoma" pitchFamily="34" charset="0"/>
                <a:cs typeface="Tahoma" pitchFamily="34" charset="0"/>
              </a:rPr>
              <a:t>n</a:t>
            </a:r>
            <a:r>
              <a:rPr lang="en-US" b="1" dirty="0" smtClean="0">
                <a:solidFill>
                  <a:srgbClr val="FF0000"/>
                </a:solidFill>
                <a:latin typeface="Tahoma" pitchFamily="34" charset="0"/>
                <a:cs typeface="Tahoma" pitchFamily="34" charset="0"/>
              </a:rPr>
              <a:t>ow view the </a:t>
            </a:r>
            <a:r>
              <a:rPr lang="en-US" b="1" dirty="0">
                <a:solidFill>
                  <a:srgbClr val="FF0000"/>
                </a:solidFill>
                <a:latin typeface="Tahoma" pitchFamily="34" charset="0"/>
                <a:cs typeface="Tahoma" pitchFamily="34" charset="0"/>
              </a:rPr>
              <a:t>i</a:t>
            </a:r>
            <a:r>
              <a:rPr lang="en-US" b="1" dirty="0" smtClean="0">
                <a:solidFill>
                  <a:srgbClr val="FF0000"/>
                </a:solidFill>
                <a:latin typeface="Tahoma" pitchFamily="34" charset="0"/>
                <a:cs typeface="Tahoma" pitchFamily="34" charset="0"/>
              </a:rPr>
              <a:t>nstructor in the Open World of Education 3.0?</a:t>
            </a:r>
          </a:p>
        </p:txBody>
      </p:sp>
      <p:pic>
        <p:nvPicPr>
          <p:cNvPr id="5" name="Picture 6" descr="DSC_008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3358" y="3093720"/>
            <a:ext cx="47228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93720"/>
            <a:ext cx="3917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2699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0800" y="2105025"/>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63" name="Title 1"/>
          <p:cNvSpPr>
            <a:spLocks noGrp="1"/>
          </p:cNvSpPr>
          <p:nvPr>
            <p:ph type="title"/>
          </p:nvPr>
        </p:nvSpPr>
        <p:spPr>
          <a:xfrm>
            <a:off x="1981200" y="228600"/>
            <a:ext cx="8382000" cy="2133600"/>
          </a:xfrm>
        </p:spPr>
        <p:txBody>
          <a:bodyPr/>
          <a:lstStyle/>
          <a:p>
            <a:r>
              <a:rPr lang="en-US" altLang="en-US" b="1" smtClean="0">
                <a:solidFill>
                  <a:srgbClr val="FF0000"/>
                </a:solidFill>
                <a:latin typeface="Tahoma" panose="020B0604030504040204" pitchFamily="34" charset="0"/>
                <a:cs typeface="Tahoma" panose="020B0604030504040204" pitchFamily="34" charset="0"/>
              </a:rPr>
              <a:t>MOOCs and Open Education Around the World</a:t>
            </a:r>
            <a:r>
              <a:rPr lang="en-US" altLang="en-US" b="1" smtClean="0"/>
              <a:t/>
            </a:r>
            <a:br>
              <a:rPr lang="en-US" altLang="en-US" b="1" smtClean="0"/>
            </a:br>
            <a:r>
              <a:rPr lang="en-US" altLang="en-US" sz="1800" b="1">
                <a:hlinkClick r:id="rId3"/>
              </a:rPr>
              <a:t>http://routledge-ny.com/books/details/9781138807419/</a:t>
            </a:r>
            <a:r>
              <a:rPr lang="en-US" altLang="en-US" sz="1800" b="1"/>
              <a:t> </a:t>
            </a:r>
            <a:endParaRPr lang="en-US" altLang="en-US" sz="1800"/>
          </a:p>
        </p:txBody>
      </p:sp>
      <p:pic>
        <p:nvPicPr>
          <p:cNvPr id="962564"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1524001"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6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135563"/>
            <a:ext cx="1143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6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5135564"/>
            <a:ext cx="1146175"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67"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5135564"/>
            <a:ext cx="258445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68"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94450" y="5129213"/>
            <a:ext cx="153035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8039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33400"/>
            <a:ext cx="8305800" cy="1554162"/>
          </a:xfrm>
        </p:spPr>
        <p:txBody>
          <a:bodyPr>
            <a:noAutofit/>
          </a:bodyPr>
          <a:lstStyle/>
          <a:p>
            <a:r>
              <a:rPr lang="en-US" sz="2000" dirty="0"/>
              <a:t>--</a:t>
            </a:r>
            <a:br>
              <a:rPr lang="en-US" sz="2000" dirty="0"/>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The World is Open for Learning!</a:t>
            </a: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Dr. Jiao Jianli, Professor of Educational Technology,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Director of Future Education Research Centre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Deputy Dean of School of Information Technology in Education, South China Normal University</a:t>
            </a:r>
            <a:r>
              <a:rPr lang="en-US" sz="1000" b="1" dirty="0">
                <a:latin typeface="Tahoma" panose="020B0604030504040204" pitchFamily="34" charset="0"/>
                <a:ea typeface="Tahoma" panose="020B0604030504040204" pitchFamily="34" charset="0"/>
                <a:cs typeface="Tahoma" panose="020B0604030504040204" pitchFamily="34" charset="0"/>
              </a:rPr>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http://jiao.blogbus.com/</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695298" name="Picture 2" descr="http://ww1.sinaimg.cn/large/64283325jw1dq0djsbhxlg.gif"/>
          <p:cNvPicPr>
            <a:picLocks noChangeAspect="1" noChangeArrowheads="1"/>
          </p:cNvPicPr>
          <p:nvPr/>
        </p:nvPicPr>
        <p:blipFill>
          <a:blip r:embed="rId3" cstate="print"/>
          <a:srcRect/>
          <a:stretch>
            <a:fillRect/>
          </a:stretch>
        </p:blipFill>
        <p:spPr bwMode="auto">
          <a:xfrm>
            <a:off x="7407106" y="2676144"/>
            <a:ext cx="2801844" cy="4181856"/>
          </a:xfrm>
          <a:prstGeom prst="rect">
            <a:avLst/>
          </a:prstGeom>
          <a:noFill/>
        </p:spPr>
      </p:pic>
      <p:pic>
        <p:nvPicPr>
          <p:cNvPr id="695300" name="Picture 4" descr="http://ec4.images-amazon.com/images/I/515aMcPiQ4L._SL500_AA300_.jpg"/>
          <p:cNvPicPr>
            <a:picLocks noChangeAspect="1" noChangeArrowheads="1"/>
          </p:cNvPicPr>
          <p:nvPr/>
        </p:nvPicPr>
        <p:blipFill rotWithShape="1">
          <a:blip r:embed="rId4" cstate="print"/>
          <a:srcRect l="14679" t="-739" r="13763"/>
          <a:stretch/>
        </p:blipFill>
        <p:spPr bwMode="auto">
          <a:xfrm>
            <a:off x="4128655" y="2545354"/>
            <a:ext cx="3048000" cy="4290879"/>
          </a:xfrm>
          <a:prstGeom prst="rect">
            <a:avLst/>
          </a:prstGeom>
          <a:noFill/>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780" y="2610602"/>
            <a:ext cx="2855649" cy="4225631"/>
          </a:xfrm>
          <a:prstGeom prst="rect">
            <a:avLst/>
          </a:prstGeom>
        </p:spPr>
      </p:pic>
    </p:spTree>
    <p:extLst>
      <p:ext uri="{BB962C8B-B14F-4D97-AF65-F5344CB8AC3E}">
        <p14:creationId xmlns:p14="http://schemas.microsoft.com/office/powerpoint/2010/main" val="32837521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3697" y="453164"/>
            <a:ext cx="11011200" cy="3276000"/>
          </a:xfrm>
        </p:spPr>
        <p:txBody>
          <a:bodyPr/>
          <a:lstStyle/>
          <a:p>
            <a:r>
              <a:rPr lang="en-US" b="1" dirty="0" smtClean="0">
                <a:solidFill>
                  <a:srgbClr val="FF0000"/>
                </a:solidFill>
                <a:latin typeface="Tahoma" panose="020B0604030504040204" pitchFamily="34" charset="0"/>
                <a:cs typeface="Tahoma" panose="020B0604030504040204" pitchFamily="34" charset="0"/>
              </a:rPr>
              <a:t>Questions?</a:t>
            </a:r>
            <a:r>
              <a:rPr lang="en-US" sz="3600" b="1" dirty="0">
                <a:solidFill>
                  <a:srgbClr val="FF0000"/>
                </a:solidFill>
                <a:latin typeface="Tahoma" panose="020B0604030504040204" pitchFamily="34" charset="0"/>
                <a:cs typeface="Tahoma" panose="020B0604030504040204" pitchFamily="34" charset="0"/>
              </a:rPr>
              <a:t/>
            </a:r>
            <a:br>
              <a:rPr lang="en-US" sz="3600" b="1" dirty="0">
                <a:solidFill>
                  <a:srgbClr val="FF0000"/>
                </a:solidFill>
                <a:latin typeface="Tahoma" panose="020B0604030504040204" pitchFamily="34" charset="0"/>
                <a:cs typeface="Tahoma" panose="020B0604030504040204" pitchFamily="34" charset="0"/>
              </a:rPr>
            </a:br>
            <a:r>
              <a:rPr lang="en-US" sz="3600" b="1" dirty="0" smtClean="0">
                <a:solidFill>
                  <a:srgbClr val="FF0000"/>
                </a:solidFill>
                <a:latin typeface="Tahoma" panose="020B0604030504040204" pitchFamily="34" charset="0"/>
                <a:cs typeface="Tahoma" panose="020B0604030504040204" pitchFamily="34" charset="0"/>
              </a:rPr>
              <a:t>Slides </a:t>
            </a:r>
            <a:r>
              <a:rPr lang="en-US" sz="3600" b="1" dirty="0">
                <a:solidFill>
                  <a:srgbClr val="FF0000"/>
                </a:solidFill>
                <a:latin typeface="Tahoma" panose="020B0604030504040204" pitchFamily="34" charset="0"/>
                <a:cs typeface="Tahoma" panose="020B0604030504040204" pitchFamily="34" charset="0"/>
              </a:rPr>
              <a:t>at: TrainingShare.com</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cs typeface="Tahoma" panose="020B0604030504040204" pitchFamily="34" charset="0"/>
              </a:rPr>
              <a:t>Papers: PublicationShare.com</a:t>
            </a:r>
            <a:r>
              <a:rPr lang="en-US" sz="3600" b="1" dirty="0">
                <a:solidFill>
                  <a:srgbClr val="FF0000"/>
                </a:solidFill>
                <a:latin typeface="Tahoma" panose="020B0604030504040204" pitchFamily="34" charset="0"/>
                <a:cs typeface="Tahoma" panose="020B0604030504040204" pitchFamily="34" charset="0"/>
              </a:rPr>
              <a:t/>
            </a:r>
            <a:br>
              <a:rPr lang="en-US" sz="3600" b="1" dirty="0">
                <a:solidFill>
                  <a:srgbClr val="FF0000"/>
                </a:solidFill>
                <a:latin typeface="Tahoma" panose="020B0604030504040204" pitchFamily="34" charset="0"/>
                <a:cs typeface="Tahoma" panose="020B0604030504040204" pitchFamily="34" charset="0"/>
              </a:rPr>
            </a:br>
            <a:r>
              <a:rPr lang="en-US" sz="3600" b="1" dirty="0">
                <a:solidFill>
                  <a:srgbClr val="00B050"/>
                </a:solidFill>
                <a:latin typeface="Tahoma" panose="020B0604030504040204" pitchFamily="34" charset="0"/>
                <a:cs typeface="Tahoma" panose="020B0604030504040204" pitchFamily="34" charset="0"/>
              </a:rPr>
              <a:t>Book:  http://worldisopen.com/</a:t>
            </a:r>
            <a:br>
              <a:rPr lang="en-US" sz="3600" b="1" dirty="0">
                <a:solidFill>
                  <a:srgbClr val="00B050"/>
                </a:solidFill>
                <a:latin typeface="Tahoma" panose="020B0604030504040204" pitchFamily="34" charset="0"/>
                <a:cs typeface="Tahoma" panose="020B0604030504040204" pitchFamily="34" charset="0"/>
              </a:rPr>
            </a:br>
            <a:r>
              <a:rPr lang="en-US" sz="3600" b="1" dirty="0">
                <a:solidFill>
                  <a:srgbClr val="FF33CC"/>
                </a:solidFill>
                <a:latin typeface="Tahoma" panose="020B0604030504040204" pitchFamily="34" charset="0"/>
                <a:cs typeface="Tahoma" panose="020B0604030504040204" pitchFamily="34" charset="0"/>
              </a:rPr>
              <a:t>Email: </a:t>
            </a:r>
            <a:r>
              <a:rPr lang="en-US" sz="3600" b="1" dirty="0">
                <a:solidFill>
                  <a:srgbClr val="FF33CC"/>
                </a:solidFill>
                <a:latin typeface="Tahoma" panose="020B0604030504040204" pitchFamily="34" charset="0"/>
                <a:cs typeface="Tahoma" panose="020B0604030504040204" pitchFamily="34" charset="0"/>
                <a:hlinkClick r:id="rId2"/>
              </a:rPr>
              <a:t>curt@worldisopen.com</a:t>
            </a:r>
            <a:endParaRPr lang="en-US" sz="3600" dirty="0"/>
          </a:p>
        </p:txBody>
      </p:sp>
      <p:pic>
        <p:nvPicPr>
          <p:cNvPr id="4" name="Picture 3"/>
          <p:cNvPicPr>
            <a:picLocks noChangeAspect="1"/>
          </p:cNvPicPr>
          <p:nvPr/>
        </p:nvPicPr>
        <p:blipFill rotWithShape="1">
          <a:blip r:embed="rId3"/>
          <a:srcRect t="17018" r="36973"/>
          <a:stretch/>
        </p:blipFill>
        <p:spPr>
          <a:xfrm>
            <a:off x="4482999" y="3833039"/>
            <a:ext cx="4358997" cy="3060818"/>
          </a:xfrm>
          <a:prstGeom prst="rect">
            <a:avLst/>
          </a:prstGeom>
        </p:spPr>
      </p:pic>
      <p:pic>
        <p:nvPicPr>
          <p:cNvPr id="5" name="Picture 4"/>
          <p:cNvPicPr>
            <a:picLocks noChangeAspect="1"/>
          </p:cNvPicPr>
          <p:nvPr/>
        </p:nvPicPr>
        <p:blipFill rotWithShape="1">
          <a:blip r:embed="rId4"/>
          <a:srcRect l="2893" t="19874" r="26766" b="10319"/>
          <a:stretch/>
        </p:blipFill>
        <p:spPr>
          <a:xfrm>
            <a:off x="402672" y="3833039"/>
            <a:ext cx="5482992" cy="3060818"/>
          </a:xfrm>
          <a:prstGeom prst="rect">
            <a:avLst/>
          </a:prstGeom>
        </p:spPr>
      </p:pic>
      <p:pic>
        <p:nvPicPr>
          <p:cNvPr id="6" name="Picture 5"/>
          <p:cNvPicPr>
            <a:picLocks noChangeAspect="1"/>
          </p:cNvPicPr>
          <p:nvPr/>
        </p:nvPicPr>
        <p:blipFill rotWithShape="1">
          <a:blip r:embed="rId5"/>
          <a:srcRect l="40711" t="26479" r="28115" b="-1"/>
          <a:stretch/>
        </p:blipFill>
        <p:spPr>
          <a:xfrm>
            <a:off x="8597443" y="3833038"/>
            <a:ext cx="2386066" cy="3001257"/>
          </a:xfrm>
          <a:prstGeom prst="rect">
            <a:avLst/>
          </a:prstGeom>
        </p:spPr>
      </p:pic>
    </p:spTree>
    <p:extLst>
      <p:ext uri="{BB962C8B-B14F-4D97-AF65-F5344CB8AC3E}">
        <p14:creationId xmlns:p14="http://schemas.microsoft.com/office/powerpoint/2010/main" val="673943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Title 3"/>
          <p:cNvSpPr>
            <a:spLocks noGrp="1"/>
          </p:cNvSpPr>
          <p:nvPr>
            <p:ph type="title"/>
          </p:nvPr>
        </p:nvSpPr>
        <p:spPr>
          <a:xfrm>
            <a:off x="2006600" y="914400"/>
            <a:ext cx="8229600" cy="1143000"/>
          </a:xfrm>
        </p:spPr>
        <p:txBody>
          <a:bodyPr/>
          <a:lstStyle/>
          <a:p>
            <a:r>
              <a:rPr lang="en-US" sz="4000" b="1" dirty="0">
                <a:solidFill>
                  <a:srgbClr val="FF0000"/>
                </a:solidFill>
                <a:latin typeface="Tahoma" panose="020B0604030504040204" pitchFamily="34" charset="0"/>
                <a:cs typeface="Tahoma" panose="020B0604030504040204" pitchFamily="34" charset="0"/>
              </a:rPr>
              <a:t>3</a:t>
            </a:r>
            <a:r>
              <a:rPr lang="en-US" sz="4000" b="1" dirty="0" smtClean="0">
                <a:solidFill>
                  <a:srgbClr val="FF0000"/>
                </a:solidFill>
                <a:latin typeface="Tahoma" panose="020B0604030504040204" pitchFamily="34" charset="0"/>
                <a:cs typeface="Tahoma" panose="020B0604030504040204" pitchFamily="34" charset="0"/>
              </a:rPr>
              <a:t>. Instructor as Consultant</a:t>
            </a:r>
          </a:p>
        </p:txBody>
      </p:sp>
      <p:pic>
        <p:nvPicPr>
          <p:cNvPr id="344067"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1" y="2590801"/>
            <a:ext cx="5383213"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1589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itle 3"/>
          <p:cNvSpPr>
            <a:spLocks noGrp="1"/>
          </p:cNvSpPr>
          <p:nvPr>
            <p:ph type="title"/>
          </p:nvPr>
        </p:nvSpPr>
        <p:spPr>
          <a:xfrm>
            <a:off x="1905000" y="990600"/>
            <a:ext cx="8001000" cy="857250"/>
          </a:xfrm>
        </p:spPr>
        <p:txBody>
          <a:bodyPr/>
          <a:lstStyle/>
          <a:p>
            <a:r>
              <a:rPr lang="en-US" sz="4400" b="1" dirty="0" smtClean="0">
                <a:solidFill>
                  <a:srgbClr val="FF0000"/>
                </a:solidFill>
                <a:latin typeface="Tahoma" panose="020B0604030504040204" pitchFamily="34" charset="0"/>
                <a:cs typeface="Tahoma" panose="020B0604030504040204" pitchFamily="34" charset="0"/>
              </a:rPr>
              <a:t>4. Instructor </a:t>
            </a:r>
            <a:r>
              <a:rPr lang="en-US" sz="4400" b="1" dirty="0">
                <a:solidFill>
                  <a:srgbClr val="FF0000"/>
                </a:solidFill>
                <a:latin typeface="Tahoma" panose="020B0604030504040204" pitchFamily="34" charset="0"/>
                <a:cs typeface="Tahoma" panose="020B0604030504040204" pitchFamily="34" charset="0"/>
              </a:rPr>
              <a:t>as Conductor</a:t>
            </a:r>
          </a:p>
        </p:txBody>
      </p:sp>
      <p:pic>
        <p:nvPicPr>
          <p:cNvPr id="3450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2209800"/>
            <a:ext cx="6615507" cy="368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3"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5507" y="2209800"/>
            <a:ext cx="5576494" cy="369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566765"/>
      </p:ext>
    </p:extLst>
  </p:cSld>
  <p:clrMapOvr>
    <a:masterClrMapping/>
  </p:clrMapOvr>
  <p:timing>
    <p:tnLst>
      <p:par>
        <p:cTn id="1" dur="indefinite" restart="never" nodeType="tmRoot"/>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5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1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5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6419</TotalTime>
  <Words>685</Words>
  <Application>Microsoft Office PowerPoint</Application>
  <PresentationFormat>Widescreen</PresentationFormat>
  <Paragraphs>109</Paragraphs>
  <Slides>78</Slides>
  <Notes>1</Notes>
  <HiddenSlides>0</HiddenSlides>
  <MMClips>0</MMClips>
  <ScaleCrop>false</ScaleCrop>
  <HeadingPairs>
    <vt:vector size="6" baseType="variant">
      <vt:variant>
        <vt:lpstr>Fonts Used</vt:lpstr>
      </vt:variant>
      <vt:variant>
        <vt:i4>11</vt:i4>
      </vt:variant>
      <vt:variant>
        <vt:lpstr>Theme</vt:lpstr>
      </vt:variant>
      <vt:variant>
        <vt:i4>45</vt:i4>
      </vt:variant>
      <vt:variant>
        <vt:lpstr>Slide Titles</vt:lpstr>
      </vt:variant>
      <vt:variant>
        <vt:i4>78</vt:i4>
      </vt:variant>
    </vt:vector>
  </HeadingPairs>
  <TitlesOfParts>
    <vt:vector size="134" baseType="lpstr">
      <vt:lpstr>Gulim</vt:lpstr>
      <vt:lpstr>MS PGothic</vt:lpstr>
      <vt:lpstr>SimSun</vt:lpstr>
      <vt:lpstr>Arial</vt:lpstr>
      <vt:lpstr>Bradley Hand ITC TT-Bold</vt:lpstr>
      <vt:lpstr>Calibri</vt:lpstr>
      <vt:lpstr>Cambria</vt:lpstr>
      <vt:lpstr>Rage Italic</vt:lpstr>
      <vt:lpstr>Tahoma</vt:lpstr>
      <vt:lpstr>Times New Roman</vt:lpstr>
      <vt:lpstr>Wingdings</vt:lpstr>
      <vt:lpstr>15_Office Theme</vt:lpstr>
      <vt:lpstr>7_Professional</vt:lpstr>
      <vt:lpstr>2_Default Design</vt:lpstr>
      <vt:lpstr>16_Office Theme</vt:lpstr>
      <vt:lpstr>4_Office Theme</vt:lpstr>
      <vt:lpstr>Sketchbook</vt:lpstr>
      <vt:lpstr>5_Professional</vt:lpstr>
      <vt:lpstr>13_Default Design</vt:lpstr>
      <vt:lpstr>8_Professional</vt:lpstr>
      <vt:lpstr>4_Default Design</vt:lpstr>
      <vt:lpstr>2_Professional</vt:lpstr>
      <vt:lpstr>1_Blank Presentation</vt:lpstr>
      <vt:lpstr>26_Office Theme</vt:lpstr>
      <vt:lpstr>3_Default Design</vt:lpstr>
      <vt:lpstr>7_Default Design</vt:lpstr>
      <vt:lpstr>9_Default Design</vt:lpstr>
      <vt:lpstr>12_Default Design</vt:lpstr>
      <vt:lpstr>8_Default Design</vt:lpstr>
      <vt:lpstr>42_Office Theme</vt:lpstr>
      <vt:lpstr>6_Default Design</vt:lpstr>
      <vt:lpstr>17_Office Theme</vt:lpstr>
      <vt:lpstr>19_Office Theme</vt:lpstr>
      <vt:lpstr>14_Default Design</vt:lpstr>
      <vt:lpstr>15_Default Design</vt:lpstr>
      <vt:lpstr>81_Office Theme</vt:lpstr>
      <vt:lpstr>51_Office Theme</vt:lpstr>
      <vt:lpstr>40_Office Theme</vt:lpstr>
      <vt:lpstr>52_Office Theme</vt:lpstr>
      <vt:lpstr>1_Professional</vt:lpstr>
      <vt:lpstr>25_Office Theme</vt:lpstr>
      <vt:lpstr>28_Default Design</vt:lpstr>
      <vt:lpstr>64_Office Theme</vt:lpstr>
      <vt:lpstr>14_Office Theme</vt:lpstr>
      <vt:lpstr>66_Office Theme</vt:lpstr>
      <vt:lpstr>52_Default Design</vt:lpstr>
      <vt:lpstr>Default Design</vt:lpstr>
      <vt:lpstr>16_Default Design</vt:lpstr>
      <vt:lpstr>23_Office Theme</vt:lpstr>
      <vt:lpstr>10_Default Design</vt:lpstr>
      <vt:lpstr>8_Office Theme</vt:lpstr>
      <vt:lpstr>1_Default Design</vt:lpstr>
      <vt:lpstr>29_Default Design</vt:lpstr>
      <vt:lpstr>27_Office Theme</vt:lpstr>
      <vt:lpstr>18_Office Theme</vt:lpstr>
      <vt:lpstr>44_Office Theme</vt:lpstr>
      <vt:lpstr>Accessing Open Access Educational Resources:  Augmenting and Accelerating the Apprenticeship Process </vt:lpstr>
      <vt:lpstr>Read Any OER Research Lately? October 25, 2014 Opening the Curriculum: Open Educational Resources in U.S. Higher Education, 2014 I. Elaine Allen and Jeff Seaman http://www.onlinelearningsurvey.com/reports/openingthecurriculum2014.pdf </vt:lpstr>
      <vt:lpstr>November 25, 2014 OER Research Hub, OER Evidence Report: Building Understanding of Open Education 2013-2014 http://oerresearchhub.files.wordpress.com/2014/11/oerrh-evidence-report-2014.pdf </vt:lpstr>
      <vt:lpstr>Part I: What is the role of the Instructor in the Open World? (Instructor as Cat Herder?)</vt:lpstr>
      <vt:lpstr>1. Instructor as Credit Manager</vt:lpstr>
      <vt:lpstr>October 21, 2014 Teaching and the University of Tomorrow.  Chronicle of Higher Education, Kelly J. Baker https://chroniclevitae.com/news/768-teaching-and-the-university-of-tomorrow?cid=at&amp;utm_source=at&amp;utm_medium=en </vt:lpstr>
      <vt:lpstr>2. Instructor as Counselor</vt:lpstr>
      <vt:lpstr>3. Instructor as Consultant</vt:lpstr>
      <vt:lpstr>4. Instructor as Conductor</vt:lpstr>
      <vt:lpstr>5. Instructor as Course Ambassador</vt:lpstr>
      <vt:lpstr>6. Instructor as Curator</vt:lpstr>
      <vt:lpstr>7. Instructor as Concierge </vt:lpstr>
      <vt:lpstr>8. Instructor as Camping Trip Guide</vt:lpstr>
      <vt:lpstr>9. Instructor as Cultivator</vt:lpstr>
      <vt:lpstr>10. Instruction as a Cognitive Apprenticeship </vt:lpstr>
      <vt:lpstr>Part II: Expert Apprenticeship from Video</vt:lpstr>
      <vt:lpstr>TED Talks https://www.ted.com/ </vt:lpstr>
      <vt:lpstr>TED Talks (Build a School in the Cloud; Self-Organized Learning Environments (SOLEs), February 2013, TED Talk from Sugata Mitra  http://www.ted.com/talks/sugata_mitra_build_a_school_in_the_cloud.html </vt:lpstr>
      <vt:lpstr>November 1, 2014 TEDEd lesson about every single element on the periodic table http://ed.ted.com/periodic-videos?utm_source=TED-Ed+Subscribers&amp;utm_campaign=92b1054add-2013_09_219_19_2013&amp;utm_medium=email&amp;utm_term=0_1aaccced48-92b1054add-46761201 </vt:lpstr>
      <vt:lpstr>BETT Talks Global voices in education technology: Daphne Koller, Coursera BETT 2013 Keynote Talk  (posted March 14, 2013)  http://www.youtube.com/watch?v=BMiI6RdlNQs&amp;WT.tsrc=Email&amp;WT.mc_id=NWS14     </vt:lpstr>
      <vt:lpstr>Fora TV (i.e., “the Conference Channel” or “YouTube for Thinkers;” (Live and On-Demand Videos from the World’s Best Conferences and Events) http://library.fora.tv/ </vt:lpstr>
      <vt:lpstr>Academic Earth</vt:lpstr>
      <vt:lpstr>Videos for clinical education (Sungkyunkwan University School of Medicine, www.mededu.or.kr) </vt:lpstr>
      <vt:lpstr>WonderHowTo and Howcast Anchored Instruction in Shared Online Videos http://www.howcast.com/  http://www.wonderhowto.com/ </vt:lpstr>
      <vt:lpstr>October 15, 2012  Reusable Khan Lacking Teachers and Textbooks, India’s Schools Turn to Khan Academy to Survive, NY Times, Anupama Chandrasekaran http://india.blogs.nytimes.com/2012/10/15/lacking-teachers-and-textbooks-indias-schools-turn-to-khan-academy-to-survive/ </vt:lpstr>
      <vt:lpstr>February 2, 2015 Here Comes Professor Everybody: The ‘sharing economy’ meets higher education,  Chronicle of Higher Education, Jeffrey R. Young http://chronicle.com/article/Here-Comes-Professor-Everybody/151445/?cid=at </vt:lpstr>
      <vt:lpstr>Web Conferencing Dubai to Puerto Rico (Edgar Leon) https://www.youtube.com/watch?v=Imxw0YwTh2Y&amp;list=UUClhO-jnvl1pEXd9Skv-_Iw </vt:lpstr>
      <vt:lpstr>February 22, 2013  NASA's spacey Google+ Hangout shows off zero-G antics – and cats! http://cosmiclog.nbcnews.com/_news/2013/02/22/17057588-nasas-spacey-google-hangout-shows-off-zero-g-antics-and-cats?lite </vt:lpstr>
      <vt:lpstr>Short Video Anchors  (e.g., TubeChop of V-PORTAL: Video Primers in an Online Repository of e-Teaching and Learning)  http://www.tubechop.com/watch/378752 </vt:lpstr>
      <vt:lpstr>Part III: Lessons Learned…</vt:lpstr>
      <vt:lpstr>Lesson #1. Combining Asynchronous and Synchronous Events  (e.g., guest was David Merrill, 2007)</vt:lpstr>
      <vt:lpstr>Synchronous + Asynchronous  (e.g., Elliot Soloway and David Palumbo, 1995)</vt:lpstr>
      <vt:lpstr>Lesson #2. If Plan, No Instructor Required  (Guest Session Run by Assistant)</vt:lpstr>
      <vt:lpstr>Lesson #3. Test the System  (e.g., Guest No Video)</vt:lpstr>
      <vt:lpstr>Lesson #4. Guest Starts Semester Michael Horn and Curt Bonk, R685, August 20, 2012</vt:lpstr>
      <vt:lpstr>Lesson #5. Multiple Guest Experts Sara de Freitas and Jim Hensman, U of Coventry, UK (https://connect.iu.edu/p2ie1yx6z6x/) Jay Cross, Berkeley (https://connect.iu.edu/p4bytsoronh/)</vt:lpstr>
      <vt:lpstr>Lesson #6. Be Willing to Reciprocate</vt:lpstr>
      <vt:lpstr>Lesson #7: Experiment with Technology Collaboration and Discussion in Google Hangouts (1/29/2013)</vt:lpstr>
      <vt:lpstr>Cross-Institutional Wikibook Project  (e.g., IU and the University of Houston)</vt:lpstr>
      <vt:lpstr>Lesson #8: Solicit Student Recommendations Expert Interviews (Rich Culatta, Acting Director, Office of Educational Technology)</vt:lpstr>
      <vt:lpstr>Lesson #9: Don’t Give Up! Serious Gaming Institute, Coventry, UK</vt:lpstr>
      <vt:lpstr>Lesson #10: Make a List of Those You Know Intellagirl Sarah Smith-Robbins and Mark Bell (Second Life for Dummies)</vt:lpstr>
      <vt:lpstr>Part IV: Ten Pedagogical Activities for Class-Related Videoconferencing or Web Conferencing with Experts</vt:lpstr>
      <vt:lpstr>1. Expert Presentations with Audience Questioning and Commenting</vt:lpstr>
      <vt:lpstr>2. Expert Demonstrations and Audience Questioning</vt:lpstr>
      <vt:lpstr>University of Wisconsin and students in Mexico (agriculture classes)</vt:lpstr>
      <vt:lpstr>3. Question and Answer Sessions</vt:lpstr>
      <vt:lpstr>4. Responding to Book or Article Quotes</vt:lpstr>
      <vt:lpstr>5. Responding to Publication Visuals</vt:lpstr>
      <vt:lpstr>6. Expert Panel</vt:lpstr>
      <vt:lpstr>7. Expert Cultural Sessions</vt:lpstr>
      <vt:lpstr>8. Expert Interviews and Discussions</vt:lpstr>
      <vt:lpstr>Videoconference Shanghai, China, April 28, 2013</vt:lpstr>
      <vt:lpstr>Videoconferencing (first demo in 1964 at the World’s Fair; use increased in 2003) Tablets Rock On: Education Tech Through The Ages, Information Week, February 26, 2013 http://www.informationweek.com/education/instructional-it/blended-learning-improves-test-scores-st/240159840</vt:lpstr>
      <vt:lpstr>9. Expert Life Stories</vt:lpstr>
      <vt:lpstr>10. Expert Session Archive Reviews and Discussions</vt:lpstr>
      <vt:lpstr>GETideas Channel, Cisco  (Thought Leader Series uploaded to YouTubEdu) July 22, 2011</vt:lpstr>
      <vt:lpstr>Part V. Introducing the free “TEC-VARIETY” Framework… http://tec-variety.com/  http://tec-variety.com/TEC-VARIETY-Chinese.pdf </vt:lpstr>
      <vt:lpstr>1. Tone/Climate: A. Threaded Video Discussions, e.g., Flipgrid http://flipgrid.com/#429f88c5) </vt:lpstr>
      <vt:lpstr>1. Tone/Climate: B. Video Introductions (Office Hours in Other Countries) Chuck Severance, U Michigan/Coursera) in Barcelona http://www.youtube.com/watch?v=JzNHvmSv8TI   Chuck Severance, University of Michigan https://www.coursera.org/course/pythonlearn </vt:lpstr>
      <vt:lpstr>2. Encouragement, Feedback, etc.: A. Demonstrations and Tutorials Emerging technology specialist, IU UITS, Nitocris Perez, May 29, 2014 http://inside.iub.edu/features/videos/2014-05-29-inub-vid-cib.shtml </vt:lpstr>
      <vt:lpstr>3. Curiosity, Fun:  A. Tracking the Life of a Scientist  (bio.com) http://www.biography.com/people/steve-jobs-9354805  http://www.biography.com/people/ada-lovelace-20825323  Dinosaurs (Laboratory News, April 1, 2012): http://www.labnews.co.uk/news/prehistoric-revolution/ </vt:lpstr>
      <vt:lpstr>May 25, 2015 3. Curiosity, Fun: B. Something in the News  (e.g., Chinese universities move up in world rankings, China Daily) http://www.cnn.com/2014/12/17/health/healthy-aging/index.html?hpt=hp_t2  http://espn.go.com/sports/endurance/story/_/id/8979487/fauja-singh-101-caps-career-10k-hong-kong  http://www.chinadaily.com.cn/china/2015-05/25/content_20805854.htm </vt:lpstr>
      <vt:lpstr>3. Curiosity, Fun: C. Something in the News  New 'massive' dinosaur skeleton discovered, USA Today, September 5, 2014 (Dreadnoughtus) http://www.usatoday.com/story/tech/2014/09/04/dinosaur-skeleton-discovered/15031803/   October 23, 2014: Goofy dinosaur blends Barney and Jar Jar Binks, SF Gate http://www.sfgate.com/news/science/article/Goofy-dinosaur-blends-Barney-and-Jar-Jar-Binks-5840093.php  Incredible 50-foot 'dragon' dinosaur unearthed by Chinese farmers January 20, 2015: Naomi Ng, for CNN  http://www.cnn.com/2015/01/30/asia/china-dragon-dinosaur/index.html </vt:lpstr>
      <vt:lpstr>4. Variety, Novelty, Fun: A. Teach from Vietnam to the World BBC News Asia, August 14, 2013 Even though he is now very elderly Vinh Bao (age 96) still teaches music, using his computer to coach pupils across the globe.  http://www.bbc.com/news/world-asia-23497559 </vt:lpstr>
      <vt:lpstr>5. Autonomy, Choice:  A. Attend Webinar (pick weeks and reflecti) Cathy Davidson, The End of Higher Education http://connectedcourses.net/thecourse/why-we-need-a-why/ </vt:lpstr>
      <vt:lpstr>6. Relevance, Meaningfulness:  A. Case-Based Learning: Instructor Cases (e.g., Mark Braun, IU)</vt:lpstr>
      <vt:lpstr>6. Relevance, Meaningfulness:  B. Video Anchors  (e.g., Learning and Memory Videos)</vt:lpstr>
      <vt:lpstr>7. Interactive, Collaborative:  A. Q&amp;A Web Conferencing (Feb/May 2015) (Adobe Connect, Jabber, iMeet, GoToMeeting, etc.) https://connect.iu.edu/p259wpiabg9/ </vt:lpstr>
      <vt:lpstr>8. Engagement, Effort:  A. Collaborative Video Annotations and Discussions (Craig Howard, IU) http://scholarworks.iu.edu/journals/index.php/ijdl/article/view/853/912 </vt:lpstr>
      <vt:lpstr>9. Tension, Challenge, etc.: A. Cage Matches or Debates  (with online audience topical suggestions) Cage Match on MOOCs at SXSWedu 2013 (Curt Bonk &amp; Chuck Severance)  http://chronicle.com/blogs/wiredcampus/at-south-by-southwest-education-event-tensions-divide-entrepreneurs-and-educators/42777  https://soundcloud.com/sxswedu/cage-match-the-massive-open  </vt:lpstr>
      <vt:lpstr>10. Yields Products, Goals:  A. Student Created Mobile Apps  The App Builder: http://www.theappbuilder.com/  April 29, 2015 Roosevelt Faulkner, IST, R678</vt:lpstr>
      <vt:lpstr>March 13, 2015 10. Yields Products, Goals:  B. 20% Time in Education Kendal Rasnake &amp; Troy Cockrum, IU https://www.dropbox.com/s/tcsr5oae2lcgwuk/20_Time_in_Education-Cockrum_and_Rasnake.mov?n=57312573 </vt:lpstr>
      <vt:lpstr>Final Poll: How many new ideas did you get?</vt:lpstr>
      <vt:lpstr>How do you now view the instructor in the Open World of Education 3.0?</vt:lpstr>
      <vt:lpstr>MOOCs and Open Education Around the World http://routledge-ny.com/books/details/9781138807419/ </vt:lpstr>
      <vt:lpstr>-- The World is Open for Learning! Dr. Jiao Jianli, Professor of Educational Technology,  Director of Future Education Research Centre Deputy Dean of School of Information Technology in Education, South China Normal University http://jiao.blogbus.com/ </vt:lpstr>
      <vt:lpstr>Questions? Slides at: TrainingShare.com Papers: PublicationShare.com Book:  http://worldisopen.com/ Email: curt@worldisopen.com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of Shared Online Video, the Fall of Traditional Learning</dc:title>
  <dc:creator>Curtis</dc:creator>
  <cp:lastModifiedBy>User</cp:lastModifiedBy>
  <cp:revision>107</cp:revision>
  <dcterms:created xsi:type="dcterms:W3CDTF">2013-05-06T23:58:25Z</dcterms:created>
  <dcterms:modified xsi:type="dcterms:W3CDTF">2015-05-27T05:27:38Z</dcterms:modified>
</cp:coreProperties>
</file>