
<file path=[Content_Types].xml><?xml version="1.0" encoding="utf-8"?>
<Types xmlns="http://schemas.openxmlformats.org/package/2006/content-types">
  <Default Extension="png" ContentType="image/png"/>
  <Default Extension="83B210D0"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6.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7.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9.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1.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2.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3.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6.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8.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9.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0.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1.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3.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4.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5.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6.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7.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38.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39.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0.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1.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2.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3.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4.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45.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46.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29" r:id="rId2"/>
    <p:sldMasterId id="2147483757" r:id="rId3"/>
    <p:sldMasterId id="2147483769" r:id="rId4"/>
    <p:sldMasterId id="2147483781" r:id="rId5"/>
    <p:sldMasterId id="2147483793" r:id="rId6"/>
    <p:sldMasterId id="2147483820" r:id="rId7"/>
    <p:sldMasterId id="2147483850" r:id="rId8"/>
    <p:sldMasterId id="2147483865" r:id="rId9"/>
    <p:sldMasterId id="2147483880" r:id="rId10"/>
    <p:sldMasterId id="2147483895" r:id="rId11"/>
    <p:sldMasterId id="2147483989" r:id="rId12"/>
    <p:sldMasterId id="2147484001" r:id="rId13"/>
    <p:sldMasterId id="2147484032" r:id="rId14"/>
    <p:sldMasterId id="2147484060" r:id="rId15"/>
    <p:sldMasterId id="2147484402" r:id="rId16"/>
    <p:sldMasterId id="2147484736" r:id="rId17"/>
    <p:sldMasterId id="2147484807" r:id="rId18"/>
    <p:sldMasterId id="2147484819" r:id="rId19"/>
    <p:sldMasterId id="2147484885" r:id="rId20"/>
    <p:sldMasterId id="2147484952" r:id="rId21"/>
    <p:sldMasterId id="2147485322" r:id="rId22"/>
    <p:sldMasterId id="2147485334" r:id="rId23"/>
    <p:sldMasterId id="2147485346" r:id="rId24"/>
    <p:sldMasterId id="2147485358" r:id="rId25"/>
    <p:sldMasterId id="2147485370" r:id="rId26"/>
    <p:sldMasterId id="2147485382" r:id="rId27"/>
    <p:sldMasterId id="2147485421" r:id="rId28"/>
    <p:sldMasterId id="2147485433" r:id="rId29"/>
    <p:sldMasterId id="2147485445" r:id="rId30"/>
    <p:sldMasterId id="2147485460" r:id="rId31"/>
    <p:sldMasterId id="2147485476" r:id="rId32"/>
    <p:sldMasterId id="2147485488" r:id="rId33"/>
    <p:sldMasterId id="2147485503" r:id="rId34"/>
    <p:sldMasterId id="2147485515" r:id="rId35"/>
    <p:sldMasterId id="2147485527" r:id="rId36"/>
    <p:sldMasterId id="2147485539" r:id="rId37"/>
    <p:sldMasterId id="2147485556" r:id="rId38"/>
    <p:sldMasterId id="2147485571" r:id="rId39"/>
    <p:sldMasterId id="2147485595" r:id="rId40"/>
    <p:sldMasterId id="2147485607" r:id="rId41"/>
    <p:sldMasterId id="2147485619" r:id="rId42"/>
    <p:sldMasterId id="2147485643" r:id="rId43"/>
    <p:sldMasterId id="2147485655" r:id="rId44"/>
    <p:sldMasterId id="2147485667" r:id="rId45"/>
    <p:sldMasterId id="2147485691" r:id="rId46"/>
    <p:sldMasterId id="2147485703" r:id="rId47"/>
  </p:sldMasterIdLst>
  <p:notesMasterIdLst>
    <p:notesMasterId r:id="rId144"/>
  </p:notesMasterIdLst>
  <p:sldIdLst>
    <p:sldId id="675" r:id="rId48"/>
    <p:sldId id="714" r:id="rId49"/>
    <p:sldId id="715" r:id="rId50"/>
    <p:sldId id="716" r:id="rId51"/>
    <p:sldId id="717" r:id="rId52"/>
    <p:sldId id="400" r:id="rId53"/>
    <p:sldId id="677" r:id="rId54"/>
    <p:sldId id="678" r:id="rId55"/>
    <p:sldId id="698" r:id="rId56"/>
    <p:sldId id="701" r:id="rId57"/>
    <p:sldId id="683" r:id="rId58"/>
    <p:sldId id="700" r:id="rId59"/>
    <p:sldId id="696" r:id="rId60"/>
    <p:sldId id="707" r:id="rId61"/>
    <p:sldId id="713" r:id="rId62"/>
    <p:sldId id="422" r:id="rId63"/>
    <p:sldId id="719" r:id="rId64"/>
    <p:sldId id="691" r:id="rId65"/>
    <p:sldId id="708" r:id="rId66"/>
    <p:sldId id="704" r:id="rId67"/>
    <p:sldId id="732" r:id="rId68"/>
    <p:sldId id="733" r:id="rId69"/>
    <p:sldId id="734" r:id="rId70"/>
    <p:sldId id="720" r:id="rId71"/>
    <p:sldId id="682" r:id="rId72"/>
    <p:sldId id="690" r:id="rId73"/>
    <p:sldId id="686" r:id="rId74"/>
    <p:sldId id="688" r:id="rId75"/>
    <p:sldId id="699" r:id="rId76"/>
    <p:sldId id="679" r:id="rId77"/>
    <p:sldId id="697" r:id="rId78"/>
    <p:sldId id="692" r:id="rId79"/>
    <p:sldId id="695" r:id="rId80"/>
    <p:sldId id="709" r:id="rId81"/>
    <p:sldId id="710" r:id="rId82"/>
    <p:sldId id="706" r:id="rId83"/>
    <p:sldId id="703" r:id="rId84"/>
    <p:sldId id="729" r:id="rId85"/>
    <p:sldId id="702" r:id="rId86"/>
    <p:sldId id="343" r:id="rId87"/>
    <p:sldId id="419" r:id="rId88"/>
    <p:sldId id="410" r:id="rId89"/>
    <p:sldId id="389" r:id="rId90"/>
    <p:sldId id="728" r:id="rId91"/>
    <p:sldId id="398" r:id="rId92"/>
    <p:sldId id="335" r:id="rId93"/>
    <p:sldId id="635" r:id="rId94"/>
    <p:sldId id="328" r:id="rId95"/>
    <p:sldId id="379" r:id="rId96"/>
    <p:sldId id="331" r:id="rId97"/>
    <p:sldId id="412" r:id="rId98"/>
    <p:sldId id="313" r:id="rId99"/>
    <p:sldId id="299" r:id="rId100"/>
    <p:sldId id="399" r:id="rId101"/>
    <p:sldId id="363" r:id="rId102"/>
    <p:sldId id="364" r:id="rId103"/>
    <p:sldId id="374" r:id="rId104"/>
    <p:sldId id="397" r:id="rId105"/>
    <p:sldId id="674" r:id="rId106"/>
    <p:sldId id="376" r:id="rId107"/>
    <p:sldId id="377" r:id="rId108"/>
    <p:sldId id="378" r:id="rId109"/>
    <p:sldId id="383" r:id="rId110"/>
    <p:sldId id="384" r:id="rId111"/>
    <p:sldId id="553" r:id="rId112"/>
    <p:sldId id="385" r:id="rId113"/>
    <p:sldId id="712" r:id="rId114"/>
    <p:sldId id="694" r:id="rId115"/>
    <p:sldId id="726" r:id="rId116"/>
    <p:sldId id="531" r:id="rId117"/>
    <p:sldId id="627" r:id="rId118"/>
    <p:sldId id="634" r:id="rId119"/>
    <p:sldId id="625" r:id="rId120"/>
    <p:sldId id="727" r:id="rId121"/>
    <p:sldId id="387" r:id="rId122"/>
    <p:sldId id="388" r:id="rId123"/>
    <p:sldId id="341" r:id="rId124"/>
    <p:sldId id="637" r:id="rId125"/>
    <p:sldId id="541" r:id="rId126"/>
    <p:sldId id="307" r:id="rId127"/>
    <p:sldId id="731" r:id="rId128"/>
    <p:sldId id="605" r:id="rId129"/>
    <p:sldId id="534" r:id="rId130"/>
    <p:sldId id="600" r:id="rId131"/>
    <p:sldId id="617" r:id="rId132"/>
    <p:sldId id="621" r:id="rId133"/>
    <p:sldId id="619" r:id="rId134"/>
    <p:sldId id="597" r:id="rId135"/>
    <p:sldId id="622" r:id="rId136"/>
    <p:sldId id="723" r:id="rId137"/>
    <p:sldId id="611" r:id="rId138"/>
    <p:sldId id="626" r:id="rId139"/>
    <p:sldId id="547" r:id="rId140"/>
    <p:sldId id="671" r:id="rId141"/>
    <p:sldId id="486" r:id="rId142"/>
    <p:sldId id="673" r:id="rId1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2" autoAdjust="0"/>
    <p:restoredTop sz="94615" autoAdjust="0"/>
  </p:normalViewPr>
  <p:slideViewPr>
    <p:cSldViewPr snapToGrid="0">
      <p:cViewPr varScale="1">
        <p:scale>
          <a:sx n="93" d="100"/>
          <a:sy n="93" d="100"/>
        </p:scale>
        <p:origin x="714" y="84"/>
      </p:cViewPr>
      <p:guideLst>
        <p:guide orient="horz" pos="2160"/>
        <p:guide pos="3840"/>
      </p:guideLst>
    </p:cSldViewPr>
  </p:slideViewPr>
  <p:notesTextViewPr>
    <p:cViewPr>
      <p:scale>
        <a:sx n="1" d="1"/>
        <a:sy n="1" d="1"/>
      </p:scale>
      <p:origin x="0" y="0"/>
    </p:cViewPr>
  </p:notesTextViewPr>
  <p:sorterViewPr>
    <p:cViewPr>
      <p:scale>
        <a:sx n="112" d="100"/>
        <a:sy n="112" d="100"/>
      </p:scale>
      <p:origin x="0" y="-2439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5" Type="http://schemas.openxmlformats.org/officeDocument/2006/relationships/slideMaster" Target="slideMasters/slideMaster5.xml"/><Relationship Id="rId90" Type="http://schemas.openxmlformats.org/officeDocument/2006/relationships/slide" Target="slides/slide43.xml"/><Relationship Id="rId95" Type="http://schemas.openxmlformats.org/officeDocument/2006/relationships/slide" Target="slides/slide4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1.xml"/><Relationship Id="rId64" Type="http://schemas.openxmlformats.org/officeDocument/2006/relationships/slide" Target="slides/slide17.xml"/><Relationship Id="rId69" Type="http://schemas.openxmlformats.org/officeDocument/2006/relationships/slide" Target="slides/slide22.xml"/><Relationship Id="rId113" Type="http://schemas.openxmlformats.org/officeDocument/2006/relationships/slide" Target="slides/slide66.xml"/><Relationship Id="rId118" Type="http://schemas.openxmlformats.org/officeDocument/2006/relationships/slide" Target="slides/slide71.xml"/><Relationship Id="rId134" Type="http://schemas.openxmlformats.org/officeDocument/2006/relationships/slide" Target="slides/slide87.xml"/><Relationship Id="rId139" Type="http://schemas.openxmlformats.org/officeDocument/2006/relationships/slide" Target="slides/slide92.xml"/><Relationship Id="rId80" Type="http://schemas.openxmlformats.org/officeDocument/2006/relationships/slide" Target="slides/slide33.xml"/><Relationship Id="rId85" Type="http://schemas.openxmlformats.org/officeDocument/2006/relationships/slide" Target="slides/slide3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08" Type="http://schemas.openxmlformats.org/officeDocument/2006/relationships/slide" Target="slides/slide61.xml"/><Relationship Id="rId124" Type="http://schemas.openxmlformats.org/officeDocument/2006/relationships/slide" Target="slides/slide77.xml"/><Relationship Id="rId129" Type="http://schemas.openxmlformats.org/officeDocument/2006/relationships/slide" Target="slides/slide82.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40" Type="http://schemas.openxmlformats.org/officeDocument/2006/relationships/slide" Target="slides/slide93.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44" Type="http://schemas.openxmlformats.org/officeDocument/2006/relationships/slideMaster" Target="slideMasters/slideMaster44.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0" Type="http://schemas.openxmlformats.org/officeDocument/2006/relationships/slide" Target="slides/slide83.xml"/><Relationship Id="rId135" Type="http://schemas.openxmlformats.org/officeDocument/2006/relationships/slide" Target="slides/slide8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61" Type="http://schemas.openxmlformats.org/officeDocument/2006/relationships/slide" Target="slides/slide14.xml"/><Relationship Id="rId82"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B3633-FFE6-4905-8478-981FCA43C50B}" type="datetimeFigureOut">
              <a:rPr lang="en-US" smtClean="0"/>
              <a:t>5/20/2016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8D06B-4239-479D-AC20-719419909909}" type="slidenum">
              <a:rPr lang="en-US" smtClean="0"/>
              <a:t>‹#›</a:t>
            </a:fld>
            <a:endParaRPr lang="en-US"/>
          </a:p>
        </p:txBody>
      </p:sp>
    </p:spTree>
    <p:extLst>
      <p:ext uri="{BB962C8B-B14F-4D97-AF65-F5344CB8AC3E}">
        <p14:creationId xmlns:p14="http://schemas.microsoft.com/office/powerpoint/2010/main" val="277175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CE0969BB-CE1D-4C28-BA20-CB2EFC28FE71}" type="slidenum">
              <a:rPr lang="en-US">
                <a:solidFill>
                  <a:srgbClr val="000000"/>
                </a:solidFill>
              </a:rPr>
              <a:pPr eaLnBrk="1" hangingPunct="1"/>
              <a:t>43</a:t>
            </a:fld>
            <a:endParaRPr lang="en-US">
              <a:solidFill>
                <a:srgbClr val="000000"/>
              </a:solidFill>
            </a:endParaRPr>
          </a:p>
        </p:txBody>
      </p:sp>
      <p:sp>
        <p:nvSpPr>
          <p:cNvPr id="93187"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88"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50" tIns="0" rIns="19050" bIns="0" anchor="b"/>
          <a:lstStyle/>
          <a:p>
            <a:pPr algn="r" eaLnBrk="0" fontAlgn="base" hangingPunct="0">
              <a:spcBef>
                <a:spcPct val="0"/>
              </a:spcBef>
              <a:spcAft>
                <a:spcPct val="0"/>
              </a:spcAft>
              <a:defRPr/>
            </a:pPr>
            <a:r>
              <a:rPr lang="en-US" sz="1000" i="1">
                <a:solidFill>
                  <a:prstClr val="black"/>
                </a:solidFill>
                <a:latin typeface="Times New Roman" pitchFamily="18" charset="0"/>
              </a:rPr>
              <a:t>94</a:t>
            </a:r>
          </a:p>
        </p:txBody>
      </p:sp>
      <p:sp>
        <p:nvSpPr>
          <p:cNvPr id="93189" name="Rectangle 4"/>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0" name="Rectangle 5"/>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1" name="Rectangle 6"/>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2" name="Rectangle 7"/>
          <p:cNvSpPr>
            <a:spLocks noChangeArrowheads="1"/>
          </p:cNvSpPr>
          <p:nvPr/>
        </p:nvSpPr>
        <p:spPr bwMode="auto">
          <a:xfrm>
            <a:off x="3884613" y="8685213"/>
            <a:ext cx="2973387" cy="458787"/>
          </a:xfrm>
          <a:prstGeom prst="rect">
            <a:avLst/>
          </a:prstGeom>
          <a:noFill/>
          <a:ln w="12700">
            <a:noFill/>
            <a:miter lim="800000"/>
            <a:headEnd/>
            <a:tailEnd/>
          </a:ln>
        </p:spPr>
        <p:txBody>
          <a:bodyPr lIns="90488" tIns="44450" rIns="90488" bIns="44450" anchor="b"/>
          <a:lstStyle/>
          <a:p>
            <a:pPr algn="r" eaLnBrk="0" fontAlgn="base" hangingPunct="0">
              <a:spcBef>
                <a:spcPct val="0"/>
              </a:spcBef>
              <a:spcAft>
                <a:spcPct val="0"/>
              </a:spcAft>
              <a:defRPr/>
            </a:pPr>
            <a:r>
              <a:rPr lang="en-US" sz="1200">
                <a:solidFill>
                  <a:prstClr val="black"/>
                </a:solidFill>
                <a:latin typeface="Times New Roman" pitchFamily="18" charset="0"/>
              </a:rPr>
              <a:t>4</a:t>
            </a:r>
          </a:p>
        </p:txBody>
      </p:sp>
      <p:sp>
        <p:nvSpPr>
          <p:cNvPr id="93193" name="Rectangle 8"/>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4" name="Rectangle 9"/>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320523" name="Rectangle 10"/>
          <p:cNvSpPr>
            <a:spLocks noGrp="1" noRot="1" noChangeAspect="1" noChangeArrowheads="1" noTextEdit="1"/>
          </p:cNvSpPr>
          <p:nvPr>
            <p:ph type="sldImg"/>
          </p:nvPr>
        </p:nvSpPr>
        <p:spPr bwMode="auto">
          <a:xfrm>
            <a:off x="393700" y="692150"/>
            <a:ext cx="6070600"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24" name="Rectangle 11"/>
          <p:cNvSpPr>
            <a:spLocks noGrp="1" noChangeArrowheads="1"/>
          </p:cNvSpPr>
          <p:nvPr>
            <p:ph type="body" idx="1"/>
          </p:nvPr>
        </p:nvSpPr>
        <p:spPr bwMode="auto">
          <a:xfrm>
            <a:off x="914400" y="4341813"/>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65965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8D06B-4239-479D-AC20-719419909909}" type="slidenum">
              <a:rPr lang="en-US" smtClean="0"/>
              <a:t>96</a:t>
            </a:fld>
            <a:endParaRPr lang="en-US"/>
          </a:p>
        </p:txBody>
      </p:sp>
    </p:spTree>
    <p:extLst>
      <p:ext uri="{BB962C8B-B14F-4D97-AF65-F5344CB8AC3E}">
        <p14:creationId xmlns:p14="http://schemas.microsoft.com/office/powerpoint/2010/main" val="4018625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93058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909089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B1987E7-A29B-4334-BCA9-FAC972102CA8}" type="slidenum">
              <a:rPr lang="en-US"/>
              <a:pPr>
                <a:defRPr/>
              </a:pPr>
              <a:t>‹#›</a:t>
            </a:fld>
            <a:endParaRPr lang="en-US"/>
          </a:p>
        </p:txBody>
      </p:sp>
    </p:spTree>
    <p:extLst>
      <p:ext uri="{BB962C8B-B14F-4D97-AF65-F5344CB8AC3E}">
        <p14:creationId xmlns:p14="http://schemas.microsoft.com/office/powerpoint/2010/main" val="1609437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D2D05F8-2A87-4785-8FCD-95FF00FBC1FF}" type="slidenum">
              <a:rPr lang="en-US"/>
              <a:pPr>
                <a:defRPr/>
              </a:pPr>
              <a:t>‹#›</a:t>
            </a:fld>
            <a:endParaRPr lang="en-US"/>
          </a:p>
        </p:txBody>
      </p:sp>
    </p:spTree>
    <p:extLst>
      <p:ext uri="{BB962C8B-B14F-4D97-AF65-F5344CB8AC3E}">
        <p14:creationId xmlns:p14="http://schemas.microsoft.com/office/powerpoint/2010/main" val="21076040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39D208F-EA6B-4B2C-9180-8CD205C390E7}" type="slidenum">
              <a:rPr lang="en-US"/>
              <a:pPr>
                <a:defRPr/>
              </a:pPr>
              <a:t>‹#›</a:t>
            </a:fld>
            <a:endParaRPr lang="en-US"/>
          </a:p>
        </p:txBody>
      </p:sp>
    </p:spTree>
    <p:extLst>
      <p:ext uri="{BB962C8B-B14F-4D97-AF65-F5344CB8AC3E}">
        <p14:creationId xmlns:p14="http://schemas.microsoft.com/office/powerpoint/2010/main" val="238617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CB73599-5027-4515-97A4-64DF8489F3AC}" type="slidenum">
              <a:rPr lang="en-US"/>
              <a:pPr>
                <a:defRPr/>
              </a:pPr>
              <a:t>‹#›</a:t>
            </a:fld>
            <a:endParaRPr lang="en-US"/>
          </a:p>
        </p:txBody>
      </p:sp>
    </p:spTree>
    <p:extLst>
      <p:ext uri="{BB962C8B-B14F-4D97-AF65-F5344CB8AC3E}">
        <p14:creationId xmlns:p14="http://schemas.microsoft.com/office/powerpoint/2010/main" val="16102478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8C6C15D-4765-4F7E-80F2-BDD513A8CABE}" type="slidenum">
              <a:rPr lang="en-US"/>
              <a:pPr>
                <a:defRPr/>
              </a:pPr>
              <a:t>‹#›</a:t>
            </a:fld>
            <a:endParaRPr lang="en-US"/>
          </a:p>
        </p:txBody>
      </p:sp>
    </p:spTree>
    <p:extLst>
      <p:ext uri="{BB962C8B-B14F-4D97-AF65-F5344CB8AC3E}">
        <p14:creationId xmlns:p14="http://schemas.microsoft.com/office/powerpoint/2010/main" val="1307678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C0C5A-2547-456C-8086-33BF58271610}" type="slidenum">
              <a:rPr lang="en-US"/>
              <a:pPr>
                <a:defRPr/>
              </a:pPr>
              <a:t>‹#›</a:t>
            </a:fld>
            <a:endParaRPr lang="en-US"/>
          </a:p>
        </p:txBody>
      </p:sp>
    </p:spTree>
    <p:extLst>
      <p:ext uri="{BB962C8B-B14F-4D97-AF65-F5344CB8AC3E}">
        <p14:creationId xmlns:p14="http://schemas.microsoft.com/office/powerpoint/2010/main" val="38035602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CDA45A-9161-40F6-A11C-3BC315681DC2}" type="slidenum">
              <a:rPr lang="en-US"/>
              <a:pPr>
                <a:defRPr/>
              </a:pPr>
              <a:t>‹#›</a:t>
            </a:fld>
            <a:endParaRPr lang="en-US"/>
          </a:p>
        </p:txBody>
      </p:sp>
    </p:spTree>
    <p:extLst>
      <p:ext uri="{BB962C8B-B14F-4D97-AF65-F5344CB8AC3E}">
        <p14:creationId xmlns:p14="http://schemas.microsoft.com/office/powerpoint/2010/main" val="11715042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1A50EE-EB51-47AB-AB1C-66416A1A3055}" type="slidenum">
              <a:rPr lang="en-US"/>
              <a:pPr>
                <a:defRPr/>
              </a:pPr>
              <a:t>‹#›</a:t>
            </a:fld>
            <a:endParaRPr lang="en-US"/>
          </a:p>
        </p:txBody>
      </p:sp>
    </p:spTree>
    <p:extLst>
      <p:ext uri="{BB962C8B-B14F-4D97-AF65-F5344CB8AC3E}">
        <p14:creationId xmlns:p14="http://schemas.microsoft.com/office/powerpoint/2010/main" val="14156263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9FB21-80C1-4C91-93D7-B716352EC81B}" type="slidenum">
              <a:rPr lang="en-US"/>
              <a:pPr>
                <a:defRPr/>
              </a:pPr>
              <a:t>‹#›</a:t>
            </a:fld>
            <a:endParaRPr lang="en-US"/>
          </a:p>
        </p:txBody>
      </p:sp>
    </p:spTree>
    <p:extLst>
      <p:ext uri="{BB962C8B-B14F-4D97-AF65-F5344CB8AC3E}">
        <p14:creationId xmlns:p14="http://schemas.microsoft.com/office/powerpoint/2010/main" val="38150496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82C42-1DCE-4EDE-8E56-06997B2291C0}" type="slidenum">
              <a:rPr lang="en-US"/>
              <a:pPr>
                <a:defRPr/>
              </a:pPr>
              <a:t>‹#›</a:t>
            </a:fld>
            <a:endParaRPr lang="en-US"/>
          </a:p>
        </p:txBody>
      </p:sp>
    </p:spTree>
    <p:extLst>
      <p:ext uri="{BB962C8B-B14F-4D97-AF65-F5344CB8AC3E}">
        <p14:creationId xmlns:p14="http://schemas.microsoft.com/office/powerpoint/2010/main" val="422091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730579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FE219F-30A8-492C-BE92-FBD1F7B9CE13}" type="slidenum">
              <a:rPr lang="en-US"/>
              <a:pPr>
                <a:defRPr/>
              </a:pPr>
              <a:t>‹#›</a:t>
            </a:fld>
            <a:endParaRPr lang="en-US"/>
          </a:p>
        </p:txBody>
      </p:sp>
    </p:spTree>
    <p:extLst>
      <p:ext uri="{BB962C8B-B14F-4D97-AF65-F5344CB8AC3E}">
        <p14:creationId xmlns:p14="http://schemas.microsoft.com/office/powerpoint/2010/main" val="23092683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2C959-8B81-4AEA-9993-7834BA6C06CE}" type="slidenum">
              <a:rPr lang="en-US"/>
              <a:pPr>
                <a:defRPr/>
              </a:pPr>
              <a:t>‹#›</a:t>
            </a:fld>
            <a:endParaRPr lang="en-US"/>
          </a:p>
        </p:txBody>
      </p:sp>
    </p:spTree>
    <p:extLst>
      <p:ext uri="{BB962C8B-B14F-4D97-AF65-F5344CB8AC3E}">
        <p14:creationId xmlns:p14="http://schemas.microsoft.com/office/powerpoint/2010/main" val="3771343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90433-68E1-458C-A5BB-26801E340DB1}" type="slidenum">
              <a:rPr lang="en-US"/>
              <a:pPr>
                <a:defRPr/>
              </a:pPr>
              <a:t>‹#›</a:t>
            </a:fld>
            <a:endParaRPr lang="en-US"/>
          </a:p>
        </p:txBody>
      </p:sp>
    </p:spTree>
    <p:extLst>
      <p:ext uri="{BB962C8B-B14F-4D97-AF65-F5344CB8AC3E}">
        <p14:creationId xmlns:p14="http://schemas.microsoft.com/office/powerpoint/2010/main" val="22406796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AABC34-1952-4E04-992D-20F4FC9F3EC4}" type="slidenum">
              <a:rPr lang="en-US"/>
              <a:pPr>
                <a:defRPr/>
              </a:pPr>
              <a:t>‹#›</a:t>
            </a:fld>
            <a:endParaRPr lang="en-US"/>
          </a:p>
        </p:txBody>
      </p:sp>
    </p:spTree>
    <p:extLst>
      <p:ext uri="{BB962C8B-B14F-4D97-AF65-F5344CB8AC3E}">
        <p14:creationId xmlns:p14="http://schemas.microsoft.com/office/powerpoint/2010/main" val="5507844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6965E-8577-4590-AD1A-FA004F623BF2}" type="slidenum">
              <a:rPr lang="en-US"/>
              <a:pPr>
                <a:defRPr/>
              </a:pPr>
              <a:t>‹#›</a:t>
            </a:fld>
            <a:endParaRPr lang="en-US"/>
          </a:p>
        </p:txBody>
      </p:sp>
    </p:spTree>
    <p:extLst>
      <p:ext uri="{BB962C8B-B14F-4D97-AF65-F5344CB8AC3E}">
        <p14:creationId xmlns:p14="http://schemas.microsoft.com/office/powerpoint/2010/main" val="18386326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D7B24-A3AD-4866-948F-35BFA855DAA5}" type="slidenum">
              <a:rPr lang="en-US"/>
              <a:pPr>
                <a:defRPr/>
              </a:pPr>
              <a:t>‹#›</a:t>
            </a:fld>
            <a:endParaRPr lang="en-US"/>
          </a:p>
        </p:txBody>
      </p:sp>
    </p:spTree>
    <p:extLst>
      <p:ext uri="{BB962C8B-B14F-4D97-AF65-F5344CB8AC3E}">
        <p14:creationId xmlns:p14="http://schemas.microsoft.com/office/powerpoint/2010/main" val="4581095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939230-EC44-42BD-891E-F67E7FDAA007}" type="slidenum">
              <a:rPr lang="en-US"/>
              <a:pPr>
                <a:defRPr/>
              </a:pPr>
              <a:t>‹#›</a:t>
            </a:fld>
            <a:endParaRPr lang="en-US"/>
          </a:p>
        </p:txBody>
      </p:sp>
    </p:spTree>
    <p:extLst>
      <p:ext uri="{BB962C8B-B14F-4D97-AF65-F5344CB8AC3E}">
        <p14:creationId xmlns:p14="http://schemas.microsoft.com/office/powerpoint/2010/main" val="23731840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2A17D-66ED-4673-81D6-C22E44412E7A}" type="slidenum">
              <a:rPr lang="en-US"/>
              <a:pPr>
                <a:defRPr/>
              </a:pPr>
              <a:t>‹#›</a:t>
            </a:fld>
            <a:endParaRPr lang="en-US"/>
          </a:p>
        </p:txBody>
      </p:sp>
    </p:spTree>
    <p:extLst>
      <p:ext uri="{BB962C8B-B14F-4D97-AF65-F5344CB8AC3E}">
        <p14:creationId xmlns:p14="http://schemas.microsoft.com/office/powerpoint/2010/main" val="41752973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F338F9-0C69-4E11-9E20-2AB95E3FB6B5}" type="slidenum">
              <a:rPr lang="en-US"/>
              <a:pPr>
                <a:defRPr/>
              </a:pPr>
              <a:t>‹#›</a:t>
            </a:fld>
            <a:endParaRPr lang="en-US"/>
          </a:p>
        </p:txBody>
      </p:sp>
    </p:spTree>
    <p:extLst>
      <p:ext uri="{BB962C8B-B14F-4D97-AF65-F5344CB8AC3E}">
        <p14:creationId xmlns:p14="http://schemas.microsoft.com/office/powerpoint/2010/main" val="38723755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0" name="Freeform 9"/>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270CFF1B-5665-4D5B-A38A-1727D31356CB}" type="slidenum">
              <a:rPr lang="en-US"/>
              <a:pPr>
                <a:defRPr/>
              </a:pPr>
              <a:t>‹#›</a:t>
            </a:fld>
            <a:endParaRPr lang="en-US"/>
          </a:p>
        </p:txBody>
      </p:sp>
    </p:spTree>
    <p:extLst>
      <p:ext uri="{BB962C8B-B14F-4D97-AF65-F5344CB8AC3E}">
        <p14:creationId xmlns:p14="http://schemas.microsoft.com/office/powerpoint/2010/main" val="3006759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10830796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B4954F9-7312-4EC4-8537-0884CB337190}" type="slidenum">
              <a:rPr lang="en-US"/>
              <a:pPr>
                <a:defRPr/>
              </a:pPr>
              <a:t>‹#›</a:t>
            </a:fld>
            <a:endParaRPr lang="en-US"/>
          </a:p>
        </p:txBody>
      </p:sp>
    </p:spTree>
    <p:extLst>
      <p:ext uri="{BB962C8B-B14F-4D97-AF65-F5344CB8AC3E}">
        <p14:creationId xmlns:p14="http://schemas.microsoft.com/office/powerpoint/2010/main" val="5937852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4756F6D-8EA0-40F5-888E-00FE363AFFC2}" type="slidenum">
              <a:rPr lang="en-US"/>
              <a:pPr>
                <a:defRPr/>
              </a:pPr>
              <a:t>‹#›</a:t>
            </a:fld>
            <a:endParaRPr lang="en-US"/>
          </a:p>
        </p:txBody>
      </p:sp>
    </p:spTree>
    <p:extLst>
      <p:ext uri="{BB962C8B-B14F-4D97-AF65-F5344CB8AC3E}">
        <p14:creationId xmlns:p14="http://schemas.microsoft.com/office/powerpoint/2010/main" val="1421967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E82285D-05A3-4498-A854-41381C671EF0}" type="slidenum">
              <a:rPr lang="en-US"/>
              <a:pPr>
                <a:defRPr/>
              </a:pPr>
              <a:t>‹#›</a:t>
            </a:fld>
            <a:endParaRPr lang="en-US"/>
          </a:p>
        </p:txBody>
      </p:sp>
    </p:spTree>
    <p:extLst>
      <p:ext uri="{BB962C8B-B14F-4D97-AF65-F5344CB8AC3E}">
        <p14:creationId xmlns:p14="http://schemas.microsoft.com/office/powerpoint/2010/main" val="9579489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1B978F8-1583-4A1B-A46B-024C7C3BFE77}" type="slidenum">
              <a:rPr lang="en-US"/>
              <a:pPr>
                <a:defRPr/>
              </a:pPr>
              <a:t>‹#›</a:t>
            </a:fld>
            <a:endParaRPr lang="en-US"/>
          </a:p>
        </p:txBody>
      </p:sp>
    </p:spTree>
    <p:extLst>
      <p:ext uri="{BB962C8B-B14F-4D97-AF65-F5344CB8AC3E}">
        <p14:creationId xmlns:p14="http://schemas.microsoft.com/office/powerpoint/2010/main" val="1404512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974E303F-F33D-4B91-B803-2CB6CBBF85DC}" type="slidenum">
              <a:rPr lang="en-US"/>
              <a:pPr>
                <a:defRPr/>
              </a:pPr>
              <a:t>‹#›</a:t>
            </a:fld>
            <a:endParaRPr lang="en-US"/>
          </a:p>
        </p:txBody>
      </p:sp>
    </p:spTree>
    <p:extLst>
      <p:ext uri="{BB962C8B-B14F-4D97-AF65-F5344CB8AC3E}">
        <p14:creationId xmlns:p14="http://schemas.microsoft.com/office/powerpoint/2010/main" val="32065992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BCE875C-F845-4A05-8A80-9BD80F452971}" type="slidenum">
              <a:rPr lang="en-US"/>
              <a:pPr>
                <a:defRPr/>
              </a:pPr>
              <a:t>‹#›</a:t>
            </a:fld>
            <a:endParaRPr lang="en-US"/>
          </a:p>
        </p:txBody>
      </p:sp>
    </p:spTree>
    <p:extLst>
      <p:ext uri="{BB962C8B-B14F-4D97-AF65-F5344CB8AC3E}">
        <p14:creationId xmlns:p14="http://schemas.microsoft.com/office/powerpoint/2010/main" val="11595363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9CA6A13-43B6-4CD9-B548-62ABFAA6177C}" type="slidenum">
              <a:rPr lang="en-US"/>
              <a:pPr>
                <a:defRPr/>
              </a:pPr>
              <a:t>‹#›</a:t>
            </a:fld>
            <a:endParaRPr lang="en-US"/>
          </a:p>
        </p:txBody>
      </p:sp>
    </p:spTree>
    <p:extLst>
      <p:ext uri="{BB962C8B-B14F-4D97-AF65-F5344CB8AC3E}">
        <p14:creationId xmlns:p14="http://schemas.microsoft.com/office/powerpoint/2010/main" val="20168790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516FF09-AC73-4FE9-9659-FB2A1C6B02CC}" type="slidenum">
              <a:rPr lang="en-US"/>
              <a:pPr>
                <a:defRPr/>
              </a:pPr>
              <a:t>‹#›</a:t>
            </a:fld>
            <a:endParaRPr lang="en-US"/>
          </a:p>
        </p:txBody>
      </p:sp>
    </p:spTree>
    <p:extLst>
      <p:ext uri="{BB962C8B-B14F-4D97-AF65-F5344CB8AC3E}">
        <p14:creationId xmlns:p14="http://schemas.microsoft.com/office/powerpoint/2010/main" val="21019808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BE0CE02-038D-45E1-AA75-485B30130C34}" type="slidenum">
              <a:rPr lang="en-US"/>
              <a:pPr>
                <a:defRPr/>
              </a:pPr>
              <a:t>‹#›</a:t>
            </a:fld>
            <a:endParaRPr lang="en-US"/>
          </a:p>
        </p:txBody>
      </p:sp>
    </p:spTree>
    <p:extLst>
      <p:ext uri="{BB962C8B-B14F-4D97-AF65-F5344CB8AC3E}">
        <p14:creationId xmlns:p14="http://schemas.microsoft.com/office/powerpoint/2010/main" val="39147019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C847A75-2D39-401E-883D-E1A567FE4F38}" type="slidenum">
              <a:rPr lang="en-US"/>
              <a:pPr>
                <a:defRPr/>
              </a:pPr>
              <a:t>‹#›</a:t>
            </a:fld>
            <a:endParaRPr lang="en-US"/>
          </a:p>
        </p:txBody>
      </p:sp>
    </p:spTree>
    <p:extLst>
      <p:ext uri="{BB962C8B-B14F-4D97-AF65-F5344CB8AC3E}">
        <p14:creationId xmlns:p14="http://schemas.microsoft.com/office/powerpoint/2010/main" val="3709068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22195320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8619D6-73B5-43C1-A469-E1F6A6F74B0D}" type="slidenum">
              <a:rPr lang="en-US"/>
              <a:pPr>
                <a:defRPr/>
              </a:pPr>
              <a:t>‹#›</a:t>
            </a:fld>
            <a:endParaRPr lang="en-US"/>
          </a:p>
        </p:txBody>
      </p:sp>
    </p:spTree>
    <p:extLst>
      <p:ext uri="{BB962C8B-B14F-4D97-AF65-F5344CB8AC3E}">
        <p14:creationId xmlns:p14="http://schemas.microsoft.com/office/powerpoint/2010/main" val="1504616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5EF632E-78F0-4C8A-B275-64229716CB26}" type="slidenum">
              <a:rPr lang="en-US"/>
              <a:pPr>
                <a:defRPr/>
              </a:pPr>
              <a:t>‹#›</a:t>
            </a:fld>
            <a:endParaRPr lang="en-US"/>
          </a:p>
        </p:txBody>
      </p:sp>
    </p:spTree>
    <p:extLst>
      <p:ext uri="{BB962C8B-B14F-4D97-AF65-F5344CB8AC3E}">
        <p14:creationId xmlns:p14="http://schemas.microsoft.com/office/powerpoint/2010/main" val="21992835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2A41565-8BCC-4C52-9BF7-3BD8DF06317E}" type="slidenum">
              <a:rPr lang="en-US"/>
              <a:pPr>
                <a:defRPr/>
              </a:pPr>
              <a:t>‹#›</a:t>
            </a:fld>
            <a:endParaRPr lang="en-US"/>
          </a:p>
        </p:txBody>
      </p:sp>
    </p:spTree>
    <p:extLst>
      <p:ext uri="{BB962C8B-B14F-4D97-AF65-F5344CB8AC3E}">
        <p14:creationId xmlns:p14="http://schemas.microsoft.com/office/powerpoint/2010/main" val="26111689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467F791D-378E-4476-A5F2-251E7E664101}" type="slidenum">
              <a:rPr lang="en-US"/>
              <a:pPr/>
              <a:t>‹#›</a:t>
            </a:fld>
            <a:endParaRPr lang="en-US"/>
          </a:p>
        </p:txBody>
      </p:sp>
    </p:spTree>
    <p:extLst>
      <p:ext uri="{BB962C8B-B14F-4D97-AF65-F5344CB8AC3E}">
        <p14:creationId xmlns:p14="http://schemas.microsoft.com/office/powerpoint/2010/main" val="26955531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DF10E076-60ED-4FE0-9A20-D88FE5745B84}" type="slidenum">
              <a:rPr lang="en-US"/>
              <a:pPr/>
              <a:t>‹#›</a:t>
            </a:fld>
            <a:endParaRPr lang="en-US"/>
          </a:p>
        </p:txBody>
      </p:sp>
    </p:spTree>
    <p:extLst>
      <p:ext uri="{BB962C8B-B14F-4D97-AF65-F5344CB8AC3E}">
        <p14:creationId xmlns:p14="http://schemas.microsoft.com/office/powerpoint/2010/main" val="25452058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B75255F9-B99A-49CE-B594-B8F6BB2FC2A8}" type="slidenum">
              <a:rPr lang="en-US"/>
              <a:pPr/>
              <a:t>‹#›</a:t>
            </a:fld>
            <a:endParaRPr lang="en-US"/>
          </a:p>
        </p:txBody>
      </p:sp>
    </p:spTree>
    <p:extLst>
      <p:ext uri="{BB962C8B-B14F-4D97-AF65-F5344CB8AC3E}">
        <p14:creationId xmlns:p14="http://schemas.microsoft.com/office/powerpoint/2010/main" val="15553267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BFD09FD-1107-4256-82AB-BCA7413E73A4}" type="slidenum">
              <a:rPr lang="en-US"/>
              <a:pPr/>
              <a:t>‹#›</a:t>
            </a:fld>
            <a:endParaRPr lang="en-US"/>
          </a:p>
        </p:txBody>
      </p:sp>
    </p:spTree>
    <p:extLst>
      <p:ext uri="{BB962C8B-B14F-4D97-AF65-F5344CB8AC3E}">
        <p14:creationId xmlns:p14="http://schemas.microsoft.com/office/powerpoint/2010/main" val="36444133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1445DD8B-309A-4C66-B4B0-2203B7667FF6}" type="slidenum">
              <a:rPr lang="en-US"/>
              <a:pPr/>
              <a:t>‹#›</a:t>
            </a:fld>
            <a:endParaRPr lang="en-US"/>
          </a:p>
        </p:txBody>
      </p:sp>
    </p:spTree>
    <p:extLst>
      <p:ext uri="{BB962C8B-B14F-4D97-AF65-F5344CB8AC3E}">
        <p14:creationId xmlns:p14="http://schemas.microsoft.com/office/powerpoint/2010/main" val="14257812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E5502C76-82A6-45FF-8CC6-8E9ACEEFBB18}" type="slidenum">
              <a:rPr lang="en-US"/>
              <a:pPr/>
              <a:t>‹#›</a:t>
            </a:fld>
            <a:endParaRPr lang="en-US"/>
          </a:p>
        </p:txBody>
      </p:sp>
    </p:spTree>
    <p:extLst>
      <p:ext uri="{BB962C8B-B14F-4D97-AF65-F5344CB8AC3E}">
        <p14:creationId xmlns:p14="http://schemas.microsoft.com/office/powerpoint/2010/main" val="32720448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C3149F39-DEF9-4BC5-9F36-A991D3C163F5}" type="slidenum">
              <a:rPr lang="en-US"/>
              <a:pPr/>
              <a:t>‹#›</a:t>
            </a:fld>
            <a:endParaRPr lang="en-US"/>
          </a:p>
        </p:txBody>
      </p:sp>
    </p:spTree>
    <p:extLst>
      <p:ext uri="{BB962C8B-B14F-4D97-AF65-F5344CB8AC3E}">
        <p14:creationId xmlns:p14="http://schemas.microsoft.com/office/powerpoint/2010/main" val="175434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20834093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9E4EB1B-1924-4862-A486-D522F0580F86}" type="slidenum">
              <a:rPr lang="en-US"/>
              <a:pPr/>
              <a:t>‹#›</a:t>
            </a:fld>
            <a:endParaRPr lang="en-US"/>
          </a:p>
        </p:txBody>
      </p:sp>
    </p:spTree>
    <p:extLst>
      <p:ext uri="{BB962C8B-B14F-4D97-AF65-F5344CB8AC3E}">
        <p14:creationId xmlns:p14="http://schemas.microsoft.com/office/powerpoint/2010/main" val="15027997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6273C24-96CE-4073-B133-B8AF61C10A8A}" type="slidenum">
              <a:rPr lang="en-US"/>
              <a:pPr/>
              <a:t>‹#›</a:t>
            </a:fld>
            <a:endParaRPr lang="en-US"/>
          </a:p>
        </p:txBody>
      </p:sp>
    </p:spTree>
    <p:extLst>
      <p:ext uri="{BB962C8B-B14F-4D97-AF65-F5344CB8AC3E}">
        <p14:creationId xmlns:p14="http://schemas.microsoft.com/office/powerpoint/2010/main" val="21905292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612FF8FC-9C2B-46F5-9508-8A18DE84B5C2}" type="slidenum">
              <a:rPr lang="en-US"/>
              <a:pPr/>
              <a:t>‹#›</a:t>
            </a:fld>
            <a:endParaRPr lang="en-US"/>
          </a:p>
        </p:txBody>
      </p:sp>
    </p:spTree>
    <p:extLst>
      <p:ext uri="{BB962C8B-B14F-4D97-AF65-F5344CB8AC3E}">
        <p14:creationId xmlns:p14="http://schemas.microsoft.com/office/powerpoint/2010/main" val="35576366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188C217-86E1-453B-A5E3-0AFA590BA5D7}" type="slidenum">
              <a:rPr lang="en-US"/>
              <a:pPr/>
              <a:t>‹#›</a:t>
            </a:fld>
            <a:endParaRPr lang="en-US"/>
          </a:p>
        </p:txBody>
      </p:sp>
    </p:spTree>
    <p:extLst>
      <p:ext uri="{BB962C8B-B14F-4D97-AF65-F5344CB8AC3E}">
        <p14:creationId xmlns:p14="http://schemas.microsoft.com/office/powerpoint/2010/main" val="12172557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AF730A5-F508-4E83-9946-436B3D1889C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C994151-1A38-4840-A2EA-6799C4691FE7}" type="slidenum">
              <a:rPr lang="en-US"/>
              <a:pPr>
                <a:defRPr/>
              </a:pPr>
              <a:t>‹#›</a:t>
            </a:fld>
            <a:endParaRPr lang="en-US"/>
          </a:p>
        </p:txBody>
      </p:sp>
    </p:spTree>
    <p:extLst>
      <p:ext uri="{BB962C8B-B14F-4D97-AF65-F5344CB8AC3E}">
        <p14:creationId xmlns:p14="http://schemas.microsoft.com/office/powerpoint/2010/main" val="34406373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3012986-EC96-4BD4-A565-DCCA0C1FE7F7}"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FE86864-8CC1-40BB-B273-4945FF7F984D}" type="slidenum">
              <a:rPr lang="en-US"/>
              <a:pPr>
                <a:defRPr/>
              </a:pPr>
              <a:t>‹#›</a:t>
            </a:fld>
            <a:endParaRPr lang="en-US"/>
          </a:p>
        </p:txBody>
      </p:sp>
    </p:spTree>
    <p:extLst>
      <p:ext uri="{BB962C8B-B14F-4D97-AF65-F5344CB8AC3E}">
        <p14:creationId xmlns:p14="http://schemas.microsoft.com/office/powerpoint/2010/main" val="31470484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D976796-BEC3-48D1-AA6F-236F14496DCA}"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FCB2EF2F-D128-4F80-88A4-A24DFB3BD6E1}" type="slidenum">
              <a:rPr lang="en-US"/>
              <a:pPr>
                <a:defRPr/>
              </a:pPr>
              <a:t>‹#›</a:t>
            </a:fld>
            <a:endParaRPr lang="en-US"/>
          </a:p>
        </p:txBody>
      </p:sp>
    </p:spTree>
    <p:extLst>
      <p:ext uri="{BB962C8B-B14F-4D97-AF65-F5344CB8AC3E}">
        <p14:creationId xmlns:p14="http://schemas.microsoft.com/office/powerpoint/2010/main" val="18981095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0F571CE-1B89-4407-B53F-413E105707BA}"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E6B3A2FD-9C5D-4E19-848C-4A29F925423A}" type="slidenum">
              <a:rPr lang="en-US"/>
              <a:pPr>
                <a:defRPr/>
              </a:pPr>
              <a:t>‹#›</a:t>
            </a:fld>
            <a:endParaRPr lang="en-US"/>
          </a:p>
        </p:txBody>
      </p:sp>
    </p:spTree>
    <p:extLst>
      <p:ext uri="{BB962C8B-B14F-4D97-AF65-F5344CB8AC3E}">
        <p14:creationId xmlns:p14="http://schemas.microsoft.com/office/powerpoint/2010/main" val="40119930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9BC976F-2578-45DB-B405-3BF20D29CA00}" type="datetimeFigureOut">
              <a:rPr lang="en-US"/>
              <a:pPr>
                <a:defRPr/>
              </a:pPr>
              <a:t>5/20/2016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5879743E-F31E-4AB0-8172-6FDD9503B835}" type="slidenum">
              <a:rPr lang="en-US"/>
              <a:pPr>
                <a:defRPr/>
              </a:pPr>
              <a:t>‹#›</a:t>
            </a:fld>
            <a:endParaRPr lang="en-US"/>
          </a:p>
        </p:txBody>
      </p:sp>
    </p:spTree>
    <p:extLst>
      <p:ext uri="{BB962C8B-B14F-4D97-AF65-F5344CB8AC3E}">
        <p14:creationId xmlns:p14="http://schemas.microsoft.com/office/powerpoint/2010/main" val="1616171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37F9C49-7F62-4157-988B-26AB7F684697}" type="datetimeFigureOut">
              <a:rPr lang="en-US"/>
              <a:pPr>
                <a:defRPr/>
              </a:pPr>
              <a:t>5/20/2016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44B092DA-4F44-4E95-A7BA-D178A91E1622}" type="slidenum">
              <a:rPr lang="en-US"/>
              <a:pPr>
                <a:defRPr/>
              </a:pPr>
              <a:t>‹#›</a:t>
            </a:fld>
            <a:endParaRPr lang="en-US"/>
          </a:p>
        </p:txBody>
      </p:sp>
    </p:spTree>
    <p:extLst>
      <p:ext uri="{BB962C8B-B14F-4D97-AF65-F5344CB8AC3E}">
        <p14:creationId xmlns:p14="http://schemas.microsoft.com/office/powerpoint/2010/main" val="1327142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4053921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1379732-3100-4B9F-9256-5D7DA77D550B}" type="datetimeFigureOut">
              <a:rPr lang="en-US"/>
              <a:pPr>
                <a:defRPr/>
              </a:pPr>
              <a:t>5/20/2016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8AC0FBBA-2C60-4F2D-A42E-7BE7C9523ED3}" type="slidenum">
              <a:rPr lang="en-US"/>
              <a:pPr>
                <a:defRPr/>
              </a:pPr>
              <a:t>‹#›</a:t>
            </a:fld>
            <a:endParaRPr lang="en-US"/>
          </a:p>
        </p:txBody>
      </p:sp>
    </p:spTree>
    <p:extLst>
      <p:ext uri="{BB962C8B-B14F-4D97-AF65-F5344CB8AC3E}">
        <p14:creationId xmlns:p14="http://schemas.microsoft.com/office/powerpoint/2010/main" val="19685176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7C3F496-20CB-4EA6-841F-088E79ED53BD}"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7F2E2205-2EBC-4F63-BC61-98BE03305BCD}" type="slidenum">
              <a:rPr lang="en-US"/>
              <a:pPr>
                <a:defRPr/>
              </a:pPr>
              <a:t>‹#›</a:t>
            </a:fld>
            <a:endParaRPr lang="en-US"/>
          </a:p>
        </p:txBody>
      </p:sp>
    </p:spTree>
    <p:extLst>
      <p:ext uri="{BB962C8B-B14F-4D97-AF65-F5344CB8AC3E}">
        <p14:creationId xmlns:p14="http://schemas.microsoft.com/office/powerpoint/2010/main" val="3593048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6121F03-F834-4741-9723-4EA2A54E74D3}"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F9894B58-3CA0-45DF-96B7-5FA408390922}" type="slidenum">
              <a:rPr lang="en-US"/>
              <a:pPr>
                <a:defRPr/>
              </a:pPr>
              <a:t>‹#›</a:t>
            </a:fld>
            <a:endParaRPr lang="en-US"/>
          </a:p>
        </p:txBody>
      </p:sp>
    </p:spTree>
    <p:extLst>
      <p:ext uri="{BB962C8B-B14F-4D97-AF65-F5344CB8AC3E}">
        <p14:creationId xmlns:p14="http://schemas.microsoft.com/office/powerpoint/2010/main" val="13515205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42D558C-F4D1-41D7-8D6E-BAD006E87ABA}"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6D323F3-73A8-49B1-97FB-BF3A8B6E84C5}" type="slidenum">
              <a:rPr lang="en-US"/>
              <a:pPr>
                <a:defRPr/>
              </a:pPr>
              <a:t>‹#›</a:t>
            </a:fld>
            <a:endParaRPr lang="en-US"/>
          </a:p>
        </p:txBody>
      </p:sp>
    </p:spTree>
    <p:extLst>
      <p:ext uri="{BB962C8B-B14F-4D97-AF65-F5344CB8AC3E}">
        <p14:creationId xmlns:p14="http://schemas.microsoft.com/office/powerpoint/2010/main" val="33317519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02C4D63-FFCE-4ACE-AD32-DC7C2DF3C505}"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A7B0EA26-D8A8-4238-B875-A1644B48483E}" type="slidenum">
              <a:rPr lang="en-US"/>
              <a:pPr>
                <a:defRPr/>
              </a:pPr>
              <a:t>‹#›</a:t>
            </a:fld>
            <a:endParaRPr lang="en-US"/>
          </a:p>
        </p:txBody>
      </p:sp>
    </p:spTree>
    <p:extLst>
      <p:ext uri="{BB962C8B-B14F-4D97-AF65-F5344CB8AC3E}">
        <p14:creationId xmlns:p14="http://schemas.microsoft.com/office/powerpoint/2010/main" val="20894315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9A42D-8B29-4174-8141-1318C89E8A70}" type="slidenum">
              <a:rPr lang="en-US"/>
              <a:pPr>
                <a:defRPr/>
              </a:pPr>
              <a:t>‹#›</a:t>
            </a:fld>
            <a:endParaRPr lang="en-US"/>
          </a:p>
        </p:txBody>
      </p:sp>
    </p:spTree>
    <p:extLst>
      <p:ext uri="{BB962C8B-B14F-4D97-AF65-F5344CB8AC3E}">
        <p14:creationId xmlns:p14="http://schemas.microsoft.com/office/powerpoint/2010/main" val="14496787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D32F9-59D7-4E53-AE94-0923158E9342}" type="slidenum">
              <a:rPr lang="en-US"/>
              <a:pPr>
                <a:defRPr/>
              </a:pPr>
              <a:t>‹#›</a:t>
            </a:fld>
            <a:endParaRPr lang="en-US"/>
          </a:p>
        </p:txBody>
      </p:sp>
    </p:spTree>
    <p:extLst>
      <p:ext uri="{BB962C8B-B14F-4D97-AF65-F5344CB8AC3E}">
        <p14:creationId xmlns:p14="http://schemas.microsoft.com/office/powerpoint/2010/main" val="13036161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FC90D0-1566-4FFB-B7B8-AEB49B71596E}" type="slidenum">
              <a:rPr lang="en-US"/>
              <a:pPr>
                <a:defRPr/>
              </a:pPr>
              <a:t>‹#›</a:t>
            </a:fld>
            <a:endParaRPr lang="en-US"/>
          </a:p>
        </p:txBody>
      </p:sp>
    </p:spTree>
    <p:extLst>
      <p:ext uri="{BB962C8B-B14F-4D97-AF65-F5344CB8AC3E}">
        <p14:creationId xmlns:p14="http://schemas.microsoft.com/office/powerpoint/2010/main" val="30930495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AC421A-B8CF-439F-BAD7-BA7CD198403C}" type="slidenum">
              <a:rPr lang="en-US"/>
              <a:pPr>
                <a:defRPr/>
              </a:pPr>
              <a:t>‹#›</a:t>
            </a:fld>
            <a:endParaRPr lang="en-US"/>
          </a:p>
        </p:txBody>
      </p:sp>
    </p:spTree>
    <p:extLst>
      <p:ext uri="{BB962C8B-B14F-4D97-AF65-F5344CB8AC3E}">
        <p14:creationId xmlns:p14="http://schemas.microsoft.com/office/powerpoint/2010/main" val="41337660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9AEBB9-BF1D-4F97-AB8D-3C1EC4B70B90}" type="slidenum">
              <a:rPr lang="en-US"/>
              <a:pPr>
                <a:defRPr/>
              </a:pPr>
              <a:t>‹#›</a:t>
            </a:fld>
            <a:endParaRPr lang="en-US"/>
          </a:p>
        </p:txBody>
      </p:sp>
    </p:spTree>
    <p:extLst>
      <p:ext uri="{BB962C8B-B14F-4D97-AF65-F5344CB8AC3E}">
        <p14:creationId xmlns:p14="http://schemas.microsoft.com/office/powerpoint/2010/main" val="694633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15446760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E2F480-D318-461E-9309-99A7429E503F}" type="slidenum">
              <a:rPr lang="en-US"/>
              <a:pPr>
                <a:defRPr/>
              </a:pPr>
              <a:t>‹#›</a:t>
            </a:fld>
            <a:endParaRPr lang="en-US"/>
          </a:p>
        </p:txBody>
      </p:sp>
    </p:spTree>
    <p:extLst>
      <p:ext uri="{BB962C8B-B14F-4D97-AF65-F5344CB8AC3E}">
        <p14:creationId xmlns:p14="http://schemas.microsoft.com/office/powerpoint/2010/main" val="7504225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29B40B-016E-445C-835E-69D1D36938D2}" type="slidenum">
              <a:rPr lang="en-US"/>
              <a:pPr>
                <a:defRPr/>
              </a:pPr>
              <a:t>‹#›</a:t>
            </a:fld>
            <a:endParaRPr lang="en-US"/>
          </a:p>
        </p:txBody>
      </p:sp>
    </p:spTree>
    <p:extLst>
      <p:ext uri="{BB962C8B-B14F-4D97-AF65-F5344CB8AC3E}">
        <p14:creationId xmlns:p14="http://schemas.microsoft.com/office/powerpoint/2010/main" val="25703333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5144C9-8D7E-4AF0-B7FA-C9FC8FB08DC6}" type="slidenum">
              <a:rPr lang="en-US"/>
              <a:pPr>
                <a:defRPr/>
              </a:pPr>
              <a:t>‹#›</a:t>
            </a:fld>
            <a:endParaRPr lang="en-US"/>
          </a:p>
        </p:txBody>
      </p:sp>
    </p:spTree>
    <p:extLst>
      <p:ext uri="{BB962C8B-B14F-4D97-AF65-F5344CB8AC3E}">
        <p14:creationId xmlns:p14="http://schemas.microsoft.com/office/powerpoint/2010/main" val="4123200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D80-5003-4F0E-9BD9-7F96BA92B2A1}" type="slidenum">
              <a:rPr lang="en-US"/>
              <a:pPr>
                <a:defRPr/>
              </a:pPr>
              <a:t>‹#›</a:t>
            </a:fld>
            <a:endParaRPr lang="en-US"/>
          </a:p>
        </p:txBody>
      </p:sp>
    </p:spTree>
    <p:extLst>
      <p:ext uri="{BB962C8B-B14F-4D97-AF65-F5344CB8AC3E}">
        <p14:creationId xmlns:p14="http://schemas.microsoft.com/office/powerpoint/2010/main" val="35108322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4554D4-4BB2-4E31-86D4-B29143DC3B1B}" type="slidenum">
              <a:rPr lang="en-US"/>
              <a:pPr>
                <a:defRPr/>
              </a:pPr>
              <a:t>‹#›</a:t>
            </a:fld>
            <a:endParaRPr lang="en-US"/>
          </a:p>
        </p:txBody>
      </p:sp>
    </p:spTree>
    <p:extLst>
      <p:ext uri="{BB962C8B-B14F-4D97-AF65-F5344CB8AC3E}">
        <p14:creationId xmlns:p14="http://schemas.microsoft.com/office/powerpoint/2010/main" val="17884538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C9E75-46B1-441B-A5A9-396E0B447097}" type="slidenum">
              <a:rPr lang="en-US"/>
              <a:pPr>
                <a:defRPr/>
              </a:pPr>
              <a:t>‹#›</a:t>
            </a:fld>
            <a:endParaRPr lang="en-US"/>
          </a:p>
        </p:txBody>
      </p:sp>
    </p:spTree>
    <p:extLst>
      <p:ext uri="{BB962C8B-B14F-4D97-AF65-F5344CB8AC3E}">
        <p14:creationId xmlns:p14="http://schemas.microsoft.com/office/powerpoint/2010/main" val="31546629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AA6DC-2521-470F-B488-9B1ECF9C91BD}" type="slidenum">
              <a:rPr lang="en-US"/>
              <a:pPr>
                <a:defRPr/>
              </a:pPr>
              <a:t>‹#›</a:t>
            </a:fld>
            <a:endParaRPr lang="en-US"/>
          </a:p>
        </p:txBody>
      </p:sp>
    </p:spTree>
    <p:extLst>
      <p:ext uri="{BB962C8B-B14F-4D97-AF65-F5344CB8AC3E}">
        <p14:creationId xmlns:p14="http://schemas.microsoft.com/office/powerpoint/2010/main" val="28269697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12093-2298-45CA-9CE8-9CBA22BED0E5}" type="slidenum">
              <a:rPr lang="en-US"/>
              <a:pPr>
                <a:defRPr/>
              </a:pPr>
              <a:t>‹#›</a:t>
            </a:fld>
            <a:endParaRPr lang="en-US"/>
          </a:p>
        </p:txBody>
      </p:sp>
    </p:spTree>
    <p:extLst>
      <p:ext uri="{BB962C8B-B14F-4D97-AF65-F5344CB8AC3E}">
        <p14:creationId xmlns:p14="http://schemas.microsoft.com/office/powerpoint/2010/main" val="7054264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34F323-43A1-480C-83AE-53BC1DFB2E2D}" type="slidenum">
              <a:rPr lang="en-US"/>
              <a:pPr>
                <a:defRPr/>
              </a:pPr>
              <a:t>‹#›</a:t>
            </a:fld>
            <a:endParaRPr lang="en-US"/>
          </a:p>
        </p:txBody>
      </p:sp>
    </p:spTree>
    <p:extLst>
      <p:ext uri="{BB962C8B-B14F-4D97-AF65-F5344CB8AC3E}">
        <p14:creationId xmlns:p14="http://schemas.microsoft.com/office/powerpoint/2010/main" val="32858081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690"/>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8AF271-14AC-4098-AE25-89C00628EB8F}" type="slidenum">
              <a:rPr lang="en-US"/>
              <a:pPr>
                <a:defRPr/>
              </a:pPr>
              <a:t>‹#›</a:t>
            </a:fld>
            <a:endParaRPr lang="en-US"/>
          </a:p>
        </p:txBody>
      </p:sp>
    </p:spTree>
    <p:extLst>
      <p:ext uri="{BB962C8B-B14F-4D97-AF65-F5344CB8AC3E}">
        <p14:creationId xmlns:p14="http://schemas.microsoft.com/office/powerpoint/2010/main" val="2330102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30372309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65B55-E416-4FAA-9F94-21CDD360D953}" type="slidenum">
              <a:rPr lang="en-US"/>
              <a:pPr>
                <a:defRPr/>
              </a:pPr>
              <a:t>‹#›</a:t>
            </a:fld>
            <a:endParaRPr lang="en-US"/>
          </a:p>
        </p:txBody>
      </p:sp>
    </p:spTree>
    <p:extLst>
      <p:ext uri="{BB962C8B-B14F-4D97-AF65-F5344CB8AC3E}">
        <p14:creationId xmlns:p14="http://schemas.microsoft.com/office/powerpoint/2010/main" val="2569596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12686B-EC35-4D26-B8B4-9870EB80393F}" type="slidenum">
              <a:rPr lang="en-US"/>
              <a:pPr>
                <a:defRPr/>
              </a:pPr>
              <a:t>‹#›</a:t>
            </a:fld>
            <a:endParaRPr lang="en-US"/>
          </a:p>
        </p:txBody>
      </p:sp>
    </p:spTree>
    <p:extLst>
      <p:ext uri="{BB962C8B-B14F-4D97-AF65-F5344CB8AC3E}">
        <p14:creationId xmlns:p14="http://schemas.microsoft.com/office/powerpoint/2010/main" val="34606510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F62B92-6B70-4FFC-BDFD-BB566EAA7CDF}" type="slidenum">
              <a:rPr lang="en-US"/>
              <a:pPr>
                <a:defRPr/>
              </a:pPr>
              <a:t>‹#›</a:t>
            </a:fld>
            <a:endParaRPr lang="en-US"/>
          </a:p>
        </p:txBody>
      </p:sp>
    </p:spTree>
    <p:extLst>
      <p:ext uri="{BB962C8B-B14F-4D97-AF65-F5344CB8AC3E}">
        <p14:creationId xmlns:p14="http://schemas.microsoft.com/office/powerpoint/2010/main" val="9125649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FD73D0-6F4C-4267-98C2-972182023D4A}" type="slidenum">
              <a:rPr lang="en-US"/>
              <a:pPr>
                <a:defRPr/>
              </a:pPr>
              <a:t>‹#›</a:t>
            </a:fld>
            <a:endParaRPr lang="en-US"/>
          </a:p>
        </p:txBody>
      </p:sp>
    </p:spTree>
    <p:extLst>
      <p:ext uri="{BB962C8B-B14F-4D97-AF65-F5344CB8AC3E}">
        <p14:creationId xmlns:p14="http://schemas.microsoft.com/office/powerpoint/2010/main" val="40656056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47F347-F00B-470E-8170-7D457E24C39D}" type="slidenum">
              <a:rPr lang="en-US"/>
              <a:pPr>
                <a:defRPr/>
              </a:pPr>
              <a:t>‹#›</a:t>
            </a:fld>
            <a:endParaRPr lang="en-US"/>
          </a:p>
        </p:txBody>
      </p:sp>
    </p:spTree>
    <p:extLst>
      <p:ext uri="{BB962C8B-B14F-4D97-AF65-F5344CB8AC3E}">
        <p14:creationId xmlns:p14="http://schemas.microsoft.com/office/powerpoint/2010/main" val="40136925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948F08-963E-4080-8A0F-B4E523791B3D}" type="slidenum">
              <a:rPr lang="en-US"/>
              <a:pPr>
                <a:defRPr/>
              </a:pPr>
              <a:t>‹#›</a:t>
            </a:fld>
            <a:endParaRPr lang="en-US"/>
          </a:p>
        </p:txBody>
      </p:sp>
    </p:spTree>
    <p:extLst>
      <p:ext uri="{BB962C8B-B14F-4D97-AF65-F5344CB8AC3E}">
        <p14:creationId xmlns:p14="http://schemas.microsoft.com/office/powerpoint/2010/main" val="36602951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CC6A89-8404-4771-A19F-0CA60F19ADE6}" type="slidenum">
              <a:rPr lang="en-US"/>
              <a:pPr>
                <a:defRPr/>
              </a:pPr>
              <a:t>‹#›</a:t>
            </a:fld>
            <a:endParaRPr lang="en-US"/>
          </a:p>
        </p:txBody>
      </p:sp>
    </p:spTree>
    <p:extLst>
      <p:ext uri="{BB962C8B-B14F-4D97-AF65-F5344CB8AC3E}">
        <p14:creationId xmlns:p14="http://schemas.microsoft.com/office/powerpoint/2010/main" val="30928131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AB6E76-FB3D-474F-9C56-0E7044F66E76}" type="slidenum">
              <a:rPr lang="en-US"/>
              <a:pPr>
                <a:defRPr/>
              </a:pPr>
              <a:t>‹#›</a:t>
            </a:fld>
            <a:endParaRPr lang="en-US"/>
          </a:p>
        </p:txBody>
      </p:sp>
    </p:spTree>
    <p:extLst>
      <p:ext uri="{BB962C8B-B14F-4D97-AF65-F5344CB8AC3E}">
        <p14:creationId xmlns:p14="http://schemas.microsoft.com/office/powerpoint/2010/main" val="35408403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E35B36-B65E-48BF-9888-65A51EE24D3D}" type="slidenum">
              <a:rPr lang="en-US"/>
              <a:pPr>
                <a:defRPr/>
              </a:pPr>
              <a:t>‹#›</a:t>
            </a:fld>
            <a:endParaRPr lang="en-US"/>
          </a:p>
        </p:txBody>
      </p:sp>
    </p:spTree>
    <p:extLst>
      <p:ext uri="{BB962C8B-B14F-4D97-AF65-F5344CB8AC3E}">
        <p14:creationId xmlns:p14="http://schemas.microsoft.com/office/powerpoint/2010/main" val="1046072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3FF91-FD46-490F-A286-DCA230299B8C}" type="slidenum">
              <a:rPr lang="en-US"/>
              <a:pPr>
                <a:defRPr/>
              </a:pPr>
              <a:t>‹#›</a:t>
            </a:fld>
            <a:endParaRPr lang="en-US"/>
          </a:p>
        </p:txBody>
      </p:sp>
    </p:spTree>
    <p:extLst>
      <p:ext uri="{BB962C8B-B14F-4D97-AF65-F5344CB8AC3E}">
        <p14:creationId xmlns:p14="http://schemas.microsoft.com/office/powerpoint/2010/main" val="73325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34890728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F6A2AD-E597-4F6F-8886-6404CFF8BEEB}" type="slidenum">
              <a:rPr lang="en-US"/>
              <a:pPr>
                <a:defRPr/>
              </a:pPr>
              <a:t>‹#›</a:t>
            </a:fld>
            <a:endParaRPr lang="en-US"/>
          </a:p>
        </p:txBody>
      </p:sp>
    </p:spTree>
    <p:extLst>
      <p:ext uri="{BB962C8B-B14F-4D97-AF65-F5344CB8AC3E}">
        <p14:creationId xmlns:p14="http://schemas.microsoft.com/office/powerpoint/2010/main" val="11862296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70BD80-E881-4724-ABD3-6000F13BB9B1}" type="slidenum">
              <a:rPr lang="en-US"/>
              <a:pPr>
                <a:defRPr/>
              </a:pPr>
              <a:t>‹#›</a:t>
            </a:fld>
            <a:endParaRPr lang="en-US"/>
          </a:p>
        </p:txBody>
      </p:sp>
    </p:spTree>
    <p:extLst>
      <p:ext uri="{BB962C8B-B14F-4D97-AF65-F5344CB8AC3E}">
        <p14:creationId xmlns:p14="http://schemas.microsoft.com/office/powerpoint/2010/main" val="1144988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D1913-C40D-416D-B68D-5A1692AFDF9F}" type="slidenum">
              <a:rPr lang="en-US"/>
              <a:pPr>
                <a:defRPr/>
              </a:pPr>
              <a:t>‹#›</a:t>
            </a:fld>
            <a:endParaRPr lang="en-US"/>
          </a:p>
        </p:txBody>
      </p:sp>
    </p:spTree>
    <p:extLst>
      <p:ext uri="{BB962C8B-B14F-4D97-AF65-F5344CB8AC3E}">
        <p14:creationId xmlns:p14="http://schemas.microsoft.com/office/powerpoint/2010/main" val="16411109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463BE-906C-4B14-8980-54CC1FEE0D32}" type="slidenum">
              <a:rPr lang="en-US"/>
              <a:pPr>
                <a:defRPr/>
              </a:pPr>
              <a:t>‹#›</a:t>
            </a:fld>
            <a:endParaRPr lang="en-US"/>
          </a:p>
        </p:txBody>
      </p:sp>
    </p:spTree>
    <p:extLst>
      <p:ext uri="{BB962C8B-B14F-4D97-AF65-F5344CB8AC3E}">
        <p14:creationId xmlns:p14="http://schemas.microsoft.com/office/powerpoint/2010/main" val="3870386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BC70229-9C28-4BEF-8556-21055B040F50}" type="slidenum">
              <a:rPr lang="en-US"/>
              <a:pPr>
                <a:defRPr/>
              </a:pPr>
              <a:t>‹#›</a:t>
            </a:fld>
            <a:endParaRPr lang="en-US"/>
          </a:p>
        </p:txBody>
      </p:sp>
    </p:spTree>
    <p:extLst>
      <p:ext uri="{BB962C8B-B14F-4D97-AF65-F5344CB8AC3E}">
        <p14:creationId xmlns:p14="http://schemas.microsoft.com/office/powerpoint/2010/main" val="18399487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129581-4F60-4B01-9606-9E1F6BD37015}" type="slidenum">
              <a:rPr lang="en-US"/>
              <a:pPr/>
              <a:t>‹#›</a:t>
            </a:fld>
            <a:endParaRPr lang="en-US"/>
          </a:p>
        </p:txBody>
      </p:sp>
    </p:spTree>
    <p:extLst>
      <p:ext uri="{BB962C8B-B14F-4D97-AF65-F5344CB8AC3E}">
        <p14:creationId xmlns:p14="http://schemas.microsoft.com/office/powerpoint/2010/main" val="27044239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A8169D-21B0-4E11-87EB-A3A72531F4AC}" type="slidenum">
              <a:rPr lang="en-US"/>
              <a:pPr/>
              <a:t>‹#›</a:t>
            </a:fld>
            <a:endParaRPr lang="en-US"/>
          </a:p>
        </p:txBody>
      </p:sp>
    </p:spTree>
    <p:extLst>
      <p:ext uri="{BB962C8B-B14F-4D97-AF65-F5344CB8AC3E}">
        <p14:creationId xmlns:p14="http://schemas.microsoft.com/office/powerpoint/2010/main" val="421031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4D637BC-3FF2-4C15-A879-9B4235D1C332}" type="slidenum">
              <a:rPr lang="en-US"/>
              <a:pPr/>
              <a:t>‹#›</a:t>
            </a:fld>
            <a:endParaRPr lang="en-US"/>
          </a:p>
        </p:txBody>
      </p:sp>
    </p:spTree>
    <p:extLst>
      <p:ext uri="{BB962C8B-B14F-4D97-AF65-F5344CB8AC3E}">
        <p14:creationId xmlns:p14="http://schemas.microsoft.com/office/powerpoint/2010/main" val="8296085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1766C6-2803-45AF-892C-7C522E7108A4}" type="slidenum">
              <a:rPr lang="en-US"/>
              <a:pPr/>
              <a:t>‹#›</a:t>
            </a:fld>
            <a:endParaRPr lang="en-US"/>
          </a:p>
        </p:txBody>
      </p:sp>
    </p:spTree>
    <p:extLst>
      <p:ext uri="{BB962C8B-B14F-4D97-AF65-F5344CB8AC3E}">
        <p14:creationId xmlns:p14="http://schemas.microsoft.com/office/powerpoint/2010/main" val="11222400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3A50570-E0C8-4415-B1F4-24DA38DDE672}" type="slidenum">
              <a:rPr lang="en-US"/>
              <a:pPr/>
              <a:t>‹#›</a:t>
            </a:fld>
            <a:endParaRPr lang="en-US"/>
          </a:p>
        </p:txBody>
      </p:sp>
    </p:spTree>
    <p:extLst>
      <p:ext uri="{BB962C8B-B14F-4D97-AF65-F5344CB8AC3E}">
        <p14:creationId xmlns:p14="http://schemas.microsoft.com/office/powerpoint/2010/main" val="365396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14586889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E226AA-60F8-47D9-A257-58FFBDC4338E}" type="slidenum">
              <a:rPr lang="en-US"/>
              <a:pPr/>
              <a:t>‹#›</a:t>
            </a:fld>
            <a:endParaRPr lang="en-US"/>
          </a:p>
        </p:txBody>
      </p:sp>
    </p:spTree>
    <p:extLst>
      <p:ext uri="{BB962C8B-B14F-4D97-AF65-F5344CB8AC3E}">
        <p14:creationId xmlns:p14="http://schemas.microsoft.com/office/powerpoint/2010/main" val="23606449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266E09F-A3CA-47FD-BAE9-9638B6378D27}" type="slidenum">
              <a:rPr lang="en-US"/>
              <a:pPr/>
              <a:t>‹#›</a:t>
            </a:fld>
            <a:endParaRPr lang="en-US"/>
          </a:p>
        </p:txBody>
      </p:sp>
    </p:spTree>
    <p:extLst>
      <p:ext uri="{BB962C8B-B14F-4D97-AF65-F5344CB8AC3E}">
        <p14:creationId xmlns:p14="http://schemas.microsoft.com/office/powerpoint/2010/main" val="32564146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9E281E-E28A-4833-8F59-0C58EA77401C}" type="slidenum">
              <a:rPr lang="en-US"/>
              <a:pPr/>
              <a:t>‹#›</a:t>
            </a:fld>
            <a:endParaRPr lang="en-US"/>
          </a:p>
        </p:txBody>
      </p:sp>
    </p:spTree>
    <p:extLst>
      <p:ext uri="{BB962C8B-B14F-4D97-AF65-F5344CB8AC3E}">
        <p14:creationId xmlns:p14="http://schemas.microsoft.com/office/powerpoint/2010/main" val="39174346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A105D7B-4BD7-42E4-A1CD-9F9A4CFD0CDE}" type="slidenum">
              <a:rPr lang="en-US"/>
              <a:pPr/>
              <a:t>‹#›</a:t>
            </a:fld>
            <a:endParaRPr lang="en-US"/>
          </a:p>
        </p:txBody>
      </p:sp>
    </p:spTree>
    <p:extLst>
      <p:ext uri="{BB962C8B-B14F-4D97-AF65-F5344CB8AC3E}">
        <p14:creationId xmlns:p14="http://schemas.microsoft.com/office/powerpoint/2010/main" val="12035512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82D05B-FB3E-4157-978C-851975AB1B8E}" type="slidenum">
              <a:rPr lang="en-US"/>
              <a:pPr/>
              <a:t>‹#›</a:t>
            </a:fld>
            <a:endParaRPr lang="en-US"/>
          </a:p>
        </p:txBody>
      </p:sp>
    </p:spTree>
    <p:extLst>
      <p:ext uri="{BB962C8B-B14F-4D97-AF65-F5344CB8AC3E}">
        <p14:creationId xmlns:p14="http://schemas.microsoft.com/office/powerpoint/2010/main" val="19519949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085C73-15B8-4524-8359-C210CD9EC6A9}" type="slidenum">
              <a:rPr lang="en-US"/>
              <a:pPr/>
              <a:t>‹#›</a:t>
            </a:fld>
            <a:endParaRPr lang="en-US"/>
          </a:p>
        </p:txBody>
      </p:sp>
    </p:spTree>
    <p:extLst>
      <p:ext uri="{BB962C8B-B14F-4D97-AF65-F5344CB8AC3E}">
        <p14:creationId xmlns:p14="http://schemas.microsoft.com/office/powerpoint/2010/main" val="11441039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4BE92E-3CA2-4F6A-BCDB-1D4975EB6211}" type="slidenum">
              <a:rPr lang="en-US"/>
              <a:pPr/>
              <a:t>‹#›</a:t>
            </a:fld>
            <a:endParaRPr lang="en-US"/>
          </a:p>
        </p:txBody>
      </p:sp>
    </p:spTree>
    <p:extLst>
      <p:ext uri="{BB962C8B-B14F-4D97-AF65-F5344CB8AC3E}">
        <p14:creationId xmlns:p14="http://schemas.microsoft.com/office/powerpoint/2010/main" val="25788758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5ECB5CD-9D2A-41FE-9DCF-F23AEEE37FE5}" type="slidenum">
              <a:rPr lang="en-US"/>
              <a:pPr/>
              <a:t>‹#›</a:t>
            </a:fld>
            <a:endParaRPr lang="en-US"/>
          </a:p>
        </p:txBody>
      </p:sp>
    </p:spTree>
    <p:extLst>
      <p:ext uri="{BB962C8B-B14F-4D97-AF65-F5344CB8AC3E}">
        <p14:creationId xmlns:p14="http://schemas.microsoft.com/office/powerpoint/2010/main" val="27928046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4BC342FA-AF63-444D-B889-0073E527B295}" type="slidenum">
              <a:rPr lang="en-US"/>
              <a:pPr/>
              <a:t>‹#›</a:t>
            </a:fld>
            <a:endParaRPr lang="en-US"/>
          </a:p>
        </p:txBody>
      </p:sp>
    </p:spTree>
    <p:extLst>
      <p:ext uri="{BB962C8B-B14F-4D97-AF65-F5344CB8AC3E}">
        <p14:creationId xmlns:p14="http://schemas.microsoft.com/office/powerpoint/2010/main" val="26329103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690"/>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E48C05B-8DEA-4230-8454-2AA2E9F4D5A3}" type="slidenum">
              <a:rPr lang="en-US"/>
              <a:pPr/>
              <a:t>‹#›</a:t>
            </a:fld>
            <a:endParaRPr lang="en-US"/>
          </a:p>
        </p:txBody>
      </p:sp>
    </p:spTree>
    <p:extLst>
      <p:ext uri="{BB962C8B-B14F-4D97-AF65-F5344CB8AC3E}">
        <p14:creationId xmlns:p14="http://schemas.microsoft.com/office/powerpoint/2010/main" val="280996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1775293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38959962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CE8E3B-6DD4-4717-9418-577ED272C1E7}" type="slidenum">
              <a:rPr lang="en-US"/>
              <a:pPr/>
              <a:t>‹#›</a:t>
            </a:fld>
            <a:endParaRPr lang="en-US"/>
          </a:p>
        </p:txBody>
      </p:sp>
    </p:spTree>
    <p:extLst>
      <p:ext uri="{BB962C8B-B14F-4D97-AF65-F5344CB8AC3E}">
        <p14:creationId xmlns:p14="http://schemas.microsoft.com/office/powerpoint/2010/main" val="30376344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2EC61D-C040-4899-A8D3-A9BAADFBD56B}" type="slidenum">
              <a:rPr lang="en-US"/>
              <a:pPr/>
              <a:t>‹#›</a:t>
            </a:fld>
            <a:endParaRPr lang="en-US"/>
          </a:p>
        </p:txBody>
      </p:sp>
    </p:spTree>
    <p:extLst>
      <p:ext uri="{BB962C8B-B14F-4D97-AF65-F5344CB8AC3E}">
        <p14:creationId xmlns:p14="http://schemas.microsoft.com/office/powerpoint/2010/main" val="9599048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CBE659-3EEE-4EF1-AB00-F0C47BC64C10}" type="slidenum">
              <a:rPr lang="en-US"/>
              <a:pPr/>
              <a:t>‹#›</a:t>
            </a:fld>
            <a:endParaRPr lang="en-US"/>
          </a:p>
        </p:txBody>
      </p:sp>
    </p:spTree>
    <p:extLst>
      <p:ext uri="{BB962C8B-B14F-4D97-AF65-F5344CB8AC3E}">
        <p14:creationId xmlns:p14="http://schemas.microsoft.com/office/powerpoint/2010/main" val="4009815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96233B-84B1-458E-B1E2-B65FFCF22D99}" type="slidenum">
              <a:rPr lang="en-US"/>
              <a:pPr/>
              <a:t>‹#›</a:t>
            </a:fld>
            <a:endParaRPr lang="en-US"/>
          </a:p>
        </p:txBody>
      </p:sp>
    </p:spTree>
    <p:extLst>
      <p:ext uri="{BB962C8B-B14F-4D97-AF65-F5344CB8AC3E}">
        <p14:creationId xmlns:p14="http://schemas.microsoft.com/office/powerpoint/2010/main" val="37733405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8EDD78-2E9D-4C7D-99A0-B3F640D6EDEF}" type="slidenum">
              <a:rPr lang="en-US"/>
              <a:pPr/>
              <a:t>‹#›</a:t>
            </a:fld>
            <a:endParaRPr lang="en-US"/>
          </a:p>
        </p:txBody>
      </p:sp>
    </p:spTree>
    <p:extLst>
      <p:ext uri="{BB962C8B-B14F-4D97-AF65-F5344CB8AC3E}">
        <p14:creationId xmlns:p14="http://schemas.microsoft.com/office/powerpoint/2010/main" val="26456923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8A31D8F-ECBE-48A7-BD3C-4EA0BE3BE622}" type="slidenum">
              <a:rPr lang="en-US"/>
              <a:pPr/>
              <a:t>‹#›</a:t>
            </a:fld>
            <a:endParaRPr lang="en-US"/>
          </a:p>
        </p:txBody>
      </p:sp>
    </p:spTree>
    <p:extLst>
      <p:ext uri="{BB962C8B-B14F-4D97-AF65-F5344CB8AC3E}">
        <p14:creationId xmlns:p14="http://schemas.microsoft.com/office/powerpoint/2010/main" val="19669177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3DFB57F-4391-4560-BB3F-DE593A491EC3}" type="slidenum">
              <a:rPr lang="en-US"/>
              <a:pPr/>
              <a:t>‹#›</a:t>
            </a:fld>
            <a:endParaRPr lang="en-US"/>
          </a:p>
        </p:txBody>
      </p:sp>
    </p:spTree>
    <p:extLst>
      <p:ext uri="{BB962C8B-B14F-4D97-AF65-F5344CB8AC3E}">
        <p14:creationId xmlns:p14="http://schemas.microsoft.com/office/powerpoint/2010/main" val="30174488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120CDB-AEF0-4429-92A3-5158DF0FF6CF}" type="slidenum">
              <a:rPr lang="en-US"/>
              <a:pPr/>
              <a:t>‹#›</a:t>
            </a:fld>
            <a:endParaRPr lang="en-US"/>
          </a:p>
        </p:txBody>
      </p:sp>
    </p:spTree>
    <p:extLst>
      <p:ext uri="{BB962C8B-B14F-4D97-AF65-F5344CB8AC3E}">
        <p14:creationId xmlns:p14="http://schemas.microsoft.com/office/powerpoint/2010/main" val="3183979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8F4F28-BEB0-4BDF-B40A-76CF7F7D3879}" type="slidenum">
              <a:rPr lang="en-US"/>
              <a:pPr/>
              <a:t>‹#›</a:t>
            </a:fld>
            <a:endParaRPr lang="en-US"/>
          </a:p>
        </p:txBody>
      </p:sp>
    </p:spTree>
    <p:extLst>
      <p:ext uri="{BB962C8B-B14F-4D97-AF65-F5344CB8AC3E}">
        <p14:creationId xmlns:p14="http://schemas.microsoft.com/office/powerpoint/2010/main" val="29085373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D355FD-95CD-410B-A45C-40D3EFE665B5}" type="slidenum">
              <a:rPr lang="en-US"/>
              <a:pPr/>
              <a:t>‹#›</a:t>
            </a:fld>
            <a:endParaRPr lang="en-US"/>
          </a:p>
        </p:txBody>
      </p:sp>
    </p:spTree>
    <p:extLst>
      <p:ext uri="{BB962C8B-B14F-4D97-AF65-F5344CB8AC3E}">
        <p14:creationId xmlns:p14="http://schemas.microsoft.com/office/powerpoint/2010/main" val="3102123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40004076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7E1B17-EF0B-47EF-B9DE-37DC8457BA6E}" type="slidenum">
              <a:rPr lang="en-US"/>
              <a:pPr/>
              <a:t>‹#›</a:t>
            </a:fld>
            <a:endParaRPr lang="en-US"/>
          </a:p>
        </p:txBody>
      </p:sp>
    </p:spTree>
    <p:extLst>
      <p:ext uri="{BB962C8B-B14F-4D97-AF65-F5344CB8AC3E}">
        <p14:creationId xmlns:p14="http://schemas.microsoft.com/office/powerpoint/2010/main" val="24010461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9209FC1-F2F0-464D-AF77-E2B3FECFF8A6}" type="slidenum">
              <a:rPr lang="en-US"/>
              <a:pPr/>
              <a:t>‹#›</a:t>
            </a:fld>
            <a:endParaRPr lang="en-US"/>
          </a:p>
        </p:txBody>
      </p:sp>
    </p:spTree>
    <p:extLst>
      <p:ext uri="{BB962C8B-B14F-4D97-AF65-F5344CB8AC3E}">
        <p14:creationId xmlns:p14="http://schemas.microsoft.com/office/powerpoint/2010/main" val="2453900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7FAD71A-265D-4AA0-9F33-37A880B01111}" type="slidenum">
              <a:rPr lang="en-US"/>
              <a:pPr/>
              <a:t>‹#›</a:t>
            </a:fld>
            <a:endParaRPr lang="en-US"/>
          </a:p>
        </p:txBody>
      </p:sp>
    </p:spTree>
    <p:extLst>
      <p:ext uri="{BB962C8B-B14F-4D97-AF65-F5344CB8AC3E}">
        <p14:creationId xmlns:p14="http://schemas.microsoft.com/office/powerpoint/2010/main" val="31584327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84001B-9D02-4AB4-AB39-DF5F034DBEFB}" type="slidenum">
              <a:rPr lang="en-US"/>
              <a:pPr/>
              <a:t>‹#›</a:t>
            </a:fld>
            <a:endParaRPr lang="en-US"/>
          </a:p>
        </p:txBody>
      </p:sp>
    </p:spTree>
    <p:extLst>
      <p:ext uri="{BB962C8B-B14F-4D97-AF65-F5344CB8AC3E}">
        <p14:creationId xmlns:p14="http://schemas.microsoft.com/office/powerpoint/2010/main" val="10466983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422B2C-975C-4DD9-A717-A8B66BB141D2}"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3BA19C23-F1E5-4F87-8DDB-DE5FD5E4BF21}" type="slidenum">
              <a:rPr lang="en-US"/>
              <a:pPr>
                <a:defRPr/>
              </a:pPr>
              <a:t>‹#›</a:t>
            </a:fld>
            <a:endParaRPr lang="en-US"/>
          </a:p>
        </p:txBody>
      </p:sp>
    </p:spTree>
    <p:extLst>
      <p:ext uri="{BB962C8B-B14F-4D97-AF65-F5344CB8AC3E}">
        <p14:creationId xmlns:p14="http://schemas.microsoft.com/office/powerpoint/2010/main" val="26370164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FD929B0-189B-49F9-B52D-B3E06E42EAA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C560A0BF-50FA-4950-87B5-28D76DD62323}" type="slidenum">
              <a:rPr lang="en-US"/>
              <a:pPr>
                <a:defRPr/>
              </a:pPr>
              <a:t>‹#›</a:t>
            </a:fld>
            <a:endParaRPr lang="en-US"/>
          </a:p>
        </p:txBody>
      </p:sp>
    </p:spTree>
    <p:extLst>
      <p:ext uri="{BB962C8B-B14F-4D97-AF65-F5344CB8AC3E}">
        <p14:creationId xmlns:p14="http://schemas.microsoft.com/office/powerpoint/2010/main" val="30264142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39CAE5E-07AE-4241-96E9-40418FBB3BE4}"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87058836-2B0A-4CD0-B4A9-FCA9A7A7DC68}" type="slidenum">
              <a:rPr lang="en-US"/>
              <a:pPr>
                <a:defRPr/>
              </a:pPr>
              <a:t>‹#›</a:t>
            </a:fld>
            <a:endParaRPr lang="en-US"/>
          </a:p>
        </p:txBody>
      </p:sp>
    </p:spTree>
    <p:extLst>
      <p:ext uri="{BB962C8B-B14F-4D97-AF65-F5344CB8AC3E}">
        <p14:creationId xmlns:p14="http://schemas.microsoft.com/office/powerpoint/2010/main" val="22743048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26EC43-3A44-4523-A73D-A9990FAB0272}"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4664AA9D-AE03-48E0-81F2-93DE03223F82}" type="slidenum">
              <a:rPr lang="en-US"/>
              <a:pPr>
                <a:defRPr/>
              </a:pPr>
              <a:t>‹#›</a:t>
            </a:fld>
            <a:endParaRPr lang="en-US"/>
          </a:p>
        </p:txBody>
      </p:sp>
    </p:spTree>
    <p:extLst>
      <p:ext uri="{BB962C8B-B14F-4D97-AF65-F5344CB8AC3E}">
        <p14:creationId xmlns:p14="http://schemas.microsoft.com/office/powerpoint/2010/main" val="7969207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CF27F30-AE99-4DEB-B1D4-FA882AEC74D0}" type="datetimeFigureOut">
              <a:rPr lang="en-US"/>
              <a:pPr>
                <a:defRPr/>
              </a:pPr>
              <a:t>5/20/2016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D26F99D2-6B2C-4242-B257-D5B35A8CAF88}" type="slidenum">
              <a:rPr lang="en-US"/>
              <a:pPr>
                <a:defRPr/>
              </a:pPr>
              <a:t>‹#›</a:t>
            </a:fld>
            <a:endParaRPr lang="en-US"/>
          </a:p>
        </p:txBody>
      </p:sp>
    </p:spTree>
    <p:extLst>
      <p:ext uri="{BB962C8B-B14F-4D97-AF65-F5344CB8AC3E}">
        <p14:creationId xmlns:p14="http://schemas.microsoft.com/office/powerpoint/2010/main" val="9956319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C877073-09C2-434F-863A-460BE284DA9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0E9942AE-8EE2-492F-B5AE-3F5A9A041B62}" type="slidenum">
              <a:rPr lang="en-US"/>
              <a:pPr>
                <a:defRPr/>
              </a:pPr>
              <a:t>‹#›</a:t>
            </a:fld>
            <a:endParaRPr lang="en-US"/>
          </a:p>
        </p:txBody>
      </p:sp>
    </p:spTree>
    <p:extLst>
      <p:ext uri="{BB962C8B-B14F-4D97-AF65-F5344CB8AC3E}">
        <p14:creationId xmlns:p14="http://schemas.microsoft.com/office/powerpoint/2010/main" val="3865337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32722703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6AB98B-7DF4-467E-9FC0-798B0D8AE5D8}" type="datetimeFigureOut">
              <a:rPr lang="en-US"/>
              <a:pPr>
                <a:defRPr/>
              </a:pPr>
              <a:t>5/20/2016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9EEDD5E-72F7-44AA-B13F-7153D47A123B}" type="slidenum">
              <a:rPr lang="en-US"/>
              <a:pPr>
                <a:defRPr/>
              </a:pPr>
              <a:t>‹#›</a:t>
            </a:fld>
            <a:endParaRPr lang="en-US"/>
          </a:p>
        </p:txBody>
      </p:sp>
    </p:spTree>
    <p:extLst>
      <p:ext uri="{BB962C8B-B14F-4D97-AF65-F5344CB8AC3E}">
        <p14:creationId xmlns:p14="http://schemas.microsoft.com/office/powerpoint/2010/main" val="7994297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584A49-4288-44B8-8279-A9DD7D51ECD2}"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01B69FC-E4EB-490A-BDE9-619B419D407C}" type="slidenum">
              <a:rPr lang="en-US"/>
              <a:pPr>
                <a:defRPr/>
              </a:pPr>
              <a:t>‹#›</a:t>
            </a:fld>
            <a:endParaRPr lang="en-US"/>
          </a:p>
        </p:txBody>
      </p:sp>
    </p:spTree>
    <p:extLst>
      <p:ext uri="{BB962C8B-B14F-4D97-AF65-F5344CB8AC3E}">
        <p14:creationId xmlns:p14="http://schemas.microsoft.com/office/powerpoint/2010/main" val="32639287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4E21257-BD6A-48C7-B359-0984162E9160}"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97F19046-AB95-448F-A651-2A5A0C6B2B92}" type="slidenum">
              <a:rPr lang="en-US"/>
              <a:pPr>
                <a:defRPr/>
              </a:pPr>
              <a:t>‹#›</a:t>
            </a:fld>
            <a:endParaRPr lang="en-US"/>
          </a:p>
        </p:txBody>
      </p:sp>
    </p:spTree>
    <p:extLst>
      <p:ext uri="{BB962C8B-B14F-4D97-AF65-F5344CB8AC3E}">
        <p14:creationId xmlns:p14="http://schemas.microsoft.com/office/powerpoint/2010/main" val="40223344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9D82776-53F9-4E88-9970-1087FF351C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2A3FF5C-F546-4884-8D4F-0EE765695C21}" type="slidenum">
              <a:rPr lang="en-US"/>
              <a:pPr>
                <a:defRPr/>
              </a:pPr>
              <a:t>‹#›</a:t>
            </a:fld>
            <a:endParaRPr lang="en-US"/>
          </a:p>
        </p:txBody>
      </p:sp>
    </p:spTree>
    <p:extLst>
      <p:ext uri="{BB962C8B-B14F-4D97-AF65-F5344CB8AC3E}">
        <p14:creationId xmlns:p14="http://schemas.microsoft.com/office/powerpoint/2010/main" val="38698765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21858F5-DCC4-41C9-BBB7-0A165AE8BD75}"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917966-D335-4953-9694-EAE6C6789523}" type="slidenum">
              <a:rPr lang="en-US"/>
              <a:pPr>
                <a:defRPr/>
              </a:pPr>
              <a:t>‹#›</a:t>
            </a:fld>
            <a:endParaRPr lang="en-US"/>
          </a:p>
        </p:txBody>
      </p:sp>
    </p:spTree>
    <p:extLst>
      <p:ext uri="{BB962C8B-B14F-4D97-AF65-F5344CB8AC3E}">
        <p14:creationId xmlns:p14="http://schemas.microsoft.com/office/powerpoint/2010/main" val="10015721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298076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5947567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7709488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87212901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27458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7789581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6238788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764610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793351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5862073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0287332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6793882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38856674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4147939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38718088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2259910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19275895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288294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24367036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4403353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41087351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9390195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26954798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1487561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fld id="{B88358A6-0651-4242-AFDB-B7DF6F198882}" type="slidenum">
              <a:rPr lang="en-US"/>
              <a:pPr/>
              <a:t>‹#›</a:t>
            </a:fld>
            <a:endParaRPr lang="en-US"/>
          </a:p>
        </p:txBody>
      </p:sp>
    </p:spTree>
    <p:extLst>
      <p:ext uri="{BB962C8B-B14F-4D97-AF65-F5344CB8AC3E}">
        <p14:creationId xmlns:p14="http://schemas.microsoft.com/office/powerpoint/2010/main" val="5435155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A0702417-4D99-430E-9BEE-B2D53249A84D}" type="slidenum">
              <a:rPr lang="en-US"/>
              <a:pPr/>
              <a:t>‹#›</a:t>
            </a:fld>
            <a:endParaRPr lang="en-US"/>
          </a:p>
        </p:txBody>
      </p:sp>
    </p:spTree>
    <p:extLst>
      <p:ext uri="{BB962C8B-B14F-4D97-AF65-F5344CB8AC3E}">
        <p14:creationId xmlns:p14="http://schemas.microsoft.com/office/powerpoint/2010/main" val="23303596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76BCAF50-E223-4554-9AF4-131726AA8718}" type="slidenum">
              <a:rPr lang="en-US"/>
              <a:pPr/>
              <a:t>‹#›</a:t>
            </a:fld>
            <a:endParaRPr lang="en-US"/>
          </a:p>
        </p:txBody>
      </p:sp>
    </p:spTree>
    <p:extLst>
      <p:ext uri="{BB962C8B-B14F-4D97-AF65-F5344CB8AC3E}">
        <p14:creationId xmlns:p14="http://schemas.microsoft.com/office/powerpoint/2010/main" val="2133126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8865353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431AABE2-C333-4536-8DC5-D4F204373EBD}" type="slidenum">
              <a:rPr lang="en-US"/>
              <a:pPr/>
              <a:t>‹#›</a:t>
            </a:fld>
            <a:endParaRPr lang="en-US"/>
          </a:p>
        </p:txBody>
      </p:sp>
    </p:spTree>
    <p:extLst>
      <p:ext uri="{BB962C8B-B14F-4D97-AF65-F5344CB8AC3E}">
        <p14:creationId xmlns:p14="http://schemas.microsoft.com/office/powerpoint/2010/main" val="27226881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F1EDA74F-FB48-460A-8FCB-E0C638FE26E2}" type="slidenum">
              <a:rPr lang="en-US"/>
              <a:pPr/>
              <a:t>‹#›</a:t>
            </a:fld>
            <a:endParaRPr lang="en-US"/>
          </a:p>
        </p:txBody>
      </p:sp>
    </p:spTree>
    <p:extLst>
      <p:ext uri="{BB962C8B-B14F-4D97-AF65-F5344CB8AC3E}">
        <p14:creationId xmlns:p14="http://schemas.microsoft.com/office/powerpoint/2010/main" val="5926013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F59E9841-412B-4B73-A801-B2613C6407DF}" type="slidenum">
              <a:rPr lang="en-US"/>
              <a:pPr/>
              <a:t>‹#›</a:t>
            </a:fld>
            <a:endParaRPr lang="en-US"/>
          </a:p>
        </p:txBody>
      </p:sp>
    </p:spTree>
    <p:extLst>
      <p:ext uri="{BB962C8B-B14F-4D97-AF65-F5344CB8AC3E}">
        <p14:creationId xmlns:p14="http://schemas.microsoft.com/office/powerpoint/2010/main" val="34929482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BF783E65-2D54-4231-9F83-8E4B3C91446F}" type="slidenum">
              <a:rPr lang="en-US"/>
              <a:pPr/>
              <a:t>‹#›</a:t>
            </a:fld>
            <a:endParaRPr lang="en-US"/>
          </a:p>
        </p:txBody>
      </p:sp>
    </p:spTree>
    <p:extLst>
      <p:ext uri="{BB962C8B-B14F-4D97-AF65-F5344CB8AC3E}">
        <p14:creationId xmlns:p14="http://schemas.microsoft.com/office/powerpoint/2010/main" val="25328629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E4E353B2-C044-49F3-ABD5-F24DE80CD579}" type="slidenum">
              <a:rPr lang="en-US"/>
              <a:pPr/>
              <a:t>‹#›</a:t>
            </a:fld>
            <a:endParaRPr lang="en-US"/>
          </a:p>
        </p:txBody>
      </p:sp>
    </p:spTree>
    <p:extLst>
      <p:ext uri="{BB962C8B-B14F-4D97-AF65-F5344CB8AC3E}">
        <p14:creationId xmlns:p14="http://schemas.microsoft.com/office/powerpoint/2010/main" val="13862846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5689B591-97EF-466B-B2F2-D38F5184E24C}" type="slidenum">
              <a:rPr lang="en-US"/>
              <a:pPr/>
              <a:t>‹#›</a:t>
            </a:fld>
            <a:endParaRPr lang="en-US"/>
          </a:p>
        </p:txBody>
      </p:sp>
    </p:spTree>
    <p:extLst>
      <p:ext uri="{BB962C8B-B14F-4D97-AF65-F5344CB8AC3E}">
        <p14:creationId xmlns:p14="http://schemas.microsoft.com/office/powerpoint/2010/main" val="16702336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ECD027EF-D115-44B0-B875-E78084CFC8D4}" type="slidenum">
              <a:rPr lang="en-US"/>
              <a:pPr/>
              <a:t>‹#›</a:t>
            </a:fld>
            <a:endParaRPr lang="en-US"/>
          </a:p>
        </p:txBody>
      </p:sp>
    </p:spTree>
    <p:extLst>
      <p:ext uri="{BB962C8B-B14F-4D97-AF65-F5344CB8AC3E}">
        <p14:creationId xmlns:p14="http://schemas.microsoft.com/office/powerpoint/2010/main" val="37129962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07DC173-EAD9-4DBC-BB6A-EC2F1D75E823}" type="slidenum">
              <a:rPr lang="en-US"/>
              <a:pPr/>
              <a:t>‹#›</a:t>
            </a:fld>
            <a:endParaRPr lang="en-US"/>
          </a:p>
        </p:txBody>
      </p:sp>
    </p:spTree>
    <p:extLst>
      <p:ext uri="{BB962C8B-B14F-4D97-AF65-F5344CB8AC3E}">
        <p14:creationId xmlns:p14="http://schemas.microsoft.com/office/powerpoint/2010/main" val="28654927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96E7C0A-6AE4-481D-B9D6-E8490AE7E4CB}" type="slidenum">
              <a:rPr lang="en-US"/>
              <a:pPr/>
              <a:t>‹#›</a:t>
            </a:fld>
            <a:endParaRPr lang="en-US"/>
          </a:p>
        </p:txBody>
      </p:sp>
    </p:spTree>
    <p:extLst>
      <p:ext uri="{BB962C8B-B14F-4D97-AF65-F5344CB8AC3E}">
        <p14:creationId xmlns:p14="http://schemas.microsoft.com/office/powerpoint/2010/main" val="228449739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16D95EE2-3E0E-43E6-8428-FB2FBB34762D}" type="slidenum">
              <a:rPr lang="en-US"/>
              <a:pPr/>
              <a:t>‹#›</a:t>
            </a:fld>
            <a:endParaRPr lang="en-US"/>
          </a:p>
        </p:txBody>
      </p:sp>
    </p:spTree>
    <p:extLst>
      <p:ext uri="{BB962C8B-B14F-4D97-AF65-F5344CB8AC3E}">
        <p14:creationId xmlns:p14="http://schemas.microsoft.com/office/powerpoint/2010/main" val="3344415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383748338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642DCB9-4560-4F5F-938B-77888B09159B}" type="slidenum">
              <a:rPr lang="en-US"/>
              <a:pPr/>
              <a:t>‹#›</a:t>
            </a:fld>
            <a:endParaRPr lang="en-US"/>
          </a:p>
        </p:txBody>
      </p:sp>
    </p:spTree>
    <p:extLst>
      <p:ext uri="{BB962C8B-B14F-4D97-AF65-F5344CB8AC3E}">
        <p14:creationId xmlns:p14="http://schemas.microsoft.com/office/powerpoint/2010/main" val="36053734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55C578A-F8DF-4104-BC3B-AAC6C9A757E5}"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A9C900E-80FE-4CF5-A503-57DBD2E9EF09}" type="slidenum">
              <a:rPr lang="en-US"/>
              <a:pPr>
                <a:defRPr/>
              </a:pPr>
              <a:t>‹#›</a:t>
            </a:fld>
            <a:endParaRPr lang="en-US"/>
          </a:p>
        </p:txBody>
      </p:sp>
    </p:spTree>
    <p:extLst>
      <p:ext uri="{BB962C8B-B14F-4D97-AF65-F5344CB8AC3E}">
        <p14:creationId xmlns:p14="http://schemas.microsoft.com/office/powerpoint/2010/main" val="25353314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46B7DC6-3E50-4D56-A69D-CE49AED2A8F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493E891-285E-4ECC-B1FF-F87DF1DE5395}" type="slidenum">
              <a:rPr lang="en-US"/>
              <a:pPr>
                <a:defRPr/>
              </a:pPr>
              <a:t>‹#›</a:t>
            </a:fld>
            <a:endParaRPr lang="en-US"/>
          </a:p>
        </p:txBody>
      </p:sp>
    </p:spTree>
    <p:extLst>
      <p:ext uri="{BB962C8B-B14F-4D97-AF65-F5344CB8AC3E}">
        <p14:creationId xmlns:p14="http://schemas.microsoft.com/office/powerpoint/2010/main" val="13794565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81F354-19B3-4A7A-8E5B-437950EAE047}"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7DDB205-6A9E-46A3-96FF-2D6C3D0DDB51}" type="slidenum">
              <a:rPr lang="en-US"/>
              <a:pPr>
                <a:defRPr/>
              </a:pPr>
              <a:t>‹#›</a:t>
            </a:fld>
            <a:endParaRPr lang="en-US"/>
          </a:p>
        </p:txBody>
      </p:sp>
    </p:spTree>
    <p:extLst>
      <p:ext uri="{BB962C8B-B14F-4D97-AF65-F5344CB8AC3E}">
        <p14:creationId xmlns:p14="http://schemas.microsoft.com/office/powerpoint/2010/main" val="21461392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4C893A4-1032-4CD2-B90E-DAAACC1AF96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93FD081-914C-4D90-B384-E6BF09486BC3}" type="slidenum">
              <a:rPr lang="en-US"/>
              <a:pPr>
                <a:defRPr/>
              </a:pPr>
              <a:t>‹#›</a:t>
            </a:fld>
            <a:endParaRPr lang="en-US"/>
          </a:p>
        </p:txBody>
      </p:sp>
    </p:spTree>
    <p:extLst>
      <p:ext uri="{BB962C8B-B14F-4D97-AF65-F5344CB8AC3E}">
        <p14:creationId xmlns:p14="http://schemas.microsoft.com/office/powerpoint/2010/main" val="15388865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CC8473E-FF94-44CD-A035-86D438B5CB08}"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B710D0-EE47-404D-89CE-2CEC6EEEF944}" type="slidenum">
              <a:rPr lang="en-US"/>
              <a:pPr>
                <a:defRPr/>
              </a:pPr>
              <a:t>‹#›</a:t>
            </a:fld>
            <a:endParaRPr lang="en-US"/>
          </a:p>
        </p:txBody>
      </p:sp>
    </p:spTree>
    <p:extLst>
      <p:ext uri="{BB962C8B-B14F-4D97-AF65-F5344CB8AC3E}">
        <p14:creationId xmlns:p14="http://schemas.microsoft.com/office/powerpoint/2010/main" val="20170876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A65E5A5-9229-4058-8E94-CA317466A45E}"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D250E30-7808-4BC3-8E50-A642D78EE49A}" type="slidenum">
              <a:rPr lang="en-US"/>
              <a:pPr>
                <a:defRPr/>
              </a:pPr>
              <a:t>‹#›</a:t>
            </a:fld>
            <a:endParaRPr lang="en-US"/>
          </a:p>
        </p:txBody>
      </p:sp>
    </p:spTree>
    <p:extLst>
      <p:ext uri="{BB962C8B-B14F-4D97-AF65-F5344CB8AC3E}">
        <p14:creationId xmlns:p14="http://schemas.microsoft.com/office/powerpoint/2010/main" val="1013731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196A33-3E2C-43B8-B13D-3FB837E3D21D}"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2EEC7EF-5879-48CE-B17B-F2693DBDEC00}" type="slidenum">
              <a:rPr lang="en-US"/>
              <a:pPr>
                <a:defRPr/>
              </a:pPr>
              <a:t>‹#›</a:t>
            </a:fld>
            <a:endParaRPr lang="en-US"/>
          </a:p>
        </p:txBody>
      </p:sp>
    </p:spTree>
    <p:extLst>
      <p:ext uri="{BB962C8B-B14F-4D97-AF65-F5344CB8AC3E}">
        <p14:creationId xmlns:p14="http://schemas.microsoft.com/office/powerpoint/2010/main" val="25967719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169323-7BE2-4701-86F9-AE99CE01B89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3AB8825-CE92-4E76-9582-5E8FA5226547}" type="slidenum">
              <a:rPr lang="en-US"/>
              <a:pPr>
                <a:defRPr/>
              </a:pPr>
              <a:t>‹#›</a:t>
            </a:fld>
            <a:endParaRPr lang="en-US"/>
          </a:p>
        </p:txBody>
      </p:sp>
    </p:spTree>
    <p:extLst>
      <p:ext uri="{BB962C8B-B14F-4D97-AF65-F5344CB8AC3E}">
        <p14:creationId xmlns:p14="http://schemas.microsoft.com/office/powerpoint/2010/main" val="6662439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638617-1630-4038-B08F-7138588ED2F1}"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3DA97F4-80BD-4930-AADE-E99B1B90B066}" type="slidenum">
              <a:rPr lang="en-US"/>
              <a:pPr>
                <a:defRPr/>
              </a:pPr>
              <a:t>‹#›</a:t>
            </a:fld>
            <a:endParaRPr lang="en-US"/>
          </a:p>
        </p:txBody>
      </p:sp>
    </p:spTree>
    <p:extLst>
      <p:ext uri="{BB962C8B-B14F-4D97-AF65-F5344CB8AC3E}">
        <p14:creationId xmlns:p14="http://schemas.microsoft.com/office/powerpoint/2010/main" val="1831009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39364586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1156181-EDFD-4348-AF9B-CC854E3952B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FD9EBC-7252-4CE9-8A9E-CAA5B59CCD2F}" type="slidenum">
              <a:rPr lang="en-US"/>
              <a:pPr>
                <a:defRPr/>
              </a:pPr>
              <a:t>‹#›</a:t>
            </a:fld>
            <a:endParaRPr lang="en-US"/>
          </a:p>
        </p:txBody>
      </p:sp>
    </p:spTree>
    <p:extLst>
      <p:ext uri="{BB962C8B-B14F-4D97-AF65-F5344CB8AC3E}">
        <p14:creationId xmlns:p14="http://schemas.microsoft.com/office/powerpoint/2010/main" val="28057738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3B33902-E73C-49DE-88B4-EFA3AE11545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402F17-C784-4EBF-B032-7583A3449AC2}" type="slidenum">
              <a:rPr lang="en-US"/>
              <a:pPr>
                <a:defRPr/>
              </a:pPr>
              <a:t>‹#›</a:t>
            </a:fld>
            <a:endParaRPr lang="en-US"/>
          </a:p>
        </p:txBody>
      </p:sp>
    </p:spTree>
    <p:extLst>
      <p:ext uri="{BB962C8B-B14F-4D97-AF65-F5344CB8AC3E}">
        <p14:creationId xmlns:p14="http://schemas.microsoft.com/office/powerpoint/2010/main" val="39313062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3657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61139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048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88600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3648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7799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829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021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23007114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382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6740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57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074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8194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9984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49893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9488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2281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654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32969965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32901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3500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1385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6819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7622433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4164256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1748011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740458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8321429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14026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99955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48AC96-FC8E-4F0F-A38B-95C2A2AA770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EE020BE-2CFA-4DC0-9839-89A865261180}" type="slidenum">
              <a:rPr lang="en-US"/>
              <a:pPr>
                <a:defRPr/>
              </a:pPr>
              <a:t>‹#›</a:t>
            </a:fld>
            <a:endParaRPr lang="en-US"/>
          </a:p>
        </p:txBody>
      </p:sp>
    </p:spTree>
    <p:extLst>
      <p:ext uri="{BB962C8B-B14F-4D97-AF65-F5344CB8AC3E}">
        <p14:creationId xmlns:p14="http://schemas.microsoft.com/office/powerpoint/2010/main" val="26662343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006404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9501116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40133415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540332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36312216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84910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1762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4799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7428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161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03839BF-8D02-4CF8-A9DA-8D9034E61461}"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B7B3DFE-CB8E-4098-9386-1203A88A3B67}" type="slidenum">
              <a:rPr lang="en-US"/>
              <a:pPr>
                <a:defRPr/>
              </a:pPr>
              <a:t>‹#›</a:t>
            </a:fld>
            <a:endParaRPr lang="en-US"/>
          </a:p>
        </p:txBody>
      </p:sp>
    </p:spTree>
    <p:extLst>
      <p:ext uri="{BB962C8B-B14F-4D97-AF65-F5344CB8AC3E}">
        <p14:creationId xmlns:p14="http://schemas.microsoft.com/office/powerpoint/2010/main" val="26307388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676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5778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5637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569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17033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47192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7503346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370257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92997494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29624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06E883E-AC05-43A2-9E61-3E85DAEC3783}"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9E33F6B-D9A2-40CE-BC11-89C326EEE80A}" type="slidenum">
              <a:rPr lang="en-US"/>
              <a:pPr>
                <a:defRPr/>
              </a:pPr>
              <a:t>‹#›</a:t>
            </a:fld>
            <a:endParaRPr lang="en-US"/>
          </a:p>
        </p:txBody>
      </p:sp>
    </p:spTree>
    <p:extLst>
      <p:ext uri="{BB962C8B-B14F-4D97-AF65-F5344CB8AC3E}">
        <p14:creationId xmlns:p14="http://schemas.microsoft.com/office/powerpoint/2010/main" val="19838447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13900864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91370876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44038298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17982391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8314612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536106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9293646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40877095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3899263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43190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5634AB8-5D8B-4289-BB10-25B3262FBD97}"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C5F5BC7-81F8-430F-8A5D-9B3956A947C9}" type="slidenum">
              <a:rPr lang="en-US"/>
              <a:pPr>
                <a:defRPr/>
              </a:pPr>
              <a:t>‹#›</a:t>
            </a:fld>
            <a:endParaRPr lang="en-US"/>
          </a:p>
        </p:txBody>
      </p:sp>
    </p:spTree>
    <p:extLst>
      <p:ext uri="{BB962C8B-B14F-4D97-AF65-F5344CB8AC3E}">
        <p14:creationId xmlns:p14="http://schemas.microsoft.com/office/powerpoint/2010/main" val="19172650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4956272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72953445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8233316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483119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51043962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6100749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6181933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2753142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87801794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3054761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05050BA-D1B8-49F2-9523-49A0B1BE9F4F}" type="datetimeFigureOut">
              <a:rPr lang="en-US"/>
              <a:pPr>
                <a:defRPr/>
              </a:pPr>
              <a:t>5/20/2016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9D3D21E-7327-482C-A21D-8F1D3D1CAB19}" type="slidenum">
              <a:rPr lang="en-US"/>
              <a:pPr>
                <a:defRPr/>
              </a:pPr>
              <a:t>‹#›</a:t>
            </a:fld>
            <a:endParaRPr lang="en-US"/>
          </a:p>
        </p:txBody>
      </p:sp>
    </p:spTree>
    <p:extLst>
      <p:ext uri="{BB962C8B-B14F-4D97-AF65-F5344CB8AC3E}">
        <p14:creationId xmlns:p14="http://schemas.microsoft.com/office/powerpoint/2010/main" val="7126284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412341140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19816106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292880811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53721928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258805246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338379836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82737994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689942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426477951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D1652C-A44E-4D72-A5C6-3F2E12F284C2}"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2687E0-78C3-4382-8D90-98089FD06E22}" type="slidenum">
              <a:rPr lang="en-US"/>
              <a:pPr>
                <a:defRPr/>
              </a:pPr>
              <a:t>‹#›</a:t>
            </a:fld>
            <a:endParaRPr lang="en-US"/>
          </a:p>
        </p:txBody>
      </p:sp>
    </p:spTree>
    <p:extLst>
      <p:ext uri="{BB962C8B-B14F-4D97-AF65-F5344CB8AC3E}">
        <p14:creationId xmlns:p14="http://schemas.microsoft.com/office/powerpoint/2010/main" val="2493854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0F559B3-A6B2-4B24-A2A7-0D829ED53E68}" type="datetimeFigureOut">
              <a:rPr lang="en-US"/>
              <a:pPr>
                <a:defRPr/>
              </a:pPr>
              <a:t>5/20/2016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EB83C6C-431A-4DAD-B914-1D02B4198DD4}" type="slidenum">
              <a:rPr lang="en-US"/>
              <a:pPr>
                <a:defRPr/>
              </a:pPr>
              <a:t>‹#›</a:t>
            </a:fld>
            <a:endParaRPr lang="en-US"/>
          </a:p>
        </p:txBody>
      </p:sp>
    </p:spTree>
    <p:extLst>
      <p:ext uri="{BB962C8B-B14F-4D97-AF65-F5344CB8AC3E}">
        <p14:creationId xmlns:p14="http://schemas.microsoft.com/office/powerpoint/2010/main" val="8837098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660C3B-4CC2-4F6D-A1C8-C86EA3DB4A5A}"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10D173-A34F-40D2-B517-A9F878773E80}" type="slidenum">
              <a:rPr lang="en-US"/>
              <a:pPr>
                <a:defRPr/>
              </a:pPr>
              <a:t>‹#›</a:t>
            </a:fld>
            <a:endParaRPr lang="en-US"/>
          </a:p>
        </p:txBody>
      </p:sp>
    </p:spTree>
    <p:extLst>
      <p:ext uri="{BB962C8B-B14F-4D97-AF65-F5344CB8AC3E}">
        <p14:creationId xmlns:p14="http://schemas.microsoft.com/office/powerpoint/2010/main" val="365441690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F32F05-4607-4323-ADB8-0FA92B9E538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BD868A-3D5C-4F4A-8D11-635676603023}" type="slidenum">
              <a:rPr lang="en-US"/>
              <a:pPr>
                <a:defRPr/>
              </a:pPr>
              <a:t>‹#›</a:t>
            </a:fld>
            <a:endParaRPr lang="en-US"/>
          </a:p>
        </p:txBody>
      </p:sp>
    </p:spTree>
    <p:extLst>
      <p:ext uri="{BB962C8B-B14F-4D97-AF65-F5344CB8AC3E}">
        <p14:creationId xmlns:p14="http://schemas.microsoft.com/office/powerpoint/2010/main" val="356525708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85A305-EF9F-4423-A25E-CF23BF7FCCF7}"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CD529D4-4C9A-486D-A277-6753AF22043A}" type="slidenum">
              <a:rPr lang="en-US"/>
              <a:pPr>
                <a:defRPr/>
              </a:pPr>
              <a:t>‹#›</a:t>
            </a:fld>
            <a:endParaRPr lang="en-US"/>
          </a:p>
        </p:txBody>
      </p:sp>
    </p:spTree>
    <p:extLst>
      <p:ext uri="{BB962C8B-B14F-4D97-AF65-F5344CB8AC3E}">
        <p14:creationId xmlns:p14="http://schemas.microsoft.com/office/powerpoint/2010/main" val="42345341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825D4D-482E-401E-88D3-851790BF6780}"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D823C9-C398-44A3-AB7C-03F59E6EFAF5}" type="slidenum">
              <a:rPr lang="en-US"/>
              <a:pPr>
                <a:defRPr/>
              </a:pPr>
              <a:t>‹#›</a:t>
            </a:fld>
            <a:endParaRPr lang="en-US"/>
          </a:p>
        </p:txBody>
      </p:sp>
    </p:spTree>
    <p:extLst>
      <p:ext uri="{BB962C8B-B14F-4D97-AF65-F5344CB8AC3E}">
        <p14:creationId xmlns:p14="http://schemas.microsoft.com/office/powerpoint/2010/main" val="151704492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11472F-C58C-40EF-BC8C-4C5BFE0C1FC4}"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8A0EDAB-8F9E-4427-A320-5DF54C462343}" type="slidenum">
              <a:rPr lang="en-US"/>
              <a:pPr>
                <a:defRPr/>
              </a:pPr>
              <a:t>‹#›</a:t>
            </a:fld>
            <a:endParaRPr lang="en-US"/>
          </a:p>
        </p:txBody>
      </p:sp>
    </p:spTree>
    <p:extLst>
      <p:ext uri="{BB962C8B-B14F-4D97-AF65-F5344CB8AC3E}">
        <p14:creationId xmlns:p14="http://schemas.microsoft.com/office/powerpoint/2010/main" val="7653568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CF6333-7F0C-4703-9D4F-ACC9C3A768E0}"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91B1D1-AE73-4615-820B-9DE076B88FE5}" type="slidenum">
              <a:rPr lang="en-US"/>
              <a:pPr>
                <a:defRPr/>
              </a:pPr>
              <a:t>‹#›</a:t>
            </a:fld>
            <a:endParaRPr lang="en-US"/>
          </a:p>
        </p:txBody>
      </p:sp>
    </p:spTree>
    <p:extLst>
      <p:ext uri="{BB962C8B-B14F-4D97-AF65-F5344CB8AC3E}">
        <p14:creationId xmlns:p14="http://schemas.microsoft.com/office/powerpoint/2010/main" val="24745768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7A17A7-91B3-4E43-BDE5-D3965BE54718}"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825D30-4C9D-40F4-B883-1F7245F0C187}" type="slidenum">
              <a:rPr lang="en-US"/>
              <a:pPr>
                <a:defRPr/>
              </a:pPr>
              <a:t>‹#›</a:t>
            </a:fld>
            <a:endParaRPr lang="en-US"/>
          </a:p>
        </p:txBody>
      </p:sp>
    </p:spTree>
    <p:extLst>
      <p:ext uri="{BB962C8B-B14F-4D97-AF65-F5344CB8AC3E}">
        <p14:creationId xmlns:p14="http://schemas.microsoft.com/office/powerpoint/2010/main" val="57435260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B853C3E-314F-4579-BBEB-D8B5C8942EA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A25C51-5229-418F-8C44-C9F9A0324ACE}" type="slidenum">
              <a:rPr lang="en-US"/>
              <a:pPr>
                <a:defRPr/>
              </a:pPr>
              <a:t>‹#›</a:t>
            </a:fld>
            <a:endParaRPr lang="en-US"/>
          </a:p>
        </p:txBody>
      </p:sp>
    </p:spTree>
    <p:extLst>
      <p:ext uri="{BB962C8B-B14F-4D97-AF65-F5344CB8AC3E}">
        <p14:creationId xmlns:p14="http://schemas.microsoft.com/office/powerpoint/2010/main" val="4832669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BE3142-53B0-4004-BD49-DFA0E793B1D4}"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6042F22-5E6E-4A6C-A37C-14AC801000A3}" type="slidenum">
              <a:rPr lang="en-US"/>
              <a:pPr>
                <a:defRPr/>
              </a:pPr>
              <a:t>‹#›</a:t>
            </a:fld>
            <a:endParaRPr lang="en-US"/>
          </a:p>
        </p:txBody>
      </p:sp>
    </p:spTree>
    <p:extLst>
      <p:ext uri="{BB962C8B-B14F-4D97-AF65-F5344CB8AC3E}">
        <p14:creationId xmlns:p14="http://schemas.microsoft.com/office/powerpoint/2010/main" val="31607244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BEFBA3-29A3-49EC-B664-7B7B54382671}"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E3C22AD-D66B-4745-ADE4-83D533BC14C8}" type="slidenum">
              <a:rPr lang="en-US"/>
              <a:pPr>
                <a:defRPr/>
              </a:pPr>
              <a:t>‹#›</a:t>
            </a:fld>
            <a:endParaRPr lang="en-US"/>
          </a:p>
        </p:txBody>
      </p:sp>
    </p:spTree>
    <p:extLst>
      <p:ext uri="{BB962C8B-B14F-4D97-AF65-F5344CB8AC3E}">
        <p14:creationId xmlns:p14="http://schemas.microsoft.com/office/powerpoint/2010/main" val="2943567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44791A8-147A-44E4-9C28-7BB01DEDCB0E}" type="datetimeFigureOut">
              <a:rPr lang="en-US"/>
              <a:pPr>
                <a:defRPr/>
              </a:pPr>
              <a:t>5/20/2016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367AACC-888F-4731-BCBD-5A06D27415CE}" type="slidenum">
              <a:rPr lang="en-US"/>
              <a:pPr>
                <a:defRPr/>
              </a:pPr>
              <a:t>‹#›</a:t>
            </a:fld>
            <a:endParaRPr lang="en-US"/>
          </a:p>
        </p:txBody>
      </p:sp>
    </p:spTree>
    <p:extLst>
      <p:ext uri="{BB962C8B-B14F-4D97-AF65-F5344CB8AC3E}">
        <p14:creationId xmlns:p14="http://schemas.microsoft.com/office/powerpoint/2010/main" val="84650299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0BC454A-8D8F-4F3C-8245-7A5105280418}" type="slidenum">
              <a:rPr lang="en-US"/>
              <a:pPr>
                <a:defRPr/>
              </a:pPr>
              <a:t>‹#›</a:t>
            </a:fld>
            <a:endParaRPr lang="en-US"/>
          </a:p>
        </p:txBody>
      </p:sp>
    </p:spTree>
    <p:extLst>
      <p:ext uri="{BB962C8B-B14F-4D97-AF65-F5344CB8AC3E}">
        <p14:creationId xmlns:p14="http://schemas.microsoft.com/office/powerpoint/2010/main" val="233472073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48ABD67-32A5-42D1-926F-2DCBA82E2C13}" type="slidenum">
              <a:rPr lang="en-US"/>
              <a:pPr>
                <a:defRPr/>
              </a:pPr>
              <a:t>‹#›</a:t>
            </a:fld>
            <a:endParaRPr lang="en-US"/>
          </a:p>
        </p:txBody>
      </p:sp>
    </p:spTree>
    <p:extLst>
      <p:ext uri="{BB962C8B-B14F-4D97-AF65-F5344CB8AC3E}">
        <p14:creationId xmlns:p14="http://schemas.microsoft.com/office/powerpoint/2010/main" val="238402182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290397F-6DAC-45B2-972F-3222A1C0952B}" type="slidenum">
              <a:rPr lang="en-US"/>
              <a:pPr>
                <a:defRPr/>
              </a:pPr>
              <a:t>‹#›</a:t>
            </a:fld>
            <a:endParaRPr lang="en-US"/>
          </a:p>
        </p:txBody>
      </p:sp>
    </p:spTree>
    <p:extLst>
      <p:ext uri="{BB962C8B-B14F-4D97-AF65-F5344CB8AC3E}">
        <p14:creationId xmlns:p14="http://schemas.microsoft.com/office/powerpoint/2010/main" val="165533778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0D41285-CC8B-4F0A-821A-9CBCEB979CE0}" type="slidenum">
              <a:rPr lang="en-US"/>
              <a:pPr>
                <a:defRPr/>
              </a:pPr>
              <a:t>‹#›</a:t>
            </a:fld>
            <a:endParaRPr lang="en-US"/>
          </a:p>
        </p:txBody>
      </p:sp>
    </p:spTree>
    <p:extLst>
      <p:ext uri="{BB962C8B-B14F-4D97-AF65-F5344CB8AC3E}">
        <p14:creationId xmlns:p14="http://schemas.microsoft.com/office/powerpoint/2010/main" val="343979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758E428-2CD4-42A7-A313-4E62C2590286}" type="slidenum">
              <a:rPr lang="en-US"/>
              <a:pPr>
                <a:defRPr/>
              </a:pPr>
              <a:t>‹#›</a:t>
            </a:fld>
            <a:endParaRPr lang="en-US"/>
          </a:p>
        </p:txBody>
      </p:sp>
    </p:spTree>
    <p:extLst>
      <p:ext uri="{BB962C8B-B14F-4D97-AF65-F5344CB8AC3E}">
        <p14:creationId xmlns:p14="http://schemas.microsoft.com/office/powerpoint/2010/main" val="2336571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DF6AF3FE-21DA-460D-94B6-042903E2BE49}" type="slidenum">
              <a:rPr lang="en-US"/>
              <a:pPr>
                <a:defRPr/>
              </a:pPr>
              <a:t>‹#›</a:t>
            </a:fld>
            <a:endParaRPr lang="en-US"/>
          </a:p>
        </p:txBody>
      </p:sp>
    </p:spTree>
    <p:extLst>
      <p:ext uri="{BB962C8B-B14F-4D97-AF65-F5344CB8AC3E}">
        <p14:creationId xmlns:p14="http://schemas.microsoft.com/office/powerpoint/2010/main" val="362171502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F7951A84-A3ED-45AD-AFD8-3EDB2896A989}" type="slidenum">
              <a:rPr lang="en-US"/>
              <a:pPr>
                <a:defRPr/>
              </a:pPr>
              <a:t>‹#›</a:t>
            </a:fld>
            <a:endParaRPr lang="en-US"/>
          </a:p>
        </p:txBody>
      </p:sp>
    </p:spTree>
    <p:extLst>
      <p:ext uri="{BB962C8B-B14F-4D97-AF65-F5344CB8AC3E}">
        <p14:creationId xmlns:p14="http://schemas.microsoft.com/office/powerpoint/2010/main" val="280876061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D8305F37-C37F-4087-BB7C-FE747D8B5653}" type="slidenum">
              <a:rPr lang="en-US"/>
              <a:pPr>
                <a:defRPr/>
              </a:pPr>
              <a:t>‹#›</a:t>
            </a:fld>
            <a:endParaRPr lang="en-US"/>
          </a:p>
        </p:txBody>
      </p:sp>
    </p:spTree>
    <p:extLst>
      <p:ext uri="{BB962C8B-B14F-4D97-AF65-F5344CB8AC3E}">
        <p14:creationId xmlns:p14="http://schemas.microsoft.com/office/powerpoint/2010/main" val="19356420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4B5C5A9C-6CC6-4906-99D9-A888C49827B4}" type="slidenum">
              <a:rPr lang="en-US"/>
              <a:pPr>
                <a:defRPr/>
              </a:pPr>
              <a:t>‹#›</a:t>
            </a:fld>
            <a:endParaRPr lang="en-US"/>
          </a:p>
        </p:txBody>
      </p:sp>
    </p:spTree>
    <p:extLst>
      <p:ext uri="{BB962C8B-B14F-4D97-AF65-F5344CB8AC3E}">
        <p14:creationId xmlns:p14="http://schemas.microsoft.com/office/powerpoint/2010/main" val="318561591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B38E09-4BAF-48CF-9E0A-B95D8A485928}" type="slidenum">
              <a:rPr lang="en-US"/>
              <a:pPr>
                <a:defRPr/>
              </a:pPr>
              <a:t>‹#›</a:t>
            </a:fld>
            <a:endParaRPr lang="en-US"/>
          </a:p>
        </p:txBody>
      </p:sp>
    </p:spTree>
    <p:extLst>
      <p:ext uri="{BB962C8B-B14F-4D97-AF65-F5344CB8AC3E}">
        <p14:creationId xmlns:p14="http://schemas.microsoft.com/office/powerpoint/2010/main" val="743584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5A6E09D-BB5E-484C-955A-FB5B7A24A9A5}"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728801C-17BF-4C5E-973E-BA94A404F6C8}" type="slidenum">
              <a:rPr lang="en-US"/>
              <a:pPr>
                <a:defRPr/>
              </a:pPr>
              <a:t>‹#›</a:t>
            </a:fld>
            <a:endParaRPr lang="en-US"/>
          </a:p>
        </p:txBody>
      </p:sp>
    </p:spTree>
    <p:extLst>
      <p:ext uri="{BB962C8B-B14F-4D97-AF65-F5344CB8AC3E}">
        <p14:creationId xmlns:p14="http://schemas.microsoft.com/office/powerpoint/2010/main" val="1947857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2C10F022-0890-40DB-BEB4-159AA1DD8539}" type="slidenum">
              <a:rPr lang="en-US"/>
              <a:pPr>
                <a:defRPr/>
              </a:pPr>
              <a:t>‹#›</a:t>
            </a:fld>
            <a:endParaRPr lang="en-US"/>
          </a:p>
        </p:txBody>
      </p:sp>
    </p:spTree>
    <p:extLst>
      <p:ext uri="{BB962C8B-B14F-4D97-AF65-F5344CB8AC3E}">
        <p14:creationId xmlns:p14="http://schemas.microsoft.com/office/powerpoint/2010/main" val="48247213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BE47050-CB36-43F3-BCE8-6EC061A5B163}" type="slidenum">
              <a:rPr lang="en-US"/>
              <a:pPr>
                <a:defRPr/>
              </a:pPr>
              <a:t>‹#›</a:t>
            </a:fld>
            <a:endParaRPr lang="en-US"/>
          </a:p>
        </p:txBody>
      </p:sp>
    </p:spTree>
    <p:extLst>
      <p:ext uri="{BB962C8B-B14F-4D97-AF65-F5344CB8AC3E}">
        <p14:creationId xmlns:p14="http://schemas.microsoft.com/office/powerpoint/2010/main" val="24297567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EA47DA9-E9FA-4E45-93E6-78C515DB572B}" type="slidenum">
              <a:rPr lang="en-US"/>
              <a:pPr>
                <a:defRPr/>
              </a:pPr>
              <a:t>‹#›</a:t>
            </a:fld>
            <a:endParaRPr lang="en-US"/>
          </a:p>
        </p:txBody>
      </p:sp>
    </p:spTree>
    <p:extLst>
      <p:ext uri="{BB962C8B-B14F-4D97-AF65-F5344CB8AC3E}">
        <p14:creationId xmlns:p14="http://schemas.microsoft.com/office/powerpoint/2010/main" val="341977165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001BB5B-8625-48D5-B090-EF6BE8D17F43}" type="slidenum">
              <a:rPr lang="en-US"/>
              <a:pPr>
                <a:defRPr/>
              </a:pPr>
              <a:t>‹#›</a:t>
            </a:fld>
            <a:endParaRPr lang="en-US"/>
          </a:p>
        </p:txBody>
      </p:sp>
    </p:spTree>
    <p:extLst>
      <p:ext uri="{BB962C8B-B14F-4D97-AF65-F5344CB8AC3E}">
        <p14:creationId xmlns:p14="http://schemas.microsoft.com/office/powerpoint/2010/main" val="195183005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8927AC2-7833-4AE9-BB54-852A404063D4}" type="slidenum">
              <a:rPr lang="en-US"/>
              <a:pPr>
                <a:defRPr/>
              </a:pPr>
              <a:t>‹#›</a:t>
            </a:fld>
            <a:endParaRPr lang="en-US"/>
          </a:p>
        </p:txBody>
      </p:sp>
    </p:spTree>
    <p:extLst>
      <p:ext uri="{BB962C8B-B14F-4D97-AF65-F5344CB8AC3E}">
        <p14:creationId xmlns:p14="http://schemas.microsoft.com/office/powerpoint/2010/main" val="2139427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BE9D9A-A081-4A25-8A69-CA9ACCBC1B2A}" type="slidenum">
              <a:rPr lang="en-US"/>
              <a:pPr>
                <a:defRPr/>
              </a:pPr>
              <a:t>‹#›</a:t>
            </a:fld>
            <a:endParaRPr lang="en-US"/>
          </a:p>
        </p:txBody>
      </p:sp>
    </p:spTree>
    <p:extLst>
      <p:ext uri="{BB962C8B-B14F-4D97-AF65-F5344CB8AC3E}">
        <p14:creationId xmlns:p14="http://schemas.microsoft.com/office/powerpoint/2010/main" val="289144861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02704D3-FA78-4357-8AB7-6641A3752019}" type="slidenum">
              <a:rPr lang="en-US"/>
              <a:pPr>
                <a:defRPr/>
              </a:pPr>
              <a:t>‹#›</a:t>
            </a:fld>
            <a:endParaRPr lang="en-US"/>
          </a:p>
        </p:txBody>
      </p:sp>
    </p:spTree>
    <p:extLst>
      <p:ext uri="{BB962C8B-B14F-4D97-AF65-F5344CB8AC3E}">
        <p14:creationId xmlns:p14="http://schemas.microsoft.com/office/powerpoint/2010/main" val="123026423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C3963B6-CFC5-4F5F-9285-9F7D2F465B8D}" type="slidenum">
              <a:rPr lang="en-US"/>
              <a:pPr>
                <a:defRPr/>
              </a:pPr>
              <a:t>‹#›</a:t>
            </a:fld>
            <a:endParaRPr lang="en-US"/>
          </a:p>
        </p:txBody>
      </p:sp>
    </p:spTree>
    <p:extLst>
      <p:ext uri="{BB962C8B-B14F-4D97-AF65-F5344CB8AC3E}">
        <p14:creationId xmlns:p14="http://schemas.microsoft.com/office/powerpoint/2010/main" val="21071659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3582B5CF-F760-4C44-A21E-EE505ED9F9E5}" type="slidenum">
              <a:rPr lang="en-US"/>
              <a:pPr>
                <a:defRPr/>
              </a:pPr>
              <a:t>‹#›</a:t>
            </a:fld>
            <a:endParaRPr lang="en-US"/>
          </a:p>
        </p:txBody>
      </p:sp>
    </p:spTree>
    <p:extLst>
      <p:ext uri="{BB962C8B-B14F-4D97-AF65-F5344CB8AC3E}">
        <p14:creationId xmlns:p14="http://schemas.microsoft.com/office/powerpoint/2010/main" val="33544422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C97A395-922A-4046-B3D7-696BB214CDA8}" type="slidenum">
              <a:rPr lang="en-US"/>
              <a:pPr>
                <a:defRPr/>
              </a:pPr>
              <a:t>‹#›</a:t>
            </a:fld>
            <a:endParaRPr lang="en-US"/>
          </a:p>
        </p:txBody>
      </p:sp>
    </p:spTree>
    <p:extLst>
      <p:ext uri="{BB962C8B-B14F-4D97-AF65-F5344CB8AC3E}">
        <p14:creationId xmlns:p14="http://schemas.microsoft.com/office/powerpoint/2010/main" val="1739803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579E405-B7BE-4F59-B9BF-D725C6AE70E4}"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195AE68-FFFB-43F5-A426-BC616C79AF87}" type="slidenum">
              <a:rPr lang="en-US"/>
              <a:pPr>
                <a:defRPr/>
              </a:pPr>
              <a:t>‹#›</a:t>
            </a:fld>
            <a:endParaRPr lang="en-US"/>
          </a:p>
        </p:txBody>
      </p:sp>
    </p:spTree>
    <p:extLst>
      <p:ext uri="{BB962C8B-B14F-4D97-AF65-F5344CB8AC3E}">
        <p14:creationId xmlns:p14="http://schemas.microsoft.com/office/powerpoint/2010/main" val="13873865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C2D16CF-222D-495B-9142-5E5B266DC1A6}" type="slidenum">
              <a:rPr lang="en-US"/>
              <a:pPr>
                <a:defRPr/>
              </a:pPr>
              <a:t>‹#›</a:t>
            </a:fld>
            <a:endParaRPr lang="en-US"/>
          </a:p>
        </p:txBody>
      </p:sp>
    </p:spTree>
    <p:extLst>
      <p:ext uri="{BB962C8B-B14F-4D97-AF65-F5344CB8AC3E}">
        <p14:creationId xmlns:p14="http://schemas.microsoft.com/office/powerpoint/2010/main" val="96949173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F401EFE-E58D-4B9B-BFCB-31FBE1B91E27}" type="slidenum">
              <a:rPr lang="en-US"/>
              <a:pPr>
                <a:defRPr/>
              </a:pPr>
              <a:t>‹#›</a:t>
            </a:fld>
            <a:endParaRPr lang="en-US"/>
          </a:p>
        </p:txBody>
      </p:sp>
    </p:spTree>
    <p:extLst>
      <p:ext uri="{BB962C8B-B14F-4D97-AF65-F5344CB8AC3E}">
        <p14:creationId xmlns:p14="http://schemas.microsoft.com/office/powerpoint/2010/main" val="142025807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8B59CB5-2BAA-4C9E-BFC3-16D99B7EC601}" type="slidenum">
              <a:rPr lang="en-US"/>
              <a:pPr>
                <a:defRPr/>
              </a:pPr>
              <a:t>‹#›</a:t>
            </a:fld>
            <a:endParaRPr lang="en-US"/>
          </a:p>
        </p:txBody>
      </p:sp>
    </p:spTree>
    <p:extLst>
      <p:ext uri="{BB962C8B-B14F-4D97-AF65-F5344CB8AC3E}">
        <p14:creationId xmlns:p14="http://schemas.microsoft.com/office/powerpoint/2010/main" val="232964140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CBCB492-4386-48FF-8143-8670EE86674A}" type="slidenum">
              <a:rPr lang="en-US"/>
              <a:pPr>
                <a:defRPr/>
              </a:pPr>
              <a:t>‹#›</a:t>
            </a:fld>
            <a:endParaRPr lang="en-US"/>
          </a:p>
        </p:txBody>
      </p:sp>
    </p:spTree>
    <p:extLst>
      <p:ext uri="{BB962C8B-B14F-4D97-AF65-F5344CB8AC3E}">
        <p14:creationId xmlns:p14="http://schemas.microsoft.com/office/powerpoint/2010/main" val="217945350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BD3E6FB-EFB7-4758-820E-74F82D94F8A3}" type="slidenum">
              <a:rPr lang="en-US"/>
              <a:pPr>
                <a:defRPr/>
              </a:pPr>
              <a:t>‹#›</a:t>
            </a:fld>
            <a:endParaRPr lang="en-US"/>
          </a:p>
        </p:txBody>
      </p:sp>
    </p:spTree>
    <p:extLst>
      <p:ext uri="{BB962C8B-B14F-4D97-AF65-F5344CB8AC3E}">
        <p14:creationId xmlns:p14="http://schemas.microsoft.com/office/powerpoint/2010/main" val="159544873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887BAC6B-DC3E-4859-A95D-D361733E42F6}" type="slidenum">
              <a:rPr lang="en-US"/>
              <a:pPr>
                <a:defRPr/>
              </a:pPr>
              <a:t>‹#›</a:t>
            </a:fld>
            <a:endParaRPr lang="en-US"/>
          </a:p>
        </p:txBody>
      </p:sp>
    </p:spTree>
    <p:extLst>
      <p:ext uri="{BB962C8B-B14F-4D97-AF65-F5344CB8AC3E}">
        <p14:creationId xmlns:p14="http://schemas.microsoft.com/office/powerpoint/2010/main" val="204508372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89D9439-B4FA-4D4B-A39B-D29BB6BE9F13}" type="slidenum">
              <a:rPr lang="en-US"/>
              <a:pPr>
                <a:defRPr/>
              </a:pPr>
              <a:t>‹#›</a:t>
            </a:fld>
            <a:endParaRPr lang="en-US"/>
          </a:p>
        </p:txBody>
      </p:sp>
    </p:spTree>
    <p:extLst>
      <p:ext uri="{BB962C8B-B14F-4D97-AF65-F5344CB8AC3E}">
        <p14:creationId xmlns:p14="http://schemas.microsoft.com/office/powerpoint/2010/main" val="169045674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3"/>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4126B9C-0CB6-4824-B558-8AED7EF2A8D7}" type="slidenum">
              <a:rPr lang="en-US"/>
              <a:pPr>
                <a:defRPr/>
              </a:pPr>
              <a:t>‹#›</a:t>
            </a:fld>
            <a:endParaRPr lang="en-US"/>
          </a:p>
        </p:txBody>
      </p:sp>
    </p:spTree>
    <p:extLst>
      <p:ext uri="{BB962C8B-B14F-4D97-AF65-F5344CB8AC3E}">
        <p14:creationId xmlns:p14="http://schemas.microsoft.com/office/powerpoint/2010/main" val="204394241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53F30B7E-69E1-4F65-8CE2-FBC3B9CF7E1B}" type="slidenum">
              <a:rPr lang="en-US"/>
              <a:pPr>
                <a:defRPr/>
              </a:pPr>
              <a:t>‹#›</a:t>
            </a:fld>
            <a:endParaRPr lang="en-US"/>
          </a:p>
        </p:txBody>
      </p:sp>
    </p:spTree>
    <p:extLst>
      <p:ext uri="{BB962C8B-B14F-4D97-AF65-F5344CB8AC3E}">
        <p14:creationId xmlns:p14="http://schemas.microsoft.com/office/powerpoint/2010/main" val="35519306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7B2DEDB-99DB-4632-8B5F-276AF50E6A3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EBEC84C-8AFA-44C8-8E51-6E7D694F4960}" type="slidenum">
              <a:rPr lang="en-US"/>
              <a:pPr>
                <a:defRPr/>
              </a:pPr>
              <a:t>‹#›</a:t>
            </a:fld>
            <a:endParaRPr lang="en-US"/>
          </a:p>
        </p:txBody>
      </p:sp>
    </p:spTree>
    <p:extLst>
      <p:ext uri="{BB962C8B-B14F-4D97-AF65-F5344CB8AC3E}">
        <p14:creationId xmlns:p14="http://schemas.microsoft.com/office/powerpoint/2010/main" val="3200192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EF3B11F-E131-4236-BEB8-4F1CEFC03C2F}"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B730569-FF40-4784-8F06-94215E483541}" type="slidenum">
              <a:rPr lang="en-US"/>
              <a:pPr>
                <a:defRPr/>
              </a:pPr>
              <a:t>‹#›</a:t>
            </a:fld>
            <a:endParaRPr lang="en-US"/>
          </a:p>
        </p:txBody>
      </p:sp>
    </p:spTree>
    <p:extLst>
      <p:ext uri="{BB962C8B-B14F-4D97-AF65-F5344CB8AC3E}">
        <p14:creationId xmlns:p14="http://schemas.microsoft.com/office/powerpoint/2010/main" val="357778753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AC74C54-17FB-4466-84B4-E4C543D7AE14}"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9D7C55E5-3007-40C3-89D1-8238D80BD0CE}" type="slidenum">
              <a:rPr lang="en-US"/>
              <a:pPr>
                <a:defRPr/>
              </a:pPr>
              <a:t>‹#›</a:t>
            </a:fld>
            <a:endParaRPr lang="en-US"/>
          </a:p>
        </p:txBody>
      </p:sp>
    </p:spTree>
    <p:extLst>
      <p:ext uri="{BB962C8B-B14F-4D97-AF65-F5344CB8AC3E}">
        <p14:creationId xmlns:p14="http://schemas.microsoft.com/office/powerpoint/2010/main" val="310414147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D44D75D-9AFC-4E32-B8AC-6290EDFAEB3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B986C478-243A-495A-9DCD-16994A2D2D49}" type="slidenum">
              <a:rPr lang="en-US"/>
              <a:pPr>
                <a:defRPr/>
              </a:pPr>
              <a:t>‹#›</a:t>
            </a:fld>
            <a:endParaRPr lang="en-US"/>
          </a:p>
        </p:txBody>
      </p:sp>
    </p:spTree>
    <p:extLst>
      <p:ext uri="{BB962C8B-B14F-4D97-AF65-F5344CB8AC3E}">
        <p14:creationId xmlns:p14="http://schemas.microsoft.com/office/powerpoint/2010/main" val="385759094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C5C7DDE-6A36-4478-9F97-1B94CFE93D4A}"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841B4518-DDF9-410F-A79F-DBE3BFAF8A4D}" type="slidenum">
              <a:rPr lang="en-US"/>
              <a:pPr>
                <a:defRPr/>
              </a:pPr>
              <a:t>‹#›</a:t>
            </a:fld>
            <a:endParaRPr lang="en-US"/>
          </a:p>
        </p:txBody>
      </p:sp>
    </p:spTree>
    <p:extLst>
      <p:ext uri="{BB962C8B-B14F-4D97-AF65-F5344CB8AC3E}">
        <p14:creationId xmlns:p14="http://schemas.microsoft.com/office/powerpoint/2010/main" val="14340582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D4DA6AB-E403-4078-ADC5-077065C85D49}" type="datetimeFigureOut">
              <a:rPr lang="en-US"/>
              <a:pPr>
                <a:defRPr/>
              </a:pPr>
              <a:t>5/20/2016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F52835BE-3FB2-4BC5-AC87-3397977FAA06}" type="slidenum">
              <a:rPr lang="en-US"/>
              <a:pPr>
                <a:defRPr/>
              </a:pPr>
              <a:t>‹#›</a:t>
            </a:fld>
            <a:endParaRPr lang="en-US"/>
          </a:p>
        </p:txBody>
      </p:sp>
    </p:spTree>
    <p:extLst>
      <p:ext uri="{BB962C8B-B14F-4D97-AF65-F5344CB8AC3E}">
        <p14:creationId xmlns:p14="http://schemas.microsoft.com/office/powerpoint/2010/main" val="320873043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EB07154-855E-44EE-8AFA-CB1D400A321E}" type="datetimeFigureOut">
              <a:rPr lang="en-US"/>
              <a:pPr>
                <a:defRPr/>
              </a:pPr>
              <a:t>5/20/2016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3536B0F2-822D-4A22-A550-63FA2DB0347C}" type="slidenum">
              <a:rPr lang="en-US"/>
              <a:pPr>
                <a:defRPr/>
              </a:pPr>
              <a:t>‹#›</a:t>
            </a:fld>
            <a:endParaRPr lang="en-US"/>
          </a:p>
        </p:txBody>
      </p:sp>
    </p:spTree>
    <p:extLst>
      <p:ext uri="{BB962C8B-B14F-4D97-AF65-F5344CB8AC3E}">
        <p14:creationId xmlns:p14="http://schemas.microsoft.com/office/powerpoint/2010/main" val="402213177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7E31A7C-EF7B-47FF-8031-C9BDA91AA7A7}" type="datetimeFigureOut">
              <a:rPr lang="en-US"/>
              <a:pPr>
                <a:defRPr/>
              </a:pPr>
              <a:t>5/20/2016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62D22796-CC79-4F87-A929-F00F18493533}" type="slidenum">
              <a:rPr lang="en-US"/>
              <a:pPr>
                <a:defRPr/>
              </a:pPr>
              <a:t>‹#›</a:t>
            </a:fld>
            <a:endParaRPr lang="en-US"/>
          </a:p>
        </p:txBody>
      </p:sp>
    </p:spTree>
    <p:extLst>
      <p:ext uri="{BB962C8B-B14F-4D97-AF65-F5344CB8AC3E}">
        <p14:creationId xmlns:p14="http://schemas.microsoft.com/office/powerpoint/2010/main" val="219733138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4ED77E8-F625-4BB5-9D97-EA4E736DDEEF}"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60D69C3C-7652-46C2-9980-53FF1783A2EE}" type="slidenum">
              <a:rPr lang="en-US"/>
              <a:pPr>
                <a:defRPr/>
              </a:pPr>
              <a:t>‹#›</a:t>
            </a:fld>
            <a:endParaRPr lang="en-US"/>
          </a:p>
        </p:txBody>
      </p:sp>
    </p:spTree>
    <p:extLst>
      <p:ext uri="{BB962C8B-B14F-4D97-AF65-F5344CB8AC3E}">
        <p14:creationId xmlns:p14="http://schemas.microsoft.com/office/powerpoint/2010/main" val="365220450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BFBA9A5-22EF-4584-997E-D5E589443F92}"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4A55EE75-C10F-4053-96D6-1A4813054BC6}" type="slidenum">
              <a:rPr lang="en-US"/>
              <a:pPr>
                <a:defRPr/>
              </a:pPr>
              <a:t>‹#›</a:t>
            </a:fld>
            <a:endParaRPr lang="en-US"/>
          </a:p>
        </p:txBody>
      </p:sp>
    </p:spTree>
    <p:extLst>
      <p:ext uri="{BB962C8B-B14F-4D97-AF65-F5344CB8AC3E}">
        <p14:creationId xmlns:p14="http://schemas.microsoft.com/office/powerpoint/2010/main" val="31100024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10C8CAE-9F1A-4E1B-8924-C4DBF9AED592}"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BE0AFBC5-47EC-4D1C-BF09-B2FEA18D71DC}" type="slidenum">
              <a:rPr lang="en-US"/>
              <a:pPr>
                <a:defRPr/>
              </a:pPr>
              <a:t>‹#›</a:t>
            </a:fld>
            <a:endParaRPr lang="en-US"/>
          </a:p>
        </p:txBody>
      </p:sp>
    </p:spTree>
    <p:extLst>
      <p:ext uri="{BB962C8B-B14F-4D97-AF65-F5344CB8AC3E}">
        <p14:creationId xmlns:p14="http://schemas.microsoft.com/office/powerpoint/2010/main" val="414522237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AD05A49-4873-4E9D-9547-01916C6F7509}"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9568F15-0E60-4903-8722-F68B31D40E5F}" type="slidenum">
              <a:rPr lang="en-US"/>
              <a:pPr>
                <a:defRPr/>
              </a:pPr>
              <a:t>‹#›</a:t>
            </a:fld>
            <a:endParaRPr lang="en-US"/>
          </a:p>
        </p:txBody>
      </p:sp>
    </p:spTree>
    <p:extLst>
      <p:ext uri="{BB962C8B-B14F-4D97-AF65-F5344CB8AC3E}">
        <p14:creationId xmlns:p14="http://schemas.microsoft.com/office/powerpoint/2010/main" val="205771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284663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E531557-32A6-4D07-BD9C-2160E84092C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9B4CF53-5D53-41EF-B37D-F59D17BE97CD}" type="slidenum">
              <a:rPr lang="en-US"/>
              <a:pPr>
                <a:defRPr/>
              </a:pPr>
              <a:t>‹#›</a:t>
            </a:fld>
            <a:endParaRPr lang="en-US"/>
          </a:p>
        </p:txBody>
      </p:sp>
    </p:spTree>
    <p:extLst>
      <p:ext uri="{BB962C8B-B14F-4D97-AF65-F5344CB8AC3E}">
        <p14:creationId xmlns:p14="http://schemas.microsoft.com/office/powerpoint/2010/main" val="335394754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27136017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20614641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342335345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184646200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130636547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1384321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8272779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2733594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36770813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311055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1599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349470685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28615991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38068701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223459773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0575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7198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30246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18734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70233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272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58283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55936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01456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02052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19039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94088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7636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21438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44026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1118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87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59264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943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94022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24266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8374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26113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1980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D1F4C47-3B17-4C0D-93F1-18D4A17E4D69}"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04244FD7-A345-40BE-93F6-9CE3C35E9D44}" type="slidenum">
              <a:rPr lang="en-US"/>
              <a:pPr>
                <a:defRPr/>
              </a:pPr>
              <a:t>‹#›</a:t>
            </a:fld>
            <a:endParaRPr lang="en-US"/>
          </a:p>
        </p:txBody>
      </p:sp>
    </p:spTree>
    <p:extLst>
      <p:ext uri="{BB962C8B-B14F-4D97-AF65-F5344CB8AC3E}">
        <p14:creationId xmlns:p14="http://schemas.microsoft.com/office/powerpoint/2010/main" val="293582476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BA96CAC-2C5A-493D-A498-2050A7EECCC4}"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579C9BE9-BA5A-4C47-A11E-96B76E629984}" type="slidenum">
              <a:rPr lang="en-US"/>
              <a:pPr>
                <a:defRPr/>
              </a:pPr>
              <a:t>‹#›</a:t>
            </a:fld>
            <a:endParaRPr lang="en-US"/>
          </a:p>
        </p:txBody>
      </p:sp>
    </p:spTree>
    <p:extLst>
      <p:ext uri="{BB962C8B-B14F-4D97-AF65-F5344CB8AC3E}">
        <p14:creationId xmlns:p14="http://schemas.microsoft.com/office/powerpoint/2010/main" val="51874461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F297385-7A85-4798-922C-9968CF0C2ED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683F2FD-DBDD-426D-AB4C-54F0463EDB6B}" type="slidenum">
              <a:rPr lang="en-US"/>
              <a:pPr>
                <a:defRPr/>
              </a:pPr>
              <a:t>‹#›</a:t>
            </a:fld>
            <a:endParaRPr lang="en-US"/>
          </a:p>
        </p:txBody>
      </p:sp>
    </p:spTree>
    <p:extLst>
      <p:ext uri="{BB962C8B-B14F-4D97-AF65-F5344CB8AC3E}">
        <p14:creationId xmlns:p14="http://schemas.microsoft.com/office/powerpoint/2010/main" val="12177123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9B6106B-4FEC-453A-8F32-9FB285F1CA33}"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77A674-DC3A-4DE0-8853-DC31877964F1}" type="slidenum">
              <a:rPr lang="en-US"/>
              <a:pPr>
                <a:defRPr/>
              </a:pPr>
              <a:t>‹#›</a:t>
            </a:fld>
            <a:endParaRPr lang="en-US"/>
          </a:p>
        </p:txBody>
      </p:sp>
    </p:spTree>
    <p:extLst>
      <p:ext uri="{BB962C8B-B14F-4D97-AF65-F5344CB8AC3E}">
        <p14:creationId xmlns:p14="http://schemas.microsoft.com/office/powerpoint/2010/main" val="2738903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3713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089E811-745C-4BEA-B264-4395DC4770BF}" type="datetimeFigureOut">
              <a:rPr lang="en-US"/>
              <a:pPr>
                <a:defRPr/>
              </a:pPr>
              <a:t>5/20/2016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CA6A6A95-9273-45D9-B967-F2232C8EEA02}" type="slidenum">
              <a:rPr lang="en-US"/>
              <a:pPr>
                <a:defRPr/>
              </a:pPr>
              <a:t>‹#›</a:t>
            </a:fld>
            <a:endParaRPr lang="en-US"/>
          </a:p>
        </p:txBody>
      </p:sp>
    </p:spTree>
    <p:extLst>
      <p:ext uri="{BB962C8B-B14F-4D97-AF65-F5344CB8AC3E}">
        <p14:creationId xmlns:p14="http://schemas.microsoft.com/office/powerpoint/2010/main" val="90669935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B310750-08E1-4862-BCD1-A7E1C9CAD2DC}" type="datetimeFigureOut">
              <a:rPr lang="en-US"/>
              <a:pPr>
                <a:defRPr/>
              </a:pPr>
              <a:t>5/20/2016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884BAC80-1011-4A43-87AB-01881932150F}" type="slidenum">
              <a:rPr lang="en-US"/>
              <a:pPr>
                <a:defRPr/>
              </a:pPr>
              <a:t>‹#›</a:t>
            </a:fld>
            <a:endParaRPr lang="en-US"/>
          </a:p>
        </p:txBody>
      </p:sp>
    </p:spTree>
    <p:extLst>
      <p:ext uri="{BB962C8B-B14F-4D97-AF65-F5344CB8AC3E}">
        <p14:creationId xmlns:p14="http://schemas.microsoft.com/office/powerpoint/2010/main" val="207727287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7B1B01C-F911-44E1-B127-5356129BC33C}" type="datetimeFigureOut">
              <a:rPr lang="en-US"/>
              <a:pPr>
                <a:defRPr/>
              </a:pPr>
              <a:t>5/20/2016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45009571-0ED2-4543-BE1D-B09E3EB00205}" type="slidenum">
              <a:rPr lang="en-US"/>
              <a:pPr>
                <a:defRPr/>
              </a:pPr>
              <a:t>‹#›</a:t>
            </a:fld>
            <a:endParaRPr lang="en-US"/>
          </a:p>
        </p:txBody>
      </p:sp>
    </p:spTree>
    <p:extLst>
      <p:ext uri="{BB962C8B-B14F-4D97-AF65-F5344CB8AC3E}">
        <p14:creationId xmlns:p14="http://schemas.microsoft.com/office/powerpoint/2010/main" val="104930020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84A9253-8251-4C72-9C22-66C13A25E369}"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245E3B-100D-48B6-9001-CC411B9A10B3}" type="slidenum">
              <a:rPr lang="en-US"/>
              <a:pPr>
                <a:defRPr/>
              </a:pPr>
              <a:t>‹#›</a:t>
            </a:fld>
            <a:endParaRPr lang="en-US"/>
          </a:p>
        </p:txBody>
      </p:sp>
    </p:spTree>
    <p:extLst>
      <p:ext uri="{BB962C8B-B14F-4D97-AF65-F5344CB8AC3E}">
        <p14:creationId xmlns:p14="http://schemas.microsoft.com/office/powerpoint/2010/main" val="10040330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58565D0-7EC0-4A9A-9B61-FBE93E44531E}"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F4026B5-B357-4B6A-AB0B-CD4DC18C0128}" type="slidenum">
              <a:rPr lang="en-US"/>
              <a:pPr>
                <a:defRPr/>
              </a:pPr>
              <a:t>‹#›</a:t>
            </a:fld>
            <a:endParaRPr lang="en-US"/>
          </a:p>
        </p:txBody>
      </p:sp>
    </p:spTree>
    <p:extLst>
      <p:ext uri="{BB962C8B-B14F-4D97-AF65-F5344CB8AC3E}">
        <p14:creationId xmlns:p14="http://schemas.microsoft.com/office/powerpoint/2010/main" val="293147768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F0D804F-A677-4CD3-80A7-1D416212EE05}"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61FA4DED-34D0-4C02-8161-4045039AE468}" type="slidenum">
              <a:rPr lang="en-US"/>
              <a:pPr>
                <a:defRPr/>
              </a:pPr>
              <a:t>‹#›</a:t>
            </a:fld>
            <a:endParaRPr lang="en-US"/>
          </a:p>
        </p:txBody>
      </p:sp>
    </p:spTree>
    <p:extLst>
      <p:ext uri="{BB962C8B-B14F-4D97-AF65-F5344CB8AC3E}">
        <p14:creationId xmlns:p14="http://schemas.microsoft.com/office/powerpoint/2010/main" val="371303127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44BDD9F-8C80-446B-B366-A3183FD49B8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87A31C1-8257-4A59-A673-931D4791F3CD}" type="slidenum">
              <a:rPr lang="en-US"/>
              <a:pPr>
                <a:defRPr/>
              </a:pPr>
              <a:t>‹#›</a:t>
            </a:fld>
            <a:endParaRPr lang="en-US"/>
          </a:p>
        </p:txBody>
      </p:sp>
    </p:spTree>
    <p:extLst>
      <p:ext uri="{BB962C8B-B14F-4D97-AF65-F5344CB8AC3E}">
        <p14:creationId xmlns:p14="http://schemas.microsoft.com/office/powerpoint/2010/main" val="382007479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0188F-B60E-4B8D-91E0-9F0B48FD3A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628274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DCD48A-5EB7-4988-B0B5-80F6164013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76269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CC7762-6C6D-4BEF-8A07-3681CBF8FF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20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7081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DB4E5E-DD5A-4B68-A079-D028EAC5B9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27978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EBF6DB4-762A-426C-A4EC-F522036ABC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859866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4B2D138-A6FE-4642-B9CC-7D01AA99BC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622809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E5FBE65-7659-4063-8C1E-41E67DF486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56388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3B7D3E1-5FA8-4E66-A10E-2F7509D334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787289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DE5720C-1761-4E25-ADB8-244A45C4AF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85192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A8032A-90F6-4B2F-8D77-3B4A61DA3D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886821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DCBCAC-8143-45D3-B54B-F0A53506CD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4070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523FEB-FC64-4EA5-B182-E37F49BB08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545377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09F8ED5-7FDD-4FCB-8235-D71DAB86EA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1652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70077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837F031B-56DA-4913-87FC-8CCDD3F514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24248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589"/>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615C404-3EA2-4E29-933B-34195FECE5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773086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rgbClr val="000000"/>
                </a:solidFill>
              </a:defRPr>
            </a:lvl1pPr>
          </a:lstStyle>
          <a:p>
            <a:fld id="{BDEB50CC-41BF-499F-AB5D-53D6CA09648E}" type="slidenum">
              <a:rPr lang="en-US" altLang="en-US"/>
              <a:pPr/>
              <a:t>‹#›</a:t>
            </a:fld>
            <a:endParaRPr lang="en-US" altLang="en-US"/>
          </a:p>
        </p:txBody>
      </p:sp>
    </p:spTree>
    <p:extLst>
      <p:ext uri="{BB962C8B-B14F-4D97-AF65-F5344CB8AC3E}">
        <p14:creationId xmlns:p14="http://schemas.microsoft.com/office/powerpoint/2010/main" val="92337275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3CBAD-5963-40E8-9520-BB7560DE094C}" type="slidenum">
              <a:rPr lang="en-US"/>
              <a:pPr>
                <a:defRPr/>
              </a:pPr>
              <a:t>‹#›</a:t>
            </a:fld>
            <a:endParaRPr lang="en-US"/>
          </a:p>
        </p:txBody>
      </p:sp>
    </p:spTree>
    <p:extLst>
      <p:ext uri="{BB962C8B-B14F-4D97-AF65-F5344CB8AC3E}">
        <p14:creationId xmlns:p14="http://schemas.microsoft.com/office/powerpoint/2010/main" val="297022707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C2C69-CF83-4F7B-A40F-986B557B99E2}" type="slidenum">
              <a:rPr lang="en-US"/>
              <a:pPr>
                <a:defRPr/>
              </a:pPr>
              <a:t>‹#›</a:t>
            </a:fld>
            <a:endParaRPr lang="en-US"/>
          </a:p>
        </p:txBody>
      </p:sp>
    </p:spTree>
    <p:extLst>
      <p:ext uri="{BB962C8B-B14F-4D97-AF65-F5344CB8AC3E}">
        <p14:creationId xmlns:p14="http://schemas.microsoft.com/office/powerpoint/2010/main" val="174607131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19EEB-AD87-4A56-8734-0EC51EBF5696}" type="slidenum">
              <a:rPr lang="en-US"/>
              <a:pPr>
                <a:defRPr/>
              </a:pPr>
              <a:t>‹#›</a:t>
            </a:fld>
            <a:endParaRPr lang="en-US"/>
          </a:p>
        </p:txBody>
      </p:sp>
    </p:spTree>
    <p:extLst>
      <p:ext uri="{BB962C8B-B14F-4D97-AF65-F5344CB8AC3E}">
        <p14:creationId xmlns:p14="http://schemas.microsoft.com/office/powerpoint/2010/main" val="229063876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FA4C7-3D3C-48E4-85E1-4EEB7C5BAAFE}" type="slidenum">
              <a:rPr lang="en-US"/>
              <a:pPr>
                <a:defRPr/>
              </a:pPr>
              <a:t>‹#›</a:t>
            </a:fld>
            <a:endParaRPr lang="en-US"/>
          </a:p>
        </p:txBody>
      </p:sp>
    </p:spTree>
    <p:extLst>
      <p:ext uri="{BB962C8B-B14F-4D97-AF65-F5344CB8AC3E}">
        <p14:creationId xmlns:p14="http://schemas.microsoft.com/office/powerpoint/2010/main" val="417492867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73B929-8536-4117-9286-D765D50C0C9E}" type="slidenum">
              <a:rPr lang="en-US"/>
              <a:pPr>
                <a:defRPr/>
              </a:pPr>
              <a:t>‹#›</a:t>
            </a:fld>
            <a:endParaRPr lang="en-US"/>
          </a:p>
        </p:txBody>
      </p:sp>
    </p:spTree>
    <p:extLst>
      <p:ext uri="{BB962C8B-B14F-4D97-AF65-F5344CB8AC3E}">
        <p14:creationId xmlns:p14="http://schemas.microsoft.com/office/powerpoint/2010/main" val="258608596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4E1C0D-1334-4B33-8E7B-21A18D74BF41}" type="slidenum">
              <a:rPr lang="en-US"/>
              <a:pPr>
                <a:defRPr/>
              </a:pPr>
              <a:t>‹#›</a:t>
            </a:fld>
            <a:endParaRPr lang="en-US"/>
          </a:p>
        </p:txBody>
      </p:sp>
    </p:spTree>
    <p:extLst>
      <p:ext uri="{BB962C8B-B14F-4D97-AF65-F5344CB8AC3E}">
        <p14:creationId xmlns:p14="http://schemas.microsoft.com/office/powerpoint/2010/main" val="62343570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DEFEB7-8C57-4946-9FA5-2A966FCEF422}" type="slidenum">
              <a:rPr lang="en-US"/>
              <a:pPr>
                <a:defRPr/>
              </a:pPr>
              <a:t>‹#›</a:t>
            </a:fld>
            <a:endParaRPr lang="en-US"/>
          </a:p>
        </p:txBody>
      </p:sp>
    </p:spTree>
    <p:extLst>
      <p:ext uri="{BB962C8B-B14F-4D97-AF65-F5344CB8AC3E}">
        <p14:creationId xmlns:p14="http://schemas.microsoft.com/office/powerpoint/2010/main" val="996445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35139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1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C1CA47-8392-4DCA-9FA6-9C73EA9B9D87}" type="slidenum">
              <a:rPr lang="en-US"/>
              <a:pPr>
                <a:defRPr/>
              </a:pPr>
              <a:t>‹#›</a:t>
            </a:fld>
            <a:endParaRPr lang="en-US"/>
          </a:p>
        </p:txBody>
      </p:sp>
    </p:spTree>
    <p:extLst>
      <p:ext uri="{BB962C8B-B14F-4D97-AF65-F5344CB8AC3E}">
        <p14:creationId xmlns:p14="http://schemas.microsoft.com/office/powerpoint/2010/main" val="350094122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722BAC-167A-486B-BC85-383A42AF7612}" type="slidenum">
              <a:rPr lang="en-US"/>
              <a:pPr>
                <a:defRPr/>
              </a:pPr>
              <a:t>‹#›</a:t>
            </a:fld>
            <a:endParaRPr lang="en-US"/>
          </a:p>
        </p:txBody>
      </p:sp>
    </p:spTree>
    <p:extLst>
      <p:ext uri="{BB962C8B-B14F-4D97-AF65-F5344CB8AC3E}">
        <p14:creationId xmlns:p14="http://schemas.microsoft.com/office/powerpoint/2010/main" val="50682483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34877-4D92-465F-ABBC-804332599038}" type="slidenum">
              <a:rPr lang="en-US"/>
              <a:pPr>
                <a:defRPr/>
              </a:pPr>
              <a:t>‹#›</a:t>
            </a:fld>
            <a:endParaRPr lang="en-US"/>
          </a:p>
        </p:txBody>
      </p:sp>
    </p:spTree>
    <p:extLst>
      <p:ext uri="{BB962C8B-B14F-4D97-AF65-F5344CB8AC3E}">
        <p14:creationId xmlns:p14="http://schemas.microsoft.com/office/powerpoint/2010/main" val="162303331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02DBA-BE67-4A85-AFBD-396AA5F000B2}" type="slidenum">
              <a:rPr lang="en-US"/>
              <a:pPr>
                <a:defRPr/>
              </a:pPr>
              <a:t>‹#›</a:t>
            </a:fld>
            <a:endParaRPr lang="en-US"/>
          </a:p>
        </p:txBody>
      </p:sp>
    </p:spTree>
    <p:extLst>
      <p:ext uri="{BB962C8B-B14F-4D97-AF65-F5344CB8AC3E}">
        <p14:creationId xmlns:p14="http://schemas.microsoft.com/office/powerpoint/2010/main" val="299368795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7D6789-1FAB-47C0-BECB-75237528EA45}" type="slidenum">
              <a:rPr lang="en-US"/>
              <a:pPr>
                <a:defRPr/>
              </a:pPr>
              <a:t>‹#›</a:t>
            </a:fld>
            <a:endParaRPr lang="en-US"/>
          </a:p>
        </p:txBody>
      </p:sp>
    </p:spTree>
    <p:extLst>
      <p:ext uri="{BB962C8B-B14F-4D97-AF65-F5344CB8AC3E}">
        <p14:creationId xmlns:p14="http://schemas.microsoft.com/office/powerpoint/2010/main" val="413363060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95DA0D-1FB6-49FB-8389-6741EE33B7E8}" type="slidenum">
              <a:rPr lang="en-US"/>
              <a:pPr>
                <a:defRPr/>
              </a:pPr>
              <a:t>‹#›</a:t>
            </a:fld>
            <a:endParaRPr lang="en-US"/>
          </a:p>
        </p:txBody>
      </p:sp>
    </p:spTree>
    <p:extLst>
      <p:ext uri="{BB962C8B-B14F-4D97-AF65-F5344CB8AC3E}">
        <p14:creationId xmlns:p14="http://schemas.microsoft.com/office/powerpoint/2010/main" val="54907741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44056B-E888-465F-BC1F-11417835FDE9}" type="slidenum">
              <a:rPr lang="en-US"/>
              <a:pPr>
                <a:defRPr/>
              </a:pPr>
              <a:t>‹#›</a:t>
            </a:fld>
            <a:endParaRPr lang="en-US"/>
          </a:p>
        </p:txBody>
      </p:sp>
    </p:spTree>
    <p:extLst>
      <p:ext uri="{BB962C8B-B14F-4D97-AF65-F5344CB8AC3E}">
        <p14:creationId xmlns:p14="http://schemas.microsoft.com/office/powerpoint/2010/main" val="333787222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0189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86754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739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73394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48787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82698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06367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5613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89252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68370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02155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07148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99843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835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048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74684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44309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75410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12350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73814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0767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84397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20262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21771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481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401414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4339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15770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61760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62673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15421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46939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4905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4806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82025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77928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947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3886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25332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81680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00816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91724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24731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68017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8544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24315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14240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692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2" y="2587943"/>
            <a:ext cx="7697445" cy="3850817"/>
          </a:xfrm>
          <a:prstGeom prst="rect">
            <a:avLst/>
          </a:prstGeom>
        </p:spPr>
      </p:pic>
      <p:sp>
        <p:nvSpPr>
          <p:cNvPr id="2" name="Title 1"/>
          <p:cNvSpPr>
            <a:spLocks noGrp="1"/>
          </p:cNvSpPr>
          <p:nvPr>
            <p:ph type="ctrTitle"/>
          </p:nvPr>
        </p:nvSpPr>
        <p:spPr>
          <a:xfrm rot="360000">
            <a:off x="4453080"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rot="360000">
            <a:off x="4267332" y="47670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20520000">
            <a:off x="1284457" y="5061640"/>
            <a:ext cx="2624713" cy="534991"/>
          </a:xfrm>
        </p:spPr>
        <p:txBody>
          <a:bodyPr anchor="t"/>
          <a:lstStyle>
            <a:lvl1pPr algn="ctr">
              <a:defRPr sz="2200">
                <a:solidFill>
                  <a:schemeClr val="accent1"/>
                </a:solidFill>
              </a:defRPr>
            </a:lvl1pPr>
          </a:lstStyle>
          <a:p>
            <a:fld id="{048A2453-CE69-4BE4-A7BE-AB4B59BC4619}" type="datetimeFigureOut">
              <a:rPr lang="en-US" smtClean="0">
                <a:solidFill>
                  <a:srgbClr val="A63212"/>
                </a:solidFill>
              </a:rPr>
              <a:pPr/>
              <a:t>5/20/2016</a:t>
            </a:fld>
            <a:endParaRPr lang="en-US">
              <a:solidFill>
                <a:srgbClr val="A63212"/>
              </a:solidFill>
            </a:endParaRPr>
          </a:p>
        </p:txBody>
      </p:sp>
      <p:sp>
        <p:nvSpPr>
          <p:cNvPr id="5" name="Footer Placeholder 4"/>
          <p:cNvSpPr>
            <a:spLocks noGrp="1"/>
          </p:cNvSpPr>
          <p:nvPr>
            <p:ph type="ftr" sz="quarter" idx="11"/>
          </p:nvPr>
        </p:nvSpPr>
        <p:spPr>
          <a:xfrm rot="20520000">
            <a:off x="863523" y="4135346"/>
            <a:ext cx="2781175" cy="835010"/>
          </a:xfrm>
        </p:spPr>
        <p:txBody>
          <a:bodyPr anchor="ctr"/>
          <a:lstStyle>
            <a:lvl1pPr algn="l">
              <a:defRPr sz="1600">
                <a:solidFill>
                  <a:schemeClr val="accent5">
                    <a:lumMod val="50000"/>
                  </a:schemeClr>
                </a:solidFill>
              </a:defRPr>
            </a:lvl1pPr>
          </a:lstStyle>
          <a:p>
            <a:endParaRPr lang="en-US">
              <a:solidFill>
                <a:srgbClr val="4E66B2">
                  <a:lumMod val="50000"/>
                </a:srgbClr>
              </a:solidFill>
            </a:endParaRPr>
          </a:p>
        </p:txBody>
      </p:sp>
      <p:sp>
        <p:nvSpPr>
          <p:cNvPr id="6" name="Slide Number Placeholder 5"/>
          <p:cNvSpPr>
            <a:spLocks noGrp="1"/>
          </p:cNvSpPr>
          <p:nvPr>
            <p:ph type="sldNum" sz="quarter" idx="12"/>
          </p:nvPr>
        </p:nvSpPr>
        <p:spPr>
          <a:xfrm rot="20520000">
            <a:off x="2641919" y="5509909"/>
            <a:ext cx="984240" cy="426607"/>
          </a:xfrm>
        </p:spPr>
        <p:txBody>
          <a:bodyPr/>
          <a:lstStyle>
            <a:lvl1pPr algn="r">
              <a:defRPr>
                <a:solidFill>
                  <a:schemeClr val="accent1">
                    <a:lumMod val="75000"/>
                  </a:schemeClr>
                </a:solidFill>
              </a:defRPr>
            </a:lvl1pPr>
          </a:lstStyle>
          <a:p>
            <a:fld id="{A1360C62-A6B0-4CC5-B0BA-1BF5626E99C6}" type="slidenum">
              <a:rPr lang="en-US" smtClean="0">
                <a:solidFill>
                  <a:srgbClr val="A63212">
                    <a:lumMod val="75000"/>
                  </a:srgbClr>
                </a:solidFill>
              </a:rPr>
              <a:pPr/>
              <a:t>‹#›</a:t>
            </a:fld>
            <a:endParaRPr lang="en-US">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256271978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8233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45330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39822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79962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39305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23785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9009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604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11572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587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0962973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01728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13884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84116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64062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79610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24073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7675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7635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63934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216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92" y="1498094"/>
            <a:ext cx="10721919" cy="2097259"/>
          </a:xfrm>
        </p:spPr>
        <p:txBody>
          <a:bodyPr anchor="b"/>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7651" y="37545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7058092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73526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79573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54606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3024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98232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33310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49076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3635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77985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291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Content Placeholder 8"/>
          <p:cNvSpPr>
            <a:spLocks noGrp="1"/>
          </p:cNvSpPr>
          <p:nvPr>
            <p:ph sz="quarter" idx="13"/>
          </p:nvPr>
        </p:nvSpPr>
        <p:spPr>
          <a:xfrm>
            <a:off x="1121664" y="2039112"/>
            <a:ext cx="48768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629538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4773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24833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32310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4293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0842951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15255810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08307855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04565199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5722658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742715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21664" y="20384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7054789"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6" name="Freeform 22"/>
          <p:cNvSpPr>
            <a:spLocks/>
          </p:cNvSpPr>
          <p:nvPr/>
        </p:nvSpPr>
        <p:spPr bwMode="auto">
          <a:xfrm rot="20274567">
            <a:off x="5244883" y="42811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 name="Freeform 33"/>
          <p:cNvSpPr>
            <a:spLocks/>
          </p:cNvSpPr>
          <p:nvPr/>
        </p:nvSpPr>
        <p:spPr bwMode="auto">
          <a:xfrm rot="9377604">
            <a:off x="5234549" y="3316843"/>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3" name="Content Placeholder 12"/>
          <p:cNvSpPr>
            <a:spLocks noGrp="1"/>
          </p:cNvSpPr>
          <p:nvPr>
            <p:ph sz="quarter" idx="13"/>
          </p:nvPr>
        </p:nvSpPr>
        <p:spPr>
          <a:xfrm>
            <a:off x="1121664" y="2743199"/>
            <a:ext cx="402336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442785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95342130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54334815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52565860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08185950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85946113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3367867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413105005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33312306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58905964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419094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4197783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62154698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42739569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54759478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55625355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63930776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43656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412561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3" y="1487182"/>
            <a:ext cx="4011084"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35043" y="34085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13822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3529521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755"/>
            <a:ext cx="10721920" cy="719865"/>
          </a:xfrm>
        </p:spPr>
        <p:txBody>
          <a:bodyPr anchor="b"/>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48336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95481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379"/>
            <a:ext cx="2617760" cy="54695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31021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2148369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3088779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550154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1847808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9842235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932644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3296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5536835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18879983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22452143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22272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1933938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3425038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1790399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4199952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6CB689-949D-4E86-89FD-7D23323725FE}" type="slidenum">
              <a:rPr lang="en-US"/>
              <a:pPr>
                <a:defRPr/>
              </a:pPr>
              <a:t>‹#›</a:t>
            </a:fld>
            <a:endParaRPr lang="en-US"/>
          </a:p>
        </p:txBody>
      </p:sp>
    </p:spTree>
    <p:extLst>
      <p:ext uri="{BB962C8B-B14F-4D97-AF65-F5344CB8AC3E}">
        <p14:creationId xmlns:p14="http://schemas.microsoft.com/office/powerpoint/2010/main" val="3886932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E09696-6CAB-41B8-B189-1C3DD67987B0}" type="slidenum">
              <a:rPr lang="en-US"/>
              <a:pPr>
                <a:defRPr/>
              </a:pPr>
              <a:t>‹#›</a:t>
            </a:fld>
            <a:endParaRPr lang="en-US"/>
          </a:p>
        </p:txBody>
      </p:sp>
    </p:spTree>
    <p:extLst>
      <p:ext uri="{BB962C8B-B14F-4D97-AF65-F5344CB8AC3E}">
        <p14:creationId xmlns:p14="http://schemas.microsoft.com/office/powerpoint/2010/main" val="1160044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005BD9-2E46-4280-99FD-E8DD9F3402CF}" type="slidenum">
              <a:rPr lang="en-US"/>
              <a:pPr>
                <a:defRPr/>
              </a:pPr>
              <a:t>‹#›</a:t>
            </a:fld>
            <a:endParaRPr lang="en-US"/>
          </a:p>
        </p:txBody>
      </p:sp>
    </p:spTree>
    <p:extLst>
      <p:ext uri="{BB962C8B-B14F-4D97-AF65-F5344CB8AC3E}">
        <p14:creationId xmlns:p14="http://schemas.microsoft.com/office/powerpoint/2010/main" val="1443622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4210303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45CB6E-3A8B-49AA-A403-6E136B25E9CA}" type="slidenum">
              <a:rPr lang="en-US"/>
              <a:pPr>
                <a:defRPr/>
              </a:pPr>
              <a:t>‹#›</a:t>
            </a:fld>
            <a:endParaRPr lang="en-US"/>
          </a:p>
        </p:txBody>
      </p:sp>
    </p:spTree>
    <p:extLst>
      <p:ext uri="{BB962C8B-B14F-4D97-AF65-F5344CB8AC3E}">
        <p14:creationId xmlns:p14="http://schemas.microsoft.com/office/powerpoint/2010/main" val="1497540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249C56-4674-4B25-B34E-BCF669D01E20}" type="slidenum">
              <a:rPr lang="en-US"/>
              <a:pPr>
                <a:defRPr/>
              </a:pPr>
              <a:t>‹#›</a:t>
            </a:fld>
            <a:endParaRPr lang="en-US"/>
          </a:p>
        </p:txBody>
      </p:sp>
    </p:spTree>
    <p:extLst>
      <p:ext uri="{BB962C8B-B14F-4D97-AF65-F5344CB8AC3E}">
        <p14:creationId xmlns:p14="http://schemas.microsoft.com/office/powerpoint/2010/main" val="3399805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1277DB-2B1E-4992-84CA-C7B9196ABB4B}" type="slidenum">
              <a:rPr lang="en-US"/>
              <a:pPr>
                <a:defRPr/>
              </a:pPr>
              <a:t>‹#›</a:t>
            </a:fld>
            <a:endParaRPr lang="en-US"/>
          </a:p>
        </p:txBody>
      </p:sp>
    </p:spTree>
    <p:extLst>
      <p:ext uri="{BB962C8B-B14F-4D97-AF65-F5344CB8AC3E}">
        <p14:creationId xmlns:p14="http://schemas.microsoft.com/office/powerpoint/2010/main" val="1068058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A113F4-2121-4910-A416-C0405FBB27DC}" type="slidenum">
              <a:rPr lang="en-US"/>
              <a:pPr>
                <a:defRPr/>
              </a:pPr>
              <a:t>‹#›</a:t>
            </a:fld>
            <a:endParaRPr lang="en-US"/>
          </a:p>
        </p:txBody>
      </p:sp>
    </p:spTree>
    <p:extLst>
      <p:ext uri="{BB962C8B-B14F-4D97-AF65-F5344CB8AC3E}">
        <p14:creationId xmlns:p14="http://schemas.microsoft.com/office/powerpoint/2010/main" val="3211999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4EC93-43A2-4B66-976B-E46F8864DCB1}" type="slidenum">
              <a:rPr lang="en-US"/>
              <a:pPr>
                <a:defRPr/>
              </a:pPr>
              <a:t>‹#›</a:t>
            </a:fld>
            <a:endParaRPr lang="en-US"/>
          </a:p>
        </p:txBody>
      </p:sp>
    </p:spTree>
    <p:extLst>
      <p:ext uri="{BB962C8B-B14F-4D97-AF65-F5344CB8AC3E}">
        <p14:creationId xmlns:p14="http://schemas.microsoft.com/office/powerpoint/2010/main" val="39132510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A03421-CA94-44F8-89DD-610AF236D6A7}" type="slidenum">
              <a:rPr lang="en-US"/>
              <a:pPr>
                <a:defRPr/>
              </a:pPr>
              <a:t>‹#›</a:t>
            </a:fld>
            <a:endParaRPr lang="en-US"/>
          </a:p>
        </p:txBody>
      </p:sp>
    </p:spTree>
    <p:extLst>
      <p:ext uri="{BB962C8B-B14F-4D97-AF65-F5344CB8AC3E}">
        <p14:creationId xmlns:p14="http://schemas.microsoft.com/office/powerpoint/2010/main" val="40914929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70C61-2226-42A3-9E2F-3C21B0B1C6E8}" type="slidenum">
              <a:rPr lang="en-US"/>
              <a:pPr>
                <a:defRPr/>
              </a:pPr>
              <a:t>‹#›</a:t>
            </a:fld>
            <a:endParaRPr lang="en-US"/>
          </a:p>
        </p:txBody>
      </p:sp>
    </p:spTree>
    <p:extLst>
      <p:ext uri="{BB962C8B-B14F-4D97-AF65-F5344CB8AC3E}">
        <p14:creationId xmlns:p14="http://schemas.microsoft.com/office/powerpoint/2010/main" val="601706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6ABD3-599B-491C-9B25-80419CBFA989}" type="slidenum">
              <a:rPr lang="en-US"/>
              <a:pPr>
                <a:defRPr/>
              </a:pPr>
              <a:t>‹#›</a:t>
            </a:fld>
            <a:endParaRPr lang="en-US"/>
          </a:p>
        </p:txBody>
      </p:sp>
    </p:spTree>
    <p:extLst>
      <p:ext uri="{BB962C8B-B14F-4D97-AF65-F5344CB8AC3E}">
        <p14:creationId xmlns:p14="http://schemas.microsoft.com/office/powerpoint/2010/main" val="703831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9F175AF-29BC-410D-8A8D-76AE8E6CDD7A}" type="slidenum">
              <a:rPr lang="en-US"/>
              <a:pPr>
                <a:defRPr/>
              </a:pPr>
              <a:t>‹#›</a:t>
            </a:fld>
            <a:endParaRPr lang="en-US"/>
          </a:p>
        </p:txBody>
      </p:sp>
    </p:spTree>
    <p:extLst>
      <p:ext uri="{BB962C8B-B14F-4D97-AF65-F5344CB8AC3E}">
        <p14:creationId xmlns:p14="http://schemas.microsoft.com/office/powerpoint/2010/main" val="2614679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E95E7E-39E2-4908-8ABB-F019E27CB6D0}" type="slidenum">
              <a:rPr lang="en-US"/>
              <a:pPr>
                <a:defRPr/>
              </a:pPr>
              <a:t>‹#›</a:t>
            </a:fld>
            <a:endParaRPr lang="en-US"/>
          </a:p>
        </p:txBody>
      </p:sp>
    </p:spTree>
    <p:extLst>
      <p:ext uri="{BB962C8B-B14F-4D97-AF65-F5344CB8AC3E}">
        <p14:creationId xmlns:p14="http://schemas.microsoft.com/office/powerpoint/2010/main" val="147105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16480760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C91A1-EDBF-4A86-9AFB-0D3C2697A2E5}" type="slidenum">
              <a:rPr lang="en-US"/>
              <a:pPr>
                <a:defRPr/>
              </a:pPr>
              <a:t>‹#›</a:t>
            </a:fld>
            <a:endParaRPr lang="en-US"/>
          </a:p>
        </p:txBody>
      </p:sp>
    </p:spTree>
    <p:extLst>
      <p:ext uri="{BB962C8B-B14F-4D97-AF65-F5344CB8AC3E}">
        <p14:creationId xmlns:p14="http://schemas.microsoft.com/office/powerpoint/2010/main" val="639262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smtClean="0"/>
            </a:lvl1pPr>
          </a:lstStyle>
          <a:p>
            <a:pPr>
              <a:defRPr/>
            </a:pPr>
            <a:fld id="{50F7D929-B3B5-48E5-8B46-CB54667C672C}" type="slidenum">
              <a:rPr lang="en-US"/>
              <a:pPr>
                <a:defRPr/>
              </a:pPr>
              <a:t>‹#›</a:t>
            </a:fld>
            <a:endParaRPr lang="en-US"/>
          </a:p>
        </p:txBody>
      </p:sp>
    </p:spTree>
    <p:extLst>
      <p:ext uri="{BB962C8B-B14F-4D97-AF65-F5344CB8AC3E}">
        <p14:creationId xmlns:p14="http://schemas.microsoft.com/office/powerpoint/2010/main" val="2386567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03F9E4A-AE01-40B9-BBD7-D6E0DC2A46FD}" type="slidenum">
              <a:rPr lang="en-US"/>
              <a:pPr>
                <a:defRPr/>
              </a:pPr>
              <a:t>‹#›</a:t>
            </a:fld>
            <a:endParaRPr lang="en-US"/>
          </a:p>
        </p:txBody>
      </p:sp>
    </p:spTree>
    <p:extLst>
      <p:ext uri="{BB962C8B-B14F-4D97-AF65-F5344CB8AC3E}">
        <p14:creationId xmlns:p14="http://schemas.microsoft.com/office/powerpoint/2010/main" val="282504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890A72F-2E1F-491A-A059-27F17041B1D2}" type="slidenum">
              <a:rPr lang="en-US"/>
              <a:pPr>
                <a:defRPr/>
              </a:pPr>
              <a:t>‹#›</a:t>
            </a:fld>
            <a:endParaRPr lang="en-US"/>
          </a:p>
        </p:txBody>
      </p:sp>
    </p:spTree>
    <p:extLst>
      <p:ext uri="{BB962C8B-B14F-4D97-AF65-F5344CB8AC3E}">
        <p14:creationId xmlns:p14="http://schemas.microsoft.com/office/powerpoint/2010/main" val="25011202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3B98786-693E-4947-90AF-F3A1223221A7}" type="slidenum">
              <a:rPr lang="en-US"/>
              <a:pPr>
                <a:defRPr/>
              </a:pPr>
              <a:t>‹#›</a:t>
            </a:fld>
            <a:endParaRPr lang="en-US"/>
          </a:p>
        </p:txBody>
      </p:sp>
    </p:spTree>
    <p:extLst>
      <p:ext uri="{BB962C8B-B14F-4D97-AF65-F5344CB8AC3E}">
        <p14:creationId xmlns:p14="http://schemas.microsoft.com/office/powerpoint/2010/main" val="29807474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D82759BA-5D55-4999-8323-DEDDE8107D03}" type="slidenum">
              <a:rPr lang="en-US"/>
              <a:pPr>
                <a:defRPr/>
              </a:pPr>
              <a:t>‹#›</a:t>
            </a:fld>
            <a:endParaRPr lang="en-US"/>
          </a:p>
        </p:txBody>
      </p:sp>
    </p:spTree>
    <p:extLst>
      <p:ext uri="{BB962C8B-B14F-4D97-AF65-F5344CB8AC3E}">
        <p14:creationId xmlns:p14="http://schemas.microsoft.com/office/powerpoint/2010/main" val="3604427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C38F8DF-15A8-4A4E-B80D-8E349217F853}" type="slidenum">
              <a:rPr lang="en-US"/>
              <a:pPr>
                <a:defRPr/>
              </a:pPr>
              <a:t>‹#›</a:t>
            </a:fld>
            <a:endParaRPr lang="en-US"/>
          </a:p>
        </p:txBody>
      </p:sp>
    </p:spTree>
    <p:extLst>
      <p:ext uri="{BB962C8B-B14F-4D97-AF65-F5344CB8AC3E}">
        <p14:creationId xmlns:p14="http://schemas.microsoft.com/office/powerpoint/2010/main" val="21576809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121C4D46-44F0-4EFE-BF76-6EB7AF871D4F}" type="slidenum">
              <a:rPr lang="en-US"/>
              <a:pPr>
                <a:defRPr/>
              </a:pPr>
              <a:t>‹#›</a:t>
            </a:fld>
            <a:endParaRPr lang="en-US"/>
          </a:p>
        </p:txBody>
      </p:sp>
    </p:spTree>
    <p:extLst>
      <p:ext uri="{BB962C8B-B14F-4D97-AF65-F5344CB8AC3E}">
        <p14:creationId xmlns:p14="http://schemas.microsoft.com/office/powerpoint/2010/main" val="2247032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039658C2-4693-409F-8149-E24EDA9C83C6}" type="slidenum">
              <a:rPr lang="en-US"/>
              <a:pPr>
                <a:defRPr/>
              </a:pPr>
              <a:t>‹#›</a:t>
            </a:fld>
            <a:endParaRPr lang="en-US"/>
          </a:p>
        </p:txBody>
      </p:sp>
    </p:spTree>
    <p:extLst>
      <p:ext uri="{BB962C8B-B14F-4D97-AF65-F5344CB8AC3E}">
        <p14:creationId xmlns:p14="http://schemas.microsoft.com/office/powerpoint/2010/main" val="2787505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1E7750B-629C-45D7-9724-EEF9020418A3}" type="slidenum">
              <a:rPr lang="en-US"/>
              <a:pPr>
                <a:defRPr/>
              </a:pPr>
              <a:t>‹#›</a:t>
            </a:fld>
            <a:endParaRPr lang="en-US"/>
          </a:p>
        </p:txBody>
      </p:sp>
    </p:spTree>
    <p:extLst>
      <p:ext uri="{BB962C8B-B14F-4D97-AF65-F5344CB8AC3E}">
        <p14:creationId xmlns:p14="http://schemas.microsoft.com/office/powerpoint/2010/main" val="226961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0.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6" Type="http://schemas.openxmlformats.org/officeDocument/2006/relationships/theme" Target="../theme/theme1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6" Type="http://schemas.openxmlformats.org/officeDocument/2006/relationships/theme" Target="../theme/theme14.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6" Type="http://schemas.openxmlformats.org/officeDocument/2006/relationships/theme" Target="../theme/theme15.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theme" Target="../theme/theme16.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7.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8.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19.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theme" Target="../theme/theme20.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1.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2.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3.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4.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5.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6.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7.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28.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29.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5" Type="http://schemas.openxmlformats.org/officeDocument/2006/relationships/theme" Target="../theme/theme30.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6" Type="http://schemas.openxmlformats.org/officeDocument/2006/relationships/theme" Target="../theme/theme31.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2.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theme" Target="../theme/theme33.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slideLayout" Target="../slideLayouts/slideLayout41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4.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5.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36.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17" Type="http://schemas.openxmlformats.org/officeDocument/2006/relationships/theme" Target="../theme/theme37.xml"/><Relationship Id="rId2" Type="http://schemas.openxmlformats.org/officeDocument/2006/relationships/slideLayout" Target="../slideLayouts/slideLayout448.xml"/><Relationship Id="rId16" Type="http://schemas.openxmlformats.org/officeDocument/2006/relationships/slideLayout" Target="../slideLayouts/slideLayout462.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theme" Target="../theme/theme38.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slideLayout" Target="../slideLayouts/slideLayout47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39.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0.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1.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2.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3.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44.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45.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46.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47.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3.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8.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063541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09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AE7F498C-527B-4078-A9A4-8ABEA7FBAF2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1155529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89212510-533F-4784-A463-F7E9061F2A7E}" type="slidenum">
              <a:rPr lang="en-US">
                <a:ea typeface="MS PGothic" panose="020B0600070205080204" pitchFamily="34" charset="-128"/>
              </a:rPr>
              <a:pPr fontAlgn="base">
                <a:spcBef>
                  <a:spcPct val="0"/>
                </a:spcBef>
                <a:spcAft>
                  <a:spcPct val="0"/>
                </a:spcAft>
              </a:pPr>
              <a:t>‹#›</a:t>
            </a:fld>
            <a:endParaRPr lang="en-US">
              <a:ea typeface="MS PGothic" panose="020B0600070205080204" pitchFamily="34" charset="-128"/>
            </a:endParaRPr>
          </a:p>
        </p:txBody>
      </p:sp>
    </p:spTree>
    <p:extLst>
      <p:ext uri="{BB962C8B-B14F-4D97-AF65-F5344CB8AC3E}">
        <p14:creationId xmlns:p14="http://schemas.microsoft.com/office/powerpoint/2010/main" val="221321059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9036780-B515-4B23-8BCD-9388678F55B3}" type="datetimeFigureOut">
              <a:rPr lang="en-US">
                <a:cs typeface="Arial" pitchFamily="34" charset="0"/>
              </a:rPr>
              <a:pPr>
                <a:defRPr/>
              </a:pPr>
              <a:t>5/20/2016</a:t>
            </a:fld>
            <a:endParaRPr lang="en-US">
              <a:cs typeface="Arial" pitchFamily="34" charset="0"/>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31A6D366-F418-46D2-9A46-422586A440D5}"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218945569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b="0">
                <a:solidFill>
                  <a:srgbClr val="000000"/>
                </a:solidFill>
                <a:latin typeface="Arial" charset="0"/>
                <a:cs typeface="+mn-cs"/>
              </a:defRPr>
            </a:lvl1pPr>
          </a:lstStyle>
          <a:p>
            <a:pPr fontAlgn="base">
              <a:spcBef>
                <a:spcPct val="0"/>
              </a:spcBef>
              <a:spcAft>
                <a:spcPct val="0"/>
              </a:spcAft>
              <a:defRPr/>
            </a:pPr>
            <a:fld id="{7EEC23D2-B6B2-4379-A94B-567DEE1C5DB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9793389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C1E6C879-7338-4EDF-B859-CBC69311B69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7792468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B6781CED-58BB-4C43-9BD9-1F8262441095}"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375876384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BD929C78-0BB1-4C82-AF77-E399BAE9A6B0}"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27088317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A2231CB-1015-43E6-BAAA-D05771DFEFB3}" type="datetimeFigureOut">
              <a:rPr lang="en-US">
                <a:ea typeface="MS PGothic" panose="020B0600070205080204" pitchFamily="34" charset="-128"/>
              </a:rPr>
              <a:pPr>
                <a:defRPr/>
              </a:pPr>
              <a:t>5/20/2016</a:t>
            </a:fld>
            <a:endParaRPr 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23CC535C-2EFF-4006-AE5D-6072A5128D72}"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Tree>
    <p:extLst>
      <p:ext uri="{BB962C8B-B14F-4D97-AF65-F5344CB8AC3E}">
        <p14:creationId xmlns:p14="http://schemas.microsoft.com/office/powerpoint/2010/main" val="1299940975"/>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201362925"/>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5/20/2016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227432535"/>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9D6C7E3B-540D-4F70-9533-B74C4D70CF3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924492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050"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1"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itchFamily="18" charset="0"/>
              </a:defRPr>
            </a:lvl1pPr>
          </a:lstStyle>
          <a:p>
            <a:pPr eaLnBrk="0" fontAlgn="base" hangingPunct="0">
              <a:spcBef>
                <a:spcPct val="0"/>
              </a:spcBef>
              <a:spcAft>
                <a:spcPct val="0"/>
              </a:spcAft>
            </a:pPr>
            <a:fld id="{8C4900CE-E101-45FC-98EE-097A8376C8FE}" type="slidenum">
              <a:rPr lang="en-US">
                <a:cs typeface="Arial" charset="0"/>
              </a:rPr>
              <a:pPr eaLnBrk="0" fontAlgn="base" hangingPunct="0">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376748164"/>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 id="2147484897" r:id="rId12"/>
    <p:sldLayoutId id="2147484898" r:id="rId13"/>
    <p:sldLayoutId id="2147484899"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379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66AACF7E-4CAE-45FF-B926-E3EB6D94EDDB}" type="datetimeFigureOut">
              <a:rPr lang="en-US"/>
              <a:pPr>
                <a:defRPr/>
              </a:pPr>
              <a:t>5/20/2016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52C8CCF3-454A-479E-B9DE-B035E8EB5C5F}" type="slidenum">
              <a:rPr lang="en-US"/>
              <a:pPr>
                <a:defRPr/>
              </a:pPr>
              <a:t>‹#›</a:t>
            </a:fld>
            <a:endParaRPr lang="en-US"/>
          </a:p>
        </p:txBody>
      </p:sp>
    </p:spTree>
    <p:extLst>
      <p:ext uri="{BB962C8B-B14F-4D97-AF65-F5344CB8AC3E}">
        <p14:creationId xmlns:p14="http://schemas.microsoft.com/office/powerpoint/2010/main" val="4167611971"/>
      </p:ext>
    </p:extLst>
  </p:cSld>
  <p:clrMap bg1="lt1" tx1="dk1" bg2="lt2" tx2="dk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103258"/>
      </p:ext>
    </p:extLst>
  </p:cSld>
  <p:clrMap bg1="lt1" tx1="dk1" bg2="lt2" tx2="dk2" accent1="accent1" accent2="accent2" accent3="accent3" accent4="accent4" accent5="accent5" accent6="accent6" hlink="hlink" folHlink="folHlink"/>
  <p:sldLayoutIdLst>
    <p:sldLayoutId id="2147485323"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E0BD9-7EF3-4096-AE5D-C0E9E9C7A0A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583501"/>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2776896"/>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EF9A06-E70E-40E3-A532-C11555A94EC0}"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410104"/>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10365900"/>
      </p:ext>
    </p:extLst>
  </p:cSld>
  <p:clrMap bg1="lt1" tx1="dk1" bg2="lt2" tx2="dk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57437890"/>
      </p:ext>
    </p:extLst>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5/20/2016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3901060671"/>
      </p:ext>
    </p:extLst>
  </p:cSld>
  <p:clrMap bg1="lt1" tx1="dk1" bg2="lt2" tx2="dk2" accent1="accent1" accent2="accent2" accent3="accent3" accent4="accent4" accent5="accent5" accent6="accent6" hlink="hlink" folHlink="folHlink"/>
  <p:sldLayoutIdLst>
    <p:sldLayoutId id="2147485422" r:id="rId1"/>
    <p:sldLayoutId id="2147485423" r:id="rId2"/>
    <p:sldLayoutId id="2147485424" r:id="rId3"/>
    <p:sldLayoutId id="2147485425" r:id="rId4"/>
    <p:sldLayoutId id="2147485426" r:id="rId5"/>
    <p:sldLayoutId id="2147485427" r:id="rId6"/>
    <p:sldLayoutId id="2147485428" r:id="rId7"/>
    <p:sldLayoutId id="2147485429" r:id="rId8"/>
    <p:sldLayoutId id="2147485430" r:id="rId9"/>
    <p:sldLayoutId id="2147485431" r:id="rId10"/>
    <p:sldLayoutId id="21474854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72D15FE4-09C9-47D9-A92C-60DABB9086EB}" type="datetimeFigureOut">
              <a:rPr lang="en-US">
                <a:ea typeface="MS PGothic" panose="020B0600070205080204" pitchFamily="34" charset="-128"/>
                <a:cs typeface="Arial" panose="020B0604020202020204" pitchFamily="34" charset="0"/>
              </a:rPr>
              <a:pPr>
                <a:defRPr/>
              </a:pPr>
              <a:t>5/20/2016</a:t>
            </a:fld>
            <a:endParaRPr lang="en-US">
              <a:ea typeface="MS PGothic" panose="020B0600070205080204" pitchFamily="34" charset="-128"/>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ea typeface="MS PGothic" panose="020B0600070205080204" pitchFamily="34" charset="-128"/>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84A7ABF-6C9B-40EE-8C1A-00065B636997}" type="slidenum">
              <a:rPr lang="en-US">
                <a:ea typeface="MS PGothic" panose="020B0600070205080204" pitchFamily="34" charset="-128"/>
                <a:cs typeface="Arial" panose="020B0604020202020204" pitchFamily="34" charset="0"/>
              </a:rPr>
              <a:pPr>
                <a:defRPr/>
              </a:pPr>
              <a:t>‹#›</a:t>
            </a:fld>
            <a:endParaRPr lang="en-US">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38201342"/>
      </p:ext>
    </p:extLst>
  </p:cSld>
  <p:clrMap bg1="lt1" tx1="dk1" bg2="lt2" tx2="dk2" accent1="accent1" accent2="accent2" accent3="accent3" accent4="accent4" accent5="accent5" accent6="accent6" hlink="hlink" folHlink="folHlink"/>
  <p:sldLayoutIdLst>
    <p:sldLayoutId id="2147485434" r:id="rId1"/>
    <p:sldLayoutId id="2147485435" r:id="rId2"/>
    <p:sldLayoutId id="2147485436" r:id="rId3"/>
    <p:sldLayoutId id="2147485437" r:id="rId4"/>
    <p:sldLayoutId id="2147485438" r:id="rId5"/>
    <p:sldLayoutId id="2147485439" r:id="rId6"/>
    <p:sldLayoutId id="2147485440" r:id="rId7"/>
    <p:sldLayoutId id="2147485441" r:id="rId8"/>
    <p:sldLayoutId id="2147485442" r:id="rId9"/>
    <p:sldLayoutId id="2147485443" r:id="rId10"/>
    <p:sldLayoutId id="21474854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charset="0"/>
              </a:defRPr>
            </a:lvl1pPr>
          </a:lstStyle>
          <a:p>
            <a:pPr>
              <a:defRPr/>
            </a:pPr>
            <a:fld id="{2766E28F-ED1C-4078-B795-29430595CDE4}" type="datetimeFigureOut">
              <a:rPr lang="en-US"/>
              <a:pPr>
                <a:defRPr/>
              </a:pPr>
              <a:t>5/20/2016</a:t>
            </a:fld>
            <a:endParaRPr lang="en-US"/>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charset="0"/>
              </a:defRPr>
            </a:lvl1pPr>
          </a:lstStyle>
          <a:p>
            <a:pPr>
              <a:defRPr/>
            </a:pPr>
            <a:fld id="{9C3BD57D-9950-4298-A746-8BF05DB3C6A5}" type="slidenum">
              <a:rPr lang="en-US"/>
              <a:pPr>
                <a:defRPr/>
              </a:pPr>
              <a:t>‹#›</a:t>
            </a:fld>
            <a:endParaRPr lang="en-US"/>
          </a:p>
        </p:txBody>
      </p:sp>
    </p:spTree>
    <p:extLst>
      <p:ext uri="{BB962C8B-B14F-4D97-AF65-F5344CB8AC3E}">
        <p14:creationId xmlns:p14="http://schemas.microsoft.com/office/powerpoint/2010/main" val="292039551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68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fontAlgn="base">
              <a:spcBef>
                <a:spcPct val="0"/>
              </a:spcBef>
              <a:spcAft>
                <a:spcPct val="0"/>
              </a:spcAft>
              <a:defRPr/>
            </a:pPr>
            <a:fld id="{263C39C2-AF7A-492C-98AA-37ECE208ADB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0882048"/>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 id="2147485457" r:id="rId12"/>
    <p:sldLayoutId id="2147485458" r:id="rId13"/>
    <p:sldLayoutId id="214748545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charset="0"/>
                <a:cs typeface="+mn-cs"/>
              </a:defRPr>
            </a:lvl1pPr>
          </a:lstStyle>
          <a:p>
            <a:pPr fontAlgn="base">
              <a:spcBef>
                <a:spcPct val="0"/>
              </a:spcBef>
              <a:spcAft>
                <a:spcPct val="0"/>
              </a:spcAft>
              <a:defRPr/>
            </a:pPr>
            <a:fld id="{6DD0E27E-66F4-44AE-B308-C5AED197F0A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29365788"/>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 id="2147485472" r:id="rId12"/>
    <p:sldLayoutId id="2147485473" r:id="rId13"/>
    <p:sldLayoutId id="2147485474" r:id="rId14"/>
    <p:sldLayoutId id="2147485475" r:id="rId1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76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4661230D-4642-4A34-B231-E6C54A6FAF57}" type="datetimeFigureOut">
              <a:rPr lang="en-US"/>
              <a:pPr>
                <a:defRPr/>
              </a:pPr>
              <a:t>5/20/2016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B47F0547-B37F-4ACD-8C2B-310404993677}"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948681"/>
      </p:ext>
    </p:extLst>
  </p:cSld>
  <p:clrMap bg1="lt1" tx1="dk1" bg2="lt2" tx2="dk2" accent1="accent1" accent2="accent2" accent3="accent3" accent4="accent4" accent5="accent5" accent6="accent6" hlink="hlink" folHlink="folHlink"/>
  <p:sldLayoutIdLst>
    <p:sldLayoutId id="2147485477" r:id="rId1"/>
    <p:sldLayoutId id="2147485478" r:id="rId2"/>
    <p:sldLayoutId id="2147485479" r:id="rId3"/>
    <p:sldLayoutId id="2147485480" r:id="rId4"/>
    <p:sldLayoutId id="2147485481" r:id="rId5"/>
    <p:sldLayoutId id="2147485482" r:id="rId6"/>
    <p:sldLayoutId id="2147485483" r:id="rId7"/>
    <p:sldLayoutId id="2147485484" r:id="rId8"/>
    <p:sldLayoutId id="2147485485" r:id="rId9"/>
    <p:sldLayoutId id="2147485486" r:id="rId10"/>
    <p:sldLayoutId id="21474854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ea typeface="MS PGothic" panose="020B0600070205080204" pitchFamily="34" charset="-128"/>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ea typeface="MS PGothic" panose="020B0600070205080204" pitchFamily="34" charset="-128"/>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8FD10D87-595C-447C-B945-A57F12CC0BC4}"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Tree>
    <p:extLst>
      <p:ext uri="{BB962C8B-B14F-4D97-AF65-F5344CB8AC3E}">
        <p14:creationId xmlns:p14="http://schemas.microsoft.com/office/powerpoint/2010/main" val="3007254677"/>
      </p:ext>
    </p:extLst>
  </p:cSld>
  <p:clrMap bg1="lt1" tx1="dk1" bg2="lt2" tx2="dk2" accent1="accent1" accent2="accent2" accent3="accent3" accent4="accent4" accent5="accent5" accent6="accent6" hlink="hlink" folHlink="folHlink"/>
  <p:sldLayoutIdLst>
    <p:sldLayoutId id="2147485489" r:id="rId1"/>
    <p:sldLayoutId id="2147485490" r:id="rId2"/>
    <p:sldLayoutId id="2147485491" r:id="rId3"/>
    <p:sldLayoutId id="2147485492" r:id="rId4"/>
    <p:sldLayoutId id="2147485493" r:id="rId5"/>
    <p:sldLayoutId id="2147485494" r:id="rId6"/>
    <p:sldLayoutId id="2147485495" r:id="rId7"/>
    <p:sldLayoutId id="2147485496" r:id="rId8"/>
    <p:sldLayoutId id="2147485497" r:id="rId9"/>
    <p:sldLayoutId id="2147485498" r:id="rId10"/>
    <p:sldLayoutId id="2147485499" r:id="rId11"/>
    <p:sldLayoutId id="2147485500" r:id="rId12"/>
    <p:sldLayoutId id="2147485501" r:id="rId13"/>
    <p:sldLayoutId id="21474855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cs typeface="Arial" charset="0"/>
              </a:rPr>
              <a:pPr/>
              <a:t>5/20/2016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4122528095"/>
      </p:ext>
    </p:extLst>
  </p:cSld>
  <p:clrMap bg1="lt1" tx1="dk1" bg2="lt2" tx2="dk2" accent1="accent1" accent2="accent2" accent3="accent3" accent4="accent4" accent5="accent5" accent6="accent6" hlink="hlink" folHlink="folHlink"/>
  <p:sldLayoutIdLst>
    <p:sldLayoutId id="2147485504" r:id="rId1"/>
    <p:sldLayoutId id="2147485505" r:id="rId2"/>
    <p:sldLayoutId id="2147485506" r:id="rId3"/>
    <p:sldLayoutId id="2147485507" r:id="rId4"/>
    <p:sldLayoutId id="2147485508" r:id="rId5"/>
    <p:sldLayoutId id="2147485509" r:id="rId6"/>
    <p:sldLayoutId id="2147485510" r:id="rId7"/>
    <p:sldLayoutId id="2147485511" r:id="rId8"/>
    <p:sldLayoutId id="2147485512" r:id="rId9"/>
    <p:sldLayoutId id="2147485513" r:id="rId10"/>
    <p:sldLayoutId id="21474855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cs typeface="Arial" charset="0"/>
              </a:rPr>
              <a:pPr/>
              <a:t>5/20/2016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519688450"/>
      </p:ext>
    </p:extLst>
  </p:cSld>
  <p:clrMap bg1="lt1" tx1="dk1" bg2="lt2" tx2="dk2" accent1="accent1" accent2="accent2" accent3="accent3" accent4="accent4" accent5="accent5" accent6="accent6" hlink="hlink" folHlink="folHlink"/>
  <p:sldLayoutIdLst>
    <p:sldLayoutId id="2147485516"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fld id="{31DEA67A-DA2B-476C-9E78-EDD8D873B527}" type="datetimeFigureOut">
              <a:rPr lang="en-US"/>
              <a:pPr>
                <a:defRPr/>
              </a:pPr>
              <a:t>5/20/2016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F236AF44-E227-4962-BB87-6855F2036F89}"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736840888"/>
      </p:ext>
    </p:extLst>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 id="2147485531" r:id="rId4"/>
    <p:sldLayoutId id="2147485532" r:id="rId5"/>
    <p:sldLayoutId id="2147485533" r:id="rId6"/>
    <p:sldLayoutId id="2147485534" r:id="rId7"/>
    <p:sldLayoutId id="2147485535" r:id="rId8"/>
    <p:sldLayoutId id="2147485536" r:id="rId9"/>
    <p:sldLayoutId id="2147485537" r:id="rId10"/>
    <p:sldLayoutId id="21474855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F25F556A-A927-48AC-BE42-5DC755ACCB8D}"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761498371"/>
      </p:ext>
    </p:extLst>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43" r:id="rId4"/>
    <p:sldLayoutId id="2147485544" r:id="rId5"/>
    <p:sldLayoutId id="2147485545" r:id="rId6"/>
    <p:sldLayoutId id="2147485546" r:id="rId7"/>
    <p:sldLayoutId id="2147485547" r:id="rId8"/>
    <p:sldLayoutId id="2147485548" r:id="rId9"/>
    <p:sldLayoutId id="2147485549" r:id="rId10"/>
    <p:sldLayoutId id="2147485550" r:id="rId11"/>
    <p:sldLayoutId id="2147485551" r:id="rId12"/>
    <p:sldLayoutId id="2147485552" r:id="rId13"/>
    <p:sldLayoutId id="2147485553" r:id="rId14"/>
    <p:sldLayoutId id="2147485554" r:id="rId15"/>
    <p:sldLayoutId id="2147485555"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charset="0"/>
                <a:cs typeface="+mn-cs"/>
              </a:defRPr>
            </a:lvl1pPr>
          </a:lstStyle>
          <a:p>
            <a:pPr fontAlgn="base">
              <a:spcBef>
                <a:spcPct val="0"/>
              </a:spcBef>
              <a:spcAft>
                <a:spcPct val="0"/>
              </a:spcAft>
              <a:defRPr/>
            </a:pPr>
            <a:fld id="{E5ED3B95-3290-4D6F-9D64-FD874C82B47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3448592"/>
      </p:ext>
    </p:extLst>
  </p:cSld>
  <p:clrMap bg1="lt1" tx1="dk1" bg2="lt2" tx2="dk2" accent1="accent1" accent2="accent2" accent3="accent3" accent4="accent4" accent5="accent5" accent6="accent6" hlink="hlink" folHlink="folHlink"/>
  <p:sldLayoutIdLst>
    <p:sldLayoutId id="2147485557" r:id="rId1"/>
    <p:sldLayoutId id="2147485558" r:id="rId2"/>
    <p:sldLayoutId id="2147485559" r:id="rId3"/>
    <p:sldLayoutId id="2147485560" r:id="rId4"/>
    <p:sldLayoutId id="2147485561" r:id="rId5"/>
    <p:sldLayoutId id="2147485562" r:id="rId6"/>
    <p:sldLayoutId id="2147485563" r:id="rId7"/>
    <p:sldLayoutId id="2147485564" r:id="rId8"/>
    <p:sldLayoutId id="2147485565" r:id="rId9"/>
    <p:sldLayoutId id="2147485566" r:id="rId10"/>
    <p:sldLayoutId id="2147485567" r:id="rId11"/>
    <p:sldLayoutId id="2147485568" r:id="rId12"/>
    <p:sldLayoutId id="2147485569" r:id="rId13"/>
    <p:sldLayoutId id="2147485570"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611935"/>
      </p:ext>
    </p:extLst>
  </p:cSld>
  <p:clrMap bg1="lt1" tx1="dk1" bg2="lt2" tx2="dk2" accent1="accent1" accent2="accent2" accent3="accent3" accent4="accent4" accent5="accent5" accent6="accent6" hlink="hlink" folHlink="folHlink"/>
  <p:sldLayoutIdLst>
    <p:sldLayoutId id="2147485572" r:id="rId1"/>
    <p:sldLayoutId id="2147485573" r:id="rId2"/>
    <p:sldLayoutId id="2147485574" r:id="rId3"/>
    <p:sldLayoutId id="2147485575" r:id="rId4"/>
    <p:sldLayoutId id="2147485576" r:id="rId5"/>
    <p:sldLayoutId id="2147485577" r:id="rId6"/>
    <p:sldLayoutId id="2147485578" r:id="rId7"/>
    <p:sldLayoutId id="2147485579" r:id="rId8"/>
    <p:sldLayoutId id="2147485580" r:id="rId9"/>
    <p:sldLayoutId id="2147485581" r:id="rId10"/>
    <p:sldLayoutId id="21474855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2766-9D55-4768-9556-70547C4D2E8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23610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154566"/>
      </p:ext>
    </p:extLst>
  </p:cSld>
  <p:clrMap bg1="lt1" tx1="dk1" bg2="lt2" tx2="dk2" accent1="accent1" accent2="accent2" accent3="accent3" accent4="accent4" accent5="accent5" accent6="accent6" hlink="hlink" folHlink="folHlink"/>
  <p:sldLayoutIdLst>
    <p:sldLayoutId id="2147485596" r:id="rId1"/>
    <p:sldLayoutId id="2147485597" r:id="rId2"/>
    <p:sldLayoutId id="2147485598" r:id="rId3"/>
    <p:sldLayoutId id="2147485599" r:id="rId4"/>
    <p:sldLayoutId id="2147485600" r:id="rId5"/>
    <p:sldLayoutId id="2147485601" r:id="rId6"/>
    <p:sldLayoutId id="2147485602" r:id="rId7"/>
    <p:sldLayoutId id="2147485603" r:id="rId8"/>
    <p:sldLayoutId id="2147485604" r:id="rId9"/>
    <p:sldLayoutId id="2147485605" r:id="rId10"/>
    <p:sldLayoutId id="21474856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134143"/>
      </p:ext>
    </p:extLst>
  </p:cSld>
  <p:clrMap bg1="lt1" tx1="dk1" bg2="lt2" tx2="dk2" accent1="accent1" accent2="accent2" accent3="accent3" accent4="accent4" accent5="accent5" accent6="accent6" hlink="hlink" folHlink="folHlink"/>
  <p:sldLayoutIdLst>
    <p:sldLayoutId id="2147485608" r:id="rId1"/>
    <p:sldLayoutId id="2147485609" r:id="rId2"/>
    <p:sldLayoutId id="2147485610" r:id="rId3"/>
    <p:sldLayoutId id="2147485611" r:id="rId4"/>
    <p:sldLayoutId id="2147485612" r:id="rId5"/>
    <p:sldLayoutId id="2147485613" r:id="rId6"/>
    <p:sldLayoutId id="2147485614" r:id="rId7"/>
    <p:sldLayoutId id="2147485615" r:id="rId8"/>
    <p:sldLayoutId id="2147485616" r:id="rId9"/>
    <p:sldLayoutId id="2147485617" r:id="rId10"/>
    <p:sldLayoutId id="21474856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031575"/>
      </p:ext>
    </p:extLst>
  </p:cSld>
  <p:clrMap bg1="lt1" tx1="dk1" bg2="lt2" tx2="dk2" accent1="accent1" accent2="accent2" accent3="accent3" accent4="accent4" accent5="accent5" accent6="accent6" hlink="hlink" folHlink="folHlink"/>
  <p:sldLayoutIdLst>
    <p:sldLayoutId id="2147485620" r:id="rId1"/>
    <p:sldLayoutId id="2147485621" r:id="rId2"/>
    <p:sldLayoutId id="2147485622" r:id="rId3"/>
    <p:sldLayoutId id="2147485623" r:id="rId4"/>
    <p:sldLayoutId id="2147485624" r:id="rId5"/>
    <p:sldLayoutId id="2147485625" r:id="rId6"/>
    <p:sldLayoutId id="2147485626" r:id="rId7"/>
    <p:sldLayoutId id="2147485627" r:id="rId8"/>
    <p:sldLayoutId id="2147485628" r:id="rId9"/>
    <p:sldLayoutId id="2147485629" r:id="rId10"/>
    <p:sldLayoutId id="21474856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093020"/>
      </p:ext>
    </p:extLst>
  </p:cSld>
  <p:clrMap bg1="lt1" tx1="dk1" bg2="lt2" tx2="dk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126096"/>
      </p:ext>
    </p:extLst>
  </p:cSld>
  <p:clrMap bg1="lt1" tx1="dk1" bg2="lt2" tx2="dk2" accent1="accent1" accent2="accent2" accent3="accent3" accent4="accent4" accent5="accent5" accent6="accent6" hlink="hlink" folHlink="folHlink"/>
  <p:sldLayoutIdLst>
    <p:sldLayoutId id="2147485656" r:id="rId1"/>
    <p:sldLayoutId id="2147485657" r:id="rId2"/>
    <p:sldLayoutId id="2147485658" r:id="rId3"/>
    <p:sldLayoutId id="2147485659" r:id="rId4"/>
    <p:sldLayoutId id="2147485660" r:id="rId5"/>
    <p:sldLayoutId id="2147485661" r:id="rId6"/>
    <p:sldLayoutId id="2147485662" r:id="rId7"/>
    <p:sldLayoutId id="2147485663" r:id="rId8"/>
    <p:sldLayoutId id="2147485664" r:id="rId9"/>
    <p:sldLayoutId id="2147485665" r:id="rId10"/>
    <p:sldLayoutId id="21474856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045461"/>
      </p:ext>
    </p:extLst>
  </p:cSld>
  <p:clrMap bg1="lt1" tx1="dk1" bg2="lt2" tx2="dk2" accent1="accent1" accent2="accent2" accent3="accent3" accent4="accent4" accent5="accent5" accent6="accent6" hlink="hlink" folHlink="folHlink"/>
  <p:sldLayoutIdLst>
    <p:sldLayoutId id="2147485668" r:id="rId1"/>
    <p:sldLayoutId id="2147485669" r:id="rId2"/>
    <p:sldLayoutId id="2147485670" r:id="rId3"/>
    <p:sldLayoutId id="2147485671" r:id="rId4"/>
    <p:sldLayoutId id="2147485672" r:id="rId5"/>
    <p:sldLayoutId id="2147485673" r:id="rId6"/>
    <p:sldLayoutId id="2147485674" r:id="rId7"/>
    <p:sldLayoutId id="2147485675" r:id="rId8"/>
    <p:sldLayoutId id="2147485676" r:id="rId9"/>
    <p:sldLayoutId id="2147485677" r:id="rId10"/>
    <p:sldLayoutId id="21474856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798433200"/>
      </p:ext>
    </p:extLst>
  </p:cSld>
  <p:clrMap bg1="lt1" tx1="dk1" bg2="lt2" tx2="dk2" accent1="accent1" accent2="accent2" accent3="accent3" accent4="accent4" accent5="accent5" accent6="accent6" hlink="hlink" folHlink="folHlink"/>
  <p:sldLayoutIdLst>
    <p:sldLayoutId id="2147485692" r:id="rId1"/>
    <p:sldLayoutId id="2147485693" r:id="rId2"/>
    <p:sldLayoutId id="2147485694"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989009772"/>
      </p:ext>
    </p:extLst>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040" y="61489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048A2453-CE69-4BE4-A7BE-AB4B59BC4619}" type="datetimeFigureOut">
              <a:rPr lang="en-US" smtClean="0">
                <a:solidFill>
                  <a:prstClr val="black">
                    <a:lumMod val="50000"/>
                    <a:lumOff val="50000"/>
                  </a:prstClr>
                </a:solidFill>
              </a:rPr>
              <a:pPr/>
              <a:t>5/20/2016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165600" y="61489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8612160" y="61489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1229520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9832754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810FD8A1-F883-449F-8A33-6D9E4F4546CF}"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14167048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3555"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smtClean="0">
                <a:solidFill>
                  <a:srgbClr val="000000"/>
                </a:solidFill>
                <a:latin typeface="Times New Roman" panose="02020603050405020304" pitchFamily="18" charset="0"/>
              </a:defRPr>
            </a:lvl1pPr>
          </a:lstStyle>
          <a:p>
            <a:pPr fontAlgn="base">
              <a:spcBef>
                <a:spcPct val="0"/>
              </a:spcBef>
              <a:spcAft>
                <a:spcPct val="0"/>
              </a:spcAft>
              <a:defRPr/>
            </a:pPr>
            <a:fld id="{BA95F365-E596-41D9-9020-BDE0955292EB}"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16456695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6D0D31C0-799C-4C6C-B0F3-5D4C71B4DA5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43275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www.wonderhowto.com/" TargetMode="External"/><Relationship Id="rId7" Type="http://schemas.openxmlformats.org/officeDocument/2006/relationships/image" Target="../media/image21.png"/><Relationship Id="rId2" Type="http://schemas.openxmlformats.org/officeDocument/2006/relationships/hyperlink" Target="http://www.howcast.com/" TargetMode="External"/><Relationship Id="rId1" Type="http://schemas.openxmlformats.org/officeDocument/2006/relationships/slideLayout" Target="../slideLayouts/slideLayout45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library.fora.tv/" TargetMode="Externa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channel/UCIraI8XuWm5aHMPghT94PZA/videos" TargetMode="External"/><Relationship Id="rId2" Type="http://schemas.openxmlformats.org/officeDocument/2006/relationships/hyperlink" Target="https://www.youtube.com/watch?v=6VhR85IOztc" TargetMode="External"/><Relationship Id="rId1" Type="http://schemas.openxmlformats.org/officeDocument/2006/relationships/slideLayout" Target="../slideLayouts/slideLayout426.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e-literate.tv/series/personalized-learning/" TargetMode="External"/><Relationship Id="rId1" Type="http://schemas.openxmlformats.org/officeDocument/2006/relationships/slideLayout" Target="../slideLayouts/slideLayout50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danpink.com/" TargetMode="External"/><Relationship Id="rId1" Type="http://schemas.openxmlformats.org/officeDocument/2006/relationships/slideLayout" Target="../slideLayouts/slideLayout53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hyperlink" Target="http://www.nytimes.com/" TargetMode="External"/><Relationship Id="rId2" Type="http://schemas.openxmlformats.org/officeDocument/2006/relationships/hyperlink" Target="http://india.blogs.nytimes.com/2012/10/15/lacking-teachers-and-textbooks-indias-schools-turn-to-khan-academy-to-survive/" TargetMode="External"/><Relationship Id="rId1" Type="http://schemas.openxmlformats.org/officeDocument/2006/relationships/slideLayout" Target="../slideLayouts/slideLayout190.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emasie.smugmug.com/Learning-2015/Graphic-Illustrations/i-bRhXVKB/A" TargetMode="External"/><Relationship Id="rId1" Type="http://schemas.openxmlformats.org/officeDocument/2006/relationships/slideLayout" Target="../slideLayouts/slideLayout55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ed.ted.com/periodic-videos?utm_source=TED-Ed+Subscribers&amp;utm_campaign=92b1054add-2013_09_219_19_2013&amp;utm_medium=email&amp;utm_term=0_1aaccced48-92b1054add-46761201" TargetMode="External"/><Relationship Id="rId1" Type="http://schemas.openxmlformats.org/officeDocument/2006/relationships/slideLayout" Target="../slideLayouts/slideLayout35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www.eschoolnews.com/2016/03/22/ted-ed-clubs-give-students-a-platform-for-sharing-ideas/" TargetMode="External"/><Relationship Id="rId1" Type="http://schemas.openxmlformats.org/officeDocument/2006/relationships/slideLayout" Target="../slideLayouts/slideLayout51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diginomica.com/2015/10/07/video-killed-the-radio-star-will-it-do-the-same-to-learning-management-systems/#.VrbO2v0UVjs" TargetMode="External"/><Relationship Id="rId1" Type="http://schemas.openxmlformats.org/officeDocument/2006/relationships/slideLayout" Target="../slideLayouts/slideLayout544.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chronicle.com/article/The-TEDification-of-the-Large/236418?cid=trend_au&amp;elqTrackId=a24ac995b63549f4ac66471950dcef18&amp;elq=9e456151e0ec4373861fb2b809f3534c&amp;elqaid=9016&amp;elqat=1&amp;elqCampaignId=3095"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jsonline.com/news/statepolitics/defector-tells-of-odyssey-in-search-of-freedom-b99546143z1-320523552.html" TargetMode="External"/><Relationship Id="rId1" Type="http://schemas.openxmlformats.org/officeDocument/2006/relationships/slideLayout" Target="../slideLayouts/slideLayout22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ted.com/talks/suki_kim_this_is_what_it_s_like_to_teach_in_north_korea#t-1777" TargetMode="External"/><Relationship Id="rId1" Type="http://schemas.openxmlformats.org/officeDocument/2006/relationships/slideLayout" Target="../slideLayouts/slideLayout226.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ZmF7HIXr8_E" TargetMode="External"/><Relationship Id="rId1" Type="http://schemas.openxmlformats.org/officeDocument/2006/relationships/slideLayout" Target="../slideLayouts/slideLayout226.xml"/></Relationships>
</file>

<file path=ppt/slides/_rels/slide24.xml.rels><?xml version="1.0" encoding="UTF-8" standalone="yes"?>
<Relationships xmlns="http://schemas.openxmlformats.org/package/2006/relationships"><Relationship Id="rId3" Type="http://schemas.openxmlformats.org/officeDocument/2006/relationships/hyperlink" Target="https://degreed.com/" TargetMode="External"/><Relationship Id="rId2" Type="http://schemas.openxmlformats.org/officeDocument/2006/relationships/hyperlink" Target="http://chronicle.com/article/Credit-for-Watching-a-TED/232973/?cid=at&amp;utm_source=at&amp;utm_medium=en" TargetMode="External"/><Relationship Id="rId1" Type="http://schemas.openxmlformats.org/officeDocument/2006/relationships/slideLayout" Target="../slideLayouts/slideLayout566.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youtube.com/watch?v=BMiI6RdlNQs&amp;WT.tsrc=Email&amp;WT.mc_id=NWS14" TargetMode="Externa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94.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79.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79.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7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diginomica.com/2015/10/07/video-killed-the-radio-star-will-it-do-the-same-to-learning-management-systems/#.VrbO2v0UVjs" TargetMode="External"/><Relationship Id="rId1" Type="http://schemas.openxmlformats.org/officeDocument/2006/relationships/slideLayout" Target="../slideLayouts/slideLayout544.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79.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hyperlink" Target="http://www.ndtv.com/video/player/news/india-s-golf-prodigy-shubham-jaglan-returns-home-to-hero-s-welcome/377614" TargetMode="External"/><Relationship Id="rId2" Type="http://schemas.openxmlformats.org/officeDocument/2006/relationships/hyperlink" Target="http://sports.ndtv.com/golf/news/246551-shubham-jaglan-overwhelmed-by-dream-return-home-after-double-world-championship" TargetMode="External"/><Relationship Id="rId1" Type="http://schemas.openxmlformats.org/officeDocument/2006/relationships/slideLayout" Target="../slideLayouts/slideLayout82.xml"/><Relationship Id="rId5" Type="http://schemas.openxmlformats.org/officeDocument/2006/relationships/image" Target="../media/image66.pn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hyperlink" Target="pj_09_01.wmv" TargetMode="External"/><Relationship Id="rId2" Type="http://schemas.openxmlformats.org/officeDocument/2006/relationships/image" Target="../media/image67.jpeg"/><Relationship Id="rId1" Type="http://schemas.openxmlformats.org/officeDocument/2006/relationships/slideLayout" Target="../slideLayouts/slideLayout405.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hyperlink" Target="http://www.eschoolnews.com/asugsvsummit/" TargetMode="External"/><Relationship Id="rId2" Type="http://schemas.openxmlformats.org/officeDocument/2006/relationships/hyperlink" Target="https://www.insidehighered.com/blogs/digital-tweed/what-i-learned-asu-gsv-summit" TargetMode="External"/><Relationship Id="rId1" Type="http://schemas.openxmlformats.org/officeDocument/2006/relationships/slideLayout" Target="../slideLayouts/slideLayout426.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usatoday.com/story/tech/columnist/baig/2016/03/11/meerkat-tale-sobering-reminder-forsxsw-startups/81596582/" TargetMode="External"/><Relationship Id="rId1" Type="http://schemas.openxmlformats.org/officeDocument/2006/relationships/slideLayout" Target="../slideLayouts/slideLayout51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xswedu.com/live?utm_campaign=Edu+2016&amp;utm_source=hs_email&amp;utm_medium=email&amp;utm_content=27144469&amp;_hsenc=p2ANqtz--ag6U7VJGlpYaciareNq6mryKvA63kCR5O3U8JVQkfAYp7yiTnncHnxw7_PmMpcjioI9V7z1-01hvyCrDPVEAR-x6HwQ&amp;_hsmi=27144469" TargetMode="External"/><Relationship Id="rId1" Type="http://schemas.openxmlformats.org/officeDocument/2006/relationships/slideLayout" Target="../slideLayouts/slideLayout511.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usatoday.com/story/tech/2016/04/12/zuckerbergs-10-year-plan-expand-facebook-empire/82936814/" TargetMode="External"/><Relationship Id="rId1" Type="http://schemas.openxmlformats.org/officeDocument/2006/relationships/slideLayout" Target="../slideLayouts/slideLayout489.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sbs.com.au/yourlanguage/hindi/en/article/2016/01/17/104-year-old-fauja-singh-runs-mumbai-marathon" TargetMode="External"/><Relationship Id="rId1" Type="http://schemas.openxmlformats.org/officeDocument/2006/relationships/slideLayout" Target="../slideLayouts/slideLayout482.xml"/><Relationship Id="rId4" Type="http://schemas.openxmlformats.org/officeDocument/2006/relationships/image" Target="../media/image79.jpg"/></Relationships>
</file>

<file path=ppt/slides/_rels/slide38.xml.rels><?xml version="1.0" encoding="UTF-8" standalone="yes"?>
<Relationships xmlns="http://schemas.openxmlformats.org/package/2006/relationships"><Relationship Id="rId3" Type="http://schemas.openxmlformats.org/officeDocument/2006/relationships/hyperlink" Target="http://www.opencon2015.org/live?splash=1" TargetMode="External"/><Relationship Id="rId2" Type="http://schemas.openxmlformats.org/officeDocument/2006/relationships/hyperlink" Target="http://www.opencon2015.org/" TargetMode="External"/><Relationship Id="rId1" Type="http://schemas.openxmlformats.org/officeDocument/2006/relationships/slideLayout" Target="../slideLayouts/slideLayout226.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tubechop.com/watch/378752" TargetMode="External"/><Relationship Id="rId1" Type="http://schemas.openxmlformats.org/officeDocument/2006/relationships/slideLayout" Target="../slideLayouts/slideLayout46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clomedia.com/articles/6720-will-video-based-learning-kill-the-lms" TargetMode="External"/><Relationship Id="rId1" Type="http://schemas.openxmlformats.org/officeDocument/2006/relationships/slideLayout" Target="../slideLayouts/slideLayout544.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cosmiclog.nbcnews.com/_news/2013/02/22/17057588-nasas-spacey-google-hangout-shows-off-zero-g-antics-and-cats?lite" TargetMode="External"/><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60.xml"/></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134.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hyperlink" Target="http://education.indiana.edu/photos.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73.xml"/></Relationships>
</file>

<file path=ppt/slides/_rels/slide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connect.iu.edu/p259wpiabg9/" TargetMode="External"/><Relationship Id="rId1" Type="http://schemas.openxmlformats.org/officeDocument/2006/relationships/slideLayout" Target="../slideLayouts/slideLayout266.xml"/></Relationships>
</file>

<file path=ppt/slides/_rels/slide4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hyperlink" Target="https://connect.iu.edu/p4bytsoronh/" TargetMode="External"/><Relationship Id="rId2" Type="http://schemas.openxmlformats.org/officeDocument/2006/relationships/hyperlink" Target="https://connect.iu.edu/p2ie1yx6z6x/" TargetMode="External"/><Relationship Id="rId1" Type="http://schemas.openxmlformats.org/officeDocument/2006/relationships/slideLayout" Target="../slideLayouts/slideLayout12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clomedia.com/articles/6720-will-video-based-learning-kill-the-lms" TargetMode="External"/><Relationship Id="rId1" Type="http://schemas.openxmlformats.org/officeDocument/2006/relationships/slideLayout" Target="../slideLayouts/slideLayout544.xml"/></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75.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106.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106.xml"/></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8.xml"/></Relationships>
</file>

<file path=ppt/slides/_rels/slide5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3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06.xml"/><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06.xml"/></Relationships>
</file>

<file path=ppt/slides/_rels/slide6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06.xml"/><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hyperlink" Target="https://connect.iu.edu/p259wpiabg9/" TargetMode="External"/><Relationship Id="rId1" Type="http://schemas.openxmlformats.org/officeDocument/2006/relationships/slideLayout" Target="../slideLayouts/slideLayout266.xm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3" Type="http://schemas.openxmlformats.org/officeDocument/2006/relationships/hyperlink" Target="http://events.shindig.com/event/series/splash/64" TargetMode="External"/><Relationship Id="rId2" Type="http://schemas.openxmlformats.org/officeDocument/2006/relationships/hyperlink" Target="http://www.shindig.com/event/FTF" TargetMode="External"/><Relationship Id="rId1" Type="http://schemas.openxmlformats.org/officeDocument/2006/relationships/slideLayout" Target="../slideLayouts/slideLayout522.xml"/><Relationship Id="rId5" Type="http://schemas.openxmlformats.org/officeDocument/2006/relationships/image" Target="../media/image133.png"/><Relationship Id="rId4" Type="http://schemas.openxmlformats.org/officeDocument/2006/relationships/image" Target="../media/image132.png"/></Relationships>
</file>

<file path=ppt/slides/_rels/slide68.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hyperlink" Target="https://bryanalexander.org/" TargetMode="External"/><Relationship Id="rId1" Type="http://schemas.openxmlformats.org/officeDocument/2006/relationships/slideLayout" Target="../slideLayouts/slideLayout415.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jpeg"/></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73.xml"/><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hroniclevitae.com/news/792-the-problem-with-learning-technology?cid=at&amp;utm_source=at&amp;utm_medium=en" TargetMode="External"/><Relationship Id="rId1" Type="http://schemas.openxmlformats.org/officeDocument/2006/relationships/slideLayout" Target="../slideLayouts/slideLayout365.xml"/></Relationships>
</file>

<file path=ppt/slides/_rels/slide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www.informationweek.com/education/instructional-it/blended-learning-improves-test-scores-st/240159840" TargetMode="External"/><Relationship Id="rId1" Type="http://schemas.openxmlformats.org/officeDocument/2006/relationships/slideLayout" Target="../slideLayouts/slideLayout219.xml"/></Relationships>
</file>

<file path=ppt/slides/_rels/slide71.xml.rels><?xml version="1.0" encoding="UTF-8" standalone="yes"?>
<Relationships xmlns="http://schemas.openxmlformats.org/package/2006/relationships"><Relationship Id="rId8" Type="http://schemas.openxmlformats.org/officeDocument/2006/relationships/image" Target="../media/image148.83B210D0"/><Relationship Id="rId3" Type="http://schemas.openxmlformats.org/officeDocument/2006/relationships/hyperlink" Target="https://connect.iu.edu/p259wpiabg9/" TargetMode="External"/><Relationship Id="rId7" Type="http://schemas.openxmlformats.org/officeDocument/2006/relationships/image" Target="../media/image86.jpeg"/><Relationship Id="rId2" Type="http://schemas.openxmlformats.org/officeDocument/2006/relationships/image" Target="../media/image144.jpeg"/><Relationship Id="rId1" Type="http://schemas.openxmlformats.org/officeDocument/2006/relationships/slideLayout" Target="../slideLayouts/slideLayout332.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49.jpeg"/></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321.xml"/></Relationships>
</file>

<file path=ppt/slides/_rels/slide73.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321.xml"/><Relationship Id="rId6" Type="http://schemas.openxmlformats.org/officeDocument/2006/relationships/image" Target="../media/image156.jpe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s>
</file>

<file path=ppt/slides/_rels/slide7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73.xml"/></Relationships>
</file>

<file path=ppt/slides/_rels/slide7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82.xml"/></Relationships>
</file>

<file path=ppt/slides/_rels/slide7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connectedcourses.net/thecourse/why-we-need-a-why/" TargetMode="External"/><Relationship Id="rId1" Type="http://schemas.openxmlformats.org/officeDocument/2006/relationships/slideLayout" Target="../slideLayouts/slideLayout78.xml"/><Relationship Id="rId4" Type="http://schemas.openxmlformats.org/officeDocument/2006/relationships/image" Target="../media/image169.png"/></Relationships>
</file>

<file path=ppt/slides/_rels/slide7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www.youtube.com/watch?v=Imxw0YwTh2Y&amp;list=UUClhO-jnvl1pEXd9Skv-_Iw" TargetMode="External"/><Relationship Id="rId1" Type="http://schemas.openxmlformats.org/officeDocument/2006/relationships/slideLayout" Target="../slideLayouts/slideLayout241.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s://chroniclevitae.com/news/768-teaching-and-the-university-of-tomorrow?cid=at&amp;utm_source=at&amp;utm_medium=en" TargetMode="External"/><Relationship Id="rId1" Type="http://schemas.openxmlformats.org/officeDocument/2006/relationships/slideLayout" Target="../slideLayouts/slideLayout230.xml"/><Relationship Id="rId4" Type="http://schemas.openxmlformats.org/officeDocument/2006/relationships/hyperlink" Target="http://commons.wikimedia.org/wiki/File:France_in_XXI_Century._School.jp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46.xml"/><Relationship Id="rId5" Type="http://schemas.openxmlformats.org/officeDocument/2006/relationships/image" Target="../media/image174.JPG"/><Relationship Id="rId4" Type="http://schemas.openxmlformats.org/officeDocument/2006/relationships/image" Target="../media/image173.JPG"/></Relationships>
</file>

<file path=ppt/slides/_rels/slide81.xml.rels><?xml version="1.0" encoding="UTF-8" standalone="yes"?>
<Relationships xmlns="http://schemas.openxmlformats.org/package/2006/relationships"><Relationship Id="rId3" Type="http://schemas.openxmlformats.org/officeDocument/2006/relationships/hyperlink" Target="mailto:mtrucano@worldbank.org" TargetMode="External"/><Relationship Id="rId2" Type="http://schemas.openxmlformats.org/officeDocument/2006/relationships/hyperlink" Target="http://michaeltrucano.com/index.html" TargetMode="External"/><Relationship Id="rId1" Type="http://schemas.openxmlformats.org/officeDocument/2006/relationships/slideLayout" Target="../slideLayouts/slideLayout230.xml"/><Relationship Id="rId5" Type="http://schemas.openxmlformats.org/officeDocument/2006/relationships/image" Target="../media/image175.jpeg"/><Relationship Id="rId4" Type="http://schemas.openxmlformats.org/officeDocument/2006/relationships/hyperlink" Target="https://blogs.worldbank.org/edutech/edtech-and-mooc-times-china"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88.xml"/><Relationship Id="rId4" Type="http://schemas.openxmlformats.org/officeDocument/2006/relationships/image" Target="../media/image178.png"/></Relationships>
</file>

<file path=ppt/slides/_rels/slide8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19.xml"/><Relationship Id="rId4" Type="http://schemas.openxmlformats.org/officeDocument/2006/relationships/image" Target="../media/image181.jpeg"/></Relationships>
</file>

<file path=ppt/slides/_rels/slide8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blab.im/elearning-guild-remembering-jay-cross" TargetMode="External"/><Relationship Id="rId1" Type="http://schemas.openxmlformats.org/officeDocument/2006/relationships/slideLayout" Target="../slideLayouts/slideLayout277.xml"/></Relationships>
</file>

<file path=ppt/slides/_rels/slide8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10.xml"/></Relationships>
</file>

<file path=ppt/slides/_rels/slide8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99.xml"/></Relationships>
</file>

<file path=ppt/slides/_rels/slide87.xml.rels><?xml version="1.0" encoding="UTF-8" standalone="yes"?>
<Relationships xmlns="http://schemas.openxmlformats.org/package/2006/relationships"><Relationship Id="rId3" Type="http://schemas.openxmlformats.org/officeDocument/2006/relationships/hyperlink" Target="https://blab.im/" TargetMode="External"/><Relationship Id="rId2" Type="http://schemas.openxmlformats.org/officeDocument/2006/relationships/image" Target="../media/image186.jpeg"/><Relationship Id="rId1" Type="http://schemas.openxmlformats.org/officeDocument/2006/relationships/slideLayout" Target="../slideLayouts/slideLayout299.xml"/><Relationship Id="rId4" Type="http://schemas.openxmlformats.org/officeDocument/2006/relationships/hyperlink" Target="https://blab.im/jaycross-learning-for-yourself"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77.xml"/></Relationships>
</file>

<file path=ppt/slides/_rels/slide8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32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bbc.com/news/business-34105708" TargetMode="External"/><Relationship Id="rId1" Type="http://schemas.openxmlformats.org/officeDocument/2006/relationships/slideLayout" Target="../slideLayouts/slideLayout441.xml"/></Relationships>
</file>

<file path=ppt/slides/_rels/slide9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73.xml"/><Relationship Id="rId4" Type="http://schemas.openxmlformats.org/officeDocument/2006/relationships/image" Target="../media/image191.jpeg"/></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fGbpwZNW3oI" TargetMode="External"/><Relationship Id="rId2" Type="http://schemas.openxmlformats.org/officeDocument/2006/relationships/hyperlink" Target="https://www.youtube.com/watch?v=JPsnxom1y9M" TargetMode="External"/><Relationship Id="rId1" Type="http://schemas.openxmlformats.org/officeDocument/2006/relationships/slideLayout" Target="../slideLayouts/slideLayout299.xml"/><Relationship Id="rId4" Type="http://schemas.openxmlformats.org/officeDocument/2006/relationships/image" Target="../media/image192.png"/></Relationships>
</file>

<file path=ppt/slides/_rels/slide9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321.xml"/></Relationships>
</file>

<file path=ppt/slides/_rels/slide93.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hyperlink" Target="http://flipgrid.com/#429f88c5" TargetMode="External"/><Relationship Id="rId1" Type="http://schemas.openxmlformats.org/officeDocument/2006/relationships/slideLayout" Target="../slideLayouts/slideLayout25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9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77.xml"/><Relationship Id="rId5" Type="http://schemas.openxmlformats.org/officeDocument/2006/relationships/image" Target="../media/image203.jpeg"/><Relationship Id="rId4" Type="http://schemas.openxmlformats.org/officeDocument/2006/relationships/image" Target="../media/image202.jpeg"/></Relationships>
</file>

<file path=ppt/slides/_rels/slide95.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gif"/><Relationship Id="rId1" Type="http://schemas.openxmlformats.org/officeDocument/2006/relationships/slideLayout" Target="../slideLayouts/slideLayout201.xml"/><Relationship Id="rId6" Type="http://schemas.openxmlformats.org/officeDocument/2006/relationships/image" Target="../media/image208.gif"/><Relationship Id="rId5" Type="http://schemas.openxmlformats.org/officeDocument/2006/relationships/image" Target="../media/image207.gif"/><Relationship Id="rId4" Type="http://schemas.openxmlformats.org/officeDocument/2006/relationships/image" Target="../media/image206.gif"/></Relationships>
</file>

<file path=ppt/slides/_rels/slide96.xml.rels><?xml version="1.0" encoding="UTF-8" standalone="yes"?>
<Relationships xmlns="http://schemas.openxmlformats.org/package/2006/relationships"><Relationship Id="rId3" Type="http://schemas.openxmlformats.org/officeDocument/2006/relationships/hyperlink" Target="mailto:curt@worldisopen.com" TargetMode="External"/><Relationship Id="rId2" Type="http://schemas.openxmlformats.org/officeDocument/2006/relationships/notesSlide" Target="../notesSlides/notesSlide2.xml"/><Relationship Id="rId1" Type="http://schemas.openxmlformats.org/officeDocument/2006/relationships/slideLayout" Target="../slideLayouts/slideLayout339.xml"/><Relationship Id="rId6" Type="http://schemas.openxmlformats.org/officeDocument/2006/relationships/image" Target="../media/image146.png"/><Relationship Id="rId5" Type="http://schemas.openxmlformats.org/officeDocument/2006/relationships/image" Target="../media/image210.png"/><Relationship Id="rId4" Type="http://schemas.openxmlformats.org/officeDocument/2006/relationships/image" Target="../media/image2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44454" y="-311085"/>
            <a:ext cx="9913187" cy="2799013"/>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Through the Words of Experts: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Cases of Expanded Classrooms Using Conferencing Technology</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6873" name="TextBox 9"/>
          <p:cNvSpPr txBox="1">
            <a:spLocks noChangeArrowheads="1"/>
          </p:cNvSpPr>
          <p:nvPr/>
        </p:nvSpPr>
        <p:spPr bwMode="auto">
          <a:xfrm>
            <a:off x="2841687" y="2619910"/>
            <a:ext cx="6322861" cy="120032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altLang="en-US" sz="2400" b="1" dirty="0">
                <a:solidFill>
                  <a:srgbClr val="000000"/>
                </a:solidFill>
                <a:latin typeface="Tahoma" pitchFamily="34" charset="0"/>
                <a:cs typeface="Tahoma" pitchFamily="34" charset="0"/>
              </a:rPr>
              <a:t>Dr. Curtis J. Bonk, cjbonk@indiana.edu </a:t>
            </a:r>
            <a:br>
              <a:rPr lang="en-US" altLang="en-US" sz="2400" b="1" dirty="0">
                <a:solidFill>
                  <a:srgbClr val="000000"/>
                </a:solidFill>
                <a:latin typeface="Tahoma" pitchFamily="34" charset="0"/>
                <a:cs typeface="Tahoma" pitchFamily="34" charset="0"/>
              </a:rPr>
            </a:br>
            <a:r>
              <a:rPr lang="en-US" altLang="en-US" sz="2400" b="1" dirty="0">
                <a:solidFill>
                  <a:srgbClr val="000000"/>
                </a:solidFill>
                <a:latin typeface="Tahoma" pitchFamily="34" charset="0"/>
                <a:cs typeface="Tahoma" pitchFamily="34" charset="0"/>
              </a:rPr>
              <a:t>Professor, Indiana </a:t>
            </a:r>
            <a:r>
              <a:rPr lang="en-US" altLang="en-US" sz="2400" b="1" dirty="0" smtClean="0">
                <a:solidFill>
                  <a:srgbClr val="000000"/>
                </a:solidFill>
                <a:latin typeface="Tahoma" pitchFamily="34" charset="0"/>
                <a:cs typeface="Tahoma" pitchFamily="34" charset="0"/>
              </a:rPr>
              <a:t>University</a:t>
            </a:r>
          </a:p>
          <a:p>
            <a:pPr algn="ctr" fontAlgn="base">
              <a:spcBef>
                <a:spcPct val="0"/>
              </a:spcBef>
              <a:spcAft>
                <a:spcPct val="0"/>
              </a:spcAft>
            </a:pPr>
            <a:endParaRPr lang="en-US" sz="2400" b="1" dirty="0" smtClean="0">
              <a:solidFill>
                <a:srgbClr val="000000"/>
              </a:solidFill>
              <a:latin typeface="Tahoma" pitchFamily="34" charset="0"/>
              <a:cs typeface="Tahoma" pitchFamily="34" charset="0"/>
            </a:endParaRPr>
          </a:p>
        </p:txBody>
      </p:sp>
      <p:pic>
        <p:nvPicPr>
          <p:cNvPr id="6" name="Picture 5"/>
          <p:cNvPicPr>
            <a:picLocks noChangeAspect="1"/>
          </p:cNvPicPr>
          <p:nvPr/>
        </p:nvPicPr>
        <p:blipFill>
          <a:blip r:embed="rId2"/>
          <a:stretch>
            <a:fillRect/>
          </a:stretch>
        </p:blipFill>
        <p:spPr>
          <a:xfrm>
            <a:off x="1918680" y="3605108"/>
            <a:ext cx="4063450" cy="3252892"/>
          </a:xfrm>
          <a:prstGeom prst="rect">
            <a:avLst/>
          </a:prstGeom>
        </p:spPr>
      </p:pic>
      <p:pic>
        <p:nvPicPr>
          <p:cNvPr id="5" name="Picture 4"/>
          <p:cNvPicPr>
            <a:picLocks noChangeAspect="1"/>
          </p:cNvPicPr>
          <p:nvPr/>
        </p:nvPicPr>
        <p:blipFill>
          <a:blip r:embed="rId3"/>
          <a:stretch>
            <a:fillRect/>
          </a:stretch>
        </p:blipFill>
        <p:spPr>
          <a:xfrm>
            <a:off x="6101047" y="3572246"/>
            <a:ext cx="4271479" cy="3285754"/>
          </a:xfrm>
          <a:prstGeom prst="rect">
            <a:avLst/>
          </a:prstGeom>
        </p:spPr>
      </p:pic>
    </p:spTree>
    <p:extLst>
      <p:ext uri="{BB962C8B-B14F-4D97-AF65-F5344CB8AC3E}">
        <p14:creationId xmlns:p14="http://schemas.microsoft.com/office/powerpoint/2010/main" val="38057053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381" y="145473"/>
            <a:ext cx="9860974" cy="2088572"/>
          </a:xfrm>
        </p:spPr>
        <p:txBody>
          <a:bodyPr>
            <a:normAutofit fontScale="90000"/>
          </a:bodyPr>
          <a:lstStyle/>
          <a:p>
            <a:pPr>
              <a:defRPr/>
            </a:pPr>
            <a:r>
              <a:rPr lang="en-US" b="1" dirty="0" err="1" smtClean="0">
                <a:solidFill>
                  <a:srgbClr val="FF0000"/>
                </a:solidFill>
                <a:latin typeface="Tahoma" pitchFamily="34" charset="0"/>
              </a:rPr>
              <a:t>WonderHowTo</a:t>
            </a:r>
            <a:r>
              <a:rPr lang="en-US" b="1" dirty="0" smtClean="0">
                <a:solidFill>
                  <a:srgbClr val="FF0000"/>
                </a:solidFill>
                <a:latin typeface="Tahoma" pitchFamily="34" charset="0"/>
              </a:rPr>
              <a:t> and </a:t>
            </a:r>
            <a:r>
              <a:rPr lang="en-US" b="1" dirty="0" err="1" smtClean="0">
                <a:solidFill>
                  <a:srgbClr val="FF0000"/>
                </a:solidFill>
                <a:latin typeface="Tahoma" pitchFamily="34" charset="0"/>
              </a:rPr>
              <a:t>Howcast</a:t>
            </a:r>
            <a:r>
              <a:rPr lang="en-US" sz="3600" b="1" dirty="0" smtClean="0">
                <a:latin typeface="Tahoma" pitchFamily="34" charset="0"/>
              </a:rPr>
              <a:t/>
            </a:r>
            <a:br>
              <a:rPr lang="en-US" sz="3600" b="1" dirty="0" smtClean="0">
                <a:latin typeface="Tahoma" pitchFamily="34" charset="0"/>
              </a:rPr>
            </a:br>
            <a:r>
              <a:rPr lang="en-US" sz="3600" b="1" dirty="0" smtClean="0">
                <a:latin typeface="Tahoma" pitchFamily="34" charset="0"/>
              </a:rPr>
              <a:t>Anchored </a:t>
            </a:r>
            <a:r>
              <a:rPr lang="en-US" sz="3600" b="1" dirty="0">
                <a:latin typeface="Tahoma" pitchFamily="34" charset="0"/>
              </a:rPr>
              <a:t>Instruction in Shared Online Videos</a:t>
            </a:r>
            <a:br>
              <a:rPr lang="en-US" sz="3600" b="1" dirty="0">
                <a:latin typeface="Tahoma" pitchFamily="34" charset="0"/>
              </a:rPr>
            </a:br>
            <a:r>
              <a:rPr lang="en-US" sz="3600" b="1" dirty="0">
                <a:latin typeface="Tahoma" pitchFamily="34" charset="0"/>
                <a:hlinkClick r:id="rId2"/>
              </a:rPr>
              <a:t>http://www.howcast.com</a:t>
            </a:r>
            <a:r>
              <a:rPr lang="en-US" sz="3600" b="1" dirty="0" smtClean="0">
                <a:latin typeface="Tahoma" pitchFamily="34" charset="0"/>
                <a:hlinkClick r:id="rId2"/>
              </a:rPr>
              <a:t>/</a:t>
            </a:r>
            <a:r>
              <a:rPr lang="en-US" sz="3600" b="1" dirty="0">
                <a:latin typeface="Tahoma" pitchFamily="34" charset="0"/>
              </a:rPr>
              <a:t> </a:t>
            </a:r>
            <a:br>
              <a:rPr lang="en-US" sz="3600" b="1" dirty="0">
                <a:latin typeface="Tahoma" pitchFamily="34" charset="0"/>
              </a:rPr>
            </a:br>
            <a:r>
              <a:rPr lang="en-US" sz="3600" b="1" dirty="0">
                <a:latin typeface="Tahoma" pitchFamily="34" charset="0"/>
                <a:hlinkClick r:id="rId3"/>
              </a:rPr>
              <a:t>http://www.wonderhowto.com</a:t>
            </a:r>
            <a:r>
              <a:rPr lang="en-US" sz="3600" b="1" dirty="0" smtClean="0">
                <a:latin typeface="Tahoma" pitchFamily="34" charset="0"/>
                <a:hlinkClick r:id="rId3"/>
              </a:rPr>
              <a:t>/</a:t>
            </a:r>
            <a:r>
              <a:rPr lang="en-US" sz="3600" b="1" dirty="0" smtClean="0">
                <a:latin typeface="Tahoma" pitchFamily="34" charset="0"/>
              </a:rPr>
              <a:t> </a:t>
            </a:r>
            <a:endParaRPr lang="en-US" sz="3100" dirty="0"/>
          </a:p>
        </p:txBody>
      </p:sp>
      <p:pic>
        <p:nvPicPr>
          <p:cNvPr id="6" name="Picture 5"/>
          <p:cNvPicPr>
            <a:picLocks noChangeAspect="1"/>
          </p:cNvPicPr>
          <p:nvPr/>
        </p:nvPicPr>
        <p:blipFill rotWithShape="1">
          <a:blip r:embed="rId4"/>
          <a:srcRect l="18169" t="13722" r="20781" b="1200"/>
          <a:stretch/>
        </p:blipFill>
        <p:spPr>
          <a:xfrm>
            <a:off x="1136072" y="2566942"/>
            <a:ext cx="5563831" cy="4106637"/>
          </a:xfrm>
          <a:prstGeom prst="rect">
            <a:avLst/>
          </a:prstGeom>
        </p:spPr>
      </p:pic>
      <p:pic>
        <p:nvPicPr>
          <p:cNvPr id="7" name="Picture 6"/>
          <p:cNvPicPr>
            <a:picLocks noChangeAspect="1"/>
          </p:cNvPicPr>
          <p:nvPr/>
        </p:nvPicPr>
        <p:blipFill rotWithShape="1">
          <a:blip r:embed="rId5"/>
          <a:srcRect l="18344" t="10644" r="39619" b="11298"/>
          <a:stretch/>
        </p:blipFill>
        <p:spPr>
          <a:xfrm>
            <a:off x="8205145" y="2524991"/>
            <a:ext cx="2144997" cy="2573996"/>
          </a:xfrm>
          <a:prstGeom prst="rect">
            <a:avLst/>
          </a:prstGeom>
        </p:spPr>
      </p:pic>
      <p:pic>
        <p:nvPicPr>
          <p:cNvPr id="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2179" y="5258486"/>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7"/>
          <a:srcRect l="317" t="17318" r="805" b="1476"/>
          <a:stretch/>
        </p:blipFill>
        <p:spPr>
          <a:xfrm>
            <a:off x="5053482" y="2393544"/>
            <a:ext cx="6303325" cy="4280035"/>
          </a:xfrm>
          <a:prstGeom prst="rect">
            <a:avLst/>
          </a:prstGeom>
        </p:spPr>
      </p:pic>
    </p:spTree>
    <p:extLst>
      <p:ext uri="{BB962C8B-B14F-4D97-AF65-F5344CB8AC3E}">
        <p14:creationId xmlns:p14="http://schemas.microsoft.com/office/powerpoint/2010/main" val="617513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981200" y="381000"/>
            <a:ext cx="8229600" cy="990600"/>
          </a:xfrm>
        </p:spPr>
        <p:txBody>
          <a:bodyPr/>
          <a:lstStyle/>
          <a:p>
            <a:r>
              <a:rPr lang="en-US" b="1" smtClean="0">
                <a:solidFill>
                  <a:srgbClr val="FF0000"/>
                </a:solidFill>
                <a:latin typeface="Tahoma" pitchFamily="34" charset="0"/>
                <a:cs typeface="Tahoma" pitchFamily="34" charset="0"/>
              </a:rPr>
              <a:t>Academic Earth</a:t>
            </a:r>
          </a:p>
        </p:txBody>
      </p:sp>
      <p:pic>
        <p:nvPicPr>
          <p:cNvPr id="272386" name="Picture 2"/>
          <p:cNvPicPr>
            <a:picLocks noChangeAspect="1" noChangeArrowheads="1"/>
          </p:cNvPicPr>
          <p:nvPr/>
        </p:nvPicPr>
        <p:blipFill>
          <a:blip r:embed="rId2" cstate="print"/>
          <a:srcRect l="11127" t="21564" r="13324" b="-270"/>
          <a:stretch>
            <a:fillRect/>
          </a:stretch>
        </p:blipFill>
        <p:spPr bwMode="auto">
          <a:xfrm>
            <a:off x="1524003" y="1676400"/>
            <a:ext cx="9156700" cy="5181600"/>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045126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981199" y="96983"/>
            <a:ext cx="8520546" cy="1902000"/>
          </a:xfrm>
        </p:spPr>
        <p:txBody>
          <a:bodyPr/>
          <a:lstStyle/>
          <a:p>
            <a:r>
              <a:rPr lang="en-US" sz="4000" b="1" dirty="0">
                <a:solidFill>
                  <a:srgbClr val="FF0000"/>
                </a:solidFill>
                <a:latin typeface="Tahoma" pitchFamily="34" charset="0"/>
                <a:cs typeface="Tahoma" pitchFamily="34" charset="0"/>
              </a:rPr>
              <a:t>Fora TV </a:t>
            </a:r>
            <a:r>
              <a:rPr lang="en-US" sz="2800" b="1" dirty="0">
                <a:solidFill>
                  <a:srgbClr val="FF0000"/>
                </a:solidFill>
                <a:latin typeface="Tahoma" pitchFamily="34" charset="0"/>
                <a:cs typeface="Tahoma" pitchFamily="34" charset="0"/>
              </a:rPr>
              <a:t>(i.e., “the Conference Channel” or “YouTube for Thinkers;” </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2000" b="1" dirty="0">
                <a:latin typeface="Tahoma" panose="020B0604030504040204" pitchFamily="34" charset="0"/>
                <a:ea typeface="Tahoma" panose="020B0604030504040204" pitchFamily="34" charset="0"/>
                <a:cs typeface="Tahoma" panose="020B0604030504040204" pitchFamily="34" charset="0"/>
              </a:rPr>
              <a:t>Live and On-Demand Videos from the World’s Best Conferences and Events)</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http://library.fora.tv</a:t>
            </a:r>
            <a:r>
              <a:rPr lang="en-US"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a:t>
            </a:r>
            <a:r>
              <a:rPr lang="en-US"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tx1"/>
              </a:solidFill>
              <a:latin typeface="Tahoma" pitchFamily="34" charset="0"/>
              <a:cs typeface="Tahoma" pitchFamily="34" charset="0"/>
            </a:endParaRPr>
          </a:p>
        </p:txBody>
      </p:sp>
      <p:pic>
        <p:nvPicPr>
          <p:cNvPr id="2" name="Picture 1"/>
          <p:cNvPicPr>
            <a:picLocks noChangeAspect="1"/>
          </p:cNvPicPr>
          <p:nvPr/>
        </p:nvPicPr>
        <p:blipFill rotWithShape="1">
          <a:blip r:embed="rId3"/>
          <a:srcRect l="1156" t="8028" r="1975" b="1517"/>
          <a:stretch/>
        </p:blipFill>
        <p:spPr>
          <a:xfrm>
            <a:off x="3165764" y="2169169"/>
            <a:ext cx="5957454" cy="4688831"/>
          </a:xfrm>
          <a:prstGeom prst="rect">
            <a:avLst/>
          </a:prstGeom>
        </p:spPr>
      </p:pic>
      <p:pic>
        <p:nvPicPr>
          <p:cNvPr id="3" name="Picture 2"/>
          <p:cNvPicPr>
            <a:picLocks noChangeAspect="1"/>
          </p:cNvPicPr>
          <p:nvPr/>
        </p:nvPicPr>
        <p:blipFill rotWithShape="1">
          <a:blip r:embed="rId4"/>
          <a:srcRect l="613" t="10099" r="2709" b="3058"/>
          <a:stretch/>
        </p:blipFill>
        <p:spPr>
          <a:xfrm>
            <a:off x="1953491" y="1898591"/>
            <a:ext cx="7541579" cy="4959409"/>
          </a:xfrm>
          <a:prstGeom prst="rect">
            <a:avLst/>
          </a:prstGeom>
        </p:spPr>
      </p:pic>
      <p:pic>
        <p:nvPicPr>
          <p:cNvPr id="4" name="Picture 3"/>
          <p:cNvPicPr>
            <a:picLocks noChangeAspect="1"/>
          </p:cNvPicPr>
          <p:nvPr/>
        </p:nvPicPr>
        <p:blipFill rotWithShape="1">
          <a:blip r:embed="rId5"/>
          <a:srcRect l="-505" t="13173" r="8811" b="2994"/>
          <a:stretch/>
        </p:blipFill>
        <p:spPr>
          <a:xfrm>
            <a:off x="2032043" y="1957194"/>
            <a:ext cx="7384473" cy="4942595"/>
          </a:xfrm>
          <a:prstGeom prst="rect">
            <a:avLst/>
          </a:prstGeom>
        </p:spPr>
      </p:pic>
    </p:spTree>
    <p:extLst>
      <p:ext uri="{BB962C8B-B14F-4D97-AF65-F5344CB8AC3E}">
        <p14:creationId xmlns:p14="http://schemas.microsoft.com/office/powerpoint/2010/main" val="383821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6900" y="291434"/>
            <a:ext cx="8382000" cy="2438400"/>
          </a:xfrm>
        </p:spPr>
        <p:txBody>
          <a:bodyPr>
            <a:normAutofit/>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February 29,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2900" b="1" dirty="0" smtClean="0">
                <a:latin typeface="Tahoma" panose="020B0604030504040204" pitchFamily="34" charset="0"/>
                <a:ea typeface="Tahoma" panose="020B0604030504040204" pitchFamily="34" charset="0"/>
                <a:cs typeface="Tahoma" panose="020B0604030504040204" pitchFamily="34" charset="0"/>
              </a:rPr>
              <a:t>Chief Learning Officer Videos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800" b="1" dirty="0" smtClean="0">
                <a:latin typeface="Tahoma" panose="020B0604030504040204" pitchFamily="34" charset="0"/>
                <a:ea typeface="Tahoma" panose="020B0604030504040204" pitchFamily="34" charset="0"/>
                <a:cs typeface="Tahoma" panose="020B0604030504040204" pitchFamily="34" charset="0"/>
                <a:hlinkClick r:id="rId2"/>
              </a:rPr>
              <a:t>www.youtube.com/watch?v=6VhR85IOztc</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400" b="1" dirty="0" smtClean="0">
                <a:latin typeface="Tahoma" panose="020B0604030504040204" pitchFamily="34" charset="0"/>
                <a:ea typeface="Tahoma" panose="020B0604030504040204" pitchFamily="34" charset="0"/>
                <a:cs typeface="Tahoma" panose="020B0604030504040204" pitchFamily="34" charset="0"/>
                <a:hlinkClick r:id="rId3"/>
              </a:rPr>
              <a:t>www.youtube.com/channel/UCIraI8XuWm5aHMPghT94PZA/videos</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4"/>
          <a:srcRect l="9300" t="28700" r="10713" b="7922"/>
          <a:stretch/>
        </p:blipFill>
        <p:spPr>
          <a:xfrm>
            <a:off x="1866900" y="2647640"/>
            <a:ext cx="6553201" cy="4038600"/>
          </a:xfrm>
          <a:prstGeom prst="rect">
            <a:avLst/>
          </a:prstGeom>
        </p:spPr>
      </p:pic>
      <p:pic>
        <p:nvPicPr>
          <p:cNvPr id="13" name="Picture 12"/>
          <p:cNvPicPr>
            <a:picLocks noChangeAspect="1"/>
          </p:cNvPicPr>
          <p:nvPr/>
        </p:nvPicPr>
        <p:blipFill rotWithShape="1">
          <a:blip r:embed="rId5"/>
          <a:srcRect l="10550" t="8975" r="11385" b="1464"/>
          <a:stretch/>
        </p:blipFill>
        <p:spPr>
          <a:xfrm>
            <a:off x="6153536" y="2936241"/>
            <a:ext cx="4533129" cy="4044947"/>
          </a:xfrm>
          <a:prstGeom prst="rect">
            <a:avLst/>
          </a:prstGeom>
        </p:spPr>
      </p:pic>
    </p:spTree>
    <p:extLst>
      <p:ext uri="{BB962C8B-B14F-4D97-AF65-F5344CB8AC3E}">
        <p14:creationId xmlns:p14="http://schemas.microsoft.com/office/powerpoint/2010/main" val="21736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381000"/>
            <a:ext cx="8229600" cy="1752600"/>
          </a:xfrm>
        </p:spPr>
        <p:txBody>
          <a:bodyPr>
            <a:normAutofit fontScale="90000"/>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4, 2016</a:t>
            </a:r>
            <a:r>
              <a:rPr lang="en-US" sz="1200" dirty="0">
                <a:latin typeface="Tahoma" panose="020B0604030504040204" pitchFamily="34" charset="0"/>
                <a:ea typeface="Tahoma" panose="020B0604030504040204" pitchFamily="34" charset="0"/>
                <a:cs typeface="Tahoma" panose="020B0604030504040204" pitchFamily="34" charset="0"/>
              </a:rPr>
              <a:t/>
            </a:r>
            <a:br>
              <a:rPr lang="en-US" sz="1200" dirty="0">
                <a:latin typeface="Tahoma" panose="020B0604030504040204" pitchFamily="34" charset="0"/>
                <a:ea typeface="Tahoma" panose="020B0604030504040204" pitchFamily="34" charset="0"/>
                <a:cs typeface="Tahoma" panose="020B0604030504040204" pitchFamily="34" charset="0"/>
              </a:rPr>
            </a:br>
            <a:r>
              <a:rPr lang="en-US" sz="3600" b="1" dirty="0" smtClean="0">
                <a:latin typeface="Tahoma" panose="020B0604030504040204" pitchFamily="34" charset="0"/>
                <a:ea typeface="Tahoma" panose="020B0604030504040204" pitchFamily="34" charset="0"/>
                <a:cs typeface="Tahoma" panose="020B0604030504040204" pitchFamily="34" charset="0"/>
              </a:rPr>
              <a:t>e-Literate TV (starting conversations about technology in education)</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hlinkClick r:id="rId2"/>
              </a:rPr>
              <a:t>http://e-literate.tv/series/personalized-learning/</a:t>
            </a:r>
            <a:r>
              <a:rPr lang="en-US" sz="1100"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9748" t="15510" r="10317" b="2857"/>
          <a:stretch/>
        </p:blipFill>
        <p:spPr>
          <a:xfrm>
            <a:off x="2667000" y="2141376"/>
            <a:ext cx="7467600" cy="4553414"/>
          </a:xfrm>
          <a:prstGeom prst="rect">
            <a:avLst/>
          </a:prstGeom>
        </p:spPr>
      </p:pic>
    </p:spTree>
    <p:extLst>
      <p:ext uri="{BB962C8B-B14F-4D97-AF65-F5344CB8AC3E}">
        <p14:creationId xmlns:p14="http://schemas.microsoft.com/office/powerpoint/2010/main" val="1823447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17, 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Daniel H. Pink, </a:t>
            </a:r>
            <a:r>
              <a:rPr lang="en-US" sz="4000" b="1" dirty="0" err="1">
                <a:latin typeface="Tahoma" panose="020B0604030504040204" pitchFamily="34" charset="0"/>
                <a:ea typeface="Tahoma" panose="020B0604030504040204" pitchFamily="34" charset="0"/>
                <a:cs typeface="Tahoma" panose="020B0604030504040204" pitchFamily="34" charset="0"/>
              </a:rPr>
              <a:t>Pinkcast</a:t>
            </a:r>
            <a:r>
              <a:rPr lang="en-US" sz="1200" b="1" dirty="0"/>
              <a:t/>
            </a:r>
            <a:br>
              <a:rPr lang="en-US" sz="1200" b="1" dirty="0"/>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http://www.danpink.com/</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t="17209" r="1911" b="2441"/>
          <a:stretch/>
        </p:blipFill>
        <p:spPr>
          <a:xfrm>
            <a:off x="120722" y="2426413"/>
            <a:ext cx="6096001" cy="3505200"/>
          </a:xfrm>
          <a:prstGeom prst="rect">
            <a:avLst/>
          </a:prstGeom>
        </p:spPr>
      </p:pic>
      <p:pic>
        <p:nvPicPr>
          <p:cNvPr id="7" name="Picture 6"/>
          <p:cNvPicPr>
            <a:picLocks noChangeAspect="1"/>
          </p:cNvPicPr>
          <p:nvPr/>
        </p:nvPicPr>
        <p:blipFill rotWithShape="1">
          <a:blip r:embed="rId4"/>
          <a:srcRect l="19965" t="17716" r="21569" b="18062"/>
          <a:stretch/>
        </p:blipFill>
        <p:spPr>
          <a:xfrm>
            <a:off x="6111240" y="2672993"/>
            <a:ext cx="6096000" cy="4311804"/>
          </a:xfrm>
          <a:prstGeom prst="rect">
            <a:avLst/>
          </a:prstGeom>
        </p:spPr>
      </p:pic>
      <p:pic>
        <p:nvPicPr>
          <p:cNvPr id="8" name="Picture 7"/>
          <p:cNvPicPr>
            <a:picLocks noChangeAspect="1"/>
          </p:cNvPicPr>
          <p:nvPr/>
        </p:nvPicPr>
        <p:blipFill rotWithShape="1">
          <a:blip r:embed="rId5"/>
          <a:srcRect l="-1060" t="21958" r="24668" b="34127"/>
          <a:stretch/>
        </p:blipFill>
        <p:spPr>
          <a:xfrm>
            <a:off x="2412562" y="5009513"/>
            <a:ext cx="3698678" cy="1232893"/>
          </a:xfrm>
          <a:prstGeom prst="rect">
            <a:avLst/>
          </a:prstGeom>
        </p:spPr>
      </p:pic>
    </p:spTree>
    <p:extLst>
      <p:ext uri="{BB962C8B-B14F-4D97-AF65-F5344CB8AC3E}">
        <p14:creationId xmlns:p14="http://schemas.microsoft.com/office/powerpoint/2010/main" val="4285366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2362200" y="304800"/>
            <a:ext cx="7848600" cy="2260600"/>
          </a:xfrm>
        </p:spPr>
        <p:txBody>
          <a:bodyPr/>
          <a:lstStyle/>
          <a:p>
            <a:r>
              <a:rPr lang="en-US" sz="3200" b="1" dirty="0">
                <a:solidFill>
                  <a:srgbClr val="FF0000"/>
                </a:solidFill>
                <a:latin typeface="Tahoma" panose="020B0604030504040204" pitchFamily="34" charset="0"/>
                <a:cs typeface="Tahoma" panose="020B0604030504040204" pitchFamily="34" charset="0"/>
              </a:rPr>
              <a:t>October 15, 2012</a:t>
            </a:r>
            <a:r>
              <a:rPr lang="en-US" sz="1000" b="1" dirty="0">
                <a:solidFill>
                  <a:srgbClr val="FF0000"/>
                </a:solidFill>
                <a:latin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cs typeface="Tahoma" panose="020B0604030504040204" pitchFamily="34" charset="0"/>
              </a:rPr>
              <a:t/>
            </a:r>
            <a:br>
              <a:rPr lang="en-US" sz="1000" b="1" dirty="0">
                <a:solidFill>
                  <a:schemeClr val="tx1"/>
                </a:solidFill>
                <a:latin typeface="Tahoma" panose="020B0604030504040204" pitchFamily="34" charset="0"/>
                <a:cs typeface="Tahoma" panose="020B0604030504040204" pitchFamily="34" charset="0"/>
              </a:rPr>
            </a:br>
            <a:r>
              <a:rPr lang="en-US" sz="3200" b="1" dirty="0">
                <a:latin typeface="Tahoma" panose="020B0604030504040204" pitchFamily="34" charset="0"/>
                <a:cs typeface="Tahoma" panose="020B0604030504040204" pitchFamily="34" charset="0"/>
              </a:rPr>
              <a:t>Reusable Khan</a:t>
            </a:r>
            <a:r>
              <a:rPr lang="en-US" sz="2400" b="1" dirty="0">
                <a:latin typeface="Tahoma" panose="020B0604030504040204" pitchFamily="34" charset="0"/>
                <a:cs typeface="Tahoma" panose="020B0604030504040204" pitchFamily="34" charset="0"/>
              </a:rPr>
              <a:t/>
            </a:r>
            <a:br>
              <a:rPr lang="en-US" sz="2400" b="1" dirty="0">
                <a:latin typeface="Tahoma" panose="020B0604030504040204" pitchFamily="34" charset="0"/>
                <a:cs typeface="Tahoma" panose="020B0604030504040204" pitchFamily="34" charset="0"/>
              </a:rPr>
            </a:br>
            <a:r>
              <a:rPr lang="en-US" sz="2400" b="1" dirty="0">
                <a:latin typeface="Tahoma" panose="020B0604030504040204" pitchFamily="34" charset="0"/>
                <a:cs typeface="Tahoma" panose="020B0604030504040204" pitchFamily="34" charset="0"/>
              </a:rPr>
              <a:t>Lacking Teachers and Textbooks, India’s Schools Turn to Khan Academy to Survive, NY Times</a:t>
            </a:r>
            <a:r>
              <a:rPr lang="en-US" sz="2400" b="1" dirty="0">
                <a:solidFill>
                  <a:schemeClr val="tx1"/>
                </a:solidFill>
                <a:latin typeface="Tahoma" panose="020B0604030504040204" pitchFamily="34" charset="0"/>
                <a:cs typeface="Tahoma" panose="020B0604030504040204" pitchFamily="34" charset="0"/>
              </a:rPr>
              <a:t>, </a:t>
            </a:r>
            <a:r>
              <a:rPr lang="en-US" sz="2400" b="1" dirty="0" err="1">
                <a:solidFill>
                  <a:schemeClr val="tx1"/>
                </a:solidFill>
                <a:latin typeface="Tahoma" panose="020B0604030504040204" pitchFamily="34" charset="0"/>
                <a:cs typeface="Tahoma" panose="020B0604030504040204" pitchFamily="34" charset="0"/>
              </a:rPr>
              <a:t>Anupama</a:t>
            </a:r>
            <a:r>
              <a:rPr lang="en-US" sz="2400" b="1" dirty="0">
                <a:solidFill>
                  <a:schemeClr val="tx1"/>
                </a:solidFill>
                <a:latin typeface="Tahoma" panose="020B0604030504040204" pitchFamily="34" charset="0"/>
                <a:cs typeface="Tahoma" panose="020B0604030504040204" pitchFamily="34" charset="0"/>
              </a:rPr>
              <a:t> </a:t>
            </a:r>
            <a:r>
              <a:rPr lang="en-US" sz="2400" b="1" dirty="0" err="1">
                <a:solidFill>
                  <a:schemeClr val="tx1"/>
                </a:solidFill>
                <a:latin typeface="Tahoma" panose="020B0604030504040204" pitchFamily="34" charset="0"/>
                <a:cs typeface="Tahoma" panose="020B0604030504040204" pitchFamily="34" charset="0"/>
              </a:rPr>
              <a:t>Chandrasekaran</a:t>
            </a:r>
            <a:r>
              <a:rPr lang="en-US" sz="800" b="1" i="1" dirty="0">
                <a:latin typeface="Tahoma" panose="020B0604030504040204" pitchFamily="34" charset="0"/>
                <a:cs typeface="Tahoma" panose="020B0604030504040204" pitchFamily="34" charset="0"/>
              </a:rPr>
              <a:t/>
            </a:r>
            <a:br>
              <a:rPr lang="en-US" sz="800" b="1" i="1" dirty="0">
                <a:latin typeface="Tahoma" panose="020B0604030504040204" pitchFamily="34" charset="0"/>
                <a:cs typeface="Tahoma" panose="020B0604030504040204" pitchFamily="34" charset="0"/>
              </a:rPr>
            </a:br>
            <a:r>
              <a:rPr lang="en-US" sz="800" b="1" i="1" dirty="0">
                <a:latin typeface="Tahoma" panose="020B0604030504040204" pitchFamily="34" charset="0"/>
                <a:cs typeface="Tahoma" panose="020B0604030504040204" pitchFamily="34" charset="0"/>
                <a:hlinkClick r:id="rId2"/>
              </a:rPr>
              <a:t>http://india.blogs.nytimes.com/2012/10/15/lacking-teachers-and-textbooks-indias-schools-turn-to-khan-academy-to-survive/</a:t>
            </a:r>
            <a:r>
              <a:rPr lang="en-US" sz="800" b="1" i="1" dirty="0">
                <a:latin typeface="Tahoma" panose="020B0604030504040204" pitchFamily="34" charset="0"/>
                <a:cs typeface="Tahoma" panose="020B0604030504040204" pitchFamily="34" charset="0"/>
              </a:rPr>
              <a:t> </a:t>
            </a:r>
            <a:endParaRPr lang="en-US" sz="800" b="1" dirty="0">
              <a:latin typeface="Tahoma" panose="020B0604030504040204" pitchFamily="34" charset="0"/>
              <a:cs typeface="Tahoma" panose="020B0604030504040204" pitchFamily="34" charset="0"/>
            </a:endParaRPr>
          </a:p>
        </p:txBody>
      </p:sp>
      <p:pic>
        <p:nvPicPr>
          <p:cNvPr id="218115" name="Picture 2" descr="New York Tim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667000"/>
            <a:ext cx="419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2" descr="Students at Sree Karpagavalli Vidhyalaya school in Chennai, Tamil Nadu, watching Khan Academy math vide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957" y="3091543"/>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extBox 5"/>
          <p:cNvSpPr txBox="1">
            <a:spLocks noChangeArrowheads="1"/>
          </p:cNvSpPr>
          <p:nvPr/>
        </p:nvSpPr>
        <p:spPr bwMode="auto">
          <a:xfrm>
            <a:off x="2286000" y="6096051"/>
            <a:ext cx="777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b="1">
                <a:solidFill>
                  <a:srgbClr val="000000"/>
                </a:solidFill>
                <a:latin typeface="Tahoma" panose="020B0604030504040204" pitchFamily="34" charset="0"/>
                <a:cs typeface="Tahoma" panose="020B0604030504040204" pitchFamily="34" charset="0"/>
              </a:rPr>
              <a:t>Students at Sree Karpagavalli Vidhyalaya school in Chennai, Tamil Nadu, watching Khan Academy math videos.</a:t>
            </a:r>
          </a:p>
        </p:txBody>
      </p:sp>
      <p:pic>
        <p:nvPicPr>
          <p:cNvPr id="6" name="Picture 2"/>
          <p:cNvPicPr>
            <a:picLocks noChangeAspect="1" noChangeArrowheads="1"/>
          </p:cNvPicPr>
          <p:nvPr/>
        </p:nvPicPr>
        <p:blipFill>
          <a:blip r:embed="rId6" cstate="print"/>
          <a:srcRect l="11905" t="18823" r="38095" b="2745"/>
          <a:stretch>
            <a:fillRect/>
          </a:stretch>
        </p:blipFill>
        <p:spPr bwMode="auto">
          <a:xfrm>
            <a:off x="1594757" y="3091543"/>
            <a:ext cx="3069771" cy="2923368"/>
          </a:xfrm>
          <a:prstGeom prst="rect">
            <a:avLst/>
          </a:prstGeom>
          <a:noFill/>
          <a:ln w="9525">
            <a:noFill/>
            <a:miter lim="800000"/>
            <a:headEnd/>
            <a:tailEnd/>
          </a:ln>
        </p:spPr>
      </p:pic>
    </p:spTree>
    <p:extLst>
      <p:ext uri="{BB962C8B-B14F-4D97-AF65-F5344CB8AC3E}">
        <p14:creationId xmlns:p14="http://schemas.microsoft.com/office/powerpoint/2010/main" val="1382882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11, 2015</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Learning Talks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E</a:t>
            </a:r>
            <a:r>
              <a:rPr lang="en-US" sz="2800" b="1" dirty="0" smtClean="0">
                <a:latin typeface="Tahoma" panose="020B0604030504040204" pitchFamily="34" charset="0"/>
                <a:ea typeface="Tahoma" panose="020B0604030504040204" pitchFamily="34" charset="0"/>
                <a:cs typeface="Tahoma" panose="020B0604030504040204" pitchFamily="34" charset="0"/>
              </a:rPr>
              <a:t>lliott </a:t>
            </a:r>
            <a:r>
              <a:rPr lang="en-US" sz="2800" b="1" dirty="0">
                <a:latin typeface="Tahoma" panose="020B0604030504040204" pitchFamily="34" charset="0"/>
                <a:ea typeface="Tahoma" panose="020B0604030504040204" pitchFamily="34" charset="0"/>
                <a:cs typeface="Tahoma" panose="020B0604030504040204" pitchFamily="34" charset="0"/>
              </a:rPr>
              <a:t>Masie’s Learning 2015</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https://emasie.smugmug.com/Learning-2015/Graphic-Illustrations/i-bRhXVKB/A</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798" y="2507034"/>
            <a:ext cx="7014202" cy="3827124"/>
          </a:xfrm>
          <a:prstGeom prst="rect">
            <a:avLst/>
          </a:prstGeom>
        </p:spPr>
      </p:pic>
      <p:pic>
        <p:nvPicPr>
          <p:cNvPr id="5" name="Picture 4"/>
          <p:cNvPicPr>
            <a:picLocks noChangeAspect="1"/>
          </p:cNvPicPr>
          <p:nvPr/>
        </p:nvPicPr>
        <p:blipFill rotWithShape="1">
          <a:blip r:embed="rId4"/>
          <a:srcRect l="2220" t="15453" r="4562" b="6092"/>
          <a:stretch/>
        </p:blipFill>
        <p:spPr>
          <a:xfrm>
            <a:off x="0" y="2691828"/>
            <a:ext cx="5065160" cy="3979768"/>
          </a:xfrm>
          <a:prstGeom prst="rect">
            <a:avLst/>
          </a:prstGeom>
        </p:spPr>
      </p:pic>
    </p:spTree>
    <p:extLst>
      <p:ext uri="{BB962C8B-B14F-4D97-AF65-F5344CB8AC3E}">
        <p14:creationId xmlns:p14="http://schemas.microsoft.com/office/powerpoint/2010/main" val="3685939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Title 1"/>
          <p:cNvSpPr>
            <a:spLocks noGrp="1"/>
          </p:cNvSpPr>
          <p:nvPr>
            <p:ph type="title"/>
          </p:nvPr>
        </p:nvSpPr>
        <p:spPr>
          <a:xfrm>
            <a:off x="1905000" y="457200"/>
            <a:ext cx="8382000" cy="1828800"/>
          </a:xfrm>
        </p:spPr>
        <p:txBody>
          <a:bodyPr/>
          <a:lstStyle/>
          <a:p>
            <a:r>
              <a:rPr lang="en-US" alt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 2014</a:t>
            </a:r>
            <a:r>
              <a:rPr lang="en-US" altLang="en-US" sz="2800" b="1" dirty="0">
                <a:latin typeface="Tahoma" panose="020B0604030504040204" pitchFamily="34" charset="0"/>
                <a:ea typeface="Tahoma" panose="020B0604030504040204" pitchFamily="34" charset="0"/>
                <a:cs typeface="Tahoma" panose="020B0604030504040204" pitchFamily="34" charset="0"/>
              </a:rPr>
              <a:t/>
            </a:r>
            <a:br>
              <a:rPr lang="en-US" altLang="en-US" sz="2800" b="1" dirty="0">
                <a:latin typeface="Tahoma" panose="020B0604030504040204" pitchFamily="34" charset="0"/>
                <a:ea typeface="Tahoma" panose="020B0604030504040204" pitchFamily="34" charset="0"/>
                <a:cs typeface="Tahoma" panose="020B0604030504040204" pitchFamily="34" charset="0"/>
              </a:rPr>
            </a:br>
            <a:r>
              <a:rPr lang="en-US" altLang="en-US" sz="3600" b="1" dirty="0" err="1" smtClean="0">
                <a:latin typeface="Tahoma" panose="020B0604030504040204" pitchFamily="34" charset="0"/>
                <a:ea typeface="Tahoma" panose="020B0604030504040204" pitchFamily="34" charset="0"/>
                <a:cs typeface="Tahoma" panose="020B0604030504040204" pitchFamily="34" charset="0"/>
              </a:rPr>
              <a:t>TEDEd</a:t>
            </a:r>
            <a:r>
              <a:rPr lang="en-US" altLang="en-US" sz="2800" b="1" dirty="0">
                <a:latin typeface="Tahoma" panose="020B0604030504040204" pitchFamily="34" charset="0"/>
                <a:ea typeface="Tahoma" panose="020B0604030504040204" pitchFamily="34" charset="0"/>
                <a:cs typeface="Tahoma" panose="020B0604030504040204" pitchFamily="34" charset="0"/>
              </a:rPr>
              <a:t/>
            </a:r>
            <a:br>
              <a:rPr lang="en-US" altLang="en-US" sz="2800" b="1" dirty="0">
                <a:latin typeface="Tahoma" panose="020B0604030504040204" pitchFamily="34" charset="0"/>
                <a:ea typeface="Tahoma" panose="020B0604030504040204" pitchFamily="34" charset="0"/>
                <a:cs typeface="Tahoma" panose="020B0604030504040204" pitchFamily="34" charset="0"/>
              </a:rPr>
            </a:br>
            <a:r>
              <a:rPr lang="en-US" altLang="en-US" sz="2800" b="1" dirty="0">
                <a:latin typeface="Tahoma" panose="020B0604030504040204" pitchFamily="34" charset="0"/>
                <a:ea typeface="Tahoma" panose="020B0604030504040204" pitchFamily="34" charset="0"/>
                <a:cs typeface="Tahoma" panose="020B0604030504040204" pitchFamily="34" charset="0"/>
              </a:rPr>
              <a:t>lesson about every single element on the periodic table</a:t>
            </a:r>
            <a:r>
              <a:rPr lang="en-US" altLang="en-US" sz="900" b="1" dirty="0">
                <a:latin typeface="Tahoma" panose="020B0604030504040204" pitchFamily="34" charset="0"/>
                <a:ea typeface="Tahoma" panose="020B0604030504040204" pitchFamily="34" charset="0"/>
                <a:cs typeface="Tahoma" panose="020B0604030504040204" pitchFamily="34" charset="0"/>
              </a:rPr>
              <a:t/>
            </a:r>
            <a:br>
              <a:rPr lang="en-US" altLang="en-US" sz="900" b="1" dirty="0">
                <a:latin typeface="Tahoma" panose="020B0604030504040204" pitchFamily="34" charset="0"/>
                <a:ea typeface="Tahoma" panose="020B0604030504040204" pitchFamily="34" charset="0"/>
                <a:cs typeface="Tahoma" panose="020B0604030504040204" pitchFamily="34" charset="0"/>
              </a:rPr>
            </a:br>
            <a:r>
              <a:rPr lang="en-US" altLang="en-US" sz="900" b="1" dirty="0">
                <a:latin typeface="Tahoma" panose="020B0604030504040204" pitchFamily="34" charset="0"/>
                <a:ea typeface="Tahoma" panose="020B0604030504040204" pitchFamily="34" charset="0"/>
                <a:cs typeface="Tahoma" panose="020B0604030504040204" pitchFamily="34" charset="0"/>
                <a:hlinkClick r:id="rId2"/>
              </a:rPr>
              <a:t>http://ed.ted.com/periodic-videos?utm_source=TED-Ed+Subscribers&amp;utm_campaign=92b1054add-2013_09_219_19_2013&amp;utm_medium=email&amp;utm_term=0_1aaccced48-92b1054add-46761201</a:t>
            </a:r>
            <a:r>
              <a:rPr lang="en-US" altLang="en-US" sz="900" b="1" dirty="0">
                <a:latin typeface="Tahoma" panose="020B0604030504040204" pitchFamily="34" charset="0"/>
                <a:ea typeface="Tahoma" panose="020B0604030504040204" pitchFamily="34" charset="0"/>
                <a:cs typeface="Tahoma" panose="020B0604030504040204" pitchFamily="34" charset="0"/>
              </a:rPr>
              <a:t> </a:t>
            </a:r>
          </a:p>
        </p:txBody>
      </p:sp>
      <p:pic>
        <p:nvPicPr>
          <p:cNvPr id="694275" name="Picture 2"/>
          <p:cNvPicPr>
            <a:picLocks noChangeAspect="1"/>
          </p:cNvPicPr>
          <p:nvPr/>
        </p:nvPicPr>
        <p:blipFill>
          <a:blip r:embed="rId3">
            <a:extLst>
              <a:ext uri="{28A0092B-C50C-407E-A947-70E740481C1C}">
                <a14:useLocalDpi xmlns:a14="http://schemas.microsoft.com/office/drawing/2010/main" val="0"/>
              </a:ext>
            </a:extLst>
          </a:blip>
          <a:srcRect l="3419" t="19946" r="6554" b="2940"/>
          <a:stretch>
            <a:fillRect/>
          </a:stretch>
        </p:blipFill>
        <p:spPr bwMode="auto">
          <a:xfrm>
            <a:off x="2209800" y="2838450"/>
            <a:ext cx="73660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l="29756" t="20235" r="31252" b="36594"/>
          <a:stretch>
            <a:fillRect/>
          </a:stretch>
        </p:blipFill>
        <p:spPr bwMode="auto">
          <a:xfrm>
            <a:off x="1468438" y="2854325"/>
            <a:ext cx="4754563"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l="30101" t="18266" r="30537" b="36070"/>
          <a:stretch>
            <a:fillRect/>
          </a:stretch>
        </p:blipFill>
        <p:spPr bwMode="auto">
          <a:xfrm>
            <a:off x="6146801" y="2901950"/>
            <a:ext cx="45005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l="16199" t="15973" r="15968" b="1497"/>
          <a:stretch>
            <a:fillRect/>
          </a:stretch>
        </p:blipFill>
        <p:spPr bwMode="auto">
          <a:xfrm>
            <a:off x="4191000" y="2828926"/>
            <a:ext cx="4224338"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06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381000"/>
            <a:ext cx="8229600" cy="1752600"/>
          </a:xfrm>
        </p:spPr>
        <p:txBody>
          <a:bodyPr>
            <a:normAutofit fontScale="90000"/>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22, 2016</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TED-ED clubs give students a platform for sharing ideas, Stephen </a:t>
            </a:r>
            <a:r>
              <a:rPr lang="en-US" sz="2800" b="1" dirty="0" err="1">
                <a:latin typeface="Tahoma" panose="020B0604030504040204" pitchFamily="34" charset="0"/>
                <a:ea typeface="Tahoma" panose="020B0604030504040204" pitchFamily="34" charset="0"/>
                <a:cs typeface="Tahoma" panose="020B0604030504040204" pitchFamily="34" charset="0"/>
              </a:rPr>
              <a:t>Noonoo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eSchool</a:t>
            </a:r>
            <a:r>
              <a:rPr lang="en-US" sz="2800" b="1" dirty="0">
                <a:latin typeface="Tahoma" panose="020B0604030504040204" pitchFamily="34" charset="0"/>
                <a:ea typeface="Tahoma" panose="020B0604030504040204" pitchFamily="34" charset="0"/>
                <a:cs typeface="Tahoma" panose="020B0604030504040204" pitchFamily="34" charset="0"/>
              </a:rPr>
              <a:t> News</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http://www.eschoolnews.com/2016/03/22/ted-ed-clubs-give-students-a-platform-for-sharing-ideas/</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499" y="5902504"/>
            <a:ext cx="6896100" cy="847725"/>
          </a:xfrm>
          <a:prstGeom prst="rect">
            <a:avLst/>
          </a:prstGeom>
        </p:spPr>
      </p:pic>
      <p:pic>
        <p:nvPicPr>
          <p:cNvPr id="7" name="Picture 6"/>
          <p:cNvPicPr>
            <a:picLocks noChangeAspect="1"/>
          </p:cNvPicPr>
          <p:nvPr/>
        </p:nvPicPr>
        <p:blipFill>
          <a:blip r:embed="rId4"/>
          <a:stretch>
            <a:fillRect/>
          </a:stretch>
        </p:blipFill>
        <p:spPr>
          <a:xfrm>
            <a:off x="3364608" y="2133600"/>
            <a:ext cx="5500884" cy="3664964"/>
          </a:xfrm>
          <a:prstGeom prst="rect">
            <a:avLst/>
          </a:prstGeom>
        </p:spPr>
      </p:pic>
    </p:spTree>
    <p:extLst>
      <p:ext uri="{BB962C8B-B14F-4D97-AF65-F5344CB8AC3E}">
        <p14:creationId xmlns:p14="http://schemas.microsoft.com/office/powerpoint/2010/main" val="1143709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39" y="609600"/>
            <a:ext cx="8853071" cy="236990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7, 2015</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Video killed the radio star. Will it do the same to learning management systems?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Diginomica</a:t>
            </a:r>
            <a:r>
              <a:rPr lang="en-US" sz="2400" b="1" dirty="0">
                <a:latin typeface="Tahoma" panose="020B0604030504040204" pitchFamily="34" charset="0"/>
                <a:ea typeface="Tahoma" panose="020B0604030504040204" pitchFamily="34" charset="0"/>
                <a:cs typeface="Tahoma" panose="020B0604030504040204" pitchFamily="34" charset="0"/>
              </a:rPr>
              <a:t>, Janine Milne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http://diginomica.com/2015/10/07/video-killed-the-radio-star-will-it-do-the-same-to-learning-management-systems/#.VrbO2v0UVjs</a:t>
            </a:r>
            <a:r>
              <a:rPr lang="en-US" sz="900" b="1" dirty="0">
                <a:latin typeface="Tahoma" panose="020B0604030504040204" pitchFamily="34" charset="0"/>
                <a:ea typeface="Tahoma" panose="020B0604030504040204" pitchFamily="34" charset="0"/>
                <a:cs typeface="Tahoma" panose="020B0604030504040204" pitchFamily="34" charset="0"/>
              </a:rPr>
              <a:t> </a:t>
            </a:r>
          </a:p>
        </p:txBody>
      </p:sp>
      <p:sp>
        <p:nvSpPr>
          <p:cNvPr id="4" name="Content Placeholder 3"/>
          <p:cNvSpPr>
            <a:spLocks noGrp="1"/>
          </p:cNvSpPr>
          <p:nvPr>
            <p:ph idx="1"/>
          </p:nvPr>
        </p:nvSpPr>
        <p:spPr>
          <a:xfrm>
            <a:off x="2099181" y="3139011"/>
            <a:ext cx="6572892" cy="3306763"/>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Only a third to 45% of learning is happening in the classroom now, notes </a:t>
            </a:r>
            <a:r>
              <a:rPr lang="en-US" b="1" dirty="0" err="1">
                <a:latin typeface="Tahoma" panose="020B0604030504040204" pitchFamily="34" charset="0"/>
                <a:ea typeface="Tahoma" panose="020B0604030504040204" pitchFamily="34" charset="0"/>
                <a:cs typeface="Tahoma" panose="020B0604030504040204" pitchFamily="34" charset="0"/>
              </a:rPr>
              <a:t>Bersin</a:t>
            </a:r>
            <a:r>
              <a:rPr lang="en-US" b="1" dirty="0">
                <a:latin typeface="Tahoma" panose="020B0604030504040204" pitchFamily="34" charset="0"/>
                <a:ea typeface="Tahoma" panose="020B0604030504040204" pitchFamily="34" charset="0"/>
                <a:cs typeface="Tahoma" panose="020B0604030504040204" pitchFamily="34" charset="0"/>
              </a:rPr>
              <a:t>. L&amp;D is no longer about arranging or giving classroom courses.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3321" y="3139011"/>
            <a:ext cx="2784323" cy="3718989"/>
          </a:xfrm>
          <a:prstGeom prst="rect">
            <a:avLst/>
          </a:prstGeom>
        </p:spPr>
      </p:pic>
    </p:spTree>
    <p:extLst>
      <p:ext uri="{BB962C8B-B14F-4D97-AF65-F5344CB8AC3E}">
        <p14:creationId xmlns:p14="http://schemas.microsoft.com/office/powerpoint/2010/main" val="3849693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610600" cy="1981200"/>
          </a:xfrm>
        </p:spPr>
        <p:txBody>
          <a:bodyPr>
            <a:noAutofit/>
          </a:bodyPr>
          <a:lstStyle/>
          <a:p>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May 10, 2016</a:t>
            </a:r>
            <a:r>
              <a:rPr lang="en-US" sz="4000" dirty="0">
                <a:latin typeface="Tahoma" panose="020B0604030504040204" pitchFamily="34" charset="0"/>
                <a:ea typeface="Tahoma" panose="020B0604030504040204" pitchFamily="34" charset="0"/>
                <a:cs typeface="Tahoma" panose="020B0604030504040204" pitchFamily="34" charset="0"/>
              </a:rPr>
              <a:t/>
            </a:r>
            <a:br>
              <a:rPr lang="en-US" sz="40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The </a:t>
            </a:r>
            <a:r>
              <a:rPr lang="en-US" sz="3200" dirty="0" err="1">
                <a:latin typeface="Tahoma" panose="020B0604030504040204" pitchFamily="34" charset="0"/>
                <a:ea typeface="Tahoma" panose="020B0604030504040204" pitchFamily="34" charset="0"/>
                <a:cs typeface="Tahoma" panose="020B0604030504040204" pitchFamily="34" charset="0"/>
              </a:rPr>
              <a:t>TEDification</a:t>
            </a:r>
            <a:r>
              <a:rPr lang="en-US" sz="3200" dirty="0">
                <a:latin typeface="Tahoma" panose="020B0604030504040204" pitchFamily="34" charset="0"/>
                <a:ea typeface="Tahoma" panose="020B0604030504040204" pitchFamily="34" charset="0"/>
                <a:cs typeface="Tahoma" panose="020B0604030504040204" pitchFamily="34" charset="0"/>
              </a:rPr>
              <a:t> of the Large </a:t>
            </a:r>
            <a:r>
              <a:rPr lang="en-US" sz="3200" dirty="0" smtClean="0">
                <a:latin typeface="Tahoma" panose="020B0604030504040204" pitchFamily="34" charset="0"/>
                <a:ea typeface="Tahoma" panose="020B0604030504040204" pitchFamily="34" charset="0"/>
                <a:cs typeface="Tahoma" panose="020B0604030504040204" pitchFamily="34" charset="0"/>
              </a:rPr>
              <a:t>Lecture</a:t>
            </a:r>
            <a:r>
              <a:rPr lang="en-US" sz="2000" dirty="0" smtClean="0">
                <a:latin typeface="Tahoma" panose="020B0604030504040204" pitchFamily="34" charset="0"/>
                <a:ea typeface="Tahoma" panose="020B0604030504040204" pitchFamily="34" charset="0"/>
                <a:cs typeface="Tahoma" panose="020B0604030504040204" pitchFamily="34" charset="0"/>
              </a:rPr>
              <a:t/>
            </a:r>
            <a:br>
              <a:rPr lang="en-US" sz="2000" dirty="0" smtClean="0">
                <a:latin typeface="Tahoma" panose="020B0604030504040204" pitchFamily="34" charset="0"/>
                <a:ea typeface="Tahoma" panose="020B0604030504040204" pitchFamily="34" charset="0"/>
                <a:cs typeface="Tahoma" panose="020B0604030504040204" pitchFamily="34" charset="0"/>
              </a:rPr>
            </a:br>
            <a:r>
              <a:rPr lang="en-US" sz="2000" dirty="0" smtClean="0">
                <a:latin typeface="Tahoma" panose="020B0604030504040204" pitchFamily="34" charset="0"/>
                <a:ea typeface="Tahoma" panose="020B0604030504040204" pitchFamily="34" charset="0"/>
                <a:cs typeface="Tahoma" panose="020B0604030504040204" pitchFamily="34" charset="0"/>
              </a:rPr>
              <a:t>Corrine </a:t>
            </a:r>
            <a:r>
              <a:rPr lang="en-US" sz="2000" dirty="0">
                <a:latin typeface="Tahoma" panose="020B0604030504040204" pitchFamily="34" charset="0"/>
                <a:ea typeface="Tahoma" panose="020B0604030504040204" pitchFamily="34" charset="0"/>
                <a:cs typeface="Tahoma" panose="020B0604030504040204" pitchFamily="34" charset="0"/>
              </a:rPr>
              <a:t>Ruff, Chronicle of Higher Education</a:t>
            </a:r>
            <a:r>
              <a:rPr lang="en-US" sz="800" dirty="0">
                <a:latin typeface="Tahoma" panose="020B0604030504040204" pitchFamily="34" charset="0"/>
                <a:ea typeface="Tahoma" panose="020B0604030504040204" pitchFamily="34" charset="0"/>
                <a:cs typeface="Tahoma" panose="020B0604030504040204" pitchFamily="34" charset="0"/>
              </a:rPr>
              <a:t/>
            </a:r>
            <a:br>
              <a:rPr lang="en-US" sz="800" dirty="0">
                <a:latin typeface="Tahoma" panose="020B0604030504040204" pitchFamily="34" charset="0"/>
                <a:ea typeface="Tahoma" panose="020B0604030504040204" pitchFamily="34" charset="0"/>
                <a:cs typeface="Tahoma" panose="020B0604030504040204" pitchFamily="34" charset="0"/>
              </a:rPr>
            </a:br>
            <a:r>
              <a:rPr lang="en-US" sz="700" dirty="0">
                <a:latin typeface="Tahoma" panose="020B0604030504040204" pitchFamily="34" charset="0"/>
                <a:ea typeface="Tahoma" panose="020B0604030504040204" pitchFamily="34" charset="0"/>
                <a:cs typeface="Tahoma" panose="020B0604030504040204" pitchFamily="34" charset="0"/>
                <a:hlinkClick r:id="rId2"/>
              </a:rPr>
              <a:t>http://chronicle.com/article/The-TEDification-of-the-Large/236418?cid=trend_au&amp;elqTrackId=a24ac995b63549f4ac66471950dcef18&amp;elq=9e456151e0ec4373861fb2b809f3534c&amp;elqaid=9016&amp;elqat=1&amp;elqCampaignId=3095</a:t>
            </a:r>
            <a:r>
              <a:rPr lang="en-US" sz="700"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3895" t="24625" r="36363" b="9201"/>
          <a:stretch/>
        </p:blipFill>
        <p:spPr>
          <a:xfrm>
            <a:off x="3808168" y="2509520"/>
            <a:ext cx="4651863" cy="4348480"/>
          </a:xfrm>
          <a:prstGeom prst="rect">
            <a:avLst/>
          </a:prstGeom>
        </p:spPr>
      </p:pic>
    </p:spTree>
    <p:extLst>
      <p:ext uri="{BB962C8B-B14F-4D97-AF65-F5344CB8AC3E}">
        <p14:creationId xmlns:p14="http://schemas.microsoft.com/office/powerpoint/2010/main" val="3761659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315669"/>
            <a:ext cx="8305800" cy="20113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20,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Defector tells of odyssey in search of freedom, Milwaukee Journal Sentinel</a:t>
            </a:r>
            <a:r>
              <a:rPr lang="en-US" sz="2400" b="1" dirty="0">
                <a:latin typeface="Tahoma" panose="020B0604030504040204" pitchFamily="34" charset="0"/>
                <a:ea typeface="Tahoma" panose="020B0604030504040204" pitchFamily="34" charset="0"/>
                <a:cs typeface="Tahoma" panose="020B0604030504040204" pitchFamily="34" charset="0"/>
              </a:rPr>
              <a:t>, Bill </a:t>
            </a:r>
            <a:r>
              <a:rPr lang="en-US" sz="2400" b="1" dirty="0" err="1">
                <a:latin typeface="Tahoma" panose="020B0604030504040204" pitchFamily="34" charset="0"/>
                <a:ea typeface="Tahoma" panose="020B0604030504040204" pitchFamily="34" charset="0"/>
                <a:cs typeface="Tahoma" panose="020B0604030504040204" pitchFamily="34" charset="0"/>
              </a:rPr>
              <a:t>Glauber</a:t>
            </a:r>
            <a:r>
              <a:rPr lang="en-US" sz="2400" b="1" dirty="0">
                <a:latin typeface="Tahoma" panose="020B0604030504040204" pitchFamily="34" charset="0"/>
                <a:ea typeface="Tahoma" panose="020B0604030504040204" pitchFamily="34" charset="0"/>
                <a:cs typeface="Tahoma" panose="020B0604030504040204" pitchFamily="34" charset="0"/>
              </a:rPr>
              <a:t> of the Journal Sentinel </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http://www.jsonline.com/news/statepolitics/defector-tells-of-odyssey-in-search-of-freedom-b99546143z1-320523552.html</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11014" t="31609" r="36668" b="18712"/>
          <a:stretch/>
        </p:blipFill>
        <p:spPr>
          <a:xfrm>
            <a:off x="1524000" y="2659287"/>
            <a:ext cx="5486400" cy="41869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2659287"/>
            <a:ext cx="2971800" cy="4130802"/>
          </a:xfrm>
          <a:prstGeom prst="rect">
            <a:avLst/>
          </a:prstGeom>
        </p:spPr>
      </p:pic>
      <p:pic>
        <p:nvPicPr>
          <p:cNvPr id="5" name="Picture 4"/>
          <p:cNvPicPr>
            <a:picLocks noChangeAspect="1"/>
          </p:cNvPicPr>
          <p:nvPr/>
        </p:nvPicPr>
        <p:blipFill>
          <a:blip r:embed="rId5"/>
          <a:stretch>
            <a:fillRect/>
          </a:stretch>
        </p:blipFill>
        <p:spPr>
          <a:xfrm>
            <a:off x="9933888" y="3380508"/>
            <a:ext cx="2258111" cy="3477491"/>
          </a:xfrm>
          <a:prstGeom prst="rect">
            <a:avLst/>
          </a:prstGeom>
        </p:spPr>
      </p:pic>
      <p:pic>
        <p:nvPicPr>
          <p:cNvPr id="3" name="Picture 2"/>
          <p:cNvPicPr>
            <a:picLocks noChangeAspect="1"/>
          </p:cNvPicPr>
          <p:nvPr/>
        </p:nvPicPr>
        <p:blipFill rotWithShape="1">
          <a:blip r:embed="rId6"/>
          <a:srcRect t="9464" r="1021"/>
          <a:stretch/>
        </p:blipFill>
        <p:spPr>
          <a:xfrm>
            <a:off x="789569" y="2529780"/>
            <a:ext cx="6220831" cy="4316497"/>
          </a:xfrm>
          <a:prstGeom prst="rect">
            <a:avLst/>
          </a:prstGeom>
        </p:spPr>
      </p:pic>
    </p:spTree>
    <p:extLst>
      <p:ext uri="{BB962C8B-B14F-4D97-AF65-F5344CB8AC3E}">
        <p14:creationId xmlns:p14="http://schemas.microsoft.com/office/powerpoint/2010/main" val="202884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2015</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Suki Kim: This is what it's like to teach in North Korea, TED</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http://www.ted.com/talks/suki_kim_this_is_what_it_s_like_to_teach_in_north_korea#t-1777</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1099" t="16991" r="-6" b="885"/>
          <a:stretch/>
        </p:blipFill>
        <p:spPr>
          <a:xfrm>
            <a:off x="3065318" y="2652068"/>
            <a:ext cx="6289964" cy="4053532"/>
          </a:xfrm>
          <a:prstGeom prst="rect">
            <a:avLst/>
          </a:prstGeom>
        </p:spPr>
      </p:pic>
      <p:pic>
        <p:nvPicPr>
          <p:cNvPr id="5" name="Picture 4"/>
          <p:cNvPicPr>
            <a:picLocks noChangeAspect="1"/>
          </p:cNvPicPr>
          <p:nvPr/>
        </p:nvPicPr>
        <p:blipFill rotWithShape="1">
          <a:blip r:embed="rId4"/>
          <a:srcRect t="23407" r="610" b="862"/>
          <a:stretch/>
        </p:blipFill>
        <p:spPr>
          <a:xfrm>
            <a:off x="2736272" y="2746068"/>
            <a:ext cx="6948056" cy="4109065"/>
          </a:xfrm>
          <a:prstGeom prst="rect">
            <a:avLst/>
          </a:prstGeom>
        </p:spPr>
      </p:pic>
    </p:spTree>
    <p:extLst>
      <p:ext uri="{BB962C8B-B14F-4D97-AF65-F5344CB8AC3E}">
        <p14:creationId xmlns:p14="http://schemas.microsoft.com/office/powerpoint/2010/main" val="45014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315669"/>
            <a:ext cx="8305800" cy="2011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July 1, 2009</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Crossing </a:t>
            </a:r>
            <a:r>
              <a:rPr lang="en-US" sz="2800" b="1" dirty="0">
                <a:latin typeface="Tahoma" panose="020B0604030504040204" pitchFamily="34" charset="0"/>
                <a:ea typeface="Tahoma" panose="020B0604030504040204" pitchFamily="34" charset="0"/>
                <a:cs typeface="Tahoma" panose="020B0604030504040204" pitchFamily="34" charset="0"/>
              </a:rPr>
              <a:t>Heaven's </a:t>
            </a:r>
            <a:r>
              <a:rPr lang="en-US" sz="2800" b="1" dirty="0" smtClean="0">
                <a:latin typeface="Tahoma" panose="020B0604030504040204" pitchFamily="34" charset="0"/>
                <a:ea typeface="Tahoma" panose="020B0604030504040204" pitchFamily="34" charset="0"/>
                <a:cs typeface="Tahoma" panose="020B0604030504040204" pitchFamily="34" charset="0"/>
              </a:rPr>
              <a:t>Border, PBS</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1800" b="1" dirty="0" smtClean="0">
                <a:latin typeface="Tahoma" panose="020B0604030504040204" pitchFamily="34" charset="0"/>
                <a:ea typeface="Tahoma" panose="020B0604030504040204" pitchFamily="34" charset="0"/>
                <a:cs typeface="Tahoma" panose="020B0604030504040204" pitchFamily="34" charset="0"/>
              </a:rPr>
              <a:t>(Intrepid </a:t>
            </a:r>
            <a:r>
              <a:rPr lang="en-US" sz="1800" b="1" dirty="0">
                <a:latin typeface="Tahoma" panose="020B0604030504040204" pitchFamily="34" charset="0"/>
                <a:ea typeface="Tahoma" panose="020B0604030504040204" pitchFamily="34" charset="0"/>
                <a:cs typeface="Tahoma" panose="020B0604030504040204" pitchFamily="34" charset="0"/>
              </a:rPr>
              <a:t>South Korean journalists risk their lives filming undercover for ten months to capture the haunting stories </a:t>
            </a:r>
            <a:r>
              <a:rPr lang="en-US" sz="1800" b="1" dirty="0" smtClean="0">
                <a:latin typeface="Tahoma" panose="020B0604030504040204" pitchFamily="34" charset="0"/>
                <a:ea typeface="Tahoma" panose="020B0604030504040204" pitchFamily="34" charset="0"/>
                <a:cs typeface="Tahoma" panose="020B0604030504040204" pitchFamily="34" charset="0"/>
              </a:rPr>
              <a:t>first-hand.)</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https://www.youtube.com/watch?v=ZmF7HIXr</a:t>
            </a:r>
            <a:r>
              <a:rPr lang="en-US" sz="1000" b="1" dirty="0">
                <a:latin typeface="Tahoma" panose="020B0604030504040204" pitchFamily="34" charset="0"/>
                <a:ea typeface="Tahoma" panose="020B0604030504040204" pitchFamily="34" charset="0"/>
                <a:cs typeface="Tahoma" panose="020B0604030504040204" pitchFamily="34" charset="0"/>
                <a:hlinkClick r:id="rId2"/>
              </a:rPr>
              <a:t>8_E</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t="12445" r="33736" b="11329"/>
          <a:stretch/>
        </p:blipFill>
        <p:spPr>
          <a:xfrm>
            <a:off x="4274049" y="2501628"/>
            <a:ext cx="4512068" cy="4171534"/>
          </a:xfrm>
          <a:prstGeom prst="rect">
            <a:avLst/>
          </a:prstGeom>
        </p:spPr>
      </p:pic>
    </p:spTree>
    <p:extLst>
      <p:ext uri="{BB962C8B-B14F-4D97-AF65-F5344CB8AC3E}">
        <p14:creationId xmlns:p14="http://schemas.microsoft.com/office/powerpoint/2010/main" val="3874663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14,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600" b="1" dirty="0">
                <a:latin typeface="Tahoma" panose="020B0604030504040204" pitchFamily="34" charset="0"/>
                <a:ea typeface="Tahoma" panose="020B0604030504040204" pitchFamily="34" charset="0"/>
                <a:cs typeface="Tahoma" panose="020B0604030504040204" pitchFamily="34" charset="0"/>
              </a:rPr>
              <a:t>Credit for Watching a TED Talk? A new platform aims to help employers track casual </a:t>
            </a:r>
            <a:r>
              <a:rPr lang="en-US" sz="2600" b="1" dirty="0" smtClean="0">
                <a:latin typeface="Tahoma" panose="020B0604030504040204" pitchFamily="34" charset="0"/>
                <a:ea typeface="Tahoma" panose="020B0604030504040204" pitchFamily="34" charset="0"/>
                <a:cs typeface="Tahoma" panose="020B0604030504040204" pitchFamily="34" charset="0"/>
              </a:rPr>
              <a:t>learning</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Chronicle </a:t>
            </a:r>
            <a:r>
              <a:rPr lang="en-US" sz="2000" b="1" dirty="0">
                <a:latin typeface="Tahoma" panose="020B0604030504040204" pitchFamily="34" charset="0"/>
                <a:ea typeface="Tahoma" panose="020B0604030504040204" pitchFamily="34" charset="0"/>
                <a:cs typeface="Tahoma" panose="020B0604030504040204" pitchFamily="34" charset="0"/>
              </a:rPr>
              <a:t>of Higher Education, Jeffrey R. Young</a:t>
            </a: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http://chronicle.com/article/Credit-for-Watching-a-TED/232973/?cid=at&amp;utm_source=at&amp;utm_medium=en</a:t>
            </a:r>
            <a:r>
              <a:rPr lang="en-US" sz="1000" b="1" dirty="0">
                <a:latin typeface="Tahoma" panose="020B0604030504040204" pitchFamily="34" charset="0"/>
                <a:ea typeface="Tahoma" panose="020B0604030504040204" pitchFamily="34" charset="0"/>
                <a:cs typeface="Tahoma" panose="020B0604030504040204" pitchFamily="34" charset="0"/>
              </a:rPr>
              <a:t> </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t>Degreed: </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a:latin typeface="Tahoma" panose="020B0604030504040204" pitchFamily="34" charset="0"/>
                <a:ea typeface="Tahoma" panose="020B0604030504040204" pitchFamily="34" charset="0"/>
                <a:cs typeface="Tahoma" panose="020B0604030504040204" pitchFamily="34" charset="0"/>
                <a:hlinkClick r:id="rId3"/>
              </a:rPr>
              <a:t>://degreed.com/</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4"/>
          <a:srcRect l="8277" t="19576" r="41027" b="28222"/>
          <a:stretch/>
        </p:blipFill>
        <p:spPr>
          <a:xfrm>
            <a:off x="657546" y="2804738"/>
            <a:ext cx="4726112" cy="3858052"/>
          </a:xfrm>
          <a:prstGeom prst="rect">
            <a:avLst/>
          </a:prstGeom>
        </p:spPr>
      </p:pic>
      <p:pic>
        <p:nvPicPr>
          <p:cNvPr id="5" name="Picture 4"/>
          <p:cNvPicPr>
            <a:picLocks noChangeAspect="1"/>
          </p:cNvPicPr>
          <p:nvPr/>
        </p:nvPicPr>
        <p:blipFill rotWithShape="1">
          <a:blip r:embed="rId5"/>
          <a:srcRect l="1861" t="14082" r="5111" b="3775"/>
          <a:stretch/>
        </p:blipFill>
        <p:spPr>
          <a:xfrm>
            <a:off x="6210300" y="2895600"/>
            <a:ext cx="5259513" cy="3681659"/>
          </a:xfrm>
          <a:prstGeom prst="rect">
            <a:avLst/>
          </a:prstGeom>
        </p:spPr>
      </p:pic>
    </p:spTree>
    <p:extLst>
      <p:ext uri="{BB962C8B-B14F-4D97-AF65-F5344CB8AC3E}">
        <p14:creationId xmlns:p14="http://schemas.microsoft.com/office/powerpoint/2010/main" val="1601902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087562"/>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BETT Talks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Global voices in education technology:</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Daphne </a:t>
            </a:r>
            <a:r>
              <a:rPr lang="en-US" sz="2400" b="1" dirty="0" err="1">
                <a:latin typeface="Tahoma" panose="020B0604030504040204" pitchFamily="34" charset="0"/>
                <a:ea typeface="Tahoma" panose="020B0604030504040204" pitchFamily="34" charset="0"/>
                <a:cs typeface="Tahoma" panose="020B0604030504040204" pitchFamily="34" charset="0"/>
              </a:rPr>
              <a:t>Koller</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Coursera</a:t>
            </a:r>
            <a:r>
              <a:rPr lang="en-US" sz="2400" b="1" dirty="0">
                <a:latin typeface="Tahoma" panose="020B0604030504040204" pitchFamily="34" charset="0"/>
                <a:ea typeface="Tahoma" panose="020B0604030504040204" pitchFamily="34" charset="0"/>
                <a:cs typeface="Tahoma" panose="020B0604030504040204" pitchFamily="34" charset="0"/>
              </a:rPr>
              <a:t> BETT 2013 Keynote Talk</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 (posted March 14, 2013)</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400" b="1" u="sng" dirty="0">
                <a:latin typeface="Tahoma" panose="020B0604030504040204" pitchFamily="34" charset="0"/>
                <a:ea typeface="Tahoma" panose="020B0604030504040204" pitchFamily="34" charset="0"/>
                <a:cs typeface="Tahoma" panose="020B0604030504040204" pitchFamily="34" charset="0"/>
              </a:rPr>
              <a:t> </a:t>
            </a:r>
            <a:r>
              <a:rPr lang="en-US" sz="1400" b="1" u="sng" dirty="0">
                <a:latin typeface="Tahoma" panose="020B0604030504040204" pitchFamily="34" charset="0"/>
                <a:ea typeface="Tahoma" panose="020B0604030504040204" pitchFamily="34" charset="0"/>
                <a:cs typeface="Tahoma" panose="020B0604030504040204" pitchFamily="34" charset="0"/>
                <a:hlinkClick r:id="rId2"/>
              </a:rPr>
              <a:t>http://www.youtube.com/watch?v=BMiI6RdlNQs&amp;WT.tsrc=Email&amp;WT.mc_id=NWS14</a:t>
            </a:r>
            <a:r>
              <a:rPr lang="en-US" sz="1400" b="1" u="sng"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1112066" name="Picture 2"/>
          <p:cNvPicPr>
            <a:picLocks noChangeAspect="1" noChangeArrowheads="1"/>
          </p:cNvPicPr>
          <p:nvPr/>
        </p:nvPicPr>
        <p:blipFill>
          <a:blip r:embed="rId3" cstate="print"/>
          <a:srcRect l="2857" t="18824" r="35238" b="12941"/>
          <a:stretch>
            <a:fillRect/>
          </a:stretch>
        </p:blipFill>
        <p:spPr bwMode="auto">
          <a:xfrm>
            <a:off x="1524000" y="2286000"/>
            <a:ext cx="6629400" cy="4436598"/>
          </a:xfrm>
          <a:prstGeom prst="rect">
            <a:avLst/>
          </a:prstGeom>
          <a:noFill/>
          <a:ln w="9525">
            <a:noFill/>
            <a:miter lim="800000"/>
            <a:headEnd/>
            <a:tailEnd/>
          </a:ln>
        </p:spPr>
      </p:pic>
      <p:pic>
        <p:nvPicPr>
          <p:cNvPr id="3" name="Picture 2"/>
          <p:cNvPicPr>
            <a:picLocks noChangeAspect="1"/>
          </p:cNvPicPr>
          <p:nvPr/>
        </p:nvPicPr>
        <p:blipFill rotWithShape="1">
          <a:blip r:embed="rId4"/>
          <a:srcRect l="20949" t="10344"/>
          <a:stretch/>
        </p:blipFill>
        <p:spPr>
          <a:xfrm>
            <a:off x="8054077" y="4876800"/>
            <a:ext cx="2587880" cy="1981200"/>
          </a:xfrm>
          <a:prstGeom prst="rect">
            <a:avLst/>
          </a:prstGeom>
        </p:spPr>
      </p:pic>
    </p:spTree>
    <p:extLst>
      <p:ext uri="{BB962C8B-B14F-4D97-AF65-F5344CB8AC3E}">
        <p14:creationId xmlns:p14="http://schemas.microsoft.com/office/powerpoint/2010/main" val="1396607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1"/>
          <p:cNvSpPr>
            <a:spLocks noGrp="1"/>
          </p:cNvSpPr>
          <p:nvPr>
            <p:ph type="title"/>
          </p:nvPr>
        </p:nvSpPr>
        <p:spPr>
          <a:xfrm>
            <a:off x="1458097" y="428369"/>
            <a:ext cx="9465276" cy="2157413"/>
          </a:xfrm>
        </p:spPr>
        <p:txBody>
          <a:bodyPr/>
          <a:lstStyle/>
          <a:p>
            <a:pPr eaLnBrk="1" hangingPunct="1"/>
            <a:r>
              <a:rPr lang="en-US" altLang="en-US" sz="4000" b="1" dirty="0" smtClean="0">
                <a:solidFill>
                  <a:srgbClr val="0070C0"/>
                </a:solidFill>
                <a:latin typeface="Tahoma" panose="020B0604030504040204" pitchFamily="34" charset="0"/>
                <a:cs typeface="Tahoma" panose="020B0604030504040204" pitchFamily="34" charset="0"/>
              </a:rPr>
              <a:t>What is the role of the Instructor in the Open World?</a:t>
            </a:r>
            <a:r>
              <a:rPr lang="en-US" altLang="en-US" sz="3200" b="1" dirty="0">
                <a:latin typeface="Tahoma" panose="020B0604030504040204" pitchFamily="34" charset="0"/>
                <a:cs typeface="Tahoma" panose="020B0604030504040204" pitchFamily="34" charset="0"/>
              </a:rPr>
              <a:t/>
            </a:r>
            <a:br>
              <a:rPr lang="en-US" altLang="en-US" sz="3200" b="1" dirty="0">
                <a:latin typeface="Tahoma" panose="020B0604030504040204" pitchFamily="34" charset="0"/>
                <a:cs typeface="Tahoma" panose="020B0604030504040204" pitchFamily="34" charset="0"/>
              </a:rPr>
            </a:br>
            <a:r>
              <a:rPr lang="en-US" altLang="en-US" sz="3400" b="1" dirty="0">
                <a:latin typeface="Tahoma" panose="020B0604030504040204" pitchFamily="34" charset="0"/>
                <a:cs typeface="Tahoma" panose="020B0604030504040204" pitchFamily="34" charset="0"/>
              </a:rPr>
              <a:t>(Instructor as Cat Herder?)</a:t>
            </a:r>
          </a:p>
        </p:txBody>
      </p:sp>
      <p:pic>
        <p:nvPicPr>
          <p:cNvPr id="33689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2075" y="2734963"/>
            <a:ext cx="3865735" cy="25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734963"/>
            <a:ext cx="4498090" cy="24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77" y="5232401"/>
            <a:ext cx="3046413"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833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981200" y="600075"/>
            <a:ext cx="8229600" cy="1143000"/>
          </a:xfrm>
        </p:spPr>
        <p:txBody>
          <a:bodyPr/>
          <a:lstStyle/>
          <a:p>
            <a:r>
              <a:rPr lang="en-US" sz="4000" b="1" dirty="0">
                <a:solidFill>
                  <a:srgbClr val="FF0000"/>
                </a:solidFill>
                <a:latin typeface="Tahoma" panose="020B0604030504040204" pitchFamily="34" charset="0"/>
                <a:cs typeface="Tahoma" panose="020B0604030504040204" pitchFamily="34" charset="0"/>
              </a:rPr>
              <a:t>1</a:t>
            </a:r>
            <a:r>
              <a:rPr lang="en-US" sz="4000" b="1" dirty="0" smtClean="0">
                <a:solidFill>
                  <a:srgbClr val="FF0000"/>
                </a:solidFill>
                <a:latin typeface="Tahoma" panose="020B0604030504040204" pitchFamily="34" charset="0"/>
                <a:cs typeface="Tahoma" panose="020B0604030504040204" pitchFamily="34" charset="0"/>
              </a:rPr>
              <a:t>. Instructor as Counselor</a:t>
            </a:r>
          </a:p>
        </p:txBody>
      </p:sp>
      <p:pic>
        <p:nvPicPr>
          <p:cNvPr id="3430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2311400"/>
            <a:ext cx="492125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5"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4975" y="2271713"/>
            <a:ext cx="39179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1025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itle 3"/>
          <p:cNvSpPr>
            <a:spLocks noGrp="1"/>
          </p:cNvSpPr>
          <p:nvPr>
            <p:ph type="title"/>
          </p:nvPr>
        </p:nvSpPr>
        <p:spPr>
          <a:xfrm>
            <a:off x="1981200" y="914400"/>
            <a:ext cx="8229600" cy="1143000"/>
          </a:xfrm>
        </p:spPr>
        <p:txBody>
          <a:bodyPr/>
          <a:lstStyle/>
          <a:p>
            <a:r>
              <a:rPr lang="en-US" sz="4000" b="1" dirty="0">
                <a:solidFill>
                  <a:srgbClr val="FF0000"/>
                </a:solidFill>
                <a:latin typeface="Tahoma" panose="020B0604030504040204" pitchFamily="34" charset="0"/>
                <a:cs typeface="Tahoma" panose="020B0604030504040204" pitchFamily="34" charset="0"/>
              </a:rPr>
              <a:t>2</a:t>
            </a:r>
            <a:r>
              <a:rPr lang="en-US" sz="4000" b="1" dirty="0" smtClean="0">
                <a:solidFill>
                  <a:srgbClr val="FF0000"/>
                </a:solidFill>
                <a:latin typeface="Tahoma" panose="020B0604030504040204" pitchFamily="34" charset="0"/>
                <a:cs typeface="Tahoma" panose="020B0604030504040204" pitchFamily="34" charset="0"/>
              </a:rPr>
              <a:t>. Instructor as Course Ambassador</a:t>
            </a:r>
          </a:p>
        </p:txBody>
      </p:sp>
      <p:pic>
        <p:nvPicPr>
          <p:cNvPr id="346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55082"/>
            <a:ext cx="914400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517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itle 3"/>
          <p:cNvSpPr>
            <a:spLocks noGrp="1"/>
          </p:cNvSpPr>
          <p:nvPr>
            <p:ph type="title"/>
          </p:nvPr>
        </p:nvSpPr>
        <p:spPr>
          <a:xfrm>
            <a:off x="2092325" y="838200"/>
            <a:ext cx="8229600" cy="1143000"/>
          </a:xfrm>
        </p:spPr>
        <p:txBody>
          <a:bodyPr/>
          <a:lstStyle/>
          <a:p>
            <a:r>
              <a:rPr lang="en-US" sz="4800" b="1" dirty="0">
                <a:solidFill>
                  <a:srgbClr val="FF0000"/>
                </a:solidFill>
                <a:latin typeface="Tahoma" panose="020B0604030504040204" pitchFamily="34" charset="0"/>
                <a:cs typeface="Tahoma" panose="020B0604030504040204" pitchFamily="34" charset="0"/>
              </a:rPr>
              <a:t>3</a:t>
            </a:r>
            <a:r>
              <a:rPr lang="en-US" sz="4800" b="1" dirty="0" smtClean="0">
                <a:solidFill>
                  <a:srgbClr val="FF0000"/>
                </a:solidFill>
                <a:latin typeface="Tahoma" panose="020B0604030504040204" pitchFamily="34" charset="0"/>
                <a:cs typeface="Tahoma" panose="020B0604030504040204" pitchFamily="34" charset="0"/>
              </a:rPr>
              <a:t>. Instructor as Camping Trip Guide</a:t>
            </a:r>
          </a:p>
        </p:txBody>
      </p:sp>
      <p:pic>
        <p:nvPicPr>
          <p:cNvPr id="34918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070" y="2450432"/>
            <a:ext cx="66389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860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599"/>
            <a:ext cx="8349636" cy="2205519"/>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7, 2015</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Video killed the radio star. Will it do the same to learning management systems?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Diginomica</a:t>
            </a:r>
            <a:r>
              <a:rPr lang="en-US" sz="2400" b="1" dirty="0">
                <a:latin typeface="Tahoma" panose="020B0604030504040204" pitchFamily="34" charset="0"/>
                <a:ea typeface="Tahoma" panose="020B0604030504040204" pitchFamily="34" charset="0"/>
                <a:cs typeface="Tahoma" panose="020B0604030504040204" pitchFamily="34" charset="0"/>
              </a:rPr>
              <a:t>, Janine Milne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http://diginomica.com/2015/10/07/video-killed-the-radio-star-will-it-do-the-same-to-learning-management-systems/#.VrbO2v0UVjs</a:t>
            </a:r>
            <a:r>
              <a:rPr lang="en-US" sz="900" b="1" dirty="0">
                <a:latin typeface="Tahoma" panose="020B0604030504040204" pitchFamily="34" charset="0"/>
                <a:ea typeface="Tahoma" panose="020B0604030504040204" pitchFamily="34" charset="0"/>
                <a:cs typeface="Tahoma" panose="020B0604030504040204" pitchFamily="34" charset="0"/>
              </a:rPr>
              <a:t> </a:t>
            </a:r>
          </a:p>
        </p:txBody>
      </p:sp>
      <p:sp>
        <p:nvSpPr>
          <p:cNvPr id="4" name="Content Placeholder 3"/>
          <p:cNvSpPr>
            <a:spLocks noGrp="1"/>
          </p:cNvSpPr>
          <p:nvPr>
            <p:ph idx="1"/>
          </p:nvPr>
        </p:nvSpPr>
        <p:spPr>
          <a:xfrm>
            <a:off x="2057400" y="2887038"/>
            <a:ext cx="7918807" cy="3239126"/>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Technology is changing so fast, as soon as someone learns something, it’s obsolete in 12 months, so content has got to keep 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674" y="4474353"/>
            <a:ext cx="1984326" cy="2255452"/>
          </a:xfrm>
          <a:prstGeom prst="rect">
            <a:avLst/>
          </a:prstGeom>
        </p:spPr>
      </p:pic>
    </p:spTree>
    <p:extLst>
      <p:ext uri="{BB962C8B-B14F-4D97-AF65-F5344CB8AC3E}">
        <p14:creationId xmlns:p14="http://schemas.microsoft.com/office/powerpoint/2010/main" val="891656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3"/>
          <p:cNvSpPr>
            <a:spLocks noGrp="1"/>
          </p:cNvSpPr>
          <p:nvPr>
            <p:ph type="title"/>
          </p:nvPr>
        </p:nvSpPr>
        <p:spPr>
          <a:xfrm>
            <a:off x="1644941" y="1066800"/>
            <a:ext cx="8995349" cy="857250"/>
          </a:xfrm>
        </p:spPr>
        <p:txBody>
          <a:bodyPr/>
          <a:lstStyle/>
          <a:p>
            <a:r>
              <a:rPr lang="en-US" sz="4000" b="1" dirty="0" smtClean="0">
                <a:solidFill>
                  <a:srgbClr val="FF0000"/>
                </a:solidFill>
                <a:latin typeface="Tahoma" panose="020B0604030504040204" pitchFamily="34" charset="0"/>
                <a:cs typeface="Tahoma" panose="020B0604030504040204" pitchFamily="34" charset="0"/>
              </a:rPr>
              <a:t>Instruction as a Cognitive Apprenticeship </a:t>
            </a:r>
          </a:p>
        </p:txBody>
      </p:sp>
      <p:pic>
        <p:nvPicPr>
          <p:cNvPr id="3512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154" y="2312041"/>
            <a:ext cx="64770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6" name="Picture 3"/>
          <p:cNvPicPr>
            <a:picLocks noChangeAspect="1" noChangeArrowheads="1"/>
          </p:cNvPicPr>
          <p:nvPr/>
        </p:nvPicPr>
        <p:blipFill>
          <a:blip r:embed="rId3">
            <a:extLst>
              <a:ext uri="{28A0092B-C50C-407E-A947-70E740481C1C}">
                <a14:useLocalDpi xmlns:a14="http://schemas.microsoft.com/office/drawing/2010/main" val="0"/>
              </a:ext>
            </a:extLst>
          </a:blip>
          <a:srcRect l="37210" t="27795" r="9669" b="10593"/>
          <a:stretch>
            <a:fillRect/>
          </a:stretch>
        </p:blipFill>
        <p:spPr bwMode="auto">
          <a:xfrm>
            <a:off x="7817346" y="2312391"/>
            <a:ext cx="3035176" cy="327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l="10129" t="59290" r="35802" b="21860"/>
          <a:stretch>
            <a:fillRect/>
          </a:stretch>
        </p:blipFill>
        <p:spPr bwMode="auto">
          <a:xfrm>
            <a:off x="1644942" y="5221288"/>
            <a:ext cx="5051425"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4778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Title 3"/>
          <p:cNvSpPr>
            <a:spLocks noGrp="1"/>
          </p:cNvSpPr>
          <p:nvPr>
            <p:ph type="title"/>
          </p:nvPr>
        </p:nvSpPr>
        <p:spPr>
          <a:xfrm>
            <a:off x="2057400" y="609600"/>
            <a:ext cx="8305800" cy="2362200"/>
          </a:xfrm>
        </p:spPr>
        <p:txBody>
          <a:bodyPr/>
          <a:lstStyle/>
          <a:p>
            <a:r>
              <a:rPr lang="en-US" altLang="en-US" sz="4000" b="1">
                <a:solidFill>
                  <a:srgbClr val="FF0000"/>
                </a:solidFill>
                <a:latin typeface="Tahoma" panose="020B0604030504040204" pitchFamily="34" charset="0"/>
                <a:cs typeface="Tahoma" panose="020B0604030504040204" pitchFamily="34" charset="0"/>
              </a:rPr>
              <a:t>August 5, 2015</a:t>
            </a:r>
            <a:r>
              <a:rPr lang="en-US" altLang="en-US" sz="2000" b="1">
                <a:latin typeface="Tahoma" panose="020B0604030504040204" pitchFamily="34" charset="0"/>
                <a:cs typeface="Tahoma" panose="020B0604030504040204" pitchFamily="34" charset="0"/>
              </a:rPr>
              <a:t/>
            </a:r>
            <a:br>
              <a:rPr lang="en-US" altLang="en-US" sz="2000" b="1">
                <a:latin typeface="Tahoma" panose="020B0604030504040204" pitchFamily="34" charset="0"/>
                <a:cs typeface="Tahoma" panose="020B0604030504040204" pitchFamily="34" charset="0"/>
              </a:rPr>
            </a:br>
            <a:r>
              <a:rPr lang="en-US" altLang="en-US" sz="2400" b="1">
                <a:latin typeface="Tahoma" panose="020B0604030504040204" pitchFamily="34" charset="0"/>
                <a:cs typeface="Tahoma" panose="020B0604030504040204" pitchFamily="34" charset="0"/>
              </a:rPr>
              <a:t>Shubham Jaglan Overwhelmed by "Dream" Return Home After Double World Championship</a:t>
            </a:r>
            <a:r>
              <a:rPr lang="en-US" altLang="en-US" sz="2000" b="1">
                <a:latin typeface="Tahoma" panose="020B0604030504040204" pitchFamily="34" charset="0"/>
                <a:cs typeface="Tahoma" panose="020B0604030504040204" pitchFamily="34" charset="0"/>
              </a:rPr>
              <a:t/>
            </a:r>
            <a:br>
              <a:rPr lang="en-US" altLang="en-US" sz="2000" b="1">
                <a:latin typeface="Tahoma" panose="020B0604030504040204" pitchFamily="34" charset="0"/>
                <a:cs typeface="Tahoma" panose="020B0604030504040204" pitchFamily="34" charset="0"/>
              </a:rPr>
            </a:br>
            <a:r>
              <a:rPr lang="en-US" altLang="en-US" sz="2000" b="1">
                <a:latin typeface="Tahoma" panose="020B0604030504040204" pitchFamily="34" charset="0"/>
                <a:cs typeface="Tahoma" panose="020B0604030504040204" pitchFamily="34" charset="0"/>
              </a:rPr>
              <a:t>Disha Chopra, NDTV Sports</a:t>
            </a:r>
            <a:r>
              <a:rPr lang="en-US" altLang="en-US" sz="900" b="1">
                <a:latin typeface="Tahoma" panose="020B0604030504040204" pitchFamily="34" charset="0"/>
                <a:cs typeface="Tahoma" panose="020B0604030504040204" pitchFamily="34" charset="0"/>
              </a:rPr>
              <a:t/>
            </a:r>
            <a:br>
              <a:rPr lang="en-US" altLang="en-US" sz="900" b="1">
                <a:latin typeface="Tahoma" panose="020B0604030504040204" pitchFamily="34" charset="0"/>
                <a:cs typeface="Tahoma" panose="020B0604030504040204" pitchFamily="34" charset="0"/>
              </a:rPr>
            </a:br>
            <a:r>
              <a:rPr lang="en-US" altLang="en-US" sz="900" b="1">
                <a:latin typeface="Tahoma" panose="020B0604030504040204" pitchFamily="34" charset="0"/>
                <a:cs typeface="Tahoma" panose="020B0604030504040204" pitchFamily="34" charset="0"/>
                <a:hlinkClick r:id="rId2"/>
              </a:rPr>
              <a:t>http://sports.ndtv.com/golf/news/246551-shubham-jaglan-overwhelmed-by-dream-return-home-after-double-world-championship</a:t>
            </a:r>
            <a:r>
              <a:rPr lang="en-US" altLang="en-US" sz="900" b="1">
                <a:latin typeface="Tahoma" panose="020B0604030504040204" pitchFamily="34" charset="0"/>
                <a:cs typeface="Tahoma" panose="020B0604030504040204" pitchFamily="34" charset="0"/>
              </a:rPr>
              <a:t> </a:t>
            </a:r>
            <a:br>
              <a:rPr lang="en-US" altLang="en-US" sz="900" b="1">
                <a:latin typeface="Tahoma" panose="020B0604030504040204" pitchFamily="34" charset="0"/>
                <a:cs typeface="Tahoma" panose="020B0604030504040204" pitchFamily="34" charset="0"/>
              </a:rPr>
            </a:br>
            <a:r>
              <a:rPr lang="en-US" altLang="en-US" sz="900" b="1">
                <a:latin typeface="Tahoma" panose="020B0604030504040204" pitchFamily="34" charset="0"/>
                <a:cs typeface="Tahoma" panose="020B0604030504040204" pitchFamily="34" charset="0"/>
                <a:hlinkClick r:id="rId3"/>
              </a:rPr>
              <a:t>http://www.ndtv.com/video/player/news/india-s-golf-prodigy-shubham-jaglan-returns-home-to-hero-s-welcome/377614</a:t>
            </a:r>
            <a:r>
              <a:rPr lang="en-US" altLang="en-US" sz="900" b="1">
                <a:latin typeface="Tahoma" panose="020B0604030504040204" pitchFamily="34" charset="0"/>
                <a:cs typeface="Tahoma" panose="020B0604030504040204" pitchFamily="34" charset="0"/>
              </a:rPr>
              <a:t>  </a:t>
            </a:r>
          </a:p>
        </p:txBody>
      </p:sp>
      <p:pic>
        <p:nvPicPr>
          <p:cNvPr id="86630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98814"/>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6308" name="Picture 5"/>
          <p:cNvPicPr>
            <a:picLocks noChangeAspect="1"/>
          </p:cNvPicPr>
          <p:nvPr/>
        </p:nvPicPr>
        <p:blipFill>
          <a:blip r:embed="rId5">
            <a:extLst>
              <a:ext uri="{28A0092B-C50C-407E-A947-70E740481C1C}">
                <a14:useLocalDpi xmlns:a14="http://schemas.microsoft.com/office/drawing/2010/main" val="0"/>
              </a:ext>
            </a:extLst>
          </a:blip>
          <a:srcRect l="10164" t="37434" r="25459" b="2946"/>
          <a:stretch>
            <a:fillRect/>
          </a:stretch>
        </p:blipFill>
        <p:spPr bwMode="auto">
          <a:xfrm>
            <a:off x="5943601" y="3198813"/>
            <a:ext cx="45116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94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1981200" y="838201"/>
            <a:ext cx="8305800" cy="1477963"/>
          </a:xfrm>
        </p:spPr>
        <p:txBody>
          <a:bodyPr/>
          <a:lstStyle/>
          <a:p>
            <a:r>
              <a:rPr lang="en-US" altLang="ko-KR" sz="3200" b="1" dirty="0" smtClean="0">
                <a:latin typeface="Tahoma" panose="020B0604030504040204" pitchFamily="34" charset="0"/>
                <a:ea typeface="Gulim" panose="020B0600000101010101" pitchFamily="34" charset="-127"/>
                <a:cs typeface="Tahoma" panose="020B0604030504040204" pitchFamily="34" charset="0"/>
              </a:rPr>
              <a:t>Videos </a:t>
            </a:r>
            <a:r>
              <a:rPr lang="en-US" altLang="ko-KR" sz="3200" b="1" dirty="0">
                <a:latin typeface="Tahoma" panose="020B0604030504040204" pitchFamily="34" charset="0"/>
                <a:ea typeface="Gulim" panose="020B0600000101010101" pitchFamily="34" charset="-127"/>
                <a:cs typeface="Tahoma" panose="020B0604030504040204" pitchFamily="34" charset="0"/>
              </a:rPr>
              <a:t>for clinical education</a:t>
            </a:r>
            <a:r>
              <a:rPr lang="en-US" sz="3200" b="1" dirty="0">
                <a:latin typeface="Tahoma" panose="020B0604030504040204" pitchFamily="34" charset="0"/>
                <a:cs typeface="Tahoma" panose="020B0604030504040204" pitchFamily="34" charset="0"/>
              </a:rPr>
              <a:t> </a:t>
            </a:r>
            <a:r>
              <a:rPr lang="en-US" sz="2400" b="1" dirty="0">
                <a:latin typeface="Tahoma" panose="020B0604030504040204" pitchFamily="34" charset="0"/>
                <a:cs typeface="Tahoma" panose="020B0604030504040204" pitchFamily="34" charset="0"/>
              </a:rPr>
              <a:t>(</a:t>
            </a:r>
            <a:r>
              <a:rPr lang="en-US" altLang="ko-KR" sz="2400" b="1" dirty="0" err="1">
                <a:latin typeface="Tahoma" panose="020B0604030504040204" pitchFamily="34" charset="0"/>
                <a:ea typeface="Gulim" panose="020B0600000101010101" pitchFamily="34" charset="-127"/>
              </a:rPr>
              <a:t>Sungkyunkwan</a:t>
            </a:r>
            <a:r>
              <a:rPr lang="en-US" altLang="ko-KR" sz="2400" b="1" dirty="0">
                <a:latin typeface="Tahoma" panose="020B0604030504040204" pitchFamily="34" charset="0"/>
                <a:ea typeface="Gulim" panose="020B0600000101010101" pitchFamily="34" charset="-127"/>
              </a:rPr>
              <a:t> University School of Medicine, </a:t>
            </a:r>
            <a:r>
              <a:rPr lang="en-US" sz="2400" b="1" dirty="0">
                <a:latin typeface="Tahoma" panose="020B0604030504040204" pitchFamily="34" charset="0"/>
                <a:cs typeface="Tahoma" panose="020B0604030504040204" pitchFamily="34" charset="0"/>
              </a:rPr>
              <a:t>www.mededu.or.kr) </a:t>
            </a:r>
          </a:p>
        </p:txBody>
      </p:sp>
      <p:pic>
        <p:nvPicPr>
          <p:cNvPr id="77827" name="그림 6" descr="임상술기동영상.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436" y="2590800"/>
            <a:ext cx="40306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그림 8" descr="pj_09_01.wmv_000110333.jpg">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0961" y="2590801"/>
            <a:ext cx="50133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2973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6900" y="291434"/>
            <a:ext cx="8382000" cy="2438400"/>
          </a:xfrm>
        </p:spPr>
        <p:txBody>
          <a:bodyPr>
            <a:norm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May 4, 2016</a:t>
            </a:r>
            <a:r>
              <a:rPr lang="en-US" sz="6000" b="1" dirty="0">
                <a:latin typeface="Tahoma" panose="020B0604030504040204" pitchFamily="34" charset="0"/>
                <a:ea typeface="Tahoma" panose="020B0604030504040204" pitchFamily="34" charset="0"/>
                <a:cs typeface="Tahoma" panose="020B0604030504040204" pitchFamily="34" charset="0"/>
              </a:rPr>
              <a:t/>
            </a:r>
            <a:br>
              <a:rPr lang="en-US" sz="6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What I Learned at the ASU GSV </a:t>
            </a:r>
            <a:r>
              <a:rPr lang="en-US" sz="2800" b="1" dirty="0" smtClean="0">
                <a:latin typeface="Tahoma" panose="020B0604030504040204" pitchFamily="34" charset="0"/>
                <a:ea typeface="Tahoma" panose="020B0604030504040204" pitchFamily="34" charset="0"/>
                <a:cs typeface="Tahoma" panose="020B0604030504040204" pitchFamily="34" charset="0"/>
              </a:rPr>
              <a:t>Summit</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Kenneth </a:t>
            </a:r>
            <a:r>
              <a:rPr lang="en-US" sz="2700" b="1" dirty="0">
                <a:latin typeface="Tahoma" panose="020B0604030504040204" pitchFamily="34" charset="0"/>
                <a:ea typeface="Tahoma" panose="020B0604030504040204" pitchFamily="34" charset="0"/>
                <a:cs typeface="Tahoma" panose="020B0604030504040204" pitchFamily="34" charset="0"/>
              </a:rPr>
              <a:t>Green, Inside Higher Ed</a:t>
            </a:r>
            <a:br>
              <a:rPr lang="en-US" sz="27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https://www.insidehighered.com/blogs/digital-tweed/what-i-learned-asu-gsv-summit</a:t>
            </a:r>
            <a:r>
              <a:rPr lang="en-US" sz="900" b="1" dirty="0">
                <a:latin typeface="Tahoma" panose="020B0604030504040204" pitchFamily="34" charset="0"/>
                <a:ea typeface="Tahoma" panose="020B0604030504040204" pitchFamily="34" charset="0"/>
                <a:cs typeface="Tahoma" panose="020B0604030504040204" pitchFamily="34" charset="0"/>
              </a:rPr>
              <a:t> </a:t>
            </a:r>
            <a:r>
              <a:rPr lang="en-US" sz="900" b="1" dirty="0" smtClean="0">
                <a:latin typeface="Tahoma" panose="020B0604030504040204" pitchFamily="34" charset="0"/>
                <a:ea typeface="Tahoma" panose="020B0604030504040204" pitchFamily="34" charset="0"/>
                <a:cs typeface="Tahoma" panose="020B0604030504040204" pitchFamily="34" charset="0"/>
              </a:rPr>
              <a:t/>
            </a:r>
            <a:br>
              <a:rPr lang="en-US" sz="900" b="1" dirty="0" smtClean="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3"/>
              </a:rPr>
              <a:t>http://www.eschoolnews.com/asugsvsummit/</a:t>
            </a:r>
            <a:r>
              <a:rPr lang="en-US" sz="900" b="1" dirty="0">
                <a:latin typeface="Tahoma" panose="020B0604030504040204" pitchFamily="34" charset="0"/>
                <a:ea typeface="Tahoma" panose="020B0604030504040204" pitchFamily="34" charset="0"/>
                <a:cs typeface="Tahoma" panose="020B0604030504040204" pitchFamily="34" charset="0"/>
              </a:rPr>
              <a:t> </a:t>
            </a:r>
          </a:p>
        </p:txBody>
      </p:sp>
      <p:pic>
        <p:nvPicPr>
          <p:cNvPr id="14" name="Picture 13"/>
          <p:cNvPicPr>
            <a:picLocks noChangeAspect="1"/>
          </p:cNvPicPr>
          <p:nvPr/>
        </p:nvPicPr>
        <p:blipFill rotWithShape="1">
          <a:blip r:embed="rId4"/>
          <a:srcRect l="7405" t="11679" r="8671" b="2189"/>
          <a:stretch/>
        </p:blipFill>
        <p:spPr>
          <a:xfrm>
            <a:off x="1025749" y="2370238"/>
            <a:ext cx="4662281" cy="4045214"/>
          </a:xfrm>
          <a:prstGeom prst="rect">
            <a:avLst/>
          </a:prstGeom>
        </p:spPr>
      </p:pic>
      <p:pic>
        <p:nvPicPr>
          <p:cNvPr id="16" name="Picture 15"/>
          <p:cNvPicPr>
            <a:picLocks noChangeAspect="1"/>
          </p:cNvPicPr>
          <p:nvPr/>
        </p:nvPicPr>
        <p:blipFill rotWithShape="1">
          <a:blip r:embed="rId5"/>
          <a:srcRect l="12750" t="12877" r="36251" b="5030"/>
          <a:stretch/>
        </p:blipFill>
        <p:spPr>
          <a:xfrm>
            <a:off x="6529181" y="2515817"/>
            <a:ext cx="3827666" cy="3754056"/>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t="24606" r="943" b="53629"/>
          <a:stretch/>
        </p:blipFill>
        <p:spPr>
          <a:xfrm>
            <a:off x="6423955" y="4922177"/>
            <a:ext cx="5098955" cy="1895583"/>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t="-875" r="681" b="76318"/>
          <a:stretch/>
        </p:blipFill>
        <p:spPr>
          <a:xfrm>
            <a:off x="1025749" y="4800601"/>
            <a:ext cx="5112417" cy="2138736"/>
          </a:xfrm>
          <a:prstGeom prst="rect">
            <a:avLst/>
          </a:prstGeom>
        </p:spPr>
      </p:pic>
    </p:spTree>
    <p:extLst>
      <p:ext uri="{BB962C8B-B14F-4D97-AF65-F5344CB8AC3E}">
        <p14:creationId xmlns:p14="http://schemas.microsoft.com/office/powerpoint/2010/main" val="2541117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11, 2016</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Meerkat</a:t>
            </a:r>
            <a:r>
              <a:rPr lang="en-US" sz="2400" b="1" dirty="0">
                <a:latin typeface="Tahoma" panose="020B0604030504040204" pitchFamily="34" charset="0"/>
                <a:ea typeface="Tahoma" panose="020B0604030504040204" pitchFamily="34" charset="0"/>
                <a:cs typeface="Tahoma" panose="020B0604030504040204" pitchFamily="34" charset="0"/>
              </a:rPr>
              <a:t> tale a sobering reminder for SXSW startups</a:t>
            </a:r>
            <a:r>
              <a:rPr lang="en-US" sz="2000" b="1" dirty="0">
                <a:latin typeface="Tahoma" panose="020B0604030504040204" pitchFamily="34" charset="0"/>
                <a:ea typeface="Tahoma" panose="020B0604030504040204" pitchFamily="34" charset="0"/>
                <a:cs typeface="Tahoma" panose="020B0604030504040204" pitchFamily="34" charset="0"/>
              </a:rPr>
              <a:t>, Edward C. </a:t>
            </a:r>
            <a:r>
              <a:rPr lang="en-US" sz="2000" b="1" dirty="0" err="1">
                <a:latin typeface="Tahoma" panose="020B0604030504040204" pitchFamily="34" charset="0"/>
                <a:ea typeface="Tahoma" panose="020B0604030504040204" pitchFamily="34" charset="0"/>
                <a:cs typeface="Tahoma" panose="020B0604030504040204" pitchFamily="34" charset="0"/>
              </a:rPr>
              <a:t>Baig</a:t>
            </a:r>
            <a:r>
              <a:rPr lang="en-US" sz="2000" b="1" dirty="0">
                <a:latin typeface="Tahoma" panose="020B0604030504040204" pitchFamily="34" charset="0"/>
                <a:ea typeface="Tahoma" panose="020B0604030504040204" pitchFamily="34" charset="0"/>
                <a:cs typeface="Tahoma" panose="020B0604030504040204" pitchFamily="34" charset="0"/>
              </a:rPr>
              <a:t>, USA today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http://www.usatoday.com/story/tech/columnist/baig/2016/03/11/meerkat-tale-sobering-reminder-forsxsw-startups/81596582/</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4811" t="8176" r="13521" b="3517"/>
          <a:stretch/>
        </p:blipFill>
        <p:spPr>
          <a:xfrm>
            <a:off x="4142198" y="2580527"/>
            <a:ext cx="4572000" cy="4114801"/>
          </a:xfrm>
          <a:prstGeom prst="rect">
            <a:avLst/>
          </a:prstGeom>
        </p:spPr>
      </p:pic>
    </p:spTree>
    <p:extLst>
      <p:ext uri="{BB962C8B-B14F-4D97-AF65-F5344CB8AC3E}">
        <p14:creationId xmlns:p14="http://schemas.microsoft.com/office/powerpoint/2010/main" val="9854102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10, 2016</a:t>
            </a:r>
            <a:r>
              <a:rPr lang="en-US" sz="2000" dirty="0">
                <a:latin typeface="Tahoma" panose="020B0604030504040204" pitchFamily="34" charset="0"/>
                <a:ea typeface="Tahoma" panose="020B0604030504040204" pitchFamily="34" charset="0"/>
                <a:cs typeface="Tahoma" panose="020B0604030504040204" pitchFamily="34" charset="0"/>
              </a:rPr>
              <a:t/>
            </a:r>
            <a:br>
              <a:rPr lang="en-US" sz="2000"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Watch SXSWedu Live, Connie </a:t>
            </a:r>
            <a:r>
              <a:rPr lang="en-US" sz="2800" b="1" dirty="0" err="1">
                <a:latin typeface="Tahoma" panose="020B0604030504040204" pitchFamily="34" charset="0"/>
                <a:ea typeface="Tahoma" panose="020B0604030504040204" pitchFamily="34" charset="0"/>
                <a:cs typeface="Tahoma" panose="020B0604030504040204" pitchFamily="34" charset="0"/>
              </a:rPr>
              <a:t>Yowell</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http://sxswedu.com/live?utm_campaign=Edu+2016&amp;utm_source=hs_email&amp;utm_medium=email&amp;utm_content=27144469&amp;_hsenc=p2ANqtz--ag6U7VJGlpYaciareNq6mryKvA63kCR5O3U8JVQkfAYp7yiTnncHnxw7_PmMpcjioI9V7z1-01hvyCrDPVEAR-x6HwQ&amp;_hsmi=27144469</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1452" t="9964" r="3583" b="17754"/>
          <a:stretch/>
        </p:blipFill>
        <p:spPr>
          <a:xfrm>
            <a:off x="1828800" y="2388742"/>
            <a:ext cx="8077200" cy="4343400"/>
          </a:xfrm>
          <a:prstGeom prst="rect">
            <a:avLst/>
          </a:prstGeom>
        </p:spPr>
      </p:pic>
      <p:pic>
        <p:nvPicPr>
          <p:cNvPr id="4" name="Picture 3"/>
          <p:cNvPicPr>
            <a:picLocks noChangeAspect="1"/>
          </p:cNvPicPr>
          <p:nvPr/>
        </p:nvPicPr>
        <p:blipFill rotWithShape="1">
          <a:blip r:embed="rId4"/>
          <a:srcRect l="1809" t="8645" r="2347" b="3311"/>
          <a:stretch/>
        </p:blipFill>
        <p:spPr>
          <a:xfrm>
            <a:off x="2514600" y="2388742"/>
            <a:ext cx="5715000" cy="4367123"/>
          </a:xfrm>
          <a:prstGeom prst="rect">
            <a:avLst/>
          </a:prstGeom>
        </p:spPr>
      </p:pic>
    </p:spTree>
    <p:extLst>
      <p:ext uri="{BB962C8B-B14F-4D97-AF65-F5344CB8AC3E}">
        <p14:creationId xmlns:p14="http://schemas.microsoft.com/office/powerpoint/2010/main" val="16626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381001"/>
            <a:ext cx="8382000" cy="193798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13, 2016</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Facebook's Mark Zuckerberg steps into political </a:t>
            </a:r>
            <a:r>
              <a:rPr lang="en-US" sz="3600" b="1" dirty="0" smtClean="0">
                <a:latin typeface="Tahoma" panose="020B0604030504040204" pitchFamily="34" charset="0"/>
                <a:ea typeface="Tahoma" panose="020B0604030504040204" pitchFamily="34" charset="0"/>
                <a:cs typeface="Tahoma" panose="020B0604030504040204" pitchFamily="34" charset="0"/>
              </a:rPr>
              <a:t>fray</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Jon </a:t>
            </a:r>
            <a:r>
              <a:rPr lang="en-US" sz="2000" b="1" dirty="0">
                <a:latin typeface="Tahoma" panose="020B0604030504040204" pitchFamily="34" charset="0"/>
                <a:ea typeface="Tahoma" panose="020B0604030504040204" pitchFamily="34" charset="0"/>
                <a:cs typeface="Tahoma" panose="020B0604030504040204" pitchFamily="34" charset="0"/>
              </a:rPr>
              <a:t>Swartz and Jessica </a:t>
            </a:r>
            <a:r>
              <a:rPr lang="en-US" sz="2000" b="1" dirty="0" err="1">
                <a:latin typeface="Tahoma" panose="020B0604030504040204" pitchFamily="34" charset="0"/>
                <a:ea typeface="Tahoma" panose="020B0604030504040204" pitchFamily="34" charset="0"/>
                <a:cs typeface="Tahoma" panose="020B0604030504040204" pitchFamily="34" charset="0"/>
              </a:rPr>
              <a:t>Guynn</a:t>
            </a:r>
            <a:r>
              <a:rPr lang="en-US" sz="2000" b="1" dirty="0">
                <a:latin typeface="Tahoma" panose="020B0604030504040204" pitchFamily="34" charset="0"/>
                <a:ea typeface="Tahoma" panose="020B0604030504040204" pitchFamily="34" charset="0"/>
                <a:cs typeface="Tahoma" panose="020B0604030504040204" pitchFamily="34" charset="0"/>
              </a:rPr>
              <a:t>, USA Today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http://www.usatoday.com/story/tech/2016/04/12/zuckerbergs-10-year-plan-expand-facebook-empire/82936814/</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sp>
        <p:nvSpPr>
          <p:cNvPr id="7" name="TextBox 6"/>
          <p:cNvSpPr txBox="1"/>
          <p:nvPr/>
        </p:nvSpPr>
        <p:spPr>
          <a:xfrm>
            <a:off x="1648691" y="6019800"/>
            <a:ext cx="7772400" cy="707886"/>
          </a:xfrm>
          <a:prstGeom prst="rect">
            <a:avLst/>
          </a:prstGeom>
          <a:noFill/>
        </p:spPr>
        <p:txBody>
          <a:bodyPr wrap="square" rtlCol="0">
            <a:spAutoFit/>
          </a:bodyPr>
          <a:lstStyle/>
          <a:p>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Zuckerberg outlining Facebook's 10-year plan. (Photo: Jon Swartz, USA TODAY)</a:t>
            </a:r>
          </a:p>
        </p:txBody>
      </p:sp>
      <p:pic>
        <p:nvPicPr>
          <p:cNvPr id="4" name="Picture 3"/>
          <p:cNvPicPr>
            <a:picLocks noChangeAspect="1"/>
          </p:cNvPicPr>
          <p:nvPr/>
        </p:nvPicPr>
        <p:blipFill rotWithShape="1">
          <a:blip r:embed="rId3"/>
          <a:srcRect l="26314" t="33312" r="30267" b="10059"/>
          <a:stretch/>
        </p:blipFill>
        <p:spPr>
          <a:xfrm>
            <a:off x="7253525" y="2454366"/>
            <a:ext cx="3390901" cy="3493654"/>
          </a:xfrm>
          <a:prstGeom prst="rect">
            <a:avLst/>
          </a:prstGeom>
        </p:spPr>
      </p:pic>
      <p:pic>
        <p:nvPicPr>
          <p:cNvPr id="5" name="Picture 4"/>
          <p:cNvPicPr>
            <a:picLocks noChangeAspect="1"/>
          </p:cNvPicPr>
          <p:nvPr/>
        </p:nvPicPr>
        <p:blipFill rotWithShape="1">
          <a:blip r:embed="rId4"/>
          <a:srcRect l="28095" t="33102" r="28095" b="35009"/>
          <a:stretch/>
        </p:blipFill>
        <p:spPr>
          <a:xfrm>
            <a:off x="1533331" y="2526147"/>
            <a:ext cx="5257800" cy="3023235"/>
          </a:xfrm>
          <a:prstGeom prst="rect">
            <a:avLst/>
          </a:prstGeom>
        </p:spPr>
      </p:pic>
      <p:pic>
        <p:nvPicPr>
          <p:cNvPr id="6" name="Picture 5"/>
          <p:cNvPicPr>
            <a:picLocks noChangeAspect="1"/>
          </p:cNvPicPr>
          <p:nvPr/>
        </p:nvPicPr>
        <p:blipFill rotWithShape="1">
          <a:blip r:embed="rId5"/>
          <a:srcRect l="27132" t="39812" r="27648" b="17314"/>
          <a:stretch/>
        </p:blipFill>
        <p:spPr>
          <a:xfrm>
            <a:off x="139483" y="2454366"/>
            <a:ext cx="7415645" cy="4614178"/>
          </a:xfrm>
          <a:prstGeom prst="rect">
            <a:avLst/>
          </a:prstGeom>
        </p:spPr>
      </p:pic>
    </p:spTree>
    <p:extLst>
      <p:ext uri="{BB962C8B-B14F-4D97-AF65-F5344CB8AC3E}">
        <p14:creationId xmlns:p14="http://schemas.microsoft.com/office/powerpoint/2010/main" val="268330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610600" cy="198120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17, 2016</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104 year old </a:t>
            </a:r>
            <a:r>
              <a:rPr lang="en-US" sz="2800" b="1" dirty="0" err="1">
                <a:latin typeface="Tahoma" panose="020B0604030504040204" pitchFamily="34" charset="0"/>
                <a:ea typeface="Tahoma" panose="020B0604030504040204" pitchFamily="34" charset="0"/>
                <a:cs typeface="Tahoma" panose="020B0604030504040204" pitchFamily="34" charset="0"/>
              </a:rPr>
              <a:t>Fauja</a:t>
            </a:r>
            <a:r>
              <a:rPr lang="en-US" sz="2800" b="1" dirty="0">
                <a:latin typeface="Tahoma" panose="020B0604030504040204" pitchFamily="34" charset="0"/>
                <a:ea typeface="Tahoma" panose="020B0604030504040204" pitchFamily="34" charset="0"/>
                <a:cs typeface="Tahoma" panose="020B0604030504040204" pitchFamily="34" charset="0"/>
              </a:rPr>
              <a:t> Singh runs the Mumbai </a:t>
            </a:r>
            <a:r>
              <a:rPr lang="en-US" sz="2800" b="1" dirty="0" smtClean="0">
                <a:latin typeface="Tahoma" panose="020B0604030504040204" pitchFamily="34" charset="0"/>
                <a:ea typeface="Tahoma" panose="020B0604030504040204" pitchFamily="34" charset="0"/>
                <a:cs typeface="Tahoma" panose="020B0604030504040204" pitchFamily="34" charset="0"/>
              </a:rPr>
              <a:t>Marathon </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err="1" smtClean="0">
                <a:latin typeface="Tahoma" panose="020B0604030504040204" pitchFamily="34" charset="0"/>
                <a:ea typeface="Tahoma" panose="020B0604030504040204" pitchFamily="34" charset="0"/>
                <a:cs typeface="Tahoma" panose="020B0604030504040204" pitchFamily="34" charset="0"/>
              </a:rPr>
              <a:t>Mosiqi</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Acharya, SBS</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http://www.sbs.com.au/yourlanguage/hindi/en/article/2016/01/17/104-year-old-fauja-singh-runs-mumbai-marathon</a:t>
            </a:r>
            <a:r>
              <a:rPr lang="en-US" sz="9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3215" t="25890" r="28173" b="10680"/>
          <a:stretch/>
        </p:blipFill>
        <p:spPr>
          <a:xfrm>
            <a:off x="1600200" y="2362200"/>
            <a:ext cx="5715000" cy="43755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492" y="3429000"/>
            <a:ext cx="3463788" cy="2993136"/>
          </a:xfrm>
          <a:prstGeom prst="rect">
            <a:avLst/>
          </a:prstGeom>
        </p:spPr>
      </p:pic>
    </p:spTree>
    <p:extLst>
      <p:ext uri="{BB962C8B-B14F-4D97-AF65-F5344CB8AC3E}">
        <p14:creationId xmlns:p14="http://schemas.microsoft.com/office/powerpoint/2010/main" val="37068074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32238"/>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14, 2015</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err="1">
                <a:latin typeface="Tahoma" panose="020B0604030504040204" pitchFamily="34" charset="0"/>
                <a:ea typeface="Tahoma" panose="020B0604030504040204" pitchFamily="34" charset="0"/>
                <a:cs typeface="Tahoma" panose="020B0604030504040204" pitchFamily="34" charset="0"/>
              </a:rPr>
              <a:t>OpenCon</a:t>
            </a:r>
            <a:r>
              <a:rPr lang="en-US" sz="3200" b="1" dirty="0">
                <a:latin typeface="Tahoma" panose="020B0604030504040204" pitchFamily="34" charset="0"/>
                <a:ea typeface="Tahoma" panose="020B0604030504040204" pitchFamily="34" charset="0"/>
                <a:cs typeface="Tahoma" panose="020B0604030504040204" pitchFamily="34" charset="0"/>
              </a:rPr>
              <a:t> 2015 Brussels</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http://www.opencon2015.org</a:t>
            </a:r>
            <a:r>
              <a:rPr lang="en-US" sz="20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3"/>
              </a:rPr>
              <a:t>http://www.opencon2015.org/live?splash=1</a:t>
            </a:r>
            <a:r>
              <a:rPr lang="en-US" sz="2000" b="1" u="sng" dirty="0">
                <a:latin typeface="Tahoma" panose="020B0604030504040204" pitchFamily="34" charset="0"/>
                <a:ea typeface="Tahoma" panose="020B0604030504040204" pitchFamily="34" charset="0"/>
                <a:cs typeface="Tahoma" panose="020B0604030504040204" pitchFamily="34" charset="0"/>
              </a:rPr>
              <a:t/>
            </a:r>
            <a:br>
              <a:rPr lang="en-US" sz="2000" b="1" u="sng"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http://www.opencon2015.org/</a:t>
            </a:r>
            <a:r>
              <a:rPr lang="en-US" sz="2000" b="1" u="sng"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6146" name="Picture 1"/>
          <p:cNvPicPr>
            <a:picLocks noChangeAspect="1" noChangeArrowheads="1"/>
          </p:cNvPicPr>
          <p:nvPr/>
        </p:nvPicPr>
        <p:blipFill>
          <a:blip r:embed="rId4">
            <a:extLst>
              <a:ext uri="{28A0092B-C50C-407E-A947-70E740481C1C}">
                <a14:useLocalDpi xmlns:a14="http://schemas.microsoft.com/office/drawing/2010/main" val="0"/>
              </a:ext>
            </a:extLst>
          </a:blip>
          <a:srcRect l="17200" t="19119" r="13228" b="8093"/>
          <a:stretch>
            <a:fillRect/>
          </a:stretch>
        </p:blipFill>
        <p:spPr bwMode="auto">
          <a:xfrm>
            <a:off x="2743200" y="2837792"/>
            <a:ext cx="7162800" cy="399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4122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1674795" y="658967"/>
            <a:ext cx="8316227" cy="2052758"/>
          </a:xfrm>
        </p:spPr>
        <p:txBody>
          <a:bodyPr/>
          <a:lstStyle/>
          <a:p>
            <a:r>
              <a:rPr lang="en-US" sz="3600" b="1" dirty="0" smtClean="0">
                <a:solidFill>
                  <a:srgbClr val="FF0000"/>
                </a:solidFill>
                <a:latin typeface="Tahoma" pitchFamily="34" charset="0"/>
                <a:cs typeface="Tahoma" pitchFamily="34" charset="0"/>
              </a:rPr>
              <a:t>Short </a:t>
            </a:r>
            <a:r>
              <a:rPr lang="en-US" sz="3600" b="1" dirty="0">
                <a:solidFill>
                  <a:srgbClr val="FF0000"/>
                </a:solidFill>
                <a:latin typeface="Tahoma" pitchFamily="34" charset="0"/>
                <a:cs typeface="Tahoma" pitchFamily="34" charset="0"/>
              </a:rPr>
              <a:t>Video Anchors </a:t>
            </a:r>
            <a:r>
              <a:rPr lang="en-US" sz="2400" b="1" dirty="0">
                <a:latin typeface="Tahoma" pitchFamily="34" charset="0"/>
                <a:cs typeface="Tahoma" pitchFamily="34" charset="0"/>
              </a:rPr>
              <a:t/>
            </a:r>
            <a:br>
              <a:rPr lang="en-US" sz="2400" b="1" dirty="0">
                <a:latin typeface="Tahoma" pitchFamily="34" charset="0"/>
                <a:cs typeface="Tahoma" pitchFamily="34" charset="0"/>
              </a:rPr>
            </a:br>
            <a:r>
              <a:rPr lang="en-US" sz="2100" b="1" dirty="0">
                <a:latin typeface="Tahoma" pitchFamily="34" charset="0"/>
                <a:cs typeface="Tahoma" pitchFamily="34" charset="0"/>
              </a:rPr>
              <a:t>(e.g., </a:t>
            </a:r>
            <a:r>
              <a:rPr lang="en-US" sz="2100" b="1" dirty="0" err="1">
                <a:solidFill>
                  <a:srgbClr val="FF0000"/>
                </a:solidFill>
                <a:latin typeface="Tahoma" pitchFamily="34" charset="0"/>
                <a:cs typeface="Tahoma" pitchFamily="34" charset="0"/>
              </a:rPr>
              <a:t>TubeChop</a:t>
            </a:r>
            <a:r>
              <a:rPr lang="en-US" sz="2100" b="1" dirty="0">
                <a:latin typeface="Tahoma" pitchFamily="34" charset="0"/>
                <a:cs typeface="Tahoma" pitchFamily="34" charset="0"/>
              </a:rPr>
              <a:t> of V-PORTAL: Video Primers in an Online Repository of e-Teaching and </a:t>
            </a:r>
            <a:r>
              <a:rPr lang="en-US" sz="2100" b="1" dirty="0" smtClean="0">
                <a:latin typeface="Tahoma" pitchFamily="34" charset="0"/>
                <a:cs typeface="Tahoma" pitchFamily="34" charset="0"/>
              </a:rPr>
              <a:t>Learning</a:t>
            </a:r>
            <a:r>
              <a:rPr lang="en-US" sz="2100" b="1" dirty="0">
                <a:latin typeface="Tahoma" pitchFamily="34" charset="0"/>
                <a:cs typeface="Tahoma" pitchFamily="34" charset="0"/>
              </a:rPr>
              <a:t>)</a:t>
            </a:r>
            <a:r>
              <a:rPr lang="en-US" sz="1800" b="1" dirty="0">
                <a:latin typeface="Tahoma" pitchFamily="34" charset="0"/>
                <a:cs typeface="Tahoma" pitchFamily="34" charset="0"/>
              </a:rPr>
              <a:t/>
            </a:r>
            <a:br>
              <a:rPr lang="en-US" sz="1800" b="1" dirty="0">
                <a:latin typeface="Tahoma" pitchFamily="34" charset="0"/>
                <a:cs typeface="Tahoma" pitchFamily="34" charset="0"/>
              </a:rPr>
            </a:br>
            <a:r>
              <a:rPr lang="en-US" sz="1800" b="1" dirty="0">
                <a:latin typeface="Tahoma" pitchFamily="34" charset="0"/>
                <a:cs typeface="Tahoma" pitchFamily="34" charset="0"/>
              </a:rPr>
              <a:t> </a:t>
            </a:r>
            <a:r>
              <a:rPr lang="en-US" sz="1800" b="1" dirty="0">
                <a:latin typeface="Tahoma" pitchFamily="34" charset="0"/>
                <a:cs typeface="Tahoma" pitchFamily="34" charset="0"/>
                <a:hlinkClick r:id="rId2"/>
              </a:rPr>
              <a:t>http://www.tubechop.com/watch/378752</a:t>
            </a:r>
            <a:r>
              <a:rPr lang="en-US" sz="1800" b="1" dirty="0">
                <a:latin typeface="Tahoma" pitchFamily="34" charset="0"/>
                <a:cs typeface="Tahoma" pitchFamily="34" charset="0"/>
              </a:rPr>
              <a:t> </a:t>
            </a:r>
          </a:p>
        </p:txBody>
      </p:sp>
      <p:pic>
        <p:nvPicPr>
          <p:cNvPr id="218115" name="Picture 2"/>
          <p:cNvPicPr>
            <a:picLocks noChangeAspect="1" noChangeArrowheads="1"/>
          </p:cNvPicPr>
          <p:nvPr/>
        </p:nvPicPr>
        <p:blipFill rotWithShape="1">
          <a:blip r:embed="rId3" cstate="print"/>
          <a:srcRect l="20952" t="22352" r="24328" b="15632"/>
          <a:stretch/>
        </p:blipFill>
        <p:spPr bwMode="auto">
          <a:xfrm>
            <a:off x="2643602" y="2711725"/>
            <a:ext cx="5980633" cy="4115072"/>
          </a:xfrm>
          <a:prstGeom prst="rect">
            <a:avLst/>
          </a:prstGeom>
          <a:noFill/>
          <a:ln w="9525">
            <a:noFill/>
            <a:miter lim="800000"/>
            <a:headEnd/>
            <a:tailEnd/>
          </a:ln>
        </p:spPr>
      </p:pic>
    </p:spTree>
    <p:extLst>
      <p:ext uri="{BB962C8B-B14F-4D97-AF65-F5344CB8AC3E}">
        <p14:creationId xmlns:p14="http://schemas.microsoft.com/office/powerpoint/2010/main" val="3386111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Will Video Kill the </a:t>
            </a:r>
            <a:r>
              <a:rPr lang="en-US" sz="3200" b="1" dirty="0" smtClean="0">
                <a:latin typeface="Tahoma" panose="020B0604030504040204" pitchFamily="34" charset="0"/>
                <a:ea typeface="Tahoma" panose="020B0604030504040204" pitchFamily="34" charset="0"/>
                <a:cs typeface="Tahoma" panose="020B0604030504040204" pitchFamily="34" charset="0"/>
              </a:rPr>
              <a:t>LMS?</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Josh </a:t>
            </a:r>
            <a:r>
              <a:rPr lang="en-US" sz="2400" b="1" dirty="0" err="1">
                <a:latin typeface="Tahoma" panose="020B0604030504040204" pitchFamily="34" charset="0"/>
                <a:ea typeface="Tahoma" panose="020B0604030504040204" pitchFamily="34" charset="0"/>
                <a:cs typeface="Tahoma" panose="020B0604030504040204" pitchFamily="34" charset="0"/>
              </a:rPr>
              <a:t>Bersin</a:t>
            </a:r>
            <a:r>
              <a:rPr lang="en-US" sz="2400" b="1" dirty="0">
                <a:latin typeface="Tahoma" panose="020B0604030504040204" pitchFamily="34" charset="0"/>
                <a:ea typeface="Tahoma" panose="020B0604030504040204" pitchFamily="34" charset="0"/>
                <a:cs typeface="Tahoma" panose="020B0604030504040204" pitchFamily="34" charset="0"/>
              </a:rPr>
              <a:t>, CLO</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http://www.clomedia.com/articles/6720-will-video-based-learning-kill-the-lms</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sp>
        <p:nvSpPr>
          <p:cNvPr id="4" name="Content Placeholder 3"/>
          <p:cNvSpPr>
            <a:spLocks noGrp="1"/>
          </p:cNvSpPr>
          <p:nvPr>
            <p:ph idx="1"/>
          </p:nvPr>
        </p:nvSpPr>
        <p:spPr>
          <a:xfrm>
            <a:off x="1700994" y="2543944"/>
            <a:ext cx="9097145" cy="2562312"/>
          </a:xfrm>
        </p:spPr>
        <p:txBody>
          <a:bodyPr>
            <a:normAutofit/>
          </a:bodyPr>
          <a:lstStyle/>
          <a:p>
            <a:pPr marL="0" indent="0">
              <a:buNone/>
            </a:pPr>
            <a:r>
              <a:rPr lang="en-US" sz="2600" b="1" dirty="0">
                <a:latin typeface="Tahoma" panose="020B0604030504040204" pitchFamily="34" charset="0"/>
                <a:ea typeface="Tahoma" panose="020B0604030504040204" pitchFamily="34" charset="0"/>
                <a:cs typeface="Tahoma" panose="020B0604030504040204" pitchFamily="34" charset="0"/>
              </a:rPr>
              <a:t>YouTube statistics show more than a billion people regularly watch video, and the number of hours spent watching video rose 60 percent in the last year alone. More than 2 billion people have video-enabled smartphones, and video now makes up 64 percent of Internet traffic on mobile phones.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598" y="4995775"/>
            <a:ext cx="3325402" cy="1862225"/>
          </a:xfrm>
          <a:prstGeom prst="rect">
            <a:avLst/>
          </a:prstGeom>
        </p:spPr>
      </p:pic>
    </p:spTree>
    <p:extLst>
      <p:ext uri="{BB962C8B-B14F-4D97-AF65-F5344CB8AC3E}">
        <p14:creationId xmlns:p14="http://schemas.microsoft.com/office/powerpoint/2010/main" val="22783759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a:xfrm>
            <a:off x="2209800" y="274638"/>
            <a:ext cx="7924800" cy="1935162"/>
          </a:xfrm>
        </p:spPr>
        <p:txBody>
          <a:bodyPr/>
          <a:lstStyle/>
          <a:p>
            <a:r>
              <a:rPr lang="en-US" sz="4000">
                <a:solidFill>
                  <a:srgbClr val="FF0000"/>
                </a:solidFill>
                <a:latin typeface="Tahoma" panose="020B0604030504040204" pitchFamily="34" charset="0"/>
                <a:cs typeface="Tahoma" panose="020B0604030504040204" pitchFamily="34" charset="0"/>
              </a:rPr>
              <a:t>February 22, 2013 </a:t>
            </a:r>
            <a:r>
              <a:rPr lang="en-US" sz="3200">
                <a:latin typeface="Tahoma" panose="020B0604030504040204" pitchFamily="34" charset="0"/>
                <a:cs typeface="Tahoma" panose="020B0604030504040204" pitchFamily="34" charset="0"/>
              </a:rPr>
              <a:t/>
            </a:r>
            <a:br>
              <a:rPr lang="en-US" sz="3200">
                <a:latin typeface="Tahoma" panose="020B0604030504040204" pitchFamily="34" charset="0"/>
                <a:cs typeface="Tahoma" panose="020B0604030504040204" pitchFamily="34" charset="0"/>
              </a:rPr>
            </a:br>
            <a:r>
              <a:rPr lang="en-US" sz="3200">
                <a:latin typeface="Tahoma" panose="020B0604030504040204" pitchFamily="34" charset="0"/>
                <a:cs typeface="Tahoma" panose="020B0604030504040204" pitchFamily="34" charset="0"/>
              </a:rPr>
              <a:t>NASA's spacey Google+ Hangout shows off zero-G antics – and cats!</a:t>
            </a:r>
            <a:r>
              <a:rPr lang="en-US" smtClean="0">
                <a:latin typeface="Tahoma" panose="020B0604030504040204" pitchFamily="34" charset="0"/>
                <a:cs typeface="Tahoma" panose="020B0604030504040204" pitchFamily="34" charset="0"/>
              </a:rPr>
              <a:t/>
            </a:r>
            <a:br>
              <a:rPr lang="en-US" smtClean="0">
                <a:latin typeface="Tahoma" panose="020B0604030504040204" pitchFamily="34" charset="0"/>
                <a:cs typeface="Tahoma" panose="020B0604030504040204" pitchFamily="34" charset="0"/>
              </a:rPr>
            </a:br>
            <a:r>
              <a:rPr lang="en-US" sz="800">
                <a:latin typeface="Tahoma" panose="020B0604030504040204" pitchFamily="34" charset="0"/>
                <a:cs typeface="Tahoma" panose="020B0604030504040204" pitchFamily="34" charset="0"/>
                <a:hlinkClick r:id="rId2"/>
              </a:rPr>
              <a:t>http://cosmiclog.nbcnews.com/_news/2013/02/22/17057588-nasas-spacey-google-hangout-shows-off-zero-g-antics-and-cats?lite</a:t>
            </a:r>
            <a:r>
              <a:rPr lang="en-US" sz="800">
                <a:latin typeface="Tahoma" panose="020B0604030504040204" pitchFamily="34" charset="0"/>
                <a:cs typeface="Tahoma" panose="020B0604030504040204" pitchFamily="34" charset="0"/>
              </a:rPr>
              <a:t> </a:t>
            </a:r>
          </a:p>
        </p:txBody>
      </p:sp>
      <p:pic>
        <p:nvPicPr>
          <p:cNvPr id="277507" name="Picture 2" descr="http://m.static.newsvine.com/servista/imagesizer?file=boyle74463BE9-3C73-496A-52E8-FA87D8F314E5.jpg&amp;width=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301"/>
            <a:ext cx="65532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103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II: Lessons Learned…</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169200" y="1591200"/>
            <a:ext cx="5778000" cy="4333500"/>
          </a:xfrm>
          <a:prstGeom prst="rect">
            <a:avLst/>
          </a:prstGeom>
        </p:spPr>
      </p:pic>
      <p:pic>
        <p:nvPicPr>
          <p:cNvPr id="6" name="Picture 5"/>
          <p:cNvPicPr>
            <a:picLocks noChangeAspect="1"/>
          </p:cNvPicPr>
          <p:nvPr/>
        </p:nvPicPr>
        <p:blipFill>
          <a:blip r:embed="rId3"/>
          <a:stretch>
            <a:fillRect/>
          </a:stretch>
        </p:blipFill>
        <p:spPr>
          <a:xfrm>
            <a:off x="5469555" y="1591200"/>
            <a:ext cx="6722445" cy="4407300"/>
          </a:xfrm>
          <a:prstGeom prst="rect">
            <a:avLst/>
          </a:prstGeom>
        </p:spPr>
      </p:pic>
    </p:spTree>
    <p:extLst>
      <p:ext uri="{BB962C8B-B14F-4D97-AF65-F5344CB8AC3E}">
        <p14:creationId xmlns:p14="http://schemas.microsoft.com/office/powerpoint/2010/main" val="229337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8"/>
          <p:cNvSpPr>
            <a:spLocks noGrp="1" noChangeArrowheads="1"/>
          </p:cNvSpPr>
          <p:nvPr>
            <p:ph type="title"/>
          </p:nvPr>
        </p:nvSpPr>
        <p:spPr>
          <a:xfrm>
            <a:off x="1752600" y="381000"/>
            <a:ext cx="8610600" cy="1600200"/>
          </a:xfrm>
        </p:spPr>
        <p:txBody>
          <a:bodyPr/>
          <a:lstStyle/>
          <a:p>
            <a:r>
              <a:rPr lang="en-US" sz="3200" b="1" dirty="0" smtClean="0">
                <a:solidFill>
                  <a:srgbClr val="FF0000"/>
                </a:solidFill>
                <a:latin typeface="Tahoma" pitchFamily="34" charset="0"/>
                <a:cs typeface="Tahoma" pitchFamily="34" charset="0"/>
              </a:rPr>
              <a:t>Lesson #1. Combining </a:t>
            </a:r>
            <a:r>
              <a:rPr lang="en-US" sz="3200" b="1" dirty="0">
                <a:solidFill>
                  <a:srgbClr val="FF0000"/>
                </a:solidFill>
                <a:latin typeface="Tahoma" pitchFamily="34" charset="0"/>
                <a:cs typeface="Tahoma" pitchFamily="34" charset="0"/>
              </a:rPr>
              <a:t>Asynchronous and Synchronous </a:t>
            </a:r>
            <a:r>
              <a:rPr lang="en-US" sz="3200" b="1" dirty="0" smtClean="0">
                <a:solidFill>
                  <a:srgbClr val="FF0000"/>
                </a:solidFill>
                <a:latin typeface="Tahoma" pitchFamily="34" charset="0"/>
                <a:cs typeface="Tahoma" pitchFamily="34" charset="0"/>
              </a:rPr>
              <a:t>Events </a:t>
            </a:r>
            <a:br>
              <a:rPr lang="en-US" sz="3200" b="1" dirty="0" smtClean="0">
                <a:solidFill>
                  <a:srgbClr val="FF0000"/>
                </a:solidFill>
                <a:latin typeface="Tahoma" pitchFamily="34" charset="0"/>
                <a:cs typeface="Tahoma" pitchFamily="34" charset="0"/>
              </a:rPr>
            </a:br>
            <a:r>
              <a:rPr lang="en-US" sz="3200" b="1" dirty="0" smtClean="0">
                <a:solidFill>
                  <a:schemeClr val="tx1"/>
                </a:solidFill>
                <a:latin typeface="Tahoma" pitchFamily="34" charset="0"/>
                <a:cs typeface="Tahoma" pitchFamily="34" charset="0"/>
              </a:rPr>
              <a:t>(e.g., guest was David Merrill, 2007)</a:t>
            </a:r>
            <a:endParaRPr lang="en-US" sz="3200" b="1" dirty="0">
              <a:solidFill>
                <a:schemeClr val="tx1"/>
              </a:solidFill>
              <a:latin typeface="Tahoma" pitchFamily="34" charset="0"/>
            </a:endParaRPr>
          </a:p>
        </p:txBody>
      </p:sp>
      <p:pic>
        <p:nvPicPr>
          <p:cNvPr id="230403" name="Picture 3"/>
          <p:cNvPicPr>
            <a:picLocks noChangeAspect="1" noChangeArrowheads="1"/>
          </p:cNvPicPr>
          <p:nvPr/>
        </p:nvPicPr>
        <p:blipFill>
          <a:blip r:embed="rId2">
            <a:extLst>
              <a:ext uri="{28A0092B-C50C-407E-A947-70E740481C1C}">
                <a14:useLocalDpi xmlns:a14="http://schemas.microsoft.com/office/drawing/2010/main" val="0"/>
              </a:ext>
            </a:extLst>
          </a:blip>
          <a:srcRect t="8337" r="45215"/>
          <a:stretch>
            <a:fillRect/>
          </a:stretch>
        </p:blipFill>
        <p:spPr bwMode="auto">
          <a:xfrm>
            <a:off x="1339412" y="2340528"/>
            <a:ext cx="3765046" cy="451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l="634" b="18195"/>
          <a:stretch/>
        </p:blipFill>
        <p:spPr bwMode="auto">
          <a:xfrm>
            <a:off x="5444455" y="2493166"/>
            <a:ext cx="6655265" cy="436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217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5"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6" name="Rectangle 4"/>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7" name="Rectangle 5"/>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8" name="Rectangle 6"/>
          <p:cNvSpPr>
            <a:spLocks noChangeArrowheads="1"/>
          </p:cNvSpPr>
          <p:nvPr/>
        </p:nvSpPr>
        <p:spPr bwMode="auto">
          <a:xfrm>
            <a:off x="1892303" y="276225"/>
            <a:ext cx="6337300" cy="515938"/>
          </a:xfrm>
          <a:prstGeom prst="rect">
            <a:avLst/>
          </a:prstGeom>
          <a:noFill/>
          <a:ln w="12700">
            <a:noFill/>
            <a:miter lim="800000"/>
            <a:headEnd/>
            <a:tailEnd/>
          </a:ln>
        </p:spPr>
        <p:txBody>
          <a:bodyPr lIns="90488" tIns="44450" rIns="90488" bIns="44450">
            <a:spAutoFit/>
          </a:bodyPr>
          <a:lstStyle/>
          <a:p>
            <a:pPr eaLnBrk="0" fontAlgn="base" hangingPunct="0">
              <a:spcBef>
                <a:spcPct val="0"/>
              </a:spcBef>
              <a:spcAft>
                <a:spcPct val="0"/>
              </a:spcAft>
              <a:defRPr/>
            </a:pPr>
            <a:endParaRPr lang="en-US" sz="2800" b="1">
              <a:solidFill>
                <a:srgbClr val="000000"/>
              </a:solidFill>
              <a:latin typeface="Arial" panose="020B0604020202020204" pitchFamily="34" charset="0"/>
            </a:endParaRPr>
          </a:p>
        </p:txBody>
      </p:sp>
      <p:sp>
        <p:nvSpPr>
          <p:cNvPr id="3079" name="Rectangle 7"/>
          <p:cNvSpPr>
            <a:spLocks noChangeArrowheads="1"/>
          </p:cNvSpPr>
          <p:nvPr/>
        </p:nvSpPr>
        <p:spPr bwMode="auto">
          <a:xfrm>
            <a:off x="2346391" y="2713139"/>
            <a:ext cx="184151" cy="57943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pic>
        <p:nvPicPr>
          <p:cNvPr id="162824" name="Picture 8" descr="INST_C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232" y="1993533"/>
            <a:ext cx="44958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Rectangle 9"/>
          <p:cNvSpPr>
            <a:spLocks noGrp="1" noChangeArrowheads="1"/>
          </p:cNvSpPr>
          <p:nvPr>
            <p:ph type="title"/>
          </p:nvPr>
        </p:nvSpPr>
        <p:spPr>
          <a:xfrm>
            <a:off x="1534887" y="304901"/>
            <a:ext cx="9633856" cy="1630363"/>
          </a:xfrm>
        </p:spPr>
        <p:txBody>
          <a:bodyPr/>
          <a:lstStyle/>
          <a:p>
            <a:r>
              <a:rPr lang="en-US" sz="4000" b="1" dirty="0" smtClean="0">
                <a:latin typeface="Tahoma" panose="020B0604030504040204" pitchFamily="34" charset="0"/>
                <a:cs typeface="Tahoma" panose="020B0604030504040204" pitchFamily="34" charset="0"/>
              </a:rPr>
              <a:t>Synchronous + Asynchronous </a:t>
            </a:r>
            <a:br>
              <a:rPr lang="en-US" sz="4000" b="1" dirty="0" smtClean="0">
                <a:latin typeface="Tahoma" panose="020B0604030504040204" pitchFamily="34" charset="0"/>
                <a:cs typeface="Tahoma" panose="020B0604030504040204" pitchFamily="34" charset="0"/>
              </a:rPr>
            </a:br>
            <a:r>
              <a:rPr lang="en-US" sz="2800" b="1" dirty="0" smtClean="0">
                <a:latin typeface="Tahoma" panose="020B0604030504040204" pitchFamily="34" charset="0"/>
                <a:cs typeface="Tahoma" panose="020B0604030504040204" pitchFamily="34" charset="0"/>
              </a:rPr>
              <a:t>(e.g., Elliot </a:t>
            </a:r>
            <a:r>
              <a:rPr lang="en-US" sz="2800" b="1" dirty="0" err="1" smtClean="0">
                <a:latin typeface="Tahoma" panose="020B0604030504040204" pitchFamily="34" charset="0"/>
                <a:cs typeface="Tahoma" panose="020B0604030504040204" pitchFamily="34" charset="0"/>
              </a:rPr>
              <a:t>Soloway</a:t>
            </a:r>
            <a:r>
              <a:rPr lang="en-US" sz="2800" b="1" dirty="0" smtClean="0">
                <a:latin typeface="Tahoma" panose="020B0604030504040204" pitchFamily="34" charset="0"/>
                <a:cs typeface="Tahoma" panose="020B0604030504040204" pitchFamily="34" charset="0"/>
              </a:rPr>
              <a:t> and David Palumbo, 1995)</a:t>
            </a:r>
            <a:endParaRPr lang="en-US" sz="2800" b="1" dirty="0">
              <a:latin typeface="Tahoma" panose="020B0604030504040204" pitchFamily="34" charset="0"/>
              <a:cs typeface="Tahoma" panose="020B0604030504040204" pitchFamily="34" charset="0"/>
            </a:endParaRPr>
          </a:p>
        </p:txBody>
      </p:sp>
      <p:pic>
        <p:nvPicPr>
          <p:cNvPr id="162826" name="Picture 10" descr="W. W. Wright Education Building">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06185" y="1963740"/>
            <a:ext cx="4267200" cy="3481388"/>
          </a:xfrm>
        </p:spPr>
      </p:pic>
      <p:pic>
        <p:nvPicPr>
          <p:cNvPr id="2" name="Picture 1"/>
          <p:cNvPicPr>
            <a:picLocks noChangeAspect="1"/>
          </p:cNvPicPr>
          <p:nvPr/>
        </p:nvPicPr>
        <p:blipFill>
          <a:blip r:embed="rId6"/>
          <a:stretch>
            <a:fillRect/>
          </a:stretch>
        </p:blipFill>
        <p:spPr>
          <a:xfrm>
            <a:off x="9576881" y="4245076"/>
            <a:ext cx="2251443" cy="2541951"/>
          </a:xfrm>
          <a:prstGeom prst="rect">
            <a:avLst/>
          </a:prstGeom>
        </p:spPr>
      </p:pic>
      <p:pic>
        <p:nvPicPr>
          <p:cNvPr id="3" name="Picture 2"/>
          <p:cNvPicPr>
            <a:picLocks noChangeAspect="1"/>
          </p:cNvPicPr>
          <p:nvPr/>
        </p:nvPicPr>
        <p:blipFill>
          <a:blip r:embed="rId7"/>
          <a:stretch>
            <a:fillRect/>
          </a:stretch>
        </p:blipFill>
        <p:spPr>
          <a:xfrm>
            <a:off x="9533337" y="1963840"/>
            <a:ext cx="2251443" cy="2251443"/>
          </a:xfrm>
          <a:prstGeom prst="rect">
            <a:avLst/>
          </a:prstGeom>
        </p:spPr>
      </p:pic>
      <p:pic>
        <p:nvPicPr>
          <p:cNvPr id="4" name="Picture 3"/>
          <p:cNvPicPr>
            <a:picLocks noChangeAspect="1"/>
          </p:cNvPicPr>
          <p:nvPr/>
        </p:nvPicPr>
        <p:blipFill>
          <a:blip r:embed="rId8"/>
          <a:stretch>
            <a:fillRect/>
          </a:stretch>
        </p:blipFill>
        <p:spPr>
          <a:xfrm>
            <a:off x="12268409" y="1120082"/>
            <a:ext cx="750907" cy="701605"/>
          </a:xfrm>
          <a:prstGeom prst="rect">
            <a:avLst/>
          </a:prstGeom>
        </p:spPr>
      </p:pic>
    </p:spTree>
    <p:extLst>
      <p:ext uri="{BB962C8B-B14F-4D97-AF65-F5344CB8AC3E}">
        <p14:creationId xmlns:p14="http://schemas.microsoft.com/office/powerpoint/2010/main" val="339553990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39" y="328773"/>
            <a:ext cx="8503749" cy="1794293"/>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15, 2016</a:t>
            </a:r>
            <a:r>
              <a:rPr lang="en-US" sz="900" dirty="0"/>
              <a:t/>
            </a:r>
            <a:br>
              <a:rPr lang="en-US" sz="900" dirty="0"/>
            </a:br>
            <a:r>
              <a:rPr lang="en-US" sz="3400" b="1" dirty="0">
                <a:latin typeface="Tahoma" panose="020B0604030504040204" pitchFamily="34" charset="0"/>
                <a:cs typeface="Tahoma" panose="020B0604030504040204" pitchFamily="34" charset="0"/>
              </a:rPr>
              <a:t>Synchronous + Asynchronous </a:t>
            </a:r>
            <a:r>
              <a:rPr lang="en-US" sz="2400" b="1" dirty="0" smtClean="0">
                <a:latin typeface="Tahoma" panose="020B0604030504040204" pitchFamily="34" charset="0"/>
                <a:cs typeface="Tahoma" panose="020B0604030504040204" pitchFamily="34" charset="0"/>
              </a:rPr>
              <a:t/>
            </a:r>
            <a:br>
              <a:rPr lang="en-US" sz="2400" b="1" dirty="0" smtClean="0">
                <a:latin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Jennifer </a:t>
            </a:r>
            <a:r>
              <a:rPr lang="en-US" sz="2400" b="1" dirty="0">
                <a:latin typeface="Tahoma" panose="020B0604030504040204" pitchFamily="34" charset="0"/>
                <a:ea typeface="Tahoma" panose="020B0604030504040204" pitchFamily="34" charset="0"/>
                <a:cs typeface="Tahoma" panose="020B0604030504040204" pitchFamily="34" charset="0"/>
              </a:rPr>
              <a:t>Maddrell, </a:t>
            </a:r>
            <a:r>
              <a:rPr lang="en-US" sz="2400" b="1" dirty="0" smtClean="0">
                <a:latin typeface="Tahoma" panose="020B0604030504040204" pitchFamily="34" charset="0"/>
                <a:ea typeface="Tahoma" panose="020B0604030504040204" pitchFamily="34" charset="0"/>
                <a:cs typeface="Tahoma" panose="020B0604030504040204" pitchFamily="34" charset="0"/>
              </a:rPr>
              <a:t>R678 (Zoom)</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1266" name="Picture 1" descr="image006"/>
          <p:cNvPicPr>
            <a:picLocks noChangeAspect="1" noChangeArrowheads="1"/>
          </p:cNvPicPr>
          <p:nvPr/>
        </p:nvPicPr>
        <p:blipFill rotWithShape="1">
          <a:blip r:embed="rId2">
            <a:extLst>
              <a:ext uri="{28A0092B-C50C-407E-A947-70E740481C1C}">
                <a14:useLocalDpi xmlns:a14="http://schemas.microsoft.com/office/drawing/2010/main" val="0"/>
              </a:ext>
            </a:extLst>
          </a:blip>
          <a:srcRect b="10005"/>
          <a:stretch/>
        </p:blipFill>
        <p:spPr bwMode="auto">
          <a:xfrm>
            <a:off x="2286000" y="2123067"/>
            <a:ext cx="7071360" cy="4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920" y="2209426"/>
            <a:ext cx="8229600" cy="46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18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#2. If Plan, No Instructor Required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3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Guest Session Run by Assistant)</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2224507" y="1956065"/>
            <a:ext cx="7505124" cy="4810978"/>
          </a:xfrm>
          <a:prstGeom prst="rect">
            <a:avLst/>
          </a:prstGeom>
        </p:spPr>
      </p:pic>
    </p:spTree>
    <p:extLst>
      <p:ext uri="{BB962C8B-B14F-4D97-AF65-F5344CB8AC3E}">
        <p14:creationId xmlns:p14="http://schemas.microsoft.com/office/powerpoint/2010/main" val="853626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 t="2677" r="13057" b="5011"/>
          <a:stretch/>
        </p:blipFill>
        <p:spPr bwMode="auto">
          <a:xfrm>
            <a:off x="2385860" y="2219100"/>
            <a:ext cx="7603200" cy="46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38400" y="623700"/>
            <a:ext cx="10363200" cy="1104900"/>
          </a:xfrm>
        </p:spPr>
        <p:txBody>
          <a:bodyPr/>
          <a:lstStyle/>
          <a:p>
            <a: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#3. Test the System </a:t>
            </a:r>
            <a:b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dirty="0" smtClean="0">
                <a:solidFill>
                  <a:schemeClr val="tx1"/>
                </a:solidFill>
                <a:latin typeface="Tahoma" panose="020B0604030504040204" pitchFamily="34" charset="0"/>
                <a:ea typeface="Tahoma" panose="020B0604030504040204" pitchFamily="34" charset="0"/>
                <a:cs typeface="Tahoma" panose="020B0604030504040204" pitchFamily="34" charset="0"/>
              </a:rPr>
              <a:t>(e.g., Guest No Video)</a:t>
            </a:r>
            <a:endParaRPr lang="en-US" sz="4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1" descr="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62" y="2192171"/>
            <a:ext cx="8676408" cy="466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04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455" y="752994"/>
            <a:ext cx="8419193" cy="1646237"/>
          </a:xfrm>
        </p:spPr>
        <p:txBody>
          <a:bodyPr>
            <a:normAutofit fontScale="90000"/>
          </a:bodyPr>
          <a:lstStyle/>
          <a:p>
            <a:pPr>
              <a:defRPr/>
            </a:pPr>
            <a:r>
              <a:rPr lang="en-US" altLang="en-US" b="1" dirty="0" smtClean="0">
                <a:solidFill>
                  <a:srgbClr val="FF0000"/>
                </a:solidFill>
                <a:latin typeface="Tahoma" pitchFamily="34" charset="0"/>
                <a:ea typeface="Tahoma" panose="020B0604030504040204" pitchFamily="34" charset="0"/>
                <a:cs typeface="Tahoma" panose="020B0604030504040204" pitchFamily="34" charset="0"/>
              </a:rPr>
              <a:t>May 2015</a:t>
            </a:r>
            <a:r>
              <a:rPr lang="en-US" altLang="en-US" sz="3200" b="1" dirty="0" smtClean="0">
                <a:latin typeface="Tahoma" pitchFamily="34" charset="0"/>
                <a:ea typeface="Tahoma" panose="020B0604030504040204" pitchFamily="34" charset="0"/>
                <a:cs typeface="Tahoma" panose="020B0604030504040204" pitchFamily="34" charset="0"/>
              </a:rPr>
              <a:t/>
            </a:r>
            <a:br>
              <a:rPr lang="en-US" altLang="en-US" sz="3200" b="1" dirty="0" smtClean="0">
                <a:latin typeface="Tahoma"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Sync </a:t>
            </a:r>
            <a:r>
              <a:rPr lang="en-US" sz="3200" b="1" dirty="0" smtClean="0">
                <a:latin typeface="Tahoma" panose="020B0604030504040204" pitchFamily="34" charset="0"/>
                <a:ea typeface="Tahoma" panose="020B0604030504040204" pitchFamily="34" charset="0"/>
                <a:cs typeface="Tahoma" panose="020B0604030504040204" pitchFamily="34" charset="0"/>
              </a:rPr>
              <a:t>Presentation and Chat in </a:t>
            </a:r>
            <a:r>
              <a:rPr lang="en-US" sz="3200" b="1" dirty="0">
                <a:latin typeface="Tahoma" panose="020B0604030504040204" pitchFamily="34" charset="0"/>
                <a:ea typeface="Tahoma" panose="020B0604030504040204" pitchFamily="34" charset="0"/>
                <a:cs typeface="Tahoma" panose="020B0604030504040204" pitchFamily="34" charset="0"/>
              </a:rPr>
              <a:t>Adobe </a:t>
            </a:r>
            <a:r>
              <a:rPr lang="en-US" sz="3200" b="1" dirty="0" smtClean="0">
                <a:latin typeface="Tahoma" panose="020B0604030504040204" pitchFamily="34" charset="0"/>
                <a:ea typeface="Tahoma" panose="020B0604030504040204" pitchFamily="34" charset="0"/>
                <a:cs typeface="Tahoma" panose="020B0604030504040204" pitchFamily="34" charset="0"/>
              </a:rPr>
              <a:t>Connect (from hotel room)</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hlinkClick r:id="rId2"/>
              </a:rPr>
              <a:t>https</a:t>
            </a:r>
            <a:r>
              <a:rPr lang="en-US" sz="2000" b="1" dirty="0">
                <a:latin typeface="Tahoma" panose="020B0604030504040204" pitchFamily="34" charset="0"/>
                <a:ea typeface="Tahoma" panose="020B0604030504040204" pitchFamily="34" charset="0"/>
                <a:cs typeface="Tahoma" panose="020B0604030504040204" pitchFamily="34" charset="0"/>
                <a:hlinkClick r:id="rId2"/>
              </a:rPr>
              <a:t>://connect.iu.edu/p259wpiabg9/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577" r="33078"/>
          <a:stretch/>
        </p:blipFill>
        <p:spPr bwMode="auto">
          <a:xfrm>
            <a:off x="3238473" y="2727385"/>
            <a:ext cx="6137708" cy="40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9316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000" y="465300"/>
            <a:ext cx="10363200" cy="1104900"/>
          </a:xfrm>
        </p:spPr>
        <p:txBody>
          <a:bodyPr/>
          <a:lstStyle/>
          <a:p>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#4. Guest Starts Semester</a:t>
            </a:r>
            <a: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smtClean="0">
                <a:latin typeface="Tahoma" panose="020B0604030504040204" pitchFamily="34" charset="0"/>
                <a:ea typeface="Tahoma" panose="020B0604030504040204" pitchFamily="34" charset="0"/>
                <a:cs typeface="Tahoma" panose="020B0604030504040204" pitchFamily="34" charset="0"/>
              </a:rPr>
              <a:t>Michael Horn and Curt Bonk, R685, August 20, 2012</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775618" name="Picture 5" descr="Description: cid:image005.png@01CD7F15.747ECC00"/>
          <p:cNvPicPr>
            <a:picLocks noChangeAspect="1" noChangeArrowheads="1"/>
          </p:cNvPicPr>
          <p:nvPr/>
        </p:nvPicPr>
        <p:blipFill>
          <a:blip r:embed="rId2" cstate="print"/>
          <a:srcRect/>
          <a:stretch>
            <a:fillRect/>
          </a:stretch>
        </p:blipFill>
        <p:spPr bwMode="auto">
          <a:xfrm>
            <a:off x="1524000" y="1834071"/>
            <a:ext cx="8991600" cy="4794367"/>
          </a:xfrm>
          <a:prstGeom prst="rect">
            <a:avLst/>
          </a:prstGeom>
          <a:noFill/>
          <a:ln w="9525">
            <a:noFill/>
            <a:miter lim="800000"/>
            <a:headEnd/>
            <a:tailEnd/>
          </a:ln>
        </p:spPr>
      </p:pic>
    </p:spTree>
    <p:extLst>
      <p:ext uri="{BB962C8B-B14F-4D97-AF65-F5344CB8AC3E}">
        <p14:creationId xmlns:p14="http://schemas.microsoft.com/office/powerpoint/2010/main" val="3193424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2362200" y="342900"/>
            <a:ext cx="7924800" cy="1943100"/>
          </a:xfrm>
        </p:spPr>
        <p:txBody>
          <a:bodyPr/>
          <a:lstStyle/>
          <a:p>
            <a:r>
              <a:rPr lang="en-US" sz="3200" dirty="0" smtClean="0">
                <a:solidFill>
                  <a:srgbClr val="FF0000"/>
                </a:solidFill>
                <a:latin typeface="Tahoma" pitchFamily="34" charset="0"/>
                <a:ea typeface="SimSun" pitchFamily="2" charset="-122"/>
                <a:cs typeface="Tahoma" pitchFamily="34" charset="0"/>
              </a:rPr>
              <a:t>Lesson #5. Multiple Guest Experts</a:t>
            </a:r>
            <a:br>
              <a:rPr lang="en-US" sz="3200" dirty="0" smtClean="0">
                <a:solidFill>
                  <a:srgbClr val="FF0000"/>
                </a:solidFill>
                <a:latin typeface="Tahoma" pitchFamily="34" charset="0"/>
                <a:ea typeface="SimSun" pitchFamily="2" charset="-122"/>
                <a:cs typeface="Tahoma" pitchFamily="34" charset="0"/>
              </a:rPr>
            </a:br>
            <a:r>
              <a:rPr lang="en-US" sz="2200" dirty="0" smtClean="0">
                <a:latin typeface="Tahoma" panose="020B0604030504040204" pitchFamily="34" charset="0"/>
                <a:ea typeface="Tahoma" panose="020B0604030504040204" pitchFamily="34" charset="0"/>
                <a:cs typeface="Tahoma" panose="020B0604030504040204" pitchFamily="34" charset="0"/>
              </a:rPr>
              <a:t>Sara </a:t>
            </a:r>
            <a:r>
              <a:rPr lang="en-US" sz="2200" dirty="0">
                <a:latin typeface="Tahoma" panose="020B0604030504040204" pitchFamily="34" charset="0"/>
                <a:ea typeface="Tahoma" panose="020B0604030504040204" pitchFamily="34" charset="0"/>
                <a:cs typeface="Tahoma" panose="020B0604030504040204" pitchFamily="34" charset="0"/>
              </a:rPr>
              <a:t>de </a:t>
            </a:r>
            <a:r>
              <a:rPr lang="en-US" sz="2200" dirty="0" err="1">
                <a:latin typeface="Tahoma" panose="020B0604030504040204" pitchFamily="34" charset="0"/>
                <a:ea typeface="Tahoma" panose="020B0604030504040204" pitchFamily="34" charset="0"/>
                <a:cs typeface="Tahoma" panose="020B0604030504040204" pitchFamily="34" charset="0"/>
              </a:rPr>
              <a:t>Freitas</a:t>
            </a:r>
            <a:r>
              <a:rPr lang="en-US" sz="2200" dirty="0">
                <a:latin typeface="Tahoma" panose="020B0604030504040204" pitchFamily="34" charset="0"/>
                <a:ea typeface="Tahoma" panose="020B0604030504040204" pitchFamily="34" charset="0"/>
                <a:cs typeface="Tahoma" panose="020B0604030504040204" pitchFamily="34" charset="0"/>
              </a:rPr>
              <a:t> and Jim Hensman, U of Coventry, UK</a:t>
            </a: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2"/>
              </a:rPr>
              <a:t>https://connect.iu.edu/p2ie1yx6z6x/</a:t>
            </a:r>
            <a:r>
              <a:rPr lang="en-US" sz="1400" u="sng" dirty="0">
                <a:latin typeface="Tahoma" panose="020B0604030504040204" pitchFamily="34" charset="0"/>
                <a:ea typeface="Tahoma" panose="020B0604030504040204" pitchFamily="34" charset="0"/>
                <a:cs typeface="Tahoma" panose="020B0604030504040204" pitchFamily="34" charset="0"/>
              </a:rPr>
              <a:t>)</a:t>
            </a:r>
            <a:r>
              <a:rPr lang="en-US" sz="1400" dirty="0">
                <a:latin typeface="Tahoma" panose="020B0604030504040204" pitchFamily="34" charset="0"/>
                <a:ea typeface="Tahoma" panose="020B0604030504040204" pitchFamily="34" charset="0"/>
                <a:cs typeface="Tahoma" panose="020B0604030504040204" pitchFamily="34" charset="0"/>
              </a:rPr>
              <a:t/>
            </a:r>
            <a:br>
              <a:rPr lang="en-US" sz="1400" dirty="0">
                <a:latin typeface="Tahoma" panose="020B0604030504040204" pitchFamily="34" charset="0"/>
                <a:ea typeface="Tahoma" panose="020B0604030504040204" pitchFamily="34" charset="0"/>
                <a:cs typeface="Tahoma" panose="020B0604030504040204"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Jay Cross, Berkeley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3"/>
              </a:rPr>
              <a:t>https://connect.iu.edu/p4bytsoronh/</a:t>
            </a:r>
            <a:r>
              <a:rPr lang="en-US" sz="1400" u="sng"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3530075" y="2437824"/>
            <a:ext cx="7201036" cy="3938067"/>
          </a:xfrm>
          <a:prstGeom prst="rect">
            <a:avLst/>
          </a:prstGeom>
        </p:spPr>
      </p:pic>
      <p:pic>
        <p:nvPicPr>
          <p:cNvPr id="6" name="Picture 5"/>
          <p:cNvPicPr>
            <a:picLocks noChangeAspect="1"/>
          </p:cNvPicPr>
          <p:nvPr/>
        </p:nvPicPr>
        <p:blipFill rotWithShape="1">
          <a:blip r:embed="rId5"/>
          <a:srcRect t="12680" r="78265" b="44944"/>
          <a:stretch/>
        </p:blipFill>
        <p:spPr>
          <a:xfrm>
            <a:off x="1475709" y="2418533"/>
            <a:ext cx="2638239" cy="3957358"/>
          </a:xfrm>
          <a:prstGeom prst="rect">
            <a:avLst/>
          </a:prstGeom>
        </p:spPr>
      </p:pic>
      <p:pic>
        <p:nvPicPr>
          <p:cNvPr id="7" name="Picture 6"/>
          <p:cNvPicPr>
            <a:picLocks noChangeAspect="1"/>
          </p:cNvPicPr>
          <p:nvPr/>
        </p:nvPicPr>
        <p:blipFill rotWithShape="1">
          <a:blip r:embed="rId6"/>
          <a:srcRect t="213" r="45186" b="17075"/>
          <a:stretch/>
        </p:blipFill>
        <p:spPr>
          <a:xfrm>
            <a:off x="8995551" y="2608118"/>
            <a:ext cx="3196449" cy="2639291"/>
          </a:xfrm>
          <a:prstGeom prst="rect">
            <a:avLst/>
          </a:prstGeom>
        </p:spPr>
      </p:pic>
    </p:spTree>
    <p:extLst>
      <p:ext uri="{BB962C8B-B14F-4D97-AF65-F5344CB8AC3E}">
        <p14:creationId xmlns:p14="http://schemas.microsoft.com/office/powerpoint/2010/main" val="4261283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Will Video Kill the </a:t>
            </a:r>
            <a:r>
              <a:rPr lang="en-US" sz="3200" b="1" dirty="0" smtClean="0">
                <a:latin typeface="Tahoma" panose="020B0604030504040204" pitchFamily="34" charset="0"/>
                <a:ea typeface="Tahoma" panose="020B0604030504040204" pitchFamily="34" charset="0"/>
                <a:cs typeface="Tahoma" panose="020B0604030504040204" pitchFamily="34" charset="0"/>
              </a:rPr>
              <a:t>LMS?</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Josh </a:t>
            </a:r>
            <a:r>
              <a:rPr lang="en-US" sz="2400" b="1" dirty="0" err="1">
                <a:latin typeface="Tahoma" panose="020B0604030504040204" pitchFamily="34" charset="0"/>
                <a:ea typeface="Tahoma" panose="020B0604030504040204" pitchFamily="34" charset="0"/>
                <a:cs typeface="Tahoma" panose="020B0604030504040204" pitchFamily="34" charset="0"/>
              </a:rPr>
              <a:t>Bersin</a:t>
            </a:r>
            <a:r>
              <a:rPr lang="en-US" sz="2400" b="1" dirty="0">
                <a:latin typeface="Tahoma" panose="020B0604030504040204" pitchFamily="34" charset="0"/>
                <a:ea typeface="Tahoma" panose="020B0604030504040204" pitchFamily="34" charset="0"/>
                <a:cs typeface="Tahoma" panose="020B0604030504040204" pitchFamily="34" charset="0"/>
              </a:rPr>
              <a:t>, CLO</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http://www.clomedia.com/articles/6720-will-video-based-learning-kill-the-lms</a:t>
            </a:r>
            <a:r>
              <a:rPr lang="en-US" sz="1100" b="1" dirty="0">
                <a:latin typeface="Tahoma" panose="020B0604030504040204" pitchFamily="34" charset="0"/>
                <a:ea typeface="Tahoma" panose="020B0604030504040204" pitchFamily="34" charset="0"/>
                <a:cs typeface="Tahoma" panose="020B0604030504040204" pitchFamily="34" charset="0"/>
              </a:rPr>
              <a:t> </a:t>
            </a:r>
          </a:p>
        </p:txBody>
      </p:sp>
      <p:sp>
        <p:nvSpPr>
          <p:cNvPr id="4" name="Content Placeholder 3"/>
          <p:cNvSpPr>
            <a:spLocks noGrp="1"/>
          </p:cNvSpPr>
          <p:nvPr>
            <p:ph idx="1"/>
          </p:nvPr>
        </p:nvSpPr>
        <p:spPr>
          <a:xfrm>
            <a:off x="1712422" y="2590023"/>
            <a:ext cx="8513618" cy="2608702"/>
          </a:xfrm>
        </p:spPr>
        <p:txBody>
          <a:bodyPr>
            <a:normAutofit/>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In the learning industry, companies like </a:t>
            </a:r>
            <a:r>
              <a:rPr lang="en-US" sz="2400" b="1" dirty="0" err="1">
                <a:latin typeface="Tahoma" panose="020B0604030504040204" pitchFamily="34" charset="0"/>
                <a:ea typeface="Tahoma" panose="020B0604030504040204" pitchFamily="34" charset="0"/>
                <a:cs typeface="Tahoma" panose="020B0604030504040204" pitchFamily="34" charset="0"/>
              </a:rPr>
              <a:t>BigThink</a:t>
            </a:r>
            <a:r>
              <a:rPr lang="en-US" sz="2400" b="1" dirty="0">
                <a:latin typeface="Tahoma" panose="020B0604030504040204" pitchFamily="34" charset="0"/>
                <a:ea typeface="Tahoma" panose="020B0604030504040204" pitchFamily="34" charset="0"/>
                <a:cs typeface="Tahoma" panose="020B0604030504040204" pitchFamily="34" charset="0"/>
              </a:rPr>
              <a:t>, General Academy, Khan Academy, </a:t>
            </a:r>
            <a:r>
              <a:rPr lang="en-US" sz="2400" b="1" dirty="0" err="1">
                <a:latin typeface="Tahoma" panose="020B0604030504040204" pitchFamily="34" charset="0"/>
                <a:ea typeface="Tahoma" panose="020B0604030504040204" pitchFamily="34" charset="0"/>
                <a:cs typeface="Tahoma" panose="020B0604030504040204" pitchFamily="34" charset="0"/>
              </a:rPr>
              <a:t>Pluralsight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Skillsoft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Udacity</a:t>
            </a:r>
            <a:r>
              <a:rPr lang="en-US" sz="2400" b="1" dirty="0">
                <a:latin typeface="Tahoma" panose="020B0604030504040204" pitchFamily="34" charset="0"/>
                <a:ea typeface="Tahoma" panose="020B0604030504040204" pitchFamily="34" charset="0"/>
                <a:cs typeface="Tahoma" panose="020B0604030504040204" pitchFamily="34" charset="0"/>
              </a:rPr>
              <a:t> and </a:t>
            </a:r>
            <a:r>
              <a:rPr lang="en-US" sz="2400" b="1" dirty="0" err="1">
                <a:latin typeface="Tahoma" panose="020B0604030504040204" pitchFamily="34" charset="0"/>
                <a:ea typeface="Tahoma" panose="020B0604030504040204" pitchFamily="34" charset="0"/>
                <a:cs typeface="Tahoma" panose="020B0604030504040204" pitchFamily="34" charset="0"/>
              </a:rPr>
              <a:t>Udemy</a:t>
            </a:r>
            <a:r>
              <a:rPr lang="en-US" sz="2400" b="1" dirty="0">
                <a:latin typeface="Tahoma" panose="020B0604030504040204" pitchFamily="34" charset="0"/>
                <a:ea typeface="Tahoma" panose="020B0604030504040204" pitchFamily="34" charset="0"/>
                <a:cs typeface="Tahoma" panose="020B0604030504040204" pitchFamily="34" charset="0"/>
              </a:rPr>
              <a:t> produce thousands of hours of high-quality instructional video—much of it authored by experts, not instructors—which is easy to find, use and absorb on the Internet.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721" t="14672" r="11397" b="16763"/>
          <a:stretch/>
        </p:blipFill>
        <p:spPr>
          <a:xfrm>
            <a:off x="9210848" y="4674742"/>
            <a:ext cx="2974131" cy="2015527"/>
          </a:xfrm>
          <a:prstGeom prst="rect">
            <a:avLst/>
          </a:prstGeom>
        </p:spPr>
      </p:pic>
    </p:spTree>
    <p:extLst>
      <p:ext uri="{BB962C8B-B14F-4D97-AF65-F5344CB8AC3E}">
        <p14:creationId xmlns:p14="http://schemas.microsoft.com/office/powerpoint/2010/main" val="29314382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t="22105" r="41875" b="7368"/>
          <a:stretch>
            <a:fillRect/>
          </a:stretch>
        </p:blipFill>
        <p:spPr bwMode="auto">
          <a:xfrm>
            <a:off x="2356825" y="1605115"/>
            <a:ext cx="7291457" cy="5252985"/>
          </a:xfrm>
          <a:prstGeom prst="rect">
            <a:avLst/>
          </a:prstGeom>
          <a:noFill/>
          <a:ln w="9525">
            <a:noFill/>
            <a:miter lim="800000"/>
            <a:headEnd/>
            <a:tailEnd/>
          </a:ln>
        </p:spPr>
      </p:pic>
      <p:sp>
        <p:nvSpPr>
          <p:cNvPr id="2" name="Title 1"/>
          <p:cNvSpPr>
            <a:spLocks noGrp="1"/>
          </p:cNvSpPr>
          <p:nvPr>
            <p:ph type="title"/>
          </p:nvPr>
        </p:nvSpPr>
        <p:spPr>
          <a:xfrm>
            <a:off x="1073499" y="465300"/>
            <a:ext cx="10363200" cy="1104900"/>
          </a:xfrm>
        </p:spPr>
        <p:txBody>
          <a:bodyPr/>
          <a:lstStyle/>
          <a:p>
            <a:r>
              <a:rPr lang="en-US" sz="4000" dirty="0" smtClean="0">
                <a:solidFill>
                  <a:srgbClr val="FF0000"/>
                </a:solidFill>
                <a:latin typeface="Tahoma" pitchFamily="34" charset="0"/>
                <a:ea typeface="SimSun" pitchFamily="2" charset="-122"/>
                <a:cs typeface="Tahoma" pitchFamily="34" charset="0"/>
              </a:rPr>
              <a:t>Lesson #6. Be Willing to Reciprocate</a:t>
            </a:r>
            <a:endParaRPr lang="en-US" sz="4000" dirty="0"/>
          </a:p>
        </p:txBody>
      </p:sp>
    </p:spTree>
    <p:extLst>
      <p:ext uri="{BB962C8B-B14F-4D97-AF65-F5344CB8AC3E}">
        <p14:creationId xmlns:p14="http://schemas.microsoft.com/office/powerpoint/2010/main" val="15071079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3"/>
          <p:cNvSpPr>
            <a:spLocks noGrp="1"/>
          </p:cNvSpPr>
          <p:nvPr>
            <p:ph type="title"/>
          </p:nvPr>
        </p:nvSpPr>
        <p:spPr>
          <a:xfrm>
            <a:off x="1981200" y="274638"/>
            <a:ext cx="8070000" cy="2547762"/>
          </a:xfrm>
        </p:spPr>
        <p:txBody>
          <a:bodyPr/>
          <a:lstStyle/>
          <a:p>
            <a:r>
              <a:rPr lang="en-US" sz="3600" b="1" dirty="0" smtClean="0">
                <a:solidFill>
                  <a:srgbClr val="FF0000"/>
                </a:solidFill>
                <a:latin typeface="Tahoma" pitchFamily="34" charset="0"/>
                <a:cs typeface="Tahoma" pitchFamily="34" charset="0"/>
              </a:rPr>
              <a:t>Lesson #7: Experiment with Technology</a:t>
            </a:r>
            <a:r>
              <a:rPr lang="en-US" sz="2800" b="1" dirty="0" smtClean="0">
                <a:latin typeface="Tahoma" pitchFamily="34" charset="0"/>
                <a:cs typeface="Tahoma" pitchFamily="34" charset="0"/>
              </a:rPr>
              <a:t/>
            </a:r>
            <a:br>
              <a:rPr lang="en-US" sz="2800" b="1" dirty="0" smtClean="0">
                <a:latin typeface="Tahoma" pitchFamily="34" charset="0"/>
                <a:cs typeface="Tahoma" pitchFamily="34" charset="0"/>
              </a:rPr>
            </a:br>
            <a:r>
              <a:rPr lang="en-US" sz="2800" b="1" dirty="0" smtClean="0">
                <a:latin typeface="Tahoma" pitchFamily="34" charset="0"/>
                <a:cs typeface="Tahoma" pitchFamily="34" charset="0"/>
              </a:rPr>
              <a:t>Collaboration </a:t>
            </a:r>
            <a:r>
              <a:rPr lang="en-US" sz="2800" b="1" dirty="0">
                <a:latin typeface="Tahoma" pitchFamily="34" charset="0"/>
                <a:cs typeface="Tahoma" pitchFamily="34" charset="0"/>
              </a:rPr>
              <a:t>and Discussion in Google Hangouts (1/29/2013)</a:t>
            </a:r>
          </a:p>
        </p:txBody>
      </p:sp>
      <p:pic>
        <p:nvPicPr>
          <p:cNvPr id="238595" name="Picture 8" descr="image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867" y="2752301"/>
            <a:ext cx="6022975"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image001"/>
          <p:cNvPicPr>
            <a:picLocks noChangeAspect="1" noChangeArrowheads="1"/>
          </p:cNvPicPr>
          <p:nvPr/>
        </p:nvPicPr>
        <p:blipFill rotWithShape="1">
          <a:blip r:embed="rId3" cstate="print"/>
          <a:srcRect l="-1" t="20569" r="493"/>
          <a:stretch/>
        </p:blipFill>
        <p:spPr bwMode="auto">
          <a:xfrm>
            <a:off x="6806789" y="5300968"/>
            <a:ext cx="3633279" cy="1557032"/>
          </a:xfrm>
          <a:prstGeom prst="rect">
            <a:avLst/>
          </a:prstGeom>
          <a:noFill/>
          <a:ln w="9525">
            <a:noFill/>
            <a:miter lim="800000"/>
            <a:headEnd/>
            <a:tailEnd/>
          </a:ln>
        </p:spPr>
      </p:pic>
    </p:spTree>
    <p:extLst>
      <p:ext uri="{BB962C8B-B14F-4D97-AF65-F5344CB8AC3E}">
        <p14:creationId xmlns:p14="http://schemas.microsoft.com/office/powerpoint/2010/main" val="21654036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37" t="17372" r="22509" b="8665"/>
          <a:stretch/>
        </p:blipFill>
        <p:spPr bwMode="auto">
          <a:xfrm>
            <a:off x="828067" y="1977486"/>
            <a:ext cx="7391231" cy="468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80800" y="436563"/>
            <a:ext cx="9914400" cy="1442674"/>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#8: Solicit Student Recommendations</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Expert Interviews (Rich </a:t>
            </a:r>
            <a:r>
              <a:rPr lang="en-US" sz="2800" b="1" dirty="0" err="1" smtClean="0">
                <a:latin typeface="Tahoma" panose="020B0604030504040204" pitchFamily="34" charset="0"/>
                <a:ea typeface="Tahoma" panose="020B0604030504040204" pitchFamily="34" charset="0"/>
                <a:cs typeface="Tahoma" panose="020B0604030504040204" pitchFamily="34" charset="0"/>
              </a:rPr>
              <a:t>Culatta</a:t>
            </a:r>
            <a:r>
              <a:rPr lang="en-US" sz="2800" b="1" dirty="0" smtClean="0">
                <a:latin typeface="Tahoma" panose="020B0604030504040204" pitchFamily="34" charset="0"/>
                <a:ea typeface="Tahoma" panose="020B0604030504040204" pitchFamily="34" charset="0"/>
                <a:cs typeface="Tahoma" panose="020B0604030504040204" pitchFamily="34" charset="0"/>
              </a:rPr>
              <a:t>, Acting </a:t>
            </a:r>
            <a:r>
              <a:rPr lang="en-US" sz="2800" b="1" dirty="0">
                <a:latin typeface="Tahoma" panose="020B0604030504040204" pitchFamily="34" charset="0"/>
                <a:ea typeface="Tahoma" panose="020B0604030504040204" pitchFamily="34" charset="0"/>
                <a:cs typeface="Tahoma" panose="020B0604030504040204" pitchFamily="34" charset="0"/>
              </a:rPr>
              <a:t>Director, Office of Educational </a:t>
            </a:r>
            <a:r>
              <a:rPr lang="en-US" sz="2800" b="1" dirty="0" smtClean="0">
                <a:latin typeface="Tahoma" panose="020B0604030504040204" pitchFamily="34" charset="0"/>
                <a:ea typeface="Tahoma" panose="020B0604030504040204" pitchFamily="34" charset="0"/>
                <a:cs typeface="Tahoma" panose="020B0604030504040204" pitchFamily="34" charset="0"/>
              </a:rPr>
              <a:t>Technology)</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image009"/>
          <p:cNvPicPr>
            <a:picLocks noChangeAspect="1" noChangeArrowheads="1"/>
          </p:cNvPicPr>
          <p:nvPr/>
        </p:nvPicPr>
        <p:blipFill rotWithShape="1">
          <a:blip r:embed="rId3">
            <a:extLst>
              <a:ext uri="{28A0092B-C50C-407E-A947-70E740481C1C}">
                <a14:useLocalDpi xmlns:a14="http://schemas.microsoft.com/office/drawing/2010/main" val="0"/>
              </a:ext>
            </a:extLst>
          </a:blip>
          <a:srcRect l="38212" t="34200" r="28334" b="10119"/>
          <a:stretch/>
        </p:blipFill>
        <p:spPr bwMode="auto">
          <a:xfrm>
            <a:off x="8341021" y="3591337"/>
            <a:ext cx="3430979" cy="3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8355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00" y="447438"/>
            <a:ext cx="10972800" cy="1143000"/>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#9: Don’t Give Up!</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Serious Gaming Institute, Coventry, UK</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510456" y="1944000"/>
            <a:ext cx="6285231" cy="4835700"/>
          </a:xfrm>
          <a:prstGeom prst="rect">
            <a:avLst/>
          </a:prstGeom>
        </p:spPr>
      </p:pic>
      <p:pic>
        <p:nvPicPr>
          <p:cNvPr id="4" name="Picture 3"/>
          <p:cNvPicPr>
            <a:picLocks noChangeAspect="1"/>
          </p:cNvPicPr>
          <p:nvPr/>
        </p:nvPicPr>
        <p:blipFill rotWithShape="1">
          <a:blip r:embed="rId3"/>
          <a:srcRect t="17732" r="78334" b="55150"/>
          <a:stretch/>
        </p:blipFill>
        <p:spPr>
          <a:xfrm>
            <a:off x="6724867" y="1930659"/>
            <a:ext cx="5116959" cy="4927441"/>
          </a:xfrm>
          <a:prstGeom prst="rect">
            <a:avLst/>
          </a:prstGeom>
        </p:spPr>
      </p:pic>
    </p:spTree>
    <p:extLst>
      <p:ext uri="{BB962C8B-B14F-4D97-AF65-F5344CB8AC3E}">
        <p14:creationId xmlns:p14="http://schemas.microsoft.com/office/powerpoint/2010/main" val="14137467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7088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#10: Make a List of Those You Know</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400" b="1" dirty="0" err="1" smtClean="0">
                <a:latin typeface="Tahoma" panose="020B0604030504040204" pitchFamily="34" charset="0"/>
                <a:ea typeface="Tahoma" panose="020B0604030504040204" pitchFamily="34" charset="0"/>
                <a:cs typeface="Tahoma" panose="020B0604030504040204" pitchFamily="34" charset="0"/>
              </a:rPr>
              <a:t>Intellagirl</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effectLst/>
                <a:latin typeface="Tahoma" panose="020B0604030504040204" pitchFamily="34" charset="0"/>
                <a:ea typeface="Tahoma" panose="020B0604030504040204" pitchFamily="34" charset="0"/>
                <a:cs typeface="Tahoma" panose="020B0604030504040204" pitchFamily="34" charset="0"/>
              </a:rPr>
              <a:t>Sarah Smith-Robbins and Mark Bell</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(Second Life for Dummies)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t="16470" r="24762" b="5882"/>
          <a:stretch>
            <a:fillRect/>
          </a:stretch>
        </p:blipFill>
        <p:spPr bwMode="auto">
          <a:xfrm>
            <a:off x="4742597" y="2763383"/>
            <a:ext cx="6535003" cy="40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9608" r="35715" b="5098"/>
          <a:stretch>
            <a:fillRect/>
          </a:stretch>
        </p:blipFill>
        <p:spPr bwMode="auto">
          <a:xfrm>
            <a:off x="0" y="2714476"/>
            <a:ext cx="5828065" cy="41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6910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800997" y="593125"/>
            <a:ext cx="8437605" cy="1915297"/>
          </a:xfrm>
        </p:spPr>
        <p:txBody>
          <a:bodyPr/>
          <a:lstStyle/>
          <a:p>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III: Twenty Pedagogical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Activities for Class-Related Videoconferencing or Web Conferencing with Experts</a:t>
            </a:r>
            <a:endPar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34" t="19598" r="19181" b="2224"/>
          <a:stretch/>
        </p:blipFill>
        <p:spPr bwMode="auto">
          <a:xfrm>
            <a:off x="2819400" y="2731825"/>
            <a:ext cx="6400800" cy="412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76428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Expert Presentations with Audience Questioning and Commenting</a:t>
            </a:r>
            <a:endPar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966800" y="1768301"/>
            <a:ext cx="8314800" cy="2623799"/>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makes a formal or semi-formal presentation of ideas, activities, cultural norms and practices, or research to the class</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2" y="4005259"/>
            <a:ext cx="3867292" cy="2810232"/>
          </a:xfrm>
          <a:prstGeom prst="rect">
            <a:avLst/>
          </a:prstGeom>
        </p:spPr>
      </p:pic>
      <p:pic>
        <p:nvPicPr>
          <p:cNvPr id="9" name="Picture 2" descr="http://farm4.static.flickr.com/3170/2521384076_e5170b317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66" y="3984104"/>
            <a:ext cx="3798487" cy="285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t="19428" r="27892"/>
          <a:stretch/>
        </p:blipFill>
        <p:spPr>
          <a:xfrm>
            <a:off x="1078751" y="3909405"/>
            <a:ext cx="5221874" cy="2948595"/>
          </a:xfrm>
          <a:prstGeom prst="rect">
            <a:avLst/>
          </a:prstGeom>
        </p:spPr>
      </p:pic>
    </p:spTree>
    <p:extLst>
      <p:ext uri="{BB962C8B-B14F-4D97-AF65-F5344CB8AC3E}">
        <p14:creationId xmlns:p14="http://schemas.microsoft.com/office/powerpoint/2010/main" val="2782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Expert Demonstrations and Audience Questioning</a:t>
            </a:r>
            <a:endPar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255595" y="1905007"/>
            <a:ext cx="9990160"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The guest expert demonstrates a certain technique, idea, principle, etc., while the learners observe and ask follow-up questions.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675" y="3637320"/>
            <a:ext cx="4835856" cy="3220680"/>
          </a:xfrm>
          <a:prstGeom prst="rect">
            <a:avLst/>
          </a:prstGeom>
        </p:spPr>
      </p:pic>
      <p:pic>
        <p:nvPicPr>
          <p:cNvPr id="6" name="Picture 5"/>
          <p:cNvPicPr>
            <a:picLocks noChangeAspect="1"/>
          </p:cNvPicPr>
          <p:nvPr/>
        </p:nvPicPr>
        <p:blipFill>
          <a:blip r:embed="rId3"/>
          <a:stretch>
            <a:fillRect/>
          </a:stretch>
        </p:blipFill>
        <p:spPr>
          <a:xfrm>
            <a:off x="1380272" y="3671007"/>
            <a:ext cx="4385909" cy="3187093"/>
          </a:xfrm>
          <a:prstGeom prst="rect">
            <a:avLst/>
          </a:prstGeom>
        </p:spPr>
      </p:pic>
    </p:spTree>
    <p:extLst>
      <p:ext uri="{BB962C8B-B14F-4D97-AF65-F5344CB8AC3E}">
        <p14:creationId xmlns:p14="http://schemas.microsoft.com/office/powerpoint/2010/main" val="10020145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latin typeface="Tahoma" panose="020B0604030504040204" pitchFamily="34" charset="0"/>
                <a:ea typeface="Tahoma" panose="020B0604030504040204" pitchFamily="34" charset="0"/>
                <a:cs typeface="Tahoma" panose="020B0604030504040204" pitchFamily="34" charset="0"/>
              </a:rPr>
              <a:t>University of Wisconsin and students in Mexico (agriculture classes)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2574655" y="2149523"/>
            <a:ext cx="6985604" cy="4666274"/>
          </a:xfrm>
          <a:prstGeom prst="rect">
            <a:avLst/>
          </a:prstGeom>
        </p:spPr>
      </p:pic>
    </p:spTree>
    <p:extLst>
      <p:ext uri="{BB962C8B-B14F-4D97-AF65-F5344CB8AC3E}">
        <p14:creationId xmlns:p14="http://schemas.microsoft.com/office/powerpoint/2010/main" val="15096786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6925" y="609600"/>
            <a:ext cx="8305800" cy="13255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26,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Demo Web Conferencing</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Tom Reeves, Guest </a:t>
            </a:r>
            <a:r>
              <a:rPr lang="en-US" sz="2800" b="1" dirty="0" smtClean="0">
                <a:latin typeface="Tahoma" panose="020B0604030504040204" pitchFamily="34" charset="0"/>
                <a:ea typeface="Tahoma" panose="020B0604030504040204" pitchFamily="34" charset="0"/>
                <a:cs typeface="Tahoma" panose="020B0604030504040204" pitchFamily="34" charset="0"/>
              </a:rPr>
              <a:t>Appearance Zoom</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13314" name="Picture 1"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r="17347" b="34133"/>
          <a:stretch/>
        </p:blipFill>
        <p:spPr bwMode="auto">
          <a:xfrm>
            <a:off x="1922979" y="2304033"/>
            <a:ext cx="8145694" cy="455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89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19100"/>
            <a:ext cx="10363200" cy="1104900"/>
          </a:xfrm>
        </p:spPr>
        <p:txBody>
          <a:bodyPr>
            <a:normAutofit fontScale="90000"/>
          </a:bodyPr>
          <a:lstStyle/>
          <a:p>
            <a:r>
              <a:rPr lang="en-US" sz="4000"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 Expert Apprenticeship from Video</a:t>
            </a:r>
            <a:endPar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2837204" y="1667371"/>
            <a:ext cx="6648628" cy="5114330"/>
          </a:xfrm>
          <a:prstGeom prst="rect">
            <a:avLst/>
          </a:prstGeom>
        </p:spPr>
      </p:pic>
    </p:spTree>
    <p:extLst>
      <p:ext uri="{BB962C8B-B14F-4D97-AF65-F5344CB8AC3E}">
        <p14:creationId xmlns:p14="http://schemas.microsoft.com/office/powerpoint/2010/main" val="14669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Q-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Question and Answer Sessions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responds to questions posed by the audience based on a particular </a:t>
            </a:r>
            <a:r>
              <a:rPr lang="en-US" b="1" dirty="0" smtClean="0">
                <a:latin typeface="Tahoma" panose="020B0604030504040204" pitchFamily="34" charset="0"/>
                <a:ea typeface="Tahoma" panose="020B0604030504040204" pitchFamily="34" charset="0"/>
                <a:cs typeface="Tahoma" panose="020B0604030504040204" pitchFamily="34" charset="0"/>
              </a:rPr>
              <a:t>topic (the audience might read or watch ahead of time).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1592348" y="3743425"/>
            <a:ext cx="4286251" cy="3114675"/>
          </a:xfrm>
          <a:prstGeom prst="rect">
            <a:avLst/>
          </a:prstGeom>
        </p:spPr>
      </p:pic>
      <p:pic>
        <p:nvPicPr>
          <p:cNvPr id="5" name="Picture 4"/>
          <p:cNvPicPr>
            <a:picLocks noChangeAspect="1"/>
          </p:cNvPicPr>
          <p:nvPr/>
        </p:nvPicPr>
        <p:blipFill rotWithShape="1">
          <a:blip r:embed="rId3"/>
          <a:srcRect t="12242" r="12120"/>
          <a:stretch/>
        </p:blipFill>
        <p:spPr>
          <a:xfrm>
            <a:off x="5948808" y="3780197"/>
            <a:ext cx="5635992" cy="3077903"/>
          </a:xfrm>
          <a:prstGeom prst="rect">
            <a:avLst/>
          </a:prstGeom>
        </p:spPr>
      </p:pic>
      <p:pic>
        <p:nvPicPr>
          <p:cNvPr id="6" name="Picture 2"/>
          <p:cNvPicPr>
            <a:picLocks noChangeAspect="1" noChangeArrowheads="1"/>
          </p:cNvPicPr>
          <p:nvPr/>
        </p:nvPicPr>
        <p:blipFill>
          <a:blip r:embed="rId4" cstate="print"/>
          <a:srcRect l="13333" t="39216" r="42857" b="19216"/>
          <a:stretch>
            <a:fillRect/>
          </a:stretch>
        </p:blipFill>
        <p:spPr bwMode="auto">
          <a:xfrm>
            <a:off x="5948808" y="3551590"/>
            <a:ext cx="5739429" cy="3306410"/>
          </a:xfrm>
          <a:prstGeom prst="rect">
            <a:avLst/>
          </a:prstGeom>
          <a:noFill/>
          <a:ln w="9525">
            <a:noFill/>
            <a:miter lim="800000"/>
            <a:headEnd/>
            <a:tailEnd/>
          </a:ln>
        </p:spPr>
      </p:pic>
    </p:spTree>
    <p:extLst>
      <p:ext uri="{BB962C8B-B14F-4D97-AF65-F5344CB8AC3E}">
        <p14:creationId xmlns:p14="http://schemas.microsoft.com/office/powerpoint/2010/main" val="20952289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4</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Responding to Book or Article Quotes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learners come to the synchronous session with quotes from those articles or resources for the guest expert to respond to. </a:t>
            </a:r>
          </a:p>
        </p:txBody>
      </p:sp>
      <p:pic>
        <p:nvPicPr>
          <p:cNvPr id="5"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303" y="3793672"/>
            <a:ext cx="5524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138" y="3899907"/>
            <a:ext cx="5135345" cy="275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740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5.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Responding to Publication Visuals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55176" y="1792558"/>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Students </a:t>
            </a:r>
            <a:r>
              <a:rPr lang="en-US" b="1" dirty="0">
                <a:latin typeface="Tahoma" panose="020B0604030504040204" pitchFamily="34" charset="0"/>
                <a:ea typeface="Tahoma" panose="020B0604030504040204" pitchFamily="34" charset="0"/>
                <a:cs typeface="Tahoma" panose="020B0604030504040204" pitchFamily="34" charset="0"/>
              </a:rPr>
              <a:t>find visuals from the culture or country of the guest to respond to; alternatively, they might find charts, tables, figures, and graphs from articles, books, or presentations of the guest expert</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105" y="4080781"/>
            <a:ext cx="5168487" cy="277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1982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Expert Panel</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 </a:t>
            </a:r>
            <a:r>
              <a:rPr lang="en-US" b="1" dirty="0">
                <a:latin typeface="Tahoma" panose="020B0604030504040204" pitchFamily="34" charset="0"/>
                <a:ea typeface="Tahoma" panose="020B0604030504040204" pitchFamily="34" charset="0"/>
                <a:cs typeface="Tahoma" panose="020B0604030504040204" pitchFamily="34" charset="0"/>
              </a:rPr>
              <a:t>panel might set up to discuss a particular issue, trend, controversial topic, cultural practice, research finding, announcement, etc</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1" descr="image001"/>
          <p:cNvPicPr>
            <a:picLocks noChangeAspect="1" noChangeArrowheads="1"/>
          </p:cNvPicPr>
          <p:nvPr/>
        </p:nvPicPr>
        <p:blipFill>
          <a:blip r:embed="rId2" cstate="print"/>
          <a:srcRect/>
          <a:stretch>
            <a:fillRect/>
          </a:stretch>
        </p:blipFill>
        <p:spPr bwMode="auto">
          <a:xfrm>
            <a:off x="2267805" y="3361687"/>
            <a:ext cx="6487235" cy="3441821"/>
          </a:xfrm>
          <a:prstGeom prst="rect">
            <a:avLst/>
          </a:prstGeom>
          <a:noFill/>
          <a:ln w="9525">
            <a:noFill/>
            <a:miter lim="800000"/>
            <a:headEnd/>
            <a:tailEnd/>
          </a:ln>
        </p:spPr>
      </p:pic>
    </p:spTree>
    <p:extLst>
      <p:ext uri="{BB962C8B-B14F-4D97-AF65-F5344CB8AC3E}">
        <p14:creationId xmlns:p14="http://schemas.microsoft.com/office/powerpoint/2010/main" val="41141251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7. Expert Cultural Sessions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The guest might conduct a short presentation of some aspect of their culture followed by questions from the class. </a:t>
            </a:r>
          </a:p>
        </p:txBody>
      </p:sp>
      <p:pic>
        <p:nvPicPr>
          <p:cNvPr id="6" name="Picture 5"/>
          <p:cNvPicPr>
            <a:picLocks noChangeAspect="1"/>
          </p:cNvPicPr>
          <p:nvPr/>
        </p:nvPicPr>
        <p:blipFill>
          <a:blip r:embed="rId2"/>
          <a:stretch>
            <a:fillRect/>
          </a:stretch>
        </p:blipFill>
        <p:spPr>
          <a:xfrm>
            <a:off x="1905000" y="3528046"/>
            <a:ext cx="3330053" cy="3330053"/>
          </a:xfrm>
          <a:prstGeom prst="rect">
            <a:avLst/>
          </a:prstGeom>
        </p:spPr>
      </p:pic>
      <p:pic>
        <p:nvPicPr>
          <p:cNvPr id="7" name="Picture 6"/>
          <p:cNvPicPr>
            <a:picLocks noChangeAspect="1"/>
          </p:cNvPicPr>
          <p:nvPr/>
        </p:nvPicPr>
        <p:blipFill>
          <a:blip r:embed="rId3"/>
          <a:stretch>
            <a:fillRect/>
          </a:stretch>
        </p:blipFill>
        <p:spPr>
          <a:xfrm>
            <a:off x="5356749" y="3528047"/>
            <a:ext cx="4582643" cy="3330053"/>
          </a:xfrm>
          <a:prstGeom prst="rect">
            <a:avLst/>
          </a:prstGeom>
        </p:spPr>
      </p:pic>
      <p:pic>
        <p:nvPicPr>
          <p:cNvPr id="2" name="Picture 1"/>
          <p:cNvPicPr>
            <a:picLocks noChangeAspect="1"/>
          </p:cNvPicPr>
          <p:nvPr/>
        </p:nvPicPr>
        <p:blipFill>
          <a:blip r:embed="rId4"/>
          <a:stretch>
            <a:fillRect/>
          </a:stretch>
        </p:blipFill>
        <p:spPr>
          <a:xfrm>
            <a:off x="-99057" y="3528045"/>
            <a:ext cx="2591025" cy="3078747"/>
          </a:xfrm>
          <a:prstGeom prst="rect">
            <a:avLst/>
          </a:prstGeom>
        </p:spPr>
      </p:pic>
    </p:spTree>
    <p:extLst>
      <p:ext uri="{BB962C8B-B14F-4D97-AF65-F5344CB8AC3E}">
        <p14:creationId xmlns:p14="http://schemas.microsoft.com/office/powerpoint/2010/main" val="30090708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550" y="411163"/>
            <a:ext cx="8284495" cy="2263671"/>
          </a:xfrm>
        </p:spPr>
        <p:txBody>
          <a:bodyPr>
            <a:normAutofit fontScale="90000"/>
          </a:bodyPr>
          <a:lstStyle/>
          <a:p>
            <a:pPr>
              <a:defRPr/>
            </a:pPr>
            <a:r>
              <a:rPr lang="en-US" altLang="en-US" sz="3200" b="1" dirty="0" smtClean="0">
                <a:latin typeface="Tahoma" pitchFamily="34" charset="0"/>
                <a:ea typeface="Tahoma" panose="020B0604030504040204" pitchFamily="34" charset="0"/>
                <a:cs typeface="Tahoma" panose="020B0604030504040204" pitchFamily="34" charset="0"/>
              </a:rPr>
              <a:t>Q&amp;A </a:t>
            </a:r>
            <a:r>
              <a:rPr lang="en-US" altLang="en-US" sz="3200" b="1" dirty="0">
                <a:latin typeface="Tahoma" pitchFamily="34" charset="0"/>
                <a:ea typeface="Tahoma" panose="020B0604030504040204" pitchFamily="34" charset="0"/>
                <a:cs typeface="Tahoma" panose="020B0604030504040204" pitchFamily="34" charset="0"/>
              </a:rPr>
              <a:t>Web </a:t>
            </a:r>
            <a:r>
              <a:rPr lang="en-US" altLang="en-US" sz="3200" b="1" dirty="0" smtClean="0">
                <a:latin typeface="Tahoma" pitchFamily="34" charset="0"/>
                <a:ea typeface="Tahoma" panose="020B0604030504040204" pitchFamily="34" charset="0"/>
                <a:cs typeface="Tahoma" panose="020B0604030504040204" pitchFamily="34" charset="0"/>
              </a:rPr>
              <a:t>Conferencing </a:t>
            </a:r>
            <a:r>
              <a:rPr lang="en-US" altLang="en-US" sz="3200" b="1" dirty="0" smtClean="0">
                <a:solidFill>
                  <a:srgbClr val="FF0000"/>
                </a:solidFill>
                <a:latin typeface="Tahoma" pitchFamily="34" charset="0"/>
                <a:ea typeface="Tahoma" panose="020B0604030504040204" pitchFamily="34" charset="0"/>
                <a:cs typeface="Tahoma" panose="020B0604030504040204" pitchFamily="34" charset="0"/>
              </a:rPr>
              <a:t>(Feb/May 2015)</a:t>
            </a:r>
            <a:r>
              <a:rPr lang="en-US" altLang="en-US" sz="3200" b="1" dirty="0" smtClean="0">
                <a:latin typeface="Tahoma" pitchFamily="34" charset="0"/>
                <a:ea typeface="Tahoma" panose="020B0604030504040204" pitchFamily="34" charset="0"/>
                <a:cs typeface="Tahoma" panose="020B0604030504040204" pitchFamily="34" charset="0"/>
              </a:rPr>
              <a:t/>
            </a:r>
            <a:br>
              <a:rPr lang="en-US" altLang="en-US" sz="3200" b="1" dirty="0" smtClean="0">
                <a:latin typeface="Tahoma"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Sync Chat in Adobe Connect with students in Kazakhstan about language learning</a:t>
            </a:r>
            <a:r>
              <a:rPr lang="en-US" altLang="en-US" sz="3600" b="1" dirty="0">
                <a:latin typeface="Tahoma" panose="020B0604030504040204" pitchFamily="34" charset="0"/>
                <a:ea typeface="Tahoma" panose="020B0604030504040204" pitchFamily="34" charset="0"/>
                <a:cs typeface="Tahoma" panose="020B0604030504040204" pitchFamily="34" charset="0"/>
              </a:rPr>
              <a:t/>
            </a:r>
            <a:br>
              <a:rPr lang="en-US" altLang="en-US" sz="3600" b="1" dirty="0">
                <a:latin typeface="Tahoma" panose="020B0604030504040204" pitchFamily="34" charset="0"/>
                <a:ea typeface="Tahoma" panose="020B0604030504040204" pitchFamily="34" charset="0"/>
                <a:cs typeface="Tahoma" panose="020B0604030504040204" pitchFamily="34" charset="0"/>
              </a:rPr>
            </a:br>
            <a:r>
              <a:rPr lang="en-US" altLang="en-US" sz="2700" b="1" dirty="0">
                <a:latin typeface="Tahoma" panose="020B0604030504040204" pitchFamily="34" charset="0"/>
                <a:ea typeface="Tahoma" panose="020B0604030504040204" pitchFamily="34" charset="0"/>
                <a:cs typeface="Tahoma" panose="020B0604030504040204" pitchFamily="34" charset="0"/>
              </a:rPr>
              <a:t>(Adobe Connect, Jabber, </a:t>
            </a:r>
            <a:r>
              <a:rPr lang="en-US" altLang="en-US" sz="2700" b="1" dirty="0" err="1">
                <a:latin typeface="Tahoma" panose="020B0604030504040204" pitchFamily="34" charset="0"/>
                <a:ea typeface="Tahoma" panose="020B0604030504040204" pitchFamily="34" charset="0"/>
                <a:cs typeface="Tahoma" panose="020B0604030504040204" pitchFamily="34" charset="0"/>
              </a:rPr>
              <a:t>iMeet</a:t>
            </a:r>
            <a:r>
              <a:rPr lang="en-US" altLang="en-US" sz="2700" b="1" dirty="0">
                <a:latin typeface="Tahoma" panose="020B0604030504040204" pitchFamily="34" charset="0"/>
                <a:ea typeface="Tahoma" panose="020B0604030504040204" pitchFamily="34" charset="0"/>
                <a:cs typeface="Tahoma" panose="020B0604030504040204" pitchFamily="34" charset="0"/>
              </a:rPr>
              <a:t>, GoToMeeting, etc.)</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645" y="2841652"/>
            <a:ext cx="8534400" cy="3733800"/>
          </a:xfrm>
          <a:prstGeom prst="rect">
            <a:avLst/>
          </a:prstGeom>
        </p:spPr>
      </p:pic>
    </p:spTree>
    <p:extLst>
      <p:ext uri="{BB962C8B-B14F-4D97-AF65-F5344CB8AC3E}">
        <p14:creationId xmlns:p14="http://schemas.microsoft.com/office/powerpoint/2010/main" val="13427200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8</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Expert Interviews and Discussions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dirty="0" smtClean="0"/>
              <a:t>	</a:t>
            </a:r>
            <a:r>
              <a:rPr lang="en-US" b="1" dirty="0" smtClean="0">
                <a:latin typeface="Tahoma" panose="020B0604030504040204" pitchFamily="34" charset="0"/>
                <a:ea typeface="Tahoma" panose="020B0604030504040204" pitchFamily="34" charset="0"/>
                <a:cs typeface="Tahoma" panose="020B0604030504040204" pitchFamily="34" charset="0"/>
              </a:rPr>
              <a:t>Students </a:t>
            </a:r>
            <a:r>
              <a:rPr lang="en-US" b="1" dirty="0">
                <a:latin typeface="Tahoma" panose="020B0604030504040204" pitchFamily="34" charset="0"/>
                <a:ea typeface="Tahoma" panose="020B0604030504040204" pitchFamily="34" charset="0"/>
                <a:cs typeface="Tahoma" panose="020B0604030504040204" pitchFamily="34" charset="0"/>
              </a:rPr>
              <a:t>might read the biography or resume of the guest as well as available articles, books, and other resources about this person. Next, the guest might respond to questions from the class based on these resources.</a:t>
            </a:r>
          </a:p>
        </p:txBody>
      </p:sp>
      <p:pic>
        <p:nvPicPr>
          <p:cNvPr id="9" name="Picture 8"/>
          <p:cNvPicPr>
            <a:picLocks noChangeAspect="1"/>
          </p:cNvPicPr>
          <p:nvPr/>
        </p:nvPicPr>
        <p:blipFill rotWithShape="1">
          <a:blip r:embed="rId2"/>
          <a:srcRect t="13131" r="77924" b="53313"/>
          <a:stretch/>
        </p:blipFill>
        <p:spPr>
          <a:xfrm>
            <a:off x="6965891" y="4413854"/>
            <a:ext cx="2510204" cy="2444146"/>
          </a:xfrm>
          <a:prstGeom prst="rect">
            <a:avLst/>
          </a:prstGeom>
        </p:spPr>
      </p:pic>
      <p:pic>
        <p:nvPicPr>
          <p:cNvPr id="10" name="Picture 9"/>
          <p:cNvPicPr>
            <a:picLocks noChangeAspect="1"/>
          </p:cNvPicPr>
          <p:nvPr/>
        </p:nvPicPr>
        <p:blipFill rotWithShape="1">
          <a:blip r:embed="rId3"/>
          <a:srcRect l="980" t="13772" r="76475" b="52563"/>
          <a:stretch/>
        </p:blipFill>
        <p:spPr>
          <a:xfrm>
            <a:off x="4374174" y="4432106"/>
            <a:ext cx="2350105" cy="2247925"/>
          </a:xfrm>
          <a:prstGeom prst="rect">
            <a:avLst/>
          </a:prstGeom>
        </p:spPr>
      </p:pic>
    </p:spTree>
    <p:extLst>
      <p:ext uri="{BB962C8B-B14F-4D97-AF65-F5344CB8AC3E}">
        <p14:creationId xmlns:p14="http://schemas.microsoft.com/office/powerpoint/2010/main" val="14483934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11 to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June 9,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Future Trends Forum with Bryan Alexander </a:t>
            </a:r>
            <a:r>
              <a:rPr lang="en-US" sz="1100" dirty="0">
                <a:latin typeface="Tahoma" panose="020B0604030504040204" pitchFamily="34" charset="0"/>
                <a:ea typeface="Tahoma" panose="020B0604030504040204" pitchFamily="34" charset="0"/>
                <a:cs typeface="Tahoma" panose="020B0604030504040204" pitchFamily="34" charset="0"/>
              </a:rPr>
              <a:t/>
            </a:r>
            <a:br>
              <a:rPr lang="en-US" sz="1100"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http://www.shindig.com/event/FTF</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3"/>
              </a:rPr>
              <a:t>http://</a:t>
            </a:r>
            <a:r>
              <a:rPr lang="en-US" sz="1400" b="1" dirty="0" smtClean="0">
                <a:latin typeface="Tahoma" panose="020B0604030504040204" pitchFamily="34" charset="0"/>
                <a:ea typeface="Tahoma" panose="020B0604030504040204" pitchFamily="34" charset="0"/>
                <a:cs typeface="Tahoma" panose="020B0604030504040204" pitchFamily="34" charset="0"/>
                <a:hlinkClick r:id="rId3"/>
              </a:rPr>
              <a:t>events.shindig.com/event/series/splash/64</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4"/>
          <a:srcRect l="3272" t="14272" r="3737" b="4172"/>
          <a:stretch/>
        </p:blipFill>
        <p:spPr>
          <a:xfrm>
            <a:off x="3375659" y="2677511"/>
            <a:ext cx="5471161" cy="4103370"/>
          </a:xfrm>
          <a:prstGeom prst="rect">
            <a:avLst/>
          </a:prstGeom>
        </p:spPr>
      </p:pic>
      <p:pic>
        <p:nvPicPr>
          <p:cNvPr id="2" name="Picture 1"/>
          <p:cNvPicPr>
            <a:picLocks noChangeAspect="1"/>
          </p:cNvPicPr>
          <p:nvPr/>
        </p:nvPicPr>
        <p:blipFill rotWithShape="1">
          <a:blip r:embed="rId5"/>
          <a:srcRect l="435" t="10555" r="339" b="2749"/>
          <a:stretch/>
        </p:blipFill>
        <p:spPr>
          <a:xfrm>
            <a:off x="2510149" y="2381657"/>
            <a:ext cx="7835928" cy="4476343"/>
          </a:xfrm>
          <a:prstGeom prst="rect">
            <a:avLst/>
          </a:prstGeom>
        </p:spPr>
      </p:pic>
    </p:spTree>
    <p:extLst>
      <p:ext uri="{BB962C8B-B14F-4D97-AF65-F5344CB8AC3E}">
        <p14:creationId xmlns:p14="http://schemas.microsoft.com/office/powerpoint/2010/main" val="181767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52750" y="457200"/>
            <a:ext cx="6572250" cy="2514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28, 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0070C0"/>
                </a:solidFill>
                <a:latin typeface="Tahoma" panose="020B0604030504040204" pitchFamily="34" charset="0"/>
                <a:cs typeface="Tahoma" panose="020B0604030504040204" pitchFamily="34" charset="0"/>
              </a:rPr>
              <a:t>Communities</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Shindig, Video Chat Tool</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Future Trends Forum (with Bryan Alexander)</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2"/>
              </a:rPr>
              <a:t>https://bryanalexander.org/</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endParaRPr lang="en-US" sz="675" b="1"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3"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t="14876" r="-218"/>
          <a:stretch/>
        </p:blipFill>
        <p:spPr bwMode="auto">
          <a:xfrm>
            <a:off x="2097028" y="3200369"/>
            <a:ext cx="8077119" cy="365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010"/>
          <p:cNvPicPr>
            <a:picLocks noChangeAspect="1" noChangeArrowheads="1"/>
          </p:cNvPicPr>
          <p:nvPr/>
        </p:nvPicPr>
        <p:blipFill rotWithShape="1">
          <a:blip r:embed="rId4">
            <a:extLst>
              <a:ext uri="{28A0092B-C50C-407E-A947-70E740481C1C}">
                <a14:useLocalDpi xmlns:a14="http://schemas.microsoft.com/office/drawing/2010/main" val="0"/>
              </a:ext>
            </a:extLst>
          </a:blip>
          <a:srcRect t="13970"/>
          <a:stretch/>
        </p:blipFill>
        <p:spPr bwMode="auto">
          <a:xfrm>
            <a:off x="2097027" y="3216344"/>
            <a:ext cx="7938223" cy="364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image002"/>
          <p:cNvPicPr>
            <a:picLocks noChangeAspect="1" noChangeArrowheads="1"/>
          </p:cNvPicPr>
          <p:nvPr/>
        </p:nvPicPr>
        <p:blipFill rotWithShape="1">
          <a:blip r:embed="rId5">
            <a:extLst>
              <a:ext uri="{28A0092B-C50C-407E-A947-70E740481C1C}">
                <a14:useLocalDpi xmlns:a14="http://schemas.microsoft.com/office/drawing/2010/main" val="0"/>
              </a:ext>
            </a:extLst>
          </a:blip>
          <a:srcRect t="13486" r="583"/>
          <a:stretch/>
        </p:blipFill>
        <p:spPr bwMode="auto">
          <a:xfrm>
            <a:off x="2097025" y="3074584"/>
            <a:ext cx="8196902" cy="379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6"/>
          <a:srcRect l="22441" t="29686" r="22580" b="15159"/>
          <a:stretch/>
        </p:blipFill>
        <p:spPr>
          <a:xfrm>
            <a:off x="2097024" y="3074584"/>
            <a:ext cx="4821382" cy="3640636"/>
          </a:xfrm>
          <a:prstGeom prst="rect">
            <a:avLst/>
          </a:prstGeom>
        </p:spPr>
      </p:pic>
      <p:pic>
        <p:nvPicPr>
          <p:cNvPr id="8" name="Picture 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t="17861" r="-426"/>
          <a:stretch/>
        </p:blipFill>
        <p:spPr bwMode="auto">
          <a:xfrm>
            <a:off x="1735905" y="3103953"/>
            <a:ext cx="8660466" cy="374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005"/>
          <p:cNvPicPr>
            <a:picLocks noChangeAspect="1" noChangeArrowheads="1"/>
          </p:cNvPicPr>
          <p:nvPr/>
        </p:nvPicPr>
        <p:blipFill rotWithShape="1">
          <a:blip r:embed="rId8">
            <a:extLst>
              <a:ext uri="{28A0092B-C50C-407E-A947-70E740481C1C}">
                <a14:useLocalDpi xmlns:a14="http://schemas.microsoft.com/office/drawing/2010/main" val="0"/>
              </a:ext>
            </a:extLst>
          </a:blip>
          <a:srcRect l="-1" t="17299" r="-1499"/>
          <a:stretch/>
        </p:blipFill>
        <p:spPr bwMode="auto">
          <a:xfrm>
            <a:off x="1735905" y="2876323"/>
            <a:ext cx="9128959" cy="396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3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9753" y="92467"/>
            <a:ext cx="9534418" cy="1408375"/>
          </a:xfrm>
        </p:spPr>
        <p:txBody>
          <a:bodyPr>
            <a:normAutofit/>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1,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dirty="0"/>
              <a:t/>
            </a:r>
            <a:br>
              <a:rPr lang="en-US" dirty="0"/>
            </a:br>
            <a:r>
              <a:rPr lang="en-US" sz="2700" b="1" dirty="0" smtClean="0">
                <a:latin typeface="Tahoma" panose="020B0604030504040204" pitchFamily="34" charset="0"/>
                <a:ea typeface="Tahoma" panose="020B0604030504040204" pitchFamily="34" charset="0"/>
                <a:cs typeface="Tahoma" panose="020B0604030504040204" pitchFamily="34" charset="0"/>
              </a:rPr>
              <a:t>Tarleton State University, Dr. Credence Baker, </a:t>
            </a:r>
            <a:r>
              <a:rPr lang="en-US" sz="2700" b="1" dirty="0">
                <a:latin typeface="Tahoma" panose="020B0604030504040204" pitchFamily="34" charset="0"/>
                <a:ea typeface="Tahoma" panose="020B0604030504040204" pitchFamily="34" charset="0"/>
                <a:cs typeface="Tahoma" panose="020B0604030504040204" pitchFamily="34" charset="0"/>
              </a:rPr>
              <a:t>Zoom</a:t>
            </a:r>
            <a:endParaRPr lang="en-US" sz="1200" dirty="0"/>
          </a:p>
        </p:txBody>
      </p:sp>
      <p:pic>
        <p:nvPicPr>
          <p:cNvPr id="2050"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85" y="1500842"/>
            <a:ext cx="7592644" cy="535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686" y="1813898"/>
            <a:ext cx="3567314" cy="28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184" y="1500842"/>
            <a:ext cx="7462203" cy="526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9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Title 1"/>
          <p:cNvSpPr>
            <a:spLocks noGrp="1"/>
          </p:cNvSpPr>
          <p:nvPr>
            <p:ph type="title"/>
          </p:nvPr>
        </p:nvSpPr>
        <p:spPr>
          <a:xfrm>
            <a:off x="1905000" y="762000"/>
            <a:ext cx="8382000" cy="1600200"/>
          </a:xfrm>
        </p:spPr>
        <p:txBody>
          <a:bodyPr/>
          <a:lstStyle/>
          <a:p>
            <a:r>
              <a:rPr lang="en-US" altLang="en-US" sz="3200" b="1" dirty="0">
                <a:latin typeface="Tahoma" panose="020B0604030504040204" pitchFamily="34" charset="0"/>
                <a:cs typeface="Tahoma" panose="020B0604030504040204" pitchFamily="34" charset="0"/>
              </a:rPr>
              <a:t>The Problem with Learning Technology</a:t>
            </a:r>
            <a:r>
              <a:rPr lang="en-US" altLang="en-US" sz="2400" b="1" dirty="0">
                <a:latin typeface="Tahoma" panose="020B0604030504040204" pitchFamily="34" charset="0"/>
                <a:cs typeface="Tahoma" panose="020B0604030504040204" pitchFamily="34" charset="0"/>
              </a:rPr>
              <a:t/>
            </a:r>
            <a:br>
              <a:rPr lang="en-US" altLang="en-US" sz="24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rPr>
              <a:t>Karen Wilcox, November 7, 2014, Chronicle of Higher Education</a:t>
            </a:r>
            <a:br>
              <a:rPr lang="en-US" altLang="en-US" sz="1800" b="1" dirty="0">
                <a:latin typeface="Tahoma" panose="020B0604030504040204" pitchFamily="34" charset="0"/>
                <a:cs typeface="Tahoma" panose="020B0604030504040204" pitchFamily="34" charset="0"/>
              </a:rPr>
            </a:br>
            <a:r>
              <a:rPr lang="en-US" altLang="en-US" sz="900" b="1" dirty="0">
                <a:latin typeface="Tahoma" panose="020B0604030504040204" pitchFamily="34" charset="0"/>
                <a:cs typeface="Tahoma" panose="020B0604030504040204" pitchFamily="34" charset="0"/>
                <a:hlinkClick r:id="rId2"/>
              </a:rPr>
              <a:t>https://chroniclevitae.com/news/792-the-problem-with-learning-technology?cid=at&amp;utm_source=at&amp;utm_medium=en</a:t>
            </a:r>
            <a:r>
              <a:rPr lang="en-US" altLang="en-US" sz="900" b="1" dirty="0">
                <a:latin typeface="Tahoma" panose="020B0604030504040204" pitchFamily="34" charset="0"/>
                <a:cs typeface="Tahoma" panose="020B0604030504040204" pitchFamily="34" charset="0"/>
              </a:rPr>
              <a:t> </a:t>
            </a:r>
          </a:p>
        </p:txBody>
      </p:sp>
      <p:pic>
        <p:nvPicPr>
          <p:cNvPr id="9830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156" y="2514600"/>
            <a:ext cx="89296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2040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itle 1"/>
          <p:cNvSpPr>
            <a:spLocks noGrp="1"/>
          </p:cNvSpPr>
          <p:nvPr>
            <p:ph type="title"/>
          </p:nvPr>
        </p:nvSpPr>
        <p:spPr>
          <a:xfrm>
            <a:off x="1981200" y="274638"/>
            <a:ext cx="8382000" cy="1554162"/>
          </a:xfrm>
        </p:spPr>
        <p:txBody>
          <a:bodyPr/>
          <a:lstStyle/>
          <a:p>
            <a:r>
              <a:rPr lang="en-US" sz="2800" b="1" dirty="0">
                <a:latin typeface="Tahoma" panose="020B0604030504040204" pitchFamily="34" charset="0"/>
                <a:cs typeface="Tahoma" panose="020B0604030504040204" pitchFamily="34" charset="0"/>
              </a:rPr>
              <a:t>Videoconferencing (first demo in 1964 at the World’s Fair; use increased in 2003)</a:t>
            </a:r>
            <a:r>
              <a:rPr lang="en-US" sz="1400" b="1" dirty="0">
                <a:latin typeface="Tahoma" panose="020B0604030504040204" pitchFamily="34" charset="0"/>
                <a:cs typeface="Tahoma" panose="020B0604030504040204" pitchFamily="34" charset="0"/>
              </a:rPr>
              <a:t/>
            </a:r>
            <a:br>
              <a:rPr lang="en-US" sz="1400" b="1" dirty="0">
                <a:latin typeface="Tahoma" panose="020B0604030504040204" pitchFamily="34" charset="0"/>
                <a:cs typeface="Tahoma" panose="020B0604030504040204" pitchFamily="34" charset="0"/>
              </a:rPr>
            </a:br>
            <a:r>
              <a:rPr lang="en-US" sz="1400" b="1" dirty="0">
                <a:latin typeface="Tahoma" panose="020B0604030504040204" pitchFamily="34" charset="0"/>
                <a:cs typeface="Tahoma" panose="020B0604030504040204" pitchFamily="34" charset="0"/>
              </a:rPr>
              <a:t>Tablets Rock On: Education Tech Through The Ages, Information Week, February 26, 2013</a:t>
            </a:r>
            <a:br>
              <a:rPr lang="en-US" sz="1400" b="1" dirty="0">
                <a:latin typeface="Tahoma" panose="020B0604030504040204" pitchFamily="34" charset="0"/>
                <a:cs typeface="Tahoma" panose="020B0604030504040204" pitchFamily="34" charset="0"/>
              </a:rPr>
            </a:br>
            <a:r>
              <a:rPr lang="en-US" sz="800" b="1" dirty="0">
                <a:latin typeface="Tahoma" panose="020B0604030504040204" pitchFamily="34" charset="0"/>
                <a:cs typeface="Tahoma" panose="020B0604030504040204" pitchFamily="34" charset="0"/>
                <a:hlinkClick r:id="rId2"/>
              </a:rPr>
              <a:t>http://www.informationweek.com/education/instructional-it/blended-learning-improves-test-scores-st/240159840</a:t>
            </a:r>
            <a:endParaRPr lang="en-US" sz="800" dirty="0">
              <a:latin typeface="Tahoma" panose="020B0604030504040204" pitchFamily="34" charset="0"/>
              <a:cs typeface="Tahoma" panose="020B0604030504040204" pitchFamily="34" charset="0"/>
            </a:endParaRPr>
          </a:p>
        </p:txBody>
      </p:sp>
      <p:pic>
        <p:nvPicPr>
          <p:cNvPr id="419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2057400"/>
            <a:ext cx="78533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5463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descr="image048"/>
          <p:cNvPicPr>
            <a:picLocks noChangeAspect="1" noChangeArrowheads="1"/>
          </p:cNvPicPr>
          <p:nvPr/>
        </p:nvPicPr>
        <p:blipFill rotWithShape="1">
          <a:blip r:embed="rId2">
            <a:extLst>
              <a:ext uri="{28A0092B-C50C-407E-A947-70E740481C1C}">
                <a14:useLocalDpi xmlns:a14="http://schemas.microsoft.com/office/drawing/2010/main" val="0"/>
              </a:ext>
            </a:extLst>
          </a:blip>
          <a:srcRect t="22190" r="25627"/>
          <a:stretch/>
        </p:blipFill>
        <p:spPr bwMode="auto">
          <a:xfrm>
            <a:off x="1600200" y="1827054"/>
            <a:ext cx="9067800" cy="502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7675" y="410839"/>
            <a:ext cx="8229600" cy="1143000"/>
          </a:xfrm>
        </p:spPr>
        <p:txBody>
          <a:bodyPr>
            <a:normAutofit fontScale="90000"/>
          </a:bodyPr>
          <a:lstStyle/>
          <a:p>
            <a:r>
              <a:rPr lang="en-US" altLang="en-US" sz="4000" b="1" dirty="0" smtClean="0">
                <a:latin typeface="Tahoma" pitchFamily="34" charset="0"/>
                <a:ea typeface="SimSun" pitchFamily="2" charset="-122"/>
                <a:cs typeface="Tahoma" pitchFamily="34" charset="0"/>
              </a:rPr>
              <a:t>Guest </a:t>
            </a:r>
            <a:r>
              <a:rPr lang="en-US" altLang="en-US" sz="4000" b="1" dirty="0">
                <a:latin typeface="Tahoma" pitchFamily="34" charset="0"/>
                <a:ea typeface="SimSun" pitchFamily="2" charset="-122"/>
                <a:cs typeface="Tahoma" pitchFamily="34" charset="0"/>
              </a:rPr>
              <a:t>Chats </a:t>
            </a:r>
            <a:r>
              <a:rPr lang="en-US" altLang="en-US" sz="4000" b="1" dirty="0" smtClean="0">
                <a:latin typeface="Tahoma" pitchFamily="34" charset="0"/>
                <a:ea typeface="SimSun" pitchFamily="2" charset="-122"/>
                <a:cs typeface="Tahoma" pitchFamily="34" charset="0"/>
              </a:rPr>
              <a:t>(in Adobe Connect)</a:t>
            </a:r>
            <a:br>
              <a:rPr lang="en-US" altLang="en-US" sz="4000" b="1" dirty="0" smtClean="0">
                <a:latin typeface="Tahoma" pitchFamily="34" charset="0"/>
                <a:ea typeface="SimSun" pitchFamily="2" charset="-122"/>
                <a:cs typeface="Tahoma" pitchFamily="34" charset="0"/>
              </a:rPr>
            </a:br>
            <a:r>
              <a:rPr lang="en-US" altLang="en-US" sz="2000" b="1" dirty="0" smtClean="0">
                <a:latin typeface="Tahoma" pitchFamily="34" charset="0"/>
                <a:ea typeface="SimSun" pitchFamily="2" charset="-122"/>
                <a:cs typeface="Tahoma" pitchFamily="34" charset="0"/>
              </a:rPr>
              <a:t>(</a:t>
            </a:r>
            <a:r>
              <a:rPr lang="en-US" altLang="en-US" sz="2000" b="1" dirty="0">
                <a:latin typeface="Tahoma" pitchFamily="34" charset="0"/>
                <a:ea typeface="SimSun" pitchFamily="2" charset="-122"/>
                <a:cs typeface="Tahoma" pitchFamily="34" charset="0"/>
              </a:rPr>
              <a:t>e.g., </a:t>
            </a:r>
            <a:r>
              <a:rPr lang="en-US" sz="2000" b="1" dirty="0">
                <a:latin typeface="Tahoma" panose="020B0604030504040204" pitchFamily="34" charset="0"/>
                <a:ea typeface="Tahoma" panose="020B0604030504040204" pitchFamily="34" charset="0"/>
                <a:cs typeface="Tahoma" panose="020B0604030504040204" pitchFamily="34" charset="0"/>
              </a:rPr>
              <a:t>Emily Hixon, January 20, 2015)</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p:cNvPicPr>
            <a:picLocks noChangeAspect="1"/>
          </p:cNvPicPr>
          <p:nvPr/>
        </p:nvPicPr>
        <p:blipFill rotWithShape="1">
          <a:blip r:embed="rId4"/>
          <a:srcRect l="32821" t="6347" r="17448" b="21717"/>
          <a:stretch/>
        </p:blipFill>
        <p:spPr>
          <a:xfrm>
            <a:off x="3352800" y="1814697"/>
            <a:ext cx="7315200" cy="4974336"/>
          </a:xfrm>
          <a:prstGeom prst="rect">
            <a:avLst/>
          </a:prstGeom>
        </p:spPr>
      </p:pic>
      <p:pic>
        <p:nvPicPr>
          <p:cNvPr id="5" name="Picture 4"/>
          <p:cNvPicPr>
            <a:picLocks noChangeAspect="1"/>
          </p:cNvPicPr>
          <p:nvPr/>
        </p:nvPicPr>
        <p:blipFill rotWithShape="1">
          <a:blip r:embed="rId5"/>
          <a:srcRect t="21032" r="15587" b="-1"/>
          <a:stretch/>
        </p:blipFill>
        <p:spPr>
          <a:xfrm>
            <a:off x="1600201" y="1981201"/>
            <a:ext cx="9076765" cy="4528715"/>
          </a:xfrm>
          <a:prstGeom prst="rect">
            <a:avLst/>
          </a:prstGeom>
        </p:spPr>
      </p:pic>
      <p:pic>
        <p:nvPicPr>
          <p:cNvPr id="6" name="Picture 3"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732363"/>
            <a:ext cx="8477462" cy="477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image008"/>
          <p:cNvPicPr>
            <a:picLocks noChangeAspect="1" noChangeArrowheads="1"/>
          </p:cNvPicPr>
          <p:nvPr/>
        </p:nvPicPr>
        <p:blipFill rotWithShape="1">
          <a:blip r:embed="rId7">
            <a:extLst>
              <a:ext uri="{28A0092B-C50C-407E-A947-70E740481C1C}">
                <a14:useLocalDpi xmlns:a14="http://schemas.microsoft.com/office/drawing/2010/main" val="0"/>
              </a:ext>
            </a:extLst>
          </a:blip>
          <a:srcRect r="716" b="18061"/>
          <a:stretch/>
        </p:blipFill>
        <p:spPr bwMode="auto">
          <a:xfrm>
            <a:off x="3124200" y="1732362"/>
            <a:ext cx="7634114" cy="501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a:blip r:embed="rId8">
            <a:extLst>
              <a:ext uri="{28A0092B-C50C-407E-A947-70E740481C1C}">
                <a14:useLocalDpi xmlns:a14="http://schemas.microsoft.com/office/drawing/2010/main" val="0"/>
              </a:ext>
            </a:extLst>
          </a:blip>
          <a:srcRect t="18500" r="31145" b="17796"/>
          <a:stretch>
            <a:fillRect/>
          </a:stretch>
        </p:blipFill>
        <p:spPr bwMode="auto">
          <a:xfrm>
            <a:off x="1997373" y="1792388"/>
            <a:ext cx="8763000" cy="4959135"/>
          </a:xfrm>
          <a:prstGeom prst="rect">
            <a:avLst/>
          </a:prstGeom>
          <a:noFill/>
          <a:ln>
            <a:noFill/>
          </a:ln>
        </p:spPr>
      </p:pic>
      <p:pic>
        <p:nvPicPr>
          <p:cNvPr id="11" name="Picture 1" descr="image003"/>
          <p:cNvPicPr>
            <a:picLocks noChangeAspect="1" noChangeArrowheads="1"/>
          </p:cNvPicPr>
          <p:nvPr/>
        </p:nvPicPr>
        <p:blipFill rotWithShape="1">
          <a:blip r:embed="rId9">
            <a:extLst>
              <a:ext uri="{28A0092B-C50C-407E-A947-70E740481C1C}">
                <a14:useLocalDpi xmlns:a14="http://schemas.microsoft.com/office/drawing/2010/main" val="0"/>
              </a:ext>
            </a:extLst>
          </a:blip>
          <a:srcRect t="2198" r="25565"/>
          <a:stretch/>
        </p:blipFill>
        <p:spPr bwMode="auto">
          <a:xfrm>
            <a:off x="1671341" y="1833554"/>
            <a:ext cx="90138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5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507" y="196554"/>
            <a:ext cx="10952861" cy="2033898"/>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Discuss Course Requirements</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R511 Chat with Charlie Reigeluth</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image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393" y="2133359"/>
            <a:ext cx="6490531" cy="454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724" y="2073612"/>
            <a:ext cx="6553200" cy="460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5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508" y="339047"/>
            <a:ext cx="10965919" cy="1437514"/>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pring,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Guest Expert Chat (R511) in Zoom</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Weekly R511 Chat (e.g., Mike Molenda, Insung Jung, etc.)</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209801"/>
            <a:ext cx="660017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004" y="2043162"/>
            <a:ext cx="6828473" cy="479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7004" y="1971645"/>
            <a:ext cx="6934200" cy="486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7004" y="2138768"/>
            <a:ext cx="6629400" cy="465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image0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7003" y="2023179"/>
            <a:ext cx="6828473" cy="479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image0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4995" y="2010206"/>
            <a:ext cx="6926209" cy="485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image0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1279" y="1942157"/>
            <a:ext cx="70199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mage0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8682" y="2051704"/>
            <a:ext cx="6820516" cy="478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image0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4994" y="1977624"/>
            <a:ext cx="6765097" cy="474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8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39" y="-1"/>
            <a:ext cx="8606491" cy="1712993"/>
          </a:xfrm>
        </p:spPr>
        <p:txBody>
          <a:bodyPr>
            <a:normAutofit/>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8, 2016</a:t>
            </a:r>
            <a:r>
              <a:rPr lang="en-US" sz="2000" dirty="0" smtClean="0"/>
              <a:t/>
            </a:r>
            <a:br>
              <a:rPr lang="en-US" sz="2000" dirty="0" smtClean="0"/>
            </a:br>
            <a:r>
              <a:rPr lang="en-US" sz="2700" b="1" dirty="0" smtClean="0">
                <a:latin typeface="Tahoma" panose="020B0604030504040204" pitchFamily="34" charset="0"/>
                <a:ea typeface="Tahoma" panose="020B0604030504040204" pitchFamily="34" charset="0"/>
                <a:cs typeface="Tahoma" panose="020B0604030504040204" pitchFamily="34" charset="0"/>
              </a:rPr>
              <a:t>Book </a:t>
            </a:r>
            <a:r>
              <a:rPr lang="en-US" sz="2700" b="1" dirty="0">
                <a:latin typeface="Tahoma" panose="020B0604030504040204" pitchFamily="34" charset="0"/>
                <a:ea typeface="Tahoma" panose="020B0604030504040204" pitchFamily="34" charset="0"/>
                <a:cs typeface="Tahoma" panose="020B0604030504040204" pitchFamily="34" charset="0"/>
              </a:rPr>
              <a:t>A</a:t>
            </a:r>
            <a:r>
              <a:rPr lang="en-US" sz="2700" b="1" dirty="0" smtClean="0">
                <a:latin typeface="Tahoma" panose="020B0604030504040204" pitchFamily="34" charset="0"/>
                <a:ea typeface="Tahoma" panose="020B0604030504040204" pitchFamily="34" charset="0"/>
                <a:cs typeface="Tahoma" panose="020B0604030504040204" pitchFamily="34" charset="0"/>
              </a:rPr>
              <a:t>uthor Chats (R511)</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R</a:t>
            </a:r>
            <a:r>
              <a:rPr lang="en-US" sz="2700" b="1" dirty="0" smtClean="0">
                <a:latin typeface="Tahoma" panose="020B0604030504040204" pitchFamily="34" charset="0"/>
                <a:ea typeface="Tahoma" panose="020B0604030504040204" pitchFamily="34" charset="0"/>
                <a:cs typeface="Tahoma" panose="020B0604030504040204" pitchFamily="34" charset="0"/>
              </a:rPr>
              <a:t>obert (Bob) Reiser, Florida State, </a:t>
            </a:r>
            <a:r>
              <a:rPr lang="en-US" sz="2700" b="1" dirty="0">
                <a:latin typeface="Tahoma" panose="020B0604030504040204" pitchFamily="34" charset="0"/>
                <a:ea typeface="Tahoma" panose="020B0604030504040204" pitchFamily="34" charset="0"/>
                <a:cs typeface="Tahoma" panose="020B0604030504040204" pitchFamily="34" charset="0"/>
              </a:rPr>
              <a:t>Zoom</a:t>
            </a:r>
            <a:endParaRPr lang="en-US" sz="1200" dirty="0"/>
          </a:p>
        </p:txBody>
      </p:sp>
      <p:pic>
        <p:nvPicPr>
          <p:cNvPr id="5122" name="Picture 10" descr="image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709" y="1790700"/>
            <a:ext cx="72199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image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709" y="1712992"/>
            <a:ext cx="7333308" cy="514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15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9. Expert Life Stories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589316"/>
            <a:ext cx="10672468" cy="3216728"/>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might detail different stories or situations that he or she has encountered related to a certain topic of the class. Students in the class can comment on them and ask questions as needed.</a:t>
            </a:r>
          </a:p>
        </p:txBody>
      </p:sp>
      <p:pic>
        <p:nvPicPr>
          <p:cNvPr id="8" name="Picture 1" descr="image003"/>
          <p:cNvPicPr>
            <a:picLocks noChangeAspect="1" noChangeArrowheads="1"/>
          </p:cNvPicPr>
          <p:nvPr/>
        </p:nvPicPr>
        <p:blipFill>
          <a:blip r:embed="rId2" cstate="print"/>
          <a:srcRect/>
          <a:stretch>
            <a:fillRect/>
          </a:stretch>
        </p:blipFill>
        <p:spPr bwMode="auto">
          <a:xfrm>
            <a:off x="1607511" y="4207028"/>
            <a:ext cx="4934804" cy="265097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630" t="8571"/>
          <a:stretch>
            <a:fillRect/>
          </a:stretch>
        </p:blipFill>
        <p:spPr bwMode="auto">
          <a:xfrm>
            <a:off x="6868953" y="4209884"/>
            <a:ext cx="4054927" cy="26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4085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10. Expert Session Archive Reviews and Discussions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90641" y="1875512"/>
            <a:ext cx="10458318" cy="3418890"/>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 </a:t>
            </a:r>
            <a:r>
              <a:rPr lang="en-US" b="1" dirty="0">
                <a:latin typeface="Tahoma" panose="020B0604030504040204" pitchFamily="34" charset="0"/>
                <a:ea typeface="Tahoma" panose="020B0604030504040204" pitchFamily="34" charset="0"/>
                <a:cs typeface="Tahoma" panose="020B0604030504040204" pitchFamily="34" charset="0"/>
              </a:rPr>
              <a:t>class might watch one or more guest expert sessions from a previous semester and form discussion groups based on controversial, confusing, or complex aspects of such sessions.</a:t>
            </a:r>
          </a:p>
        </p:txBody>
      </p:sp>
      <p:pic>
        <p:nvPicPr>
          <p:cNvPr id="7" name="Picture 11" descr="image037"/>
          <p:cNvPicPr>
            <a:picLocks noChangeAspect="1" noChangeArrowheads="1"/>
          </p:cNvPicPr>
          <p:nvPr/>
        </p:nvPicPr>
        <p:blipFill rotWithShape="1">
          <a:blip r:embed="rId2">
            <a:extLst>
              <a:ext uri="{28A0092B-C50C-407E-A947-70E740481C1C}">
                <a14:useLocalDpi xmlns:a14="http://schemas.microsoft.com/office/drawing/2010/main" val="0"/>
              </a:ext>
            </a:extLst>
          </a:blip>
          <a:srcRect l="1121" t="22175" r="25582" b="13970"/>
          <a:stretch/>
        </p:blipFill>
        <p:spPr bwMode="auto">
          <a:xfrm>
            <a:off x="2885812" y="4029979"/>
            <a:ext cx="6082019" cy="282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9258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a:xfrm>
            <a:off x="1981200" y="473072"/>
            <a:ext cx="8229600" cy="1866900"/>
          </a:xfrm>
        </p:spPr>
        <p:txBody>
          <a:bodyPr/>
          <a:lstStyle/>
          <a:p>
            <a:r>
              <a:rPr lang="en-US" sz="3600" b="1" dirty="0" err="1" smtClean="0">
                <a:solidFill>
                  <a:schemeClr val="tx1"/>
                </a:solidFill>
                <a:latin typeface="Tahoma" panose="020B0604030504040204" pitchFamily="34" charset="0"/>
                <a:cs typeface="Tahoma" panose="020B0604030504040204" pitchFamily="34" charset="0"/>
              </a:rPr>
              <a:t>GETideas</a:t>
            </a:r>
            <a:r>
              <a:rPr lang="en-US" sz="3600" b="1" dirty="0" smtClean="0">
                <a:solidFill>
                  <a:schemeClr val="tx1"/>
                </a:solidFill>
                <a:latin typeface="Tahoma" panose="020B0604030504040204" pitchFamily="34" charset="0"/>
                <a:cs typeface="Tahoma" panose="020B0604030504040204" pitchFamily="34" charset="0"/>
              </a:rPr>
              <a:t> </a:t>
            </a:r>
            <a:r>
              <a:rPr lang="en-US" sz="3600" b="1" dirty="0">
                <a:solidFill>
                  <a:schemeClr val="tx1"/>
                </a:solidFill>
                <a:latin typeface="Tahoma" panose="020B0604030504040204" pitchFamily="34" charset="0"/>
                <a:cs typeface="Tahoma" panose="020B0604030504040204" pitchFamily="34" charset="0"/>
              </a:rPr>
              <a:t>Channel, Cisco </a:t>
            </a:r>
            <a:r>
              <a:rPr lang="en-US" sz="3200" b="1" dirty="0" smtClean="0">
                <a:solidFill>
                  <a:schemeClr val="tx1"/>
                </a:solidFill>
                <a:latin typeface="Tahoma" panose="020B0604030504040204" pitchFamily="34" charset="0"/>
                <a:cs typeface="Tahoma" panose="020B0604030504040204" pitchFamily="34" charset="0"/>
              </a:rPr>
              <a:t/>
            </a:r>
            <a:br>
              <a:rPr lang="en-US" sz="3200" b="1" dirty="0" smtClean="0">
                <a:solidFill>
                  <a:schemeClr val="tx1"/>
                </a:solidFill>
                <a:latin typeface="Tahoma" panose="020B0604030504040204" pitchFamily="34" charset="0"/>
                <a:cs typeface="Tahoma" panose="020B0604030504040204" pitchFamily="34" charset="0"/>
              </a:rPr>
            </a:br>
            <a:r>
              <a:rPr lang="en-US" sz="2400" b="1" dirty="0" smtClean="0">
                <a:solidFill>
                  <a:schemeClr val="tx1"/>
                </a:solidFill>
                <a:latin typeface="Tahoma" panose="020B0604030504040204" pitchFamily="34" charset="0"/>
                <a:cs typeface="Tahoma" panose="020B0604030504040204" pitchFamily="34" charset="0"/>
              </a:rPr>
              <a:t>(</a:t>
            </a:r>
            <a:r>
              <a:rPr lang="en-US" sz="2400" b="1" dirty="0">
                <a:solidFill>
                  <a:schemeClr val="tx1"/>
                </a:solidFill>
                <a:latin typeface="Tahoma" panose="020B0604030504040204" pitchFamily="34" charset="0"/>
                <a:cs typeface="Tahoma" panose="020B0604030504040204" pitchFamily="34" charset="0"/>
              </a:rPr>
              <a:t>Thought Leader Series uploaded to </a:t>
            </a:r>
            <a:r>
              <a:rPr lang="en-US" sz="2400" b="1" dirty="0" err="1">
                <a:solidFill>
                  <a:schemeClr val="tx1"/>
                </a:solidFill>
                <a:latin typeface="Tahoma" panose="020B0604030504040204" pitchFamily="34" charset="0"/>
                <a:cs typeface="Tahoma" panose="020B0604030504040204" pitchFamily="34" charset="0"/>
              </a:rPr>
              <a:t>YouTubEdu</a:t>
            </a:r>
            <a:r>
              <a:rPr lang="en-US" sz="2400" b="1" dirty="0" smtClean="0">
                <a:solidFill>
                  <a:schemeClr val="tx1"/>
                </a:solidFill>
                <a:latin typeface="Tahoma" panose="020B0604030504040204" pitchFamily="34" charset="0"/>
                <a:cs typeface="Tahoma" panose="020B0604030504040204" pitchFamily="34" charset="0"/>
              </a:rPr>
              <a:t>)</a:t>
            </a:r>
            <a:br>
              <a:rPr lang="en-US" sz="2400" b="1" dirty="0" smtClean="0">
                <a:solidFill>
                  <a:schemeClr val="tx1"/>
                </a:solidFill>
                <a:latin typeface="Tahoma" panose="020B0604030504040204" pitchFamily="34" charset="0"/>
                <a:cs typeface="Tahoma" panose="020B0604030504040204" pitchFamily="34" charset="0"/>
              </a:rPr>
            </a:br>
            <a:r>
              <a:rPr lang="en-US" sz="2400" b="1" dirty="0" smtClean="0">
                <a:solidFill>
                  <a:schemeClr val="tx1"/>
                </a:solidFill>
                <a:latin typeface="Tahoma" panose="020B0604030504040204" pitchFamily="34" charset="0"/>
                <a:cs typeface="Tahoma" panose="020B0604030504040204" pitchFamily="34" charset="0"/>
              </a:rPr>
              <a:t>July </a:t>
            </a:r>
            <a:r>
              <a:rPr lang="en-US" sz="2400" b="1" dirty="0">
                <a:solidFill>
                  <a:schemeClr val="tx1"/>
                </a:solidFill>
                <a:latin typeface="Tahoma" panose="020B0604030504040204" pitchFamily="34" charset="0"/>
                <a:cs typeface="Tahoma" panose="020B0604030504040204" pitchFamily="34" charset="0"/>
              </a:rPr>
              <a:t>22, 2011</a:t>
            </a:r>
            <a:endParaRPr lang="en-US" sz="2000" b="1" dirty="0">
              <a:solidFill>
                <a:schemeClr val="tx1"/>
              </a:solidFill>
              <a:latin typeface="Tahoma" panose="020B0604030504040204" pitchFamily="34" charset="0"/>
              <a:cs typeface="Tahoma" panose="020B0604030504040204" pitchFamily="34" charset="0"/>
            </a:endParaRPr>
          </a:p>
        </p:txBody>
      </p:sp>
      <p:pic>
        <p:nvPicPr>
          <p:cNvPr id="263171" name="Picture 2"/>
          <p:cNvPicPr>
            <a:picLocks noChangeAspect="1" noChangeArrowheads="1"/>
          </p:cNvPicPr>
          <p:nvPr/>
        </p:nvPicPr>
        <p:blipFill>
          <a:blip r:embed="rId2">
            <a:extLst>
              <a:ext uri="{28A0092B-C50C-407E-A947-70E740481C1C}">
                <a14:useLocalDpi xmlns:a14="http://schemas.microsoft.com/office/drawing/2010/main" val="0"/>
              </a:ext>
            </a:extLst>
          </a:blip>
          <a:srcRect l="12381" t="18730" r="44632" b="2745"/>
          <a:stretch>
            <a:fillRect/>
          </a:stretch>
        </p:blipFill>
        <p:spPr bwMode="auto">
          <a:xfrm>
            <a:off x="1524044" y="2286000"/>
            <a:ext cx="414337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Picture 2"/>
          <p:cNvPicPr>
            <a:picLocks noChangeAspect="1" noChangeArrowheads="1"/>
          </p:cNvPicPr>
          <p:nvPr/>
        </p:nvPicPr>
        <p:blipFill>
          <a:blip r:embed="rId3">
            <a:extLst>
              <a:ext uri="{28A0092B-C50C-407E-A947-70E740481C1C}">
                <a14:useLocalDpi xmlns:a14="http://schemas.microsoft.com/office/drawing/2010/main" val="0"/>
              </a:ext>
            </a:extLst>
          </a:blip>
          <a:srcRect l="37061" t="41351" r="17024" b="2745"/>
          <a:stretch>
            <a:fillRect/>
          </a:stretch>
        </p:blipFill>
        <p:spPr bwMode="auto">
          <a:xfrm>
            <a:off x="5667419" y="2393944"/>
            <a:ext cx="6074308" cy="448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4484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11. Expert Presentations and Webinars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589316"/>
            <a:ext cx="10672468" cy="3216728"/>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a:t>
            </a:r>
            <a:r>
              <a:rPr lang="en-US" b="1" dirty="0" smtClean="0">
                <a:latin typeface="Tahoma" panose="020B0604030504040204" pitchFamily="34" charset="0"/>
                <a:ea typeface="Tahoma" panose="020B0604030504040204" pitchFamily="34" charset="0"/>
                <a:cs typeface="Tahoma" panose="020B0604030504040204" pitchFamily="34" charset="0"/>
              </a:rPr>
              <a:t>presentation followed by questions and answer session.</a:t>
            </a:r>
            <a:endParaRPr lang="en-US" sz="1200" b="1" dirty="0" smtClean="0">
              <a:latin typeface="Tahoma" panose="020B0604030504040204" pitchFamily="34" charset="0"/>
              <a:ea typeface="Tahoma" panose="020B0604030504040204" pitchFamily="34" charset="0"/>
              <a:cs typeface="Tahoma" panose="020B0604030504040204" pitchFamily="34" charset="0"/>
            </a:endParaRPr>
          </a:p>
          <a:p>
            <a:pPr>
              <a:buFontTx/>
              <a:buNone/>
            </a:pPr>
            <a:endParaRPr lang="en-US" sz="1200" b="1" dirty="0">
              <a:latin typeface="Tahoma" panose="020B0604030504040204" pitchFamily="34" charset="0"/>
              <a:ea typeface="Tahoma" panose="020B0604030504040204" pitchFamily="34" charset="0"/>
              <a:cs typeface="Tahoma" panose="020B0604030504040204" pitchFamily="34" charset="0"/>
            </a:endParaRPr>
          </a:p>
          <a:p>
            <a:pPr>
              <a:buFontTx/>
              <a:buNone/>
            </a:pPr>
            <a:r>
              <a:rPr lang="en-US" sz="2400" b="1" dirty="0" smtClean="0">
                <a:latin typeface="Tahoma" panose="020B0604030504040204" pitchFamily="34" charset="0"/>
                <a:ea typeface="Tahoma" panose="020B0604030504040204" pitchFamily="34" charset="0"/>
                <a:cs typeface="Tahoma" panose="020B0604030504040204" pitchFamily="34" charset="0"/>
              </a:rPr>
              <a:t>	e.g.,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Cathy Davidson or Michael Wesch, </a:t>
            </a:r>
            <a:r>
              <a:rPr lang="en-US" sz="2400" b="1" dirty="0">
                <a:latin typeface="Tahoma" panose="020B0604030504040204" pitchFamily="34" charset="0"/>
                <a:ea typeface="Tahoma" panose="020B0604030504040204" pitchFamily="34" charset="0"/>
                <a:cs typeface="Tahoma" panose="020B0604030504040204" pitchFamily="34" charset="0"/>
              </a:rPr>
              <a:t>The End of Higher </a:t>
            </a:r>
            <a:r>
              <a:rPr lang="en-US" sz="2400" b="1" dirty="0" smtClean="0">
                <a:latin typeface="Tahoma" panose="020B0604030504040204" pitchFamily="34" charset="0"/>
                <a:ea typeface="Tahoma" panose="020B0604030504040204" pitchFamily="34" charset="0"/>
                <a:cs typeface="Tahoma" panose="020B0604030504040204" pitchFamily="34" charset="0"/>
              </a:rPr>
              <a:t>Education, </a:t>
            </a:r>
            <a:r>
              <a:rPr lang="en-US" sz="1200" b="1"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200" b="1" dirty="0">
                <a:latin typeface="Tahoma" panose="020B0604030504040204" pitchFamily="34" charset="0"/>
                <a:ea typeface="Tahoma" panose="020B0604030504040204" pitchFamily="34" charset="0"/>
                <a:cs typeface="Tahoma" panose="020B0604030504040204" pitchFamily="34" charset="0"/>
                <a:hlinkClick r:id="rId2"/>
              </a:rPr>
              <a:t>://connectedcourses.net/thecourse/why-we-need-a-why/</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p:cNvPicPr>
            <a:picLocks noChangeAspect="1"/>
          </p:cNvPicPr>
          <p:nvPr/>
        </p:nvPicPr>
        <p:blipFill rotWithShape="1">
          <a:blip r:embed="rId3"/>
          <a:srcRect t="22055" r="20343" b="2958"/>
          <a:stretch/>
        </p:blipFill>
        <p:spPr>
          <a:xfrm>
            <a:off x="1080998" y="3954985"/>
            <a:ext cx="4378341" cy="2808747"/>
          </a:xfrm>
          <a:prstGeom prst="rect">
            <a:avLst/>
          </a:prstGeom>
        </p:spPr>
      </p:pic>
      <p:pic>
        <p:nvPicPr>
          <p:cNvPr id="7" name="Picture 6"/>
          <p:cNvPicPr>
            <a:picLocks noChangeAspect="1"/>
          </p:cNvPicPr>
          <p:nvPr/>
        </p:nvPicPr>
        <p:blipFill rotWithShape="1">
          <a:blip r:embed="rId4"/>
          <a:srcRect l="4974" t="22357" r="19381" b="6847"/>
          <a:stretch/>
        </p:blipFill>
        <p:spPr>
          <a:xfrm>
            <a:off x="5459339" y="3800966"/>
            <a:ext cx="5010699" cy="2884948"/>
          </a:xfrm>
          <a:prstGeom prst="rect">
            <a:avLst/>
          </a:prstGeom>
        </p:spPr>
      </p:pic>
    </p:spTree>
    <p:extLst>
      <p:ext uri="{BB962C8B-B14F-4D97-AF65-F5344CB8AC3E}">
        <p14:creationId xmlns:p14="http://schemas.microsoft.com/office/powerpoint/2010/main" val="24125962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Title 1"/>
          <p:cNvSpPr>
            <a:spLocks noGrp="1"/>
          </p:cNvSpPr>
          <p:nvPr>
            <p:ph type="title"/>
          </p:nvPr>
        </p:nvSpPr>
        <p:spPr>
          <a:xfrm>
            <a:off x="2068513" y="914400"/>
            <a:ext cx="8229600" cy="11430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Web Conferencing</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Dubai to Puerto Rico (Edgar Leon)</a:t>
            </a:r>
            <a:r>
              <a:rPr lang="en-US" altLang="en-US" b="1" dirty="0" smtClean="0">
                <a:latin typeface="Tahoma" panose="020B0604030504040204" pitchFamily="34" charset="0"/>
                <a:cs typeface="Tahoma" panose="020B0604030504040204" pitchFamily="34" charset="0"/>
              </a:rPr>
              <a:t/>
            </a:r>
            <a:br>
              <a:rPr lang="en-US" altLang="en-US" b="1" dirty="0" smtClean="0">
                <a:latin typeface="Tahoma" panose="020B0604030504040204" pitchFamily="34" charset="0"/>
                <a:cs typeface="Tahoma" panose="020B0604030504040204" pitchFamily="34" charset="0"/>
              </a:rPr>
            </a:br>
            <a:r>
              <a:rPr lang="en-US" altLang="en-US" sz="1000" b="1" dirty="0">
                <a:latin typeface="Tahoma" panose="020B0604030504040204" pitchFamily="34" charset="0"/>
                <a:cs typeface="Tahoma" panose="020B0604030504040204" pitchFamily="34" charset="0"/>
                <a:hlinkClick r:id="rId2"/>
              </a:rPr>
              <a:t>https://www.youtube.com/watch?v=Imxw0YwTh2Y&amp;list=UUClhO-jnvl1pEXd9Skv-_Iw</a:t>
            </a:r>
            <a:r>
              <a:rPr lang="en-US" altLang="en-US" sz="1000" b="1" dirty="0">
                <a:latin typeface="Tahoma" panose="020B0604030504040204" pitchFamily="34" charset="0"/>
                <a:cs typeface="Tahoma" panose="020B0604030504040204" pitchFamily="34" charset="0"/>
              </a:rPr>
              <a:t> </a:t>
            </a:r>
          </a:p>
        </p:txBody>
      </p:sp>
      <p:pic>
        <p:nvPicPr>
          <p:cNvPr id="1013763" name="Picture 2"/>
          <p:cNvPicPr>
            <a:picLocks noChangeAspect="1"/>
          </p:cNvPicPr>
          <p:nvPr/>
        </p:nvPicPr>
        <p:blipFill>
          <a:blip r:embed="rId3">
            <a:extLst>
              <a:ext uri="{28A0092B-C50C-407E-A947-70E740481C1C}">
                <a14:useLocalDpi xmlns:a14="http://schemas.microsoft.com/office/drawing/2010/main" val="0"/>
              </a:ext>
            </a:extLst>
          </a:blip>
          <a:srcRect l="8084" t="25751" r="11975" b="2145"/>
          <a:stretch>
            <a:fillRect/>
          </a:stretch>
        </p:blipFill>
        <p:spPr bwMode="auto">
          <a:xfrm>
            <a:off x="1741489" y="2438400"/>
            <a:ext cx="85566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98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493207"/>
            <a:ext cx="8305800" cy="240239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21, 2014</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Teaching and the University of Tomorrow</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Chronicle of Higher Education, Kelly J. Baker</a:t>
            </a:r>
            <a:r>
              <a:rPr lang="en-US" sz="800" b="1" dirty="0">
                <a:latin typeface="Tahoma" panose="020B0604030504040204" pitchFamily="34" charset="0"/>
                <a:ea typeface="Tahoma" panose="020B0604030504040204" pitchFamily="34" charset="0"/>
                <a:cs typeface="Tahoma" panose="020B0604030504040204" pitchFamily="34" charset="0"/>
              </a:rPr>
              <a:t/>
            </a:r>
            <a:br>
              <a:rPr lang="en-US" sz="8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https://chroniclevitae.com/news/768-teaching-and-the-university-of-tomorrow?cid=at&amp;utm_source=at&amp;utm_medium=en</a:t>
            </a:r>
            <a:r>
              <a:rPr lang="en-US" sz="8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895599"/>
            <a:ext cx="6705600" cy="2975610"/>
          </a:xfrm>
          <a:prstGeom prst="rect">
            <a:avLst/>
          </a:prstGeom>
        </p:spPr>
      </p:pic>
      <p:sp>
        <p:nvSpPr>
          <p:cNvPr id="5" name="TextBox 4"/>
          <p:cNvSpPr txBox="1"/>
          <p:nvPr/>
        </p:nvSpPr>
        <p:spPr>
          <a:xfrm>
            <a:off x="2411898" y="6019801"/>
            <a:ext cx="8229599" cy="646331"/>
          </a:xfrm>
          <a:prstGeom prst="rect">
            <a:avLst/>
          </a:prstGeom>
          <a:noFill/>
        </p:spPr>
        <p:txBody>
          <a:bodyPr wrap="square" rtlCol="0">
            <a:spAutoFit/>
          </a:bodyPr>
          <a:lstStyle/>
          <a:p>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hlinkClick r:id="rId4"/>
              </a:rPr>
              <a:t>Image:</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France in 2000 year (XXI century). Future school. From a postcard by </a:t>
            </a:r>
            <a:r>
              <a:rPr lang="en-US" b="1" i="1" dirty="0" err="1">
                <a:solidFill>
                  <a:prstClr val="black"/>
                </a:solidFill>
                <a:latin typeface="Tahoma" panose="020B0604030504040204" pitchFamily="34" charset="0"/>
                <a:ea typeface="Tahoma" panose="020B0604030504040204" pitchFamily="34" charset="0"/>
                <a:cs typeface="Tahoma" panose="020B0604030504040204" pitchFamily="34" charset="0"/>
              </a:rPr>
              <a:t>Villemard</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 1910.</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815278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0" y="2297129"/>
            <a:ext cx="6019799" cy="45148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203" y="2297129"/>
            <a:ext cx="6043863" cy="45328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3527" y="2642723"/>
            <a:ext cx="1887561" cy="1415671"/>
          </a:xfrm>
          <a:prstGeom prst="rect">
            <a:avLst/>
          </a:prstGeom>
        </p:spPr>
      </p:pic>
      <p:sp>
        <p:nvSpPr>
          <p:cNvPr id="2" name="Title 1"/>
          <p:cNvSpPr>
            <a:spLocks noGrp="1"/>
          </p:cNvSpPr>
          <p:nvPr>
            <p:ph type="title"/>
          </p:nvPr>
        </p:nvSpPr>
        <p:spPr>
          <a:xfrm>
            <a:off x="609603" y="274737"/>
            <a:ext cx="11038764" cy="1622401"/>
          </a:xfrm>
        </p:spPr>
        <p:txBody>
          <a:bodyPr>
            <a:norm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Videoconference</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3100" b="1" dirty="0" smtClean="0">
                <a:latin typeface="Tahoma" panose="020B0604030504040204" pitchFamily="34" charset="0"/>
                <a:ea typeface="Tahoma" panose="020B0604030504040204" pitchFamily="34" charset="0"/>
                <a:cs typeface="Tahoma" panose="020B0604030504040204" pitchFamily="34" charset="0"/>
              </a:rPr>
              <a:t>Shanghai, China, April 28, 2013</a:t>
            </a:r>
            <a:endParaRPr lang="en-US" sz="31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71696" y="4769892"/>
            <a:ext cx="2191224" cy="1643418"/>
          </a:xfrm>
          <a:prstGeom prst="rect">
            <a:avLst/>
          </a:prstGeom>
        </p:spPr>
      </p:pic>
    </p:spTree>
    <p:extLst>
      <p:ext uri="{BB962C8B-B14F-4D97-AF65-F5344CB8AC3E}">
        <p14:creationId xmlns:p14="http://schemas.microsoft.com/office/powerpoint/2010/main" val="11676758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458200" cy="21637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28, 2015</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World Bank Institute workshop to Zhengzhou city, China</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Here is his webpage: </a:t>
            </a:r>
            <a:r>
              <a:rPr lang="en-US" sz="1400" b="1" u="sng" dirty="0">
                <a:latin typeface="Tahoma" panose="020B0604030504040204" pitchFamily="34" charset="0"/>
                <a:ea typeface="Tahoma" panose="020B0604030504040204" pitchFamily="34" charset="0"/>
                <a:cs typeface="Tahoma" panose="020B0604030504040204" pitchFamily="34" charset="0"/>
                <a:hlinkClick r:id="rId2"/>
              </a:rPr>
              <a:t>http://michaeltrucano.com/index.html</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Email: </a:t>
            </a:r>
            <a:r>
              <a:rPr lang="en-US" sz="1400" b="1" u="sng" dirty="0">
                <a:latin typeface="Tahoma" panose="020B0604030504040204" pitchFamily="34" charset="0"/>
                <a:ea typeface="Tahoma" panose="020B0604030504040204" pitchFamily="34" charset="0"/>
                <a:cs typeface="Tahoma" panose="020B0604030504040204" pitchFamily="34" charset="0"/>
                <a:hlinkClick r:id="rId3"/>
              </a:rPr>
              <a:t>mtrucano@worldbank.org</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4"/>
              </a:rPr>
              <a:t>https://blogs.worldbank.org/edutech/edtech-and-mooc-times-china</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descr="image008"/>
          <p:cNvPicPr>
            <a:picLocks noChangeAspect="1" noChangeArrowheads="1"/>
          </p:cNvPicPr>
          <p:nvPr/>
        </p:nvPicPr>
        <p:blipFill rotWithShape="1">
          <a:blip r:embed="rId5">
            <a:extLst>
              <a:ext uri="{28A0092B-C50C-407E-A947-70E740481C1C}">
                <a14:useLocalDpi xmlns:a14="http://schemas.microsoft.com/office/drawing/2010/main" val="0"/>
              </a:ext>
            </a:extLst>
          </a:blip>
          <a:srcRect l="67615" t="25594" r="9429" b="56768"/>
          <a:stretch/>
        </p:blipFill>
        <p:spPr bwMode="auto">
          <a:xfrm>
            <a:off x="1524000" y="2590800"/>
            <a:ext cx="910112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0585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55" t="10940" b="18290"/>
          <a:stretch/>
        </p:blipFill>
        <p:spPr bwMode="auto">
          <a:xfrm>
            <a:off x="1868948" y="2289518"/>
            <a:ext cx="8280340" cy="456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4142" y="264919"/>
            <a:ext cx="10969952" cy="1504059"/>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31, 2014</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12. Celebration Events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Book Launching via Skype</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University of Waikato, New Zealand</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58" t="8740" b="14957"/>
          <a:stretch/>
        </p:blipFill>
        <p:spPr bwMode="auto">
          <a:xfrm>
            <a:off x="1284499" y="2011680"/>
            <a:ext cx="9103810"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662" t="9009" b="17117"/>
          <a:stretch/>
        </p:blipFill>
        <p:spPr bwMode="auto">
          <a:xfrm>
            <a:off x="1284499" y="2130494"/>
            <a:ext cx="8976360" cy="4608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9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076" y="447632"/>
            <a:ext cx="10972800" cy="1143000"/>
          </a:xfrm>
        </p:spPr>
        <p:txBody>
          <a:bodyPr/>
          <a:lstStyle/>
          <a:p>
            <a:r>
              <a:rPr lang="en-US" sz="3600" b="1" dirty="0" smtClean="0">
                <a:latin typeface="Tahoma" panose="020B0604030504040204" pitchFamily="34" charset="0"/>
              </a:rPr>
              <a:t>Cross-Institutional </a:t>
            </a:r>
            <a:r>
              <a:rPr lang="en-US" sz="3600" b="1" dirty="0" err="1" smtClean="0">
                <a:latin typeface="Tahoma" panose="020B0604030504040204" pitchFamily="34" charset="0"/>
              </a:rPr>
              <a:t>Wikibook</a:t>
            </a:r>
            <a:r>
              <a:rPr lang="en-US" sz="3600" b="1" dirty="0" smtClean="0">
                <a:latin typeface="Tahoma" panose="020B0604030504040204" pitchFamily="34" charset="0"/>
              </a:rPr>
              <a:t> Project </a:t>
            </a:r>
            <a:br>
              <a:rPr lang="en-US" sz="3600" b="1" dirty="0" smtClean="0">
                <a:latin typeface="Tahoma" panose="020B0604030504040204" pitchFamily="34" charset="0"/>
              </a:rPr>
            </a:br>
            <a:r>
              <a:rPr lang="en-US" sz="2800" b="1" dirty="0" smtClean="0">
                <a:latin typeface="Tahoma" panose="020B0604030504040204" pitchFamily="34" charset="0"/>
              </a:rPr>
              <a:t>(e.g., IU and the University of Houston)</a:t>
            </a:r>
            <a:endParaRPr lang="en-US" sz="2800" b="1" dirty="0"/>
          </a:p>
        </p:txBody>
      </p:sp>
      <p:pic>
        <p:nvPicPr>
          <p:cNvPr id="4" name="Picture 6" descr="C:\Users\Curtis\Desktop\Curt's Documents\Curt's Pics\Students, bus school, and events\Class Pics\P540 Fall 2007\IMG_4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756" y="1796878"/>
            <a:ext cx="6236043" cy="467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Users\Curtis\Desktop\Curt's Documents\Curt's Pics\Students, bus school, and events\Class Pics\P540 Fall 2007\IMG_4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81" y="4250724"/>
            <a:ext cx="3168821" cy="237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Users\Curtis\Desktop\Curt's Documents\Curt's Pics\Students, bus school, and events\Class Pics\P540 Fall 2007\IMG_45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594" y="1846304"/>
            <a:ext cx="3052120" cy="228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8278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304802"/>
            <a:ext cx="8534400" cy="1981199"/>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16,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Remembering Jay Cross from eLearning Guild in Blab</a:t>
            </a: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hlinkClick r:id="rId2"/>
              </a:rPr>
              <a:t>https://blab.im/elearning-guild-remembering-jay-cross</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t="27699" r="30300"/>
          <a:stretch/>
        </p:blipFill>
        <p:spPr>
          <a:xfrm>
            <a:off x="3726730" y="2590801"/>
            <a:ext cx="5181600" cy="4105955"/>
          </a:xfrm>
          <a:prstGeom prst="rect">
            <a:avLst/>
          </a:prstGeom>
        </p:spPr>
      </p:pic>
    </p:spTree>
    <p:extLst>
      <p:ext uri="{BB962C8B-B14F-4D97-AF65-F5344CB8AC3E}">
        <p14:creationId xmlns:p14="http://schemas.microsoft.com/office/powerpoint/2010/main" val="29677882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9833" y="401425"/>
            <a:ext cx="10515600" cy="1325563"/>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Zoom, Fall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3600" b="1" dirty="0" smtClean="0">
                <a:latin typeface="Tahoma" panose="020B0604030504040204" pitchFamily="34" charset="0"/>
                <a:ea typeface="Tahoma" panose="020B0604030504040204" pitchFamily="34" charset="0"/>
                <a:cs typeface="Tahoma" panose="020B0604030504040204" pitchFamily="34" charset="0"/>
              </a:rPr>
              <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13. Team Meetings</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Research Team Meeting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l="24033" t="11318" r="23973" b="364"/>
          <a:stretch/>
        </p:blipFill>
        <p:spPr>
          <a:xfrm>
            <a:off x="4230549" y="1887244"/>
            <a:ext cx="4171949" cy="4973504"/>
          </a:xfrm>
          <a:prstGeom prst="rect">
            <a:avLst/>
          </a:prstGeom>
        </p:spPr>
      </p:pic>
      <p:pic>
        <p:nvPicPr>
          <p:cNvPr id="5" name="Picture 4"/>
          <p:cNvPicPr>
            <a:picLocks noChangeAspect="1"/>
          </p:cNvPicPr>
          <p:nvPr/>
        </p:nvPicPr>
        <p:blipFill>
          <a:blip r:embed="rId3"/>
          <a:stretch>
            <a:fillRect/>
          </a:stretch>
        </p:blipFill>
        <p:spPr>
          <a:xfrm>
            <a:off x="2536636" y="1843629"/>
            <a:ext cx="7144692" cy="5014371"/>
          </a:xfrm>
          <a:prstGeom prst="rect">
            <a:avLst/>
          </a:prstGeom>
        </p:spPr>
      </p:pic>
    </p:spTree>
    <p:extLst>
      <p:ext uri="{BB962C8B-B14F-4D97-AF65-F5344CB8AC3E}">
        <p14:creationId xmlns:p14="http://schemas.microsoft.com/office/powerpoint/2010/main" val="55899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599" y="300274"/>
            <a:ext cx="11004223" cy="1745341"/>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17,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14. Organizational Meetings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Zoom (International Open Badges Extravaganza)</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European Meeting (with Dr. Dan Hickey, IU)</a:t>
            </a:r>
          </a:p>
        </p:txBody>
      </p:sp>
      <p:pic>
        <p:nvPicPr>
          <p:cNvPr id="5122"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r="267" b="20032"/>
          <a:stretch/>
        </p:blipFill>
        <p:spPr bwMode="auto">
          <a:xfrm>
            <a:off x="1082315" y="2131721"/>
            <a:ext cx="10154436" cy="472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7504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903" y="2969230"/>
            <a:ext cx="5072307" cy="38887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87909" y="418744"/>
            <a:ext cx="8468442" cy="2273085"/>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7, 2015</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15. Informal Meetings</a:t>
            </a:r>
            <a:r>
              <a:rPr lang="en-US" b="1" dirty="0">
                <a:latin typeface="Tahoma" panose="020B0604030504040204" pitchFamily="34" charset="0"/>
                <a:ea typeface="Tahoma" panose="020B0604030504040204" pitchFamily="34" charset="0"/>
                <a:cs typeface="Tahoma" panose="020B0604030504040204" pitchFamily="34" charset="0"/>
              </a:rPr>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Blab</a:t>
            </a:r>
            <a:r>
              <a:rPr lang="en-US" sz="1600" b="1" dirty="0">
                <a:latin typeface="Tahoma" panose="020B0604030504040204" pitchFamily="34" charset="0"/>
                <a:ea typeface="Tahoma" panose="020B0604030504040204" pitchFamily="34" charset="0"/>
                <a:cs typeface="Tahoma" panose="020B0604030504040204" pitchFamily="34" charset="0"/>
              </a:rPr>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https://blab.im</a:t>
            </a:r>
            <a:r>
              <a:rPr lang="en-US" sz="1600" b="1" dirty="0" smtClean="0">
                <a:latin typeface="Tahoma" panose="020B0604030504040204" pitchFamily="34" charset="0"/>
                <a:ea typeface="Tahoma" panose="020B0604030504040204" pitchFamily="34" charset="0"/>
                <a:cs typeface="Tahoma" panose="020B0604030504040204" pitchFamily="34" charset="0"/>
                <a:hlinkClick r:id="rId3"/>
              </a:rPr>
              <a:t>/</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rPr>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4"/>
              </a:rPr>
              <a:t>https://blab.im/jaycross-learning-for-yourself</a:t>
            </a:r>
            <a:r>
              <a:rPr lang="en-US" sz="1600" b="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4925311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304802"/>
            <a:ext cx="8534400" cy="1981199"/>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23,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Informal Meeting</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(Jay </a:t>
            </a:r>
            <a:r>
              <a:rPr lang="en-US" sz="3200" b="1" dirty="0">
                <a:latin typeface="Tahoma" panose="020B0604030504040204" pitchFamily="34" charset="0"/>
                <a:ea typeface="Tahoma" panose="020B0604030504040204" pitchFamily="34" charset="0"/>
                <a:cs typeface="Tahoma" panose="020B0604030504040204" pitchFamily="34" charset="0"/>
              </a:rPr>
              <a:t>Cross in </a:t>
            </a:r>
            <a:r>
              <a:rPr lang="en-US" sz="3200" b="1" dirty="0" smtClean="0">
                <a:latin typeface="Tahoma" panose="020B0604030504040204" pitchFamily="34" charset="0"/>
                <a:ea typeface="Tahoma" panose="020B0604030504040204" pitchFamily="34" charset="0"/>
                <a:cs typeface="Tahoma" panose="020B0604030504040204" pitchFamily="34" charset="0"/>
              </a:rPr>
              <a:t>Skype)</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1" descr="cid:image001.jpg@01D0C562.0A4008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2490007"/>
            <a:ext cx="8134351" cy="43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3666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637" y="147637"/>
            <a:ext cx="8305800" cy="2438400"/>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19, 2015</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 Planning Meetings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Sonja Stahl and Diane Salmon, National Louis University, Chicago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1"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l="23755" t="2099" r="25281" b="9005"/>
          <a:stretch/>
        </p:blipFill>
        <p:spPr bwMode="auto">
          <a:xfrm>
            <a:off x="4569017" y="2743199"/>
            <a:ext cx="3273040" cy="401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438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3"/>
          <p:cNvSpPr>
            <a:spLocks noGrp="1"/>
          </p:cNvSpPr>
          <p:nvPr>
            <p:ph type="title"/>
          </p:nvPr>
        </p:nvSpPr>
        <p:spPr>
          <a:xfrm>
            <a:off x="2286000" y="476251"/>
            <a:ext cx="7239000" cy="2190749"/>
          </a:xfrm>
        </p:spPr>
        <p:txBody>
          <a:bodyPr/>
          <a:lstStyle/>
          <a:p>
            <a:pPr eaLnBrk="1" hangingPunct="1"/>
            <a:r>
              <a:rPr lang="en-US" altLang="en-US" sz="3600" b="1" dirty="0">
                <a:solidFill>
                  <a:srgbClr val="FF0000"/>
                </a:solidFill>
                <a:latin typeface="Tahoma" panose="020B0604030504040204" pitchFamily="34" charset="0"/>
                <a:cs typeface="Tahoma" panose="020B0604030504040204" pitchFamily="34" charset="0"/>
              </a:rPr>
              <a:t>August 31, 2015</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Short Educational Video Anchors: </a:t>
            </a:r>
            <a:br>
              <a:rPr lang="en-US" altLang="en-US" sz="32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CNN, BBC, TED, TED-Ed, </a:t>
            </a:r>
            <a:r>
              <a:rPr lang="en-US" altLang="en-US" sz="2400" b="1" dirty="0" err="1">
                <a:latin typeface="Tahoma" panose="020B0604030504040204" pitchFamily="34" charset="0"/>
                <a:cs typeface="Tahoma" panose="020B0604030504040204" pitchFamily="34" charset="0"/>
              </a:rPr>
              <a:t>ForaTV</a:t>
            </a:r>
            <a:r>
              <a:rPr lang="en-US" altLang="en-US" sz="2400" b="1" dirty="0">
                <a:latin typeface="Tahoma" panose="020B0604030504040204" pitchFamily="34" charset="0"/>
                <a:cs typeface="Tahoma" panose="020B0604030504040204" pitchFamily="34" charset="0"/>
              </a:rPr>
              <a:t/>
            </a:r>
            <a:br>
              <a:rPr lang="en-US" altLang="en-US" sz="24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rPr>
              <a:t>BBC One-Minute World News</a:t>
            </a:r>
            <a:br>
              <a:rPr lang="en-US" altLang="en-US" sz="18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2"/>
              </a:rPr>
              <a:t>http://www.bbc.com/news/business-34105708</a:t>
            </a:r>
            <a:r>
              <a:rPr lang="en-US" altLang="en-US" sz="1800" b="1" dirty="0">
                <a:latin typeface="Tahoma" panose="020B0604030504040204" pitchFamily="34" charset="0"/>
                <a:cs typeface="Tahoma" panose="020B0604030504040204" pitchFamily="34" charset="0"/>
              </a:rPr>
              <a:t> </a:t>
            </a:r>
            <a:endParaRPr lang="en-US" altLang="en-US" sz="900" b="1" dirty="0">
              <a:latin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11249" t="24095" r="49890" b="6340"/>
          <a:stretch/>
        </p:blipFill>
        <p:spPr>
          <a:xfrm>
            <a:off x="3867150" y="2895600"/>
            <a:ext cx="3707130" cy="3902244"/>
          </a:xfrm>
          <a:prstGeom prst="rect">
            <a:avLst/>
          </a:prstGeom>
        </p:spPr>
      </p:pic>
    </p:spTree>
    <p:extLst>
      <p:ext uri="{BB962C8B-B14F-4D97-AF65-F5344CB8AC3E}">
        <p14:creationId xmlns:p14="http://schemas.microsoft.com/office/powerpoint/2010/main" val="24148950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152400"/>
            <a:ext cx="8382000" cy="1970666"/>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15, 2016</a:t>
            </a:r>
            <a:r>
              <a:rPr lang="en-US" sz="900" dirty="0">
                <a:latin typeface="Tahoma" panose="020B0604030504040204" pitchFamily="34" charset="0"/>
                <a:ea typeface="Tahoma" panose="020B0604030504040204" pitchFamily="34" charset="0"/>
                <a:cs typeface="Tahoma" panose="020B0604030504040204" pitchFamily="34" charset="0"/>
              </a:rPr>
              <a:t/>
            </a:r>
            <a:br>
              <a:rPr lang="en-US" sz="900"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Chris </a:t>
            </a:r>
            <a:r>
              <a:rPr lang="en-US" sz="2400" b="1" dirty="0" err="1">
                <a:latin typeface="Tahoma" panose="020B0604030504040204" pitchFamily="34" charset="0"/>
                <a:ea typeface="Tahoma" panose="020B0604030504040204" pitchFamily="34" charset="0"/>
                <a:cs typeface="Tahoma" panose="020B0604030504040204" pitchFamily="34" charset="0"/>
              </a:rPr>
              <a:t>Pedrick</a:t>
            </a:r>
            <a:r>
              <a:rPr lang="en-US" sz="2400" b="1" dirty="0">
                <a:latin typeface="Tahoma" panose="020B0604030504040204" pitchFamily="34" charset="0"/>
                <a:ea typeface="Tahoma" panose="020B0604030504040204" pitchFamily="34" charset="0"/>
                <a:cs typeface="Tahoma" panose="020B0604030504040204" pitchFamily="34" charset="0"/>
              </a:rPr>
              <a:t> and Brad </a:t>
            </a:r>
            <a:r>
              <a:rPr lang="en-US" sz="2400" b="1" dirty="0" smtClean="0">
                <a:latin typeface="Tahoma" panose="020B0604030504040204" pitchFamily="34" charset="0"/>
                <a:ea typeface="Tahoma" panose="020B0604030504040204" pitchFamily="34" charset="0"/>
                <a:cs typeface="Tahoma" panose="020B0604030504040204" pitchFamily="34" charset="0"/>
              </a:rPr>
              <a:t>White (Skype, Zoom, and WebEx)</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CA" sz="2400" b="1" dirty="0">
                <a:latin typeface="Tahoma" panose="020B0604030504040204" pitchFamily="34" charset="0"/>
                <a:ea typeface="Tahoma" panose="020B0604030504040204" pitchFamily="34" charset="0"/>
                <a:cs typeface="Tahoma" panose="020B0604030504040204" pitchFamily="34" charset="0"/>
              </a:rPr>
              <a:t>Canadian Forces Training Development Centre/ CFB Borden, Canadian Armed Forces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7170" name="Picture 1"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123066"/>
            <a:ext cx="70866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8791"/>
            <a:ext cx="64579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mage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2" y="2186046"/>
            <a:ext cx="8548688" cy="460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23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609601"/>
            <a:ext cx="8305800" cy="2362199"/>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5,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17. Training Sessions</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Zoom Collaboration Overview</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https://www.youtube.com/watch?v=JPsnxom1y9M</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https://www.youtube.com/watch?v=fGbpwZNW3oI</a:t>
            </a:r>
            <a:r>
              <a:rPr lang="en-US" sz="2000" b="1" dirty="0">
                <a:latin typeface="Tahoma" panose="020B0604030504040204" pitchFamily="34" charset="0"/>
                <a:ea typeface="Tahoma" panose="020B0604030504040204" pitchFamily="34" charset="0"/>
                <a:cs typeface="Tahoma" panose="020B0604030504040204" pitchFamily="34" charset="0"/>
              </a:rPr>
              <a:t> (join a meeting)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a:stretch>
            <a:fillRect/>
          </a:stretch>
        </p:blipFill>
        <p:spPr>
          <a:xfrm>
            <a:off x="3705883" y="3342642"/>
            <a:ext cx="5008834" cy="3515358"/>
          </a:xfrm>
          <a:prstGeom prst="rect">
            <a:avLst/>
          </a:prstGeom>
        </p:spPr>
      </p:pic>
    </p:spTree>
    <p:extLst>
      <p:ext uri="{BB962C8B-B14F-4D97-AF65-F5344CB8AC3E}">
        <p14:creationId xmlns:p14="http://schemas.microsoft.com/office/powerpoint/2010/main" val="10062841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0027" y="685605"/>
            <a:ext cx="9246741" cy="13255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21,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18. Dissertation Defenses</a:t>
            </a:r>
            <a:r>
              <a:rPr lang="en-US" sz="5400" dirty="0">
                <a:latin typeface="Tahoma" panose="020B0604030504040204" pitchFamily="34" charset="0"/>
                <a:ea typeface="Tahoma" panose="020B0604030504040204" pitchFamily="34" charset="0"/>
                <a:cs typeface="Tahoma" panose="020B0604030504040204" pitchFamily="34" charset="0"/>
              </a:rPr>
              <a:t/>
            </a:r>
            <a:br>
              <a:rPr lang="en-US" sz="5400"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Dissertation proposal meeting with Susan Herring at UCSC</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9218"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6895" y="2492767"/>
            <a:ext cx="7760414" cy="436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3691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a:xfrm>
            <a:off x="1981200" y="274638"/>
            <a:ext cx="8305800" cy="1935162"/>
          </a:xfrm>
        </p:spPr>
        <p:txBody>
          <a:bodyPr/>
          <a:lstStyle/>
          <a:p>
            <a:r>
              <a:rPr lang="en-US" sz="3600" dirty="0" smtClean="0">
                <a:solidFill>
                  <a:srgbClr val="FF0000"/>
                </a:solidFill>
                <a:latin typeface="Tahoma" pitchFamily="34" charset="0"/>
                <a:cs typeface="Tahoma" pitchFamily="34" charset="0"/>
              </a:rPr>
              <a:t>19. Threaded </a:t>
            </a:r>
            <a:r>
              <a:rPr lang="en-US" sz="3600" dirty="0">
                <a:solidFill>
                  <a:srgbClr val="FF0000"/>
                </a:solidFill>
                <a:latin typeface="Tahoma" pitchFamily="34" charset="0"/>
                <a:cs typeface="Tahoma" pitchFamily="34" charset="0"/>
              </a:rPr>
              <a:t>Video </a:t>
            </a:r>
            <a:r>
              <a:rPr lang="en-US" sz="3600" dirty="0" smtClean="0">
                <a:solidFill>
                  <a:srgbClr val="FF0000"/>
                </a:solidFill>
                <a:latin typeface="Tahoma" pitchFamily="34" charset="0"/>
                <a:cs typeface="Tahoma" pitchFamily="34" charset="0"/>
              </a:rPr>
              <a:t>Discussions</a:t>
            </a:r>
            <a:r>
              <a:rPr lang="en-US" sz="3200" dirty="0">
                <a:latin typeface="Tahoma" pitchFamily="34" charset="0"/>
                <a:cs typeface="Tahoma" pitchFamily="34" charset="0"/>
              </a:rPr>
              <a:t/>
            </a:r>
            <a:br>
              <a:rPr lang="en-US" sz="3200" dirty="0">
                <a:latin typeface="Tahoma" pitchFamily="34" charset="0"/>
                <a:cs typeface="Tahoma" pitchFamily="34" charset="0"/>
              </a:rPr>
            </a:br>
            <a:r>
              <a:rPr lang="en-US" sz="3200" dirty="0" smtClean="0">
                <a:latin typeface="Tahoma" pitchFamily="34" charset="0"/>
                <a:cs typeface="Tahoma" pitchFamily="34" charset="0"/>
              </a:rPr>
              <a:t>e.g</a:t>
            </a:r>
            <a:r>
              <a:rPr lang="en-US" sz="3200" dirty="0">
                <a:latin typeface="Tahoma" pitchFamily="34" charset="0"/>
                <a:cs typeface="Tahoma" pitchFamily="34" charset="0"/>
              </a:rPr>
              <a:t>., </a:t>
            </a:r>
            <a:r>
              <a:rPr lang="en-US" sz="3200" dirty="0" err="1">
                <a:latin typeface="Tahoma" pitchFamily="34" charset="0"/>
                <a:cs typeface="Tahoma" pitchFamily="34" charset="0"/>
              </a:rPr>
              <a:t>Flipgrid</a:t>
            </a:r>
            <a:r>
              <a:rPr lang="en-US" sz="2400" dirty="0">
                <a:latin typeface="Tahoma" pitchFamily="34" charset="0"/>
                <a:cs typeface="Tahoma" pitchFamily="34" charset="0"/>
              </a:rPr>
              <a:t/>
            </a:r>
            <a:br>
              <a:rPr lang="en-US" sz="2400" dirty="0">
                <a:latin typeface="Tahoma" pitchFamily="34" charset="0"/>
                <a:cs typeface="Tahoma" pitchFamily="34" charset="0"/>
              </a:rPr>
            </a:br>
            <a:r>
              <a:rPr lang="en-US" sz="2400" dirty="0">
                <a:hlinkClick r:id="rId2"/>
              </a:rPr>
              <a:t>http://flipgrid.com/#429f88c5</a:t>
            </a:r>
            <a:r>
              <a:rPr lang="en-US" sz="2400" dirty="0"/>
              <a:t>) </a:t>
            </a:r>
            <a:endParaRPr lang="en-US" sz="1300" dirty="0">
              <a:latin typeface="Tahoma" pitchFamily="34" charset="0"/>
              <a:cs typeface="Tahoma" pitchFamily="34" charset="0"/>
            </a:endParaRPr>
          </a:p>
        </p:txBody>
      </p:sp>
      <p:pic>
        <p:nvPicPr>
          <p:cNvPr id="5" name="Picture 4"/>
          <p:cNvPicPr>
            <a:picLocks noChangeAspect="1"/>
          </p:cNvPicPr>
          <p:nvPr/>
        </p:nvPicPr>
        <p:blipFill rotWithShape="1">
          <a:blip r:embed="rId3"/>
          <a:srcRect l="541" t="19427" r="3228" b="4251"/>
          <a:stretch/>
        </p:blipFill>
        <p:spPr>
          <a:xfrm>
            <a:off x="1497228" y="2180969"/>
            <a:ext cx="3735859" cy="2034379"/>
          </a:xfrm>
          <a:prstGeom prst="rect">
            <a:avLst/>
          </a:prstGeom>
        </p:spPr>
      </p:pic>
      <p:pic>
        <p:nvPicPr>
          <p:cNvPr id="2" name="Picture 1"/>
          <p:cNvPicPr>
            <a:picLocks noChangeAspect="1"/>
          </p:cNvPicPr>
          <p:nvPr/>
        </p:nvPicPr>
        <p:blipFill rotWithShape="1">
          <a:blip r:embed="rId4"/>
          <a:srcRect l="890" t="12670" r="15309" b="5882"/>
          <a:stretch/>
        </p:blipFill>
        <p:spPr>
          <a:xfrm>
            <a:off x="4343400" y="3429000"/>
            <a:ext cx="6324600" cy="3429000"/>
          </a:xfrm>
          <a:prstGeom prst="rect">
            <a:avLst/>
          </a:prstGeom>
        </p:spPr>
      </p:pic>
      <p:pic>
        <p:nvPicPr>
          <p:cNvPr id="7" name="Picture 6"/>
          <p:cNvPicPr>
            <a:picLocks noChangeAspect="1"/>
          </p:cNvPicPr>
          <p:nvPr/>
        </p:nvPicPr>
        <p:blipFill rotWithShape="1">
          <a:blip r:embed="rId5"/>
          <a:srcRect l="12536" t="46549" r="9998" b="13108"/>
          <a:stretch/>
        </p:blipFill>
        <p:spPr>
          <a:xfrm>
            <a:off x="5791200" y="2140527"/>
            <a:ext cx="4876800" cy="1773382"/>
          </a:xfrm>
          <a:prstGeom prst="rect">
            <a:avLst/>
          </a:prstGeom>
        </p:spPr>
      </p:pic>
      <p:pic>
        <p:nvPicPr>
          <p:cNvPr id="8" name="Picture 7"/>
          <p:cNvPicPr>
            <a:picLocks noChangeAspect="1"/>
          </p:cNvPicPr>
          <p:nvPr/>
        </p:nvPicPr>
        <p:blipFill rotWithShape="1">
          <a:blip r:embed="rId6"/>
          <a:srcRect t="10579" r="1226" b="4794"/>
          <a:stretch/>
        </p:blipFill>
        <p:spPr>
          <a:xfrm>
            <a:off x="1538286" y="4572001"/>
            <a:ext cx="2805115" cy="1447801"/>
          </a:xfrm>
          <a:prstGeom prst="rect">
            <a:avLst/>
          </a:prstGeom>
        </p:spPr>
      </p:pic>
      <p:pic>
        <p:nvPicPr>
          <p:cNvPr id="9" name="Picture 8"/>
          <p:cNvPicPr>
            <a:picLocks noChangeAspect="1"/>
          </p:cNvPicPr>
          <p:nvPr/>
        </p:nvPicPr>
        <p:blipFill rotWithShape="1">
          <a:blip r:embed="rId7"/>
          <a:srcRect l="35571" t="22183" r="33602" b="20573"/>
          <a:stretch/>
        </p:blipFill>
        <p:spPr>
          <a:xfrm>
            <a:off x="9645742" y="4523509"/>
            <a:ext cx="1022259" cy="1048471"/>
          </a:xfrm>
          <a:prstGeom prst="rect">
            <a:avLst/>
          </a:prstGeom>
        </p:spPr>
      </p:pic>
      <p:pic>
        <p:nvPicPr>
          <p:cNvPr id="10" name="Picture 9"/>
          <p:cNvPicPr>
            <a:picLocks noChangeAspect="1"/>
          </p:cNvPicPr>
          <p:nvPr/>
        </p:nvPicPr>
        <p:blipFill>
          <a:blip r:embed="rId8"/>
          <a:stretch>
            <a:fillRect/>
          </a:stretch>
        </p:blipFill>
        <p:spPr>
          <a:xfrm>
            <a:off x="8610600" y="4438143"/>
            <a:ext cx="1280990" cy="1219201"/>
          </a:xfrm>
          <a:prstGeom prst="rect">
            <a:avLst/>
          </a:prstGeom>
        </p:spPr>
      </p:pic>
    </p:spTree>
    <p:extLst>
      <p:ext uri="{BB962C8B-B14F-4D97-AF65-F5344CB8AC3E}">
        <p14:creationId xmlns:p14="http://schemas.microsoft.com/office/powerpoint/2010/main" val="38423511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2" y="2323135"/>
            <a:ext cx="6816026" cy="4534865"/>
          </a:xfrm>
          <a:prstGeom prst="rect">
            <a:avLst/>
          </a:prstGeom>
        </p:spPr>
      </p:pic>
      <p:sp>
        <p:nvSpPr>
          <p:cNvPr id="3" name="Title 2"/>
          <p:cNvSpPr>
            <a:spLocks noGrp="1"/>
          </p:cNvSpPr>
          <p:nvPr>
            <p:ph type="title"/>
          </p:nvPr>
        </p:nvSpPr>
        <p:spPr>
          <a:xfrm>
            <a:off x="669001" y="148398"/>
            <a:ext cx="11003046" cy="2174737"/>
          </a:xfrm>
        </p:spPr>
        <p:txBody>
          <a:bodyPr>
            <a:normAutofit fontScale="90000"/>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 Short Cameo Appearances Can Work</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Shenzhen, </a:t>
            </a:r>
            <a:r>
              <a:rPr lang="en-US" b="1" dirty="0">
                <a:latin typeface="Tahoma" panose="020B0604030504040204" pitchFamily="34" charset="0"/>
                <a:ea typeface="Tahoma" panose="020B0604030504040204" pitchFamily="34" charset="0"/>
                <a:cs typeface="Tahoma" panose="020B0604030504040204" pitchFamily="34" charset="0"/>
              </a:rPr>
              <a:t>China</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Guest Speaker (cameo appearance via Skype from Madrid hotel room)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7055" y="4890338"/>
            <a:ext cx="2892549" cy="19247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6114" y="3108468"/>
            <a:ext cx="5505886" cy="36636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28" y="5093039"/>
            <a:ext cx="2588271" cy="1722039"/>
          </a:xfrm>
          <a:prstGeom prst="rect">
            <a:avLst/>
          </a:prstGeom>
        </p:spPr>
      </p:pic>
    </p:spTree>
    <p:extLst>
      <p:ext uri="{BB962C8B-B14F-4D97-AF65-F5344CB8AC3E}">
        <p14:creationId xmlns:p14="http://schemas.microsoft.com/office/powerpoint/2010/main" val="40281784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711200" y="571502"/>
            <a:ext cx="10972800" cy="1143000"/>
          </a:xfrm>
        </p:spPr>
        <p:txBody>
          <a:bodyPr/>
          <a:lstStyle/>
          <a:p>
            <a:r>
              <a:rPr lang="en-US" sz="3600" b="1" dirty="0" smtClean="0">
                <a:solidFill>
                  <a:srgbClr val="FF0000"/>
                </a:solidFill>
                <a:latin typeface="Tahoma" panose="020B0604030504040204" pitchFamily="34" charset="0"/>
              </a:rPr>
              <a:t>Final Poll: How many new ideas did you get?</a:t>
            </a:r>
          </a:p>
        </p:txBody>
      </p:sp>
      <p:sp>
        <p:nvSpPr>
          <p:cNvPr id="129027" name="Rectangle 3"/>
          <p:cNvSpPr>
            <a:spLocks noGrp="1" noChangeArrowheads="1"/>
          </p:cNvSpPr>
          <p:nvPr>
            <p:ph type="body" idx="1"/>
          </p:nvPr>
        </p:nvSpPr>
        <p:spPr>
          <a:xfrm>
            <a:off x="914400" y="1905003"/>
            <a:ext cx="10871200" cy="4297363"/>
          </a:xfrm>
        </p:spPr>
        <p:txBody>
          <a:bodyPr/>
          <a:lstStyle/>
          <a:p>
            <a:pPr marL="609600" indent="-609600">
              <a:lnSpc>
                <a:spcPct val="90000"/>
              </a:lnSpc>
              <a:buFontTx/>
              <a:buAutoNum type="arabicPeriod"/>
            </a:pPr>
            <a:r>
              <a:rPr lang="en-US" sz="3400" b="1" smtClean="0">
                <a:latin typeface="Tahoma" panose="020B0604030504040204" pitchFamily="34" charset="0"/>
              </a:rPr>
              <a:t>0 if I am lucky.</a:t>
            </a:r>
          </a:p>
          <a:p>
            <a:pPr marL="609600" indent="-609600">
              <a:lnSpc>
                <a:spcPct val="90000"/>
              </a:lnSpc>
              <a:buFontTx/>
              <a:buAutoNum type="arabicPeriod"/>
            </a:pPr>
            <a:r>
              <a:rPr lang="en-US" sz="3400" b="1" smtClean="0">
                <a:latin typeface="Tahoma" panose="020B0604030504040204" pitchFamily="34" charset="0"/>
              </a:rPr>
              <a:t>Just 1.</a:t>
            </a:r>
          </a:p>
          <a:p>
            <a:pPr marL="609600" indent="-609600">
              <a:lnSpc>
                <a:spcPct val="90000"/>
              </a:lnSpc>
              <a:buFontTx/>
              <a:buAutoNum type="arabicPeriod"/>
            </a:pPr>
            <a:r>
              <a:rPr lang="en-US" sz="3400" b="1" smtClean="0">
                <a:latin typeface="Tahoma" panose="020B0604030504040204" pitchFamily="34" charset="0"/>
              </a:rPr>
              <a:t>2, yes, 2…just 2!</a:t>
            </a:r>
          </a:p>
          <a:p>
            <a:pPr marL="609600" indent="-609600">
              <a:lnSpc>
                <a:spcPct val="90000"/>
              </a:lnSpc>
              <a:buFontTx/>
              <a:buAutoNum type="arabicPeriod"/>
            </a:pPr>
            <a:r>
              <a:rPr lang="en-US" sz="3400" b="1" smtClean="0">
                <a:latin typeface="Tahoma" panose="020B0604030504040204" pitchFamily="34" charset="0"/>
              </a:rPr>
              <a:t>Do I hear 3? 3!!!!</a:t>
            </a:r>
          </a:p>
          <a:p>
            <a:pPr marL="609600" indent="-609600">
              <a:lnSpc>
                <a:spcPct val="90000"/>
              </a:lnSpc>
              <a:buFontTx/>
              <a:buAutoNum type="arabicPeriod"/>
            </a:pPr>
            <a:r>
              <a:rPr lang="en-US" sz="3400" b="1" smtClean="0">
                <a:latin typeface="Tahoma" panose="020B0604030504040204" pitchFamily="34" charset="0"/>
              </a:rPr>
              <a:t>4-5.</a:t>
            </a:r>
          </a:p>
          <a:p>
            <a:pPr marL="609600" indent="-609600">
              <a:lnSpc>
                <a:spcPct val="90000"/>
              </a:lnSpc>
              <a:buFontTx/>
              <a:buAutoNum type="arabicPeriod"/>
            </a:pPr>
            <a:r>
              <a:rPr lang="en-US" sz="3400" b="1" smtClean="0">
                <a:latin typeface="Tahoma" panose="020B0604030504040204" pitchFamily="34" charset="0"/>
              </a:rPr>
              <a:t>5-10.</a:t>
            </a:r>
          </a:p>
          <a:p>
            <a:pPr marL="609600" indent="-609600">
              <a:lnSpc>
                <a:spcPct val="90000"/>
              </a:lnSpc>
              <a:buFontTx/>
              <a:buAutoNum type="arabicPeriod"/>
            </a:pPr>
            <a:r>
              <a:rPr lang="en-US" sz="3400" b="1" smtClean="0">
                <a:latin typeface="Tahoma" panose="020B0604030504040204" pitchFamily="34" charset="0"/>
              </a:rPr>
              <a:t>More than 10.</a:t>
            </a:r>
          </a:p>
          <a:p>
            <a:pPr marL="609600" indent="-609600">
              <a:lnSpc>
                <a:spcPct val="90000"/>
              </a:lnSpc>
              <a:buFontTx/>
              <a:buAutoNum type="arabicPeriod"/>
            </a:pPr>
            <a:endParaRPr lang="en-US" sz="2800" b="1" smtClean="0">
              <a:latin typeface="Tahoma" panose="020B0604030504040204" pitchFamily="34" charset="0"/>
            </a:endParaRPr>
          </a:p>
        </p:txBody>
      </p:sp>
      <p:pic>
        <p:nvPicPr>
          <p:cNvPr id="129028" name="Picture 2" descr="Three stick men celebrating Animated Clipart&#10;&#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048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4" descr="Speed Skaters Skating Animated Clipart&#10;&#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31242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descr="Number with Drapery Animated Clipart&#10;&#1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52000" y="16002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8" descr="Top 10 Button with Lightning Animated Clipart&#10;&#1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47200" y="495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10" descr="Ten Hearts Animated Clipart&#10;&#1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08800" y="518160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1813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3697" y="453164"/>
            <a:ext cx="11011200" cy="3276000"/>
          </a:xfrm>
        </p:spPr>
        <p:txBody>
          <a:bodyPr/>
          <a:lstStyle/>
          <a:p>
            <a:r>
              <a:rPr lang="en-US" b="1" dirty="0" smtClean="0">
                <a:solidFill>
                  <a:srgbClr val="FF0000"/>
                </a:solidFill>
                <a:latin typeface="Tahoma" panose="020B0604030504040204" pitchFamily="34" charset="0"/>
                <a:cs typeface="Tahoma" panose="020B0604030504040204" pitchFamily="34" charset="0"/>
              </a:rPr>
              <a:t>Questions?</a:t>
            </a:r>
            <a:r>
              <a:rPr lang="en-US" sz="3600" b="1" dirty="0">
                <a:solidFill>
                  <a:srgbClr val="FF0000"/>
                </a:solidFill>
                <a:latin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Slides </a:t>
            </a:r>
            <a:r>
              <a:rPr lang="en-US" sz="3600" b="1" dirty="0">
                <a:solidFill>
                  <a:srgbClr val="FF0000"/>
                </a:solidFill>
                <a:latin typeface="Tahoma" panose="020B0604030504040204" pitchFamily="34" charset="0"/>
                <a:cs typeface="Tahoma" panose="020B0604030504040204" pitchFamily="34" charset="0"/>
              </a:rPr>
              <a:t>at: TrainingShare.com</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cs typeface="Tahoma" panose="020B0604030504040204" pitchFamily="34" charset="0"/>
              </a:rPr>
              <a:t>Papers: PublicationShare.com</a:t>
            </a:r>
            <a:r>
              <a:rPr lang="en-US" sz="3600" b="1" dirty="0">
                <a:solidFill>
                  <a:srgbClr val="FF0000"/>
                </a:solidFill>
                <a:latin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B050"/>
                </a:solidFill>
                <a:latin typeface="Tahoma" panose="020B0604030504040204" pitchFamily="34" charset="0"/>
                <a:cs typeface="Tahoma" panose="020B0604030504040204" pitchFamily="34" charset="0"/>
              </a:rPr>
              <a:t>Book:  http://worldisopen.com/</a:t>
            </a:r>
            <a:br>
              <a:rPr lang="en-US" sz="3600" b="1" dirty="0">
                <a:solidFill>
                  <a:srgbClr val="00B050"/>
                </a:solidFill>
                <a:latin typeface="Tahoma" panose="020B0604030504040204" pitchFamily="34" charset="0"/>
                <a:cs typeface="Tahoma" panose="020B0604030504040204" pitchFamily="34" charset="0"/>
              </a:rPr>
            </a:br>
            <a:r>
              <a:rPr lang="en-US" sz="3600" b="1" dirty="0">
                <a:solidFill>
                  <a:srgbClr val="FF33CC"/>
                </a:solidFill>
                <a:latin typeface="Tahoma" panose="020B0604030504040204" pitchFamily="34" charset="0"/>
                <a:cs typeface="Tahoma" panose="020B0604030504040204" pitchFamily="34" charset="0"/>
              </a:rPr>
              <a:t>Email: </a:t>
            </a:r>
            <a:r>
              <a:rPr lang="en-US" sz="3600" b="1" dirty="0">
                <a:solidFill>
                  <a:srgbClr val="FF33CC"/>
                </a:solidFill>
                <a:latin typeface="Tahoma" panose="020B0604030504040204" pitchFamily="34" charset="0"/>
                <a:cs typeface="Tahoma" panose="020B0604030504040204" pitchFamily="34" charset="0"/>
                <a:hlinkClick r:id="rId3"/>
              </a:rPr>
              <a:t>curt@worldisopen.com</a:t>
            </a:r>
            <a:endParaRPr lang="en-US" sz="3600" dirty="0"/>
          </a:p>
        </p:txBody>
      </p:sp>
      <p:pic>
        <p:nvPicPr>
          <p:cNvPr id="4" name="Picture 3"/>
          <p:cNvPicPr>
            <a:picLocks noChangeAspect="1"/>
          </p:cNvPicPr>
          <p:nvPr/>
        </p:nvPicPr>
        <p:blipFill rotWithShape="1">
          <a:blip r:embed="rId4"/>
          <a:srcRect t="17018" r="36973"/>
          <a:stretch/>
        </p:blipFill>
        <p:spPr>
          <a:xfrm>
            <a:off x="4482999" y="3833039"/>
            <a:ext cx="4358997" cy="3060818"/>
          </a:xfrm>
          <a:prstGeom prst="rect">
            <a:avLst/>
          </a:prstGeom>
        </p:spPr>
      </p:pic>
      <p:pic>
        <p:nvPicPr>
          <p:cNvPr id="5" name="Picture 4"/>
          <p:cNvPicPr>
            <a:picLocks noChangeAspect="1"/>
          </p:cNvPicPr>
          <p:nvPr/>
        </p:nvPicPr>
        <p:blipFill rotWithShape="1">
          <a:blip r:embed="rId5"/>
          <a:srcRect l="2893" t="19874" r="26766" b="10319"/>
          <a:stretch/>
        </p:blipFill>
        <p:spPr>
          <a:xfrm>
            <a:off x="402672" y="3833039"/>
            <a:ext cx="5482992" cy="3060818"/>
          </a:xfrm>
          <a:prstGeom prst="rect">
            <a:avLst/>
          </a:prstGeom>
        </p:spPr>
      </p:pic>
      <p:pic>
        <p:nvPicPr>
          <p:cNvPr id="6" name="Picture 5"/>
          <p:cNvPicPr>
            <a:picLocks noChangeAspect="1"/>
          </p:cNvPicPr>
          <p:nvPr/>
        </p:nvPicPr>
        <p:blipFill rotWithShape="1">
          <a:blip r:embed="rId6"/>
          <a:srcRect l="40711" t="26479" r="28115" b="-1"/>
          <a:stretch/>
        </p:blipFill>
        <p:spPr>
          <a:xfrm>
            <a:off x="8597443" y="3833038"/>
            <a:ext cx="2386066" cy="3001257"/>
          </a:xfrm>
          <a:prstGeom prst="rect">
            <a:avLst/>
          </a:prstGeom>
        </p:spPr>
      </p:pic>
    </p:spTree>
    <p:extLst>
      <p:ext uri="{BB962C8B-B14F-4D97-AF65-F5344CB8AC3E}">
        <p14:creationId xmlns:p14="http://schemas.microsoft.com/office/powerpoint/2010/main" val="708365199"/>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7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5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9039</TotalTime>
  <Words>766</Words>
  <Application>Microsoft Office PowerPoint</Application>
  <PresentationFormat>Widescreen</PresentationFormat>
  <Paragraphs>128</Paragraphs>
  <Slides>96</Slides>
  <Notes>2</Notes>
  <HiddenSlides>0</HiddenSlides>
  <MMClips>0</MMClips>
  <ScaleCrop>false</ScaleCrop>
  <HeadingPairs>
    <vt:vector size="6" baseType="variant">
      <vt:variant>
        <vt:lpstr>Fonts Used</vt:lpstr>
      </vt:variant>
      <vt:variant>
        <vt:i4>12</vt:i4>
      </vt:variant>
      <vt:variant>
        <vt:lpstr>Theme</vt:lpstr>
      </vt:variant>
      <vt:variant>
        <vt:i4>47</vt:i4>
      </vt:variant>
      <vt:variant>
        <vt:lpstr>Slide Titles</vt:lpstr>
      </vt:variant>
      <vt:variant>
        <vt:i4>96</vt:i4>
      </vt:variant>
    </vt:vector>
  </HeadingPairs>
  <TitlesOfParts>
    <vt:vector size="155" baseType="lpstr">
      <vt:lpstr>Gulim</vt:lpstr>
      <vt:lpstr>MS PGothic</vt:lpstr>
      <vt:lpstr>SimSun</vt:lpstr>
      <vt:lpstr>Arial</vt:lpstr>
      <vt:lpstr>Bradley Hand ITC TT-Bold</vt:lpstr>
      <vt:lpstr>Calibri</vt:lpstr>
      <vt:lpstr>Calibri Light</vt:lpstr>
      <vt:lpstr>Cambria</vt:lpstr>
      <vt:lpstr>Rage Italic</vt:lpstr>
      <vt:lpstr>Tahoma</vt:lpstr>
      <vt:lpstr>Times New Roman</vt:lpstr>
      <vt:lpstr>Wingdings</vt:lpstr>
      <vt:lpstr>7_Professional</vt:lpstr>
      <vt:lpstr>2_Default Design</vt:lpstr>
      <vt:lpstr>16_Office Theme</vt:lpstr>
      <vt:lpstr>4_Office Theme</vt:lpstr>
      <vt:lpstr>Sketchbook</vt:lpstr>
      <vt:lpstr>5_Professional</vt:lpstr>
      <vt:lpstr>13_Default Design</vt:lpstr>
      <vt:lpstr>8_Professional</vt:lpstr>
      <vt:lpstr>4_Default Design</vt:lpstr>
      <vt:lpstr>2_Professional</vt:lpstr>
      <vt:lpstr>1_Blank Presentation</vt:lpstr>
      <vt:lpstr>26_Office Theme</vt:lpstr>
      <vt:lpstr>3_Default Design</vt:lpstr>
      <vt:lpstr>7_Default Design</vt:lpstr>
      <vt:lpstr>9_Default Design</vt:lpstr>
      <vt:lpstr>8_Default Design</vt:lpstr>
      <vt:lpstr>17_Office Theme</vt:lpstr>
      <vt:lpstr>81_Office Theme</vt:lpstr>
      <vt:lpstr>51_Office Theme</vt:lpstr>
      <vt:lpstr>1_Professional</vt:lpstr>
      <vt:lpstr>66_Office Theme</vt:lpstr>
      <vt:lpstr>Office Theme</vt:lpstr>
      <vt:lpstr>3_Office Theme</vt:lpstr>
      <vt:lpstr>59_Office Theme</vt:lpstr>
      <vt:lpstr>13_Office Theme</vt:lpstr>
      <vt:lpstr>20_Office Theme</vt:lpstr>
      <vt:lpstr>65_Office Theme</vt:lpstr>
      <vt:lpstr>52_Office Theme</vt:lpstr>
      <vt:lpstr>53_Office Theme</vt:lpstr>
      <vt:lpstr>25_Default Design</vt:lpstr>
      <vt:lpstr>6_Default Design</vt:lpstr>
      <vt:lpstr>42_Office Theme</vt:lpstr>
      <vt:lpstr>52_Default Design</vt:lpstr>
      <vt:lpstr>2_Office Theme</vt:lpstr>
      <vt:lpstr>1_Office Theme</vt:lpstr>
      <vt:lpstr>10_Office Theme</vt:lpstr>
      <vt:lpstr>Default Design</vt:lpstr>
      <vt:lpstr>16_Default Design</vt:lpstr>
      <vt:lpstr>5_Office Theme</vt:lpstr>
      <vt:lpstr>7_Office Theme</vt:lpstr>
      <vt:lpstr>8_Office Theme</vt:lpstr>
      <vt:lpstr>9_Office Theme</vt:lpstr>
      <vt:lpstr>12_Office Theme</vt:lpstr>
      <vt:lpstr>14_Office Theme</vt:lpstr>
      <vt:lpstr>15_Office Theme</vt:lpstr>
      <vt:lpstr>60_Office Theme</vt:lpstr>
      <vt:lpstr>61_Office Theme</vt:lpstr>
      <vt:lpstr> Through the Words of Experts:  Cases of Expanded Classrooms Using Conferencing Technology</vt:lpstr>
      <vt:lpstr>October 7, 2015 Video killed the radio star. Will it do the same to learning management systems? Diginomica, Janine Milne http://diginomica.com/2015/10/07/video-killed-the-radio-star-will-it-do-the-same-to-learning-management-systems/#.VrbO2v0UVjs </vt:lpstr>
      <vt:lpstr>October 7, 2015 Video killed the radio star. Will it do the same to learning management systems? Diginomica, Janine Milne http://diginomica.com/2015/10/07/video-killed-the-radio-star-will-it-do-the-same-to-learning-management-systems/#.VrbO2v0UVjs </vt:lpstr>
      <vt:lpstr>February 2016 Will Video Kill the LMS? Josh Bersin, CLO http://www.clomedia.com/articles/6720-will-video-based-learning-kill-the-lms  </vt:lpstr>
      <vt:lpstr>February 2016 Will Video Kill the LMS? Josh Bersin, CLO http://www.clomedia.com/articles/6720-will-video-based-learning-kill-the-lms </vt:lpstr>
      <vt:lpstr>Part I: Expert Apprenticeship from Video</vt:lpstr>
      <vt:lpstr>The Problem with Learning Technology Karen Wilcox, November 7, 2014, Chronicle of Higher Education https://chroniclevitae.com/news/792-the-problem-with-learning-technology?cid=at&amp;utm_source=at&amp;utm_medium=en </vt:lpstr>
      <vt:lpstr>October 21, 2014 Teaching and the University of Tomorrow.  Chronicle of Higher Education, Kelly J. Baker https://chroniclevitae.com/news/768-teaching-and-the-university-of-tomorrow?cid=at&amp;utm_source=at&amp;utm_medium=en </vt:lpstr>
      <vt:lpstr>August 31, 2015 Short Educational Video Anchors:  CNN, BBC, TED, TED-Ed, ForaTV BBC One-Minute World News http://www.bbc.com/news/business-34105708 </vt:lpstr>
      <vt:lpstr>WonderHowTo and Howcast Anchored Instruction in Shared Online Videos http://www.howcast.com/  http://www.wonderhowto.com/ </vt:lpstr>
      <vt:lpstr>Academic Earth</vt:lpstr>
      <vt:lpstr>Fora TV (i.e., “the Conference Channel” or “YouTube for Thinkers;” (Live and On-Demand Videos from the World’s Best Conferences and Events) http://library.fora.tv/ </vt:lpstr>
      <vt:lpstr>February 29, 2016 Chief Learning Officer Videos https://www.youtube.com/watch?v=6VhR85IOztc  https://www.youtube.com/channel/UCIraI8XuWm5aHMPghT94PZA/videos </vt:lpstr>
      <vt:lpstr>April 4, 2016 e-Literate TV (starting conversations about technology in education) http://e-literate.tv/series/personalized-learning/ </vt:lpstr>
      <vt:lpstr>February 17, 2016 Daniel H. Pink, Pinkcast http://www.danpink.com/ </vt:lpstr>
      <vt:lpstr>October 15, 2012  Reusable Khan Lacking Teachers and Textbooks, India’s Schools Turn to Khan Academy to Survive, NY Times, Anupama Chandrasekaran http://india.blogs.nytimes.com/2012/10/15/lacking-teachers-and-textbooks-indias-schools-turn-to-khan-academy-to-survive/ </vt:lpstr>
      <vt:lpstr>November 11, 2015 Learning Talks Elliott Masie’s Learning 2015 https://emasie.smugmug.com/Learning-2015/Graphic-Illustrations/i-bRhXVKB/A </vt:lpstr>
      <vt:lpstr>November 1, 2014 TEDEd lesson about every single element on the periodic table http://ed.ted.com/periodic-videos?utm_source=TED-Ed+Subscribers&amp;utm_campaign=92b1054add-2013_09_219_19_2013&amp;utm_medium=email&amp;utm_term=0_1aaccced48-92b1054add-46761201 </vt:lpstr>
      <vt:lpstr>March 22, 2016 TED-ED clubs give students a platform for sharing ideas, Stephen Noonoo, eSchool News http://www.eschoolnews.com/2016/03/22/ted-ed-clubs-give-students-a-platform-for-sharing-ideas/ </vt:lpstr>
      <vt:lpstr>May 10, 2016 The TEDification of the Large Lecture Corrine Ruff, Chronicle of Higher Education http://chronicle.com/article/The-TEDification-of-the-Large/236418?cid=trend_au&amp;elqTrackId=a24ac995b63549f4ac66471950dcef18&amp;elq=9e456151e0ec4373861fb2b809f3534c&amp;elqaid=9016&amp;elqat=1&amp;elqCampaignId=3095 </vt:lpstr>
      <vt:lpstr>June 20, 2015 Defector tells of odyssey in search of freedom, Milwaukee Journal Sentinel, Bill Glauber of the Journal Sentinel  http://www.jsonline.com/news/statepolitics/defector-tells-of-odyssey-in-search-of-freedom-b99546143z1-320523552.html </vt:lpstr>
      <vt:lpstr>March 2015 Suki Kim: This is what it's like to teach in North Korea, TED http://www.ted.com/talks/suki_kim_this_is_what_it_s_like_to_teach_in_north_korea#t-1777 </vt:lpstr>
      <vt:lpstr>July 1, 2009 Crossing Heaven's Border, PBS (Intrepid South Korean journalists risk their lives filming undercover for ten months to capture the haunting stories first-hand.) https://www.youtube.com/watch?v=ZmF7HIXr8_E </vt:lpstr>
      <vt:lpstr>September 14, 2015 Credit for Watching a TED Talk? A new platform aims to help employers track casual learning Chronicle of Higher Education, Jeffrey R. Young http://chronicle.com/article/Credit-for-Watching-a-TED/232973/?cid=at&amp;utm_source=at&amp;utm_medium=en  Degreed: https://degreed.com/ </vt:lpstr>
      <vt:lpstr>BETT Talks Global voices in education technology: Daphne Koller, Coursera BETT 2013 Keynote Talk  (posted March 14, 2013)  http://www.youtube.com/watch?v=BMiI6RdlNQs&amp;WT.tsrc=Email&amp;WT.mc_id=NWS14     </vt:lpstr>
      <vt:lpstr>What is the role of the Instructor in the Open World? (Instructor as Cat Herder?)</vt:lpstr>
      <vt:lpstr>1. Instructor as Counselor</vt:lpstr>
      <vt:lpstr>2. Instructor as Course Ambassador</vt:lpstr>
      <vt:lpstr>3. Instructor as Camping Trip Guide</vt:lpstr>
      <vt:lpstr>Instruction as a Cognitive Apprenticeship </vt:lpstr>
      <vt:lpstr>August 5, 2015 Shubham Jaglan Overwhelmed by "Dream" Return Home After Double World Championship Disha Chopra, NDTV Sports http://sports.ndtv.com/golf/news/246551-shubham-jaglan-overwhelmed-by-dream-return-home-after-double-world-championship  http://www.ndtv.com/video/player/news/india-s-golf-prodigy-shubham-jaglan-returns-home-to-hero-s-welcome/377614  </vt:lpstr>
      <vt:lpstr>Videos for clinical education (Sungkyunkwan University School of Medicine, www.mededu.or.kr) </vt:lpstr>
      <vt:lpstr>May 4, 2016 What I Learned at the ASU GSV Summit Kenneth Green, Inside Higher Ed https://www.insidehighered.com/blogs/digital-tweed/what-i-learned-asu-gsv-summit  http://www.eschoolnews.com/asugsvsummit/ </vt:lpstr>
      <vt:lpstr>March 11, 2016 Meerkat tale a sobering reminder for SXSW startups, Edward C. Baig, USA today http://www.usatoday.com/story/tech/columnist/baig/2016/03/11/meerkat-tale-sobering-reminder-forsxsw-startups/81596582/ </vt:lpstr>
      <vt:lpstr>March 10, 2016 Watch SXSWedu Live, Connie Yowell http://sxswedu.com/live?utm_campaign=Edu+2016&amp;utm_source=hs_email&amp;utm_medium=email&amp;utm_content=27144469&amp;_hsenc=p2ANqtz--ag6U7VJGlpYaciareNq6mryKvA63kCR5O3U8JVQkfAYp7yiTnncHnxw7_PmMpcjioI9V7z1-01hvyCrDPVEAR-x6HwQ&amp;_hsmi=27144469 </vt:lpstr>
      <vt:lpstr>April 13, 2016 Facebook's Mark Zuckerberg steps into political fray Jon Swartz and Jessica Guynn, USA Today http://www.usatoday.com/story/tech/2016/04/12/zuckerbergs-10-year-plan-expand-facebook-empire/82936814/ </vt:lpstr>
      <vt:lpstr>January 17, 2016 104 year old Fauja Singh runs the Mumbai Marathon  Mosiqi Acharya, SBS http://www.sbs.com.au/yourlanguage/hindi/en/article/2016/01/17/104-year-old-fauja-singh-runs-mumbai-marathon </vt:lpstr>
      <vt:lpstr>November 14, 2015 OpenCon 2015 Brussels http://www.opencon2015.org  http://www.opencon2015.org/live?splash=1 http://www.opencon2015.org/ </vt:lpstr>
      <vt:lpstr>Short Video Anchors  (e.g., TubeChop of V-PORTAL: Video Primers in an Online Repository of e-Teaching and Learning)  http://www.tubechop.com/watch/378752 </vt:lpstr>
      <vt:lpstr>February 22, 2013  NASA's spacey Google+ Hangout shows off zero-G antics – and cats! http://cosmiclog.nbcnews.com/_news/2013/02/22/17057588-nasas-spacey-google-hangout-shows-off-zero-g-antics-and-cats?lite </vt:lpstr>
      <vt:lpstr>Part II: Lessons Learned…</vt:lpstr>
      <vt:lpstr>Lesson #1. Combining Asynchronous and Synchronous Events  (e.g., guest was David Merrill, 2007)</vt:lpstr>
      <vt:lpstr>Synchronous + Asynchronous  (e.g., Elliot Soloway and David Palumbo, 1995)</vt:lpstr>
      <vt:lpstr>February 15, 2016 Synchronous + Asynchronous  Jennifer Maddrell, R678 (Zoom)</vt:lpstr>
      <vt:lpstr>Lesson #2. If Plan, No Instructor Required  (Guest Session Run by Assistant)</vt:lpstr>
      <vt:lpstr>Lesson #3. Test the System  (e.g., Guest No Video)</vt:lpstr>
      <vt:lpstr>May 2015 Sync Presentation and Chat in Adobe Connect (from hotel room) https://connect.iu.edu/p259wpiabg9/ </vt:lpstr>
      <vt:lpstr>Lesson #4. Guest Starts Semester Michael Horn and Curt Bonk, R685, August 20, 2012</vt:lpstr>
      <vt:lpstr>Lesson #5. Multiple Guest Experts Sara de Freitas and Jim Hensman, U of Coventry, UK (https://connect.iu.edu/p2ie1yx6z6x/) Jay Cross, Berkeley (https://connect.iu.edu/p4bytsoronh/)</vt:lpstr>
      <vt:lpstr>Lesson #6. Be Willing to Reciprocate</vt:lpstr>
      <vt:lpstr>Lesson #7: Experiment with Technology Collaboration and Discussion in Google Hangouts (1/29/2013)</vt:lpstr>
      <vt:lpstr>Lesson #8: Solicit Student Recommendations Expert Interviews (Rich Culatta, Acting Director, Office of Educational Technology)</vt:lpstr>
      <vt:lpstr>Lesson #9: Don’t Give Up! Serious Gaming Institute, Coventry, UK</vt:lpstr>
      <vt:lpstr>Lesson #10: Make a List of Those You Know Intellagirl Sarah Smith-Robbins and Mark Bell (Second Life for Dummies)</vt:lpstr>
      <vt:lpstr>Part III: Twenty Pedagogical Activities for Class-Related Videoconferencing or Web Conferencing with Experts</vt:lpstr>
      <vt:lpstr>1. Expert Presentations with Audience Questioning and Commenting</vt:lpstr>
      <vt:lpstr>2. Expert Demonstrations and Audience Questioning</vt:lpstr>
      <vt:lpstr>University of Wisconsin and students in Mexico (agriculture classes)</vt:lpstr>
      <vt:lpstr>January 26, 2016 Demo Web Conferencing Tom Reeves, Guest Appearance Zoom</vt:lpstr>
      <vt:lpstr>3. Question and Answer Sessions</vt:lpstr>
      <vt:lpstr>4. Responding to Book or Article Quotes</vt:lpstr>
      <vt:lpstr>5. Responding to Publication Visuals</vt:lpstr>
      <vt:lpstr>6. Expert Panel</vt:lpstr>
      <vt:lpstr>7. Expert Cultural Sessions</vt:lpstr>
      <vt:lpstr>Q&amp;A Web Conferencing (Feb/May 2015) Sync Chat in Adobe Connect with students in Kazakhstan about language learning (Adobe Connect, Jabber, iMeet, GoToMeeting, etc.) https://connect.iu.edu/p259wpiabg9/ </vt:lpstr>
      <vt:lpstr>8. Expert Interviews and Discussions</vt:lpstr>
      <vt:lpstr>February 11 to June 9, 2016 Future Trends Forum with Bryan Alexander  http://www.shindig.com/event/FTF  http://events.shindig.com/event/series/splash/64 </vt:lpstr>
      <vt:lpstr>April 28, 2016 Communities Shindig, Video Chat Tool Future Trends Forum (with Bryan Alexander) https://bryanalexander.org/  </vt:lpstr>
      <vt:lpstr>March 1, 2016 Tarleton State University, Dr. Credence Baker, Zoom</vt:lpstr>
      <vt:lpstr>Videoconferencing (first demo in 1964 at the World’s Fair; use increased in 2003) Tablets Rock On: Education Tech Through The Ages, Information Week, February 26, 2013 http://www.informationweek.com/education/instructional-it/blended-learning-improves-test-scores-st/240159840</vt:lpstr>
      <vt:lpstr>Guest Chats (in Adobe Connect) (e.g., Emily Hixon, January 20, 2015) https://connect.iu.edu/p259wpiabg9/ </vt:lpstr>
      <vt:lpstr>February 2016 Discuss Course Requirements R511 Chat with Charlie Reigeluth</vt:lpstr>
      <vt:lpstr>Spring, 2016 Guest Expert Chat (R511) in Zoom Weekly R511 Chat (e.g., Mike Molenda, Insung Jung, etc.)</vt:lpstr>
      <vt:lpstr>March 8, 2016 Book Author Chats (R511) Robert (Bob) Reiser, Florida State, Zoom</vt:lpstr>
      <vt:lpstr>9. Expert Life Stories</vt:lpstr>
      <vt:lpstr>10. Expert Session Archive Reviews and Discussions</vt:lpstr>
      <vt:lpstr>GETideas Channel, Cisco  (Thought Leader Series uploaded to YouTubEdu) July 22, 2011</vt:lpstr>
      <vt:lpstr>11. Expert Presentations and Webinars</vt:lpstr>
      <vt:lpstr>Web Conferencing Dubai to Puerto Rico (Edgar Leon) https://www.youtube.com/watch?v=Imxw0YwTh2Y&amp;list=UUClhO-jnvl1pEXd9Skv-_Iw </vt:lpstr>
      <vt:lpstr>Videoconference Shanghai, China, April 28, 2013</vt:lpstr>
      <vt:lpstr>May 28, 2015 World Bank Institute workshop to Zhengzhou city, China Here is his webpage: http://michaeltrucano.com/index.html Email: mtrucano@worldbank.org https://blogs.worldbank.org/edutech/edtech-and-mooc-times-china </vt:lpstr>
      <vt:lpstr>July 31, 2014 12. Celebration Events Book Launching via Skype University of Waikato, New Zealand</vt:lpstr>
      <vt:lpstr>Cross-Institutional Wikibook Project  (e.g., IU and the University of Houston)</vt:lpstr>
      <vt:lpstr>December 16, 2015 Remembering Jay Cross from eLearning Guild in Blab https://blab.im/elearning-guild-remembering-jay-cross </vt:lpstr>
      <vt:lpstr>Zoom, Fall 2015 13. Team Meetings Research Team Meeting</vt:lpstr>
      <vt:lpstr>November 17, 2015 14. Organizational Meetings Zoom (International Open Badges Extravaganza) European Meeting (with Dr. Dan Hickey, IU)</vt:lpstr>
      <vt:lpstr>September 7, 2015 15. Informal Meetings Blab https://blab.im/  https://blab.im/jaycross-learning-for-yourself </vt:lpstr>
      <vt:lpstr>July 23, 2015 Informal Meeting (Jay Cross in Skype)</vt:lpstr>
      <vt:lpstr>January 19, 2015 16. Planning Meetings Sonja Stahl and Diane Salmon, National Louis University, Chicago</vt:lpstr>
      <vt:lpstr>February 15, 2016 Chris Pedrick and Brad White (Skype, Zoom, and WebEx) Canadian Forces Training Development Centre/ CFB Borden, Canadian Armed Forces</vt:lpstr>
      <vt:lpstr>August 5, 2015 17. Training Sessions Zoom Collaboration Overview https://www.youtube.com/watch?v=JPsnxom1y9M https://www.youtube.com/watch?v=fGbpwZNW3oI (join a meeting) </vt:lpstr>
      <vt:lpstr>January 21, 2016 18. Dissertation Defenses Dissertation proposal meeting with Susan Herring at UCSC</vt:lpstr>
      <vt:lpstr>19. Threaded Video Discussions e.g., Flipgrid http://flipgrid.com/#429f88c5) </vt:lpstr>
      <vt:lpstr>November 2014 20. Short Cameo Appearances Can Work Shenzhen, China Guest Speaker (cameo appearance via Skype from Madrid hotel room)</vt:lpstr>
      <vt:lpstr>Final Poll: How many new ideas did you get?</vt:lpstr>
      <vt:lpstr>Questions? Slides at: TrainingShare.com Papers: PublicationShare.com Book:  http://worldisopen.com/ Email: curt@worldisopen.com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Shared Online Video, the Fall of Traditional Learning</dc:title>
  <dc:creator>Curtis</dc:creator>
  <cp:lastModifiedBy>User</cp:lastModifiedBy>
  <cp:revision>147</cp:revision>
  <dcterms:created xsi:type="dcterms:W3CDTF">2013-05-06T23:58:25Z</dcterms:created>
  <dcterms:modified xsi:type="dcterms:W3CDTF">2016-05-21T03:46:50Z</dcterms:modified>
</cp:coreProperties>
</file>