
<file path=[Content_Types].xml><?xml version="1.0" encoding="utf-8"?>
<Types xmlns="http://schemas.openxmlformats.org/package/2006/content-types">
  <Default Extension="png" ContentType="image/png"/>
  <Default Extension="83B210D0"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6.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7.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9.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1.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2.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3.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6.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8.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9.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0.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1.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3.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4.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5.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6.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7.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38.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39.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0.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1.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2.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3.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4.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45.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46.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29" r:id="rId2"/>
    <p:sldMasterId id="2147483757" r:id="rId3"/>
    <p:sldMasterId id="2147483769" r:id="rId4"/>
    <p:sldMasterId id="2147483781" r:id="rId5"/>
    <p:sldMasterId id="2147483793" r:id="rId6"/>
    <p:sldMasterId id="2147483820" r:id="rId7"/>
    <p:sldMasterId id="2147483850" r:id="rId8"/>
    <p:sldMasterId id="2147483865" r:id="rId9"/>
    <p:sldMasterId id="2147483880" r:id="rId10"/>
    <p:sldMasterId id="2147483895" r:id="rId11"/>
    <p:sldMasterId id="2147483989" r:id="rId12"/>
    <p:sldMasterId id="2147484001" r:id="rId13"/>
    <p:sldMasterId id="2147484032" r:id="rId14"/>
    <p:sldMasterId id="2147484060" r:id="rId15"/>
    <p:sldMasterId id="2147484402" r:id="rId16"/>
    <p:sldMasterId id="2147484736" r:id="rId17"/>
    <p:sldMasterId id="2147484807" r:id="rId18"/>
    <p:sldMasterId id="2147484819" r:id="rId19"/>
    <p:sldMasterId id="2147484885" r:id="rId20"/>
    <p:sldMasterId id="2147484952" r:id="rId21"/>
    <p:sldMasterId id="2147485322" r:id="rId22"/>
    <p:sldMasterId id="2147485334" r:id="rId23"/>
    <p:sldMasterId id="2147485346" r:id="rId24"/>
    <p:sldMasterId id="2147485358" r:id="rId25"/>
    <p:sldMasterId id="2147485370" r:id="rId26"/>
    <p:sldMasterId id="2147485382" r:id="rId27"/>
    <p:sldMasterId id="2147485421" r:id="rId28"/>
    <p:sldMasterId id="2147485433" r:id="rId29"/>
    <p:sldMasterId id="2147485445" r:id="rId30"/>
    <p:sldMasterId id="2147485460" r:id="rId31"/>
    <p:sldMasterId id="2147485476" r:id="rId32"/>
    <p:sldMasterId id="2147485488" r:id="rId33"/>
    <p:sldMasterId id="2147485503" r:id="rId34"/>
    <p:sldMasterId id="2147485515" r:id="rId35"/>
    <p:sldMasterId id="2147485527" r:id="rId36"/>
    <p:sldMasterId id="2147485539" r:id="rId37"/>
    <p:sldMasterId id="2147485556" r:id="rId38"/>
    <p:sldMasterId id="2147485571" r:id="rId39"/>
    <p:sldMasterId id="2147485595" r:id="rId40"/>
    <p:sldMasterId id="2147485607" r:id="rId41"/>
    <p:sldMasterId id="2147485619" r:id="rId42"/>
    <p:sldMasterId id="2147485643" r:id="rId43"/>
    <p:sldMasterId id="2147485655" r:id="rId44"/>
    <p:sldMasterId id="2147485667" r:id="rId45"/>
    <p:sldMasterId id="2147485691" r:id="rId46"/>
    <p:sldMasterId id="2147485703" r:id="rId47"/>
  </p:sldMasterIdLst>
  <p:notesMasterIdLst>
    <p:notesMasterId r:id="rId144"/>
  </p:notesMasterIdLst>
  <p:sldIdLst>
    <p:sldId id="675" r:id="rId48"/>
    <p:sldId id="714" r:id="rId49"/>
    <p:sldId id="715" r:id="rId50"/>
    <p:sldId id="716" r:id="rId51"/>
    <p:sldId id="717" r:id="rId52"/>
    <p:sldId id="400" r:id="rId53"/>
    <p:sldId id="677" r:id="rId54"/>
    <p:sldId id="678" r:id="rId55"/>
    <p:sldId id="698" r:id="rId56"/>
    <p:sldId id="701" r:id="rId57"/>
    <p:sldId id="683" r:id="rId58"/>
    <p:sldId id="700" r:id="rId59"/>
    <p:sldId id="696" r:id="rId60"/>
    <p:sldId id="707" r:id="rId61"/>
    <p:sldId id="713" r:id="rId62"/>
    <p:sldId id="422" r:id="rId63"/>
    <p:sldId id="719" r:id="rId64"/>
    <p:sldId id="691" r:id="rId65"/>
    <p:sldId id="708" r:id="rId66"/>
    <p:sldId id="704" r:id="rId67"/>
    <p:sldId id="732" r:id="rId68"/>
    <p:sldId id="733" r:id="rId69"/>
    <p:sldId id="734" r:id="rId70"/>
    <p:sldId id="720" r:id="rId71"/>
    <p:sldId id="682" r:id="rId72"/>
    <p:sldId id="690" r:id="rId73"/>
    <p:sldId id="686" r:id="rId74"/>
    <p:sldId id="688" r:id="rId75"/>
    <p:sldId id="699" r:id="rId76"/>
    <p:sldId id="679" r:id="rId77"/>
    <p:sldId id="697" r:id="rId78"/>
    <p:sldId id="692" r:id="rId79"/>
    <p:sldId id="695" r:id="rId80"/>
    <p:sldId id="709" r:id="rId81"/>
    <p:sldId id="710" r:id="rId82"/>
    <p:sldId id="706" r:id="rId83"/>
    <p:sldId id="703" r:id="rId84"/>
    <p:sldId id="729" r:id="rId85"/>
    <p:sldId id="702" r:id="rId86"/>
    <p:sldId id="343" r:id="rId87"/>
    <p:sldId id="419" r:id="rId88"/>
    <p:sldId id="410" r:id="rId89"/>
    <p:sldId id="389" r:id="rId90"/>
    <p:sldId id="728" r:id="rId91"/>
    <p:sldId id="398" r:id="rId92"/>
    <p:sldId id="335" r:id="rId93"/>
    <p:sldId id="635" r:id="rId94"/>
    <p:sldId id="328" r:id="rId95"/>
    <p:sldId id="379" r:id="rId96"/>
    <p:sldId id="331" r:id="rId97"/>
    <p:sldId id="412" r:id="rId98"/>
    <p:sldId id="313" r:id="rId99"/>
    <p:sldId id="299" r:id="rId100"/>
    <p:sldId id="399" r:id="rId101"/>
    <p:sldId id="363" r:id="rId102"/>
    <p:sldId id="364" r:id="rId103"/>
    <p:sldId id="374" r:id="rId104"/>
    <p:sldId id="397" r:id="rId105"/>
    <p:sldId id="674" r:id="rId106"/>
    <p:sldId id="376" r:id="rId107"/>
    <p:sldId id="377" r:id="rId108"/>
    <p:sldId id="378" r:id="rId109"/>
    <p:sldId id="383" r:id="rId110"/>
    <p:sldId id="384" r:id="rId111"/>
    <p:sldId id="553" r:id="rId112"/>
    <p:sldId id="385" r:id="rId113"/>
    <p:sldId id="712" r:id="rId114"/>
    <p:sldId id="694" r:id="rId115"/>
    <p:sldId id="726" r:id="rId116"/>
    <p:sldId id="531" r:id="rId117"/>
    <p:sldId id="627" r:id="rId118"/>
    <p:sldId id="634" r:id="rId119"/>
    <p:sldId id="625" r:id="rId120"/>
    <p:sldId id="727" r:id="rId121"/>
    <p:sldId id="387" r:id="rId122"/>
    <p:sldId id="388" r:id="rId123"/>
    <p:sldId id="341" r:id="rId124"/>
    <p:sldId id="637" r:id="rId125"/>
    <p:sldId id="541" r:id="rId126"/>
    <p:sldId id="307" r:id="rId127"/>
    <p:sldId id="731" r:id="rId128"/>
    <p:sldId id="605" r:id="rId129"/>
    <p:sldId id="534" r:id="rId130"/>
    <p:sldId id="600" r:id="rId131"/>
    <p:sldId id="617" r:id="rId132"/>
    <p:sldId id="621" r:id="rId133"/>
    <p:sldId id="619" r:id="rId134"/>
    <p:sldId id="597" r:id="rId135"/>
    <p:sldId id="622" r:id="rId136"/>
    <p:sldId id="723" r:id="rId137"/>
    <p:sldId id="611" r:id="rId138"/>
    <p:sldId id="626" r:id="rId139"/>
    <p:sldId id="547" r:id="rId140"/>
    <p:sldId id="671" r:id="rId141"/>
    <p:sldId id="486" r:id="rId142"/>
    <p:sldId id="673" r:id="rId1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2" autoAdjust="0"/>
    <p:restoredTop sz="94615" autoAdjust="0"/>
  </p:normalViewPr>
  <p:slideViewPr>
    <p:cSldViewPr snapToGrid="0">
      <p:cViewPr varScale="1">
        <p:scale>
          <a:sx n="93" d="100"/>
          <a:sy n="93" d="100"/>
        </p:scale>
        <p:origin x="156" y="84"/>
      </p:cViewPr>
      <p:guideLst>
        <p:guide orient="horz" pos="2160"/>
        <p:guide pos="3840"/>
      </p:guideLst>
    </p:cSldViewPr>
  </p:slideViewPr>
  <p:notesTextViewPr>
    <p:cViewPr>
      <p:scale>
        <a:sx n="1" d="1"/>
        <a:sy n="1" d="1"/>
      </p:scale>
      <p:origin x="0" y="0"/>
    </p:cViewPr>
  </p:notesTextViewPr>
  <p:sorterViewPr>
    <p:cViewPr>
      <p:scale>
        <a:sx n="112" d="100"/>
        <a:sy n="112" d="100"/>
      </p:scale>
      <p:origin x="0" y="-2439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5" Type="http://schemas.openxmlformats.org/officeDocument/2006/relationships/slideMaster" Target="slideMasters/slideMaster5.xml"/><Relationship Id="rId90" Type="http://schemas.openxmlformats.org/officeDocument/2006/relationships/slide" Target="slides/slide43.xml"/><Relationship Id="rId95" Type="http://schemas.openxmlformats.org/officeDocument/2006/relationships/slide" Target="slides/slide4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1.xml"/><Relationship Id="rId64" Type="http://schemas.openxmlformats.org/officeDocument/2006/relationships/slide" Target="slides/slide17.xml"/><Relationship Id="rId69" Type="http://schemas.openxmlformats.org/officeDocument/2006/relationships/slide" Target="slides/slide22.xml"/><Relationship Id="rId113" Type="http://schemas.openxmlformats.org/officeDocument/2006/relationships/slide" Target="slides/slide66.xml"/><Relationship Id="rId118" Type="http://schemas.openxmlformats.org/officeDocument/2006/relationships/slide" Target="slides/slide71.xml"/><Relationship Id="rId134" Type="http://schemas.openxmlformats.org/officeDocument/2006/relationships/slide" Target="slides/slide87.xml"/><Relationship Id="rId139" Type="http://schemas.openxmlformats.org/officeDocument/2006/relationships/slide" Target="slides/slide92.xml"/><Relationship Id="rId80" Type="http://schemas.openxmlformats.org/officeDocument/2006/relationships/slide" Target="slides/slide33.xml"/><Relationship Id="rId85" Type="http://schemas.openxmlformats.org/officeDocument/2006/relationships/slide" Target="slides/slide3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slide" Target="slides/slide61.xml"/><Relationship Id="rId124" Type="http://schemas.openxmlformats.org/officeDocument/2006/relationships/slide" Target="slides/slide77.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61" Type="http://schemas.openxmlformats.org/officeDocument/2006/relationships/slide" Target="slides/slide14.xml"/><Relationship Id="rId82"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B3633-FFE6-4905-8478-981FCA43C50B}" type="datetimeFigureOut">
              <a:rPr lang="en-US" smtClean="0"/>
              <a:t>5/16/2016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8D06B-4239-479D-AC20-719419909909}" type="slidenum">
              <a:rPr lang="en-US" smtClean="0"/>
              <a:t>‹#›</a:t>
            </a:fld>
            <a:endParaRPr lang="en-US"/>
          </a:p>
        </p:txBody>
      </p:sp>
    </p:spTree>
    <p:extLst>
      <p:ext uri="{BB962C8B-B14F-4D97-AF65-F5344CB8AC3E}">
        <p14:creationId xmlns:p14="http://schemas.microsoft.com/office/powerpoint/2010/main" val="277175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CE0969BB-CE1D-4C28-BA20-CB2EFC28FE71}" type="slidenum">
              <a:rPr lang="en-US">
                <a:solidFill>
                  <a:srgbClr val="000000"/>
                </a:solidFill>
              </a:rPr>
              <a:pPr eaLnBrk="1" hangingPunct="1"/>
              <a:t>43</a:t>
            </a:fld>
            <a:endParaRPr lang="en-US">
              <a:solidFill>
                <a:srgbClr val="000000"/>
              </a:solidFill>
            </a:endParaRPr>
          </a:p>
        </p:txBody>
      </p:sp>
      <p:sp>
        <p:nvSpPr>
          <p:cNvPr id="9318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88"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50" tIns="0" rIns="19050" bIns="0" anchor="b"/>
          <a:lstStyle/>
          <a:p>
            <a:pPr algn="r" eaLnBrk="0" fontAlgn="base" hangingPunct="0">
              <a:spcBef>
                <a:spcPct val="0"/>
              </a:spcBef>
              <a:spcAft>
                <a:spcPct val="0"/>
              </a:spcAft>
              <a:defRPr/>
            </a:pPr>
            <a:r>
              <a:rPr lang="en-US" sz="1000" i="1">
                <a:solidFill>
                  <a:prstClr val="black"/>
                </a:solidFill>
                <a:latin typeface="Times New Roman" pitchFamily="18" charset="0"/>
              </a:rPr>
              <a:t>94</a:t>
            </a:r>
          </a:p>
        </p:txBody>
      </p:sp>
      <p:sp>
        <p:nvSpPr>
          <p:cNvPr id="93189" name="Rectangle 4"/>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0" name="Rectangle 5"/>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1" name="Rectangle 6"/>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2" name="Rectangle 7"/>
          <p:cNvSpPr>
            <a:spLocks noChangeArrowheads="1"/>
          </p:cNvSpPr>
          <p:nvPr/>
        </p:nvSpPr>
        <p:spPr bwMode="auto">
          <a:xfrm>
            <a:off x="3884613" y="8685213"/>
            <a:ext cx="2973387" cy="458787"/>
          </a:xfrm>
          <a:prstGeom prst="rect">
            <a:avLst/>
          </a:prstGeom>
          <a:noFill/>
          <a:ln w="12700">
            <a:noFill/>
            <a:miter lim="800000"/>
            <a:headEnd/>
            <a:tailEnd/>
          </a:ln>
        </p:spPr>
        <p:txBody>
          <a:bodyPr lIns="90488" tIns="44450" rIns="90488" bIns="44450" anchor="b"/>
          <a:lstStyle/>
          <a:p>
            <a:pPr algn="r" eaLnBrk="0" fontAlgn="base" hangingPunct="0">
              <a:spcBef>
                <a:spcPct val="0"/>
              </a:spcBef>
              <a:spcAft>
                <a:spcPct val="0"/>
              </a:spcAft>
              <a:defRPr/>
            </a:pPr>
            <a:r>
              <a:rPr lang="en-US" sz="1200">
                <a:solidFill>
                  <a:prstClr val="black"/>
                </a:solidFill>
                <a:latin typeface="Times New Roman" pitchFamily="18" charset="0"/>
              </a:rPr>
              <a:t>4</a:t>
            </a:r>
          </a:p>
        </p:txBody>
      </p:sp>
      <p:sp>
        <p:nvSpPr>
          <p:cNvPr id="93193" name="Rectangle 8"/>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4" name="Rectangle 9"/>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320523" name="Rectangle 10"/>
          <p:cNvSpPr>
            <a:spLocks noGrp="1" noRot="1" noChangeAspect="1" noChangeArrowheads="1" noTextEdit="1"/>
          </p:cNvSpPr>
          <p:nvPr>
            <p:ph type="sldImg"/>
          </p:nvPr>
        </p:nvSpPr>
        <p:spPr bwMode="auto">
          <a:xfrm>
            <a:off x="393700" y="692150"/>
            <a:ext cx="6070600"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24" name="Rectangle 11"/>
          <p:cNvSpPr>
            <a:spLocks noGrp="1" noChangeArrowheads="1"/>
          </p:cNvSpPr>
          <p:nvPr>
            <p:ph type="body" idx="1"/>
          </p:nvPr>
        </p:nvSpPr>
        <p:spPr bwMode="auto">
          <a:xfrm>
            <a:off x="914400" y="4341813"/>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65965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8D06B-4239-479D-AC20-719419909909}" type="slidenum">
              <a:rPr lang="en-US" smtClean="0"/>
              <a:t>96</a:t>
            </a:fld>
            <a:endParaRPr lang="en-US"/>
          </a:p>
        </p:txBody>
      </p:sp>
    </p:spTree>
    <p:extLst>
      <p:ext uri="{BB962C8B-B14F-4D97-AF65-F5344CB8AC3E}">
        <p14:creationId xmlns:p14="http://schemas.microsoft.com/office/powerpoint/2010/main" val="4018625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93058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909089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B1987E7-A29B-4334-BCA9-FAC972102CA8}" type="slidenum">
              <a:rPr lang="en-US"/>
              <a:pPr>
                <a:defRPr/>
              </a:pPr>
              <a:t>‹#›</a:t>
            </a:fld>
            <a:endParaRPr lang="en-US"/>
          </a:p>
        </p:txBody>
      </p:sp>
    </p:spTree>
    <p:extLst>
      <p:ext uri="{BB962C8B-B14F-4D97-AF65-F5344CB8AC3E}">
        <p14:creationId xmlns:p14="http://schemas.microsoft.com/office/powerpoint/2010/main" val="1609437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D2D05F8-2A87-4785-8FCD-95FF00FBC1FF}" type="slidenum">
              <a:rPr lang="en-US"/>
              <a:pPr>
                <a:defRPr/>
              </a:pPr>
              <a:t>‹#›</a:t>
            </a:fld>
            <a:endParaRPr lang="en-US"/>
          </a:p>
        </p:txBody>
      </p:sp>
    </p:spTree>
    <p:extLst>
      <p:ext uri="{BB962C8B-B14F-4D97-AF65-F5344CB8AC3E}">
        <p14:creationId xmlns:p14="http://schemas.microsoft.com/office/powerpoint/2010/main" val="21076040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39D208F-EA6B-4B2C-9180-8CD205C390E7}" type="slidenum">
              <a:rPr lang="en-US"/>
              <a:pPr>
                <a:defRPr/>
              </a:pPr>
              <a:t>‹#›</a:t>
            </a:fld>
            <a:endParaRPr lang="en-US"/>
          </a:p>
        </p:txBody>
      </p:sp>
    </p:spTree>
    <p:extLst>
      <p:ext uri="{BB962C8B-B14F-4D97-AF65-F5344CB8AC3E}">
        <p14:creationId xmlns:p14="http://schemas.microsoft.com/office/powerpoint/2010/main" val="238617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CB73599-5027-4515-97A4-64DF8489F3AC}" type="slidenum">
              <a:rPr lang="en-US"/>
              <a:pPr>
                <a:defRPr/>
              </a:pPr>
              <a:t>‹#›</a:t>
            </a:fld>
            <a:endParaRPr lang="en-US"/>
          </a:p>
        </p:txBody>
      </p:sp>
    </p:spTree>
    <p:extLst>
      <p:ext uri="{BB962C8B-B14F-4D97-AF65-F5344CB8AC3E}">
        <p14:creationId xmlns:p14="http://schemas.microsoft.com/office/powerpoint/2010/main" val="16102478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8C6C15D-4765-4F7E-80F2-BDD513A8CABE}" type="slidenum">
              <a:rPr lang="en-US"/>
              <a:pPr>
                <a:defRPr/>
              </a:pPr>
              <a:t>‹#›</a:t>
            </a:fld>
            <a:endParaRPr lang="en-US"/>
          </a:p>
        </p:txBody>
      </p:sp>
    </p:spTree>
    <p:extLst>
      <p:ext uri="{BB962C8B-B14F-4D97-AF65-F5344CB8AC3E}">
        <p14:creationId xmlns:p14="http://schemas.microsoft.com/office/powerpoint/2010/main" val="1307678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38035602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11715042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14156263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3815049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42209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730579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23092683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3771343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2240679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5507844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18386326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4581095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23731840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41752973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38723755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0" name="Freeform 9"/>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270CFF1B-5665-4D5B-A38A-1727D31356CB}" type="slidenum">
              <a:rPr lang="en-US"/>
              <a:pPr>
                <a:defRPr/>
              </a:pPr>
              <a:t>‹#›</a:t>
            </a:fld>
            <a:endParaRPr lang="en-US"/>
          </a:p>
        </p:txBody>
      </p:sp>
    </p:spTree>
    <p:extLst>
      <p:ext uri="{BB962C8B-B14F-4D97-AF65-F5344CB8AC3E}">
        <p14:creationId xmlns:p14="http://schemas.microsoft.com/office/powerpoint/2010/main" val="3006759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10830796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B4954F9-7312-4EC4-8537-0884CB337190}" type="slidenum">
              <a:rPr lang="en-US"/>
              <a:pPr>
                <a:defRPr/>
              </a:pPr>
              <a:t>‹#›</a:t>
            </a:fld>
            <a:endParaRPr lang="en-US"/>
          </a:p>
        </p:txBody>
      </p:sp>
    </p:spTree>
    <p:extLst>
      <p:ext uri="{BB962C8B-B14F-4D97-AF65-F5344CB8AC3E}">
        <p14:creationId xmlns:p14="http://schemas.microsoft.com/office/powerpoint/2010/main" val="5937852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4756F6D-8EA0-40F5-888E-00FE363AFFC2}" type="slidenum">
              <a:rPr lang="en-US"/>
              <a:pPr>
                <a:defRPr/>
              </a:pPr>
              <a:t>‹#›</a:t>
            </a:fld>
            <a:endParaRPr lang="en-US"/>
          </a:p>
        </p:txBody>
      </p:sp>
    </p:spTree>
    <p:extLst>
      <p:ext uri="{BB962C8B-B14F-4D97-AF65-F5344CB8AC3E}">
        <p14:creationId xmlns:p14="http://schemas.microsoft.com/office/powerpoint/2010/main" val="1421967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E82285D-05A3-4498-A854-41381C671EF0}" type="slidenum">
              <a:rPr lang="en-US"/>
              <a:pPr>
                <a:defRPr/>
              </a:pPr>
              <a:t>‹#›</a:t>
            </a:fld>
            <a:endParaRPr lang="en-US"/>
          </a:p>
        </p:txBody>
      </p:sp>
    </p:spTree>
    <p:extLst>
      <p:ext uri="{BB962C8B-B14F-4D97-AF65-F5344CB8AC3E}">
        <p14:creationId xmlns:p14="http://schemas.microsoft.com/office/powerpoint/2010/main" val="9579489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1B978F8-1583-4A1B-A46B-024C7C3BFE77}" type="slidenum">
              <a:rPr lang="en-US"/>
              <a:pPr>
                <a:defRPr/>
              </a:pPr>
              <a:t>‹#›</a:t>
            </a:fld>
            <a:endParaRPr lang="en-US"/>
          </a:p>
        </p:txBody>
      </p:sp>
    </p:spTree>
    <p:extLst>
      <p:ext uri="{BB962C8B-B14F-4D97-AF65-F5344CB8AC3E}">
        <p14:creationId xmlns:p14="http://schemas.microsoft.com/office/powerpoint/2010/main" val="1404512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74E303F-F33D-4B91-B803-2CB6CBBF85DC}" type="slidenum">
              <a:rPr lang="en-US"/>
              <a:pPr>
                <a:defRPr/>
              </a:pPr>
              <a:t>‹#›</a:t>
            </a:fld>
            <a:endParaRPr lang="en-US"/>
          </a:p>
        </p:txBody>
      </p:sp>
    </p:spTree>
    <p:extLst>
      <p:ext uri="{BB962C8B-B14F-4D97-AF65-F5344CB8AC3E}">
        <p14:creationId xmlns:p14="http://schemas.microsoft.com/office/powerpoint/2010/main" val="32065992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BCE875C-F845-4A05-8A80-9BD80F452971}" type="slidenum">
              <a:rPr lang="en-US"/>
              <a:pPr>
                <a:defRPr/>
              </a:pPr>
              <a:t>‹#›</a:t>
            </a:fld>
            <a:endParaRPr lang="en-US"/>
          </a:p>
        </p:txBody>
      </p:sp>
    </p:spTree>
    <p:extLst>
      <p:ext uri="{BB962C8B-B14F-4D97-AF65-F5344CB8AC3E}">
        <p14:creationId xmlns:p14="http://schemas.microsoft.com/office/powerpoint/2010/main" val="11595363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9CA6A13-43B6-4CD9-B548-62ABFAA6177C}" type="slidenum">
              <a:rPr lang="en-US"/>
              <a:pPr>
                <a:defRPr/>
              </a:pPr>
              <a:t>‹#›</a:t>
            </a:fld>
            <a:endParaRPr lang="en-US"/>
          </a:p>
        </p:txBody>
      </p:sp>
    </p:spTree>
    <p:extLst>
      <p:ext uri="{BB962C8B-B14F-4D97-AF65-F5344CB8AC3E}">
        <p14:creationId xmlns:p14="http://schemas.microsoft.com/office/powerpoint/2010/main" val="20168790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516FF09-AC73-4FE9-9659-FB2A1C6B02CC}" type="slidenum">
              <a:rPr lang="en-US"/>
              <a:pPr>
                <a:defRPr/>
              </a:pPr>
              <a:t>‹#›</a:t>
            </a:fld>
            <a:endParaRPr lang="en-US"/>
          </a:p>
        </p:txBody>
      </p:sp>
    </p:spTree>
    <p:extLst>
      <p:ext uri="{BB962C8B-B14F-4D97-AF65-F5344CB8AC3E}">
        <p14:creationId xmlns:p14="http://schemas.microsoft.com/office/powerpoint/2010/main" val="21019808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BE0CE02-038D-45E1-AA75-485B30130C34}" type="slidenum">
              <a:rPr lang="en-US"/>
              <a:pPr>
                <a:defRPr/>
              </a:pPr>
              <a:t>‹#›</a:t>
            </a:fld>
            <a:endParaRPr lang="en-US"/>
          </a:p>
        </p:txBody>
      </p:sp>
    </p:spTree>
    <p:extLst>
      <p:ext uri="{BB962C8B-B14F-4D97-AF65-F5344CB8AC3E}">
        <p14:creationId xmlns:p14="http://schemas.microsoft.com/office/powerpoint/2010/main" val="39147019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C847A75-2D39-401E-883D-E1A567FE4F38}" type="slidenum">
              <a:rPr lang="en-US"/>
              <a:pPr>
                <a:defRPr/>
              </a:pPr>
              <a:t>‹#›</a:t>
            </a:fld>
            <a:endParaRPr lang="en-US"/>
          </a:p>
        </p:txBody>
      </p:sp>
    </p:spTree>
    <p:extLst>
      <p:ext uri="{BB962C8B-B14F-4D97-AF65-F5344CB8AC3E}">
        <p14:creationId xmlns:p14="http://schemas.microsoft.com/office/powerpoint/2010/main" val="3709068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22195320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8619D6-73B5-43C1-A469-E1F6A6F74B0D}" type="slidenum">
              <a:rPr lang="en-US"/>
              <a:pPr>
                <a:defRPr/>
              </a:pPr>
              <a:t>‹#›</a:t>
            </a:fld>
            <a:endParaRPr lang="en-US"/>
          </a:p>
        </p:txBody>
      </p:sp>
    </p:spTree>
    <p:extLst>
      <p:ext uri="{BB962C8B-B14F-4D97-AF65-F5344CB8AC3E}">
        <p14:creationId xmlns:p14="http://schemas.microsoft.com/office/powerpoint/2010/main" val="150461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5EF632E-78F0-4C8A-B275-64229716CB26}" type="slidenum">
              <a:rPr lang="en-US"/>
              <a:pPr>
                <a:defRPr/>
              </a:pPr>
              <a:t>‹#›</a:t>
            </a:fld>
            <a:endParaRPr lang="en-US"/>
          </a:p>
        </p:txBody>
      </p:sp>
    </p:spTree>
    <p:extLst>
      <p:ext uri="{BB962C8B-B14F-4D97-AF65-F5344CB8AC3E}">
        <p14:creationId xmlns:p14="http://schemas.microsoft.com/office/powerpoint/2010/main" val="21992835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2A41565-8BCC-4C52-9BF7-3BD8DF06317E}" type="slidenum">
              <a:rPr lang="en-US"/>
              <a:pPr>
                <a:defRPr/>
              </a:pPr>
              <a:t>‹#›</a:t>
            </a:fld>
            <a:endParaRPr lang="en-US"/>
          </a:p>
        </p:txBody>
      </p:sp>
    </p:spTree>
    <p:extLst>
      <p:ext uri="{BB962C8B-B14F-4D97-AF65-F5344CB8AC3E}">
        <p14:creationId xmlns:p14="http://schemas.microsoft.com/office/powerpoint/2010/main" val="26111689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467F791D-378E-4476-A5F2-251E7E664101}" type="slidenum">
              <a:rPr lang="en-US"/>
              <a:pPr/>
              <a:t>‹#›</a:t>
            </a:fld>
            <a:endParaRPr lang="en-US"/>
          </a:p>
        </p:txBody>
      </p:sp>
    </p:spTree>
    <p:extLst>
      <p:ext uri="{BB962C8B-B14F-4D97-AF65-F5344CB8AC3E}">
        <p14:creationId xmlns:p14="http://schemas.microsoft.com/office/powerpoint/2010/main" val="26955531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DF10E076-60ED-4FE0-9A20-D88FE5745B84}" type="slidenum">
              <a:rPr lang="en-US"/>
              <a:pPr/>
              <a:t>‹#›</a:t>
            </a:fld>
            <a:endParaRPr lang="en-US"/>
          </a:p>
        </p:txBody>
      </p:sp>
    </p:spTree>
    <p:extLst>
      <p:ext uri="{BB962C8B-B14F-4D97-AF65-F5344CB8AC3E}">
        <p14:creationId xmlns:p14="http://schemas.microsoft.com/office/powerpoint/2010/main" val="25452058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B75255F9-B99A-49CE-B594-B8F6BB2FC2A8}" type="slidenum">
              <a:rPr lang="en-US"/>
              <a:pPr/>
              <a:t>‹#›</a:t>
            </a:fld>
            <a:endParaRPr lang="en-US"/>
          </a:p>
        </p:txBody>
      </p:sp>
    </p:spTree>
    <p:extLst>
      <p:ext uri="{BB962C8B-B14F-4D97-AF65-F5344CB8AC3E}">
        <p14:creationId xmlns:p14="http://schemas.microsoft.com/office/powerpoint/2010/main" val="15553267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BFD09FD-1107-4256-82AB-BCA7413E73A4}" type="slidenum">
              <a:rPr lang="en-US"/>
              <a:pPr/>
              <a:t>‹#›</a:t>
            </a:fld>
            <a:endParaRPr lang="en-US"/>
          </a:p>
        </p:txBody>
      </p:sp>
    </p:spTree>
    <p:extLst>
      <p:ext uri="{BB962C8B-B14F-4D97-AF65-F5344CB8AC3E}">
        <p14:creationId xmlns:p14="http://schemas.microsoft.com/office/powerpoint/2010/main" val="36444133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1445DD8B-309A-4C66-B4B0-2203B7667FF6}" type="slidenum">
              <a:rPr lang="en-US"/>
              <a:pPr/>
              <a:t>‹#›</a:t>
            </a:fld>
            <a:endParaRPr lang="en-US"/>
          </a:p>
        </p:txBody>
      </p:sp>
    </p:spTree>
    <p:extLst>
      <p:ext uri="{BB962C8B-B14F-4D97-AF65-F5344CB8AC3E}">
        <p14:creationId xmlns:p14="http://schemas.microsoft.com/office/powerpoint/2010/main" val="14257812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E5502C76-82A6-45FF-8CC6-8E9ACEEFBB18}" type="slidenum">
              <a:rPr lang="en-US"/>
              <a:pPr/>
              <a:t>‹#›</a:t>
            </a:fld>
            <a:endParaRPr lang="en-US"/>
          </a:p>
        </p:txBody>
      </p:sp>
    </p:spTree>
    <p:extLst>
      <p:ext uri="{BB962C8B-B14F-4D97-AF65-F5344CB8AC3E}">
        <p14:creationId xmlns:p14="http://schemas.microsoft.com/office/powerpoint/2010/main" val="32720448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C3149F39-DEF9-4BC5-9F36-A991D3C163F5}" type="slidenum">
              <a:rPr lang="en-US"/>
              <a:pPr/>
              <a:t>‹#›</a:t>
            </a:fld>
            <a:endParaRPr lang="en-US"/>
          </a:p>
        </p:txBody>
      </p:sp>
    </p:spTree>
    <p:extLst>
      <p:ext uri="{BB962C8B-B14F-4D97-AF65-F5344CB8AC3E}">
        <p14:creationId xmlns:p14="http://schemas.microsoft.com/office/powerpoint/2010/main" val="175434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20834093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9E4EB1B-1924-4862-A486-D522F0580F86}" type="slidenum">
              <a:rPr lang="en-US"/>
              <a:pPr/>
              <a:t>‹#›</a:t>
            </a:fld>
            <a:endParaRPr lang="en-US"/>
          </a:p>
        </p:txBody>
      </p:sp>
    </p:spTree>
    <p:extLst>
      <p:ext uri="{BB962C8B-B14F-4D97-AF65-F5344CB8AC3E}">
        <p14:creationId xmlns:p14="http://schemas.microsoft.com/office/powerpoint/2010/main" val="15027997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6273C24-96CE-4073-B133-B8AF61C10A8A}" type="slidenum">
              <a:rPr lang="en-US"/>
              <a:pPr/>
              <a:t>‹#›</a:t>
            </a:fld>
            <a:endParaRPr lang="en-US"/>
          </a:p>
        </p:txBody>
      </p:sp>
    </p:spTree>
    <p:extLst>
      <p:ext uri="{BB962C8B-B14F-4D97-AF65-F5344CB8AC3E}">
        <p14:creationId xmlns:p14="http://schemas.microsoft.com/office/powerpoint/2010/main" val="21905292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612FF8FC-9C2B-46F5-9508-8A18DE84B5C2}" type="slidenum">
              <a:rPr lang="en-US"/>
              <a:pPr/>
              <a:t>‹#›</a:t>
            </a:fld>
            <a:endParaRPr lang="en-US"/>
          </a:p>
        </p:txBody>
      </p:sp>
    </p:spTree>
    <p:extLst>
      <p:ext uri="{BB962C8B-B14F-4D97-AF65-F5344CB8AC3E}">
        <p14:creationId xmlns:p14="http://schemas.microsoft.com/office/powerpoint/2010/main" val="35576366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188C217-86E1-453B-A5E3-0AFA590BA5D7}" type="slidenum">
              <a:rPr lang="en-US"/>
              <a:pPr/>
              <a:t>‹#›</a:t>
            </a:fld>
            <a:endParaRPr lang="en-US"/>
          </a:p>
        </p:txBody>
      </p:sp>
    </p:spTree>
    <p:extLst>
      <p:ext uri="{BB962C8B-B14F-4D97-AF65-F5344CB8AC3E}">
        <p14:creationId xmlns:p14="http://schemas.microsoft.com/office/powerpoint/2010/main" val="12172557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AF730A5-F508-4E83-9946-436B3D1889C8}"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C994151-1A38-4840-A2EA-6799C4691FE7}" type="slidenum">
              <a:rPr lang="en-US"/>
              <a:pPr>
                <a:defRPr/>
              </a:pPr>
              <a:t>‹#›</a:t>
            </a:fld>
            <a:endParaRPr lang="en-US"/>
          </a:p>
        </p:txBody>
      </p:sp>
    </p:spTree>
    <p:extLst>
      <p:ext uri="{BB962C8B-B14F-4D97-AF65-F5344CB8AC3E}">
        <p14:creationId xmlns:p14="http://schemas.microsoft.com/office/powerpoint/2010/main" val="34406373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3012986-EC96-4BD4-A565-DCCA0C1FE7F7}"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FE86864-8CC1-40BB-B273-4945FF7F984D}" type="slidenum">
              <a:rPr lang="en-US"/>
              <a:pPr>
                <a:defRPr/>
              </a:pPr>
              <a:t>‹#›</a:t>
            </a:fld>
            <a:endParaRPr lang="en-US"/>
          </a:p>
        </p:txBody>
      </p:sp>
    </p:spTree>
    <p:extLst>
      <p:ext uri="{BB962C8B-B14F-4D97-AF65-F5344CB8AC3E}">
        <p14:creationId xmlns:p14="http://schemas.microsoft.com/office/powerpoint/2010/main" val="31470484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D976796-BEC3-48D1-AA6F-236F14496DCA}"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FCB2EF2F-D128-4F80-88A4-A24DFB3BD6E1}" type="slidenum">
              <a:rPr lang="en-US"/>
              <a:pPr>
                <a:defRPr/>
              </a:pPr>
              <a:t>‹#›</a:t>
            </a:fld>
            <a:endParaRPr lang="en-US"/>
          </a:p>
        </p:txBody>
      </p:sp>
    </p:spTree>
    <p:extLst>
      <p:ext uri="{BB962C8B-B14F-4D97-AF65-F5344CB8AC3E}">
        <p14:creationId xmlns:p14="http://schemas.microsoft.com/office/powerpoint/2010/main" val="18981095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0F571CE-1B89-4407-B53F-413E105707BA}"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E6B3A2FD-9C5D-4E19-848C-4A29F925423A}" type="slidenum">
              <a:rPr lang="en-US"/>
              <a:pPr>
                <a:defRPr/>
              </a:pPr>
              <a:t>‹#›</a:t>
            </a:fld>
            <a:endParaRPr lang="en-US"/>
          </a:p>
        </p:txBody>
      </p:sp>
    </p:spTree>
    <p:extLst>
      <p:ext uri="{BB962C8B-B14F-4D97-AF65-F5344CB8AC3E}">
        <p14:creationId xmlns:p14="http://schemas.microsoft.com/office/powerpoint/2010/main" val="40119930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9BC976F-2578-45DB-B405-3BF20D29CA00}" type="datetimeFigureOut">
              <a:rPr lang="en-US"/>
              <a:pPr>
                <a:defRPr/>
              </a:pPr>
              <a:t>5/16/2016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5879743E-F31E-4AB0-8172-6FDD9503B835}" type="slidenum">
              <a:rPr lang="en-US"/>
              <a:pPr>
                <a:defRPr/>
              </a:pPr>
              <a:t>‹#›</a:t>
            </a:fld>
            <a:endParaRPr lang="en-US"/>
          </a:p>
        </p:txBody>
      </p:sp>
    </p:spTree>
    <p:extLst>
      <p:ext uri="{BB962C8B-B14F-4D97-AF65-F5344CB8AC3E}">
        <p14:creationId xmlns:p14="http://schemas.microsoft.com/office/powerpoint/2010/main" val="1616171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37F9C49-7F62-4157-988B-26AB7F684697}" type="datetimeFigureOut">
              <a:rPr lang="en-US"/>
              <a:pPr>
                <a:defRPr/>
              </a:pPr>
              <a:t>5/16/2016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44B092DA-4F44-4E95-A7BA-D178A91E1622}" type="slidenum">
              <a:rPr lang="en-US"/>
              <a:pPr>
                <a:defRPr/>
              </a:pPr>
              <a:t>‹#›</a:t>
            </a:fld>
            <a:endParaRPr lang="en-US"/>
          </a:p>
        </p:txBody>
      </p:sp>
    </p:spTree>
    <p:extLst>
      <p:ext uri="{BB962C8B-B14F-4D97-AF65-F5344CB8AC3E}">
        <p14:creationId xmlns:p14="http://schemas.microsoft.com/office/powerpoint/2010/main" val="132714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4053921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1379732-3100-4B9F-9256-5D7DA77D550B}" type="datetimeFigureOut">
              <a:rPr lang="en-US"/>
              <a:pPr>
                <a:defRPr/>
              </a:pPr>
              <a:t>5/16/2016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8AC0FBBA-2C60-4F2D-A42E-7BE7C9523ED3}" type="slidenum">
              <a:rPr lang="en-US"/>
              <a:pPr>
                <a:defRPr/>
              </a:pPr>
              <a:t>‹#›</a:t>
            </a:fld>
            <a:endParaRPr lang="en-US"/>
          </a:p>
        </p:txBody>
      </p:sp>
    </p:spTree>
    <p:extLst>
      <p:ext uri="{BB962C8B-B14F-4D97-AF65-F5344CB8AC3E}">
        <p14:creationId xmlns:p14="http://schemas.microsoft.com/office/powerpoint/2010/main" val="19685176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7C3F496-20CB-4EA6-841F-088E79ED53BD}"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7F2E2205-2EBC-4F63-BC61-98BE03305BCD}" type="slidenum">
              <a:rPr lang="en-US"/>
              <a:pPr>
                <a:defRPr/>
              </a:pPr>
              <a:t>‹#›</a:t>
            </a:fld>
            <a:endParaRPr lang="en-US"/>
          </a:p>
        </p:txBody>
      </p:sp>
    </p:spTree>
    <p:extLst>
      <p:ext uri="{BB962C8B-B14F-4D97-AF65-F5344CB8AC3E}">
        <p14:creationId xmlns:p14="http://schemas.microsoft.com/office/powerpoint/2010/main" val="3593048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121F03-F834-4741-9723-4EA2A54E74D3}"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F9894B58-3CA0-45DF-96B7-5FA408390922}" type="slidenum">
              <a:rPr lang="en-US"/>
              <a:pPr>
                <a:defRPr/>
              </a:pPr>
              <a:t>‹#›</a:t>
            </a:fld>
            <a:endParaRPr lang="en-US"/>
          </a:p>
        </p:txBody>
      </p:sp>
    </p:spTree>
    <p:extLst>
      <p:ext uri="{BB962C8B-B14F-4D97-AF65-F5344CB8AC3E}">
        <p14:creationId xmlns:p14="http://schemas.microsoft.com/office/powerpoint/2010/main" val="13515205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42D558C-F4D1-41D7-8D6E-BAD006E87ABA}"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6D323F3-73A8-49B1-97FB-BF3A8B6E84C5}" type="slidenum">
              <a:rPr lang="en-US"/>
              <a:pPr>
                <a:defRPr/>
              </a:pPr>
              <a:t>‹#›</a:t>
            </a:fld>
            <a:endParaRPr lang="en-US"/>
          </a:p>
        </p:txBody>
      </p:sp>
    </p:spTree>
    <p:extLst>
      <p:ext uri="{BB962C8B-B14F-4D97-AF65-F5344CB8AC3E}">
        <p14:creationId xmlns:p14="http://schemas.microsoft.com/office/powerpoint/2010/main" val="33317519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02C4D63-FFCE-4ACE-AD32-DC7C2DF3C505}"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A7B0EA26-D8A8-4238-B875-A1644B48483E}" type="slidenum">
              <a:rPr lang="en-US"/>
              <a:pPr>
                <a:defRPr/>
              </a:pPr>
              <a:t>‹#›</a:t>
            </a:fld>
            <a:endParaRPr lang="en-US"/>
          </a:p>
        </p:txBody>
      </p:sp>
    </p:spTree>
    <p:extLst>
      <p:ext uri="{BB962C8B-B14F-4D97-AF65-F5344CB8AC3E}">
        <p14:creationId xmlns:p14="http://schemas.microsoft.com/office/powerpoint/2010/main" val="20894315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9A42D-8B29-4174-8141-1318C89E8A70}" type="slidenum">
              <a:rPr lang="en-US"/>
              <a:pPr>
                <a:defRPr/>
              </a:pPr>
              <a:t>‹#›</a:t>
            </a:fld>
            <a:endParaRPr lang="en-US"/>
          </a:p>
        </p:txBody>
      </p:sp>
    </p:spTree>
    <p:extLst>
      <p:ext uri="{BB962C8B-B14F-4D97-AF65-F5344CB8AC3E}">
        <p14:creationId xmlns:p14="http://schemas.microsoft.com/office/powerpoint/2010/main" val="14496787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D32F9-59D7-4E53-AE94-0923158E9342}" type="slidenum">
              <a:rPr lang="en-US"/>
              <a:pPr>
                <a:defRPr/>
              </a:pPr>
              <a:t>‹#›</a:t>
            </a:fld>
            <a:endParaRPr lang="en-US"/>
          </a:p>
        </p:txBody>
      </p:sp>
    </p:spTree>
    <p:extLst>
      <p:ext uri="{BB962C8B-B14F-4D97-AF65-F5344CB8AC3E}">
        <p14:creationId xmlns:p14="http://schemas.microsoft.com/office/powerpoint/2010/main" val="13036161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C90D0-1566-4FFB-B7B8-AEB49B71596E}" type="slidenum">
              <a:rPr lang="en-US"/>
              <a:pPr>
                <a:defRPr/>
              </a:pPr>
              <a:t>‹#›</a:t>
            </a:fld>
            <a:endParaRPr lang="en-US"/>
          </a:p>
        </p:txBody>
      </p:sp>
    </p:spTree>
    <p:extLst>
      <p:ext uri="{BB962C8B-B14F-4D97-AF65-F5344CB8AC3E}">
        <p14:creationId xmlns:p14="http://schemas.microsoft.com/office/powerpoint/2010/main" val="30930495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AC421A-B8CF-439F-BAD7-BA7CD198403C}" type="slidenum">
              <a:rPr lang="en-US"/>
              <a:pPr>
                <a:defRPr/>
              </a:pPr>
              <a:t>‹#›</a:t>
            </a:fld>
            <a:endParaRPr lang="en-US"/>
          </a:p>
        </p:txBody>
      </p:sp>
    </p:spTree>
    <p:extLst>
      <p:ext uri="{BB962C8B-B14F-4D97-AF65-F5344CB8AC3E}">
        <p14:creationId xmlns:p14="http://schemas.microsoft.com/office/powerpoint/2010/main" val="41337660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9AEBB9-BF1D-4F97-AB8D-3C1EC4B70B90}" type="slidenum">
              <a:rPr lang="en-US"/>
              <a:pPr>
                <a:defRPr/>
              </a:pPr>
              <a:t>‹#›</a:t>
            </a:fld>
            <a:endParaRPr lang="en-US"/>
          </a:p>
        </p:txBody>
      </p:sp>
    </p:spTree>
    <p:extLst>
      <p:ext uri="{BB962C8B-B14F-4D97-AF65-F5344CB8AC3E}">
        <p14:creationId xmlns:p14="http://schemas.microsoft.com/office/powerpoint/2010/main" val="694633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1544676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E2F480-D318-461E-9309-99A7429E503F}" type="slidenum">
              <a:rPr lang="en-US"/>
              <a:pPr>
                <a:defRPr/>
              </a:pPr>
              <a:t>‹#›</a:t>
            </a:fld>
            <a:endParaRPr lang="en-US"/>
          </a:p>
        </p:txBody>
      </p:sp>
    </p:spTree>
    <p:extLst>
      <p:ext uri="{BB962C8B-B14F-4D97-AF65-F5344CB8AC3E}">
        <p14:creationId xmlns:p14="http://schemas.microsoft.com/office/powerpoint/2010/main" val="7504225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29B40B-016E-445C-835E-69D1D36938D2}" type="slidenum">
              <a:rPr lang="en-US"/>
              <a:pPr>
                <a:defRPr/>
              </a:pPr>
              <a:t>‹#›</a:t>
            </a:fld>
            <a:endParaRPr lang="en-US"/>
          </a:p>
        </p:txBody>
      </p:sp>
    </p:spTree>
    <p:extLst>
      <p:ext uri="{BB962C8B-B14F-4D97-AF65-F5344CB8AC3E}">
        <p14:creationId xmlns:p14="http://schemas.microsoft.com/office/powerpoint/2010/main" val="25703333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5144C9-8D7E-4AF0-B7FA-C9FC8FB08DC6}" type="slidenum">
              <a:rPr lang="en-US"/>
              <a:pPr>
                <a:defRPr/>
              </a:pPr>
              <a:t>‹#›</a:t>
            </a:fld>
            <a:endParaRPr lang="en-US"/>
          </a:p>
        </p:txBody>
      </p:sp>
    </p:spTree>
    <p:extLst>
      <p:ext uri="{BB962C8B-B14F-4D97-AF65-F5344CB8AC3E}">
        <p14:creationId xmlns:p14="http://schemas.microsoft.com/office/powerpoint/2010/main" val="4123200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D80-5003-4F0E-9BD9-7F96BA92B2A1}" type="slidenum">
              <a:rPr lang="en-US"/>
              <a:pPr>
                <a:defRPr/>
              </a:pPr>
              <a:t>‹#›</a:t>
            </a:fld>
            <a:endParaRPr lang="en-US"/>
          </a:p>
        </p:txBody>
      </p:sp>
    </p:spTree>
    <p:extLst>
      <p:ext uri="{BB962C8B-B14F-4D97-AF65-F5344CB8AC3E}">
        <p14:creationId xmlns:p14="http://schemas.microsoft.com/office/powerpoint/2010/main" val="35108322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554D4-4BB2-4E31-86D4-B29143DC3B1B}" type="slidenum">
              <a:rPr lang="en-US"/>
              <a:pPr>
                <a:defRPr/>
              </a:pPr>
              <a:t>‹#›</a:t>
            </a:fld>
            <a:endParaRPr lang="en-US"/>
          </a:p>
        </p:txBody>
      </p:sp>
    </p:spTree>
    <p:extLst>
      <p:ext uri="{BB962C8B-B14F-4D97-AF65-F5344CB8AC3E}">
        <p14:creationId xmlns:p14="http://schemas.microsoft.com/office/powerpoint/2010/main" val="17884538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C9E75-46B1-441B-A5A9-396E0B447097}" type="slidenum">
              <a:rPr lang="en-US"/>
              <a:pPr>
                <a:defRPr/>
              </a:pPr>
              <a:t>‹#›</a:t>
            </a:fld>
            <a:endParaRPr lang="en-US"/>
          </a:p>
        </p:txBody>
      </p:sp>
    </p:spTree>
    <p:extLst>
      <p:ext uri="{BB962C8B-B14F-4D97-AF65-F5344CB8AC3E}">
        <p14:creationId xmlns:p14="http://schemas.microsoft.com/office/powerpoint/2010/main" val="31546629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AA6DC-2521-470F-B488-9B1ECF9C91BD}" type="slidenum">
              <a:rPr lang="en-US"/>
              <a:pPr>
                <a:defRPr/>
              </a:pPr>
              <a:t>‹#›</a:t>
            </a:fld>
            <a:endParaRPr lang="en-US"/>
          </a:p>
        </p:txBody>
      </p:sp>
    </p:spTree>
    <p:extLst>
      <p:ext uri="{BB962C8B-B14F-4D97-AF65-F5344CB8AC3E}">
        <p14:creationId xmlns:p14="http://schemas.microsoft.com/office/powerpoint/2010/main" val="28269697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12093-2298-45CA-9CE8-9CBA22BED0E5}" type="slidenum">
              <a:rPr lang="en-US"/>
              <a:pPr>
                <a:defRPr/>
              </a:pPr>
              <a:t>‹#›</a:t>
            </a:fld>
            <a:endParaRPr lang="en-US"/>
          </a:p>
        </p:txBody>
      </p:sp>
    </p:spTree>
    <p:extLst>
      <p:ext uri="{BB962C8B-B14F-4D97-AF65-F5344CB8AC3E}">
        <p14:creationId xmlns:p14="http://schemas.microsoft.com/office/powerpoint/2010/main" val="7054264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34F323-43A1-480C-83AE-53BC1DFB2E2D}" type="slidenum">
              <a:rPr lang="en-US"/>
              <a:pPr>
                <a:defRPr/>
              </a:pPr>
              <a:t>‹#›</a:t>
            </a:fld>
            <a:endParaRPr lang="en-US"/>
          </a:p>
        </p:txBody>
      </p:sp>
    </p:spTree>
    <p:extLst>
      <p:ext uri="{BB962C8B-B14F-4D97-AF65-F5344CB8AC3E}">
        <p14:creationId xmlns:p14="http://schemas.microsoft.com/office/powerpoint/2010/main" val="32858081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690"/>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8AF271-14AC-4098-AE25-89C00628EB8F}" type="slidenum">
              <a:rPr lang="en-US"/>
              <a:pPr>
                <a:defRPr/>
              </a:pPr>
              <a:t>‹#›</a:t>
            </a:fld>
            <a:endParaRPr lang="en-US"/>
          </a:p>
        </p:txBody>
      </p:sp>
    </p:spTree>
    <p:extLst>
      <p:ext uri="{BB962C8B-B14F-4D97-AF65-F5344CB8AC3E}">
        <p14:creationId xmlns:p14="http://schemas.microsoft.com/office/powerpoint/2010/main" val="2330102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30372309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65B55-E416-4FAA-9F94-21CDD360D953}" type="slidenum">
              <a:rPr lang="en-US"/>
              <a:pPr>
                <a:defRPr/>
              </a:pPr>
              <a:t>‹#›</a:t>
            </a:fld>
            <a:endParaRPr lang="en-US"/>
          </a:p>
        </p:txBody>
      </p:sp>
    </p:spTree>
    <p:extLst>
      <p:ext uri="{BB962C8B-B14F-4D97-AF65-F5344CB8AC3E}">
        <p14:creationId xmlns:p14="http://schemas.microsoft.com/office/powerpoint/2010/main" val="2569596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12686B-EC35-4D26-B8B4-9870EB80393F}" type="slidenum">
              <a:rPr lang="en-US"/>
              <a:pPr>
                <a:defRPr/>
              </a:pPr>
              <a:t>‹#›</a:t>
            </a:fld>
            <a:endParaRPr lang="en-US"/>
          </a:p>
        </p:txBody>
      </p:sp>
    </p:spTree>
    <p:extLst>
      <p:ext uri="{BB962C8B-B14F-4D97-AF65-F5344CB8AC3E}">
        <p14:creationId xmlns:p14="http://schemas.microsoft.com/office/powerpoint/2010/main" val="34606510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F62B92-6B70-4FFC-BDFD-BB566EAA7CDF}" type="slidenum">
              <a:rPr lang="en-US"/>
              <a:pPr>
                <a:defRPr/>
              </a:pPr>
              <a:t>‹#›</a:t>
            </a:fld>
            <a:endParaRPr lang="en-US"/>
          </a:p>
        </p:txBody>
      </p:sp>
    </p:spTree>
    <p:extLst>
      <p:ext uri="{BB962C8B-B14F-4D97-AF65-F5344CB8AC3E}">
        <p14:creationId xmlns:p14="http://schemas.microsoft.com/office/powerpoint/2010/main" val="9125649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FD73D0-6F4C-4267-98C2-972182023D4A}" type="slidenum">
              <a:rPr lang="en-US"/>
              <a:pPr>
                <a:defRPr/>
              </a:pPr>
              <a:t>‹#›</a:t>
            </a:fld>
            <a:endParaRPr lang="en-US"/>
          </a:p>
        </p:txBody>
      </p:sp>
    </p:spTree>
    <p:extLst>
      <p:ext uri="{BB962C8B-B14F-4D97-AF65-F5344CB8AC3E}">
        <p14:creationId xmlns:p14="http://schemas.microsoft.com/office/powerpoint/2010/main" val="4065605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47F347-F00B-470E-8170-7D457E24C39D}" type="slidenum">
              <a:rPr lang="en-US"/>
              <a:pPr>
                <a:defRPr/>
              </a:pPr>
              <a:t>‹#›</a:t>
            </a:fld>
            <a:endParaRPr lang="en-US"/>
          </a:p>
        </p:txBody>
      </p:sp>
    </p:spTree>
    <p:extLst>
      <p:ext uri="{BB962C8B-B14F-4D97-AF65-F5344CB8AC3E}">
        <p14:creationId xmlns:p14="http://schemas.microsoft.com/office/powerpoint/2010/main" val="4013692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948F08-963E-4080-8A0F-B4E523791B3D}" type="slidenum">
              <a:rPr lang="en-US"/>
              <a:pPr>
                <a:defRPr/>
              </a:pPr>
              <a:t>‹#›</a:t>
            </a:fld>
            <a:endParaRPr lang="en-US"/>
          </a:p>
        </p:txBody>
      </p:sp>
    </p:spTree>
    <p:extLst>
      <p:ext uri="{BB962C8B-B14F-4D97-AF65-F5344CB8AC3E}">
        <p14:creationId xmlns:p14="http://schemas.microsoft.com/office/powerpoint/2010/main" val="36602951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CC6A89-8404-4771-A19F-0CA60F19ADE6}" type="slidenum">
              <a:rPr lang="en-US"/>
              <a:pPr>
                <a:defRPr/>
              </a:pPr>
              <a:t>‹#›</a:t>
            </a:fld>
            <a:endParaRPr lang="en-US"/>
          </a:p>
        </p:txBody>
      </p:sp>
    </p:spTree>
    <p:extLst>
      <p:ext uri="{BB962C8B-B14F-4D97-AF65-F5344CB8AC3E}">
        <p14:creationId xmlns:p14="http://schemas.microsoft.com/office/powerpoint/2010/main" val="30928131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AB6E76-FB3D-474F-9C56-0E7044F66E76}" type="slidenum">
              <a:rPr lang="en-US"/>
              <a:pPr>
                <a:defRPr/>
              </a:pPr>
              <a:t>‹#›</a:t>
            </a:fld>
            <a:endParaRPr lang="en-US"/>
          </a:p>
        </p:txBody>
      </p:sp>
    </p:spTree>
    <p:extLst>
      <p:ext uri="{BB962C8B-B14F-4D97-AF65-F5344CB8AC3E}">
        <p14:creationId xmlns:p14="http://schemas.microsoft.com/office/powerpoint/2010/main" val="35408403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E35B36-B65E-48BF-9888-65A51EE24D3D}" type="slidenum">
              <a:rPr lang="en-US"/>
              <a:pPr>
                <a:defRPr/>
              </a:pPr>
              <a:t>‹#›</a:t>
            </a:fld>
            <a:endParaRPr lang="en-US"/>
          </a:p>
        </p:txBody>
      </p:sp>
    </p:spTree>
    <p:extLst>
      <p:ext uri="{BB962C8B-B14F-4D97-AF65-F5344CB8AC3E}">
        <p14:creationId xmlns:p14="http://schemas.microsoft.com/office/powerpoint/2010/main" val="1046072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3FF91-FD46-490F-A286-DCA230299B8C}" type="slidenum">
              <a:rPr lang="en-US"/>
              <a:pPr>
                <a:defRPr/>
              </a:pPr>
              <a:t>‹#›</a:t>
            </a:fld>
            <a:endParaRPr lang="en-US"/>
          </a:p>
        </p:txBody>
      </p:sp>
    </p:spTree>
    <p:extLst>
      <p:ext uri="{BB962C8B-B14F-4D97-AF65-F5344CB8AC3E}">
        <p14:creationId xmlns:p14="http://schemas.microsoft.com/office/powerpoint/2010/main" val="73325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34890728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F6A2AD-E597-4F6F-8886-6404CFF8BEEB}" type="slidenum">
              <a:rPr lang="en-US"/>
              <a:pPr>
                <a:defRPr/>
              </a:pPr>
              <a:t>‹#›</a:t>
            </a:fld>
            <a:endParaRPr lang="en-US"/>
          </a:p>
        </p:txBody>
      </p:sp>
    </p:spTree>
    <p:extLst>
      <p:ext uri="{BB962C8B-B14F-4D97-AF65-F5344CB8AC3E}">
        <p14:creationId xmlns:p14="http://schemas.microsoft.com/office/powerpoint/2010/main" val="11862296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70BD80-E881-4724-ABD3-6000F13BB9B1}" type="slidenum">
              <a:rPr lang="en-US"/>
              <a:pPr>
                <a:defRPr/>
              </a:pPr>
              <a:t>‹#›</a:t>
            </a:fld>
            <a:endParaRPr lang="en-US"/>
          </a:p>
        </p:txBody>
      </p:sp>
    </p:spTree>
    <p:extLst>
      <p:ext uri="{BB962C8B-B14F-4D97-AF65-F5344CB8AC3E}">
        <p14:creationId xmlns:p14="http://schemas.microsoft.com/office/powerpoint/2010/main" val="1144988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D1913-C40D-416D-B68D-5A1692AFDF9F}" type="slidenum">
              <a:rPr lang="en-US"/>
              <a:pPr>
                <a:defRPr/>
              </a:pPr>
              <a:t>‹#›</a:t>
            </a:fld>
            <a:endParaRPr lang="en-US"/>
          </a:p>
        </p:txBody>
      </p:sp>
    </p:spTree>
    <p:extLst>
      <p:ext uri="{BB962C8B-B14F-4D97-AF65-F5344CB8AC3E}">
        <p14:creationId xmlns:p14="http://schemas.microsoft.com/office/powerpoint/2010/main" val="16411109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463BE-906C-4B14-8980-54CC1FEE0D32}" type="slidenum">
              <a:rPr lang="en-US"/>
              <a:pPr>
                <a:defRPr/>
              </a:pPr>
              <a:t>‹#›</a:t>
            </a:fld>
            <a:endParaRPr lang="en-US"/>
          </a:p>
        </p:txBody>
      </p:sp>
    </p:spTree>
    <p:extLst>
      <p:ext uri="{BB962C8B-B14F-4D97-AF65-F5344CB8AC3E}">
        <p14:creationId xmlns:p14="http://schemas.microsoft.com/office/powerpoint/2010/main" val="3870386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BC70229-9C28-4BEF-8556-21055B040F50}" type="slidenum">
              <a:rPr lang="en-US"/>
              <a:pPr>
                <a:defRPr/>
              </a:pPr>
              <a:t>‹#›</a:t>
            </a:fld>
            <a:endParaRPr lang="en-US"/>
          </a:p>
        </p:txBody>
      </p:sp>
    </p:spTree>
    <p:extLst>
      <p:ext uri="{BB962C8B-B14F-4D97-AF65-F5344CB8AC3E}">
        <p14:creationId xmlns:p14="http://schemas.microsoft.com/office/powerpoint/2010/main" val="18399487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129581-4F60-4B01-9606-9E1F6BD37015}" type="slidenum">
              <a:rPr lang="en-US"/>
              <a:pPr/>
              <a:t>‹#›</a:t>
            </a:fld>
            <a:endParaRPr lang="en-US"/>
          </a:p>
        </p:txBody>
      </p:sp>
    </p:spTree>
    <p:extLst>
      <p:ext uri="{BB962C8B-B14F-4D97-AF65-F5344CB8AC3E}">
        <p14:creationId xmlns:p14="http://schemas.microsoft.com/office/powerpoint/2010/main" val="27044239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A8169D-21B0-4E11-87EB-A3A72531F4AC}" type="slidenum">
              <a:rPr lang="en-US"/>
              <a:pPr/>
              <a:t>‹#›</a:t>
            </a:fld>
            <a:endParaRPr lang="en-US"/>
          </a:p>
        </p:txBody>
      </p:sp>
    </p:spTree>
    <p:extLst>
      <p:ext uri="{BB962C8B-B14F-4D97-AF65-F5344CB8AC3E}">
        <p14:creationId xmlns:p14="http://schemas.microsoft.com/office/powerpoint/2010/main" val="421031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4D637BC-3FF2-4C15-A879-9B4235D1C332}" type="slidenum">
              <a:rPr lang="en-US"/>
              <a:pPr/>
              <a:t>‹#›</a:t>
            </a:fld>
            <a:endParaRPr lang="en-US"/>
          </a:p>
        </p:txBody>
      </p:sp>
    </p:spTree>
    <p:extLst>
      <p:ext uri="{BB962C8B-B14F-4D97-AF65-F5344CB8AC3E}">
        <p14:creationId xmlns:p14="http://schemas.microsoft.com/office/powerpoint/2010/main" val="8296085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1766C6-2803-45AF-892C-7C522E7108A4}" type="slidenum">
              <a:rPr lang="en-US"/>
              <a:pPr/>
              <a:t>‹#›</a:t>
            </a:fld>
            <a:endParaRPr lang="en-US"/>
          </a:p>
        </p:txBody>
      </p:sp>
    </p:spTree>
    <p:extLst>
      <p:ext uri="{BB962C8B-B14F-4D97-AF65-F5344CB8AC3E}">
        <p14:creationId xmlns:p14="http://schemas.microsoft.com/office/powerpoint/2010/main" val="11222400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3A50570-E0C8-4415-B1F4-24DA38DDE672}" type="slidenum">
              <a:rPr lang="en-US"/>
              <a:pPr/>
              <a:t>‹#›</a:t>
            </a:fld>
            <a:endParaRPr lang="en-US"/>
          </a:p>
        </p:txBody>
      </p:sp>
    </p:spTree>
    <p:extLst>
      <p:ext uri="{BB962C8B-B14F-4D97-AF65-F5344CB8AC3E}">
        <p14:creationId xmlns:p14="http://schemas.microsoft.com/office/powerpoint/2010/main" val="365396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14586889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E226AA-60F8-47D9-A257-58FFBDC4338E}" type="slidenum">
              <a:rPr lang="en-US"/>
              <a:pPr/>
              <a:t>‹#›</a:t>
            </a:fld>
            <a:endParaRPr lang="en-US"/>
          </a:p>
        </p:txBody>
      </p:sp>
    </p:spTree>
    <p:extLst>
      <p:ext uri="{BB962C8B-B14F-4D97-AF65-F5344CB8AC3E}">
        <p14:creationId xmlns:p14="http://schemas.microsoft.com/office/powerpoint/2010/main" val="23606449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266E09F-A3CA-47FD-BAE9-9638B6378D27}" type="slidenum">
              <a:rPr lang="en-US"/>
              <a:pPr/>
              <a:t>‹#›</a:t>
            </a:fld>
            <a:endParaRPr lang="en-US"/>
          </a:p>
        </p:txBody>
      </p:sp>
    </p:spTree>
    <p:extLst>
      <p:ext uri="{BB962C8B-B14F-4D97-AF65-F5344CB8AC3E}">
        <p14:creationId xmlns:p14="http://schemas.microsoft.com/office/powerpoint/2010/main" val="32564146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9E281E-E28A-4833-8F59-0C58EA77401C}" type="slidenum">
              <a:rPr lang="en-US"/>
              <a:pPr/>
              <a:t>‹#›</a:t>
            </a:fld>
            <a:endParaRPr lang="en-US"/>
          </a:p>
        </p:txBody>
      </p:sp>
    </p:spTree>
    <p:extLst>
      <p:ext uri="{BB962C8B-B14F-4D97-AF65-F5344CB8AC3E}">
        <p14:creationId xmlns:p14="http://schemas.microsoft.com/office/powerpoint/2010/main" val="39174346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A105D7B-4BD7-42E4-A1CD-9F9A4CFD0CDE}" type="slidenum">
              <a:rPr lang="en-US"/>
              <a:pPr/>
              <a:t>‹#›</a:t>
            </a:fld>
            <a:endParaRPr lang="en-US"/>
          </a:p>
        </p:txBody>
      </p:sp>
    </p:spTree>
    <p:extLst>
      <p:ext uri="{BB962C8B-B14F-4D97-AF65-F5344CB8AC3E}">
        <p14:creationId xmlns:p14="http://schemas.microsoft.com/office/powerpoint/2010/main" val="12035512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82D05B-FB3E-4157-978C-851975AB1B8E}" type="slidenum">
              <a:rPr lang="en-US"/>
              <a:pPr/>
              <a:t>‹#›</a:t>
            </a:fld>
            <a:endParaRPr lang="en-US"/>
          </a:p>
        </p:txBody>
      </p:sp>
    </p:spTree>
    <p:extLst>
      <p:ext uri="{BB962C8B-B14F-4D97-AF65-F5344CB8AC3E}">
        <p14:creationId xmlns:p14="http://schemas.microsoft.com/office/powerpoint/2010/main" val="19519949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085C73-15B8-4524-8359-C210CD9EC6A9}" type="slidenum">
              <a:rPr lang="en-US"/>
              <a:pPr/>
              <a:t>‹#›</a:t>
            </a:fld>
            <a:endParaRPr lang="en-US"/>
          </a:p>
        </p:txBody>
      </p:sp>
    </p:spTree>
    <p:extLst>
      <p:ext uri="{BB962C8B-B14F-4D97-AF65-F5344CB8AC3E}">
        <p14:creationId xmlns:p14="http://schemas.microsoft.com/office/powerpoint/2010/main" val="11441039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4BE92E-3CA2-4F6A-BCDB-1D4975EB6211}" type="slidenum">
              <a:rPr lang="en-US"/>
              <a:pPr/>
              <a:t>‹#›</a:t>
            </a:fld>
            <a:endParaRPr lang="en-US"/>
          </a:p>
        </p:txBody>
      </p:sp>
    </p:spTree>
    <p:extLst>
      <p:ext uri="{BB962C8B-B14F-4D97-AF65-F5344CB8AC3E}">
        <p14:creationId xmlns:p14="http://schemas.microsoft.com/office/powerpoint/2010/main" val="25788758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5ECB5CD-9D2A-41FE-9DCF-F23AEEE37FE5}" type="slidenum">
              <a:rPr lang="en-US"/>
              <a:pPr/>
              <a:t>‹#›</a:t>
            </a:fld>
            <a:endParaRPr lang="en-US"/>
          </a:p>
        </p:txBody>
      </p:sp>
    </p:spTree>
    <p:extLst>
      <p:ext uri="{BB962C8B-B14F-4D97-AF65-F5344CB8AC3E}">
        <p14:creationId xmlns:p14="http://schemas.microsoft.com/office/powerpoint/2010/main" val="27928046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4BC342FA-AF63-444D-B889-0073E527B295}" type="slidenum">
              <a:rPr lang="en-US"/>
              <a:pPr/>
              <a:t>‹#›</a:t>
            </a:fld>
            <a:endParaRPr lang="en-US"/>
          </a:p>
        </p:txBody>
      </p:sp>
    </p:spTree>
    <p:extLst>
      <p:ext uri="{BB962C8B-B14F-4D97-AF65-F5344CB8AC3E}">
        <p14:creationId xmlns:p14="http://schemas.microsoft.com/office/powerpoint/2010/main" val="26329103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690"/>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E48C05B-8DEA-4230-8454-2AA2E9F4D5A3}" type="slidenum">
              <a:rPr lang="en-US"/>
              <a:pPr/>
              <a:t>‹#›</a:t>
            </a:fld>
            <a:endParaRPr lang="en-US"/>
          </a:p>
        </p:txBody>
      </p:sp>
    </p:spTree>
    <p:extLst>
      <p:ext uri="{BB962C8B-B14F-4D97-AF65-F5344CB8AC3E}">
        <p14:creationId xmlns:p14="http://schemas.microsoft.com/office/powerpoint/2010/main" val="280996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1775293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38959962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CE8E3B-6DD4-4717-9418-577ED272C1E7}" type="slidenum">
              <a:rPr lang="en-US"/>
              <a:pPr/>
              <a:t>‹#›</a:t>
            </a:fld>
            <a:endParaRPr lang="en-US"/>
          </a:p>
        </p:txBody>
      </p:sp>
    </p:spTree>
    <p:extLst>
      <p:ext uri="{BB962C8B-B14F-4D97-AF65-F5344CB8AC3E}">
        <p14:creationId xmlns:p14="http://schemas.microsoft.com/office/powerpoint/2010/main" val="30376344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2EC61D-C040-4899-A8D3-A9BAADFBD56B}" type="slidenum">
              <a:rPr lang="en-US"/>
              <a:pPr/>
              <a:t>‹#›</a:t>
            </a:fld>
            <a:endParaRPr lang="en-US"/>
          </a:p>
        </p:txBody>
      </p:sp>
    </p:spTree>
    <p:extLst>
      <p:ext uri="{BB962C8B-B14F-4D97-AF65-F5344CB8AC3E}">
        <p14:creationId xmlns:p14="http://schemas.microsoft.com/office/powerpoint/2010/main" val="9599048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CBE659-3EEE-4EF1-AB00-F0C47BC64C10}" type="slidenum">
              <a:rPr lang="en-US"/>
              <a:pPr/>
              <a:t>‹#›</a:t>
            </a:fld>
            <a:endParaRPr lang="en-US"/>
          </a:p>
        </p:txBody>
      </p:sp>
    </p:spTree>
    <p:extLst>
      <p:ext uri="{BB962C8B-B14F-4D97-AF65-F5344CB8AC3E}">
        <p14:creationId xmlns:p14="http://schemas.microsoft.com/office/powerpoint/2010/main" val="4009815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96233B-84B1-458E-B1E2-B65FFCF22D99}" type="slidenum">
              <a:rPr lang="en-US"/>
              <a:pPr/>
              <a:t>‹#›</a:t>
            </a:fld>
            <a:endParaRPr lang="en-US"/>
          </a:p>
        </p:txBody>
      </p:sp>
    </p:spTree>
    <p:extLst>
      <p:ext uri="{BB962C8B-B14F-4D97-AF65-F5344CB8AC3E}">
        <p14:creationId xmlns:p14="http://schemas.microsoft.com/office/powerpoint/2010/main" val="37733405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8EDD78-2E9D-4C7D-99A0-B3F640D6EDEF}" type="slidenum">
              <a:rPr lang="en-US"/>
              <a:pPr/>
              <a:t>‹#›</a:t>
            </a:fld>
            <a:endParaRPr lang="en-US"/>
          </a:p>
        </p:txBody>
      </p:sp>
    </p:spTree>
    <p:extLst>
      <p:ext uri="{BB962C8B-B14F-4D97-AF65-F5344CB8AC3E}">
        <p14:creationId xmlns:p14="http://schemas.microsoft.com/office/powerpoint/2010/main" val="26456923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8A31D8F-ECBE-48A7-BD3C-4EA0BE3BE622}" type="slidenum">
              <a:rPr lang="en-US"/>
              <a:pPr/>
              <a:t>‹#›</a:t>
            </a:fld>
            <a:endParaRPr lang="en-US"/>
          </a:p>
        </p:txBody>
      </p:sp>
    </p:spTree>
    <p:extLst>
      <p:ext uri="{BB962C8B-B14F-4D97-AF65-F5344CB8AC3E}">
        <p14:creationId xmlns:p14="http://schemas.microsoft.com/office/powerpoint/2010/main" val="19669177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DFB57F-4391-4560-BB3F-DE593A491EC3}" type="slidenum">
              <a:rPr lang="en-US"/>
              <a:pPr/>
              <a:t>‹#›</a:t>
            </a:fld>
            <a:endParaRPr lang="en-US"/>
          </a:p>
        </p:txBody>
      </p:sp>
    </p:spTree>
    <p:extLst>
      <p:ext uri="{BB962C8B-B14F-4D97-AF65-F5344CB8AC3E}">
        <p14:creationId xmlns:p14="http://schemas.microsoft.com/office/powerpoint/2010/main" val="30174488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120CDB-AEF0-4429-92A3-5158DF0FF6CF}" type="slidenum">
              <a:rPr lang="en-US"/>
              <a:pPr/>
              <a:t>‹#›</a:t>
            </a:fld>
            <a:endParaRPr lang="en-US"/>
          </a:p>
        </p:txBody>
      </p:sp>
    </p:spTree>
    <p:extLst>
      <p:ext uri="{BB962C8B-B14F-4D97-AF65-F5344CB8AC3E}">
        <p14:creationId xmlns:p14="http://schemas.microsoft.com/office/powerpoint/2010/main" val="3183979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8F4F28-BEB0-4BDF-B40A-76CF7F7D3879}" type="slidenum">
              <a:rPr lang="en-US"/>
              <a:pPr/>
              <a:t>‹#›</a:t>
            </a:fld>
            <a:endParaRPr lang="en-US"/>
          </a:p>
        </p:txBody>
      </p:sp>
    </p:spTree>
    <p:extLst>
      <p:ext uri="{BB962C8B-B14F-4D97-AF65-F5344CB8AC3E}">
        <p14:creationId xmlns:p14="http://schemas.microsoft.com/office/powerpoint/2010/main" val="29085373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D355FD-95CD-410B-A45C-40D3EFE665B5}" type="slidenum">
              <a:rPr lang="en-US"/>
              <a:pPr/>
              <a:t>‹#›</a:t>
            </a:fld>
            <a:endParaRPr lang="en-US"/>
          </a:p>
        </p:txBody>
      </p:sp>
    </p:spTree>
    <p:extLst>
      <p:ext uri="{BB962C8B-B14F-4D97-AF65-F5344CB8AC3E}">
        <p14:creationId xmlns:p14="http://schemas.microsoft.com/office/powerpoint/2010/main" val="3102123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40004076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7E1B17-EF0B-47EF-B9DE-37DC8457BA6E}" type="slidenum">
              <a:rPr lang="en-US"/>
              <a:pPr/>
              <a:t>‹#›</a:t>
            </a:fld>
            <a:endParaRPr lang="en-US"/>
          </a:p>
        </p:txBody>
      </p:sp>
    </p:spTree>
    <p:extLst>
      <p:ext uri="{BB962C8B-B14F-4D97-AF65-F5344CB8AC3E}">
        <p14:creationId xmlns:p14="http://schemas.microsoft.com/office/powerpoint/2010/main" val="24010461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9209FC1-F2F0-464D-AF77-E2B3FECFF8A6}" type="slidenum">
              <a:rPr lang="en-US"/>
              <a:pPr/>
              <a:t>‹#›</a:t>
            </a:fld>
            <a:endParaRPr lang="en-US"/>
          </a:p>
        </p:txBody>
      </p:sp>
    </p:spTree>
    <p:extLst>
      <p:ext uri="{BB962C8B-B14F-4D97-AF65-F5344CB8AC3E}">
        <p14:creationId xmlns:p14="http://schemas.microsoft.com/office/powerpoint/2010/main" val="2453900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7FAD71A-265D-4AA0-9F33-37A880B01111}" type="slidenum">
              <a:rPr lang="en-US"/>
              <a:pPr/>
              <a:t>‹#›</a:t>
            </a:fld>
            <a:endParaRPr lang="en-US"/>
          </a:p>
        </p:txBody>
      </p:sp>
    </p:spTree>
    <p:extLst>
      <p:ext uri="{BB962C8B-B14F-4D97-AF65-F5344CB8AC3E}">
        <p14:creationId xmlns:p14="http://schemas.microsoft.com/office/powerpoint/2010/main" val="31584327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84001B-9D02-4AB4-AB39-DF5F034DBEFB}" type="slidenum">
              <a:rPr lang="en-US"/>
              <a:pPr/>
              <a:t>‹#›</a:t>
            </a:fld>
            <a:endParaRPr lang="en-US"/>
          </a:p>
        </p:txBody>
      </p:sp>
    </p:spTree>
    <p:extLst>
      <p:ext uri="{BB962C8B-B14F-4D97-AF65-F5344CB8AC3E}">
        <p14:creationId xmlns:p14="http://schemas.microsoft.com/office/powerpoint/2010/main" val="10466983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422B2C-975C-4DD9-A717-A8B66BB141D2}"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3BA19C23-F1E5-4F87-8DDB-DE5FD5E4BF21}" type="slidenum">
              <a:rPr lang="en-US"/>
              <a:pPr>
                <a:defRPr/>
              </a:pPr>
              <a:t>‹#›</a:t>
            </a:fld>
            <a:endParaRPr lang="en-US"/>
          </a:p>
        </p:txBody>
      </p:sp>
    </p:spTree>
    <p:extLst>
      <p:ext uri="{BB962C8B-B14F-4D97-AF65-F5344CB8AC3E}">
        <p14:creationId xmlns:p14="http://schemas.microsoft.com/office/powerpoint/2010/main" val="26370164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FD929B0-189B-49F9-B52D-B3E06E42EAAB}"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C560A0BF-50FA-4950-87B5-28D76DD62323}" type="slidenum">
              <a:rPr lang="en-US"/>
              <a:pPr>
                <a:defRPr/>
              </a:pPr>
              <a:t>‹#›</a:t>
            </a:fld>
            <a:endParaRPr lang="en-US"/>
          </a:p>
        </p:txBody>
      </p:sp>
    </p:spTree>
    <p:extLst>
      <p:ext uri="{BB962C8B-B14F-4D97-AF65-F5344CB8AC3E}">
        <p14:creationId xmlns:p14="http://schemas.microsoft.com/office/powerpoint/2010/main" val="30264142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39CAE5E-07AE-4241-96E9-40418FBB3BE4}"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87058836-2B0A-4CD0-B4A9-FCA9A7A7DC68}" type="slidenum">
              <a:rPr lang="en-US"/>
              <a:pPr>
                <a:defRPr/>
              </a:pPr>
              <a:t>‹#›</a:t>
            </a:fld>
            <a:endParaRPr lang="en-US"/>
          </a:p>
        </p:txBody>
      </p:sp>
    </p:spTree>
    <p:extLst>
      <p:ext uri="{BB962C8B-B14F-4D97-AF65-F5344CB8AC3E}">
        <p14:creationId xmlns:p14="http://schemas.microsoft.com/office/powerpoint/2010/main" val="22743048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26EC43-3A44-4523-A73D-A9990FAB0272}"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4664AA9D-AE03-48E0-81F2-93DE03223F82}" type="slidenum">
              <a:rPr lang="en-US"/>
              <a:pPr>
                <a:defRPr/>
              </a:pPr>
              <a:t>‹#›</a:t>
            </a:fld>
            <a:endParaRPr lang="en-US"/>
          </a:p>
        </p:txBody>
      </p:sp>
    </p:spTree>
    <p:extLst>
      <p:ext uri="{BB962C8B-B14F-4D97-AF65-F5344CB8AC3E}">
        <p14:creationId xmlns:p14="http://schemas.microsoft.com/office/powerpoint/2010/main" val="7969207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CF27F30-AE99-4DEB-B1D4-FA882AEC74D0}" type="datetimeFigureOut">
              <a:rPr lang="en-US"/>
              <a:pPr>
                <a:defRPr/>
              </a:pPr>
              <a:t>5/16/2016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D26F99D2-6B2C-4242-B257-D5B35A8CAF88}" type="slidenum">
              <a:rPr lang="en-US"/>
              <a:pPr>
                <a:defRPr/>
              </a:pPr>
              <a:t>‹#›</a:t>
            </a:fld>
            <a:endParaRPr lang="en-US"/>
          </a:p>
        </p:txBody>
      </p:sp>
    </p:spTree>
    <p:extLst>
      <p:ext uri="{BB962C8B-B14F-4D97-AF65-F5344CB8AC3E}">
        <p14:creationId xmlns:p14="http://schemas.microsoft.com/office/powerpoint/2010/main" val="9956319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C877073-09C2-434F-863A-460BE284DA99}" type="datetimeFigureOut">
              <a:rPr lang="en-US"/>
              <a:pPr>
                <a:defRPr/>
              </a:pPr>
              <a:t>5/16/2016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0E9942AE-8EE2-492F-B5AE-3F5A9A041B62}" type="slidenum">
              <a:rPr lang="en-US"/>
              <a:pPr>
                <a:defRPr/>
              </a:pPr>
              <a:t>‹#›</a:t>
            </a:fld>
            <a:endParaRPr lang="en-US"/>
          </a:p>
        </p:txBody>
      </p:sp>
    </p:spTree>
    <p:extLst>
      <p:ext uri="{BB962C8B-B14F-4D97-AF65-F5344CB8AC3E}">
        <p14:creationId xmlns:p14="http://schemas.microsoft.com/office/powerpoint/2010/main" val="3865337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32722703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6AB98B-7DF4-467E-9FC0-798B0D8AE5D8}" type="datetimeFigureOut">
              <a:rPr lang="en-US"/>
              <a:pPr>
                <a:defRPr/>
              </a:pPr>
              <a:t>5/16/2016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9EEDD5E-72F7-44AA-B13F-7153D47A123B}" type="slidenum">
              <a:rPr lang="en-US"/>
              <a:pPr>
                <a:defRPr/>
              </a:pPr>
              <a:t>‹#›</a:t>
            </a:fld>
            <a:endParaRPr lang="en-US"/>
          </a:p>
        </p:txBody>
      </p:sp>
    </p:spTree>
    <p:extLst>
      <p:ext uri="{BB962C8B-B14F-4D97-AF65-F5344CB8AC3E}">
        <p14:creationId xmlns:p14="http://schemas.microsoft.com/office/powerpoint/2010/main" val="7994297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584A49-4288-44B8-8279-A9DD7D51ECD2}"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01B69FC-E4EB-490A-BDE9-619B419D407C}" type="slidenum">
              <a:rPr lang="en-US"/>
              <a:pPr>
                <a:defRPr/>
              </a:pPr>
              <a:t>‹#›</a:t>
            </a:fld>
            <a:endParaRPr lang="en-US"/>
          </a:p>
        </p:txBody>
      </p:sp>
    </p:spTree>
    <p:extLst>
      <p:ext uri="{BB962C8B-B14F-4D97-AF65-F5344CB8AC3E}">
        <p14:creationId xmlns:p14="http://schemas.microsoft.com/office/powerpoint/2010/main" val="32639287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4E21257-BD6A-48C7-B359-0984162E9160}"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97F19046-AB95-448F-A651-2A5A0C6B2B92}" type="slidenum">
              <a:rPr lang="en-US"/>
              <a:pPr>
                <a:defRPr/>
              </a:pPr>
              <a:t>‹#›</a:t>
            </a:fld>
            <a:endParaRPr lang="en-US"/>
          </a:p>
        </p:txBody>
      </p:sp>
    </p:spTree>
    <p:extLst>
      <p:ext uri="{BB962C8B-B14F-4D97-AF65-F5344CB8AC3E}">
        <p14:creationId xmlns:p14="http://schemas.microsoft.com/office/powerpoint/2010/main" val="40223344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9D82776-53F9-4E88-9970-1087FF351CE8}"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2A3FF5C-F546-4884-8D4F-0EE765695C21}" type="slidenum">
              <a:rPr lang="en-US"/>
              <a:pPr>
                <a:defRPr/>
              </a:pPr>
              <a:t>‹#›</a:t>
            </a:fld>
            <a:endParaRPr lang="en-US"/>
          </a:p>
        </p:txBody>
      </p:sp>
    </p:spTree>
    <p:extLst>
      <p:ext uri="{BB962C8B-B14F-4D97-AF65-F5344CB8AC3E}">
        <p14:creationId xmlns:p14="http://schemas.microsoft.com/office/powerpoint/2010/main" val="38698765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21858F5-DCC4-41C9-BBB7-0A165AE8BD75}"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917966-D335-4953-9694-EAE6C6789523}" type="slidenum">
              <a:rPr lang="en-US"/>
              <a:pPr>
                <a:defRPr/>
              </a:pPr>
              <a:t>‹#›</a:t>
            </a:fld>
            <a:endParaRPr lang="en-US"/>
          </a:p>
        </p:txBody>
      </p:sp>
    </p:spTree>
    <p:extLst>
      <p:ext uri="{BB962C8B-B14F-4D97-AF65-F5344CB8AC3E}">
        <p14:creationId xmlns:p14="http://schemas.microsoft.com/office/powerpoint/2010/main" val="10015721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298076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5947567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7709488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8721290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27458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7789581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6238788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764610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793351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5862073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0287332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6793882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38856674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4147939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38718088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2259910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1927589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288294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24367036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4403353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41087351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9390195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26954798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1487561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fld id="{B88358A6-0651-4242-AFDB-B7DF6F198882}" type="slidenum">
              <a:rPr lang="en-US"/>
              <a:pPr/>
              <a:t>‹#›</a:t>
            </a:fld>
            <a:endParaRPr lang="en-US"/>
          </a:p>
        </p:txBody>
      </p:sp>
    </p:spTree>
    <p:extLst>
      <p:ext uri="{BB962C8B-B14F-4D97-AF65-F5344CB8AC3E}">
        <p14:creationId xmlns:p14="http://schemas.microsoft.com/office/powerpoint/2010/main" val="5435155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A0702417-4D99-430E-9BEE-B2D53249A84D}" type="slidenum">
              <a:rPr lang="en-US"/>
              <a:pPr/>
              <a:t>‹#›</a:t>
            </a:fld>
            <a:endParaRPr lang="en-US"/>
          </a:p>
        </p:txBody>
      </p:sp>
    </p:spTree>
    <p:extLst>
      <p:ext uri="{BB962C8B-B14F-4D97-AF65-F5344CB8AC3E}">
        <p14:creationId xmlns:p14="http://schemas.microsoft.com/office/powerpoint/2010/main" val="23303596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76BCAF50-E223-4554-9AF4-131726AA8718}" type="slidenum">
              <a:rPr lang="en-US"/>
              <a:pPr/>
              <a:t>‹#›</a:t>
            </a:fld>
            <a:endParaRPr lang="en-US"/>
          </a:p>
        </p:txBody>
      </p:sp>
    </p:spTree>
    <p:extLst>
      <p:ext uri="{BB962C8B-B14F-4D97-AF65-F5344CB8AC3E}">
        <p14:creationId xmlns:p14="http://schemas.microsoft.com/office/powerpoint/2010/main" val="2133126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8865353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431AABE2-C333-4536-8DC5-D4F204373EBD}" type="slidenum">
              <a:rPr lang="en-US"/>
              <a:pPr/>
              <a:t>‹#›</a:t>
            </a:fld>
            <a:endParaRPr lang="en-US"/>
          </a:p>
        </p:txBody>
      </p:sp>
    </p:spTree>
    <p:extLst>
      <p:ext uri="{BB962C8B-B14F-4D97-AF65-F5344CB8AC3E}">
        <p14:creationId xmlns:p14="http://schemas.microsoft.com/office/powerpoint/2010/main" val="27226881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F1EDA74F-FB48-460A-8FCB-E0C638FE26E2}" type="slidenum">
              <a:rPr lang="en-US"/>
              <a:pPr/>
              <a:t>‹#›</a:t>
            </a:fld>
            <a:endParaRPr lang="en-US"/>
          </a:p>
        </p:txBody>
      </p:sp>
    </p:spTree>
    <p:extLst>
      <p:ext uri="{BB962C8B-B14F-4D97-AF65-F5344CB8AC3E}">
        <p14:creationId xmlns:p14="http://schemas.microsoft.com/office/powerpoint/2010/main" val="5926013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F59E9841-412B-4B73-A801-B2613C6407DF}" type="slidenum">
              <a:rPr lang="en-US"/>
              <a:pPr/>
              <a:t>‹#›</a:t>
            </a:fld>
            <a:endParaRPr lang="en-US"/>
          </a:p>
        </p:txBody>
      </p:sp>
    </p:spTree>
    <p:extLst>
      <p:ext uri="{BB962C8B-B14F-4D97-AF65-F5344CB8AC3E}">
        <p14:creationId xmlns:p14="http://schemas.microsoft.com/office/powerpoint/2010/main" val="34929482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BF783E65-2D54-4231-9F83-8E4B3C91446F}" type="slidenum">
              <a:rPr lang="en-US"/>
              <a:pPr/>
              <a:t>‹#›</a:t>
            </a:fld>
            <a:endParaRPr lang="en-US"/>
          </a:p>
        </p:txBody>
      </p:sp>
    </p:spTree>
    <p:extLst>
      <p:ext uri="{BB962C8B-B14F-4D97-AF65-F5344CB8AC3E}">
        <p14:creationId xmlns:p14="http://schemas.microsoft.com/office/powerpoint/2010/main" val="25328629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4E353B2-C044-49F3-ABD5-F24DE80CD579}" type="slidenum">
              <a:rPr lang="en-US"/>
              <a:pPr/>
              <a:t>‹#›</a:t>
            </a:fld>
            <a:endParaRPr lang="en-US"/>
          </a:p>
        </p:txBody>
      </p:sp>
    </p:spTree>
    <p:extLst>
      <p:ext uri="{BB962C8B-B14F-4D97-AF65-F5344CB8AC3E}">
        <p14:creationId xmlns:p14="http://schemas.microsoft.com/office/powerpoint/2010/main" val="13862846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5689B591-97EF-466B-B2F2-D38F5184E24C}" type="slidenum">
              <a:rPr lang="en-US"/>
              <a:pPr/>
              <a:t>‹#›</a:t>
            </a:fld>
            <a:endParaRPr lang="en-US"/>
          </a:p>
        </p:txBody>
      </p:sp>
    </p:spTree>
    <p:extLst>
      <p:ext uri="{BB962C8B-B14F-4D97-AF65-F5344CB8AC3E}">
        <p14:creationId xmlns:p14="http://schemas.microsoft.com/office/powerpoint/2010/main" val="16702336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ECD027EF-D115-44B0-B875-E78084CFC8D4}" type="slidenum">
              <a:rPr lang="en-US"/>
              <a:pPr/>
              <a:t>‹#›</a:t>
            </a:fld>
            <a:endParaRPr lang="en-US"/>
          </a:p>
        </p:txBody>
      </p:sp>
    </p:spTree>
    <p:extLst>
      <p:ext uri="{BB962C8B-B14F-4D97-AF65-F5344CB8AC3E}">
        <p14:creationId xmlns:p14="http://schemas.microsoft.com/office/powerpoint/2010/main" val="37129962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07DC173-EAD9-4DBC-BB6A-EC2F1D75E823}" type="slidenum">
              <a:rPr lang="en-US"/>
              <a:pPr/>
              <a:t>‹#›</a:t>
            </a:fld>
            <a:endParaRPr lang="en-US"/>
          </a:p>
        </p:txBody>
      </p:sp>
    </p:spTree>
    <p:extLst>
      <p:ext uri="{BB962C8B-B14F-4D97-AF65-F5344CB8AC3E}">
        <p14:creationId xmlns:p14="http://schemas.microsoft.com/office/powerpoint/2010/main" val="28654927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96E7C0A-6AE4-481D-B9D6-E8490AE7E4CB}" type="slidenum">
              <a:rPr lang="en-US"/>
              <a:pPr/>
              <a:t>‹#›</a:t>
            </a:fld>
            <a:endParaRPr lang="en-US"/>
          </a:p>
        </p:txBody>
      </p:sp>
    </p:spTree>
    <p:extLst>
      <p:ext uri="{BB962C8B-B14F-4D97-AF65-F5344CB8AC3E}">
        <p14:creationId xmlns:p14="http://schemas.microsoft.com/office/powerpoint/2010/main" val="228449739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16D95EE2-3E0E-43E6-8428-FB2FBB34762D}" type="slidenum">
              <a:rPr lang="en-US"/>
              <a:pPr/>
              <a:t>‹#›</a:t>
            </a:fld>
            <a:endParaRPr lang="en-US"/>
          </a:p>
        </p:txBody>
      </p:sp>
    </p:spTree>
    <p:extLst>
      <p:ext uri="{BB962C8B-B14F-4D97-AF65-F5344CB8AC3E}">
        <p14:creationId xmlns:p14="http://schemas.microsoft.com/office/powerpoint/2010/main" val="3344415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383748338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642DCB9-4560-4F5F-938B-77888B09159B}" type="slidenum">
              <a:rPr lang="en-US"/>
              <a:pPr/>
              <a:t>‹#›</a:t>
            </a:fld>
            <a:endParaRPr lang="en-US"/>
          </a:p>
        </p:txBody>
      </p:sp>
    </p:spTree>
    <p:extLst>
      <p:ext uri="{BB962C8B-B14F-4D97-AF65-F5344CB8AC3E}">
        <p14:creationId xmlns:p14="http://schemas.microsoft.com/office/powerpoint/2010/main" val="36053734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55C578A-F8DF-4104-BC3B-AAC6C9A757E5}"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A9C900E-80FE-4CF5-A503-57DBD2E9EF09}" type="slidenum">
              <a:rPr lang="en-US"/>
              <a:pPr>
                <a:defRPr/>
              </a:pPr>
              <a:t>‹#›</a:t>
            </a:fld>
            <a:endParaRPr lang="en-US"/>
          </a:p>
        </p:txBody>
      </p:sp>
    </p:spTree>
    <p:extLst>
      <p:ext uri="{BB962C8B-B14F-4D97-AF65-F5344CB8AC3E}">
        <p14:creationId xmlns:p14="http://schemas.microsoft.com/office/powerpoint/2010/main" val="25353314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46B7DC6-3E50-4D56-A69D-CE49AED2A8F6}"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493E891-285E-4ECC-B1FF-F87DF1DE5395}" type="slidenum">
              <a:rPr lang="en-US"/>
              <a:pPr>
                <a:defRPr/>
              </a:pPr>
              <a:t>‹#›</a:t>
            </a:fld>
            <a:endParaRPr lang="en-US"/>
          </a:p>
        </p:txBody>
      </p:sp>
    </p:spTree>
    <p:extLst>
      <p:ext uri="{BB962C8B-B14F-4D97-AF65-F5344CB8AC3E}">
        <p14:creationId xmlns:p14="http://schemas.microsoft.com/office/powerpoint/2010/main" val="13794565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81F354-19B3-4A7A-8E5B-437950EAE047}"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7DDB205-6A9E-46A3-96FF-2D6C3D0DDB51}" type="slidenum">
              <a:rPr lang="en-US"/>
              <a:pPr>
                <a:defRPr/>
              </a:pPr>
              <a:t>‹#›</a:t>
            </a:fld>
            <a:endParaRPr lang="en-US"/>
          </a:p>
        </p:txBody>
      </p:sp>
    </p:spTree>
    <p:extLst>
      <p:ext uri="{BB962C8B-B14F-4D97-AF65-F5344CB8AC3E}">
        <p14:creationId xmlns:p14="http://schemas.microsoft.com/office/powerpoint/2010/main" val="21461392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4C893A4-1032-4CD2-B90E-DAAACC1AF96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93FD081-914C-4D90-B384-E6BF09486BC3}" type="slidenum">
              <a:rPr lang="en-US"/>
              <a:pPr>
                <a:defRPr/>
              </a:pPr>
              <a:t>‹#›</a:t>
            </a:fld>
            <a:endParaRPr lang="en-US"/>
          </a:p>
        </p:txBody>
      </p:sp>
    </p:spTree>
    <p:extLst>
      <p:ext uri="{BB962C8B-B14F-4D97-AF65-F5344CB8AC3E}">
        <p14:creationId xmlns:p14="http://schemas.microsoft.com/office/powerpoint/2010/main" val="15388865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CC8473E-FF94-44CD-A035-86D438B5CB08}"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B710D0-EE47-404D-89CE-2CEC6EEEF944}" type="slidenum">
              <a:rPr lang="en-US"/>
              <a:pPr>
                <a:defRPr/>
              </a:pPr>
              <a:t>‹#›</a:t>
            </a:fld>
            <a:endParaRPr lang="en-US"/>
          </a:p>
        </p:txBody>
      </p:sp>
    </p:spTree>
    <p:extLst>
      <p:ext uri="{BB962C8B-B14F-4D97-AF65-F5344CB8AC3E}">
        <p14:creationId xmlns:p14="http://schemas.microsoft.com/office/powerpoint/2010/main" val="20170876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A65E5A5-9229-4058-8E94-CA317466A45E}"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D250E30-7808-4BC3-8E50-A642D78EE49A}" type="slidenum">
              <a:rPr lang="en-US"/>
              <a:pPr>
                <a:defRPr/>
              </a:pPr>
              <a:t>‹#›</a:t>
            </a:fld>
            <a:endParaRPr lang="en-US"/>
          </a:p>
        </p:txBody>
      </p:sp>
    </p:spTree>
    <p:extLst>
      <p:ext uri="{BB962C8B-B14F-4D97-AF65-F5344CB8AC3E}">
        <p14:creationId xmlns:p14="http://schemas.microsoft.com/office/powerpoint/2010/main" val="1013731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196A33-3E2C-43B8-B13D-3FB837E3D21D}"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2EEC7EF-5879-48CE-B17B-F2693DBDEC00}" type="slidenum">
              <a:rPr lang="en-US"/>
              <a:pPr>
                <a:defRPr/>
              </a:pPr>
              <a:t>‹#›</a:t>
            </a:fld>
            <a:endParaRPr lang="en-US"/>
          </a:p>
        </p:txBody>
      </p:sp>
    </p:spTree>
    <p:extLst>
      <p:ext uri="{BB962C8B-B14F-4D97-AF65-F5344CB8AC3E}">
        <p14:creationId xmlns:p14="http://schemas.microsoft.com/office/powerpoint/2010/main" val="25967719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169323-7BE2-4701-86F9-AE99CE01B89B}"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3AB8825-CE92-4E76-9582-5E8FA5226547}" type="slidenum">
              <a:rPr lang="en-US"/>
              <a:pPr>
                <a:defRPr/>
              </a:pPr>
              <a:t>‹#›</a:t>
            </a:fld>
            <a:endParaRPr lang="en-US"/>
          </a:p>
        </p:txBody>
      </p:sp>
    </p:spTree>
    <p:extLst>
      <p:ext uri="{BB962C8B-B14F-4D97-AF65-F5344CB8AC3E}">
        <p14:creationId xmlns:p14="http://schemas.microsoft.com/office/powerpoint/2010/main" val="6662439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638617-1630-4038-B08F-7138588ED2F1}"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3DA97F4-80BD-4930-AADE-E99B1B90B066}" type="slidenum">
              <a:rPr lang="en-US"/>
              <a:pPr>
                <a:defRPr/>
              </a:pPr>
              <a:t>‹#›</a:t>
            </a:fld>
            <a:endParaRPr lang="en-US"/>
          </a:p>
        </p:txBody>
      </p:sp>
    </p:spTree>
    <p:extLst>
      <p:ext uri="{BB962C8B-B14F-4D97-AF65-F5344CB8AC3E}">
        <p14:creationId xmlns:p14="http://schemas.microsoft.com/office/powerpoint/2010/main" val="1831009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39364586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1156181-EDFD-4348-AF9B-CC854E3952B6}"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FD9EBC-7252-4CE9-8A9E-CAA5B59CCD2F}" type="slidenum">
              <a:rPr lang="en-US"/>
              <a:pPr>
                <a:defRPr/>
              </a:pPr>
              <a:t>‹#›</a:t>
            </a:fld>
            <a:endParaRPr lang="en-US"/>
          </a:p>
        </p:txBody>
      </p:sp>
    </p:spTree>
    <p:extLst>
      <p:ext uri="{BB962C8B-B14F-4D97-AF65-F5344CB8AC3E}">
        <p14:creationId xmlns:p14="http://schemas.microsoft.com/office/powerpoint/2010/main" val="28057738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3B33902-E73C-49DE-88B4-EFA3AE11545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402F17-C784-4EBF-B032-7583A3449AC2}" type="slidenum">
              <a:rPr lang="en-US"/>
              <a:pPr>
                <a:defRPr/>
              </a:pPr>
              <a:t>‹#›</a:t>
            </a:fld>
            <a:endParaRPr lang="en-US"/>
          </a:p>
        </p:txBody>
      </p:sp>
    </p:spTree>
    <p:extLst>
      <p:ext uri="{BB962C8B-B14F-4D97-AF65-F5344CB8AC3E}">
        <p14:creationId xmlns:p14="http://schemas.microsoft.com/office/powerpoint/2010/main" val="39313062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3657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61139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48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88600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3648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7799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829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021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23007114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382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6740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57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074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8194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9984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4989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9488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2281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54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32969965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3290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500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1385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6819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7622433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4164256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1748011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740458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8321429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14026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99955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48AC96-FC8E-4F0F-A38B-95C2A2AA770B}"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EE020BE-2CFA-4DC0-9839-89A865261180}" type="slidenum">
              <a:rPr lang="en-US"/>
              <a:pPr>
                <a:defRPr/>
              </a:pPr>
              <a:t>‹#›</a:t>
            </a:fld>
            <a:endParaRPr lang="en-US"/>
          </a:p>
        </p:txBody>
      </p:sp>
    </p:spTree>
    <p:extLst>
      <p:ext uri="{BB962C8B-B14F-4D97-AF65-F5344CB8AC3E}">
        <p14:creationId xmlns:p14="http://schemas.microsoft.com/office/powerpoint/2010/main" val="26662343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006404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9501116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40133415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40332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36312216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8491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1762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4799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7428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161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03839BF-8D02-4CF8-A9DA-8D9034E61461}"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B7B3DFE-CB8E-4098-9386-1203A88A3B67}" type="slidenum">
              <a:rPr lang="en-US"/>
              <a:pPr>
                <a:defRPr/>
              </a:pPr>
              <a:t>‹#›</a:t>
            </a:fld>
            <a:endParaRPr lang="en-US"/>
          </a:p>
        </p:txBody>
      </p:sp>
    </p:spTree>
    <p:extLst>
      <p:ext uri="{BB962C8B-B14F-4D97-AF65-F5344CB8AC3E}">
        <p14:creationId xmlns:p14="http://schemas.microsoft.com/office/powerpoint/2010/main" val="26307388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676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5778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563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569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17033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47192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7503346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370257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2997494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29624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06E883E-AC05-43A2-9E61-3E85DAEC3783}"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9E33F6B-D9A2-40CE-BC11-89C326EEE80A}" type="slidenum">
              <a:rPr lang="en-US"/>
              <a:pPr>
                <a:defRPr/>
              </a:pPr>
              <a:t>‹#›</a:t>
            </a:fld>
            <a:endParaRPr lang="en-US"/>
          </a:p>
        </p:txBody>
      </p:sp>
    </p:spTree>
    <p:extLst>
      <p:ext uri="{BB962C8B-B14F-4D97-AF65-F5344CB8AC3E}">
        <p14:creationId xmlns:p14="http://schemas.microsoft.com/office/powerpoint/2010/main" val="19838447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13900864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91370876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44038298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1798239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314612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36106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9293646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0877095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389926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43190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5634AB8-5D8B-4289-BB10-25B3262FBD97}"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C5F5BC7-81F8-430F-8A5D-9B3956A947C9}" type="slidenum">
              <a:rPr lang="en-US"/>
              <a:pPr>
                <a:defRPr/>
              </a:pPr>
              <a:t>‹#›</a:t>
            </a:fld>
            <a:endParaRPr lang="en-US"/>
          </a:p>
        </p:txBody>
      </p:sp>
    </p:spTree>
    <p:extLst>
      <p:ext uri="{BB962C8B-B14F-4D97-AF65-F5344CB8AC3E}">
        <p14:creationId xmlns:p14="http://schemas.microsoft.com/office/powerpoint/2010/main" val="19172650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4956272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72953445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8233316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483119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5104396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6100749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6181933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2753142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87801794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3054761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05050BA-D1B8-49F2-9523-49A0B1BE9F4F}" type="datetimeFigureOut">
              <a:rPr lang="en-US"/>
              <a:pPr>
                <a:defRPr/>
              </a:pPr>
              <a:t>5/16/2016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9D3D21E-7327-482C-A21D-8F1D3D1CAB19}" type="slidenum">
              <a:rPr lang="en-US"/>
              <a:pPr>
                <a:defRPr/>
              </a:pPr>
              <a:t>‹#›</a:t>
            </a:fld>
            <a:endParaRPr lang="en-US"/>
          </a:p>
        </p:txBody>
      </p:sp>
    </p:spTree>
    <p:extLst>
      <p:ext uri="{BB962C8B-B14F-4D97-AF65-F5344CB8AC3E}">
        <p14:creationId xmlns:p14="http://schemas.microsoft.com/office/powerpoint/2010/main" val="7126284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412341140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19816106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292880811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5372192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258805246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338379836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82737994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689942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42647795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D1652C-A44E-4D72-A5C6-3F2E12F284C2}"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2687E0-78C3-4382-8D90-98089FD06E22}" type="slidenum">
              <a:rPr lang="en-US"/>
              <a:pPr>
                <a:defRPr/>
              </a:pPr>
              <a:t>‹#›</a:t>
            </a:fld>
            <a:endParaRPr lang="en-US"/>
          </a:p>
        </p:txBody>
      </p:sp>
    </p:spTree>
    <p:extLst>
      <p:ext uri="{BB962C8B-B14F-4D97-AF65-F5344CB8AC3E}">
        <p14:creationId xmlns:p14="http://schemas.microsoft.com/office/powerpoint/2010/main" val="2493854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0F559B3-A6B2-4B24-A2A7-0D829ED53E68}" type="datetimeFigureOut">
              <a:rPr lang="en-US"/>
              <a:pPr>
                <a:defRPr/>
              </a:pPr>
              <a:t>5/16/2016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EB83C6C-431A-4DAD-B914-1D02B4198DD4}" type="slidenum">
              <a:rPr lang="en-US"/>
              <a:pPr>
                <a:defRPr/>
              </a:pPr>
              <a:t>‹#›</a:t>
            </a:fld>
            <a:endParaRPr lang="en-US"/>
          </a:p>
        </p:txBody>
      </p:sp>
    </p:spTree>
    <p:extLst>
      <p:ext uri="{BB962C8B-B14F-4D97-AF65-F5344CB8AC3E}">
        <p14:creationId xmlns:p14="http://schemas.microsoft.com/office/powerpoint/2010/main" val="8837098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660C3B-4CC2-4F6D-A1C8-C86EA3DB4A5A}"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10D173-A34F-40D2-B517-A9F878773E80}" type="slidenum">
              <a:rPr lang="en-US"/>
              <a:pPr>
                <a:defRPr/>
              </a:pPr>
              <a:t>‹#›</a:t>
            </a:fld>
            <a:endParaRPr lang="en-US"/>
          </a:p>
        </p:txBody>
      </p:sp>
    </p:spTree>
    <p:extLst>
      <p:ext uri="{BB962C8B-B14F-4D97-AF65-F5344CB8AC3E}">
        <p14:creationId xmlns:p14="http://schemas.microsoft.com/office/powerpoint/2010/main" val="365441690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F32F05-4607-4323-ADB8-0FA92B9E538B}"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BD868A-3D5C-4F4A-8D11-635676603023}" type="slidenum">
              <a:rPr lang="en-US"/>
              <a:pPr>
                <a:defRPr/>
              </a:pPr>
              <a:t>‹#›</a:t>
            </a:fld>
            <a:endParaRPr lang="en-US"/>
          </a:p>
        </p:txBody>
      </p:sp>
    </p:spTree>
    <p:extLst>
      <p:ext uri="{BB962C8B-B14F-4D97-AF65-F5344CB8AC3E}">
        <p14:creationId xmlns:p14="http://schemas.microsoft.com/office/powerpoint/2010/main" val="35652570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85A305-EF9F-4423-A25E-CF23BF7FCCF7}"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CD529D4-4C9A-486D-A277-6753AF22043A}" type="slidenum">
              <a:rPr lang="en-US"/>
              <a:pPr>
                <a:defRPr/>
              </a:pPr>
              <a:t>‹#›</a:t>
            </a:fld>
            <a:endParaRPr lang="en-US"/>
          </a:p>
        </p:txBody>
      </p:sp>
    </p:spTree>
    <p:extLst>
      <p:ext uri="{BB962C8B-B14F-4D97-AF65-F5344CB8AC3E}">
        <p14:creationId xmlns:p14="http://schemas.microsoft.com/office/powerpoint/2010/main" val="42345341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825D4D-482E-401E-88D3-851790BF6780}"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D823C9-C398-44A3-AB7C-03F59E6EFAF5}" type="slidenum">
              <a:rPr lang="en-US"/>
              <a:pPr>
                <a:defRPr/>
              </a:pPr>
              <a:t>‹#›</a:t>
            </a:fld>
            <a:endParaRPr lang="en-US"/>
          </a:p>
        </p:txBody>
      </p:sp>
    </p:spTree>
    <p:extLst>
      <p:ext uri="{BB962C8B-B14F-4D97-AF65-F5344CB8AC3E}">
        <p14:creationId xmlns:p14="http://schemas.microsoft.com/office/powerpoint/2010/main" val="151704492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11472F-C58C-40EF-BC8C-4C5BFE0C1FC4}"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A0EDAB-8F9E-4427-A320-5DF54C462343}" type="slidenum">
              <a:rPr lang="en-US"/>
              <a:pPr>
                <a:defRPr/>
              </a:pPr>
              <a:t>‹#›</a:t>
            </a:fld>
            <a:endParaRPr lang="en-US"/>
          </a:p>
        </p:txBody>
      </p:sp>
    </p:spTree>
    <p:extLst>
      <p:ext uri="{BB962C8B-B14F-4D97-AF65-F5344CB8AC3E}">
        <p14:creationId xmlns:p14="http://schemas.microsoft.com/office/powerpoint/2010/main" val="7653568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CF6333-7F0C-4703-9D4F-ACC9C3A768E0}"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91B1D1-AE73-4615-820B-9DE076B88FE5}" type="slidenum">
              <a:rPr lang="en-US"/>
              <a:pPr>
                <a:defRPr/>
              </a:pPr>
              <a:t>‹#›</a:t>
            </a:fld>
            <a:endParaRPr lang="en-US"/>
          </a:p>
        </p:txBody>
      </p:sp>
    </p:spTree>
    <p:extLst>
      <p:ext uri="{BB962C8B-B14F-4D97-AF65-F5344CB8AC3E}">
        <p14:creationId xmlns:p14="http://schemas.microsoft.com/office/powerpoint/2010/main" val="24745768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7A17A7-91B3-4E43-BDE5-D3965BE54718}"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825D30-4C9D-40F4-B883-1F7245F0C187}" type="slidenum">
              <a:rPr lang="en-US"/>
              <a:pPr>
                <a:defRPr/>
              </a:pPr>
              <a:t>‹#›</a:t>
            </a:fld>
            <a:endParaRPr lang="en-US"/>
          </a:p>
        </p:txBody>
      </p:sp>
    </p:spTree>
    <p:extLst>
      <p:ext uri="{BB962C8B-B14F-4D97-AF65-F5344CB8AC3E}">
        <p14:creationId xmlns:p14="http://schemas.microsoft.com/office/powerpoint/2010/main" val="57435260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853C3E-314F-4579-BBEB-D8B5C8942EAB}"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A25C51-5229-418F-8C44-C9F9A0324ACE}" type="slidenum">
              <a:rPr lang="en-US"/>
              <a:pPr>
                <a:defRPr/>
              </a:pPr>
              <a:t>‹#›</a:t>
            </a:fld>
            <a:endParaRPr lang="en-US"/>
          </a:p>
        </p:txBody>
      </p:sp>
    </p:spTree>
    <p:extLst>
      <p:ext uri="{BB962C8B-B14F-4D97-AF65-F5344CB8AC3E}">
        <p14:creationId xmlns:p14="http://schemas.microsoft.com/office/powerpoint/2010/main" val="4832669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BE3142-53B0-4004-BD49-DFA0E793B1D4}"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6042F22-5E6E-4A6C-A37C-14AC801000A3}" type="slidenum">
              <a:rPr lang="en-US"/>
              <a:pPr>
                <a:defRPr/>
              </a:pPr>
              <a:t>‹#›</a:t>
            </a:fld>
            <a:endParaRPr lang="en-US"/>
          </a:p>
        </p:txBody>
      </p:sp>
    </p:spTree>
    <p:extLst>
      <p:ext uri="{BB962C8B-B14F-4D97-AF65-F5344CB8AC3E}">
        <p14:creationId xmlns:p14="http://schemas.microsoft.com/office/powerpoint/2010/main" val="31607244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BEFBA3-29A3-49EC-B664-7B7B54382671}"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E3C22AD-D66B-4745-ADE4-83D533BC14C8}" type="slidenum">
              <a:rPr lang="en-US"/>
              <a:pPr>
                <a:defRPr/>
              </a:pPr>
              <a:t>‹#›</a:t>
            </a:fld>
            <a:endParaRPr lang="en-US"/>
          </a:p>
        </p:txBody>
      </p:sp>
    </p:spTree>
    <p:extLst>
      <p:ext uri="{BB962C8B-B14F-4D97-AF65-F5344CB8AC3E}">
        <p14:creationId xmlns:p14="http://schemas.microsoft.com/office/powerpoint/2010/main" val="2943567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44791A8-147A-44E4-9C28-7BB01DEDCB0E}" type="datetimeFigureOut">
              <a:rPr lang="en-US"/>
              <a:pPr>
                <a:defRPr/>
              </a:pPr>
              <a:t>5/16/2016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367AACC-888F-4731-BCBD-5A06D27415CE}" type="slidenum">
              <a:rPr lang="en-US"/>
              <a:pPr>
                <a:defRPr/>
              </a:pPr>
              <a:t>‹#›</a:t>
            </a:fld>
            <a:endParaRPr lang="en-US"/>
          </a:p>
        </p:txBody>
      </p:sp>
    </p:spTree>
    <p:extLst>
      <p:ext uri="{BB962C8B-B14F-4D97-AF65-F5344CB8AC3E}">
        <p14:creationId xmlns:p14="http://schemas.microsoft.com/office/powerpoint/2010/main" val="8465029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0BC454A-8D8F-4F3C-8245-7A5105280418}" type="slidenum">
              <a:rPr lang="en-US"/>
              <a:pPr>
                <a:defRPr/>
              </a:pPr>
              <a:t>‹#›</a:t>
            </a:fld>
            <a:endParaRPr lang="en-US"/>
          </a:p>
        </p:txBody>
      </p:sp>
    </p:spTree>
    <p:extLst>
      <p:ext uri="{BB962C8B-B14F-4D97-AF65-F5344CB8AC3E}">
        <p14:creationId xmlns:p14="http://schemas.microsoft.com/office/powerpoint/2010/main" val="23347207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48ABD67-32A5-42D1-926F-2DCBA82E2C13}" type="slidenum">
              <a:rPr lang="en-US"/>
              <a:pPr>
                <a:defRPr/>
              </a:pPr>
              <a:t>‹#›</a:t>
            </a:fld>
            <a:endParaRPr lang="en-US"/>
          </a:p>
        </p:txBody>
      </p:sp>
    </p:spTree>
    <p:extLst>
      <p:ext uri="{BB962C8B-B14F-4D97-AF65-F5344CB8AC3E}">
        <p14:creationId xmlns:p14="http://schemas.microsoft.com/office/powerpoint/2010/main" val="238402182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290397F-6DAC-45B2-972F-3222A1C0952B}" type="slidenum">
              <a:rPr lang="en-US"/>
              <a:pPr>
                <a:defRPr/>
              </a:pPr>
              <a:t>‹#›</a:t>
            </a:fld>
            <a:endParaRPr lang="en-US"/>
          </a:p>
        </p:txBody>
      </p:sp>
    </p:spTree>
    <p:extLst>
      <p:ext uri="{BB962C8B-B14F-4D97-AF65-F5344CB8AC3E}">
        <p14:creationId xmlns:p14="http://schemas.microsoft.com/office/powerpoint/2010/main" val="165533778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0D41285-CC8B-4F0A-821A-9CBCEB979CE0}" type="slidenum">
              <a:rPr lang="en-US"/>
              <a:pPr>
                <a:defRPr/>
              </a:pPr>
              <a:t>‹#›</a:t>
            </a:fld>
            <a:endParaRPr lang="en-US"/>
          </a:p>
        </p:txBody>
      </p:sp>
    </p:spTree>
    <p:extLst>
      <p:ext uri="{BB962C8B-B14F-4D97-AF65-F5344CB8AC3E}">
        <p14:creationId xmlns:p14="http://schemas.microsoft.com/office/powerpoint/2010/main" val="343979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758E428-2CD4-42A7-A313-4E62C2590286}" type="slidenum">
              <a:rPr lang="en-US"/>
              <a:pPr>
                <a:defRPr/>
              </a:pPr>
              <a:t>‹#›</a:t>
            </a:fld>
            <a:endParaRPr lang="en-US"/>
          </a:p>
        </p:txBody>
      </p:sp>
    </p:spTree>
    <p:extLst>
      <p:ext uri="{BB962C8B-B14F-4D97-AF65-F5344CB8AC3E}">
        <p14:creationId xmlns:p14="http://schemas.microsoft.com/office/powerpoint/2010/main" val="2336571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DF6AF3FE-21DA-460D-94B6-042903E2BE49}" type="slidenum">
              <a:rPr lang="en-US"/>
              <a:pPr>
                <a:defRPr/>
              </a:pPr>
              <a:t>‹#›</a:t>
            </a:fld>
            <a:endParaRPr lang="en-US"/>
          </a:p>
        </p:txBody>
      </p:sp>
    </p:spTree>
    <p:extLst>
      <p:ext uri="{BB962C8B-B14F-4D97-AF65-F5344CB8AC3E}">
        <p14:creationId xmlns:p14="http://schemas.microsoft.com/office/powerpoint/2010/main" val="36217150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F7951A84-A3ED-45AD-AFD8-3EDB2896A989}" type="slidenum">
              <a:rPr lang="en-US"/>
              <a:pPr>
                <a:defRPr/>
              </a:pPr>
              <a:t>‹#›</a:t>
            </a:fld>
            <a:endParaRPr lang="en-US"/>
          </a:p>
        </p:txBody>
      </p:sp>
    </p:spTree>
    <p:extLst>
      <p:ext uri="{BB962C8B-B14F-4D97-AF65-F5344CB8AC3E}">
        <p14:creationId xmlns:p14="http://schemas.microsoft.com/office/powerpoint/2010/main" val="280876061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D8305F37-C37F-4087-BB7C-FE747D8B5653}" type="slidenum">
              <a:rPr lang="en-US"/>
              <a:pPr>
                <a:defRPr/>
              </a:pPr>
              <a:t>‹#›</a:t>
            </a:fld>
            <a:endParaRPr lang="en-US"/>
          </a:p>
        </p:txBody>
      </p:sp>
    </p:spTree>
    <p:extLst>
      <p:ext uri="{BB962C8B-B14F-4D97-AF65-F5344CB8AC3E}">
        <p14:creationId xmlns:p14="http://schemas.microsoft.com/office/powerpoint/2010/main" val="19356420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4B5C5A9C-6CC6-4906-99D9-A888C49827B4}" type="slidenum">
              <a:rPr lang="en-US"/>
              <a:pPr>
                <a:defRPr/>
              </a:pPr>
              <a:t>‹#›</a:t>
            </a:fld>
            <a:endParaRPr lang="en-US"/>
          </a:p>
        </p:txBody>
      </p:sp>
    </p:spTree>
    <p:extLst>
      <p:ext uri="{BB962C8B-B14F-4D97-AF65-F5344CB8AC3E}">
        <p14:creationId xmlns:p14="http://schemas.microsoft.com/office/powerpoint/2010/main" val="318561591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B38E09-4BAF-48CF-9E0A-B95D8A485928}" type="slidenum">
              <a:rPr lang="en-US"/>
              <a:pPr>
                <a:defRPr/>
              </a:pPr>
              <a:t>‹#›</a:t>
            </a:fld>
            <a:endParaRPr lang="en-US"/>
          </a:p>
        </p:txBody>
      </p:sp>
    </p:spTree>
    <p:extLst>
      <p:ext uri="{BB962C8B-B14F-4D97-AF65-F5344CB8AC3E}">
        <p14:creationId xmlns:p14="http://schemas.microsoft.com/office/powerpoint/2010/main" val="743584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5A6E09D-BB5E-484C-955A-FB5B7A24A9A5}"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728801C-17BF-4C5E-973E-BA94A404F6C8}" type="slidenum">
              <a:rPr lang="en-US"/>
              <a:pPr>
                <a:defRPr/>
              </a:pPr>
              <a:t>‹#›</a:t>
            </a:fld>
            <a:endParaRPr lang="en-US"/>
          </a:p>
        </p:txBody>
      </p:sp>
    </p:spTree>
    <p:extLst>
      <p:ext uri="{BB962C8B-B14F-4D97-AF65-F5344CB8AC3E}">
        <p14:creationId xmlns:p14="http://schemas.microsoft.com/office/powerpoint/2010/main" val="1947857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2C10F022-0890-40DB-BEB4-159AA1DD8539}" type="slidenum">
              <a:rPr lang="en-US"/>
              <a:pPr>
                <a:defRPr/>
              </a:pPr>
              <a:t>‹#›</a:t>
            </a:fld>
            <a:endParaRPr lang="en-US"/>
          </a:p>
        </p:txBody>
      </p:sp>
    </p:spTree>
    <p:extLst>
      <p:ext uri="{BB962C8B-B14F-4D97-AF65-F5344CB8AC3E}">
        <p14:creationId xmlns:p14="http://schemas.microsoft.com/office/powerpoint/2010/main" val="48247213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BE47050-CB36-43F3-BCE8-6EC061A5B163}" type="slidenum">
              <a:rPr lang="en-US"/>
              <a:pPr>
                <a:defRPr/>
              </a:pPr>
              <a:t>‹#›</a:t>
            </a:fld>
            <a:endParaRPr lang="en-US"/>
          </a:p>
        </p:txBody>
      </p:sp>
    </p:spTree>
    <p:extLst>
      <p:ext uri="{BB962C8B-B14F-4D97-AF65-F5344CB8AC3E}">
        <p14:creationId xmlns:p14="http://schemas.microsoft.com/office/powerpoint/2010/main" val="24297567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EA47DA9-E9FA-4E45-93E6-78C515DB572B}" type="slidenum">
              <a:rPr lang="en-US"/>
              <a:pPr>
                <a:defRPr/>
              </a:pPr>
              <a:t>‹#›</a:t>
            </a:fld>
            <a:endParaRPr lang="en-US"/>
          </a:p>
        </p:txBody>
      </p:sp>
    </p:spTree>
    <p:extLst>
      <p:ext uri="{BB962C8B-B14F-4D97-AF65-F5344CB8AC3E}">
        <p14:creationId xmlns:p14="http://schemas.microsoft.com/office/powerpoint/2010/main" val="341977165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001BB5B-8625-48D5-B090-EF6BE8D17F43}" type="slidenum">
              <a:rPr lang="en-US"/>
              <a:pPr>
                <a:defRPr/>
              </a:pPr>
              <a:t>‹#›</a:t>
            </a:fld>
            <a:endParaRPr lang="en-US"/>
          </a:p>
        </p:txBody>
      </p:sp>
    </p:spTree>
    <p:extLst>
      <p:ext uri="{BB962C8B-B14F-4D97-AF65-F5344CB8AC3E}">
        <p14:creationId xmlns:p14="http://schemas.microsoft.com/office/powerpoint/2010/main" val="195183005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8927AC2-7833-4AE9-BB54-852A404063D4}" type="slidenum">
              <a:rPr lang="en-US"/>
              <a:pPr>
                <a:defRPr/>
              </a:pPr>
              <a:t>‹#›</a:t>
            </a:fld>
            <a:endParaRPr lang="en-US"/>
          </a:p>
        </p:txBody>
      </p:sp>
    </p:spTree>
    <p:extLst>
      <p:ext uri="{BB962C8B-B14F-4D97-AF65-F5344CB8AC3E}">
        <p14:creationId xmlns:p14="http://schemas.microsoft.com/office/powerpoint/2010/main" val="2139427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BE9D9A-A081-4A25-8A69-CA9ACCBC1B2A}" type="slidenum">
              <a:rPr lang="en-US"/>
              <a:pPr>
                <a:defRPr/>
              </a:pPr>
              <a:t>‹#›</a:t>
            </a:fld>
            <a:endParaRPr lang="en-US"/>
          </a:p>
        </p:txBody>
      </p:sp>
    </p:spTree>
    <p:extLst>
      <p:ext uri="{BB962C8B-B14F-4D97-AF65-F5344CB8AC3E}">
        <p14:creationId xmlns:p14="http://schemas.microsoft.com/office/powerpoint/2010/main" val="289144861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02704D3-FA78-4357-8AB7-6641A3752019}" type="slidenum">
              <a:rPr lang="en-US"/>
              <a:pPr>
                <a:defRPr/>
              </a:pPr>
              <a:t>‹#›</a:t>
            </a:fld>
            <a:endParaRPr lang="en-US"/>
          </a:p>
        </p:txBody>
      </p:sp>
    </p:spTree>
    <p:extLst>
      <p:ext uri="{BB962C8B-B14F-4D97-AF65-F5344CB8AC3E}">
        <p14:creationId xmlns:p14="http://schemas.microsoft.com/office/powerpoint/2010/main" val="123026423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C3963B6-CFC5-4F5F-9285-9F7D2F465B8D}" type="slidenum">
              <a:rPr lang="en-US"/>
              <a:pPr>
                <a:defRPr/>
              </a:pPr>
              <a:t>‹#›</a:t>
            </a:fld>
            <a:endParaRPr lang="en-US"/>
          </a:p>
        </p:txBody>
      </p:sp>
    </p:spTree>
    <p:extLst>
      <p:ext uri="{BB962C8B-B14F-4D97-AF65-F5344CB8AC3E}">
        <p14:creationId xmlns:p14="http://schemas.microsoft.com/office/powerpoint/2010/main" val="21071659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3582B5CF-F760-4C44-A21E-EE505ED9F9E5}" type="slidenum">
              <a:rPr lang="en-US"/>
              <a:pPr>
                <a:defRPr/>
              </a:pPr>
              <a:t>‹#›</a:t>
            </a:fld>
            <a:endParaRPr lang="en-US"/>
          </a:p>
        </p:txBody>
      </p:sp>
    </p:spTree>
    <p:extLst>
      <p:ext uri="{BB962C8B-B14F-4D97-AF65-F5344CB8AC3E}">
        <p14:creationId xmlns:p14="http://schemas.microsoft.com/office/powerpoint/2010/main" val="33544422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C97A395-922A-4046-B3D7-696BB214CDA8}" type="slidenum">
              <a:rPr lang="en-US"/>
              <a:pPr>
                <a:defRPr/>
              </a:pPr>
              <a:t>‹#›</a:t>
            </a:fld>
            <a:endParaRPr lang="en-US"/>
          </a:p>
        </p:txBody>
      </p:sp>
    </p:spTree>
    <p:extLst>
      <p:ext uri="{BB962C8B-B14F-4D97-AF65-F5344CB8AC3E}">
        <p14:creationId xmlns:p14="http://schemas.microsoft.com/office/powerpoint/2010/main" val="1739803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579E405-B7BE-4F59-B9BF-D725C6AE70E4}"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195AE68-FFFB-43F5-A426-BC616C79AF87}" type="slidenum">
              <a:rPr lang="en-US"/>
              <a:pPr>
                <a:defRPr/>
              </a:pPr>
              <a:t>‹#›</a:t>
            </a:fld>
            <a:endParaRPr lang="en-US"/>
          </a:p>
        </p:txBody>
      </p:sp>
    </p:spTree>
    <p:extLst>
      <p:ext uri="{BB962C8B-B14F-4D97-AF65-F5344CB8AC3E}">
        <p14:creationId xmlns:p14="http://schemas.microsoft.com/office/powerpoint/2010/main" val="13873865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C2D16CF-222D-495B-9142-5E5B266DC1A6}" type="slidenum">
              <a:rPr lang="en-US"/>
              <a:pPr>
                <a:defRPr/>
              </a:pPr>
              <a:t>‹#›</a:t>
            </a:fld>
            <a:endParaRPr lang="en-US"/>
          </a:p>
        </p:txBody>
      </p:sp>
    </p:spTree>
    <p:extLst>
      <p:ext uri="{BB962C8B-B14F-4D97-AF65-F5344CB8AC3E}">
        <p14:creationId xmlns:p14="http://schemas.microsoft.com/office/powerpoint/2010/main" val="96949173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F401EFE-E58D-4B9B-BFCB-31FBE1B91E27}" type="slidenum">
              <a:rPr lang="en-US"/>
              <a:pPr>
                <a:defRPr/>
              </a:pPr>
              <a:t>‹#›</a:t>
            </a:fld>
            <a:endParaRPr lang="en-US"/>
          </a:p>
        </p:txBody>
      </p:sp>
    </p:spTree>
    <p:extLst>
      <p:ext uri="{BB962C8B-B14F-4D97-AF65-F5344CB8AC3E}">
        <p14:creationId xmlns:p14="http://schemas.microsoft.com/office/powerpoint/2010/main" val="142025807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B59CB5-2BAA-4C9E-BFC3-16D99B7EC601}" type="slidenum">
              <a:rPr lang="en-US"/>
              <a:pPr>
                <a:defRPr/>
              </a:pPr>
              <a:t>‹#›</a:t>
            </a:fld>
            <a:endParaRPr lang="en-US"/>
          </a:p>
        </p:txBody>
      </p:sp>
    </p:spTree>
    <p:extLst>
      <p:ext uri="{BB962C8B-B14F-4D97-AF65-F5344CB8AC3E}">
        <p14:creationId xmlns:p14="http://schemas.microsoft.com/office/powerpoint/2010/main" val="232964140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CBCB492-4386-48FF-8143-8670EE86674A}" type="slidenum">
              <a:rPr lang="en-US"/>
              <a:pPr>
                <a:defRPr/>
              </a:pPr>
              <a:t>‹#›</a:t>
            </a:fld>
            <a:endParaRPr lang="en-US"/>
          </a:p>
        </p:txBody>
      </p:sp>
    </p:spTree>
    <p:extLst>
      <p:ext uri="{BB962C8B-B14F-4D97-AF65-F5344CB8AC3E}">
        <p14:creationId xmlns:p14="http://schemas.microsoft.com/office/powerpoint/2010/main" val="21794535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BD3E6FB-EFB7-4758-820E-74F82D94F8A3}" type="slidenum">
              <a:rPr lang="en-US"/>
              <a:pPr>
                <a:defRPr/>
              </a:pPr>
              <a:t>‹#›</a:t>
            </a:fld>
            <a:endParaRPr lang="en-US"/>
          </a:p>
        </p:txBody>
      </p:sp>
    </p:spTree>
    <p:extLst>
      <p:ext uri="{BB962C8B-B14F-4D97-AF65-F5344CB8AC3E}">
        <p14:creationId xmlns:p14="http://schemas.microsoft.com/office/powerpoint/2010/main" val="159544873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887BAC6B-DC3E-4859-A95D-D361733E42F6}" type="slidenum">
              <a:rPr lang="en-US"/>
              <a:pPr>
                <a:defRPr/>
              </a:pPr>
              <a:t>‹#›</a:t>
            </a:fld>
            <a:endParaRPr lang="en-US"/>
          </a:p>
        </p:txBody>
      </p:sp>
    </p:spTree>
    <p:extLst>
      <p:ext uri="{BB962C8B-B14F-4D97-AF65-F5344CB8AC3E}">
        <p14:creationId xmlns:p14="http://schemas.microsoft.com/office/powerpoint/2010/main" val="204508372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89D9439-B4FA-4D4B-A39B-D29BB6BE9F13}" type="slidenum">
              <a:rPr lang="en-US"/>
              <a:pPr>
                <a:defRPr/>
              </a:pPr>
              <a:t>‹#›</a:t>
            </a:fld>
            <a:endParaRPr lang="en-US"/>
          </a:p>
        </p:txBody>
      </p:sp>
    </p:spTree>
    <p:extLst>
      <p:ext uri="{BB962C8B-B14F-4D97-AF65-F5344CB8AC3E}">
        <p14:creationId xmlns:p14="http://schemas.microsoft.com/office/powerpoint/2010/main" val="169045674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3"/>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4126B9C-0CB6-4824-B558-8AED7EF2A8D7}" type="slidenum">
              <a:rPr lang="en-US"/>
              <a:pPr>
                <a:defRPr/>
              </a:pPr>
              <a:t>‹#›</a:t>
            </a:fld>
            <a:endParaRPr lang="en-US"/>
          </a:p>
        </p:txBody>
      </p:sp>
    </p:spTree>
    <p:extLst>
      <p:ext uri="{BB962C8B-B14F-4D97-AF65-F5344CB8AC3E}">
        <p14:creationId xmlns:p14="http://schemas.microsoft.com/office/powerpoint/2010/main" val="204394241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53F30B7E-69E1-4F65-8CE2-FBC3B9CF7E1B}" type="slidenum">
              <a:rPr lang="en-US"/>
              <a:pPr>
                <a:defRPr/>
              </a:pPr>
              <a:t>‹#›</a:t>
            </a:fld>
            <a:endParaRPr lang="en-US"/>
          </a:p>
        </p:txBody>
      </p:sp>
    </p:spTree>
    <p:extLst>
      <p:ext uri="{BB962C8B-B14F-4D97-AF65-F5344CB8AC3E}">
        <p14:creationId xmlns:p14="http://schemas.microsoft.com/office/powerpoint/2010/main" val="35519306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7B2DEDB-99DB-4632-8B5F-276AF50E6A3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EBEC84C-8AFA-44C8-8E51-6E7D694F4960}" type="slidenum">
              <a:rPr lang="en-US"/>
              <a:pPr>
                <a:defRPr/>
              </a:pPr>
              <a:t>‹#›</a:t>
            </a:fld>
            <a:endParaRPr lang="en-US"/>
          </a:p>
        </p:txBody>
      </p:sp>
    </p:spTree>
    <p:extLst>
      <p:ext uri="{BB962C8B-B14F-4D97-AF65-F5344CB8AC3E}">
        <p14:creationId xmlns:p14="http://schemas.microsoft.com/office/powerpoint/2010/main" val="3200192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F3B11F-E131-4236-BEB8-4F1CEFC03C2F}"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B730569-FF40-4784-8F06-94215E483541}" type="slidenum">
              <a:rPr lang="en-US"/>
              <a:pPr>
                <a:defRPr/>
              </a:pPr>
              <a:t>‹#›</a:t>
            </a:fld>
            <a:endParaRPr lang="en-US"/>
          </a:p>
        </p:txBody>
      </p:sp>
    </p:spTree>
    <p:extLst>
      <p:ext uri="{BB962C8B-B14F-4D97-AF65-F5344CB8AC3E}">
        <p14:creationId xmlns:p14="http://schemas.microsoft.com/office/powerpoint/2010/main" val="357778753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AC74C54-17FB-4466-84B4-E4C543D7AE14}"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9D7C55E5-3007-40C3-89D1-8238D80BD0CE}" type="slidenum">
              <a:rPr lang="en-US"/>
              <a:pPr>
                <a:defRPr/>
              </a:pPr>
              <a:t>‹#›</a:t>
            </a:fld>
            <a:endParaRPr lang="en-US"/>
          </a:p>
        </p:txBody>
      </p:sp>
    </p:spTree>
    <p:extLst>
      <p:ext uri="{BB962C8B-B14F-4D97-AF65-F5344CB8AC3E}">
        <p14:creationId xmlns:p14="http://schemas.microsoft.com/office/powerpoint/2010/main" val="310414147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D44D75D-9AFC-4E32-B8AC-6290EDFAEB3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B986C478-243A-495A-9DCD-16994A2D2D49}" type="slidenum">
              <a:rPr lang="en-US"/>
              <a:pPr>
                <a:defRPr/>
              </a:pPr>
              <a:t>‹#›</a:t>
            </a:fld>
            <a:endParaRPr lang="en-US"/>
          </a:p>
        </p:txBody>
      </p:sp>
    </p:spTree>
    <p:extLst>
      <p:ext uri="{BB962C8B-B14F-4D97-AF65-F5344CB8AC3E}">
        <p14:creationId xmlns:p14="http://schemas.microsoft.com/office/powerpoint/2010/main" val="385759094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C5C7DDE-6A36-4478-9F97-1B94CFE93D4A}"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841B4518-DDF9-410F-A79F-DBE3BFAF8A4D}" type="slidenum">
              <a:rPr lang="en-US"/>
              <a:pPr>
                <a:defRPr/>
              </a:pPr>
              <a:t>‹#›</a:t>
            </a:fld>
            <a:endParaRPr lang="en-US"/>
          </a:p>
        </p:txBody>
      </p:sp>
    </p:spTree>
    <p:extLst>
      <p:ext uri="{BB962C8B-B14F-4D97-AF65-F5344CB8AC3E}">
        <p14:creationId xmlns:p14="http://schemas.microsoft.com/office/powerpoint/2010/main" val="14340582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D4DA6AB-E403-4078-ADC5-077065C85D49}" type="datetimeFigureOut">
              <a:rPr lang="en-US"/>
              <a:pPr>
                <a:defRPr/>
              </a:pPr>
              <a:t>5/16/2016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F52835BE-3FB2-4BC5-AC87-3397977FAA06}" type="slidenum">
              <a:rPr lang="en-US"/>
              <a:pPr>
                <a:defRPr/>
              </a:pPr>
              <a:t>‹#›</a:t>
            </a:fld>
            <a:endParaRPr lang="en-US"/>
          </a:p>
        </p:txBody>
      </p:sp>
    </p:spTree>
    <p:extLst>
      <p:ext uri="{BB962C8B-B14F-4D97-AF65-F5344CB8AC3E}">
        <p14:creationId xmlns:p14="http://schemas.microsoft.com/office/powerpoint/2010/main" val="320873043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EB07154-855E-44EE-8AFA-CB1D400A321E}" type="datetimeFigureOut">
              <a:rPr lang="en-US"/>
              <a:pPr>
                <a:defRPr/>
              </a:pPr>
              <a:t>5/16/2016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3536B0F2-822D-4A22-A550-63FA2DB0347C}" type="slidenum">
              <a:rPr lang="en-US"/>
              <a:pPr>
                <a:defRPr/>
              </a:pPr>
              <a:t>‹#›</a:t>
            </a:fld>
            <a:endParaRPr lang="en-US"/>
          </a:p>
        </p:txBody>
      </p:sp>
    </p:spTree>
    <p:extLst>
      <p:ext uri="{BB962C8B-B14F-4D97-AF65-F5344CB8AC3E}">
        <p14:creationId xmlns:p14="http://schemas.microsoft.com/office/powerpoint/2010/main" val="402213177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7E31A7C-EF7B-47FF-8031-C9BDA91AA7A7}" type="datetimeFigureOut">
              <a:rPr lang="en-US"/>
              <a:pPr>
                <a:defRPr/>
              </a:pPr>
              <a:t>5/16/2016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62D22796-CC79-4F87-A929-F00F18493533}" type="slidenum">
              <a:rPr lang="en-US"/>
              <a:pPr>
                <a:defRPr/>
              </a:pPr>
              <a:t>‹#›</a:t>
            </a:fld>
            <a:endParaRPr lang="en-US"/>
          </a:p>
        </p:txBody>
      </p:sp>
    </p:spTree>
    <p:extLst>
      <p:ext uri="{BB962C8B-B14F-4D97-AF65-F5344CB8AC3E}">
        <p14:creationId xmlns:p14="http://schemas.microsoft.com/office/powerpoint/2010/main" val="219733138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4ED77E8-F625-4BB5-9D97-EA4E736DDEEF}"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60D69C3C-7652-46C2-9980-53FF1783A2EE}" type="slidenum">
              <a:rPr lang="en-US"/>
              <a:pPr>
                <a:defRPr/>
              </a:pPr>
              <a:t>‹#›</a:t>
            </a:fld>
            <a:endParaRPr lang="en-US"/>
          </a:p>
        </p:txBody>
      </p:sp>
    </p:spTree>
    <p:extLst>
      <p:ext uri="{BB962C8B-B14F-4D97-AF65-F5344CB8AC3E}">
        <p14:creationId xmlns:p14="http://schemas.microsoft.com/office/powerpoint/2010/main" val="365220450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BFBA9A5-22EF-4584-997E-D5E589443F92}"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4A55EE75-C10F-4053-96D6-1A4813054BC6}" type="slidenum">
              <a:rPr lang="en-US"/>
              <a:pPr>
                <a:defRPr/>
              </a:pPr>
              <a:t>‹#›</a:t>
            </a:fld>
            <a:endParaRPr lang="en-US"/>
          </a:p>
        </p:txBody>
      </p:sp>
    </p:spTree>
    <p:extLst>
      <p:ext uri="{BB962C8B-B14F-4D97-AF65-F5344CB8AC3E}">
        <p14:creationId xmlns:p14="http://schemas.microsoft.com/office/powerpoint/2010/main" val="31100024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10C8CAE-9F1A-4E1B-8924-C4DBF9AED592}"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BE0AFBC5-47EC-4D1C-BF09-B2FEA18D71DC}" type="slidenum">
              <a:rPr lang="en-US"/>
              <a:pPr>
                <a:defRPr/>
              </a:pPr>
              <a:t>‹#›</a:t>
            </a:fld>
            <a:endParaRPr lang="en-US"/>
          </a:p>
        </p:txBody>
      </p:sp>
    </p:spTree>
    <p:extLst>
      <p:ext uri="{BB962C8B-B14F-4D97-AF65-F5344CB8AC3E}">
        <p14:creationId xmlns:p14="http://schemas.microsoft.com/office/powerpoint/2010/main" val="414522237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AD05A49-4873-4E9D-9547-01916C6F7509}"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9568F15-0E60-4903-8722-F68B31D40E5F}" type="slidenum">
              <a:rPr lang="en-US"/>
              <a:pPr>
                <a:defRPr/>
              </a:pPr>
              <a:t>‹#›</a:t>
            </a:fld>
            <a:endParaRPr lang="en-US"/>
          </a:p>
        </p:txBody>
      </p:sp>
    </p:spTree>
    <p:extLst>
      <p:ext uri="{BB962C8B-B14F-4D97-AF65-F5344CB8AC3E}">
        <p14:creationId xmlns:p14="http://schemas.microsoft.com/office/powerpoint/2010/main" val="205771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284663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E531557-32A6-4D07-BD9C-2160E84092CB}"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9B4CF53-5D53-41EF-B37D-F59D17BE97CD}" type="slidenum">
              <a:rPr lang="en-US"/>
              <a:pPr>
                <a:defRPr/>
              </a:pPr>
              <a:t>‹#›</a:t>
            </a:fld>
            <a:endParaRPr lang="en-US"/>
          </a:p>
        </p:txBody>
      </p:sp>
    </p:spTree>
    <p:extLst>
      <p:ext uri="{BB962C8B-B14F-4D97-AF65-F5344CB8AC3E}">
        <p14:creationId xmlns:p14="http://schemas.microsoft.com/office/powerpoint/2010/main" val="335394754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27136017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20614641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342335345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84646200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130636547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1384321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8272779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2733594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36770813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311055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1599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349470685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28615991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38068701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22345977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0575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7198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30246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18734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70233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272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58283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55936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01456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02052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19039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94088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7636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21438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44026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1118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87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59264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943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94022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24266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8374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26113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1980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D1F4C47-3B17-4C0D-93F1-18D4A17E4D69}"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04244FD7-A345-40BE-93F6-9CE3C35E9D44}" type="slidenum">
              <a:rPr lang="en-US"/>
              <a:pPr>
                <a:defRPr/>
              </a:pPr>
              <a:t>‹#›</a:t>
            </a:fld>
            <a:endParaRPr lang="en-US"/>
          </a:p>
        </p:txBody>
      </p:sp>
    </p:spTree>
    <p:extLst>
      <p:ext uri="{BB962C8B-B14F-4D97-AF65-F5344CB8AC3E}">
        <p14:creationId xmlns:p14="http://schemas.microsoft.com/office/powerpoint/2010/main" val="293582476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BA96CAC-2C5A-493D-A498-2050A7EECCC4}"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579C9BE9-BA5A-4C47-A11E-96B76E629984}" type="slidenum">
              <a:rPr lang="en-US"/>
              <a:pPr>
                <a:defRPr/>
              </a:pPr>
              <a:t>‹#›</a:t>
            </a:fld>
            <a:endParaRPr lang="en-US"/>
          </a:p>
        </p:txBody>
      </p:sp>
    </p:spTree>
    <p:extLst>
      <p:ext uri="{BB962C8B-B14F-4D97-AF65-F5344CB8AC3E}">
        <p14:creationId xmlns:p14="http://schemas.microsoft.com/office/powerpoint/2010/main" val="51874461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F297385-7A85-4798-922C-9968CF0C2ED6}"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683F2FD-DBDD-426D-AB4C-54F0463EDB6B}" type="slidenum">
              <a:rPr lang="en-US"/>
              <a:pPr>
                <a:defRPr/>
              </a:pPr>
              <a:t>‹#›</a:t>
            </a:fld>
            <a:endParaRPr lang="en-US"/>
          </a:p>
        </p:txBody>
      </p:sp>
    </p:spTree>
    <p:extLst>
      <p:ext uri="{BB962C8B-B14F-4D97-AF65-F5344CB8AC3E}">
        <p14:creationId xmlns:p14="http://schemas.microsoft.com/office/powerpoint/2010/main" val="12177123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9B6106B-4FEC-453A-8F32-9FB285F1CA33}"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77A674-DC3A-4DE0-8853-DC31877964F1}" type="slidenum">
              <a:rPr lang="en-US"/>
              <a:pPr>
                <a:defRPr/>
              </a:pPr>
              <a:t>‹#›</a:t>
            </a:fld>
            <a:endParaRPr lang="en-US"/>
          </a:p>
        </p:txBody>
      </p:sp>
    </p:spTree>
    <p:extLst>
      <p:ext uri="{BB962C8B-B14F-4D97-AF65-F5344CB8AC3E}">
        <p14:creationId xmlns:p14="http://schemas.microsoft.com/office/powerpoint/2010/main" val="2738903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371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089E811-745C-4BEA-B264-4395DC4770BF}" type="datetimeFigureOut">
              <a:rPr lang="en-US"/>
              <a:pPr>
                <a:defRPr/>
              </a:pPr>
              <a:t>5/16/2016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CA6A6A95-9273-45D9-B967-F2232C8EEA02}" type="slidenum">
              <a:rPr lang="en-US"/>
              <a:pPr>
                <a:defRPr/>
              </a:pPr>
              <a:t>‹#›</a:t>
            </a:fld>
            <a:endParaRPr lang="en-US"/>
          </a:p>
        </p:txBody>
      </p:sp>
    </p:spTree>
    <p:extLst>
      <p:ext uri="{BB962C8B-B14F-4D97-AF65-F5344CB8AC3E}">
        <p14:creationId xmlns:p14="http://schemas.microsoft.com/office/powerpoint/2010/main" val="9066993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B310750-08E1-4862-BCD1-A7E1C9CAD2DC}" type="datetimeFigureOut">
              <a:rPr lang="en-US"/>
              <a:pPr>
                <a:defRPr/>
              </a:pPr>
              <a:t>5/16/2016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884BAC80-1011-4A43-87AB-01881932150F}" type="slidenum">
              <a:rPr lang="en-US"/>
              <a:pPr>
                <a:defRPr/>
              </a:pPr>
              <a:t>‹#›</a:t>
            </a:fld>
            <a:endParaRPr lang="en-US"/>
          </a:p>
        </p:txBody>
      </p:sp>
    </p:spTree>
    <p:extLst>
      <p:ext uri="{BB962C8B-B14F-4D97-AF65-F5344CB8AC3E}">
        <p14:creationId xmlns:p14="http://schemas.microsoft.com/office/powerpoint/2010/main" val="207727287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7B1B01C-F911-44E1-B127-5356129BC33C}" type="datetimeFigureOut">
              <a:rPr lang="en-US"/>
              <a:pPr>
                <a:defRPr/>
              </a:pPr>
              <a:t>5/16/2016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45009571-0ED2-4543-BE1D-B09E3EB00205}" type="slidenum">
              <a:rPr lang="en-US"/>
              <a:pPr>
                <a:defRPr/>
              </a:pPr>
              <a:t>‹#›</a:t>
            </a:fld>
            <a:endParaRPr lang="en-US"/>
          </a:p>
        </p:txBody>
      </p:sp>
    </p:spTree>
    <p:extLst>
      <p:ext uri="{BB962C8B-B14F-4D97-AF65-F5344CB8AC3E}">
        <p14:creationId xmlns:p14="http://schemas.microsoft.com/office/powerpoint/2010/main" val="104930020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84A9253-8251-4C72-9C22-66C13A25E369}"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245E3B-100D-48B6-9001-CC411B9A10B3}" type="slidenum">
              <a:rPr lang="en-US"/>
              <a:pPr>
                <a:defRPr/>
              </a:pPr>
              <a:t>‹#›</a:t>
            </a:fld>
            <a:endParaRPr lang="en-US"/>
          </a:p>
        </p:txBody>
      </p:sp>
    </p:spTree>
    <p:extLst>
      <p:ext uri="{BB962C8B-B14F-4D97-AF65-F5344CB8AC3E}">
        <p14:creationId xmlns:p14="http://schemas.microsoft.com/office/powerpoint/2010/main" val="10040330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58565D0-7EC0-4A9A-9B61-FBE93E44531E}" type="datetimeFigureOut">
              <a:rPr lang="en-US"/>
              <a:pPr>
                <a:defRPr/>
              </a:pPr>
              <a:t>5/16/2016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F4026B5-B357-4B6A-AB0B-CD4DC18C0128}" type="slidenum">
              <a:rPr lang="en-US"/>
              <a:pPr>
                <a:defRPr/>
              </a:pPr>
              <a:t>‹#›</a:t>
            </a:fld>
            <a:endParaRPr lang="en-US"/>
          </a:p>
        </p:txBody>
      </p:sp>
    </p:spTree>
    <p:extLst>
      <p:ext uri="{BB962C8B-B14F-4D97-AF65-F5344CB8AC3E}">
        <p14:creationId xmlns:p14="http://schemas.microsoft.com/office/powerpoint/2010/main" val="293147768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F0D804F-A677-4CD3-80A7-1D416212EE05}"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61FA4DED-34D0-4C02-8161-4045039AE468}" type="slidenum">
              <a:rPr lang="en-US"/>
              <a:pPr>
                <a:defRPr/>
              </a:pPr>
              <a:t>‹#›</a:t>
            </a:fld>
            <a:endParaRPr lang="en-US"/>
          </a:p>
        </p:txBody>
      </p:sp>
    </p:spTree>
    <p:extLst>
      <p:ext uri="{BB962C8B-B14F-4D97-AF65-F5344CB8AC3E}">
        <p14:creationId xmlns:p14="http://schemas.microsoft.com/office/powerpoint/2010/main" val="371303127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44BDD9F-8C80-446B-B366-A3183FD49B8B}" type="datetimeFigureOut">
              <a:rPr lang="en-US"/>
              <a:pPr>
                <a:defRPr/>
              </a:pPr>
              <a:t>5/16/2016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87A31C1-8257-4A59-A673-931D4791F3CD}" type="slidenum">
              <a:rPr lang="en-US"/>
              <a:pPr>
                <a:defRPr/>
              </a:pPr>
              <a:t>‹#›</a:t>
            </a:fld>
            <a:endParaRPr lang="en-US"/>
          </a:p>
        </p:txBody>
      </p:sp>
    </p:spTree>
    <p:extLst>
      <p:ext uri="{BB962C8B-B14F-4D97-AF65-F5344CB8AC3E}">
        <p14:creationId xmlns:p14="http://schemas.microsoft.com/office/powerpoint/2010/main" val="382007479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0188F-B60E-4B8D-91E0-9F0B48FD3A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628274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CD48A-5EB7-4988-B0B5-80F6164013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76269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CC7762-6C6D-4BEF-8A07-3681CBF8FF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20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7081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DB4E5E-DD5A-4B68-A079-D028EAC5B9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27978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EBF6DB4-762A-426C-A4EC-F522036ABC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859866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4B2D138-A6FE-4642-B9CC-7D01AA99BC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622809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E5FBE65-7659-4063-8C1E-41E67DF486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56388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3B7D3E1-5FA8-4E66-A10E-2F7509D334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787289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DE5720C-1761-4E25-ADB8-244A45C4AF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85192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A8032A-90F6-4B2F-8D77-3B4A61DA3D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886821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DCBCAC-8143-45D3-B54B-F0A53506CD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4070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523FEB-FC64-4EA5-B182-E37F49BB08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545377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09F8ED5-7FDD-4FCB-8235-D71DAB86EA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1652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70077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837F031B-56DA-4913-87FC-8CCDD3F514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24248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615C404-3EA2-4E29-933B-34195FECE5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773086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rgbClr val="000000"/>
                </a:solidFill>
              </a:defRPr>
            </a:lvl1pPr>
          </a:lstStyle>
          <a:p>
            <a:fld id="{BDEB50CC-41BF-499F-AB5D-53D6CA09648E}" type="slidenum">
              <a:rPr lang="en-US" altLang="en-US"/>
              <a:pPr/>
              <a:t>‹#›</a:t>
            </a:fld>
            <a:endParaRPr lang="en-US" altLang="en-US"/>
          </a:p>
        </p:txBody>
      </p:sp>
    </p:spTree>
    <p:extLst>
      <p:ext uri="{BB962C8B-B14F-4D97-AF65-F5344CB8AC3E}">
        <p14:creationId xmlns:p14="http://schemas.microsoft.com/office/powerpoint/2010/main" val="92337275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3CBAD-5963-40E8-9520-BB7560DE094C}" type="slidenum">
              <a:rPr lang="en-US"/>
              <a:pPr>
                <a:defRPr/>
              </a:pPr>
              <a:t>‹#›</a:t>
            </a:fld>
            <a:endParaRPr lang="en-US"/>
          </a:p>
        </p:txBody>
      </p:sp>
    </p:spTree>
    <p:extLst>
      <p:ext uri="{BB962C8B-B14F-4D97-AF65-F5344CB8AC3E}">
        <p14:creationId xmlns:p14="http://schemas.microsoft.com/office/powerpoint/2010/main" val="297022707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C2C69-CF83-4F7B-A40F-986B557B99E2}" type="slidenum">
              <a:rPr lang="en-US"/>
              <a:pPr>
                <a:defRPr/>
              </a:pPr>
              <a:t>‹#›</a:t>
            </a:fld>
            <a:endParaRPr lang="en-US"/>
          </a:p>
        </p:txBody>
      </p:sp>
    </p:spTree>
    <p:extLst>
      <p:ext uri="{BB962C8B-B14F-4D97-AF65-F5344CB8AC3E}">
        <p14:creationId xmlns:p14="http://schemas.microsoft.com/office/powerpoint/2010/main" val="174607131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19EEB-AD87-4A56-8734-0EC51EBF5696}" type="slidenum">
              <a:rPr lang="en-US"/>
              <a:pPr>
                <a:defRPr/>
              </a:pPr>
              <a:t>‹#›</a:t>
            </a:fld>
            <a:endParaRPr lang="en-US"/>
          </a:p>
        </p:txBody>
      </p:sp>
    </p:spTree>
    <p:extLst>
      <p:ext uri="{BB962C8B-B14F-4D97-AF65-F5344CB8AC3E}">
        <p14:creationId xmlns:p14="http://schemas.microsoft.com/office/powerpoint/2010/main" val="229063876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FA4C7-3D3C-48E4-85E1-4EEB7C5BAAFE}" type="slidenum">
              <a:rPr lang="en-US"/>
              <a:pPr>
                <a:defRPr/>
              </a:pPr>
              <a:t>‹#›</a:t>
            </a:fld>
            <a:endParaRPr lang="en-US"/>
          </a:p>
        </p:txBody>
      </p:sp>
    </p:spTree>
    <p:extLst>
      <p:ext uri="{BB962C8B-B14F-4D97-AF65-F5344CB8AC3E}">
        <p14:creationId xmlns:p14="http://schemas.microsoft.com/office/powerpoint/2010/main" val="41749286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73B929-8536-4117-9286-D765D50C0C9E}" type="slidenum">
              <a:rPr lang="en-US"/>
              <a:pPr>
                <a:defRPr/>
              </a:pPr>
              <a:t>‹#›</a:t>
            </a:fld>
            <a:endParaRPr lang="en-US"/>
          </a:p>
        </p:txBody>
      </p:sp>
    </p:spTree>
    <p:extLst>
      <p:ext uri="{BB962C8B-B14F-4D97-AF65-F5344CB8AC3E}">
        <p14:creationId xmlns:p14="http://schemas.microsoft.com/office/powerpoint/2010/main" val="258608596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4E1C0D-1334-4B33-8E7B-21A18D74BF41}" type="slidenum">
              <a:rPr lang="en-US"/>
              <a:pPr>
                <a:defRPr/>
              </a:pPr>
              <a:t>‹#›</a:t>
            </a:fld>
            <a:endParaRPr lang="en-US"/>
          </a:p>
        </p:txBody>
      </p:sp>
    </p:spTree>
    <p:extLst>
      <p:ext uri="{BB962C8B-B14F-4D97-AF65-F5344CB8AC3E}">
        <p14:creationId xmlns:p14="http://schemas.microsoft.com/office/powerpoint/2010/main" val="62343570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DEFEB7-8C57-4946-9FA5-2A966FCEF422}" type="slidenum">
              <a:rPr lang="en-US"/>
              <a:pPr>
                <a:defRPr/>
              </a:pPr>
              <a:t>‹#›</a:t>
            </a:fld>
            <a:endParaRPr lang="en-US"/>
          </a:p>
        </p:txBody>
      </p:sp>
    </p:spTree>
    <p:extLst>
      <p:ext uri="{BB962C8B-B14F-4D97-AF65-F5344CB8AC3E}">
        <p14:creationId xmlns:p14="http://schemas.microsoft.com/office/powerpoint/2010/main" val="996445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35139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1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C1CA47-8392-4DCA-9FA6-9C73EA9B9D87}" type="slidenum">
              <a:rPr lang="en-US"/>
              <a:pPr>
                <a:defRPr/>
              </a:pPr>
              <a:t>‹#›</a:t>
            </a:fld>
            <a:endParaRPr lang="en-US"/>
          </a:p>
        </p:txBody>
      </p:sp>
    </p:spTree>
    <p:extLst>
      <p:ext uri="{BB962C8B-B14F-4D97-AF65-F5344CB8AC3E}">
        <p14:creationId xmlns:p14="http://schemas.microsoft.com/office/powerpoint/2010/main" val="350094122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722BAC-167A-486B-BC85-383A42AF7612}" type="slidenum">
              <a:rPr lang="en-US"/>
              <a:pPr>
                <a:defRPr/>
              </a:pPr>
              <a:t>‹#›</a:t>
            </a:fld>
            <a:endParaRPr lang="en-US"/>
          </a:p>
        </p:txBody>
      </p:sp>
    </p:spTree>
    <p:extLst>
      <p:ext uri="{BB962C8B-B14F-4D97-AF65-F5344CB8AC3E}">
        <p14:creationId xmlns:p14="http://schemas.microsoft.com/office/powerpoint/2010/main" val="50682483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34877-4D92-465F-ABBC-804332599038}" type="slidenum">
              <a:rPr lang="en-US"/>
              <a:pPr>
                <a:defRPr/>
              </a:pPr>
              <a:t>‹#›</a:t>
            </a:fld>
            <a:endParaRPr lang="en-US"/>
          </a:p>
        </p:txBody>
      </p:sp>
    </p:spTree>
    <p:extLst>
      <p:ext uri="{BB962C8B-B14F-4D97-AF65-F5344CB8AC3E}">
        <p14:creationId xmlns:p14="http://schemas.microsoft.com/office/powerpoint/2010/main" val="162303331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02DBA-BE67-4A85-AFBD-396AA5F000B2}" type="slidenum">
              <a:rPr lang="en-US"/>
              <a:pPr>
                <a:defRPr/>
              </a:pPr>
              <a:t>‹#›</a:t>
            </a:fld>
            <a:endParaRPr lang="en-US"/>
          </a:p>
        </p:txBody>
      </p:sp>
    </p:spTree>
    <p:extLst>
      <p:ext uri="{BB962C8B-B14F-4D97-AF65-F5344CB8AC3E}">
        <p14:creationId xmlns:p14="http://schemas.microsoft.com/office/powerpoint/2010/main" val="299368795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7D6789-1FAB-47C0-BECB-75237528EA45}" type="slidenum">
              <a:rPr lang="en-US"/>
              <a:pPr>
                <a:defRPr/>
              </a:pPr>
              <a:t>‹#›</a:t>
            </a:fld>
            <a:endParaRPr lang="en-US"/>
          </a:p>
        </p:txBody>
      </p:sp>
    </p:spTree>
    <p:extLst>
      <p:ext uri="{BB962C8B-B14F-4D97-AF65-F5344CB8AC3E}">
        <p14:creationId xmlns:p14="http://schemas.microsoft.com/office/powerpoint/2010/main" val="413363060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5DA0D-1FB6-49FB-8389-6741EE33B7E8}" type="slidenum">
              <a:rPr lang="en-US"/>
              <a:pPr>
                <a:defRPr/>
              </a:pPr>
              <a:t>‹#›</a:t>
            </a:fld>
            <a:endParaRPr lang="en-US"/>
          </a:p>
        </p:txBody>
      </p:sp>
    </p:spTree>
    <p:extLst>
      <p:ext uri="{BB962C8B-B14F-4D97-AF65-F5344CB8AC3E}">
        <p14:creationId xmlns:p14="http://schemas.microsoft.com/office/powerpoint/2010/main" val="54907741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44056B-E888-465F-BC1F-11417835FDE9}" type="slidenum">
              <a:rPr lang="en-US"/>
              <a:pPr>
                <a:defRPr/>
              </a:pPr>
              <a:t>‹#›</a:t>
            </a:fld>
            <a:endParaRPr lang="en-US"/>
          </a:p>
        </p:txBody>
      </p:sp>
    </p:spTree>
    <p:extLst>
      <p:ext uri="{BB962C8B-B14F-4D97-AF65-F5344CB8AC3E}">
        <p14:creationId xmlns:p14="http://schemas.microsoft.com/office/powerpoint/2010/main" val="333787222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0189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86754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739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73394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48787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82698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06367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5613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89252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68370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02155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07148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99843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835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048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7468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44309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75410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12350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73814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0767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84397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20262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2177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481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40141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4339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15770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61760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62673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15421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46939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4905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4806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82025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77928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947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886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25332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81680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00816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91724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24731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68017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8544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24315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14240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692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2" y="2587943"/>
            <a:ext cx="7697445" cy="3850817"/>
          </a:xfrm>
          <a:prstGeom prst="rect">
            <a:avLst/>
          </a:prstGeom>
        </p:spPr>
      </p:pic>
      <p:sp>
        <p:nvSpPr>
          <p:cNvPr id="2" name="Title 1"/>
          <p:cNvSpPr>
            <a:spLocks noGrp="1"/>
          </p:cNvSpPr>
          <p:nvPr>
            <p:ph type="ctrTitle"/>
          </p:nvPr>
        </p:nvSpPr>
        <p:spPr>
          <a:xfrm rot="360000">
            <a:off x="4453080"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rot="360000">
            <a:off x="4267332" y="47670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20520000">
            <a:off x="1284457" y="5061640"/>
            <a:ext cx="2624713" cy="534991"/>
          </a:xfrm>
        </p:spPr>
        <p:txBody>
          <a:bodyPr anchor="t"/>
          <a:lstStyle>
            <a:lvl1pPr algn="ctr">
              <a:defRPr sz="2200">
                <a:solidFill>
                  <a:schemeClr val="accent1"/>
                </a:solidFill>
              </a:defRPr>
            </a:lvl1pPr>
          </a:lstStyle>
          <a:p>
            <a:fld id="{048A2453-CE69-4BE4-A7BE-AB4B59BC4619}" type="datetimeFigureOut">
              <a:rPr lang="en-US" smtClean="0">
                <a:solidFill>
                  <a:srgbClr val="A63212"/>
                </a:solidFill>
              </a:rPr>
              <a:pPr/>
              <a:t>5/16/2016</a:t>
            </a:fld>
            <a:endParaRPr lang="en-US">
              <a:solidFill>
                <a:srgbClr val="A63212"/>
              </a:solidFill>
            </a:endParaRPr>
          </a:p>
        </p:txBody>
      </p:sp>
      <p:sp>
        <p:nvSpPr>
          <p:cNvPr id="5" name="Footer Placeholder 4"/>
          <p:cNvSpPr>
            <a:spLocks noGrp="1"/>
          </p:cNvSpPr>
          <p:nvPr>
            <p:ph type="ftr" sz="quarter" idx="11"/>
          </p:nvPr>
        </p:nvSpPr>
        <p:spPr>
          <a:xfrm rot="20520000">
            <a:off x="863523" y="4135346"/>
            <a:ext cx="2781175"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2641919" y="5509909"/>
            <a:ext cx="984240" cy="426607"/>
          </a:xfrm>
        </p:spPr>
        <p:txBody>
          <a:bodyPr/>
          <a:lstStyle>
            <a:lvl1pPr algn="r">
              <a:defRPr>
                <a:solidFill>
                  <a:schemeClr val="accent1">
                    <a:lumMod val="75000"/>
                  </a:schemeClr>
                </a:solidFill>
              </a:defRPr>
            </a:lvl1pPr>
          </a:lstStyle>
          <a:p>
            <a:fld id="{A1360C62-A6B0-4CC5-B0BA-1BF5626E99C6}"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256271978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8233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45330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39822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79962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39305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23785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9009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604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11572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587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0962973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1728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13884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84116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64062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79610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24073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675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7635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63934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216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92" y="1498094"/>
            <a:ext cx="10721919" cy="2097259"/>
          </a:xfrm>
        </p:spPr>
        <p:txBody>
          <a:bodyPr anchor="b"/>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7651" y="37545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7058092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73526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79573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54606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3024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98232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33310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49076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3635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77985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291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1121664"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629538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4773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24833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32310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4293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0842951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15255810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08307855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04565199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5722658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42715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21664" y="20384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7054789"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5244883" y="42811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 name="Freeform 33"/>
          <p:cNvSpPr>
            <a:spLocks/>
          </p:cNvSpPr>
          <p:nvPr/>
        </p:nvSpPr>
        <p:spPr bwMode="auto">
          <a:xfrm rot="9377604">
            <a:off x="5234549" y="3316843"/>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3" name="Content Placeholder 12"/>
          <p:cNvSpPr>
            <a:spLocks noGrp="1"/>
          </p:cNvSpPr>
          <p:nvPr>
            <p:ph sz="quarter" idx="13"/>
          </p:nvPr>
        </p:nvSpPr>
        <p:spPr>
          <a:xfrm>
            <a:off x="1121664" y="2743199"/>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442785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95342130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54334815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52565860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08185950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85946113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3367867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413105005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33312306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58905964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5/16/2016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419094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4197783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5/16/2016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62154698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5/16/2016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42739569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54759478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5/16/2016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55625355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63930776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5/16/2016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43656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412561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3" y="1487182"/>
            <a:ext cx="4011084"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35043" y="34085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13822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3529521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755"/>
            <a:ext cx="10721920" cy="719865"/>
          </a:xfrm>
        </p:spPr>
        <p:txBody>
          <a:bodyPr anchor="b"/>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48336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95481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379"/>
            <a:ext cx="2617760" cy="54695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31021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2148369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3088779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550154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1847808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9842235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932644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3296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5536835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1887998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2245214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22272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1933938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3425038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1790399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4199952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6CB689-949D-4E86-89FD-7D23323725FE}" type="slidenum">
              <a:rPr lang="en-US"/>
              <a:pPr>
                <a:defRPr/>
              </a:pPr>
              <a:t>‹#›</a:t>
            </a:fld>
            <a:endParaRPr lang="en-US"/>
          </a:p>
        </p:txBody>
      </p:sp>
    </p:spTree>
    <p:extLst>
      <p:ext uri="{BB962C8B-B14F-4D97-AF65-F5344CB8AC3E}">
        <p14:creationId xmlns:p14="http://schemas.microsoft.com/office/powerpoint/2010/main" val="3886932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E09696-6CAB-41B8-B189-1C3DD67987B0}" type="slidenum">
              <a:rPr lang="en-US"/>
              <a:pPr>
                <a:defRPr/>
              </a:pPr>
              <a:t>‹#›</a:t>
            </a:fld>
            <a:endParaRPr lang="en-US"/>
          </a:p>
        </p:txBody>
      </p:sp>
    </p:spTree>
    <p:extLst>
      <p:ext uri="{BB962C8B-B14F-4D97-AF65-F5344CB8AC3E}">
        <p14:creationId xmlns:p14="http://schemas.microsoft.com/office/powerpoint/2010/main" val="1160044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005BD9-2E46-4280-99FD-E8DD9F3402CF}" type="slidenum">
              <a:rPr lang="en-US"/>
              <a:pPr>
                <a:defRPr/>
              </a:pPr>
              <a:t>‹#›</a:t>
            </a:fld>
            <a:endParaRPr lang="en-US"/>
          </a:p>
        </p:txBody>
      </p:sp>
    </p:spTree>
    <p:extLst>
      <p:ext uri="{BB962C8B-B14F-4D97-AF65-F5344CB8AC3E}">
        <p14:creationId xmlns:p14="http://schemas.microsoft.com/office/powerpoint/2010/main" val="1443622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4210303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45CB6E-3A8B-49AA-A403-6E136B25E9CA}" type="slidenum">
              <a:rPr lang="en-US"/>
              <a:pPr>
                <a:defRPr/>
              </a:pPr>
              <a:t>‹#›</a:t>
            </a:fld>
            <a:endParaRPr lang="en-US"/>
          </a:p>
        </p:txBody>
      </p:sp>
    </p:spTree>
    <p:extLst>
      <p:ext uri="{BB962C8B-B14F-4D97-AF65-F5344CB8AC3E}">
        <p14:creationId xmlns:p14="http://schemas.microsoft.com/office/powerpoint/2010/main" val="1497540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249C56-4674-4B25-B34E-BCF669D01E20}" type="slidenum">
              <a:rPr lang="en-US"/>
              <a:pPr>
                <a:defRPr/>
              </a:pPr>
              <a:t>‹#›</a:t>
            </a:fld>
            <a:endParaRPr lang="en-US"/>
          </a:p>
        </p:txBody>
      </p:sp>
    </p:spTree>
    <p:extLst>
      <p:ext uri="{BB962C8B-B14F-4D97-AF65-F5344CB8AC3E}">
        <p14:creationId xmlns:p14="http://schemas.microsoft.com/office/powerpoint/2010/main" val="3399805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1277DB-2B1E-4992-84CA-C7B9196ABB4B}" type="slidenum">
              <a:rPr lang="en-US"/>
              <a:pPr>
                <a:defRPr/>
              </a:pPr>
              <a:t>‹#›</a:t>
            </a:fld>
            <a:endParaRPr lang="en-US"/>
          </a:p>
        </p:txBody>
      </p:sp>
    </p:spTree>
    <p:extLst>
      <p:ext uri="{BB962C8B-B14F-4D97-AF65-F5344CB8AC3E}">
        <p14:creationId xmlns:p14="http://schemas.microsoft.com/office/powerpoint/2010/main" val="1068058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A113F4-2121-4910-A416-C0405FBB27DC}" type="slidenum">
              <a:rPr lang="en-US"/>
              <a:pPr>
                <a:defRPr/>
              </a:pPr>
              <a:t>‹#›</a:t>
            </a:fld>
            <a:endParaRPr lang="en-US"/>
          </a:p>
        </p:txBody>
      </p:sp>
    </p:spTree>
    <p:extLst>
      <p:ext uri="{BB962C8B-B14F-4D97-AF65-F5344CB8AC3E}">
        <p14:creationId xmlns:p14="http://schemas.microsoft.com/office/powerpoint/2010/main" val="3211999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4EC93-43A2-4B66-976B-E46F8864DCB1}" type="slidenum">
              <a:rPr lang="en-US"/>
              <a:pPr>
                <a:defRPr/>
              </a:pPr>
              <a:t>‹#›</a:t>
            </a:fld>
            <a:endParaRPr lang="en-US"/>
          </a:p>
        </p:txBody>
      </p:sp>
    </p:spTree>
    <p:extLst>
      <p:ext uri="{BB962C8B-B14F-4D97-AF65-F5344CB8AC3E}">
        <p14:creationId xmlns:p14="http://schemas.microsoft.com/office/powerpoint/2010/main" val="39132510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A03421-CA94-44F8-89DD-610AF236D6A7}" type="slidenum">
              <a:rPr lang="en-US"/>
              <a:pPr>
                <a:defRPr/>
              </a:pPr>
              <a:t>‹#›</a:t>
            </a:fld>
            <a:endParaRPr lang="en-US"/>
          </a:p>
        </p:txBody>
      </p:sp>
    </p:spTree>
    <p:extLst>
      <p:ext uri="{BB962C8B-B14F-4D97-AF65-F5344CB8AC3E}">
        <p14:creationId xmlns:p14="http://schemas.microsoft.com/office/powerpoint/2010/main" val="4091492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70C61-2226-42A3-9E2F-3C21B0B1C6E8}" type="slidenum">
              <a:rPr lang="en-US"/>
              <a:pPr>
                <a:defRPr/>
              </a:pPr>
              <a:t>‹#›</a:t>
            </a:fld>
            <a:endParaRPr lang="en-US"/>
          </a:p>
        </p:txBody>
      </p:sp>
    </p:spTree>
    <p:extLst>
      <p:ext uri="{BB962C8B-B14F-4D97-AF65-F5344CB8AC3E}">
        <p14:creationId xmlns:p14="http://schemas.microsoft.com/office/powerpoint/2010/main" val="60170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6ABD3-599B-491C-9B25-80419CBFA989}" type="slidenum">
              <a:rPr lang="en-US"/>
              <a:pPr>
                <a:defRPr/>
              </a:pPr>
              <a:t>‹#›</a:t>
            </a:fld>
            <a:endParaRPr lang="en-US"/>
          </a:p>
        </p:txBody>
      </p:sp>
    </p:spTree>
    <p:extLst>
      <p:ext uri="{BB962C8B-B14F-4D97-AF65-F5344CB8AC3E}">
        <p14:creationId xmlns:p14="http://schemas.microsoft.com/office/powerpoint/2010/main" val="703831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9F175AF-29BC-410D-8A8D-76AE8E6CDD7A}" type="slidenum">
              <a:rPr lang="en-US"/>
              <a:pPr>
                <a:defRPr/>
              </a:pPr>
              <a:t>‹#›</a:t>
            </a:fld>
            <a:endParaRPr lang="en-US"/>
          </a:p>
        </p:txBody>
      </p:sp>
    </p:spTree>
    <p:extLst>
      <p:ext uri="{BB962C8B-B14F-4D97-AF65-F5344CB8AC3E}">
        <p14:creationId xmlns:p14="http://schemas.microsoft.com/office/powerpoint/2010/main" val="2614679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95E7E-39E2-4908-8ABB-F019E27CB6D0}" type="slidenum">
              <a:rPr lang="en-US"/>
              <a:pPr>
                <a:defRPr/>
              </a:pPr>
              <a:t>‹#›</a:t>
            </a:fld>
            <a:endParaRPr lang="en-US"/>
          </a:p>
        </p:txBody>
      </p:sp>
    </p:spTree>
    <p:extLst>
      <p:ext uri="{BB962C8B-B14F-4D97-AF65-F5344CB8AC3E}">
        <p14:creationId xmlns:p14="http://schemas.microsoft.com/office/powerpoint/2010/main" val="147105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16480760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C91A1-EDBF-4A86-9AFB-0D3C2697A2E5}" type="slidenum">
              <a:rPr lang="en-US"/>
              <a:pPr>
                <a:defRPr/>
              </a:pPr>
              <a:t>‹#›</a:t>
            </a:fld>
            <a:endParaRPr lang="en-US"/>
          </a:p>
        </p:txBody>
      </p:sp>
    </p:spTree>
    <p:extLst>
      <p:ext uri="{BB962C8B-B14F-4D97-AF65-F5344CB8AC3E}">
        <p14:creationId xmlns:p14="http://schemas.microsoft.com/office/powerpoint/2010/main" val="639262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smtClean="0"/>
            </a:lvl1pPr>
          </a:lstStyle>
          <a:p>
            <a:pPr>
              <a:defRPr/>
            </a:pPr>
            <a:fld id="{50F7D929-B3B5-48E5-8B46-CB54667C672C}" type="slidenum">
              <a:rPr lang="en-US"/>
              <a:pPr>
                <a:defRPr/>
              </a:pPr>
              <a:t>‹#›</a:t>
            </a:fld>
            <a:endParaRPr lang="en-US"/>
          </a:p>
        </p:txBody>
      </p:sp>
    </p:spTree>
    <p:extLst>
      <p:ext uri="{BB962C8B-B14F-4D97-AF65-F5344CB8AC3E}">
        <p14:creationId xmlns:p14="http://schemas.microsoft.com/office/powerpoint/2010/main" val="2386567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03F9E4A-AE01-40B9-BBD7-D6E0DC2A46FD}" type="slidenum">
              <a:rPr lang="en-US"/>
              <a:pPr>
                <a:defRPr/>
              </a:pPr>
              <a:t>‹#›</a:t>
            </a:fld>
            <a:endParaRPr lang="en-US"/>
          </a:p>
        </p:txBody>
      </p:sp>
    </p:spTree>
    <p:extLst>
      <p:ext uri="{BB962C8B-B14F-4D97-AF65-F5344CB8AC3E}">
        <p14:creationId xmlns:p14="http://schemas.microsoft.com/office/powerpoint/2010/main" val="282504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890A72F-2E1F-491A-A059-27F17041B1D2}" type="slidenum">
              <a:rPr lang="en-US"/>
              <a:pPr>
                <a:defRPr/>
              </a:pPr>
              <a:t>‹#›</a:t>
            </a:fld>
            <a:endParaRPr lang="en-US"/>
          </a:p>
        </p:txBody>
      </p:sp>
    </p:spTree>
    <p:extLst>
      <p:ext uri="{BB962C8B-B14F-4D97-AF65-F5344CB8AC3E}">
        <p14:creationId xmlns:p14="http://schemas.microsoft.com/office/powerpoint/2010/main" val="2501120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3B98786-693E-4947-90AF-F3A1223221A7}" type="slidenum">
              <a:rPr lang="en-US"/>
              <a:pPr>
                <a:defRPr/>
              </a:pPr>
              <a:t>‹#›</a:t>
            </a:fld>
            <a:endParaRPr lang="en-US"/>
          </a:p>
        </p:txBody>
      </p:sp>
    </p:spTree>
    <p:extLst>
      <p:ext uri="{BB962C8B-B14F-4D97-AF65-F5344CB8AC3E}">
        <p14:creationId xmlns:p14="http://schemas.microsoft.com/office/powerpoint/2010/main" val="29807474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D82759BA-5D55-4999-8323-DEDDE8107D03}" type="slidenum">
              <a:rPr lang="en-US"/>
              <a:pPr>
                <a:defRPr/>
              </a:pPr>
              <a:t>‹#›</a:t>
            </a:fld>
            <a:endParaRPr lang="en-US"/>
          </a:p>
        </p:txBody>
      </p:sp>
    </p:spTree>
    <p:extLst>
      <p:ext uri="{BB962C8B-B14F-4D97-AF65-F5344CB8AC3E}">
        <p14:creationId xmlns:p14="http://schemas.microsoft.com/office/powerpoint/2010/main" val="3604427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C38F8DF-15A8-4A4E-B80D-8E349217F853}" type="slidenum">
              <a:rPr lang="en-US"/>
              <a:pPr>
                <a:defRPr/>
              </a:pPr>
              <a:t>‹#›</a:t>
            </a:fld>
            <a:endParaRPr lang="en-US"/>
          </a:p>
        </p:txBody>
      </p:sp>
    </p:spTree>
    <p:extLst>
      <p:ext uri="{BB962C8B-B14F-4D97-AF65-F5344CB8AC3E}">
        <p14:creationId xmlns:p14="http://schemas.microsoft.com/office/powerpoint/2010/main" val="21576809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121C4D46-44F0-4EFE-BF76-6EB7AF871D4F}" type="slidenum">
              <a:rPr lang="en-US"/>
              <a:pPr>
                <a:defRPr/>
              </a:pPr>
              <a:t>‹#›</a:t>
            </a:fld>
            <a:endParaRPr lang="en-US"/>
          </a:p>
        </p:txBody>
      </p:sp>
    </p:spTree>
    <p:extLst>
      <p:ext uri="{BB962C8B-B14F-4D97-AF65-F5344CB8AC3E}">
        <p14:creationId xmlns:p14="http://schemas.microsoft.com/office/powerpoint/2010/main" val="2247032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039658C2-4693-409F-8149-E24EDA9C83C6}" type="slidenum">
              <a:rPr lang="en-US"/>
              <a:pPr>
                <a:defRPr/>
              </a:pPr>
              <a:t>‹#›</a:t>
            </a:fld>
            <a:endParaRPr lang="en-US"/>
          </a:p>
        </p:txBody>
      </p:sp>
    </p:spTree>
    <p:extLst>
      <p:ext uri="{BB962C8B-B14F-4D97-AF65-F5344CB8AC3E}">
        <p14:creationId xmlns:p14="http://schemas.microsoft.com/office/powerpoint/2010/main" val="2787505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1E7750B-629C-45D7-9724-EEF9020418A3}" type="slidenum">
              <a:rPr lang="en-US"/>
              <a:pPr>
                <a:defRPr/>
              </a:pPr>
              <a:t>‹#›</a:t>
            </a:fld>
            <a:endParaRPr lang="en-US"/>
          </a:p>
        </p:txBody>
      </p:sp>
    </p:spTree>
    <p:extLst>
      <p:ext uri="{BB962C8B-B14F-4D97-AF65-F5344CB8AC3E}">
        <p14:creationId xmlns:p14="http://schemas.microsoft.com/office/powerpoint/2010/main" val="226961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0.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6" Type="http://schemas.openxmlformats.org/officeDocument/2006/relationships/theme" Target="../theme/theme14.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6" Type="http://schemas.openxmlformats.org/officeDocument/2006/relationships/theme" Target="../theme/theme15.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theme" Target="../theme/theme16.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7.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8.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19.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theme" Target="../theme/theme20.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1.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2.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3.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4.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5.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6.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7.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28.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29.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theme" Target="../theme/theme30.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6" Type="http://schemas.openxmlformats.org/officeDocument/2006/relationships/theme" Target="../theme/theme31.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2.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theme" Target="../theme/theme33.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slideLayout" Target="../slideLayouts/slideLayout41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4.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5.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6.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17" Type="http://schemas.openxmlformats.org/officeDocument/2006/relationships/theme" Target="../theme/theme37.xml"/><Relationship Id="rId2" Type="http://schemas.openxmlformats.org/officeDocument/2006/relationships/slideLayout" Target="../slideLayouts/slideLayout448.xml"/><Relationship Id="rId16" Type="http://schemas.openxmlformats.org/officeDocument/2006/relationships/slideLayout" Target="../slideLayouts/slideLayout462.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theme" Target="../theme/theme38.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39.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0.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1.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2.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3.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4.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45.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46.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47.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3.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63541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09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AE7F498C-527B-4078-A9A4-8ABEA7FBAF2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1155529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89212510-533F-4784-A463-F7E9061F2A7E}" type="slidenum">
              <a:rPr lang="en-US">
                <a:ea typeface="MS PGothic" panose="020B0600070205080204" pitchFamily="34" charset="-128"/>
              </a:rPr>
              <a:pPr fontAlgn="base">
                <a:spcBef>
                  <a:spcPct val="0"/>
                </a:spcBef>
                <a:spcAft>
                  <a:spcPct val="0"/>
                </a:spcAft>
              </a:pPr>
              <a:t>‹#›</a:t>
            </a:fld>
            <a:endParaRPr lang="en-US">
              <a:ea typeface="MS PGothic" panose="020B0600070205080204" pitchFamily="34" charset="-128"/>
            </a:endParaRPr>
          </a:p>
        </p:txBody>
      </p:sp>
    </p:spTree>
    <p:extLst>
      <p:ext uri="{BB962C8B-B14F-4D97-AF65-F5344CB8AC3E}">
        <p14:creationId xmlns:p14="http://schemas.microsoft.com/office/powerpoint/2010/main" val="221321059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9036780-B515-4B23-8BCD-9388678F55B3}" type="datetimeFigureOut">
              <a:rPr lang="en-US">
                <a:cs typeface="Arial" pitchFamily="34" charset="0"/>
              </a:rPr>
              <a:pPr>
                <a:defRPr/>
              </a:pPr>
              <a:t>5/16/2016</a:t>
            </a:fld>
            <a:endParaRPr lang="en-US">
              <a:cs typeface="Arial" pitchFamily="34" charset="0"/>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31A6D366-F418-46D2-9A46-422586A440D5}"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218945569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b="0">
                <a:solidFill>
                  <a:srgbClr val="000000"/>
                </a:solidFill>
                <a:latin typeface="Arial" charset="0"/>
                <a:cs typeface="+mn-cs"/>
              </a:defRPr>
            </a:lvl1pPr>
          </a:lstStyle>
          <a:p>
            <a:pPr fontAlgn="base">
              <a:spcBef>
                <a:spcPct val="0"/>
              </a:spcBef>
              <a:spcAft>
                <a:spcPct val="0"/>
              </a:spcAft>
              <a:defRPr/>
            </a:pPr>
            <a:fld id="{7EEC23D2-B6B2-4379-A94B-567DEE1C5DB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9793389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C1E6C879-7338-4EDF-B859-CBC69311B69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7792468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6781CED-58BB-4C43-9BD9-1F8262441095}"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375876384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D929C78-0BB1-4C82-AF77-E399BAE9A6B0}"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27088317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A2231CB-1015-43E6-BAAA-D05771DFEFB3}" type="datetimeFigureOut">
              <a:rPr lang="en-US">
                <a:ea typeface="MS PGothic" panose="020B0600070205080204" pitchFamily="34" charset="-128"/>
              </a:rPr>
              <a:pPr>
                <a:defRPr/>
              </a:pPr>
              <a:t>5/16/2016</a:t>
            </a:fld>
            <a:endParaRPr 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23CC535C-2EFF-4006-AE5D-6072A5128D72}"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1299940975"/>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5/16/2016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201362925"/>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5/16/2016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227432535"/>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9D6C7E3B-540D-4F70-9533-B74C4D70CF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924492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1"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itchFamily="18" charset="0"/>
              </a:defRPr>
            </a:lvl1pPr>
          </a:lstStyle>
          <a:p>
            <a:pPr eaLnBrk="0" fontAlgn="base" hangingPunct="0">
              <a:spcBef>
                <a:spcPct val="0"/>
              </a:spcBef>
              <a:spcAft>
                <a:spcPct val="0"/>
              </a:spcAft>
            </a:pPr>
            <a:fld id="{8C4900CE-E101-45FC-98EE-097A8376C8FE}" type="slidenum">
              <a:rPr lang="en-US">
                <a:cs typeface="Arial" charset="0"/>
              </a:rPr>
              <a:pPr eaLnBrk="0" fontAlgn="base" hangingPunct="0">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376748164"/>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 id="2147484897" r:id="rId12"/>
    <p:sldLayoutId id="2147484898" r:id="rId13"/>
    <p:sldLayoutId id="2147484899"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379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66AACF7E-4CAE-45FF-B926-E3EB6D94EDDB}" type="datetimeFigureOut">
              <a:rPr lang="en-US"/>
              <a:pPr>
                <a:defRPr/>
              </a:pPr>
              <a:t>5/16/2016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52C8CCF3-454A-479E-B9DE-B035E8EB5C5F}" type="slidenum">
              <a:rPr lang="en-US"/>
              <a:pPr>
                <a:defRPr/>
              </a:pPr>
              <a:t>‹#›</a:t>
            </a:fld>
            <a:endParaRPr lang="en-US"/>
          </a:p>
        </p:txBody>
      </p:sp>
    </p:spTree>
    <p:extLst>
      <p:ext uri="{BB962C8B-B14F-4D97-AF65-F5344CB8AC3E}">
        <p14:creationId xmlns:p14="http://schemas.microsoft.com/office/powerpoint/2010/main" val="4167611971"/>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103258"/>
      </p:ext>
    </p:extLst>
  </p:cSld>
  <p:clrMap bg1="lt1" tx1="dk1" bg2="lt2" tx2="dk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E0BD9-7EF3-4096-AE5D-C0E9E9C7A0A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583501"/>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5/16/2016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2776896"/>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EF9A06-E70E-40E3-A532-C11555A94EC0}"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410104"/>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5/16/2016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10365900"/>
      </p:ext>
    </p:extLst>
  </p:cSld>
  <p:clrMap bg1="lt1" tx1="dk1" bg2="lt2" tx2="dk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5/16/2016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437890"/>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5/16/2016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3901060671"/>
      </p:ext>
    </p:extLst>
  </p:cSld>
  <p:clrMap bg1="lt1" tx1="dk1" bg2="lt2" tx2="dk2" accent1="accent1" accent2="accent2" accent3="accent3" accent4="accent4" accent5="accent5" accent6="accent6" hlink="hlink" folHlink="folHlink"/>
  <p:sldLayoutIdLst>
    <p:sldLayoutId id="2147485422" r:id="rId1"/>
    <p:sldLayoutId id="2147485423" r:id="rId2"/>
    <p:sldLayoutId id="2147485424" r:id="rId3"/>
    <p:sldLayoutId id="2147485425" r:id="rId4"/>
    <p:sldLayoutId id="2147485426" r:id="rId5"/>
    <p:sldLayoutId id="2147485427" r:id="rId6"/>
    <p:sldLayoutId id="2147485428" r:id="rId7"/>
    <p:sldLayoutId id="2147485429" r:id="rId8"/>
    <p:sldLayoutId id="2147485430" r:id="rId9"/>
    <p:sldLayoutId id="2147485431" r:id="rId10"/>
    <p:sldLayoutId id="21474854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2D15FE4-09C9-47D9-A92C-60DABB9086EB}" type="datetimeFigureOut">
              <a:rPr lang="en-US">
                <a:ea typeface="MS PGothic" panose="020B0600070205080204" pitchFamily="34" charset="-128"/>
                <a:cs typeface="Arial" panose="020B0604020202020204" pitchFamily="34" charset="0"/>
              </a:rPr>
              <a:pPr>
                <a:defRPr/>
              </a:pPr>
              <a:t>5/16/2016</a:t>
            </a:fld>
            <a:endParaRPr lang="en-US">
              <a:ea typeface="MS PGothic" panose="020B0600070205080204" pitchFamily="34" charset="-128"/>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84A7ABF-6C9B-40EE-8C1A-00065B636997}" type="slidenum">
              <a:rPr lang="en-US">
                <a:ea typeface="MS PGothic" panose="020B0600070205080204" pitchFamily="34" charset="-128"/>
                <a:cs typeface="Arial" panose="020B0604020202020204" pitchFamily="34" charset="0"/>
              </a:rPr>
              <a:pPr>
                <a:defRPr/>
              </a:pPr>
              <a:t>‹#›</a:t>
            </a:fld>
            <a:endParaRPr lang="en-US">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38201342"/>
      </p:ext>
    </p:extLst>
  </p:cSld>
  <p:clrMap bg1="lt1" tx1="dk1" bg2="lt2" tx2="dk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charset="0"/>
              </a:defRPr>
            </a:lvl1pPr>
          </a:lstStyle>
          <a:p>
            <a:pPr>
              <a:defRPr/>
            </a:pPr>
            <a:fld id="{2766E28F-ED1C-4078-B795-29430595CDE4}" type="datetimeFigureOut">
              <a:rPr lang="en-US"/>
              <a:pPr>
                <a:defRPr/>
              </a:pPr>
              <a:t>5/16/2016</a:t>
            </a:fld>
            <a:endParaRPr lang="en-US"/>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charset="0"/>
              </a:defRPr>
            </a:lvl1pPr>
          </a:lstStyle>
          <a:p>
            <a:pPr>
              <a:defRPr/>
            </a:pPr>
            <a:fld id="{9C3BD57D-9950-4298-A746-8BF05DB3C6A5}" type="slidenum">
              <a:rPr lang="en-US"/>
              <a:pPr>
                <a:defRPr/>
              </a:pPr>
              <a:t>‹#›</a:t>
            </a:fld>
            <a:endParaRPr lang="en-US"/>
          </a:p>
        </p:txBody>
      </p:sp>
    </p:spTree>
    <p:extLst>
      <p:ext uri="{BB962C8B-B14F-4D97-AF65-F5344CB8AC3E}">
        <p14:creationId xmlns:p14="http://schemas.microsoft.com/office/powerpoint/2010/main" val="292039551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68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fontAlgn="base">
              <a:spcBef>
                <a:spcPct val="0"/>
              </a:spcBef>
              <a:spcAft>
                <a:spcPct val="0"/>
              </a:spcAft>
              <a:defRPr/>
            </a:pPr>
            <a:fld id="{263C39C2-AF7A-492C-98AA-37ECE208ADB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0882048"/>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 id="2147485457" r:id="rId12"/>
    <p:sldLayoutId id="2147485458" r:id="rId13"/>
    <p:sldLayoutId id="214748545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cs typeface="+mn-cs"/>
              </a:defRPr>
            </a:lvl1pPr>
          </a:lstStyle>
          <a:p>
            <a:pPr fontAlgn="base">
              <a:spcBef>
                <a:spcPct val="0"/>
              </a:spcBef>
              <a:spcAft>
                <a:spcPct val="0"/>
              </a:spcAft>
              <a:defRPr/>
            </a:pPr>
            <a:fld id="{6DD0E27E-66F4-44AE-B308-C5AED197F0A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29365788"/>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 id="2147485472" r:id="rId12"/>
    <p:sldLayoutId id="2147485473" r:id="rId13"/>
    <p:sldLayoutId id="2147485474" r:id="rId14"/>
    <p:sldLayoutId id="2147485475"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76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4661230D-4642-4A34-B231-E6C54A6FAF57}" type="datetimeFigureOut">
              <a:rPr lang="en-US"/>
              <a:pPr>
                <a:defRPr/>
              </a:pPr>
              <a:t>5/16/2016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B47F0547-B37F-4ACD-8C2B-310404993677}"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948681"/>
      </p:ext>
    </p:extLst>
  </p:cSld>
  <p:clrMap bg1="lt1" tx1="dk1" bg2="lt2" tx2="dk2" accent1="accent1" accent2="accent2" accent3="accent3" accent4="accent4" accent5="accent5" accent6="accent6" hlink="hlink" folHlink="folHlink"/>
  <p:sldLayoutIdLst>
    <p:sldLayoutId id="2147485477" r:id="rId1"/>
    <p:sldLayoutId id="2147485478" r:id="rId2"/>
    <p:sldLayoutId id="2147485479" r:id="rId3"/>
    <p:sldLayoutId id="2147485480" r:id="rId4"/>
    <p:sldLayoutId id="2147485481" r:id="rId5"/>
    <p:sldLayoutId id="2147485482" r:id="rId6"/>
    <p:sldLayoutId id="2147485483" r:id="rId7"/>
    <p:sldLayoutId id="2147485484" r:id="rId8"/>
    <p:sldLayoutId id="2147485485" r:id="rId9"/>
    <p:sldLayoutId id="2147485486" r:id="rId10"/>
    <p:sldLayoutId id="21474854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ea typeface="MS PGothic" panose="020B0600070205080204" pitchFamily="34" charset="-128"/>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ea typeface="MS PGothic" panose="020B0600070205080204" pitchFamily="34" charset="-128"/>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8FD10D87-595C-447C-B945-A57F12CC0BC4}"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3007254677"/>
      </p:ext>
    </p:extLst>
  </p:cSld>
  <p:clrMap bg1="lt1" tx1="dk1" bg2="lt2" tx2="dk2" accent1="accent1" accent2="accent2" accent3="accent3" accent4="accent4" accent5="accent5" accent6="accent6" hlink="hlink" folHlink="folHlink"/>
  <p:sldLayoutIdLst>
    <p:sldLayoutId id="2147485489" r:id="rId1"/>
    <p:sldLayoutId id="2147485490" r:id="rId2"/>
    <p:sldLayoutId id="2147485491" r:id="rId3"/>
    <p:sldLayoutId id="2147485492" r:id="rId4"/>
    <p:sldLayoutId id="2147485493" r:id="rId5"/>
    <p:sldLayoutId id="2147485494" r:id="rId6"/>
    <p:sldLayoutId id="2147485495" r:id="rId7"/>
    <p:sldLayoutId id="2147485496" r:id="rId8"/>
    <p:sldLayoutId id="2147485497" r:id="rId9"/>
    <p:sldLayoutId id="2147485498" r:id="rId10"/>
    <p:sldLayoutId id="2147485499" r:id="rId11"/>
    <p:sldLayoutId id="2147485500" r:id="rId12"/>
    <p:sldLayoutId id="2147485501" r:id="rId13"/>
    <p:sldLayoutId id="21474855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cs typeface="Arial" charset="0"/>
              </a:rPr>
              <a:pPr/>
              <a:t>5/16/2016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4122528095"/>
      </p:ext>
    </p:extLst>
  </p:cSld>
  <p:clrMap bg1="lt1" tx1="dk1" bg2="lt2" tx2="dk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cs typeface="Arial" charset="0"/>
              </a:rPr>
              <a:pPr/>
              <a:t>5/16/2016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519688450"/>
      </p:ext>
    </p:extLst>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fld id="{31DEA67A-DA2B-476C-9E78-EDD8D873B527}" type="datetimeFigureOut">
              <a:rPr lang="en-US"/>
              <a:pPr>
                <a:defRPr/>
              </a:pPr>
              <a:t>5/16/2016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F236AF44-E227-4962-BB87-6855F2036F89}"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736840888"/>
      </p:ext>
    </p:extLst>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 id="2147485531" r:id="rId4"/>
    <p:sldLayoutId id="2147485532" r:id="rId5"/>
    <p:sldLayoutId id="2147485533" r:id="rId6"/>
    <p:sldLayoutId id="2147485534" r:id="rId7"/>
    <p:sldLayoutId id="2147485535" r:id="rId8"/>
    <p:sldLayoutId id="2147485536" r:id="rId9"/>
    <p:sldLayoutId id="2147485537" r:id="rId10"/>
    <p:sldLayoutId id="21474855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F25F556A-A927-48AC-BE42-5DC755ACCB8D}"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761498371"/>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43" r:id="rId4"/>
    <p:sldLayoutId id="2147485544" r:id="rId5"/>
    <p:sldLayoutId id="2147485545" r:id="rId6"/>
    <p:sldLayoutId id="2147485546" r:id="rId7"/>
    <p:sldLayoutId id="2147485547" r:id="rId8"/>
    <p:sldLayoutId id="2147485548" r:id="rId9"/>
    <p:sldLayoutId id="2147485549" r:id="rId10"/>
    <p:sldLayoutId id="2147485550" r:id="rId11"/>
    <p:sldLayoutId id="2147485551" r:id="rId12"/>
    <p:sldLayoutId id="2147485552" r:id="rId13"/>
    <p:sldLayoutId id="2147485553" r:id="rId14"/>
    <p:sldLayoutId id="2147485554" r:id="rId15"/>
    <p:sldLayoutId id="214748555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charset="0"/>
                <a:cs typeface="+mn-cs"/>
              </a:defRPr>
            </a:lvl1pPr>
          </a:lstStyle>
          <a:p>
            <a:pPr fontAlgn="base">
              <a:spcBef>
                <a:spcPct val="0"/>
              </a:spcBef>
              <a:spcAft>
                <a:spcPct val="0"/>
              </a:spcAft>
              <a:defRPr/>
            </a:pPr>
            <a:fld id="{E5ED3B95-3290-4D6F-9D64-FD874C82B47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3448592"/>
      </p:ext>
    </p:extLst>
  </p:cSld>
  <p:clrMap bg1="lt1" tx1="dk1" bg2="lt2" tx2="dk2" accent1="accent1" accent2="accent2" accent3="accent3" accent4="accent4" accent5="accent5" accent6="accent6" hlink="hlink" folHlink="folHlink"/>
  <p:sldLayoutIdLst>
    <p:sldLayoutId id="2147485557" r:id="rId1"/>
    <p:sldLayoutId id="2147485558" r:id="rId2"/>
    <p:sldLayoutId id="2147485559" r:id="rId3"/>
    <p:sldLayoutId id="2147485560" r:id="rId4"/>
    <p:sldLayoutId id="2147485561" r:id="rId5"/>
    <p:sldLayoutId id="2147485562" r:id="rId6"/>
    <p:sldLayoutId id="2147485563" r:id="rId7"/>
    <p:sldLayoutId id="2147485564" r:id="rId8"/>
    <p:sldLayoutId id="2147485565" r:id="rId9"/>
    <p:sldLayoutId id="2147485566" r:id="rId10"/>
    <p:sldLayoutId id="2147485567" r:id="rId11"/>
    <p:sldLayoutId id="2147485568" r:id="rId12"/>
    <p:sldLayoutId id="2147485569" r:id="rId13"/>
    <p:sldLayoutId id="2147485570"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611935"/>
      </p:ext>
    </p:extLst>
  </p:cSld>
  <p:clrMap bg1="lt1" tx1="dk1" bg2="lt2" tx2="dk2" accent1="accent1" accent2="accent2" accent3="accent3" accent4="accent4" accent5="accent5" accent6="accent6" hlink="hlink" folHlink="folHlink"/>
  <p:sldLayoutIdLst>
    <p:sldLayoutId id="2147485572" r:id="rId1"/>
    <p:sldLayoutId id="2147485573" r:id="rId2"/>
    <p:sldLayoutId id="2147485574" r:id="rId3"/>
    <p:sldLayoutId id="2147485575" r:id="rId4"/>
    <p:sldLayoutId id="2147485576" r:id="rId5"/>
    <p:sldLayoutId id="2147485577" r:id="rId6"/>
    <p:sldLayoutId id="2147485578" r:id="rId7"/>
    <p:sldLayoutId id="2147485579" r:id="rId8"/>
    <p:sldLayoutId id="2147485580" r:id="rId9"/>
    <p:sldLayoutId id="2147485581" r:id="rId10"/>
    <p:sldLayoutId id="21474855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2766-9D55-4768-9556-70547C4D2E86}"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23610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154566"/>
      </p:ext>
    </p:extLst>
  </p:cSld>
  <p:clrMap bg1="lt1" tx1="dk1" bg2="lt2" tx2="dk2" accent1="accent1" accent2="accent2" accent3="accent3" accent4="accent4" accent5="accent5" accent6="accent6" hlink="hlink" folHlink="folHlink"/>
  <p:sldLayoutIdLst>
    <p:sldLayoutId id="2147485596" r:id="rId1"/>
    <p:sldLayoutId id="2147485597" r:id="rId2"/>
    <p:sldLayoutId id="2147485598" r:id="rId3"/>
    <p:sldLayoutId id="2147485599" r:id="rId4"/>
    <p:sldLayoutId id="2147485600" r:id="rId5"/>
    <p:sldLayoutId id="2147485601" r:id="rId6"/>
    <p:sldLayoutId id="2147485602" r:id="rId7"/>
    <p:sldLayoutId id="2147485603" r:id="rId8"/>
    <p:sldLayoutId id="2147485604" r:id="rId9"/>
    <p:sldLayoutId id="2147485605" r:id="rId10"/>
    <p:sldLayoutId id="21474856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134143"/>
      </p:ext>
    </p:extLst>
  </p:cSld>
  <p:clrMap bg1="lt1" tx1="dk1" bg2="lt2" tx2="dk2" accent1="accent1" accent2="accent2" accent3="accent3" accent4="accent4" accent5="accent5" accent6="accent6" hlink="hlink" folHlink="folHlink"/>
  <p:sldLayoutIdLst>
    <p:sldLayoutId id="2147485608" r:id="rId1"/>
    <p:sldLayoutId id="2147485609" r:id="rId2"/>
    <p:sldLayoutId id="2147485610" r:id="rId3"/>
    <p:sldLayoutId id="2147485611" r:id="rId4"/>
    <p:sldLayoutId id="2147485612" r:id="rId5"/>
    <p:sldLayoutId id="2147485613" r:id="rId6"/>
    <p:sldLayoutId id="2147485614" r:id="rId7"/>
    <p:sldLayoutId id="2147485615" r:id="rId8"/>
    <p:sldLayoutId id="2147485616" r:id="rId9"/>
    <p:sldLayoutId id="2147485617" r:id="rId10"/>
    <p:sldLayoutId id="21474856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031575"/>
      </p:ext>
    </p:extLst>
  </p:cSld>
  <p:clrMap bg1="lt1" tx1="dk1" bg2="lt2" tx2="dk2" accent1="accent1" accent2="accent2" accent3="accent3" accent4="accent4" accent5="accent5" accent6="accent6" hlink="hlink" folHlink="folHlink"/>
  <p:sldLayoutIdLst>
    <p:sldLayoutId id="2147485620" r:id="rId1"/>
    <p:sldLayoutId id="2147485621" r:id="rId2"/>
    <p:sldLayoutId id="2147485622" r:id="rId3"/>
    <p:sldLayoutId id="2147485623" r:id="rId4"/>
    <p:sldLayoutId id="2147485624" r:id="rId5"/>
    <p:sldLayoutId id="2147485625" r:id="rId6"/>
    <p:sldLayoutId id="2147485626" r:id="rId7"/>
    <p:sldLayoutId id="2147485627" r:id="rId8"/>
    <p:sldLayoutId id="2147485628" r:id="rId9"/>
    <p:sldLayoutId id="2147485629" r:id="rId10"/>
    <p:sldLayoutId id="21474856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093020"/>
      </p:ext>
    </p:extLst>
  </p:cSld>
  <p:clrMap bg1="lt1" tx1="dk1" bg2="lt2" tx2="dk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126096"/>
      </p:ext>
    </p:extLst>
  </p:cSld>
  <p:clrMap bg1="lt1" tx1="dk1" bg2="lt2" tx2="dk2" accent1="accent1" accent2="accent2" accent3="accent3" accent4="accent4" accent5="accent5" accent6="accent6" hlink="hlink" folHlink="folHlink"/>
  <p:sldLayoutIdLst>
    <p:sldLayoutId id="2147485656" r:id="rId1"/>
    <p:sldLayoutId id="2147485657" r:id="rId2"/>
    <p:sldLayoutId id="2147485658" r:id="rId3"/>
    <p:sldLayoutId id="2147485659" r:id="rId4"/>
    <p:sldLayoutId id="2147485660" r:id="rId5"/>
    <p:sldLayoutId id="2147485661" r:id="rId6"/>
    <p:sldLayoutId id="2147485662" r:id="rId7"/>
    <p:sldLayoutId id="2147485663" r:id="rId8"/>
    <p:sldLayoutId id="2147485664" r:id="rId9"/>
    <p:sldLayoutId id="2147485665" r:id="rId10"/>
    <p:sldLayoutId id="21474856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5/16/2016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045461"/>
      </p:ext>
    </p:extLst>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5/16/2016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798433200"/>
      </p:ext>
    </p:extLst>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5/16/2016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989009772"/>
      </p:ext>
    </p:extLst>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040" y="61489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048A2453-CE69-4BE4-A7BE-AB4B59BC4619}" type="datetimeFigureOut">
              <a:rPr lang="en-US" smtClean="0">
                <a:solidFill>
                  <a:prstClr val="black">
                    <a:lumMod val="50000"/>
                    <a:lumOff val="50000"/>
                  </a:prstClr>
                </a:solidFill>
              </a:rPr>
              <a:pPr/>
              <a:t>5/16/2016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165600" y="61489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8612160" y="61489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1229520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9832754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810FD8A1-F883-449F-8A33-6D9E4F4546CF}"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1416704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3555"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solidFill>
                  <a:srgbClr val="000000"/>
                </a:solidFill>
                <a:latin typeface="Times New Roman" panose="02020603050405020304" pitchFamily="18" charset="0"/>
              </a:defRPr>
            </a:lvl1pPr>
          </a:lstStyle>
          <a:p>
            <a:pPr fontAlgn="base">
              <a:spcBef>
                <a:spcPct val="0"/>
              </a:spcBef>
              <a:spcAft>
                <a:spcPct val="0"/>
              </a:spcAft>
              <a:defRPr/>
            </a:pPr>
            <a:fld id="{BA95F365-E596-41D9-9020-BDE0955292EB}"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16456695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6D0D31C0-799C-4C6C-B0F3-5D4C71B4DA5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43275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www.wonderhowto.com/" TargetMode="External"/><Relationship Id="rId7" Type="http://schemas.openxmlformats.org/officeDocument/2006/relationships/image" Target="../media/image21.png"/><Relationship Id="rId2" Type="http://schemas.openxmlformats.org/officeDocument/2006/relationships/hyperlink" Target="http://www.howcast.com/" TargetMode="External"/><Relationship Id="rId1" Type="http://schemas.openxmlformats.org/officeDocument/2006/relationships/slideLayout" Target="../slideLayouts/slideLayout45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library.fora.tv/" TargetMode="Externa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channel/UCIraI8XuWm5aHMPghT94PZA/videos" TargetMode="External"/><Relationship Id="rId2" Type="http://schemas.openxmlformats.org/officeDocument/2006/relationships/hyperlink" Target="https://www.youtube.com/watch?v=6VhR85IOztc" TargetMode="External"/><Relationship Id="rId1" Type="http://schemas.openxmlformats.org/officeDocument/2006/relationships/slideLayout" Target="../slideLayouts/slideLayout426.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e-literate.tv/series/personalized-learning/" TargetMode="External"/><Relationship Id="rId1" Type="http://schemas.openxmlformats.org/officeDocument/2006/relationships/slideLayout" Target="../slideLayouts/slideLayout50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danpink.com/" TargetMode="External"/><Relationship Id="rId1" Type="http://schemas.openxmlformats.org/officeDocument/2006/relationships/slideLayout" Target="../slideLayouts/slideLayout53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hyperlink" Target="http://www.nytimes.com/" TargetMode="External"/><Relationship Id="rId2" Type="http://schemas.openxmlformats.org/officeDocument/2006/relationships/hyperlink" Target="http://india.blogs.nytimes.com/2012/10/15/lacking-teachers-and-textbooks-indias-schools-turn-to-khan-academy-to-survive/" TargetMode="External"/><Relationship Id="rId1" Type="http://schemas.openxmlformats.org/officeDocument/2006/relationships/slideLayout" Target="../slideLayouts/slideLayout190.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emasie.smugmug.com/Learning-2015/Graphic-Illustrations/i-bRhXVKB/A" TargetMode="External"/><Relationship Id="rId1" Type="http://schemas.openxmlformats.org/officeDocument/2006/relationships/slideLayout" Target="../slideLayouts/slideLayout55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d.ted.com/periodic-videos?utm_source=TED-Ed+Subscribers&amp;utm_campaign=92b1054add-2013_09_219_19_2013&amp;utm_medium=email&amp;utm_term=0_1aaccced48-92b1054add-46761201" TargetMode="External"/><Relationship Id="rId1" Type="http://schemas.openxmlformats.org/officeDocument/2006/relationships/slideLayout" Target="../slideLayouts/slideLayout35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www.eschoolnews.com/2016/03/22/ted-ed-clubs-give-students-a-platform-for-sharing-ideas/" TargetMode="External"/><Relationship Id="rId1" Type="http://schemas.openxmlformats.org/officeDocument/2006/relationships/slideLayout" Target="../slideLayouts/slideLayout51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diginomica.com/2015/10/07/video-killed-the-radio-star-will-it-do-the-same-to-learning-management-systems/#.VrbO2v0UVjs" TargetMode="External"/><Relationship Id="rId1" Type="http://schemas.openxmlformats.org/officeDocument/2006/relationships/slideLayout" Target="../slideLayouts/slideLayout544.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chronicle.com/article/The-TEDification-of-the-Large/236418?cid=trend_au&amp;elqTrackId=a24ac995b63549f4ac66471950dcef18&amp;elq=9e456151e0ec4373861fb2b809f3534c&amp;elqaid=9016&amp;elqat=1&amp;elqCampaignId=3095"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jsonline.com/news/statepolitics/defector-tells-of-odyssey-in-search-of-freedom-b99546143z1-320523552.html" TargetMode="External"/><Relationship Id="rId1" Type="http://schemas.openxmlformats.org/officeDocument/2006/relationships/slideLayout" Target="../slideLayouts/slideLayout2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ted.com/talks/suki_kim_this_is_what_it_s_like_to_teach_in_north_korea#t-1777" TargetMode="External"/><Relationship Id="rId1" Type="http://schemas.openxmlformats.org/officeDocument/2006/relationships/slideLayout" Target="../slideLayouts/slideLayout226.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ZmF7HIXr8_E" TargetMode="External"/><Relationship Id="rId1" Type="http://schemas.openxmlformats.org/officeDocument/2006/relationships/slideLayout" Target="../slideLayouts/slideLayout226.xml"/></Relationships>
</file>

<file path=ppt/slides/_rels/slide24.xml.rels><?xml version="1.0" encoding="UTF-8" standalone="yes"?>
<Relationships xmlns="http://schemas.openxmlformats.org/package/2006/relationships"><Relationship Id="rId3" Type="http://schemas.openxmlformats.org/officeDocument/2006/relationships/hyperlink" Target="https://degreed.com/" TargetMode="External"/><Relationship Id="rId2" Type="http://schemas.openxmlformats.org/officeDocument/2006/relationships/hyperlink" Target="http://chronicle.com/article/Credit-for-Watching-a-TED/232973/?cid=at&amp;utm_source=at&amp;utm_medium=en" TargetMode="External"/><Relationship Id="rId1" Type="http://schemas.openxmlformats.org/officeDocument/2006/relationships/slideLayout" Target="../slideLayouts/slideLayout566.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youtube.com/watch?v=BMiI6RdlNQs&amp;WT.tsrc=Email&amp;WT.mc_id=NWS14" TargetMode="Externa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9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79.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79.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7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diginomica.com/2015/10/07/video-killed-the-radio-star-will-it-do-the-same-to-learning-management-systems/#.VrbO2v0UVjs" TargetMode="External"/><Relationship Id="rId1" Type="http://schemas.openxmlformats.org/officeDocument/2006/relationships/slideLayout" Target="../slideLayouts/slideLayout544.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79.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hyperlink" Target="http://www.ndtv.com/video/player/news/india-s-golf-prodigy-shubham-jaglan-returns-home-to-hero-s-welcome/377614" TargetMode="External"/><Relationship Id="rId2" Type="http://schemas.openxmlformats.org/officeDocument/2006/relationships/hyperlink" Target="http://sports.ndtv.com/golf/news/246551-shubham-jaglan-overwhelmed-by-dream-return-home-after-double-world-championship" TargetMode="External"/><Relationship Id="rId1" Type="http://schemas.openxmlformats.org/officeDocument/2006/relationships/slideLayout" Target="../slideLayouts/slideLayout82.xml"/><Relationship Id="rId5" Type="http://schemas.openxmlformats.org/officeDocument/2006/relationships/image" Target="../media/image66.pn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hyperlink" Target="pj_09_01.wmv" TargetMode="External"/><Relationship Id="rId2" Type="http://schemas.openxmlformats.org/officeDocument/2006/relationships/image" Target="../media/image67.jpeg"/><Relationship Id="rId1" Type="http://schemas.openxmlformats.org/officeDocument/2006/relationships/slideLayout" Target="../slideLayouts/slideLayout405.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hyperlink" Target="http://www.eschoolnews.com/asugsvsummit/" TargetMode="External"/><Relationship Id="rId2" Type="http://schemas.openxmlformats.org/officeDocument/2006/relationships/hyperlink" Target="https://www.insidehighered.com/blogs/digital-tweed/what-i-learned-asu-gsv-summit" TargetMode="External"/><Relationship Id="rId1" Type="http://schemas.openxmlformats.org/officeDocument/2006/relationships/slideLayout" Target="../slideLayouts/slideLayout426.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usatoday.com/story/tech/columnist/baig/2016/03/11/meerkat-tale-sobering-reminder-forsxsw-startups/81596582/" TargetMode="External"/><Relationship Id="rId1" Type="http://schemas.openxmlformats.org/officeDocument/2006/relationships/slideLayout" Target="../slideLayouts/slideLayout51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xswedu.com/live?utm_campaign=Edu+2016&amp;utm_source=hs_email&amp;utm_medium=email&amp;utm_content=27144469&amp;_hsenc=p2ANqtz--ag6U7VJGlpYaciareNq6mryKvA63kCR5O3U8JVQkfAYp7yiTnncHnxw7_PmMpcjioI9V7z1-01hvyCrDPVEAR-x6HwQ&amp;_hsmi=27144469" TargetMode="External"/><Relationship Id="rId1" Type="http://schemas.openxmlformats.org/officeDocument/2006/relationships/slideLayout" Target="../slideLayouts/slideLayout511.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usatoday.com/story/tech/2016/04/12/zuckerbergs-10-year-plan-expand-facebook-empire/82936814/" TargetMode="External"/><Relationship Id="rId1" Type="http://schemas.openxmlformats.org/officeDocument/2006/relationships/slideLayout" Target="../slideLayouts/slideLayout489.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sbs.com.au/yourlanguage/hindi/en/article/2016/01/17/104-year-old-fauja-singh-runs-mumbai-marathon" TargetMode="External"/><Relationship Id="rId1" Type="http://schemas.openxmlformats.org/officeDocument/2006/relationships/slideLayout" Target="../slideLayouts/slideLayout482.xml"/><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3" Type="http://schemas.openxmlformats.org/officeDocument/2006/relationships/hyperlink" Target="http://www.opencon2015.org/live?splash=1" TargetMode="External"/><Relationship Id="rId2" Type="http://schemas.openxmlformats.org/officeDocument/2006/relationships/hyperlink" Target="http://www.opencon2015.org/" TargetMode="External"/><Relationship Id="rId1" Type="http://schemas.openxmlformats.org/officeDocument/2006/relationships/slideLayout" Target="../slideLayouts/slideLayout226.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tubechop.com/watch/378752" TargetMode="External"/><Relationship Id="rId1" Type="http://schemas.openxmlformats.org/officeDocument/2006/relationships/slideLayout" Target="../slideLayouts/slideLayout46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clomedia.com/articles/6720-will-video-based-learning-kill-the-lms" TargetMode="External"/><Relationship Id="rId1" Type="http://schemas.openxmlformats.org/officeDocument/2006/relationships/slideLayout" Target="../slideLayouts/slideLayout544.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cosmiclog.nbcnews.com/_news/2013/02/22/17057588-nasas-spacey-google-hangout-shows-off-zero-g-antics-and-cats?lite" TargetMode="External"/><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60.xml"/></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134.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hyperlink" Target="http://education.indiana.edu/photos.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73.xml"/></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connect.iu.edu/p259wpiabg9/" TargetMode="External"/><Relationship Id="rId1" Type="http://schemas.openxmlformats.org/officeDocument/2006/relationships/slideLayout" Target="../slideLayouts/slideLayout266.xml"/></Relationships>
</file>

<file path=ppt/slides/_rels/slide4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hyperlink" Target="https://connect.iu.edu/p4bytsoronh/" TargetMode="External"/><Relationship Id="rId2" Type="http://schemas.openxmlformats.org/officeDocument/2006/relationships/hyperlink" Target="https://connect.iu.edu/p2ie1yx6z6x/" TargetMode="External"/><Relationship Id="rId1" Type="http://schemas.openxmlformats.org/officeDocument/2006/relationships/slideLayout" Target="../slideLayouts/slideLayout12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clomedia.com/articles/6720-will-video-based-learning-kill-the-lms" TargetMode="External"/><Relationship Id="rId1" Type="http://schemas.openxmlformats.org/officeDocument/2006/relationships/slideLayout" Target="../slideLayouts/slideLayout544.xml"/></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75.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106.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106.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8.xml"/></Relationships>
</file>

<file path=ppt/slides/_rels/slide5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3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06.xml"/><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6.xml"/><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hyperlink" Target="https://connect.iu.edu/p259wpiabg9/" TargetMode="External"/><Relationship Id="rId1" Type="http://schemas.openxmlformats.org/officeDocument/2006/relationships/slideLayout" Target="../slideLayouts/slideLayout266.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3" Type="http://schemas.openxmlformats.org/officeDocument/2006/relationships/hyperlink" Target="http://events.shindig.com/event/series/splash/64" TargetMode="External"/><Relationship Id="rId2" Type="http://schemas.openxmlformats.org/officeDocument/2006/relationships/hyperlink" Target="http://www.shindig.com/event/FTF" TargetMode="External"/><Relationship Id="rId1" Type="http://schemas.openxmlformats.org/officeDocument/2006/relationships/slideLayout" Target="../slideLayouts/slideLayout522.xml"/><Relationship Id="rId5" Type="http://schemas.openxmlformats.org/officeDocument/2006/relationships/image" Target="../media/image133.png"/><Relationship Id="rId4" Type="http://schemas.openxmlformats.org/officeDocument/2006/relationships/image" Target="../media/image132.png"/></Relationships>
</file>

<file path=ppt/slides/_rels/slide68.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hyperlink" Target="https://bryanalexander.org/" TargetMode="External"/><Relationship Id="rId1" Type="http://schemas.openxmlformats.org/officeDocument/2006/relationships/slideLayout" Target="../slideLayouts/slideLayout415.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73.xml"/><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hroniclevitae.com/news/792-the-problem-with-learning-technology?cid=at&amp;utm_source=at&amp;utm_medium=en" TargetMode="External"/><Relationship Id="rId1" Type="http://schemas.openxmlformats.org/officeDocument/2006/relationships/slideLayout" Target="../slideLayouts/slideLayout365.xml"/></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www.informationweek.com/education/instructional-it/blended-learning-improves-test-scores-st/240159840" TargetMode="External"/><Relationship Id="rId1" Type="http://schemas.openxmlformats.org/officeDocument/2006/relationships/slideLayout" Target="../slideLayouts/slideLayout219.xml"/></Relationships>
</file>

<file path=ppt/slides/_rels/slide71.xml.rels><?xml version="1.0" encoding="UTF-8" standalone="yes"?>
<Relationships xmlns="http://schemas.openxmlformats.org/package/2006/relationships"><Relationship Id="rId8" Type="http://schemas.openxmlformats.org/officeDocument/2006/relationships/image" Target="../media/image148.83B210D0"/><Relationship Id="rId3" Type="http://schemas.openxmlformats.org/officeDocument/2006/relationships/hyperlink" Target="https://connect.iu.edu/p259wpiabg9/" TargetMode="External"/><Relationship Id="rId7" Type="http://schemas.openxmlformats.org/officeDocument/2006/relationships/image" Target="../media/image86.jpeg"/><Relationship Id="rId2" Type="http://schemas.openxmlformats.org/officeDocument/2006/relationships/image" Target="../media/image144.jpeg"/><Relationship Id="rId1" Type="http://schemas.openxmlformats.org/officeDocument/2006/relationships/slideLayout" Target="../slideLayouts/slideLayout332.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49.jpeg"/></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321.xml"/></Relationships>
</file>

<file path=ppt/slides/_rels/slide73.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321.xml"/><Relationship Id="rId6" Type="http://schemas.openxmlformats.org/officeDocument/2006/relationships/image" Target="../media/image156.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s>
</file>

<file path=ppt/slides/_rels/slide7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73.xml"/></Relationships>
</file>

<file path=ppt/slides/_rels/slide7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2.xml"/></Relationships>
</file>

<file path=ppt/slides/_rels/slide7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connectedcourses.net/thecourse/why-we-need-a-why/" TargetMode="External"/><Relationship Id="rId1" Type="http://schemas.openxmlformats.org/officeDocument/2006/relationships/slideLayout" Target="../slideLayouts/slideLayout78.xml"/><Relationship Id="rId4" Type="http://schemas.openxmlformats.org/officeDocument/2006/relationships/image" Target="../media/image169.png"/></Relationships>
</file>

<file path=ppt/slides/_rels/slide7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www.youtube.com/watch?v=Imxw0YwTh2Y&amp;list=UUClhO-jnvl1pEXd9Skv-_Iw" TargetMode="External"/><Relationship Id="rId1" Type="http://schemas.openxmlformats.org/officeDocument/2006/relationships/slideLayout" Target="../slideLayouts/slideLayout241.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s://chroniclevitae.com/news/768-teaching-and-the-university-of-tomorrow?cid=at&amp;utm_source=at&amp;utm_medium=en" TargetMode="External"/><Relationship Id="rId1" Type="http://schemas.openxmlformats.org/officeDocument/2006/relationships/slideLayout" Target="../slideLayouts/slideLayout230.xml"/><Relationship Id="rId4" Type="http://schemas.openxmlformats.org/officeDocument/2006/relationships/hyperlink" Target="http://commons.wikimedia.org/wiki/File:France_in_XXI_Century._School.jp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46.xml"/><Relationship Id="rId5" Type="http://schemas.openxmlformats.org/officeDocument/2006/relationships/image" Target="../media/image174.JPG"/><Relationship Id="rId4" Type="http://schemas.openxmlformats.org/officeDocument/2006/relationships/image" Target="../media/image173.JPG"/></Relationships>
</file>

<file path=ppt/slides/_rels/slide81.xml.rels><?xml version="1.0" encoding="UTF-8" standalone="yes"?>
<Relationships xmlns="http://schemas.openxmlformats.org/package/2006/relationships"><Relationship Id="rId3" Type="http://schemas.openxmlformats.org/officeDocument/2006/relationships/hyperlink" Target="mailto:mtrucano@worldbank.org" TargetMode="External"/><Relationship Id="rId2" Type="http://schemas.openxmlformats.org/officeDocument/2006/relationships/hyperlink" Target="http://michaeltrucano.com/index.html" TargetMode="External"/><Relationship Id="rId1" Type="http://schemas.openxmlformats.org/officeDocument/2006/relationships/slideLayout" Target="../slideLayouts/slideLayout230.xml"/><Relationship Id="rId5" Type="http://schemas.openxmlformats.org/officeDocument/2006/relationships/image" Target="../media/image175.jpeg"/><Relationship Id="rId4" Type="http://schemas.openxmlformats.org/officeDocument/2006/relationships/hyperlink" Target="https://blogs.worldbank.org/edutech/edtech-and-mooc-times-china"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88.xml"/><Relationship Id="rId4" Type="http://schemas.openxmlformats.org/officeDocument/2006/relationships/image" Target="../media/image178.png"/></Relationships>
</file>

<file path=ppt/slides/_rels/slide8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19.xml"/><Relationship Id="rId4" Type="http://schemas.openxmlformats.org/officeDocument/2006/relationships/image" Target="../media/image181.jpeg"/></Relationships>
</file>

<file path=ppt/slides/_rels/slide8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blab.im/elearning-guild-remembering-jay-cross" TargetMode="External"/><Relationship Id="rId1" Type="http://schemas.openxmlformats.org/officeDocument/2006/relationships/slideLayout" Target="../slideLayouts/slideLayout277.xml"/></Relationships>
</file>

<file path=ppt/slides/_rels/slide8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10.xml"/></Relationships>
</file>

<file path=ppt/slides/_rels/slide8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99.xml"/></Relationships>
</file>

<file path=ppt/slides/_rels/slide87.xml.rels><?xml version="1.0" encoding="UTF-8" standalone="yes"?>
<Relationships xmlns="http://schemas.openxmlformats.org/package/2006/relationships"><Relationship Id="rId3" Type="http://schemas.openxmlformats.org/officeDocument/2006/relationships/hyperlink" Target="https://blab.im/" TargetMode="External"/><Relationship Id="rId2" Type="http://schemas.openxmlformats.org/officeDocument/2006/relationships/image" Target="../media/image186.jpeg"/><Relationship Id="rId1" Type="http://schemas.openxmlformats.org/officeDocument/2006/relationships/slideLayout" Target="../slideLayouts/slideLayout299.xml"/><Relationship Id="rId4" Type="http://schemas.openxmlformats.org/officeDocument/2006/relationships/hyperlink" Target="https://blab.im/jaycross-learning-for-yourself"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77.xml"/></Relationships>
</file>

<file path=ppt/slides/_rels/slide8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2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bbc.com/news/business-34105708" TargetMode="External"/><Relationship Id="rId1" Type="http://schemas.openxmlformats.org/officeDocument/2006/relationships/slideLayout" Target="../slideLayouts/slideLayout441.xml"/></Relationships>
</file>

<file path=ppt/slides/_rels/slide9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73.xml"/><Relationship Id="rId4" Type="http://schemas.openxmlformats.org/officeDocument/2006/relationships/image" Target="../media/image191.jpeg"/></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fGbpwZNW3oI" TargetMode="External"/><Relationship Id="rId2" Type="http://schemas.openxmlformats.org/officeDocument/2006/relationships/hyperlink" Target="https://www.youtube.com/watch?v=JPsnxom1y9M" TargetMode="External"/><Relationship Id="rId1" Type="http://schemas.openxmlformats.org/officeDocument/2006/relationships/slideLayout" Target="../slideLayouts/slideLayout299.xml"/><Relationship Id="rId4" Type="http://schemas.openxmlformats.org/officeDocument/2006/relationships/image" Target="../media/image192.png"/></Relationships>
</file>

<file path=ppt/slides/_rels/slide9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321.xml"/></Relationships>
</file>

<file path=ppt/slides/_rels/slide93.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hyperlink" Target="http://flipgrid.com/#429f88c5" TargetMode="External"/><Relationship Id="rId1" Type="http://schemas.openxmlformats.org/officeDocument/2006/relationships/slideLayout" Target="../slideLayouts/slideLayout25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9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77.xml"/><Relationship Id="rId5" Type="http://schemas.openxmlformats.org/officeDocument/2006/relationships/image" Target="../media/image203.jpeg"/><Relationship Id="rId4" Type="http://schemas.openxmlformats.org/officeDocument/2006/relationships/image" Target="../media/image202.jpeg"/></Relationships>
</file>

<file path=ppt/slides/_rels/slide95.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gif"/><Relationship Id="rId1" Type="http://schemas.openxmlformats.org/officeDocument/2006/relationships/slideLayout" Target="../slideLayouts/slideLayout201.xml"/><Relationship Id="rId6" Type="http://schemas.openxmlformats.org/officeDocument/2006/relationships/image" Target="../media/image208.gif"/><Relationship Id="rId5" Type="http://schemas.openxmlformats.org/officeDocument/2006/relationships/image" Target="../media/image207.gif"/><Relationship Id="rId4" Type="http://schemas.openxmlformats.org/officeDocument/2006/relationships/image" Target="../media/image206.gif"/></Relationships>
</file>

<file path=ppt/slides/_rels/slide96.xml.rels><?xml version="1.0" encoding="UTF-8" standalone="yes"?>
<Relationships xmlns="http://schemas.openxmlformats.org/package/2006/relationships"><Relationship Id="rId3" Type="http://schemas.openxmlformats.org/officeDocument/2006/relationships/hyperlink" Target="mailto:curt@worldisopen.com" TargetMode="External"/><Relationship Id="rId2" Type="http://schemas.openxmlformats.org/officeDocument/2006/relationships/notesSlide" Target="../notesSlides/notesSlide2.xml"/><Relationship Id="rId1" Type="http://schemas.openxmlformats.org/officeDocument/2006/relationships/slideLayout" Target="../slideLayouts/slideLayout339.xml"/><Relationship Id="rId6" Type="http://schemas.openxmlformats.org/officeDocument/2006/relationships/image" Target="../media/image146.png"/><Relationship Id="rId5" Type="http://schemas.openxmlformats.org/officeDocument/2006/relationships/image" Target="../media/image210.png"/><Relationship Id="rId4" Type="http://schemas.openxmlformats.org/officeDocument/2006/relationships/image" Target="../media/image2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44454" y="-311085"/>
            <a:ext cx="9913187" cy="2799013"/>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Through the Words of Experts: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Cases of Expanded Classrooms Using Conferencing Technology</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6873" name="TextBox 9"/>
          <p:cNvSpPr txBox="1">
            <a:spLocks noChangeArrowheads="1"/>
          </p:cNvSpPr>
          <p:nvPr/>
        </p:nvSpPr>
        <p:spPr bwMode="auto">
          <a:xfrm>
            <a:off x="2841687" y="2619910"/>
            <a:ext cx="6322861" cy="120032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altLang="en-US" sz="2400" b="1" dirty="0">
                <a:solidFill>
                  <a:srgbClr val="000000"/>
                </a:solidFill>
                <a:latin typeface="Tahoma" pitchFamily="34" charset="0"/>
                <a:cs typeface="Tahoma" pitchFamily="34" charset="0"/>
              </a:rPr>
              <a:t>Dr. Curtis J. Bonk, cjbonk@indiana.edu </a:t>
            </a:r>
            <a:br>
              <a:rPr lang="en-US" altLang="en-US" sz="2400" b="1" dirty="0">
                <a:solidFill>
                  <a:srgbClr val="000000"/>
                </a:solidFill>
                <a:latin typeface="Tahoma" pitchFamily="34" charset="0"/>
                <a:cs typeface="Tahoma" pitchFamily="34" charset="0"/>
              </a:rPr>
            </a:br>
            <a:r>
              <a:rPr lang="en-US" altLang="en-US" sz="2400" b="1" dirty="0">
                <a:solidFill>
                  <a:srgbClr val="000000"/>
                </a:solidFill>
                <a:latin typeface="Tahoma" pitchFamily="34" charset="0"/>
                <a:cs typeface="Tahoma" pitchFamily="34" charset="0"/>
              </a:rPr>
              <a:t>Professor, Indiana </a:t>
            </a:r>
            <a:r>
              <a:rPr lang="en-US" altLang="en-US" sz="2400" b="1" dirty="0" smtClean="0">
                <a:solidFill>
                  <a:srgbClr val="000000"/>
                </a:solidFill>
                <a:latin typeface="Tahoma" pitchFamily="34" charset="0"/>
                <a:cs typeface="Tahoma" pitchFamily="34" charset="0"/>
              </a:rPr>
              <a:t>University</a:t>
            </a:r>
          </a:p>
          <a:p>
            <a:pPr algn="ctr" fontAlgn="base">
              <a:spcBef>
                <a:spcPct val="0"/>
              </a:spcBef>
              <a:spcAft>
                <a:spcPct val="0"/>
              </a:spcAft>
            </a:pPr>
            <a:endParaRPr lang="en-US" sz="2400" b="1" dirty="0" smtClean="0">
              <a:solidFill>
                <a:srgbClr val="000000"/>
              </a:solidFill>
              <a:latin typeface="Tahoma" pitchFamily="34" charset="0"/>
              <a:cs typeface="Tahoma" pitchFamily="34" charset="0"/>
            </a:endParaRPr>
          </a:p>
        </p:txBody>
      </p:sp>
      <p:pic>
        <p:nvPicPr>
          <p:cNvPr id="6" name="Picture 5"/>
          <p:cNvPicPr>
            <a:picLocks noChangeAspect="1"/>
          </p:cNvPicPr>
          <p:nvPr/>
        </p:nvPicPr>
        <p:blipFill>
          <a:blip r:embed="rId2"/>
          <a:stretch>
            <a:fillRect/>
          </a:stretch>
        </p:blipFill>
        <p:spPr>
          <a:xfrm>
            <a:off x="1918680" y="3605108"/>
            <a:ext cx="4063450" cy="3252892"/>
          </a:xfrm>
          <a:prstGeom prst="rect">
            <a:avLst/>
          </a:prstGeom>
        </p:spPr>
      </p:pic>
      <p:pic>
        <p:nvPicPr>
          <p:cNvPr id="5" name="Picture 4"/>
          <p:cNvPicPr>
            <a:picLocks noChangeAspect="1"/>
          </p:cNvPicPr>
          <p:nvPr/>
        </p:nvPicPr>
        <p:blipFill>
          <a:blip r:embed="rId3"/>
          <a:stretch>
            <a:fillRect/>
          </a:stretch>
        </p:blipFill>
        <p:spPr>
          <a:xfrm>
            <a:off x="6101047" y="3572246"/>
            <a:ext cx="4271479" cy="3285754"/>
          </a:xfrm>
          <a:prstGeom prst="rect">
            <a:avLst/>
          </a:prstGeom>
        </p:spPr>
      </p:pic>
    </p:spTree>
    <p:extLst>
      <p:ext uri="{BB962C8B-B14F-4D97-AF65-F5344CB8AC3E}">
        <p14:creationId xmlns:p14="http://schemas.microsoft.com/office/powerpoint/2010/main" val="38057053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381" y="145473"/>
            <a:ext cx="9860974" cy="2088572"/>
          </a:xfrm>
        </p:spPr>
        <p:txBody>
          <a:bodyPr>
            <a:normAutofit fontScale="90000"/>
          </a:bodyPr>
          <a:lstStyle/>
          <a:p>
            <a:pPr>
              <a:defRPr/>
            </a:pPr>
            <a:r>
              <a:rPr lang="en-US" b="1" dirty="0" err="1" smtClean="0">
                <a:solidFill>
                  <a:srgbClr val="FF0000"/>
                </a:solidFill>
                <a:latin typeface="Tahoma" pitchFamily="34" charset="0"/>
              </a:rPr>
              <a:t>WonderHowTo</a:t>
            </a:r>
            <a:r>
              <a:rPr lang="en-US" b="1" dirty="0" smtClean="0">
                <a:solidFill>
                  <a:srgbClr val="FF0000"/>
                </a:solidFill>
                <a:latin typeface="Tahoma" pitchFamily="34" charset="0"/>
              </a:rPr>
              <a:t> and </a:t>
            </a:r>
            <a:r>
              <a:rPr lang="en-US" b="1" dirty="0" err="1" smtClean="0">
                <a:solidFill>
                  <a:srgbClr val="FF0000"/>
                </a:solidFill>
                <a:latin typeface="Tahoma" pitchFamily="34" charset="0"/>
              </a:rPr>
              <a:t>Howcast</a:t>
            </a:r>
            <a:r>
              <a:rPr lang="en-US" sz="3600" b="1" dirty="0" smtClean="0">
                <a:latin typeface="Tahoma" pitchFamily="34" charset="0"/>
              </a:rPr>
              <a:t/>
            </a:r>
            <a:br>
              <a:rPr lang="en-US" sz="3600" b="1" dirty="0" smtClean="0">
                <a:latin typeface="Tahoma" pitchFamily="34" charset="0"/>
              </a:rPr>
            </a:br>
            <a:r>
              <a:rPr lang="en-US" sz="3600" b="1" dirty="0" smtClean="0">
                <a:latin typeface="Tahoma" pitchFamily="34" charset="0"/>
              </a:rPr>
              <a:t>Anchored </a:t>
            </a:r>
            <a:r>
              <a:rPr lang="en-US" sz="3600" b="1" dirty="0">
                <a:latin typeface="Tahoma" pitchFamily="34" charset="0"/>
              </a:rPr>
              <a:t>Instruction in Shared Online Videos</a:t>
            </a:r>
            <a:br>
              <a:rPr lang="en-US" sz="3600" b="1" dirty="0">
                <a:latin typeface="Tahoma" pitchFamily="34" charset="0"/>
              </a:rPr>
            </a:br>
            <a:r>
              <a:rPr lang="en-US" sz="3600" b="1" dirty="0">
                <a:latin typeface="Tahoma" pitchFamily="34" charset="0"/>
                <a:hlinkClick r:id="rId2"/>
              </a:rPr>
              <a:t>http://www.howcast.com</a:t>
            </a:r>
            <a:r>
              <a:rPr lang="en-US" sz="3600" b="1" dirty="0" smtClean="0">
                <a:latin typeface="Tahoma" pitchFamily="34" charset="0"/>
                <a:hlinkClick r:id="rId2"/>
              </a:rPr>
              <a:t>/</a:t>
            </a:r>
            <a:r>
              <a:rPr lang="en-US" sz="3600" b="1" dirty="0">
                <a:latin typeface="Tahoma" pitchFamily="34" charset="0"/>
              </a:rPr>
              <a:t> </a:t>
            </a:r>
            <a:br>
              <a:rPr lang="en-US" sz="3600" b="1" dirty="0">
                <a:latin typeface="Tahoma" pitchFamily="34" charset="0"/>
              </a:rPr>
            </a:br>
            <a:r>
              <a:rPr lang="en-US" sz="3600" b="1" dirty="0">
                <a:latin typeface="Tahoma" pitchFamily="34" charset="0"/>
                <a:hlinkClick r:id="rId3"/>
              </a:rPr>
              <a:t>http://www.wonderhowto.com</a:t>
            </a:r>
            <a:r>
              <a:rPr lang="en-US" sz="3600" b="1" dirty="0" smtClean="0">
                <a:latin typeface="Tahoma" pitchFamily="34" charset="0"/>
                <a:hlinkClick r:id="rId3"/>
              </a:rPr>
              <a:t>/</a:t>
            </a:r>
            <a:r>
              <a:rPr lang="en-US" sz="3600" b="1" dirty="0" smtClean="0">
                <a:latin typeface="Tahoma" pitchFamily="34" charset="0"/>
              </a:rPr>
              <a:t> </a:t>
            </a:r>
            <a:endParaRPr lang="en-US" sz="3100" dirty="0"/>
          </a:p>
        </p:txBody>
      </p:sp>
      <p:pic>
        <p:nvPicPr>
          <p:cNvPr id="6" name="Picture 5"/>
          <p:cNvPicPr>
            <a:picLocks noChangeAspect="1"/>
          </p:cNvPicPr>
          <p:nvPr/>
        </p:nvPicPr>
        <p:blipFill rotWithShape="1">
          <a:blip r:embed="rId4"/>
          <a:srcRect l="18169" t="13722" r="20781" b="1200"/>
          <a:stretch/>
        </p:blipFill>
        <p:spPr>
          <a:xfrm>
            <a:off x="1136072" y="2566942"/>
            <a:ext cx="5563831" cy="4106637"/>
          </a:xfrm>
          <a:prstGeom prst="rect">
            <a:avLst/>
          </a:prstGeom>
        </p:spPr>
      </p:pic>
      <p:pic>
        <p:nvPicPr>
          <p:cNvPr id="7" name="Picture 6"/>
          <p:cNvPicPr>
            <a:picLocks noChangeAspect="1"/>
          </p:cNvPicPr>
          <p:nvPr/>
        </p:nvPicPr>
        <p:blipFill rotWithShape="1">
          <a:blip r:embed="rId5"/>
          <a:srcRect l="18344" t="10644" r="39619" b="11298"/>
          <a:stretch/>
        </p:blipFill>
        <p:spPr>
          <a:xfrm>
            <a:off x="8205145" y="2524991"/>
            <a:ext cx="2144997" cy="2573996"/>
          </a:xfrm>
          <a:prstGeom prst="rect">
            <a:avLst/>
          </a:prstGeom>
        </p:spPr>
      </p:pic>
      <p:pic>
        <p:nvPicPr>
          <p:cNvPr id="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2179" y="5258486"/>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7"/>
          <a:srcRect l="317" t="17318" r="805" b="1476"/>
          <a:stretch/>
        </p:blipFill>
        <p:spPr>
          <a:xfrm>
            <a:off x="5053482" y="2393544"/>
            <a:ext cx="6303325" cy="4280035"/>
          </a:xfrm>
          <a:prstGeom prst="rect">
            <a:avLst/>
          </a:prstGeom>
        </p:spPr>
      </p:pic>
    </p:spTree>
    <p:extLst>
      <p:ext uri="{BB962C8B-B14F-4D97-AF65-F5344CB8AC3E}">
        <p14:creationId xmlns:p14="http://schemas.microsoft.com/office/powerpoint/2010/main" val="617513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981200" y="381000"/>
            <a:ext cx="8229600" cy="990600"/>
          </a:xfrm>
        </p:spPr>
        <p:txBody>
          <a:bodyPr/>
          <a:lstStyle/>
          <a:p>
            <a:r>
              <a:rPr lang="en-US" b="1" smtClean="0">
                <a:solidFill>
                  <a:srgbClr val="FF0000"/>
                </a:solidFill>
                <a:latin typeface="Tahoma" pitchFamily="34" charset="0"/>
                <a:cs typeface="Tahoma" pitchFamily="34" charset="0"/>
              </a:rPr>
              <a:t>Academic Earth</a:t>
            </a:r>
          </a:p>
        </p:txBody>
      </p:sp>
      <p:pic>
        <p:nvPicPr>
          <p:cNvPr id="272386" name="Picture 2"/>
          <p:cNvPicPr>
            <a:picLocks noChangeAspect="1" noChangeArrowheads="1"/>
          </p:cNvPicPr>
          <p:nvPr/>
        </p:nvPicPr>
        <p:blipFill>
          <a:blip r:embed="rId2" cstate="print"/>
          <a:srcRect l="11127" t="21564" r="13324" b="-270"/>
          <a:stretch>
            <a:fillRect/>
          </a:stretch>
        </p:blipFill>
        <p:spPr bwMode="auto">
          <a:xfrm>
            <a:off x="1524003" y="1676400"/>
            <a:ext cx="9156700" cy="5181600"/>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045126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981199" y="96983"/>
            <a:ext cx="8520546" cy="1902000"/>
          </a:xfrm>
        </p:spPr>
        <p:txBody>
          <a:bodyPr/>
          <a:lstStyle/>
          <a:p>
            <a:r>
              <a:rPr lang="en-US" sz="4000" b="1" dirty="0">
                <a:solidFill>
                  <a:srgbClr val="FF0000"/>
                </a:solidFill>
                <a:latin typeface="Tahoma" pitchFamily="34" charset="0"/>
                <a:cs typeface="Tahoma" pitchFamily="34" charset="0"/>
              </a:rPr>
              <a:t>Fora TV </a:t>
            </a:r>
            <a:r>
              <a:rPr lang="en-US" sz="2800" b="1" dirty="0">
                <a:solidFill>
                  <a:srgbClr val="FF0000"/>
                </a:solidFill>
                <a:latin typeface="Tahoma" pitchFamily="34" charset="0"/>
                <a:cs typeface="Tahoma" pitchFamily="34" charset="0"/>
              </a:rPr>
              <a:t>(i.e., “the Conference Channel” or “YouTube for Thinkers;” </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2000" b="1" dirty="0">
                <a:latin typeface="Tahoma" panose="020B0604030504040204" pitchFamily="34" charset="0"/>
                <a:ea typeface="Tahoma" panose="020B0604030504040204" pitchFamily="34" charset="0"/>
                <a:cs typeface="Tahoma" panose="020B0604030504040204" pitchFamily="34" charset="0"/>
              </a:rPr>
              <a:t>Live and On-Demand Videos from the World’s Best Conferences and Events)</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http://library.fora.tv</a:t>
            </a:r>
            <a:r>
              <a:rPr lang="en-US"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a:t>
            </a:r>
            <a:r>
              <a:rPr lang="en-US"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tx1"/>
              </a:solidFill>
              <a:latin typeface="Tahoma" pitchFamily="34" charset="0"/>
              <a:cs typeface="Tahoma" pitchFamily="34" charset="0"/>
            </a:endParaRPr>
          </a:p>
        </p:txBody>
      </p:sp>
      <p:pic>
        <p:nvPicPr>
          <p:cNvPr id="2" name="Picture 1"/>
          <p:cNvPicPr>
            <a:picLocks noChangeAspect="1"/>
          </p:cNvPicPr>
          <p:nvPr/>
        </p:nvPicPr>
        <p:blipFill rotWithShape="1">
          <a:blip r:embed="rId3"/>
          <a:srcRect l="1156" t="8028" r="1975" b="1517"/>
          <a:stretch/>
        </p:blipFill>
        <p:spPr>
          <a:xfrm>
            <a:off x="3165764" y="2169169"/>
            <a:ext cx="5957454" cy="4688831"/>
          </a:xfrm>
          <a:prstGeom prst="rect">
            <a:avLst/>
          </a:prstGeom>
        </p:spPr>
      </p:pic>
      <p:pic>
        <p:nvPicPr>
          <p:cNvPr id="3" name="Picture 2"/>
          <p:cNvPicPr>
            <a:picLocks noChangeAspect="1"/>
          </p:cNvPicPr>
          <p:nvPr/>
        </p:nvPicPr>
        <p:blipFill rotWithShape="1">
          <a:blip r:embed="rId4"/>
          <a:srcRect l="613" t="10099" r="2709" b="3058"/>
          <a:stretch/>
        </p:blipFill>
        <p:spPr>
          <a:xfrm>
            <a:off x="1953491" y="1898591"/>
            <a:ext cx="7541579" cy="4959409"/>
          </a:xfrm>
          <a:prstGeom prst="rect">
            <a:avLst/>
          </a:prstGeom>
        </p:spPr>
      </p:pic>
      <p:pic>
        <p:nvPicPr>
          <p:cNvPr id="4" name="Picture 3"/>
          <p:cNvPicPr>
            <a:picLocks noChangeAspect="1"/>
          </p:cNvPicPr>
          <p:nvPr/>
        </p:nvPicPr>
        <p:blipFill rotWithShape="1">
          <a:blip r:embed="rId5"/>
          <a:srcRect l="-505" t="13173" r="8811" b="2994"/>
          <a:stretch/>
        </p:blipFill>
        <p:spPr>
          <a:xfrm>
            <a:off x="2032043" y="1957194"/>
            <a:ext cx="7384473" cy="4942595"/>
          </a:xfrm>
          <a:prstGeom prst="rect">
            <a:avLst/>
          </a:prstGeom>
        </p:spPr>
      </p:pic>
    </p:spTree>
    <p:extLst>
      <p:ext uri="{BB962C8B-B14F-4D97-AF65-F5344CB8AC3E}">
        <p14:creationId xmlns:p14="http://schemas.microsoft.com/office/powerpoint/2010/main" val="383821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6900" y="291434"/>
            <a:ext cx="8382000" cy="2438400"/>
          </a:xfrm>
        </p:spPr>
        <p:txBody>
          <a:bodyPr>
            <a:normAutofit/>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February 29,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2900" b="1" dirty="0" smtClean="0">
                <a:latin typeface="Tahoma" panose="020B0604030504040204" pitchFamily="34" charset="0"/>
                <a:ea typeface="Tahoma" panose="020B0604030504040204" pitchFamily="34" charset="0"/>
                <a:cs typeface="Tahoma" panose="020B0604030504040204" pitchFamily="34" charset="0"/>
              </a:rPr>
              <a:t>Chief Learning Officer Videos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800" b="1" dirty="0" smtClean="0">
                <a:latin typeface="Tahoma" panose="020B0604030504040204" pitchFamily="34" charset="0"/>
                <a:ea typeface="Tahoma" panose="020B0604030504040204" pitchFamily="34" charset="0"/>
                <a:cs typeface="Tahoma" panose="020B0604030504040204" pitchFamily="34" charset="0"/>
                <a:hlinkClick r:id="rId2"/>
              </a:rPr>
              <a:t>www.youtube.com/watch?v=6VhR85IOztc</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400" b="1" dirty="0" smtClean="0">
                <a:latin typeface="Tahoma" panose="020B0604030504040204" pitchFamily="34" charset="0"/>
                <a:ea typeface="Tahoma" panose="020B0604030504040204" pitchFamily="34" charset="0"/>
                <a:cs typeface="Tahoma" panose="020B0604030504040204" pitchFamily="34" charset="0"/>
                <a:hlinkClick r:id="rId3"/>
              </a:rPr>
              <a:t>www.youtube.com/channel/UCIraI8XuWm5aHMPghT94PZA/videos</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4"/>
          <a:srcRect l="9300" t="28700" r="10713" b="7922"/>
          <a:stretch/>
        </p:blipFill>
        <p:spPr>
          <a:xfrm>
            <a:off x="1866900" y="2647640"/>
            <a:ext cx="6553201" cy="4038600"/>
          </a:xfrm>
          <a:prstGeom prst="rect">
            <a:avLst/>
          </a:prstGeom>
        </p:spPr>
      </p:pic>
      <p:pic>
        <p:nvPicPr>
          <p:cNvPr id="13" name="Picture 12"/>
          <p:cNvPicPr>
            <a:picLocks noChangeAspect="1"/>
          </p:cNvPicPr>
          <p:nvPr/>
        </p:nvPicPr>
        <p:blipFill rotWithShape="1">
          <a:blip r:embed="rId5"/>
          <a:srcRect l="10550" t="8975" r="11385" b="1464"/>
          <a:stretch/>
        </p:blipFill>
        <p:spPr>
          <a:xfrm>
            <a:off x="6153536" y="2936241"/>
            <a:ext cx="4533129" cy="4044947"/>
          </a:xfrm>
          <a:prstGeom prst="rect">
            <a:avLst/>
          </a:prstGeom>
        </p:spPr>
      </p:pic>
    </p:spTree>
    <p:extLst>
      <p:ext uri="{BB962C8B-B14F-4D97-AF65-F5344CB8AC3E}">
        <p14:creationId xmlns:p14="http://schemas.microsoft.com/office/powerpoint/2010/main" val="21736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381000"/>
            <a:ext cx="8229600" cy="1752600"/>
          </a:xfrm>
        </p:spPr>
        <p:txBody>
          <a:bodyPr>
            <a:normAutofit fontScale="90000"/>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4, 2016</a:t>
            </a:r>
            <a:r>
              <a:rPr lang="en-US" sz="1200" dirty="0">
                <a:latin typeface="Tahoma" panose="020B0604030504040204" pitchFamily="34" charset="0"/>
                <a:ea typeface="Tahoma" panose="020B0604030504040204" pitchFamily="34" charset="0"/>
                <a:cs typeface="Tahoma" panose="020B0604030504040204" pitchFamily="34" charset="0"/>
              </a:rPr>
              <a:t/>
            </a:r>
            <a:br>
              <a:rPr lang="en-US" sz="1200" dirty="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e-Literate TV (starting conversations about technology in education)</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hlinkClick r:id="rId2"/>
              </a:rPr>
              <a:t>http://e-literate.tv/series/personalized-learning</a:t>
            </a:r>
            <a:r>
              <a:rPr lang="en-US" sz="1100" dirty="0">
                <a:latin typeface="Tahoma" panose="020B0604030504040204" pitchFamily="34" charset="0"/>
                <a:ea typeface="Tahoma" panose="020B0604030504040204" pitchFamily="34" charset="0"/>
                <a:cs typeface="Tahoma" panose="020B0604030504040204" pitchFamily="34" charset="0"/>
                <a:hlinkClick r:id="rId2"/>
              </a:rPr>
              <a:t>/</a:t>
            </a:r>
            <a:r>
              <a:rPr lang="en-US" sz="1100" dirty="0">
                <a:latin typeface="Tahoma" panose="020B0604030504040204" pitchFamily="34" charset="0"/>
                <a:ea typeface="Tahoma" panose="020B0604030504040204" pitchFamily="34" charset="0"/>
                <a:cs typeface="Tahoma" panose="020B0604030504040204" pitchFamily="34" charset="0"/>
              </a:rPr>
              <a:t> </a:t>
            </a: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9748" t="15510" r="10317" b="2857"/>
          <a:stretch/>
        </p:blipFill>
        <p:spPr>
          <a:xfrm>
            <a:off x="2667000" y="2141376"/>
            <a:ext cx="7467600" cy="4553414"/>
          </a:xfrm>
          <a:prstGeom prst="rect">
            <a:avLst/>
          </a:prstGeom>
        </p:spPr>
      </p:pic>
    </p:spTree>
    <p:extLst>
      <p:ext uri="{BB962C8B-B14F-4D97-AF65-F5344CB8AC3E}">
        <p14:creationId xmlns:p14="http://schemas.microsoft.com/office/powerpoint/2010/main" val="1823447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17, 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Daniel H. Pink, </a:t>
            </a:r>
            <a:r>
              <a:rPr lang="en-US" sz="4000" b="1" dirty="0" err="1">
                <a:latin typeface="Tahoma" panose="020B0604030504040204" pitchFamily="34" charset="0"/>
                <a:ea typeface="Tahoma" panose="020B0604030504040204" pitchFamily="34" charset="0"/>
                <a:cs typeface="Tahoma" panose="020B0604030504040204" pitchFamily="34" charset="0"/>
              </a:rPr>
              <a:t>Pinkcast</a:t>
            </a:r>
            <a:r>
              <a:rPr lang="en-US" sz="1200" b="1" dirty="0"/>
              <a:t/>
            </a:r>
            <a:br>
              <a:rPr lang="en-US" sz="1200" b="1" dirty="0"/>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http://www.danpink.com</a:t>
            </a:r>
            <a:r>
              <a:rPr lang="en-US" sz="1600" b="1" dirty="0">
                <a:latin typeface="Tahoma" panose="020B0604030504040204" pitchFamily="34" charset="0"/>
                <a:ea typeface="Tahoma" panose="020B0604030504040204" pitchFamily="34" charset="0"/>
                <a:cs typeface="Tahoma" panose="020B0604030504040204" pitchFamily="34" charset="0"/>
                <a:hlinkClick r:id="rId2"/>
              </a:rPr>
              <a:t>/</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t="17209" r="1911" b="2441"/>
          <a:stretch/>
        </p:blipFill>
        <p:spPr>
          <a:xfrm>
            <a:off x="120722" y="2426413"/>
            <a:ext cx="6096001" cy="3505200"/>
          </a:xfrm>
          <a:prstGeom prst="rect">
            <a:avLst/>
          </a:prstGeom>
        </p:spPr>
      </p:pic>
      <p:pic>
        <p:nvPicPr>
          <p:cNvPr id="7" name="Picture 6"/>
          <p:cNvPicPr>
            <a:picLocks noChangeAspect="1"/>
          </p:cNvPicPr>
          <p:nvPr/>
        </p:nvPicPr>
        <p:blipFill rotWithShape="1">
          <a:blip r:embed="rId4"/>
          <a:srcRect l="19965" t="17716" r="21569" b="18062"/>
          <a:stretch/>
        </p:blipFill>
        <p:spPr>
          <a:xfrm>
            <a:off x="6111240" y="2672993"/>
            <a:ext cx="6096000" cy="4311804"/>
          </a:xfrm>
          <a:prstGeom prst="rect">
            <a:avLst/>
          </a:prstGeom>
        </p:spPr>
      </p:pic>
      <p:pic>
        <p:nvPicPr>
          <p:cNvPr id="8" name="Picture 7"/>
          <p:cNvPicPr>
            <a:picLocks noChangeAspect="1"/>
          </p:cNvPicPr>
          <p:nvPr/>
        </p:nvPicPr>
        <p:blipFill rotWithShape="1">
          <a:blip r:embed="rId5"/>
          <a:srcRect l="-1060" t="21958" r="24668" b="34127"/>
          <a:stretch/>
        </p:blipFill>
        <p:spPr>
          <a:xfrm>
            <a:off x="2412562" y="5009513"/>
            <a:ext cx="3698678" cy="1232893"/>
          </a:xfrm>
          <a:prstGeom prst="rect">
            <a:avLst/>
          </a:prstGeom>
        </p:spPr>
      </p:pic>
    </p:spTree>
    <p:extLst>
      <p:ext uri="{BB962C8B-B14F-4D97-AF65-F5344CB8AC3E}">
        <p14:creationId xmlns:p14="http://schemas.microsoft.com/office/powerpoint/2010/main" val="4285366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2362200" y="304800"/>
            <a:ext cx="7848600" cy="2260600"/>
          </a:xfrm>
        </p:spPr>
        <p:txBody>
          <a:bodyPr/>
          <a:lstStyle/>
          <a:p>
            <a:r>
              <a:rPr lang="en-US" sz="3200" b="1" dirty="0">
                <a:solidFill>
                  <a:srgbClr val="FF0000"/>
                </a:solidFill>
                <a:latin typeface="Tahoma" panose="020B0604030504040204" pitchFamily="34" charset="0"/>
                <a:cs typeface="Tahoma" panose="020B0604030504040204" pitchFamily="34" charset="0"/>
              </a:rPr>
              <a:t>October 15, 2012</a:t>
            </a:r>
            <a:r>
              <a:rPr lang="en-US" sz="1000" b="1" dirty="0">
                <a:solidFill>
                  <a:srgbClr val="FF0000"/>
                </a:solidFill>
                <a:latin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cs typeface="Tahoma" panose="020B0604030504040204" pitchFamily="34" charset="0"/>
              </a:rPr>
              <a:t/>
            </a:r>
            <a:br>
              <a:rPr lang="en-US" sz="1000" b="1" dirty="0">
                <a:solidFill>
                  <a:schemeClr val="tx1"/>
                </a:solidFill>
                <a:latin typeface="Tahoma" panose="020B0604030504040204" pitchFamily="34" charset="0"/>
                <a:cs typeface="Tahoma" panose="020B0604030504040204" pitchFamily="34" charset="0"/>
              </a:rPr>
            </a:br>
            <a:r>
              <a:rPr lang="en-US" sz="3200" b="1" dirty="0">
                <a:latin typeface="Tahoma" panose="020B0604030504040204" pitchFamily="34" charset="0"/>
                <a:cs typeface="Tahoma" panose="020B0604030504040204" pitchFamily="34" charset="0"/>
              </a:rPr>
              <a:t>Reusable Khan</a:t>
            </a:r>
            <a:r>
              <a:rPr lang="en-US" sz="2400" b="1" dirty="0">
                <a:latin typeface="Tahoma" panose="020B0604030504040204" pitchFamily="34" charset="0"/>
                <a:cs typeface="Tahoma" panose="020B0604030504040204" pitchFamily="34" charset="0"/>
              </a:rPr>
              <a:t/>
            </a:r>
            <a:br>
              <a:rPr lang="en-US" sz="2400" b="1" dirty="0">
                <a:latin typeface="Tahoma" panose="020B0604030504040204" pitchFamily="34" charset="0"/>
                <a:cs typeface="Tahoma" panose="020B0604030504040204" pitchFamily="34" charset="0"/>
              </a:rPr>
            </a:br>
            <a:r>
              <a:rPr lang="en-US" sz="2400" b="1" dirty="0">
                <a:latin typeface="Tahoma" panose="020B0604030504040204" pitchFamily="34" charset="0"/>
                <a:cs typeface="Tahoma" panose="020B0604030504040204" pitchFamily="34" charset="0"/>
              </a:rPr>
              <a:t>Lacking Teachers and Textbooks, India’s Schools Turn to Khan Academy to Survive, NY Times</a:t>
            </a:r>
            <a:r>
              <a:rPr lang="en-US" sz="2400" b="1" dirty="0">
                <a:solidFill>
                  <a:schemeClr val="tx1"/>
                </a:solidFill>
                <a:latin typeface="Tahoma" panose="020B0604030504040204" pitchFamily="34" charset="0"/>
                <a:cs typeface="Tahoma" panose="020B0604030504040204" pitchFamily="34" charset="0"/>
              </a:rPr>
              <a:t>, </a:t>
            </a:r>
            <a:r>
              <a:rPr lang="en-US" sz="2400" b="1" dirty="0" err="1">
                <a:solidFill>
                  <a:schemeClr val="tx1"/>
                </a:solidFill>
                <a:latin typeface="Tahoma" panose="020B0604030504040204" pitchFamily="34" charset="0"/>
                <a:cs typeface="Tahoma" panose="020B0604030504040204" pitchFamily="34" charset="0"/>
              </a:rPr>
              <a:t>Anupama</a:t>
            </a:r>
            <a:r>
              <a:rPr lang="en-US" sz="2400" b="1" dirty="0">
                <a:solidFill>
                  <a:schemeClr val="tx1"/>
                </a:solidFill>
                <a:latin typeface="Tahoma" panose="020B0604030504040204" pitchFamily="34" charset="0"/>
                <a:cs typeface="Tahoma" panose="020B0604030504040204" pitchFamily="34" charset="0"/>
              </a:rPr>
              <a:t> </a:t>
            </a:r>
            <a:r>
              <a:rPr lang="en-US" sz="2400" b="1" dirty="0" err="1">
                <a:solidFill>
                  <a:schemeClr val="tx1"/>
                </a:solidFill>
                <a:latin typeface="Tahoma" panose="020B0604030504040204" pitchFamily="34" charset="0"/>
                <a:cs typeface="Tahoma" panose="020B0604030504040204" pitchFamily="34" charset="0"/>
              </a:rPr>
              <a:t>Chandrasekaran</a:t>
            </a:r>
            <a:r>
              <a:rPr lang="en-US" sz="800" b="1" i="1" dirty="0">
                <a:latin typeface="Tahoma" panose="020B0604030504040204" pitchFamily="34" charset="0"/>
                <a:cs typeface="Tahoma" panose="020B0604030504040204" pitchFamily="34" charset="0"/>
              </a:rPr>
              <a:t/>
            </a:r>
            <a:br>
              <a:rPr lang="en-US" sz="800" b="1" i="1" dirty="0">
                <a:latin typeface="Tahoma" panose="020B0604030504040204" pitchFamily="34" charset="0"/>
                <a:cs typeface="Tahoma" panose="020B0604030504040204" pitchFamily="34" charset="0"/>
              </a:rPr>
            </a:br>
            <a:r>
              <a:rPr lang="en-US" sz="800" b="1" i="1" dirty="0">
                <a:latin typeface="Tahoma" panose="020B0604030504040204" pitchFamily="34" charset="0"/>
                <a:cs typeface="Tahoma" panose="020B0604030504040204" pitchFamily="34" charset="0"/>
                <a:hlinkClick r:id="rId2"/>
              </a:rPr>
              <a:t>http://india.blogs.nytimes.com/2012/10/15/lacking-teachers-and-textbooks-indias-schools-turn-to-khan-academy-to-survive/</a:t>
            </a:r>
            <a:r>
              <a:rPr lang="en-US" sz="800" b="1" i="1" dirty="0">
                <a:latin typeface="Tahoma" panose="020B0604030504040204" pitchFamily="34" charset="0"/>
                <a:cs typeface="Tahoma" panose="020B0604030504040204" pitchFamily="34" charset="0"/>
              </a:rPr>
              <a:t> </a:t>
            </a:r>
            <a:endParaRPr lang="en-US" sz="800" b="1" dirty="0">
              <a:latin typeface="Tahoma" panose="020B0604030504040204" pitchFamily="34" charset="0"/>
              <a:cs typeface="Tahoma" panose="020B0604030504040204" pitchFamily="34" charset="0"/>
            </a:endParaRPr>
          </a:p>
        </p:txBody>
      </p:sp>
      <p:pic>
        <p:nvPicPr>
          <p:cNvPr id="218115" name="Picture 2" descr="New York Tim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667000"/>
            <a:ext cx="419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2" descr="Students at Sree Karpagavalli Vidhyalaya school in Chennai, Tamil Nadu, watching Khan Academy math vide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957" y="3091543"/>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Box 5"/>
          <p:cNvSpPr txBox="1">
            <a:spLocks noChangeArrowheads="1"/>
          </p:cNvSpPr>
          <p:nvPr/>
        </p:nvSpPr>
        <p:spPr bwMode="auto">
          <a:xfrm>
            <a:off x="2286000" y="6096051"/>
            <a:ext cx="777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b="1">
                <a:solidFill>
                  <a:srgbClr val="000000"/>
                </a:solidFill>
                <a:latin typeface="Tahoma" panose="020B0604030504040204" pitchFamily="34" charset="0"/>
                <a:cs typeface="Tahoma" panose="020B0604030504040204" pitchFamily="34" charset="0"/>
              </a:rPr>
              <a:t>Students at Sree Karpagavalli Vidhyalaya school in Chennai, Tamil Nadu, watching Khan Academy math videos.</a:t>
            </a:r>
          </a:p>
        </p:txBody>
      </p:sp>
      <p:pic>
        <p:nvPicPr>
          <p:cNvPr id="6" name="Picture 2"/>
          <p:cNvPicPr>
            <a:picLocks noChangeAspect="1" noChangeArrowheads="1"/>
          </p:cNvPicPr>
          <p:nvPr/>
        </p:nvPicPr>
        <p:blipFill>
          <a:blip r:embed="rId6" cstate="print"/>
          <a:srcRect l="11905" t="18823" r="38095" b="2745"/>
          <a:stretch>
            <a:fillRect/>
          </a:stretch>
        </p:blipFill>
        <p:spPr bwMode="auto">
          <a:xfrm>
            <a:off x="1594757" y="3091543"/>
            <a:ext cx="3069771" cy="2923368"/>
          </a:xfrm>
          <a:prstGeom prst="rect">
            <a:avLst/>
          </a:prstGeom>
          <a:noFill/>
          <a:ln w="9525">
            <a:noFill/>
            <a:miter lim="800000"/>
            <a:headEnd/>
            <a:tailEnd/>
          </a:ln>
        </p:spPr>
      </p:pic>
    </p:spTree>
    <p:extLst>
      <p:ext uri="{BB962C8B-B14F-4D97-AF65-F5344CB8AC3E}">
        <p14:creationId xmlns:p14="http://schemas.microsoft.com/office/powerpoint/2010/main" val="1382882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11, 2015</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Learning Talks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a:t>
            </a:r>
            <a:r>
              <a:rPr lang="en-US" sz="2800" b="1" dirty="0" smtClean="0">
                <a:latin typeface="Tahoma" panose="020B0604030504040204" pitchFamily="34" charset="0"/>
                <a:ea typeface="Tahoma" panose="020B0604030504040204" pitchFamily="34" charset="0"/>
                <a:cs typeface="Tahoma" panose="020B0604030504040204" pitchFamily="34" charset="0"/>
              </a:rPr>
              <a:t>lliott </a:t>
            </a:r>
            <a:r>
              <a:rPr lang="en-US" sz="2800" b="1" dirty="0">
                <a:latin typeface="Tahoma" panose="020B0604030504040204" pitchFamily="34" charset="0"/>
                <a:ea typeface="Tahoma" panose="020B0604030504040204" pitchFamily="34" charset="0"/>
                <a:cs typeface="Tahoma" panose="020B0604030504040204" pitchFamily="34" charset="0"/>
              </a:rPr>
              <a:t>Masie’s Learning 2015</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a:latin typeface="Tahoma" panose="020B0604030504040204" pitchFamily="34" charset="0"/>
                <a:ea typeface="Tahoma" panose="020B0604030504040204" pitchFamily="34" charset="0"/>
                <a:cs typeface="Tahoma" panose="020B0604030504040204" pitchFamily="34" charset="0"/>
                <a:hlinkClick r:id="rId2"/>
              </a:rPr>
              <a:t>emasie.smugmug.com/Learning-2015/Graphic-Illustrations/i-bRhXVKB/A</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798" y="2507034"/>
            <a:ext cx="7014202" cy="3827124"/>
          </a:xfrm>
          <a:prstGeom prst="rect">
            <a:avLst/>
          </a:prstGeom>
        </p:spPr>
      </p:pic>
      <p:pic>
        <p:nvPicPr>
          <p:cNvPr id="5" name="Picture 4"/>
          <p:cNvPicPr>
            <a:picLocks noChangeAspect="1"/>
          </p:cNvPicPr>
          <p:nvPr/>
        </p:nvPicPr>
        <p:blipFill rotWithShape="1">
          <a:blip r:embed="rId4"/>
          <a:srcRect l="2220" t="15453" r="4562" b="6092"/>
          <a:stretch/>
        </p:blipFill>
        <p:spPr>
          <a:xfrm>
            <a:off x="0" y="2691828"/>
            <a:ext cx="5065160" cy="3979768"/>
          </a:xfrm>
          <a:prstGeom prst="rect">
            <a:avLst/>
          </a:prstGeom>
        </p:spPr>
      </p:pic>
    </p:spTree>
    <p:extLst>
      <p:ext uri="{BB962C8B-B14F-4D97-AF65-F5344CB8AC3E}">
        <p14:creationId xmlns:p14="http://schemas.microsoft.com/office/powerpoint/2010/main" val="3685939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Title 1"/>
          <p:cNvSpPr>
            <a:spLocks noGrp="1"/>
          </p:cNvSpPr>
          <p:nvPr>
            <p:ph type="title"/>
          </p:nvPr>
        </p:nvSpPr>
        <p:spPr>
          <a:xfrm>
            <a:off x="1905000" y="457200"/>
            <a:ext cx="8382000" cy="1828800"/>
          </a:xfrm>
        </p:spPr>
        <p:txBody>
          <a:bodyPr/>
          <a:lstStyle/>
          <a:p>
            <a:r>
              <a:rPr lang="en-US" alt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 2014</a:t>
            </a:r>
            <a:r>
              <a:rPr lang="en-US" altLang="en-US" sz="2800" b="1" dirty="0">
                <a:latin typeface="Tahoma" panose="020B0604030504040204" pitchFamily="34" charset="0"/>
                <a:ea typeface="Tahoma" panose="020B0604030504040204" pitchFamily="34" charset="0"/>
                <a:cs typeface="Tahoma" panose="020B0604030504040204" pitchFamily="34" charset="0"/>
              </a:rPr>
              <a:t/>
            </a:r>
            <a:br>
              <a:rPr lang="en-US" altLang="en-US" sz="2800" b="1" dirty="0">
                <a:latin typeface="Tahoma" panose="020B0604030504040204" pitchFamily="34" charset="0"/>
                <a:ea typeface="Tahoma" panose="020B0604030504040204" pitchFamily="34" charset="0"/>
                <a:cs typeface="Tahoma" panose="020B0604030504040204" pitchFamily="34" charset="0"/>
              </a:rPr>
            </a:br>
            <a:r>
              <a:rPr lang="en-US" altLang="en-US" sz="3600" b="1" dirty="0" err="1" smtClean="0">
                <a:latin typeface="Tahoma" panose="020B0604030504040204" pitchFamily="34" charset="0"/>
                <a:ea typeface="Tahoma" panose="020B0604030504040204" pitchFamily="34" charset="0"/>
                <a:cs typeface="Tahoma" panose="020B0604030504040204" pitchFamily="34" charset="0"/>
              </a:rPr>
              <a:t>TEDEd</a:t>
            </a:r>
            <a:r>
              <a:rPr lang="en-US" altLang="en-US" sz="2800" b="1" dirty="0">
                <a:latin typeface="Tahoma" panose="020B0604030504040204" pitchFamily="34" charset="0"/>
                <a:ea typeface="Tahoma" panose="020B0604030504040204" pitchFamily="34" charset="0"/>
                <a:cs typeface="Tahoma" panose="020B0604030504040204" pitchFamily="34" charset="0"/>
              </a:rPr>
              <a:t/>
            </a:r>
            <a:br>
              <a:rPr lang="en-US" altLang="en-US" sz="2800" b="1" dirty="0">
                <a:latin typeface="Tahoma" panose="020B0604030504040204" pitchFamily="34" charset="0"/>
                <a:ea typeface="Tahoma" panose="020B0604030504040204" pitchFamily="34" charset="0"/>
                <a:cs typeface="Tahoma" panose="020B0604030504040204" pitchFamily="34" charset="0"/>
              </a:rPr>
            </a:br>
            <a:r>
              <a:rPr lang="en-US" altLang="en-US" sz="2800" b="1" dirty="0">
                <a:latin typeface="Tahoma" panose="020B0604030504040204" pitchFamily="34" charset="0"/>
                <a:ea typeface="Tahoma" panose="020B0604030504040204" pitchFamily="34" charset="0"/>
                <a:cs typeface="Tahoma" panose="020B0604030504040204" pitchFamily="34" charset="0"/>
              </a:rPr>
              <a:t>lesson about every single element on the periodic table</a:t>
            </a:r>
            <a:r>
              <a:rPr lang="en-US" altLang="en-US" sz="900" b="1" dirty="0">
                <a:latin typeface="Tahoma" panose="020B0604030504040204" pitchFamily="34" charset="0"/>
                <a:ea typeface="Tahoma" panose="020B0604030504040204" pitchFamily="34" charset="0"/>
                <a:cs typeface="Tahoma" panose="020B0604030504040204" pitchFamily="34" charset="0"/>
              </a:rPr>
              <a:t/>
            </a:r>
            <a:br>
              <a:rPr lang="en-US" altLang="en-US" sz="900" b="1" dirty="0">
                <a:latin typeface="Tahoma" panose="020B0604030504040204" pitchFamily="34" charset="0"/>
                <a:ea typeface="Tahoma" panose="020B0604030504040204" pitchFamily="34" charset="0"/>
                <a:cs typeface="Tahoma" panose="020B0604030504040204" pitchFamily="34" charset="0"/>
              </a:rPr>
            </a:br>
            <a:r>
              <a:rPr lang="en-US" altLang="en-US" sz="900" b="1" dirty="0">
                <a:latin typeface="Tahoma" panose="020B0604030504040204" pitchFamily="34" charset="0"/>
                <a:ea typeface="Tahoma" panose="020B0604030504040204" pitchFamily="34" charset="0"/>
                <a:cs typeface="Tahoma" panose="020B0604030504040204" pitchFamily="34" charset="0"/>
                <a:hlinkClick r:id="rId2"/>
              </a:rPr>
              <a:t>http://ed.ted.com/periodic-videos?utm_source=TED-Ed+Subscribers&amp;utm_campaign=92b1054add-2013_09_219_19_2013&amp;utm_medium=email&amp;utm_term=0_1aaccced48-92b1054add-46761201</a:t>
            </a:r>
            <a:r>
              <a:rPr lang="en-US" altLang="en-US" sz="900" b="1" dirty="0">
                <a:latin typeface="Tahoma" panose="020B0604030504040204" pitchFamily="34" charset="0"/>
                <a:ea typeface="Tahoma" panose="020B0604030504040204" pitchFamily="34" charset="0"/>
                <a:cs typeface="Tahoma" panose="020B0604030504040204" pitchFamily="34" charset="0"/>
              </a:rPr>
              <a:t> </a:t>
            </a:r>
          </a:p>
        </p:txBody>
      </p:sp>
      <p:pic>
        <p:nvPicPr>
          <p:cNvPr id="694275" name="Picture 2"/>
          <p:cNvPicPr>
            <a:picLocks noChangeAspect="1"/>
          </p:cNvPicPr>
          <p:nvPr/>
        </p:nvPicPr>
        <p:blipFill>
          <a:blip r:embed="rId3">
            <a:extLst>
              <a:ext uri="{28A0092B-C50C-407E-A947-70E740481C1C}">
                <a14:useLocalDpi xmlns:a14="http://schemas.microsoft.com/office/drawing/2010/main" val="0"/>
              </a:ext>
            </a:extLst>
          </a:blip>
          <a:srcRect l="3419" t="19946" r="6554" b="2940"/>
          <a:stretch>
            <a:fillRect/>
          </a:stretch>
        </p:blipFill>
        <p:spPr bwMode="auto">
          <a:xfrm>
            <a:off x="2209800" y="2838450"/>
            <a:ext cx="73660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l="29756" t="20235" r="31252" b="36594"/>
          <a:stretch>
            <a:fillRect/>
          </a:stretch>
        </p:blipFill>
        <p:spPr bwMode="auto">
          <a:xfrm>
            <a:off x="1468438" y="2854325"/>
            <a:ext cx="4754563"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l="30101" t="18266" r="30537" b="36070"/>
          <a:stretch>
            <a:fillRect/>
          </a:stretch>
        </p:blipFill>
        <p:spPr bwMode="auto">
          <a:xfrm>
            <a:off x="6146801" y="2901950"/>
            <a:ext cx="45005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l="16199" t="15973" r="15968" b="1497"/>
          <a:stretch>
            <a:fillRect/>
          </a:stretch>
        </p:blipFill>
        <p:spPr bwMode="auto">
          <a:xfrm>
            <a:off x="4191000" y="2828926"/>
            <a:ext cx="4224338"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06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381000"/>
            <a:ext cx="8229600" cy="1752600"/>
          </a:xfrm>
        </p:spPr>
        <p:txBody>
          <a:bodyPr>
            <a:normAutofit fontScale="90000"/>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22, 2016</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TED-ED clubs give students a platform for sharing </a:t>
            </a:r>
            <a:r>
              <a:rPr lang="en-US" sz="2800" b="1" dirty="0">
                <a:latin typeface="Tahoma" panose="020B0604030504040204" pitchFamily="34" charset="0"/>
                <a:ea typeface="Tahoma" panose="020B0604030504040204" pitchFamily="34" charset="0"/>
                <a:cs typeface="Tahoma" panose="020B0604030504040204" pitchFamily="34" charset="0"/>
              </a:rPr>
              <a:t>ideas, Stephen </a:t>
            </a:r>
            <a:r>
              <a:rPr lang="en-US" sz="2800" b="1" dirty="0" err="1">
                <a:latin typeface="Tahoma" panose="020B0604030504040204" pitchFamily="34" charset="0"/>
                <a:ea typeface="Tahoma" panose="020B0604030504040204" pitchFamily="34" charset="0"/>
                <a:cs typeface="Tahoma" panose="020B0604030504040204" pitchFamily="34" charset="0"/>
              </a:rPr>
              <a:t>Noonoo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eSchool</a:t>
            </a:r>
            <a:r>
              <a:rPr lang="en-US" sz="2800" b="1" dirty="0">
                <a:latin typeface="Tahoma" panose="020B0604030504040204" pitchFamily="34" charset="0"/>
                <a:ea typeface="Tahoma" panose="020B0604030504040204" pitchFamily="34" charset="0"/>
                <a:cs typeface="Tahoma" panose="020B0604030504040204" pitchFamily="34" charset="0"/>
              </a:rPr>
              <a:t> News</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http://www.eschoolnews.com/2016/03/22/ted-ed-clubs-give-students-a-platform-for-sharing-ideas</a:t>
            </a:r>
            <a:r>
              <a:rPr lang="en-US" sz="1200" b="1" dirty="0">
                <a:latin typeface="Tahoma" panose="020B0604030504040204" pitchFamily="34" charset="0"/>
                <a:ea typeface="Tahoma" panose="020B0604030504040204" pitchFamily="34" charset="0"/>
                <a:cs typeface="Tahoma" panose="020B0604030504040204" pitchFamily="34" charset="0"/>
                <a:hlinkClick r:id="rId2"/>
              </a:rPr>
              <a:t>/</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499" y="5902504"/>
            <a:ext cx="6896100" cy="847725"/>
          </a:xfrm>
          <a:prstGeom prst="rect">
            <a:avLst/>
          </a:prstGeom>
        </p:spPr>
      </p:pic>
      <p:pic>
        <p:nvPicPr>
          <p:cNvPr id="7" name="Picture 6"/>
          <p:cNvPicPr>
            <a:picLocks noChangeAspect="1"/>
          </p:cNvPicPr>
          <p:nvPr/>
        </p:nvPicPr>
        <p:blipFill>
          <a:blip r:embed="rId4"/>
          <a:stretch>
            <a:fillRect/>
          </a:stretch>
        </p:blipFill>
        <p:spPr>
          <a:xfrm>
            <a:off x="3364608" y="2133600"/>
            <a:ext cx="5500884" cy="3664964"/>
          </a:xfrm>
          <a:prstGeom prst="rect">
            <a:avLst/>
          </a:prstGeom>
        </p:spPr>
      </p:pic>
    </p:spTree>
    <p:extLst>
      <p:ext uri="{BB962C8B-B14F-4D97-AF65-F5344CB8AC3E}">
        <p14:creationId xmlns:p14="http://schemas.microsoft.com/office/powerpoint/2010/main" val="1143709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39" y="609600"/>
            <a:ext cx="8853071" cy="236990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7,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Video killed the radio star. Will it do the same to learning management systems?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Diginomica</a:t>
            </a:r>
            <a:r>
              <a:rPr lang="en-US" sz="2400" b="1" dirty="0">
                <a:latin typeface="Tahoma" panose="020B0604030504040204" pitchFamily="34" charset="0"/>
                <a:ea typeface="Tahoma" panose="020B0604030504040204" pitchFamily="34" charset="0"/>
                <a:cs typeface="Tahoma" panose="020B0604030504040204" pitchFamily="34" charset="0"/>
              </a:rPr>
              <a:t>, Janine Milne</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http://diginomica.com/2015/10/07/video-killed-the-radio-star-will-it-do-the-same-to-learning-management-systems/#.</a:t>
            </a:r>
            <a:r>
              <a:rPr lang="en-US" sz="900" b="1" dirty="0">
                <a:latin typeface="Tahoma" panose="020B0604030504040204" pitchFamily="34" charset="0"/>
                <a:ea typeface="Tahoma" panose="020B0604030504040204" pitchFamily="34" charset="0"/>
                <a:cs typeface="Tahoma" panose="020B0604030504040204" pitchFamily="34" charset="0"/>
                <a:hlinkClick r:id="rId2"/>
              </a:rPr>
              <a:t>VrbO2v0UVjs</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2099181" y="3139011"/>
            <a:ext cx="6572892" cy="3306763"/>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Only a third to 45% of learning is happening in the classroom now, notes </a:t>
            </a:r>
            <a:r>
              <a:rPr lang="en-US" b="1" dirty="0" err="1">
                <a:latin typeface="Tahoma" panose="020B0604030504040204" pitchFamily="34" charset="0"/>
                <a:ea typeface="Tahoma" panose="020B0604030504040204" pitchFamily="34" charset="0"/>
                <a:cs typeface="Tahoma" panose="020B0604030504040204" pitchFamily="34" charset="0"/>
              </a:rPr>
              <a:t>Bersin</a:t>
            </a:r>
            <a:r>
              <a:rPr lang="en-US" b="1" dirty="0">
                <a:latin typeface="Tahoma" panose="020B0604030504040204" pitchFamily="34" charset="0"/>
                <a:ea typeface="Tahoma" panose="020B0604030504040204" pitchFamily="34" charset="0"/>
                <a:cs typeface="Tahoma" panose="020B0604030504040204" pitchFamily="34" charset="0"/>
              </a:rPr>
              <a:t>. L&amp;D is no longer about arranging or giving classroom courses.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3321" y="3139011"/>
            <a:ext cx="2784323" cy="3718989"/>
          </a:xfrm>
          <a:prstGeom prst="rect">
            <a:avLst/>
          </a:prstGeom>
        </p:spPr>
      </p:pic>
    </p:spTree>
    <p:extLst>
      <p:ext uri="{BB962C8B-B14F-4D97-AF65-F5344CB8AC3E}">
        <p14:creationId xmlns:p14="http://schemas.microsoft.com/office/powerpoint/2010/main" val="3849693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610600" cy="1981200"/>
          </a:xfrm>
        </p:spPr>
        <p:txBody>
          <a:bodyPr>
            <a:noAutofit/>
          </a:bodyPr>
          <a:lstStyle/>
          <a:p>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May 10, 2016</a:t>
            </a:r>
            <a:r>
              <a:rPr lang="en-US" sz="4000" dirty="0">
                <a:latin typeface="Tahoma" panose="020B0604030504040204" pitchFamily="34" charset="0"/>
                <a:ea typeface="Tahoma" panose="020B0604030504040204" pitchFamily="34" charset="0"/>
                <a:cs typeface="Tahoma" panose="020B0604030504040204" pitchFamily="34" charset="0"/>
              </a:rPr>
              <a:t/>
            </a:r>
            <a:br>
              <a:rPr lang="en-US" sz="40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The </a:t>
            </a:r>
            <a:r>
              <a:rPr lang="en-US" sz="3200" dirty="0" err="1">
                <a:latin typeface="Tahoma" panose="020B0604030504040204" pitchFamily="34" charset="0"/>
                <a:ea typeface="Tahoma" panose="020B0604030504040204" pitchFamily="34" charset="0"/>
                <a:cs typeface="Tahoma" panose="020B0604030504040204" pitchFamily="34" charset="0"/>
              </a:rPr>
              <a:t>TEDification</a:t>
            </a:r>
            <a:r>
              <a:rPr lang="en-US" sz="3200" dirty="0">
                <a:latin typeface="Tahoma" panose="020B0604030504040204" pitchFamily="34" charset="0"/>
                <a:ea typeface="Tahoma" panose="020B0604030504040204" pitchFamily="34" charset="0"/>
                <a:cs typeface="Tahoma" panose="020B0604030504040204" pitchFamily="34" charset="0"/>
              </a:rPr>
              <a:t> of the Large </a:t>
            </a:r>
            <a:r>
              <a:rPr lang="en-US" sz="3200" dirty="0" smtClean="0">
                <a:latin typeface="Tahoma" panose="020B0604030504040204" pitchFamily="34" charset="0"/>
                <a:ea typeface="Tahoma" panose="020B0604030504040204" pitchFamily="34" charset="0"/>
                <a:cs typeface="Tahoma" panose="020B0604030504040204" pitchFamily="34" charset="0"/>
              </a:rPr>
              <a:t>Lecture</a:t>
            </a:r>
            <a:r>
              <a:rPr lang="en-US" sz="2000" dirty="0" smtClean="0">
                <a:latin typeface="Tahoma" panose="020B0604030504040204" pitchFamily="34" charset="0"/>
                <a:ea typeface="Tahoma" panose="020B0604030504040204" pitchFamily="34" charset="0"/>
                <a:cs typeface="Tahoma" panose="020B0604030504040204" pitchFamily="34" charset="0"/>
              </a:rPr>
              <a:t/>
            </a:r>
            <a:br>
              <a:rPr lang="en-US" sz="2000" dirty="0" smtClean="0">
                <a:latin typeface="Tahoma" panose="020B0604030504040204" pitchFamily="34" charset="0"/>
                <a:ea typeface="Tahoma" panose="020B0604030504040204" pitchFamily="34" charset="0"/>
                <a:cs typeface="Tahoma" panose="020B0604030504040204" pitchFamily="34" charset="0"/>
              </a:rPr>
            </a:br>
            <a:r>
              <a:rPr lang="en-US" sz="2000" dirty="0" smtClean="0">
                <a:latin typeface="Tahoma" panose="020B0604030504040204" pitchFamily="34" charset="0"/>
                <a:ea typeface="Tahoma" panose="020B0604030504040204" pitchFamily="34" charset="0"/>
                <a:cs typeface="Tahoma" panose="020B0604030504040204" pitchFamily="34" charset="0"/>
              </a:rPr>
              <a:t>Corrine </a:t>
            </a:r>
            <a:r>
              <a:rPr lang="en-US" sz="2000" dirty="0">
                <a:latin typeface="Tahoma" panose="020B0604030504040204" pitchFamily="34" charset="0"/>
                <a:ea typeface="Tahoma" panose="020B0604030504040204" pitchFamily="34" charset="0"/>
                <a:cs typeface="Tahoma" panose="020B0604030504040204" pitchFamily="34" charset="0"/>
              </a:rPr>
              <a:t>Ruff, Chronicle of Higher Education</a:t>
            </a:r>
            <a:r>
              <a:rPr lang="en-US" sz="800" dirty="0">
                <a:latin typeface="Tahoma" panose="020B0604030504040204" pitchFamily="34" charset="0"/>
                <a:ea typeface="Tahoma" panose="020B0604030504040204" pitchFamily="34" charset="0"/>
                <a:cs typeface="Tahoma" panose="020B0604030504040204" pitchFamily="34" charset="0"/>
              </a:rPr>
              <a:t/>
            </a:r>
            <a:br>
              <a:rPr lang="en-US" sz="800" dirty="0">
                <a:latin typeface="Tahoma" panose="020B0604030504040204" pitchFamily="34" charset="0"/>
                <a:ea typeface="Tahoma" panose="020B0604030504040204" pitchFamily="34" charset="0"/>
                <a:cs typeface="Tahoma" panose="020B0604030504040204" pitchFamily="34" charset="0"/>
              </a:rPr>
            </a:br>
            <a:r>
              <a:rPr lang="en-US" sz="700" dirty="0">
                <a:latin typeface="Tahoma" panose="020B0604030504040204" pitchFamily="34" charset="0"/>
                <a:ea typeface="Tahoma" panose="020B0604030504040204" pitchFamily="34" charset="0"/>
                <a:cs typeface="Tahoma" panose="020B0604030504040204" pitchFamily="34" charset="0"/>
                <a:hlinkClick r:id="rId2"/>
              </a:rPr>
              <a:t>http://</a:t>
            </a:r>
            <a:r>
              <a:rPr lang="en-US" sz="700" dirty="0">
                <a:latin typeface="Tahoma" panose="020B0604030504040204" pitchFamily="34" charset="0"/>
                <a:ea typeface="Tahoma" panose="020B0604030504040204" pitchFamily="34" charset="0"/>
                <a:cs typeface="Tahoma" panose="020B0604030504040204" pitchFamily="34" charset="0"/>
                <a:hlinkClick r:id="rId2"/>
              </a:rPr>
              <a:t>chronicle.com/article/The-TEDification-of-the-Large/236418?cid=trend_au&amp;elqTrackId=a24ac995b63549f4ac66471950dcef18&amp;elq=9e456151e0ec4373861fb2b809f3534c&amp;elqaid=9016&amp;elqat=1&amp;elqCampaignId=3095</a:t>
            </a:r>
            <a:r>
              <a:rPr lang="en-US" sz="700" dirty="0">
                <a:latin typeface="Tahoma" panose="020B0604030504040204" pitchFamily="34" charset="0"/>
                <a:ea typeface="Tahoma" panose="020B0604030504040204" pitchFamily="34" charset="0"/>
                <a:cs typeface="Tahoma" panose="020B0604030504040204" pitchFamily="34" charset="0"/>
              </a:rPr>
              <a:t> </a:t>
            </a:r>
            <a:endParaRPr lang="en-US" sz="7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3895" t="24625" r="36363" b="9201"/>
          <a:stretch/>
        </p:blipFill>
        <p:spPr>
          <a:xfrm>
            <a:off x="3808168" y="2509520"/>
            <a:ext cx="4651863" cy="4348480"/>
          </a:xfrm>
          <a:prstGeom prst="rect">
            <a:avLst/>
          </a:prstGeom>
        </p:spPr>
      </p:pic>
    </p:spTree>
    <p:extLst>
      <p:ext uri="{BB962C8B-B14F-4D97-AF65-F5344CB8AC3E}">
        <p14:creationId xmlns:p14="http://schemas.microsoft.com/office/powerpoint/2010/main" val="3761659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315669"/>
            <a:ext cx="8305800" cy="20113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20,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Defector tells of odyssey in search of freedom, Milwaukee Journal Sentinel</a:t>
            </a:r>
            <a:r>
              <a:rPr lang="en-US" sz="2400" b="1" dirty="0">
                <a:latin typeface="Tahoma" panose="020B0604030504040204" pitchFamily="34" charset="0"/>
                <a:ea typeface="Tahoma" panose="020B0604030504040204" pitchFamily="34" charset="0"/>
                <a:cs typeface="Tahoma" panose="020B0604030504040204" pitchFamily="34" charset="0"/>
              </a:rPr>
              <a:t>, Bill </a:t>
            </a:r>
            <a:r>
              <a:rPr lang="en-US" sz="2400" b="1" dirty="0" err="1">
                <a:latin typeface="Tahoma" panose="020B0604030504040204" pitchFamily="34" charset="0"/>
                <a:ea typeface="Tahoma" panose="020B0604030504040204" pitchFamily="34" charset="0"/>
                <a:cs typeface="Tahoma" panose="020B0604030504040204" pitchFamily="34" charset="0"/>
              </a:rPr>
              <a:t>Glauber</a:t>
            </a:r>
            <a:r>
              <a:rPr lang="en-US" sz="2400" b="1" dirty="0">
                <a:latin typeface="Tahoma" panose="020B0604030504040204" pitchFamily="34" charset="0"/>
                <a:ea typeface="Tahoma" panose="020B0604030504040204" pitchFamily="34" charset="0"/>
                <a:cs typeface="Tahoma" panose="020B0604030504040204" pitchFamily="34" charset="0"/>
              </a:rPr>
              <a:t> of the Journal Sentinel </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http://www.jsonline.com/news/statepolitics/defector-tells-of-odyssey-in-search-of-freedom-b99546143z1-320523552.html</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11014" t="31609" r="36668" b="18712"/>
          <a:stretch/>
        </p:blipFill>
        <p:spPr>
          <a:xfrm>
            <a:off x="1524000" y="2659287"/>
            <a:ext cx="5486400" cy="41869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2659287"/>
            <a:ext cx="2971800" cy="4130802"/>
          </a:xfrm>
          <a:prstGeom prst="rect">
            <a:avLst/>
          </a:prstGeom>
        </p:spPr>
      </p:pic>
      <p:pic>
        <p:nvPicPr>
          <p:cNvPr id="5" name="Picture 4"/>
          <p:cNvPicPr>
            <a:picLocks noChangeAspect="1"/>
          </p:cNvPicPr>
          <p:nvPr/>
        </p:nvPicPr>
        <p:blipFill>
          <a:blip r:embed="rId5"/>
          <a:stretch>
            <a:fillRect/>
          </a:stretch>
        </p:blipFill>
        <p:spPr>
          <a:xfrm>
            <a:off x="9933888" y="3380508"/>
            <a:ext cx="2258111" cy="3477491"/>
          </a:xfrm>
          <a:prstGeom prst="rect">
            <a:avLst/>
          </a:prstGeom>
        </p:spPr>
      </p:pic>
      <p:pic>
        <p:nvPicPr>
          <p:cNvPr id="3" name="Picture 2"/>
          <p:cNvPicPr>
            <a:picLocks noChangeAspect="1"/>
          </p:cNvPicPr>
          <p:nvPr/>
        </p:nvPicPr>
        <p:blipFill rotWithShape="1">
          <a:blip r:embed="rId6"/>
          <a:srcRect t="9464" r="1021"/>
          <a:stretch/>
        </p:blipFill>
        <p:spPr>
          <a:xfrm>
            <a:off x="789569" y="2529780"/>
            <a:ext cx="6220831" cy="4316497"/>
          </a:xfrm>
          <a:prstGeom prst="rect">
            <a:avLst/>
          </a:prstGeom>
        </p:spPr>
      </p:pic>
    </p:spTree>
    <p:extLst>
      <p:ext uri="{BB962C8B-B14F-4D97-AF65-F5344CB8AC3E}">
        <p14:creationId xmlns:p14="http://schemas.microsoft.com/office/powerpoint/2010/main" val="202884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2015</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Suki Kim: This is what it's like to teach in North Korea, TED</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http://www.ted.com/talks/suki_kim_this_is_what_it_s_like_to_teach_in_north_korea#t-1777</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1099" t="16991" r="-6" b="885"/>
          <a:stretch/>
        </p:blipFill>
        <p:spPr>
          <a:xfrm>
            <a:off x="3065318" y="2652068"/>
            <a:ext cx="6289964" cy="4053532"/>
          </a:xfrm>
          <a:prstGeom prst="rect">
            <a:avLst/>
          </a:prstGeom>
        </p:spPr>
      </p:pic>
      <p:pic>
        <p:nvPicPr>
          <p:cNvPr id="5" name="Picture 4"/>
          <p:cNvPicPr>
            <a:picLocks noChangeAspect="1"/>
          </p:cNvPicPr>
          <p:nvPr/>
        </p:nvPicPr>
        <p:blipFill rotWithShape="1">
          <a:blip r:embed="rId4"/>
          <a:srcRect t="23407" r="610" b="862"/>
          <a:stretch/>
        </p:blipFill>
        <p:spPr>
          <a:xfrm>
            <a:off x="2736272" y="2746068"/>
            <a:ext cx="6948056" cy="4109065"/>
          </a:xfrm>
          <a:prstGeom prst="rect">
            <a:avLst/>
          </a:prstGeom>
        </p:spPr>
      </p:pic>
    </p:spTree>
    <p:extLst>
      <p:ext uri="{BB962C8B-B14F-4D97-AF65-F5344CB8AC3E}">
        <p14:creationId xmlns:p14="http://schemas.microsoft.com/office/powerpoint/2010/main" val="45014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315669"/>
            <a:ext cx="8305800" cy="2011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July 1, 2009</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Crossing </a:t>
            </a:r>
            <a:r>
              <a:rPr lang="en-US" sz="2800" b="1" dirty="0">
                <a:latin typeface="Tahoma" panose="020B0604030504040204" pitchFamily="34" charset="0"/>
                <a:ea typeface="Tahoma" panose="020B0604030504040204" pitchFamily="34" charset="0"/>
                <a:cs typeface="Tahoma" panose="020B0604030504040204" pitchFamily="34" charset="0"/>
              </a:rPr>
              <a:t>Heaven's </a:t>
            </a:r>
            <a:r>
              <a:rPr lang="en-US" sz="2800" b="1" dirty="0" smtClean="0">
                <a:latin typeface="Tahoma" panose="020B0604030504040204" pitchFamily="34" charset="0"/>
                <a:ea typeface="Tahoma" panose="020B0604030504040204" pitchFamily="34" charset="0"/>
                <a:cs typeface="Tahoma" panose="020B0604030504040204" pitchFamily="34" charset="0"/>
              </a:rPr>
              <a:t>Border, PBS</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800" b="1" dirty="0" smtClean="0">
                <a:latin typeface="Tahoma" panose="020B0604030504040204" pitchFamily="34" charset="0"/>
                <a:ea typeface="Tahoma" panose="020B0604030504040204" pitchFamily="34" charset="0"/>
                <a:cs typeface="Tahoma" panose="020B0604030504040204" pitchFamily="34" charset="0"/>
              </a:rPr>
              <a:t>(I</a:t>
            </a:r>
            <a:r>
              <a:rPr lang="en-US" sz="1800" b="1" dirty="0" smtClean="0">
                <a:latin typeface="Tahoma" panose="020B0604030504040204" pitchFamily="34" charset="0"/>
                <a:ea typeface="Tahoma" panose="020B0604030504040204" pitchFamily="34" charset="0"/>
                <a:cs typeface="Tahoma" panose="020B0604030504040204" pitchFamily="34" charset="0"/>
              </a:rPr>
              <a:t>ntrepid </a:t>
            </a:r>
            <a:r>
              <a:rPr lang="en-US" sz="1800" b="1" dirty="0">
                <a:latin typeface="Tahoma" panose="020B0604030504040204" pitchFamily="34" charset="0"/>
                <a:ea typeface="Tahoma" panose="020B0604030504040204" pitchFamily="34" charset="0"/>
                <a:cs typeface="Tahoma" panose="020B0604030504040204" pitchFamily="34" charset="0"/>
              </a:rPr>
              <a:t>South Korean journalists risk their lives filming undercover for ten months to capture the haunting stories </a:t>
            </a:r>
            <a:r>
              <a:rPr lang="en-US" sz="1800" b="1" dirty="0" smtClean="0">
                <a:latin typeface="Tahoma" panose="020B0604030504040204" pitchFamily="34" charset="0"/>
                <a:ea typeface="Tahoma" panose="020B0604030504040204" pitchFamily="34" charset="0"/>
                <a:cs typeface="Tahoma" panose="020B0604030504040204" pitchFamily="34" charset="0"/>
              </a:rPr>
              <a:t>first-hand.)</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https://www.youtube.com/watch?v=ZmF7HIXr</a:t>
            </a:r>
            <a:r>
              <a:rPr lang="en-US" sz="1000" b="1" dirty="0">
                <a:latin typeface="Tahoma" panose="020B0604030504040204" pitchFamily="34" charset="0"/>
                <a:ea typeface="Tahoma" panose="020B0604030504040204" pitchFamily="34" charset="0"/>
                <a:cs typeface="Tahoma" panose="020B0604030504040204" pitchFamily="34" charset="0"/>
                <a:hlinkClick r:id="rId2"/>
              </a:rPr>
              <a:t>8_E</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t="12445" r="33736" b="11329"/>
          <a:stretch/>
        </p:blipFill>
        <p:spPr>
          <a:xfrm>
            <a:off x="4274049" y="2501628"/>
            <a:ext cx="4512068" cy="4171534"/>
          </a:xfrm>
          <a:prstGeom prst="rect">
            <a:avLst/>
          </a:prstGeom>
        </p:spPr>
      </p:pic>
    </p:spTree>
    <p:extLst>
      <p:ext uri="{BB962C8B-B14F-4D97-AF65-F5344CB8AC3E}">
        <p14:creationId xmlns:p14="http://schemas.microsoft.com/office/powerpoint/2010/main" val="3874663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14,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600" b="1" dirty="0">
                <a:latin typeface="Tahoma" panose="020B0604030504040204" pitchFamily="34" charset="0"/>
                <a:ea typeface="Tahoma" panose="020B0604030504040204" pitchFamily="34" charset="0"/>
                <a:cs typeface="Tahoma" panose="020B0604030504040204" pitchFamily="34" charset="0"/>
              </a:rPr>
              <a:t>Credit for Watching a TED Talk? </a:t>
            </a:r>
            <a:r>
              <a:rPr lang="en-US" sz="2600" b="1" dirty="0">
                <a:latin typeface="Tahoma" panose="020B0604030504040204" pitchFamily="34" charset="0"/>
                <a:ea typeface="Tahoma" panose="020B0604030504040204" pitchFamily="34" charset="0"/>
                <a:cs typeface="Tahoma" panose="020B0604030504040204" pitchFamily="34" charset="0"/>
              </a:rPr>
              <a:t>A new platform aims to help employers track casual </a:t>
            </a:r>
            <a:r>
              <a:rPr lang="en-US" sz="2600" b="1" dirty="0" smtClean="0">
                <a:latin typeface="Tahoma" panose="020B0604030504040204" pitchFamily="34" charset="0"/>
                <a:ea typeface="Tahoma" panose="020B0604030504040204" pitchFamily="34" charset="0"/>
                <a:cs typeface="Tahoma" panose="020B0604030504040204" pitchFamily="34" charset="0"/>
              </a:rPr>
              <a:t>learning</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Chronicle </a:t>
            </a:r>
            <a:r>
              <a:rPr lang="en-US" sz="2000" b="1" dirty="0">
                <a:latin typeface="Tahoma" panose="020B0604030504040204" pitchFamily="34" charset="0"/>
                <a:ea typeface="Tahoma" panose="020B0604030504040204" pitchFamily="34" charset="0"/>
                <a:cs typeface="Tahoma" panose="020B0604030504040204" pitchFamily="34" charset="0"/>
              </a:rPr>
              <a:t>of Higher Education, Jeffrey R. Young</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http://chronicle.com/article/Credit-for-Watching-a-TED/232973/?</a:t>
            </a:r>
            <a:r>
              <a:rPr lang="en-US" sz="1000" b="1" dirty="0">
                <a:latin typeface="Tahoma" panose="020B0604030504040204" pitchFamily="34" charset="0"/>
                <a:ea typeface="Tahoma" panose="020B0604030504040204" pitchFamily="34" charset="0"/>
                <a:cs typeface="Tahoma" panose="020B0604030504040204" pitchFamily="34" charset="0"/>
                <a:hlinkClick r:id="rId2"/>
              </a:rPr>
              <a:t>cid=at&amp;utm_source=at&amp;utm_medium=en</a:t>
            </a:r>
            <a:r>
              <a:rPr lang="en-US" sz="1000" b="1" dirty="0">
                <a:latin typeface="Tahoma" panose="020B0604030504040204" pitchFamily="34" charset="0"/>
                <a:ea typeface="Tahoma" panose="020B0604030504040204" pitchFamily="34" charset="0"/>
                <a:cs typeface="Tahoma" panose="020B0604030504040204" pitchFamily="34" charset="0"/>
              </a:rPr>
              <a:t> </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t>Degreed: </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a:latin typeface="Tahoma" panose="020B0604030504040204" pitchFamily="34" charset="0"/>
                <a:ea typeface="Tahoma" panose="020B0604030504040204" pitchFamily="34" charset="0"/>
                <a:cs typeface="Tahoma" panose="020B0604030504040204" pitchFamily="34" charset="0"/>
                <a:hlinkClick r:id="rId3"/>
              </a:rPr>
              <a:t>://degreed.com/</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4"/>
          <a:srcRect l="8277" t="19576" r="41027" b="28222"/>
          <a:stretch/>
        </p:blipFill>
        <p:spPr>
          <a:xfrm>
            <a:off x="657546" y="2804738"/>
            <a:ext cx="4726112" cy="3858052"/>
          </a:xfrm>
          <a:prstGeom prst="rect">
            <a:avLst/>
          </a:prstGeom>
        </p:spPr>
      </p:pic>
      <p:pic>
        <p:nvPicPr>
          <p:cNvPr id="5" name="Picture 4"/>
          <p:cNvPicPr>
            <a:picLocks noChangeAspect="1"/>
          </p:cNvPicPr>
          <p:nvPr/>
        </p:nvPicPr>
        <p:blipFill rotWithShape="1">
          <a:blip r:embed="rId5"/>
          <a:srcRect l="1861" t="14082" r="5111" b="3775"/>
          <a:stretch/>
        </p:blipFill>
        <p:spPr>
          <a:xfrm>
            <a:off x="6210300" y="2895600"/>
            <a:ext cx="5259513" cy="3681659"/>
          </a:xfrm>
          <a:prstGeom prst="rect">
            <a:avLst/>
          </a:prstGeom>
        </p:spPr>
      </p:pic>
    </p:spTree>
    <p:extLst>
      <p:ext uri="{BB962C8B-B14F-4D97-AF65-F5344CB8AC3E}">
        <p14:creationId xmlns:p14="http://schemas.microsoft.com/office/powerpoint/2010/main" val="1601902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087562"/>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BETT Talks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Global voices in education technology:</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Daphne </a:t>
            </a:r>
            <a:r>
              <a:rPr lang="en-US" sz="2400" b="1" dirty="0" err="1">
                <a:latin typeface="Tahoma" panose="020B0604030504040204" pitchFamily="34" charset="0"/>
                <a:ea typeface="Tahoma" panose="020B0604030504040204" pitchFamily="34" charset="0"/>
                <a:cs typeface="Tahoma" panose="020B0604030504040204" pitchFamily="34" charset="0"/>
              </a:rPr>
              <a:t>Koller</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Coursera</a:t>
            </a:r>
            <a:r>
              <a:rPr lang="en-US" sz="2400" b="1" dirty="0">
                <a:latin typeface="Tahoma" panose="020B0604030504040204" pitchFamily="34" charset="0"/>
                <a:ea typeface="Tahoma" panose="020B0604030504040204" pitchFamily="34" charset="0"/>
                <a:cs typeface="Tahoma" panose="020B0604030504040204" pitchFamily="34" charset="0"/>
              </a:rPr>
              <a:t> BETT 2013 Keynote Talk</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 (posted March 14, 2013)</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400" b="1" u="sng" dirty="0">
                <a:latin typeface="Tahoma" panose="020B0604030504040204" pitchFamily="34" charset="0"/>
                <a:ea typeface="Tahoma" panose="020B0604030504040204" pitchFamily="34" charset="0"/>
                <a:cs typeface="Tahoma" panose="020B0604030504040204" pitchFamily="34" charset="0"/>
              </a:rPr>
              <a:t> </a:t>
            </a:r>
            <a:r>
              <a:rPr lang="en-US" sz="1400" b="1" u="sng" dirty="0">
                <a:latin typeface="Tahoma" panose="020B0604030504040204" pitchFamily="34" charset="0"/>
                <a:ea typeface="Tahoma" panose="020B0604030504040204" pitchFamily="34" charset="0"/>
                <a:cs typeface="Tahoma" panose="020B0604030504040204" pitchFamily="34" charset="0"/>
                <a:hlinkClick r:id="rId2"/>
              </a:rPr>
              <a:t>http://www.youtube.com/watch?v=BMiI6RdlNQs&amp;WT.tsrc=Email&amp;WT.mc_id=NWS14</a:t>
            </a:r>
            <a:r>
              <a:rPr lang="en-US" sz="1400" b="1" u="sng"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1112066" name="Picture 2"/>
          <p:cNvPicPr>
            <a:picLocks noChangeAspect="1" noChangeArrowheads="1"/>
          </p:cNvPicPr>
          <p:nvPr/>
        </p:nvPicPr>
        <p:blipFill>
          <a:blip r:embed="rId3" cstate="print"/>
          <a:srcRect l="2857" t="18824" r="35238" b="12941"/>
          <a:stretch>
            <a:fillRect/>
          </a:stretch>
        </p:blipFill>
        <p:spPr bwMode="auto">
          <a:xfrm>
            <a:off x="1524000" y="2286000"/>
            <a:ext cx="6629400" cy="4436598"/>
          </a:xfrm>
          <a:prstGeom prst="rect">
            <a:avLst/>
          </a:prstGeom>
          <a:noFill/>
          <a:ln w="9525">
            <a:noFill/>
            <a:miter lim="800000"/>
            <a:headEnd/>
            <a:tailEnd/>
          </a:ln>
        </p:spPr>
      </p:pic>
      <p:pic>
        <p:nvPicPr>
          <p:cNvPr id="3" name="Picture 2"/>
          <p:cNvPicPr>
            <a:picLocks noChangeAspect="1"/>
          </p:cNvPicPr>
          <p:nvPr/>
        </p:nvPicPr>
        <p:blipFill rotWithShape="1">
          <a:blip r:embed="rId4"/>
          <a:srcRect l="20949" t="10344"/>
          <a:stretch/>
        </p:blipFill>
        <p:spPr>
          <a:xfrm>
            <a:off x="8054077" y="4876800"/>
            <a:ext cx="2587880" cy="1981200"/>
          </a:xfrm>
          <a:prstGeom prst="rect">
            <a:avLst/>
          </a:prstGeom>
        </p:spPr>
      </p:pic>
    </p:spTree>
    <p:extLst>
      <p:ext uri="{BB962C8B-B14F-4D97-AF65-F5344CB8AC3E}">
        <p14:creationId xmlns:p14="http://schemas.microsoft.com/office/powerpoint/2010/main" val="1396607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p:cNvSpPr>
            <a:spLocks noGrp="1"/>
          </p:cNvSpPr>
          <p:nvPr>
            <p:ph type="title"/>
          </p:nvPr>
        </p:nvSpPr>
        <p:spPr>
          <a:xfrm>
            <a:off x="1458097" y="428369"/>
            <a:ext cx="9465276" cy="2157413"/>
          </a:xfrm>
        </p:spPr>
        <p:txBody>
          <a:bodyPr/>
          <a:lstStyle/>
          <a:p>
            <a:pPr eaLnBrk="1" hangingPunct="1"/>
            <a:r>
              <a:rPr lang="en-US" altLang="en-US" sz="4000" b="1" dirty="0" smtClean="0">
                <a:solidFill>
                  <a:srgbClr val="0070C0"/>
                </a:solidFill>
                <a:latin typeface="Tahoma" panose="020B0604030504040204" pitchFamily="34" charset="0"/>
                <a:cs typeface="Tahoma" panose="020B0604030504040204" pitchFamily="34" charset="0"/>
              </a:rPr>
              <a:t>What </a:t>
            </a:r>
            <a:r>
              <a:rPr lang="en-US" altLang="en-US" sz="4000" b="1" dirty="0" smtClean="0">
                <a:solidFill>
                  <a:srgbClr val="0070C0"/>
                </a:solidFill>
                <a:latin typeface="Tahoma" panose="020B0604030504040204" pitchFamily="34" charset="0"/>
                <a:cs typeface="Tahoma" panose="020B0604030504040204" pitchFamily="34" charset="0"/>
              </a:rPr>
              <a:t>is the role of the Instructor in the Open World?</a:t>
            </a:r>
            <a:r>
              <a:rPr lang="en-US" altLang="en-US" sz="3200" b="1" dirty="0">
                <a:latin typeface="Tahoma" panose="020B0604030504040204" pitchFamily="34" charset="0"/>
                <a:cs typeface="Tahoma" panose="020B0604030504040204" pitchFamily="34" charset="0"/>
              </a:rPr>
              <a:t/>
            </a:r>
            <a:br>
              <a:rPr lang="en-US" altLang="en-US" sz="3200" b="1" dirty="0">
                <a:latin typeface="Tahoma" panose="020B0604030504040204" pitchFamily="34" charset="0"/>
                <a:cs typeface="Tahoma" panose="020B0604030504040204" pitchFamily="34" charset="0"/>
              </a:rPr>
            </a:br>
            <a:r>
              <a:rPr lang="en-US" altLang="en-US" sz="3400" b="1" dirty="0">
                <a:latin typeface="Tahoma" panose="020B0604030504040204" pitchFamily="34" charset="0"/>
                <a:cs typeface="Tahoma" panose="020B0604030504040204" pitchFamily="34" charset="0"/>
              </a:rPr>
              <a:t>(Instructor as Cat Herder?)</a:t>
            </a:r>
          </a:p>
        </p:txBody>
      </p:sp>
      <p:pic>
        <p:nvPicPr>
          <p:cNvPr id="33689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2075" y="2734963"/>
            <a:ext cx="3865735" cy="25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734963"/>
            <a:ext cx="4498090" cy="24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77" y="5232401"/>
            <a:ext cx="3046413"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833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981200" y="600075"/>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1</a:t>
            </a:r>
            <a:r>
              <a:rPr lang="en-US" sz="4000" b="1" dirty="0" smtClean="0">
                <a:solidFill>
                  <a:srgbClr val="FF0000"/>
                </a:solidFill>
                <a:latin typeface="Tahoma" panose="020B0604030504040204" pitchFamily="34" charset="0"/>
                <a:cs typeface="Tahoma" panose="020B0604030504040204" pitchFamily="34" charset="0"/>
              </a:rPr>
              <a:t>. </a:t>
            </a:r>
            <a:r>
              <a:rPr lang="en-US" sz="4000" b="1" dirty="0" smtClean="0">
                <a:solidFill>
                  <a:srgbClr val="FF0000"/>
                </a:solidFill>
                <a:latin typeface="Tahoma" panose="020B0604030504040204" pitchFamily="34" charset="0"/>
                <a:cs typeface="Tahoma" panose="020B0604030504040204" pitchFamily="34" charset="0"/>
              </a:rPr>
              <a:t>Instructor as Counselor</a:t>
            </a:r>
          </a:p>
        </p:txBody>
      </p:sp>
      <p:pic>
        <p:nvPicPr>
          <p:cNvPr id="3430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2311400"/>
            <a:ext cx="492125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5"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4975" y="2271713"/>
            <a:ext cx="39179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1025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3"/>
          <p:cNvSpPr>
            <a:spLocks noGrp="1"/>
          </p:cNvSpPr>
          <p:nvPr>
            <p:ph type="title"/>
          </p:nvPr>
        </p:nvSpPr>
        <p:spPr>
          <a:xfrm>
            <a:off x="1981200" y="914400"/>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2</a:t>
            </a:r>
            <a:r>
              <a:rPr lang="en-US" sz="4000" b="1" dirty="0" smtClean="0">
                <a:solidFill>
                  <a:srgbClr val="FF0000"/>
                </a:solidFill>
                <a:latin typeface="Tahoma" panose="020B0604030504040204" pitchFamily="34" charset="0"/>
                <a:cs typeface="Tahoma" panose="020B0604030504040204" pitchFamily="34" charset="0"/>
              </a:rPr>
              <a:t>. </a:t>
            </a:r>
            <a:r>
              <a:rPr lang="en-US" sz="4000" b="1" dirty="0" smtClean="0">
                <a:solidFill>
                  <a:srgbClr val="FF0000"/>
                </a:solidFill>
                <a:latin typeface="Tahoma" panose="020B0604030504040204" pitchFamily="34" charset="0"/>
                <a:cs typeface="Tahoma" panose="020B0604030504040204" pitchFamily="34" charset="0"/>
              </a:rPr>
              <a:t>Instructor as Course Ambassador</a:t>
            </a:r>
          </a:p>
        </p:txBody>
      </p:sp>
      <p:pic>
        <p:nvPicPr>
          <p:cNvPr id="346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55082"/>
            <a:ext cx="91440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517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itle 3"/>
          <p:cNvSpPr>
            <a:spLocks noGrp="1"/>
          </p:cNvSpPr>
          <p:nvPr>
            <p:ph type="title"/>
          </p:nvPr>
        </p:nvSpPr>
        <p:spPr>
          <a:xfrm>
            <a:off x="2092325" y="838200"/>
            <a:ext cx="8229600" cy="1143000"/>
          </a:xfrm>
        </p:spPr>
        <p:txBody>
          <a:bodyPr/>
          <a:lstStyle/>
          <a:p>
            <a:r>
              <a:rPr lang="en-US" sz="4800" b="1" dirty="0">
                <a:solidFill>
                  <a:srgbClr val="FF0000"/>
                </a:solidFill>
                <a:latin typeface="Tahoma" panose="020B0604030504040204" pitchFamily="34" charset="0"/>
                <a:cs typeface="Tahoma" panose="020B0604030504040204" pitchFamily="34" charset="0"/>
              </a:rPr>
              <a:t>3</a:t>
            </a:r>
            <a:r>
              <a:rPr lang="en-US" sz="4800" b="1" dirty="0" smtClean="0">
                <a:solidFill>
                  <a:srgbClr val="FF0000"/>
                </a:solidFill>
                <a:latin typeface="Tahoma" panose="020B0604030504040204" pitchFamily="34" charset="0"/>
                <a:cs typeface="Tahoma" panose="020B0604030504040204" pitchFamily="34" charset="0"/>
              </a:rPr>
              <a:t>. </a:t>
            </a:r>
            <a:r>
              <a:rPr lang="en-US" sz="4800" b="1" dirty="0" smtClean="0">
                <a:solidFill>
                  <a:srgbClr val="FF0000"/>
                </a:solidFill>
                <a:latin typeface="Tahoma" panose="020B0604030504040204" pitchFamily="34" charset="0"/>
                <a:cs typeface="Tahoma" panose="020B0604030504040204" pitchFamily="34" charset="0"/>
              </a:rPr>
              <a:t>Instructor as Camping Trip Guide</a:t>
            </a:r>
          </a:p>
        </p:txBody>
      </p:sp>
      <p:pic>
        <p:nvPicPr>
          <p:cNvPr id="34918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070" y="2450432"/>
            <a:ext cx="66389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860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599"/>
            <a:ext cx="8349636" cy="2205519"/>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7,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Video killed the radio star. Will it do the same to learning management systems?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Diginomica</a:t>
            </a:r>
            <a:r>
              <a:rPr lang="en-US" sz="2400" b="1" dirty="0">
                <a:latin typeface="Tahoma" panose="020B0604030504040204" pitchFamily="34" charset="0"/>
                <a:ea typeface="Tahoma" panose="020B0604030504040204" pitchFamily="34" charset="0"/>
                <a:cs typeface="Tahoma" panose="020B0604030504040204" pitchFamily="34" charset="0"/>
              </a:rPr>
              <a:t>, Janine Milne</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http://diginomica.com/2015/10/07/video-killed-the-radio-star-will-it-do-the-same-to-learning-management-systems/#.</a:t>
            </a:r>
            <a:r>
              <a:rPr lang="en-US" sz="900" b="1" dirty="0">
                <a:latin typeface="Tahoma" panose="020B0604030504040204" pitchFamily="34" charset="0"/>
                <a:ea typeface="Tahoma" panose="020B0604030504040204" pitchFamily="34" charset="0"/>
                <a:cs typeface="Tahoma" panose="020B0604030504040204" pitchFamily="34" charset="0"/>
                <a:hlinkClick r:id="rId2"/>
              </a:rPr>
              <a:t>VrbO2v0UVjs</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2057400" y="2887038"/>
            <a:ext cx="7918807" cy="3239126"/>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Technology is changing so fast, as soon as someone learns something, it’s obsolete in 12 months, so content has got to keep 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674" y="4474353"/>
            <a:ext cx="1984326" cy="2255452"/>
          </a:xfrm>
          <a:prstGeom prst="rect">
            <a:avLst/>
          </a:prstGeom>
        </p:spPr>
      </p:pic>
    </p:spTree>
    <p:extLst>
      <p:ext uri="{BB962C8B-B14F-4D97-AF65-F5344CB8AC3E}">
        <p14:creationId xmlns:p14="http://schemas.microsoft.com/office/powerpoint/2010/main" val="891656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3"/>
          <p:cNvSpPr>
            <a:spLocks noGrp="1"/>
          </p:cNvSpPr>
          <p:nvPr>
            <p:ph type="title"/>
          </p:nvPr>
        </p:nvSpPr>
        <p:spPr>
          <a:xfrm>
            <a:off x="1644941" y="1066800"/>
            <a:ext cx="8995349" cy="857250"/>
          </a:xfrm>
        </p:spPr>
        <p:txBody>
          <a:bodyPr/>
          <a:lstStyle/>
          <a:p>
            <a:r>
              <a:rPr lang="en-US" sz="4000" b="1" dirty="0" smtClean="0">
                <a:solidFill>
                  <a:srgbClr val="FF0000"/>
                </a:solidFill>
                <a:latin typeface="Tahoma" panose="020B0604030504040204" pitchFamily="34" charset="0"/>
                <a:cs typeface="Tahoma" panose="020B0604030504040204" pitchFamily="34" charset="0"/>
              </a:rPr>
              <a:t>Instruction </a:t>
            </a:r>
            <a:r>
              <a:rPr lang="en-US" sz="4000" b="1" dirty="0" smtClean="0">
                <a:solidFill>
                  <a:srgbClr val="FF0000"/>
                </a:solidFill>
                <a:latin typeface="Tahoma" panose="020B0604030504040204" pitchFamily="34" charset="0"/>
                <a:cs typeface="Tahoma" panose="020B0604030504040204" pitchFamily="34" charset="0"/>
              </a:rPr>
              <a:t>as a Cognitive Apprenticeship </a:t>
            </a:r>
          </a:p>
        </p:txBody>
      </p:sp>
      <p:pic>
        <p:nvPicPr>
          <p:cNvPr id="3512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154" y="2312041"/>
            <a:ext cx="64770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6" name="Picture 3"/>
          <p:cNvPicPr>
            <a:picLocks noChangeAspect="1" noChangeArrowheads="1"/>
          </p:cNvPicPr>
          <p:nvPr/>
        </p:nvPicPr>
        <p:blipFill>
          <a:blip r:embed="rId3">
            <a:extLst>
              <a:ext uri="{28A0092B-C50C-407E-A947-70E740481C1C}">
                <a14:useLocalDpi xmlns:a14="http://schemas.microsoft.com/office/drawing/2010/main" val="0"/>
              </a:ext>
            </a:extLst>
          </a:blip>
          <a:srcRect l="37210" t="27795" r="9669" b="10593"/>
          <a:stretch>
            <a:fillRect/>
          </a:stretch>
        </p:blipFill>
        <p:spPr bwMode="auto">
          <a:xfrm>
            <a:off x="7817346" y="2312391"/>
            <a:ext cx="3035176" cy="32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l="10129" t="59290" r="35802" b="21860"/>
          <a:stretch>
            <a:fillRect/>
          </a:stretch>
        </p:blipFill>
        <p:spPr bwMode="auto">
          <a:xfrm>
            <a:off x="1644942" y="5221288"/>
            <a:ext cx="5051425"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4778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Title 3"/>
          <p:cNvSpPr>
            <a:spLocks noGrp="1"/>
          </p:cNvSpPr>
          <p:nvPr>
            <p:ph type="title"/>
          </p:nvPr>
        </p:nvSpPr>
        <p:spPr>
          <a:xfrm>
            <a:off x="2057400" y="609600"/>
            <a:ext cx="8305800" cy="2362200"/>
          </a:xfrm>
        </p:spPr>
        <p:txBody>
          <a:bodyPr/>
          <a:lstStyle/>
          <a:p>
            <a:r>
              <a:rPr lang="en-US" altLang="en-US" sz="4000" b="1">
                <a:solidFill>
                  <a:srgbClr val="FF0000"/>
                </a:solidFill>
                <a:latin typeface="Tahoma" panose="020B0604030504040204" pitchFamily="34" charset="0"/>
                <a:cs typeface="Tahoma" panose="020B0604030504040204" pitchFamily="34" charset="0"/>
              </a:rPr>
              <a:t>August 5, 2015</a:t>
            </a:r>
            <a:r>
              <a:rPr lang="en-US" altLang="en-US" sz="2000" b="1">
                <a:latin typeface="Tahoma" panose="020B0604030504040204" pitchFamily="34" charset="0"/>
                <a:cs typeface="Tahoma" panose="020B0604030504040204" pitchFamily="34" charset="0"/>
              </a:rPr>
              <a:t/>
            </a:r>
            <a:br>
              <a:rPr lang="en-US" altLang="en-US" sz="2000" b="1">
                <a:latin typeface="Tahoma" panose="020B0604030504040204" pitchFamily="34" charset="0"/>
                <a:cs typeface="Tahoma" panose="020B0604030504040204" pitchFamily="34" charset="0"/>
              </a:rPr>
            </a:br>
            <a:r>
              <a:rPr lang="en-US" altLang="en-US" sz="2400" b="1">
                <a:latin typeface="Tahoma" panose="020B0604030504040204" pitchFamily="34" charset="0"/>
                <a:cs typeface="Tahoma" panose="020B0604030504040204" pitchFamily="34" charset="0"/>
              </a:rPr>
              <a:t>Shubham Jaglan Overwhelmed by "Dream" Return Home After Double World Championship</a:t>
            </a:r>
            <a:r>
              <a:rPr lang="en-US" altLang="en-US" sz="2000" b="1">
                <a:latin typeface="Tahoma" panose="020B0604030504040204" pitchFamily="34" charset="0"/>
                <a:cs typeface="Tahoma" panose="020B0604030504040204" pitchFamily="34" charset="0"/>
              </a:rPr>
              <a:t/>
            </a:r>
            <a:br>
              <a:rPr lang="en-US" altLang="en-US" sz="20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Disha Chopra, NDTV Sports</a:t>
            </a:r>
            <a:r>
              <a:rPr lang="en-US" altLang="en-US" sz="900" b="1">
                <a:latin typeface="Tahoma" panose="020B0604030504040204" pitchFamily="34" charset="0"/>
                <a:cs typeface="Tahoma" panose="020B0604030504040204" pitchFamily="34" charset="0"/>
              </a:rPr>
              <a:t/>
            </a:r>
            <a:br>
              <a:rPr lang="en-US" altLang="en-US" sz="900" b="1">
                <a:latin typeface="Tahoma" panose="020B0604030504040204" pitchFamily="34" charset="0"/>
                <a:cs typeface="Tahoma" panose="020B0604030504040204" pitchFamily="34" charset="0"/>
              </a:rPr>
            </a:br>
            <a:r>
              <a:rPr lang="en-US" altLang="en-US" sz="900" b="1">
                <a:latin typeface="Tahoma" panose="020B0604030504040204" pitchFamily="34" charset="0"/>
                <a:cs typeface="Tahoma" panose="020B0604030504040204" pitchFamily="34" charset="0"/>
                <a:hlinkClick r:id="rId2"/>
              </a:rPr>
              <a:t>http://sports.ndtv.com/golf/news/246551-shubham-jaglan-overwhelmed-by-dream-return-home-after-double-world-championship</a:t>
            </a:r>
            <a:r>
              <a:rPr lang="en-US" altLang="en-US" sz="900" b="1">
                <a:latin typeface="Tahoma" panose="020B0604030504040204" pitchFamily="34" charset="0"/>
                <a:cs typeface="Tahoma" panose="020B0604030504040204" pitchFamily="34" charset="0"/>
              </a:rPr>
              <a:t> </a:t>
            </a:r>
            <a:br>
              <a:rPr lang="en-US" altLang="en-US" sz="900" b="1">
                <a:latin typeface="Tahoma" panose="020B0604030504040204" pitchFamily="34" charset="0"/>
                <a:cs typeface="Tahoma" panose="020B0604030504040204" pitchFamily="34" charset="0"/>
              </a:rPr>
            </a:br>
            <a:r>
              <a:rPr lang="en-US" altLang="en-US" sz="900" b="1">
                <a:latin typeface="Tahoma" panose="020B0604030504040204" pitchFamily="34" charset="0"/>
                <a:cs typeface="Tahoma" panose="020B0604030504040204" pitchFamily="34" charset="0"/>
                <a:hlinkClick r:id="rId3"/>
              </a:rPr>
              <a:t>http://www.ndtv.com/video/player/news/india-s-golf-prodigy-shubham-jaglan-returns-home-to-hero-s-welcome/377614</a:t>
            </a:r>
            <a:r>
              <a:rPr lang="en-US" altLang="en-US" sz="900" b="1">
                <a:latin typeface="Tahoma" panose="020B0604030504040204" pitchFamily="34" charset="0"/>
                <a:cs typeface="Tahoma" panose="020B0604030504040204" pitchFamily="34" charset="0"/>
              </a:rPr>
              <a:t>  </a:t>
            </a:r>
          </a:p>
        </p:txBody>
      </p:sp>
      <p:pic>
        <p:nvPicPr>
          <p:cNvPr id="86630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98814"/>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6308" name="Picture 5"/>
          <p:cNvPicPr>
            <a:picLocks noChangeAspect="1"/>
          </p:cNvPicPr>
          <p:nvPr/>
        </p:nvPicPr>
        <p:blipFill>
          <a:blip r:embed="rId5">
            <a:extLst>
              <a:ext uri="{28A0092B-C50C-407E-A947-70E740481C1C}">
                <a14:useLocalDpi xmlns:a14="http://schemas.microsoft.com/office/drawing/2010/main" val="0"/>
              </a:ext>
            </a:extLst>
          </a:blip>
          <a:srcRect l="10164" t="37434" r="25459" b="2946"/>
          <a:stretch>
            <a:fillRect/>
          </a:stretch>
        </p:blipFill>
        <p:spPr bwMode="auto">
          <a:xfrm>
            <a:off x="5943601" y="3198813"/>
            <a:ext cx="45116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94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1981200" y="838201"/>
            <a:ext cx="8305800" cy="1477963"/>
          </a:xfrm>
        </p:spPr>
        <p:txBody>
          <a:bodyPr/>
          <a:lstStyle/>
          <a:p>
            <a:r>
              <a:rPr lang="en-US" altLang="ko-KR" sz="3200" b="1" dirty="0" smtClean="0">
                <a:latin typeface="Tahoma" panose="020B0604030504040204" pitchFamily="34" charset="0"/>
                <a:ea typeface="Gulim" panose="020B0600000101010101" pitchFamily="34" charset="-127"/>
                <a:cs typeface="Tahoma" panose="020B0604030504040204" pitchFamily="34" charset="0"/>
              </a:rPr>
              <a:t>Videos </a:t>
            </a:r>
            <a:r>
              <a:rPr lang="en-US" altLang="ko-KR" sz="3200" b="1" dirty="0">
                <a:latin typeface="Tahoma" panose="020B0604030504040204" pitchFamily="34" charset="0"/>
                <a:ea typeface="Gulim" panose="020B0600000101010101" pitchFamily="34" charset="-127"/>
                <a:cs typeface="Tahoma" panose="020B0604030504040204" pitchFamily="34" charset="0"/>
              </a:rPr>
              <a:t>for clinical education</a:t>
            </a:r>
            <a:r>
              <a:rPr lang="en-US" sz="3200" b="1" dirty="0">
                <a:latin typeface="Tahoma" panose="020B0604030504040204" pitchFamily="34" charset="0"/>
                <a:cs typeface="Tahoma" panose="020B0604030504040204" pitchFamily="34" charset="0"/>
              </a:rPr>
              <a:t> </a:t>
            </a:r>
            <a:r>
              <a:rPr lang="en-US" sz="2400" b="1" dirty="0">
                <a:latin typeface="Tahoma" panose="020B0604030504040204" pitchFamily="34" charset="0"/>
                <a:cs typeface="Tahoma" panose="020B0604030504040204" pitchFamily="34" charset="0"/>
              </a:rPr>
              <a:t>(</a:t>
            </a:r>
            <a:r>
              <a:rPr lang="en-US" altLang="ko-KR" sz="2400" b="1" dirty="0" err="1">
                <a:latin typeface="Tahoma" panose="020B0604030504040204" pitchFamily="34" charset="0"/>
                <a:ea typeface="Gulim" panose="020B0600000101010101" pitchFamily="34" charset="-127"/>
              </a:rPr>
              <a:t>Sungkyunkwan</a:t>
            </a:r>
            <a:r>
              <a:rPr lang="en-US" altLang="ko-KR" sz="2400" b="1" dirty="0">
                <a:latin typeface="Tahoma" panose="020B0604030504040204" pitchFamily="34" charset="0"/>
                <a:ea typeface="Gulim" panose="020B0600000101010101" pitchFamily="34" charset="-127"/>
              </a:rPr>
              <a:t> University School of Medicine, </a:t>
            </a:r>
            <a:r>
              <a:rPr lang="en-US" sz="2400" b="1" dirty="0">
                <a:latin typeface="Tahoma" panose="020B0604030504040204" pitchFamily="34" charset="0"/>
                <a:cs typeface="Tahoma" panose="020B0604030504040204" pitchFamily="34" charset="0"/>
              </a:rPr>
              <a:t>www.mededu.or.kr) </a:t>
            </a:r>
          </a:p>
        </p:txBody>
      </p:sp>
      <p:pic>
        <p:nvPicPr>
          <p:cNvPr id="77827" name="그림 6" descr="임상술기동영상.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436" y="2590800"/>
            <a:ext cx="40306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그림 8" descr="pj_09_01.wmv_000110333.jpg">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0961" y="2590801"/>
            <a:ext cx="50133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2973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6900" y="291434"/>
            <a:ext cx="8382000" cy="2438400"/>
          </a:xfrm>
        </p:spPr>
        <p:txBody>
          <a:bodyPr>
            <a:norm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May 4, 2016</a:t>
            </a:r>
            <a:r>
              <a:rPr lang="en-US" sz="6000" b="1" dirty="0">
                <a:latin typeface="Tahoma" panose="020B0604030504040204" pitchFamily="34" charset="0"/>
                <a:ea typeface="Tahoma" panose="020B0604030504040204" pitchFamily="34" charset="0"/>
                <a:cs typeface="Tahoma" panose="020B0604030504040204" pitchFamily="34" charset="0"/>
              </a:rPr>
              <a:t/>
            </a:r>
            <a:br>
              <a:rPr lang="en-US" sz="6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What I Learned at the ASU GSV </a:t>
            </a:r>
            <a:r>
              <a:rPr lang="en-US" sz="2800" b="1" dirty="0" smtClean="0">
                <a:latin typeface="Tahoma" panose="020B0604030504040204" pitchFamily="34" charset="0"/>
                <a:ea typeface="Tahoma" panose="020B0604030504040204" pitchFamily="34" charset="0"/>
                <a:cs typeface="Tahoma" panose="020B0604030504040204" pitchFamily="34" charset="0"/>
              </a:rPr>
              <a:t>Summit</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Kenneth </a:t>
            </a:r>
            <a:r>
              <a:rPr lang="en-US" sz="2700" b="1" dirty="0">
                <a:latin typeface="Tahoma" panose="020B0604030504040204" pitchFamily="34" charset="0"/>
                <a:ea typeface="Tahoma" panose="020B0604030504040204" pitchFamily="34" charset="0"/>
                <a:cs typeface="Tahoma" panose="020B0604030504040204" pitchFamily="34" charset="0"/>
              </a:rPr>
              <a:t>Green, Inside Higher Ed</a:t>
            </a:r>
            <a:br>
              <a:rPr lang="en-US" sz="27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https://www.insidehighered.com/blogs/digital-tweed/what-i-learned-asu-gsv-summit</a:t>
            </a:r>
            <a:r>
              <a:rPr lang="en-US" sz="900" b="1" dirty="0">
                <a:latin typeface="Tahoma" panose="020B0604030504040204" pitchFamily="34" charset="0"/>
                <a:ea typeface="Tahoma" panose="020B0604030504040204" pitchFamily="34" charset="0"/>
                <a:cs typeface="Tahoma" panose="020B0604030504040204" pitchFamily="34" charset="0"/>
              </a:rPr>
              <a:t> </a:t>
            </a:r>
            <a:r>
              <a:rPr lang="en-US" sz="900" b="1" dirty="0" smtClean="0">
                <a:latin typeface="Tahoma" panose="020B0604030504040204" pitchFamily="34" charset="0"/>
                <a:ea typeface="Tahoma" panose="020B0604030504040204" pitchFamily="34" charset="0"/>
                <a:cs typeface="Tahoma" panose="020B0604030504040204" pitchFamily="34" charset="0"/>
              </a:rPr>
              <a:t/>
            </a:r>
            <a:br>
              <a:rPr lang="en-US" sz="900" b="1" dirty="0" smtClean="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3"/>
              </a:rPr>
              <a:t>http://www.eschoolnews.com/asugsvsummit/</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rotWithShape="1">
          <a:blip r:embed="rId4"/>
          <a:srcRect l="7405" t="11679" r="8671" b="2189"/>
          <a:stretch/>
        </p:blipFill>
        <p:spPr>
          <a:xfrm>
            <a:off x="1025749" y="2370238"/>
            <a:ext cx="4662281" cy="4045214"/>
          </a:xfrm>
          <a:prstGeom prst="rect">
            <a:avLst/>
          </a:prstGeom>
        </p:spPr>
      </p:pic>
      <p:pic>
        <p:nvPicPr>
          <p:cNvPr id="16" name="Picture 15"/>
          <p:cNvPicPr>
            <a:picLocks noChangeAspect="1"/>
          </p:cNvPicPr>
          <p:nvPr/>
        </p:nvPicPr>
        <p:blipFill rotWithShape="1">
          <a:blip r:embed="rId5"/>
          <a:srcRect l="12750" t="12877" r="36251" b="5030"/>
          <a:stretch/>
        </p:blipFill>
        <p:spPr>
          <a:xfrm>
            <a:off x="6529181" y="2515817"/>
            <a:ext cx="3827666" cy="3754056"/>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24606" r="943" b="53629"/>
          <a:stretch/>
        </p:blipFill>
        <p:spPr>
          <a:xfrm>
            <a:off x="6423955" y="4922177"/>
            <a:ext cx="5098955" cy="1895583"/>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875" r="681" b="76318"/>
          <a:stretch/>
        </p:blipFill>
        <p:spPr>
          <a:xfrm>
            <a:off x="1025749" y="4800601"/>
            <a:ext cx="5112417" cy="2138736"/>
          </a:xfrm>
          <a:prstGeom prst="rect">
            <a:avLst/>
          </a:prstGeom>
        </p:spPr>
      </p:pic>
    </p:spTree>
    <p:extLst>
      <p:ext uri="{BB962C8B-B14F-4D97-AF65-F5344CB8AC3E}">
        <p14:creationId xmlns:p14="http://schemas.microsoft.com/office/powerpoint/2010/main" val="2541117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11, 2016</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Meerkat</a:t>
            </a:r>
            <a:r>
              <a:rPr lang="en-US" sz="2400" b="1" dirty="0">
                <a:latin typeface="Tahoma" panose="020B0604030504040204" pitchFamily="34" charset="0"/>
                <a:ea typeface="Tahoma" panose="020B0604030504040204" pitchFamily="34" charset="0"/>
                <a:cs typeface="Tahoma" panose="020B0604030504040204" pitchFamily="34" charset="0"/>
              </a:rPr>
              <a:t> tale a sobering reminder for SXSW </a:t>
            </a:r>
            <a:r>
              <a:rPr lang="en-US" sz="2400" b="1" dirty="0">
                <a:latin typeface="Tahoma" panose="020B0604030504040204" pitchFamily="34" charset="0"/>
                <a:ea typeface="Tahoma" panose="020B0604030504040204" pitchFamily="34" charset="0"/>
                <a:cs typeface="Tahoma" panose="020B0604030504040204" pitchFamily="34" charset="0"/>
              </a:rPr>
              <a:t>startups</a:t>
            </a:r>
            <a:r>
              <a:rPr lang="en-US" sz="2000" b="1" dirty="0">
                <a:latin typeface="Tahoma" panose="020B0604030504040204" pitchFamily="34" charset="0"/>
                <a:ea typeface="Tahoma" panose="020B0604030504040204" pitchFamily="34" charset="0"/>
                <a:cs typeface="Tahoma" panose="020B0604030504040204" pitchFamily="34" charset="0"/>
              </a:rPr>
              <a:t>, Edward C. </a:t>
            </a:r>
            <a:r>
              <a:rPr lang="en-US" sz="2000" b="1" dirty="0" err="1">
                <a:latin typeface="Tahoma" panose="020B0604030504040204" pitchFamily="34" charset="0"/>
                <a:ea typeface="Tahoma" panose="020B0604030504040204" pitchFamily="34" charset="0"/>
                <a:cs typeface="Tahoma" panose="020B0604030504040204" pitchFamily="34" charset="0"/>
              </a:rPr>
              <a:t>Baig</a:t>
            </a:r>
            <a:r>
              <a:rPr lang="en-US" sz="2000" b="1" dirty="0">
                <a:latin typeface="Tahoma" panose="020B0604030504040204" pitchFamily="34" charset="0"/>
                <a:ea typeface="Tahoma" panose="020B0604030504040204" pitchFamily="34" charset="0"/>
                <a:cs typeface="Tahoma" panose="020B0604030504040204" pitchFamily="34" charset="0"/>
              </a:rPr>
              <a:t>, USA today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http://www.usatoday.com/story/tech/columnist/baig/2016/03/11/meerkat-tale-sobering-reminder-forsxsw-startups/81596582</a:t>
            </a:r>
            <a:r>
              <a:rPr lang="en-US" sz="1000" b="1" dirty="0">
                <a:latin typeface="Tahoma" panose="020B0604030504040204" pitchFamily="34" charset="0"/>
                <a:ea typeface="Tahoma" panose="020B0604030504040204" pitchFamily="34" charset="0"/>
                <a:cs typeface="Tahoma" panose="020B0604030504040204" pitchFamily="34" charset="0"/>
                <a:hlinkClick r:id="rId2"/>
              </a:rPr>
              <a:t>/</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4811" t="8176" r="13521" b="3517"/>
          <a:stretch/>
        </p:blipFill>
        <p:spPr>
          <a:xfrm>
            <a:off x="4142198" y="2580527"/>
            <a:ext cx="4572000" cy="4114801"/>
          </a:xfrm>
          <a:prstGeom prst="rect">
            <a:avLst/>
          </a:prstGeom>
        </p:spPr>
      </p:pic>
    </p:spTree>
    <p:extLst>
      <p:ext uri="{BB962C8B-B14F-4D97-AF65-F5344CB8AC3E}">
        <p14:creationId xmlns:p14="http://schemas.microsoft.com/office/powerpoint/2010/main" val="9854102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10, 2016</a:t>
            </a:r>
            <a:r>
              <a:rPr lang="en-US" sz="2000" dirty="0">
                <a:latin typeface="Tahoma" panose="020B0604030504040204" pitchFamily="34" charset="0"/>
                <a:ea typeface="Tahoma" panose="020B0604030504040204" pitchFamily="34" charset="0"/>
                <a:cs typeface="Tahoma" panose="020B0604030504040204" pitchFamily="34" charset="0"/>
              </a:rPr>
              <a:t/>
            </a:r>
            <a:br>
              <a:rPr lang="en-US" sz="2000"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Watch SXSWedu </a:t>
            </a:r>
            <a:r>
              <a:rPr lang="en-US" sz="2800" b="1" dirty="0">
                <a:latin typeface="Tahoma" panose="020B0604030504040204" pitchFamily="34" charset="0"/>
                <a:ea typeface="Tahoma" panose="020B0604030504040204" pitchFamily="34" charset="0"/>
                <a:cs typeface="Tahoma" panose="020B0604030504040204" pitchFamily="34" charset="0"/>
              </a:rPr>
              <a:t>Live, </a:t>
            </a:r>
            <a:r>
              <a:rPr lang="en-US" sz="2800" b="1" dirty="0">
                <a:latin typeface="Tahoma" panose="020B0604030504040204" pitchFamily="34" charset="0"/>
                <a:ea typeface="Tahoma" panose="020B0604030504040204" pitchFamily="34" charset="0"/>
                <a:cs typeface="Tahoma" panose="020B0604030504040204" pitchFamily="34" charset="0"/>
              </a:rPr>
              <a:t>Connie </a:t>
            </a:r>
            <a:r>
              <a:rPr lang="en-US" sz="2800" b="1" dirty="0" err="1">
                <a:latin typeface="Tahoma" panose="020B0604030504040204" pitchFamily="34" charset="0"/>
                <a:ea typeface="Tahoma" panose="020B0604030504040204" pitchFamily="34" charset="0"/>
                <a:cs typeface="Tahoma" panose="020B0604030504040204" pitchFamily="34" charset="0"/>
              </a:rPr>
              <a:t>Yowell</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http://sxswedu.com/live?utm_campaign=Edu+2016&amp;utm_source=hs_email&amp;utm_medium=email&amp;utm_content=27144469&amp;_hsenc=p2ANqtz--ag6U7VJGlpYaciareNq6mryKvA63kCR5O3U8JVQkfAYp7yiTnncHnxw7_PmMpcjioI9V7z1-01hvyCrDPVEAR-x6HwQ&amp;_</a:t>
            </a:r>
            <a:r>
              <a:rPr lang="en-US" sz="800" b="1" dirty="0">
                <a:latin typeface="Tahoma" panose="020B0604030504040204" pitchFamily="34" charset="0"/>
                <a:ea typeface="Tahoma" panose="020B0604030504040204" pitchFamily="34" charset="0"/>
                <a:cs typeface="Tahoma" panose="020B0604030504040204" pitchFamily="34" charset="0"/>
                <a:hlinkClick r:id="rId2"/>
              </a:rPr>
              <a:t>hsmi=27144469</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1452" t="9964" r="3583" b="17754"/>
          <a:stretch/>
        </p:blipFill>
        <p:spPr>
          <a:xfrm>
            <a:off x="1828800" y="2388742"/>
            <a:ext cx="8077200" cy="4343400"/>
          </a:xfrm>
          <a:prstGeom prst="rect">
            <a:avLst/>
          </a:prstGeom>
        </p:spPr>
      </p:pic>
      <p:pic>
        <p:nvPicPr>
          <p:cNvPr id="4" name="Picture 3"/>
          <p:cNvPicPr>
            <a:picLocks noChangeAspect="1"/>
          </p:cNvPicPr>
          <p:nvPr/>
        </p:nvPicPr>
        <p:blipFill rotWithShape="1">
          <a:blip r:embed="rId4"/>
          <a:srcRect l="1809" t="8645" r="2347" b="3311"/>
          <a:stretch/>
        </p:blipFill>
        <p:spPr>
          <a:xfrm>
            <a:off x="2514600" y="2388742"/>
            <a:ext cx="5715000" cy="4367123"/>
          </a:xfrm>
          <a:prstGeom prst="rect">
            <a:avLst/>
          </a:prstGeom>
        </p:spPr>
      </p:pic>
    </p:spTree>
    <p:extLst>
      <p:ext uri="{BB962C8B-B14F-4D97-AF65-F5344CB8AC3E}">
        <p14:creationId xmlns:p14="http://schemas.microsoft.com/office/powerpoint/2010/main" val="16626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381001"/>
            <a:ext cx="8382000" cy="193798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13, 2016</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Facebook's Mark Zuckerberg steps into political </a:t>
            </a:r>
            <a:r>
              <a:rPr lang="en-US" sz="3600" b="1" dirty="0" smtClean="0">
                <a:latin typeface="Tahoma" panose="020B0604030504040204" pitchFamily="34" charset="0"/>
                <a:ea typeface="Tahoma" panose="020B0604030504040204" pitchFamily="34" charset="0"/>
                <a:cs typeface="Tahoma" panose="020B0604030504040204" pitchFamily="34" charset="0"/>
              </a:rPr>
              <a:t>fray</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Jon </a:t>
            </a:r>
            <a:r>
              <a:rPr lang="en-US" sz="2000" b="1" dirty="0">
                <a:latin typeface="Tahoma" panose="020B0604030504040204" pitchFamily="34" charset="0"/>
                <a:ea typeface="Tahoma" panose="020B0604030504040204" pitchFamily="34" charset="0"/>
                <a:cs typeface="Tahoma" panose="020B0604030504040204" pitchFamily="34" charset="0"/>
              </a:rPr>
              <a:t>Swartz and Jessica </a:t>
            </a:r>
            <a:r>
              <a:rPr lang="en-US" sz="2000" b="1" dirty="0" err="1">
                <a:latin typeface="Tahoma" panose="020B0604030504040204" pitchFamily="34" charset="0"/>
                <a:ea typeface="Tahoma" panose="020B0604030504040204" pitchFamily="34" charset="0"/>
                <a:cs typeface="Tahoma" panose="020B0604030504040204" pitchFamily="34" charset="0"/>
              </a:rPr>
              <a:t>Guynn</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USA Today</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http://www.usatoday.com/story/tech/2016/04/12/zuckerbergs-10-year-plan-expand-facebook-empire/82936814</a:t>
            </a:r>
            <a:r>
              <a:rPr lang="en-US" sz="1000" b="1" dirty="0">
                <a:latin typeface="Tahoma" panose="020B0604030504040204" pitchFamily="34" charset="0"/>
                <a:ea typeface="Tahoma" panose="020B0604030504040204" pitchFamily="34" charset="0"/>
                <a:cs typeface="Tahoma" panose="020B0604030504040204" pitchFamily="34" charset="0"/>
                <a:hlinkClick r:id="rId2"/>
              </a:rPr>
              <a:t>/</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648691" y="6019800"/>
            <a:ext cx="7772400" cy="707886"/>
          </a:xfrm>
          <a:prstGeom prst="rect">
            <a:avLst/>
          </a:prstGeom>
          <a:noFill/>
        </p:spPr>
        <p:txBody>
          <a:bodyPr wrap="square" rtlCol="0">
            <a:spAutoFit/>
          </a:bodyPr>
          <a:lstStyle/>
          <a:p>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Zuckerberg outlining Facebook's 10-year plan. (Photo: Jon Swartz, USA TODAY)</a:t>
            </a:r>
          </a:p>
        </p:txBody>
      </p:sp>
      <p:pic>
        <p:nvPicPr>
          <p:cNvPr id="4" name="Picture 3"/>
          <p:cNvPicPr>
            <a:picLocks noChangeAspect="1"/>
          </p:cNvPicPr>
          <p:nvPr/>
        </p:nvPicPr>
        <p:blipFill rotWithShape="1">
          <a:blip r:embed="rId3"/>
          <a:srcRect l="26314" t="33312" r="30267" b="10059"/>
          <a:stretch/>
        </p:blipFill>
        <p:spPr>
          <a:xfrm>
            <a:off x="7253525" y="2454366"/>
            <a:ext cx="3390901" cy="3493654"/>
          </a:xfrm>
          <a:prstGeom prst="rect">
            <a:avLst/>
          </a:prstGeom>
        </p:spPr>
      </p:pic>
      <p:pic>
        <p:nvPicPr>
          <p:cNvPr id="5" name="Picture 4"/>
          <p:cNvPicPr>
            <a:picLocks noChangeAspect="1"/>
          </p:cNvPicPr>
          <p:nvPr/>
        </p:nvPicPr>
        <p:blipFill rotWithShape="1">
          <a:blip r:embed="rId4"/>
          <a:srcRect l="28095" t="33102" r="28095" b="35009"/>
          <a:stretch/>
        </p:blipFill>
        <p:spPr>
          <a:xfrm>
            <a:off x="1533331" y="2526147"/>
            <a:ext cx="5257800" cy="3023235"/>
          </a:xfrm>
          <a:prstGeom prst="rect">
            <a:avLst/>
          </a:prstGeom>
        </p:spPr>
      </p:pic>
      <p:pic>
        <p:nvPicPr>
          <p:cNvPr id="6" name="Picture 5"/>
          <p:cNvPicPr>
            <a:picLocks noChangeAspect="1"/>
          </p:cNvPicPr>
          <p:nvPr/>
        </p:nvPicPr>
        <p:blipFill rotWithShape="1">
          <a:blip r:embed="rId5"/>
          <a:srcRect l="27132" t="39812" r="27648" b="17314"/>
          <a:stretch/>
        </p:blipFill>
        <p:spPr>
          <a:xfrm>
            <a:off x="139483" y="2454366"/>
            <a:ext cx="7415645" cy="4614178"/>
          </a:xfrm>
          <a:prstGeom prst="rect">
            <a:avLst/>
          </a:prstGeom>
        </p:spPr>
      </p:pic>
    </p:spTree>
    <p:extLst>
      <p:ext uri="{BB962C8B-B14F-4D97-AF65-F5344CB8AC3E}">
        <p14:creationId xmlns:p14="http://schemas.microsoft.com/office/powerpoint/2010/main" val="268330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610600" cy="19812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17, 2016</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104 year old </a:t>
            </a:r>
            <a:r>
              <a:rPr lang="en-US" sz="2800" b="1" dirty="0" err="1">
                <a:latin typeface="Tahoma" panose="020B0604030504040204" pitchFamily="34" charset="0"/>
                <a:ea typeface="Tahoma" panose="020B0604030504040204" pitchFamily="34" charset="0"/>
                <a:cs typeface="Tahoma" panose="020B0604030504040204" pitchFamily="34" charset="0"/>
              </a:rPr>
              <a:t>Fauja</a:t>
            </a:r>
            <a:r>
              <a:rPr lang="en-US" sz="2800" b="1" dirty="0">
                <a:latin typeface="Tahoma" panose="020B0604030504040204" pitchFamily="34" charset="0"/>
                <a:ea typeface="Tahoma" panose="020B0604030504040204" pitchFamily="34" charset="0"/>
                <a:cs typeface="Tahoma" panose="020B0604030504040204" pitchFamily="34" charset="0"/>
              </a:rPr>
              <a:t> Singh runs the Mumbai </a:t>
            </a:r>
            <a:r>
              <a:rPr lang="en-US" sz="2800" b="1" dirty="0" smtClean="0">
                <a:latin typeface="Tahoma" panose="020B0604030504040204" pitchFamily="34" charset="0"/>
                <a:ea typeface="Tahoma" panose="020B0604030504040204" pitchFamily="34" charset="0"/>
                <a:cs typeface="Tahoma" panose="020B0604030504040204" pitchFamily="34" charset="0"/>
              </a:rPr>
              <a:t>Marathon </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err="1" smtClean="0">
                <a:latin typeface="Tahoma" panose="020B0604030504040204" pitchFamily="34" charset="0"/>
                <a:ea typeface="Tahoma" panose="020B0604030504040204" pitchFamily="34" charset="0"/>
                <a:cs typeface="Tahoma" panose="020B0604030504040204" pitchFamily="34" charset="0"/>
              </a:rPr>
              <a:t>Mosiqi</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Acharya, SBS</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a:t>
            </a:r>
            <a:r>
              <a:rPr lang="en-US" sz="900" b="1" dirty="0">
                <a:latin typeface="Tahoma" panose="020B0604030504040204" pitchFamily="34" charset="0"/>
                <a:ea typeface="Tahoma" panose="020B0604030504040204" pitchFamily="34" charset="0"/>
                <a:cs typeface="Tahoma" panose="020B0604030504040204" pitchFamily="34" charset="0"/>
                <a:hlinkClick r:id="rId2"/>
              </a:rPr>
              <a:t>www.sbs.com.au/yourlanguage/hindi/en/article/2016/01/17/104-year-old-fauja-singh-runs-mumbai-marathon</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3215" t="25890" r="28173" b="10680"/>
          <a:stretch/>
        </p:blipFill>
        <p:spPr>
          <a:xfrm>
            <a:off x="1600200" y="2362200"/>
            <a:ext cx="5715000" cy="43755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492" y="3429000"/>
            <a:ext cx="3463788" cy="2993136"/>
          </a:xfrm>
          <a:prstGeom prst="rect">
            <a:avLst/>
          </a:prstGeom>
        </p:spPr>
      </p:pic>
    </p:spTree>
    <p:extLst>
      <p:ext uri="{BB962C8B-B14F-4D97-AF65-F5344CB8AC3E}">
        <p14:creationId xmlns:p14="http://schemas.microsoft.com/office/powerpoint/2010/main" val="37068074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32238"/>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14, 2015</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err="1">
                <a:latin typeface="Tahoma" panose="020B0604030504040204" pitchFamily="34" charset="0"/>
                <a:ea typeface="Tahoma" panose="020B0604030504040204" pitchFamily="34" charset="0"/>
                <a:cs typeface="Tahoma" panose="020B0604030504040204" pitchFamily="34" charset="0"/>
              </a:rPr>
              <a:t>OpenCon</a:t>
            </a:r>
            <a:r>
              <a:rPr lang="en-US" sz="3200" b="1" dirty="0">
                <a:latin typeface="Tahoma" panose="020B0604030504040204" pitchFamily="34" charset="0"/>
                <a:ea typeface="Tahoma" panose="020B0604030504040204" pitchFamily="34" charset="0"/>
                <a:cs typeface="Tahoma" panose="020B0604030504040204" pitchFamily="34" charset="0"/>
              </a:rPr>
              <a:t> 2015 Brussels</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http://www.opencon2015.org</a:t>
            </a:r>
            <a:r>
              <a:rPr lang="en-US" sz="20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3"/>
              </a:rPr>
              <a:t>http://www.opencon2015.org/live?splash=1</a:t>
            </a:r>
            <a:r>
              <a:rPr lang="en-US" sz="2000" b="1" u="sng" dirty="0">
                <a:latin typeface="Tahoma" panose="020B0604030504040204" pitchFamily="34" charset="0"/>
                <a:ea typeface="Tahoma" panose="020B0604030504040204" pitchFamily="34" charset="0"/>
                <a:cs typeface="Tahoma" panose="020B0604030504040204" pitchFamily="34" charset="0"/>
              </a:rPr>
              <a:t/>
            </a:r>
            <a:br>
              <a:rPr lang="en-US" sz="2000" b="1" u="sng"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http://www.opencon2015.org/</a:t>
            </a:r>
            <a:r>
              <a:rPr lang="en-US" sz="2000" b="1" u="sng"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1"/>
          <p:cNvPicPr>
            <a:picLocks noChangeAspect="1" noChangeArrowheads="1"/>
          </p:cNvPicPr>
          <p:nvPr/>
        </p:nvPicPr>
        <p:blipFill>
          <a:blip r:embed="rId4">
            <a:extLst>
              <a:ext uri="{28A0092B-C50C-407E-A947-70E740481C1C}">
                <a14:useLocalDpi xmlns:a14="http://schemas.microsoft.com/office/drawing/2010/main" val="0"/>
              </a:ext>
            </a:extLst>
          </a:blip>
          <a:srcRect l="17200" t="19119" r="13228" b="8093"/>
          <a:stretch>
            <a:fillRect/>
          </a:stretch>
        </p:blipFill>
        <p:spPr bwMode="auto">
          <a:xfrm>
            <a:off x="2743200" y="2837792"/>
            <a:ext cx="7162800" cy="399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4122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1674795" y="658967"/>
            <a:ext cx="8316227" cy="2052758"/>
          </a:xfrm>
        </p:spPr>
        <p:txBody>
          <a:bodyPr/>
          <a:lstStyle/>
          <a:p>
            <a:r>
              <a:rPr lang="en-US" sz="3600" b="1" dirty="0" smtClean="0">
                <a:solidFill>
                  <a:srgbClr val="FF0000"/>
                </a:solidFill>
                <a:latin typeface="Tahoma" pitchFamily="34" charset="0"/>
                <a:cs typeface="Tahoma" pitchFamily="34" charset="0"/>
              </a:rPr>
              <a:t>Short </a:t>
            </a:r>
            <a:r>
              <a:rPr lang="en-US" sz="3600" b="1" dirty="0">
                <a:solidFill>
                  <a:srgbClr val="FF0000"/>
                </a:solidFill>
                <a:latin typeface="Tahoma" pitchFamily="34" charset="0"/>
                <a:cs typeface="Tahoma" pitchFamily="34" charset="0"/>
              </a:rPr>
              <a:t>Video Anchors </a:t>
            </a:r>
            <a:r>
              <a:rPr lang="en-US" sz="2400" b="1" dirty="0">
                <a:latin typeface="Tahoma" pitchFamily="34" charset="0"/>
                <a:cs typeface="Tahoma" pitchFamily="34" charset="0"/>
              </a:rPr>
              <a:t/>
            </a:r>
            <a:br>
              <a:rPr lang="en-US" sz="2400" b="1" dirty="0">
                <a:latin typeface="Tahoma" pitchFamily="34" charset="0"/>
                <a:cs typeface="Tahoma" pitchFamily="34" charset="0"/>
              </a:rPr>
            </a:br>
            <a:r>
              <a:rPr lang="en-US" sz="2100" b="1" dirty="0">
                <a:latin typeface="Tahoma" pitchFamily="34" charset="0"/>
                <a:cs typeface="Tahoma" pitchFamily="34" charset="0"/>
              </a:rPr>
              <a:t>(e.g., </a:t>
            </a:r>
            <a:r>
              <a:rPr lang="en-US" sz="2100" b="1" dirty="0" err="1">
                <a:solidFill>
                  <a:srgbClr val="FF0000"/>
                </a:solidFill>
                <a:latin typeface="Tahoma" pitchFamily="34" charset="0"/>
                <a:cs typeface="Tahoma" pitchFamily="34" charset="0"/>
              </a:rPr>
              <a:t>TubeChop</a:t>
            </a:r>
            <a:r>
              <a:rPr lang="en-US" sz="2100" b="1" dirty="0">
                <a:latin typeface="Tahoma" pitchFamily="34" charset="0"/>
                <a:cs typeface="Tahoma" pitchFamily="34" charset="0"/>
              </a:rPr>
              <a:t> of V-PORTAL: Video Primers in an Online Repository of e-Teaching and </a:t>
            </a:r>
            <a:r>
              <a:rPr lang="en-US" sz="2100" b="1" dirty="0" smtClean="0">
                <a:latin typeface="Tahoma" pitchFamily="34" charset="0"/>
                <a:cs typeface="Tahoma" pitchFamily="34" charset="0"/>
              </a:rPr>
              <a:t>Learning</a:t>
            </a:r>
            <a:r>
              <a:rPr lang="en-US" sz="2100" b="1" dirty="0">
                <a:latin typeface="Tahoma" pitchFamily="34" charset="0"/>
                <a:cs typeface="Tahoma" pitchFamily="34" charset="0"/>
              </a:rPr>
              <a:t>)</a:t>
            </a:r>
            <a:r>
              <a:rPr lang="en-US" sz="1800" b="1" dirty="0">
                <a:latin typeface="Tahoma" pitchFamily="34" charset="0"/>
                <a:cs typeface="Tahoma" pitchFamily="34" charset="0"/>
              </a:rPr>
              <a:t/>
            </a:r>
            <a:br>
              <a:rPr lang="en-US" sz="1800" b="1" dirty="0">
                <a:latin typeface="Tahoma" pitchFamily="34" charset="0"/>
                <a:cs typeface="Tahoma" pitchFamily="34" charset="0"/>
              </a:rPr>
            </a:br>
            <a:r>
              <a:rPr lang="en-US" sz="1800" b="1" dirty="0">
                <a:latin typeface="Tahoma" pitchFamily="34" charset="0"/>
                <a:cs typeface="Tahoma" pitchFamily="34" charset="0"/>
              </a:rPr>
              <a:t> </a:t>
            </a:r>
            <a:r>
              <a:rPr lang="en-US" sz="1800" b="1" dirty="0">
                <a:latin typeface="Tahoma" pitchFamily="34" charset="0"/>
                <a:cs typeface="Tahoma" pitchFamily="34" charset="0"/>
                <a:hlinkClick r:id="rId2"/>
              </a:rPr>
              <a:t>http://www.tubechop.com/watch/378752</a:t>
            </a:r>
            <a:r>
              <a:rPr lang="en-US" sz="1800" b="1" dirty="0">
                <a:latin typeface="Tahoma" pitchFamily="34" charset="0"/>
                <a:cs typeface="Tahoma" pitchFamily="34" charset="0"/>
              </a:rPr>
              <a:t> </a:t>
            </a:r>
          </a:p>
        </p:txBody>
      </p:sp>
      <p:pic>
        <p:nvPicPr>
          <p:cNvPr id="218115" name="Picture 2"/>
          <p:cNvPicPr>
            <a:picLocks noChangeAspect="1" noChangeArrowheads="1"/>
          </p:cNvPicPr>
          <p:nvPr/>
        </p:nvPicPr>
        <p:blipFill rotWithShape="1">
          <a:blip r:embed="rId3" cstate="print"/>
          <a:srcRect l="20952" t="22352" r="24328" b="15632"/>
          <a:stretch/>
        </p:blipFill>
        <p:spPr bwMode="auto">
          <a:xfrm>
            <a:off x="2643602" y="2711725"/>
            <a:ext cx="5980633" cy="4115072"/>
          </a:xfrm>
          <a:prstGeom prst="rect">
            <a:avLst/>
          </a:prstGeom>
          <a:noFill/>
          <a:ln w="9525">
            <a:noFill/>
            <a:miter lim="800000"/>
            <a:headEnd/>
            <a:tailEnd/>
          </a:ln>
        </p:spPr>
      </p:pic>
    </p:spTree>
    <p:extLst>
      <p:ext uri="{BB962C8B-B14F-4D97-AF65-F5344CB8AC3E}">
        <p14:creationId xmlns:p14="http://schemas.microsoft.com/office/powerpoint/2010/main" val="3386111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Will Video Kill the </a:t>
            </a:r>
            <a:r>
              <a:rPr lang="en-US" sz="3200" b="1" dirty="0" smtClean="0">
                <a:latin typeface="Tahoma" panose="020B0604030504040204" pitchFamily="34" charset="0"/>
                <a:ea typeface="Tahoma" panose="020B0604030504040204" pitchFamily="34" charset="0"/>
                <a:cs typeface="Tahoma" panose="020B0604030504040204" pitchFamily="34" charset="0"/>
              </a:rPr>
              <a:t>LMS?</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Josh </a:t>
            </a:r>
            <a:r>
              <a:rPr lang="en-US" sz="2400" b="1" dirty="0" err="1">
                <a:latin typeface="Tahoma" panose="020B0604030504040204" pitchFamily="34" charset="0"/>
                <a:ea typeface="Tahoma" panose="020B0604030504040204" pitchFamily="34" charset="0"/>
                <a:cs typeface="Tahoma" panose="020B0604030504040204" pitchFamily="34" charset="0"/>
              </a:rPr>
              <a:t>Bersin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CLO</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200" b="1" dirty="0">
                <a:latin typeface="Tahoma" panose="020B0604030504040204" pitchFamily="34" charset="0"/>
                <a:ea typeface="Tahoma" panose="020B0604030504040204" pitchFamily="34" charset="0"/>
                <a:cs typeface="Tahoma" panose="020B0604030504040204" pitchFamily="34" charset="0"/>
                <a:hlinkClick r:id="rId2"/>
              </a:rPr>
              <a:t>www.clomedia.com/articles/6720-will-video-based-learning-kill-the-lms</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1700994" y="2543944"/>
            <a:ext cx="9097145" cy="2562312"/>
          </a:xfrm>
        </p:spPr>
        <p:txBody>
          <a:bodyPr>
            <a:normAutofit/>
          </a:bodyPr>
          <a:lstStyle/>
          <a:p>
            <a:pPr marL="0" indent="0">
              <a:buNone/>
            </a:pPr>
            <a:r>
              <a:rPr lang="en-US" sz="2600" b="1" dirty="0">
                <a:latin typeface="Tahoma" panose="020B0604030504040204" pitchFamily="34" charset="0"/>
                <a:ea typeface="Tahoma" panose="020B0604030504040204" pitchFamily="34" charset="0"/>
                <a:cs typeface="Tahoma" panose="020B0604030504040204" pitchFamily="34" charset="0"/>
              </a:rPr>
              <a:t>YouTube statistics show more than a billion people regularly watch video, and the number of hours spent watching video rose 60 percent in the last year alone. More than 2 billion people have video-enabled smartphones, and video now makes up 64 percent of Internet traffic on mobile phones.</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598" y="4995775"/>
            <a:ext cx="3325402" cy="1862225"/>
          </a:xfrm>
          <a:prstGeom prst="rect">
            <a:avLst/>
          </a:prstGeom>
        </p:spPr>
      </p:pic>
    </p:spTree>
    <p:extLst>
      <p:ext uri="{BB962C8B-B14F-4D97-AF65-F5344CB8AC3E}">
        <p14:creationId xmlns:p14="http://schemas.microsoft.com/office/powerpoint/2010/main" val="22783759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a:xfrm>
            <a:off x="2209800" y="274638"/>
            <a:ext cx="7924800" cy="1935162"/>
          </a:xfrm>
        </p:spPr>
        <p:txBody>
          <a:bodyPr/>
          <a:lstStyle/>
          <a:p>
            <a:r>
              <a:rPr lang="en-US" sz="4000">
                <a:solidFill>
                  <a:srgbClr val="FF0000"/>
                </a:solidFill>
                <a:latin typeface="Tahoma" panose="020B0604030504040204" pitchFamily="34" charset="0"/>
                <a:cs typeface="Tahoma" panose="020B0604030504040204" pitchFamily="34" charset="0"/>
              </a:rPr>
              <a:t>February 22, 2013 </a:t>
            </a:r>
            <a:r>
              <a:rPr lang="en-US" sz="3200">
                <a:latin typeface="Tahoma" panose="020B0604030504040204" pitchFamily="34" charset="0"/>
                <a:cs typeface="Tahoma" panose="020B0604030504040204" pitchFamily="34" charset="0"/>
              </a:rPr>
              <a:t/>
            </a:r>
            <a:br>
              <a:rPr lang="en-US" sz="3200">
                <a:latin typeface="Tahoma" panose="020B0604030504040204" pitchFamily="34" charset="0"/>
                <a:cs typeface="Tahoma" panose="020B0604030504040204" pitchFamily="34" charset="0"/>
              </a:rPr>
            </a:br>
            <a:r>
              <a:rPr lang="en-US" sz="3200">
                <a:latin typeface="Tahoma" panose="020B0604030504040204" pitchFamily="34" charset="0"/>
                <a:cs typeface="Tahoma" panose="020B0604030504040204" pitchFamily="34" charset="0"/>
              </a:rPr>
              <a:t>NASA's spacey Google+ Hangout shows off zero-G antics – and cats!</a:t>
            </a:r>
            <a:r>
              <a:rPr lang="en-US" smtClean="0">
                <a:latin typeface="Tahoma" panose="020B0604030504040204" pitchFamily="34" charset="0"/>
                <a:cs typeface="Tahoma" panose="020B0604030504040204" pitchFamily="34" charset="0"/>
              </a:rPr>
              <a:t/>
            </a:r>
            <a:br>
              <a:rPr lang="en-US" smtClean="0">
                <a:latin typeface="Tahoma" panose="020B0604030504040204" pitchFamily="34" charset="0"/>
                <a:cs typeface="Tahoma" panose="020B0604030504040204" pitchFamily="34" charset="0"/>
              </a:rPr>
            </a:br>
            <a:r>
              <a:rPr lang="en-US" sz="800">
                <a:latin typeface="Tahoma" panose="020B0604030504040204" pitchFamily="34" charset="0"/>
                <a:cs typeface="Tahoma" panose="020B0604030504040204" pitchFamily="34" charset="0"/>
                <a:hlinkClick r:id="rId2"/>
              </a:rPr>
              <a:t>http://cosmiclog.nbcnews.com/_news/2013/02/22/17057588-nasas-spacey-google-hangout-shows-off-zero-g-antics-and-cats?lite</a:t>
            </a:r>
            <a:r>
              <a:rPr lang="en-US" sz="800">
                <a:latin typeface="Tahoma" panose="020B0604030504040204" pitchFamily="34" charset="0"/>
                <a:cs typeface="Tahoma" panose="020B0604030504040204" pitchFamily="34" charset="0"/>
              </a:rPr>
              <a:t> </a:t>
            </a:r>
          </a:p>
        </p:txBody>
      </p:sp>
      <p:pic>
        <p:nvPicPr>
          <p:cNvPr id="277507" name="Picture 2" descr="http://m.static.newsvine.com/servista/imagesizer?file=boyle74463BE9-3C73-496A-52E8-FA87D8F314E5.jpg&amp;width=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301"/>
            <a:ext cx="65532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103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II: Lessons Learned…</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169200" y="1591200"/>
            <a:ext cx="5778000" cy="4333500"/>
          </a:xfrm>
          <a:prstGeom prst="rect">
            <a:avLst/>
          </a:prstGeom>
        </p:spPr>
      </p:pic>
      <p:pic>
        <p:nvPicPr>
          <p:cNvPr id="6" name="Picture 5"/>
          <p:cNvPicPr>
            <a:picLocks noChangeAspect="1"/>
          </p:cNvPicPr>
          <p:nvPr/>
        </p:nvPicPr>
        <p:blipFill>
          <a:blip r:embed="rId3"/>
          <a:stretch>
            <a:fillRect/>
          </a:stretch>
        </p:blipFill>
        <p:spPr>
          <a:xfrm>
            <a:off x="5469555" y="1591200"/>
            <a:ext cx="6722445" cy="4407300"/>
          </a:xfrm>
          <a:prstGeom prst="rect">
            <a:avLst/>
          </a:prstGeom>
        </p:spPr>
      </p:pic>
    </p:spTree>
    <p:extLst>
      <p:ext uri="{BB962C8B-B14F-4D97-AF65-F5344CB8AC3E}">
        <p14:creationId xmlns:p14="http://schemas.microsoft.com/office/powerpoint/2010/main" val="229337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8"/>
          <p:cNvSpPr>
            <a:spLocks noGrp="1" noChangeArrowheads="1"/>
          </p:cNvSpPr>
          <p:nvPr>
            <p:ph type="title"/>
          </p:nvPr>
        </p:nvSpPr>
        <p:spPr>
          <a:xfrm>
            <a:off x="1752600" y="381000"/>
            <a:ext cx="8610600" cy="1600200"/>
          </a:xfrm>
        </p:spPr>
        <p:txBody>
          <a:bodyPr/>
          <a:lstStyle/>
          <a:p>
            <a:r>
              <a:rPr lang="en-US" sz="3200" b="1" dirty="0" smtClean="0">
                <a:solidFill>
                  <a:srgbClr val="FF0000"/>
                </a:solidFill>
                <a:latin typeface="Tahoma" pitchFamily="34" charset="0"/>
                <a:cs typeface="Tahoma" pitchFamily="34" charset="0"/>
              </a:rPr>
              <a:t>Lesson #1. Combining </a:t>
            </a:r>
            <a:r>
              <a:rPr lang="en-US" sz="3200" b="1" dirty="0">
                <a:solidFill>
                  <a:srgbClr val="FF0000"/>
                </a:solidFill>
                <a:latin typeface="Tahoma" pitchFamily="34" charset="0"/>
                <a:cs typeface="Tahoma" pitchFamily="34" charset="0"/>
              </a:rPr>
              <a:t>Asynchronous and Synchronous </a:t>
            </a:r>
            <a:r>
              <a:rPr lang="en-US" sz="3200" b="1" dirty="0" smtClean="0">
                <a:solidFill>
                  <a:srgbClr val="FF0000"/>
                </a:solidFill>
                <a:latin typeface="Tahoma" pitchFamily="34" charset="0"/>
                <a:cs typeface="Tahoma" pitchFamily="34" charset="0"/>
              </a:rPr>
              <a:t>Events </a:t>
            </a:r>
            <a:br>
              <a:rPr lang="en-US" sz="3200" b="1" dirty="0" smtClean="0">
                <a:solidFill>
                  <a:srgbClr val="FF0000"/>
                </a:solidFill>
                <a:latin typeface="Tahoma" pitchFamily="34" charset="0"/>
                <a:cs typeface="Tahoma" pitchFamily="34" charset="0"/>
              </a:rPr>
            </a:br>
            <a:r>
              <a:rPr lang="en-US" sz="3200" b="1" dirty="0" smtClean="0">
                <a:solidFill>
                  <a:schemeClr val="tx1"/>
                </a:solidFill>
                <a:latin typeface="Tahoma" pitchFamily="34" charset="0"/>
                <a:cs typeface="Tahoma" pitchFamily="34" charset="0"/>
              </a:rPr>
              <a:t>(e.g., guest was David Merrill, 2007)</a:t>
            </a:r>
            <a:endParaRPr lang="en-US" sz="3200" b="1" dirty="0">
              <a:solidFill>
                <a:schemeClr val="tx1"/>
              </a:solidFill>
              <a:latin typeface="Tahoma" pitchFamily="34" charset="0"/>
            </a:endParaRPr>
          </a:p>
        </p:txBody>
      </p:sp>
      <p:pic>
        <p:nvPicPr>
          <p:cNvPr id="230403" name="Picture 3"/>
          <p:cNvPicPr>
            <a:picLocks noChangeAspect="1" noChangeArrowheads="1"/>
          </p:cNvPicPr>
          <p:nvPr/>
        </p:nvPicPr>
        <p:blipFill>
          <a:blip r:embed="rId2">
            <a:extLst>
              <a:ext uri="{28A0092B-C50C-407E-A947-70E740481C1C}">
                <a14:useLocalDpi xmlns:a14="http://schemas.microsoft.com/office/drawing/2010/main" val="0"/>
              </a:ext>
            </a:extLst>
          </a:blip>
          <a:srcRect t="8337" r="45215"/>
          <a:stretch>
            <a:fillRect/>
          </a:stretch>
        </p:blipFill>
        <p:spPr bwMode="auto">
          <a:xfrm>
            <a:off x="1339412" y="2340528"/>
            <a:ext cx="3765046" cy="451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l="634" b="18195"/>
          <a:stretch/>
        </p:blipFill>
        <p:spPr bwMode="auto">
          <a:xfrm>
            <a:off x="5444455" y="2493166"/>
            <a:ext cx="6655265" cy="436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217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5"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6" name="Rectangle 4"/>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7" name="Rectangle 5"/>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8" name="Rectangle 6"/>
          <p:cNvSpPr>
            <a:spLocks noChangeArrowheads="1"/>
          </p:cNvSpPr>
          <p:nvPr/>
        </p:nvSpPr>
        <p:spPr bwMode="auto">
          <a:xfrm>
            <a:off x="1892303" y="276225"/>
            <a:ext cx="6337300" cy="515938"/>
          </a:xfrm>
          <a:prstGeom prst="rect">
            <a:avLst/>
          </a:prstGeom>
          <a:noFill/>
          <a:ln w="12700">
            <a:noFill/>
            <a:miter lim="800000"/>
            <a:headEnd/>
            <a:tailEnd/>
          </a:ln>
        </p:spPr>
        <p:txBody>
          <a:bodyPr lIns="90488" tIns="44450" rIns="90488" bIns="44450">
            <a:spAutoFit/>
          </a:bodyPr>
          <a:lstStyle/>
          <a:p>
            <a:pPr eaLnBrk="0" fontAlgn="base" hangingPunct="0">
              <a:spcBef>
                <a:spcPct val="0"/>
              </a:spcBef>
              <a:spcAft>
                <a:spcPct val="0"/>
              </a:spcAft>
              <a:defRPr/>
            </a:pPr>
            <a:endParaRPr lang="en-US" sz="2800" b="1">
              <a:solidFill>
                <a:srgbClr val="000000"/>
              </a:solidFill>
              <a:latin typeface="Arial" panose="020B0604020202020204" pitchFamily="34" charset="0"/>
            </a:endParaRPr>
          </a:p>
        </p:txBody>
      </p:sp>
      <p:sp>
        <p:nvSpPr>
          <p:cNvPr id="3079" name="Rectangle 7"/>
          <p:cNvSpPr>
            <a:spLocks noChangeArrowheads="1"/>
          </p:cNvSpPr>
          <p:nvPr/>
        </p:nvSpPr>
        <p:spPr bwMode="auto">
          <a:xfrm>
            <a:off x="2346391" y="2713139"/>
            <a:ext cx="184151" cy="57943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pic>
        <p:nvPicPr>
          <p:cNvPr id="162824" name="Picture 8" descr="INST_C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232" y="1993533"/>
            <a:ext cx="4495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9"/>
          <p:cNvSpPr>
            <a:spLocks noGrp="1" noChangeArrowheads="1"/>
          </p:cNvSpPr>
          <p:nvPr>
            <p:ph type="title"/>
          </p:nvPr>
        </p:nvSpPr>
        <p:spPr>
          <a:xfrm>
            <a:off x="1534887" y="304901"/>
            <a:ext cx="9633856" cy="1630363"/>
          </a:xfrm>
        </p:spPr>
        <p:txBody>
          <a:bodyPr/>
          <a:lstStyle/>
          <a:p>
            <a:r>
              <a:rPr lang="en-US" sz="4000" b="1" dirty="0" smtClean="0">
                <a:latin typeface="Tahoma" panose="020B0604030504040204" pitchFamily="34" charset="0"/>
                <a:cs typeface="Tahoma" panose="020B0604030504040204" pitchFamily="34" charset="0"/>
              </a:rPr>
              <a:t>Synchronous + Asynchronous </a:t>
            </a:r>
            <a:br>
              <a:rPr lang="en-US" sz="4000" b="1" dirty="0" smtClean="0">
                <a:latin typeface="Tahoma" panose="020B0604030504040204" pitchFamily="34" charset="0"/>
                <a:cs typeface="Tahoma" panose="020B0604030504040204" pitchFamily="34" charset="0"/>
              </a:rPr>
            </a:br>
            <a:r>
              <a:rPr lang="en-US" sz="2800" b="1" dirty="0" smtClean="0">
                <a:latin typeface="Tahoma" panose="020B0604030504040204" pitchFamily="34" charset="0"/>
                <a:cs typeface="Tahoma" panose="020B0604030504040204" pitchFamily="34" charset="0"/>
              </a:rPr>
              <a:t>(e.g., Elliot </a:t>
            </a:r>
            <a:r>
              <a:rPr lang="en-US" sz="2800" b="1" dirty="0" err="1" smtClean="0">
                <a:latin typeface="Tahoma" panose="020B0604030504040204" pitchFamily="34" charset="0"/>
                <a:cs typeface="Tahoma" panose="020B0604030504040204" pitchFamily="34" charset="0"/>
              </a:rPr>
              <a:t>Soloway</a:t>
            </a:r>
            <a:r>
              <a:rPr lang="en-US" sz="2800" b="1" dirty="0" smtClean="0">
                <a:latin typeface="Tahoma" panose="020B0604030504040204" pitchFamily="34" charset="0"/>
                <a:cs typeface="Tahoma" panose="020B0604030504040204" pitchFamily="34" charset="0"/>
              </a:rPr>
              <a:t> and David Palumbo, 1995)</a:t>
            </a:r>
            <a:endParaRPr lang="en-US" sz="2800" b="1" dirty="0">
              <a:latin typeface="Tahoma" panose="020B0604030504040204" pitchFamily="34" charset="0"/>
              <a:cs typeface="Tahoma" panose="020B0604030504040204" pitchFamily="34" charset="0"/>
            </a:endParaRPr>
          </a:p>
        </p:txBody>
      </p:sp>
      <p:pic>
        <p:nvPicPr>
          <p:cNvPr id="162826" name="Picture 10" descr="W. W. Wright Education Building">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06185" y="1963740"/>
            <a:ext cx="4267200" cy="3481388"/>
          </a:xfrm>
        </p:spPr>
      </p:pic>
      <p:pic>
        <p:nvPicPr>
          <p:cNvPr id="2" name="Picture 1"/>
          <p:cNvPicPr>
            <a:picLocks noChangeAspect="1"/>
          </p:cNvPicPr>
          <p:nvPr/>
        </p:nvPicPr>
        <p:blipFill>
          <a:blip r:embed="rId6"/>
          <a:stretch>
            <a:fillRect/>
          </a:stretch>
        </p:blipFill>
        <p:spPr>
          <a:xfrm>
            <a:off x="9576881" y="4245076"/>
            <a:ext cx="2251443" cy="2541951"/>
          </a:xfrm>
          <a:prstGeom prst="rect">
            <a:avLst/>
          </a:prstGeom>
        </p:spPr>
      </p:pic>
      <p:pic>
        <p:nvPicPr>
          <p:cNvPr id="3" name="Picture 2"/>
          <p:cNvPicPr>
            <a:picLocks noChangeAspect="1"/>
          </p:cNvPicPr>
          <p:nvPr/>
        </p:nvPicPr>
        <p:blipFill>
          <a:blip r:embed="rId7"/>
          <a:stretch>
            <a:fillRect/>
          </a:stretch>
        </p:blipFill>
        <p:spPr>
          <a:xfrm>
            <a:off x="9533337" y="1963840"/>
            <a:ext cx="2251443" cy="2251443"/>
          </a:xfrm>
          <a:prstGeom prst="rect">
            <a:avLst/>
          </a:prstGeom>
        </p:spPr>
      </p:pic>
      <p:pic>
        <p:nvPicPr>
          <p:cNvPr id="4" name="Picture 3"/>
          <p:cNvPicPr>
            <a:picLocks noChangeAspect="1"/>
          </p:cNvPicPr>
          <p:nvPr/>
        </p:nvPicPr>
        <p:blipFill>
          <a:blip r:embed="rId8"/>
          <a:stretch>
            <a:fillRect/>
          </a:stretch>
        </p:blipFill>
        <p:spPr>
          <a:xfrm>
            <a:off x="12268409" y="1120082"/>
            <a:ext cx="750907" cy="701605"/>
          </a:xfrm>
          <a:prstGeom prst="rect">
            <a:avLst/>
          </a:prstGeom>
        </p:spPr>
      </p:pic>
    </p:spTree>
    <p:extLst>
      <p:ext uri="{BB962C8B-B14F-4D97-AF65-F5344CB8AC3E}">
        <p14:creationId xmlns:p14="http://schemas.microsoft.com/office/powerpoint/2010/main" val="339553990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39" y="328773"/>
            <a:ext cx="8503749" cy="1794293"/>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2016</a:t>
            </a:r>
            <a:r>
              <a:rPr lang="en-US" sz="900" dirty="0"/>
              <a:t/>
            </a:r>
            <a:br>
              <a:rPr lang="en-US" sz="900" dirty="0"/>
            </a:br>
            <a:r>
              <a:rPr lang="en-US" sz="3400" b="1" dirty="0">
                <a:latin typeface="Tahoma" panose="020B0604030504040204" pitchFamily="34" charset="0"/>
                <a:cs typeface="Tahoma" panose="020B0604030504040204" pitchFamily="34" charset="0"/>
              </a:rPr>
              <a:t>Synchronous + Asynchronous </a:t>
            </a:r>
            <a:r>
              <a:rPr lang="en-US" sz="2400" b="1" dirty="0" smtClean="0">
                <a:latin typeface="Tahoma" panose="020B0604030504040204" pitchFamily="34" charset="0"/>
                <a:cs typeface="Tahoma" panose="020B0604030504040204" pitchFamily="34" charset="0"/>
              </a:rPr>
              <a:t/>
            </a:r>
            <a:br>
              <a:rPr lang="en-US" sz="2400" b="1" dirty="0" smtClean="0">
                <a:latin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Jennifer </a:t>
            </a:r>
            <a:r>
              <a:rPr lang="en-US" sz="2400" b="1" dirty="0">
                <a:latin typeface="Tahoma" panose="020B0604030504040204" pitchFamily="34" charset="0"/>
                <a:ea typeface="Tahoma" panose="020B0604030504040204" pitchFamily="34" charset="0"/>
                <a:cs typeface="Tahoma" panose="020B0604030504040204" pitchFamily="34" charset="0"/>
              </a:rPr>
              <a:t>Maddrell, </a:t>
            </a:r>
            <a:r>
              <a:rPr lang="en-US" sz="2400" b="1" dirty="0" smtClean="0">
                <a:latin typeface="Tahoma" panose="020B0604030504040204" pitchFamily="34" charset="0"/>
                <a:ea typeface="Tahoma" panose="020B0604030504040204" pitchFamily="34" charset="0"/>
                <a:cs typeface="Tahoma" panose="020B0604030504040204" pitchFamily="34" charset="0"/>
              </a:rPr>
              <a:t>R678 (Zoom)</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1266" name="Picture 1" descr="image006"/>
          <p:cNvPicPr>
            <a:picLocks noChangeAspect="1" noChangeArrowheads="1"/>
          </p:cNvPicPr>
          <p:nvPr/>
        </p:nvPicPr>
        <p:blipFill rotWithShape="1">
          <a:blip r:embed="rId2">
            <a:extLst>
              <a:ext uri="{28A0092B-C50C-407E-A947-70E740481C1C}">
                <a14:useLocalDpi xmlns:a14="http://schemas.microsoft.com/office/drawing/2010/main" val="0"/>
              </a:ext>
            </a:extLst>
          </a:blip>
          <a:srcRect b="10005"/>
          <a:stretch/>
        </p:blipFill>
        <p:spPr bwMode="auto">
          <a:xfrm>
            <a:off x="2286000" y="2123067"/>
            <a:ext cx="7071360" cy="4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920" y="2209426"/>
            <a:ext cx="8229600" cy="46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18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#2. If Plan, No Instructor Required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3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Guest Session Run by Assistant)</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2224507" y="1956065"/>
            <a:ext cx="7505124" cy="4810978"/>
          </a:xfrm>
          <a:prstGeom prst="rect">
            <a:avLst/>
          </a:prstGeom>
        </p:spPr>
      </p:pic>
    </p:spTree>
    <p:extLst>
      <p:ext uri="{BB962C8B-B14F-4D97-AF65-F5344CB8AC3E}">
        <p14:creationId xmlns:p14="http://schemas.microsoft.com/office/powerpoint/2010/main" val="853626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 t="2677" r="13057" b="5011"/>
          <a:stretch/>
        </p:blipFill>
        <p:spPr bwMode="auto">
          <a:xfrm>
            <a:off x="2385860" y="2219100"/>
            <a:ext cx="7603200" cy="46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38400" y="623700"/>
            <a:ext cx="10363200" cy="1104900"/>
          </a:xfrm>
        </p:spPr>
        <p:txBody>
          <a:bodyPr/>
          <a:lstStyle/>
          <a:p>
            <a: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#3. Test the System </a:t>
            </a:r>
            <a:b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dirty="0" smtClean="0">
                <a:solidFill>
                  <a:schemeClr val="tx1"/>
                </a:solidFill>
                <a:latin typeface="Tahoma" panose="020B0604030504040204" pitchFamily="34" charset="0"/>
                <a:ea typeface="Tahoma" panose="020B0604030504040204" pitchFamily="34" charset="0"/>
                <a:cs typeface="Tahoma" panose="020B0604030504040204" pitchFamily="34" charset="0"/>
              </a:rPr>
              <a:t>(e.g., Guest No Video)</a:t>
            </a:r>
            <a:endParaRPr lang="en-US" sz="4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1" descr="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2" y="2192171"/>
            <a:ext cx="8676408" cy="466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0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455" y="752994"/>
            <a:ext cx="8419193" cy="1646237"/>
          </a:xfrm>
        </p:spPr>
        <p:txBody>
          <a:bodyPr>
            <a:normAutofit fontScale="90000"/>
          </a:bodyPr>
          <a:lstStyle/>
          <a:p>
            <a:pPr>
              <a:defRPr/>
            </a:pPr>
            <a:r>
              <a:rPr lang="en-US" altLang="en-US" b="1" dirty="0" smtClean="0">
                <a:solidFill>
                  <a:srgbClr val="FF0000"/>
                </a:solidFill>
                <a:latin typeface="Tahoma" pitchFamily="34" charset="0"/>
                <a:ea typeface="Tahoma" panose="020B0604030504040204" pitchFamily="34" charset="0"/>
                <a:cs typeface="Tahoma" panose="020B0604030504040204" pitchFamily="34" charset="0"/>
              </a:rPr>
              <a:t>May 2015</a:t>
            </a:r>
            <a:r>
              <a:rPr lang="en-US" altLang="en-US" sz="3200" b="1" dirty="0" smtClean="0">
                <a:latin typeface="Tahoma" pitchFamily="34" charset="0"/>
                <a:ea typeface="Tahoma" panose="020B0604030504040204" pitchFamily="34" charset="0"/>
                <a:cs typeface="Tahoma" panose="020B0604030504040204" pitchFamily="34" charset="0"/>
              </a:rPr>
              <a:t/>
            </a:r>
            <a:br>
              <a:rPr lang="en-US" altLang="en-US" sz="3200" b="1" dirty="0" smtClean="0">
                <a:latin typeface="Tahoma"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Sync </a:t>
            </a:r>
            <a:r>
              <a:rPr lang="en-US" sz="3200" b="1" dirty="0" smtClean="0">
                <a:latin typeface="Tahoma" panose="020B0604030504040204" pitchFamily="34" charset="0"/>
                <a:ea typeface="Tahoma" panose="020B0604030504040204" pitchFamily="34" charset="0"/>
                <a:cs typeface="Tahoma" panose="020B0604030504040204" pitchFamily="34" charset="0"/>
              </a:rPr>
              <a:t>Presentation and Chat in </a:t>
            </a:r>
            <a:r>
              <a:rPr lang="en-US" sz="3200" b="1" dirty="0">
                <a:latin typeface="Tahoma" panose="020B0604030504040204" pitchFamily="34" charset="0"/>
                <a:ea typeface="Tahoma" panose="020B0604030504040204" pitchFamily="34" charset="0"/>
                <a:cs typeface="Tahoma" panose="020B0604030504040204" pitchFamily="34" charset="0"/>
              </a:rPr>
              <a:t>Adobe </a:t>
            </a:r>
            <a:r>
              <a:rPr lang="en-US" sz="3200" b="1" dirty="0" smtClean="0">
                <a:latin typeface="Tahoma" panose="020B0604030504040204" pitchFamily="34" charset="0"/>
                <a:ea typeface="Tahoma" panose="020B0604030504040204" pitchFamily="34" charset="0"/>
                <a:cs typeface="Tahoma" panose="020B0604030504040204" pitchFamily="34" charset="0"/>
              </a:rPr>
              <a:t>Connect (from hotel room)</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hlinkClick r:id="rId2"/>
              </a:rPr>
              <a:t>https</a:t>
            </a:r>
            <a:r>
              <a:rPr lang="en-US" sz="2000" b="1" dirty="0">
                <a:latin typeface="Tahoma" panose="020B0604030504040204" pitchFamily="34" charset="0"/>
                <a:ea typeface="Tahoma" panose="020B0604030504040204" pitchFamily="34" charset="0"/>
                <a:cs typeface="Tahoma" panose="020B0604030504040204" pitchFamily="34" charset="0"/>
                <a:hlinkClick r:id="rId2"/>
              </a:rPr>
              <a:t>://connect.iu.edu/p259wpiabg9/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577" r="33078"/>
          <a:stretch/>
        </p:blipFill>
        <p:spPr bwMode="auto">
          <a:xfrm>
            <a:off x="3238473" y="2727385"/>
            <a:ext cx="6137708" cy="40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9316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000" y="465300"/>
            <a:ext cx="10363200" cy="1104900"/>
          </a:xfrm>
        </p:spPr>
        <p:txBody>
          <a:bodyPr/>
          <a:lstStyle/>
          <a:p>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#4. Guest Starts Semester</a:t>
            </a:r>
            <a: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smtClean="0">
                <a:latin typeface="Tahoma" panose="020B0604030504040204" pitchFamily="34" charset="0"/>
                <a:ea typeface="Tahoma" panose="020B0604030504040204" pitchFamily="34" charset="0"/>
                <a:cs typeface="Tahoma" panose="020B0604030504040204" pitchFamily="34" charset="0"/>
              </a:rPr>
              <a:t>Michael Horn and Curt Bonk, R685, August 20, 2012</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775618" name="Picture 5" descr="Description: cid:image005.png@01CD7F15.747ECC00"/>
          <p:cNvPicPr>
            <a:picLocks noChangeAspect="1" noChangeArrowheads="1"/>
          </p:cNvPicPr>
          <p:nvPr/>
        </p:nvPicPr>
        <p:blipFill>
          <a:blip r:embed="rId2" cstate="print"/>
          <a:srcRect/>
          <a:stretch>
            <a:fillRect/>
          </a:stretch>
        </p:blipFill>
        <p:spPr bwMode="auto">
          <a:xfrm>
            <a:off x="1524000" y="1834071"/>
            <a:ext cx="8991600" cy="4794367"/>
          </a:xfrm>
          <a:prstGeom prst="rect">
            <a:avLst/>
          </a:prstGeom>
          <a:noFill/>
          <a:ln w="9525">
            <a:noFill/>
            <a:miter lim="800000"/>
            <a:headEnd/>
            <a:tailEnd/>
          </a:ln>
        </p:spPr>
      </p:pic>
    </p:spTree>
    <p:extLst>
      <p:ext uri="{BB962C8B-B14F-4D97-AF65-F5344CB8AC3E}">
        <p14:creationId xmlns:p14="http://schemas.microsoft.com/office/powerpoint/2010/main" val="3193424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2362200" y="342900"/>
            <a:ext cx="7924800" cy="1943100"/>
          </a:xfrm>
        </p:spPr>
        <p:txBody>
          <a:bodyPr/>
          <a:lstStyle/>
          <a:p>
            <a:r>
              <a:rPr lang="en-US" sz="3200" dirty="0" smtClean="0">
                <a:solidFill>
                  <a:srgbClr val="FF0000"/>
                </a:solidFill>
                <a:latin typeface="Tahoma" pitchFamily="34" charset="0"/>
                <a:ea typeface="SimSun" pitchFamily="2" charset="-122"/>
                <a:cs typeface="Tahoma" pitchFamily="34" charset="0"/>
              </a:rPr>
              <a:t>Lesson #5. Multiple Guest Experts</a:t>
            </a:r>
            <a:br>
              <a:rPr lang="en-US" sz="3200" dirty="0" smtClean="0">
                <a:solidFill>
                  <a:srgbClr val="FF0000"/>
                </a:solidFill>
                <a:latin typeface="Tahoma" pitchFamily="34" charset="0"/>
                <a:ea typeface="SimSun" pitchFamily="2" charset="-122"/>
                <a:cs typeface="Tahoma" pitchFamily="34" charset="0"/>
              </a:rPr>
            </a:br>
            <a:r>
              <a:rPr lang="en-US" sz="2200" dirty="0" smtClean="0">
                <a:latin typeface="Tahoma" panose="020B0604030504040204" pitchFamily="34" charset="0"/>
                <a:ea typeface="Tahoma" panose="020B0604030504040204" pitchFamily="34" charset="0"/>
                <a:cs typeface="Tahoma" panose="020B0604030504040204" pitchFamily="34" charset="0"/>
              </a:rPr>
              <a:t>Sara </a:t>
            </a:r>
            <a:r>
              <a:rPr lang="en-US" sz="2200" dirty="0">
                <a:latin typeface="Tahoma" panose="020B0604030504040204" pitchFamily="34" charset="0"/>
                <a:ea typeface="Tahoma" panose="020B0604030504040204" pitchFamily="34" charset="0"/>
                <a:cs typeface="Tahoma" panose="020B0604030504040204" pitchFamily="34" charset="0"/>
              </a:rPr>
              <a:t>de </a:t>
            </a:r>
            <a:r>
              <a:rPr lang="en-US" sz="2200" dirty="0" err="1">
                <a:latin typeface="Tahoma" panose="020B0604030504040204" pitchFamily="34" charset="0"/>
                <a:ea typeface="Tahoma" panose="020B0604030504040204" pitchFamily="34" charset="0"/>
                <a:cs typeface="Tahoma" panose="020B0604030504040204" pitchFamily="34" charset="0"/>
              </a:rPr>
              <a:t>Freitas</a:t>
            </a:r>
            <a:r>
              <a:rPr lang="en-US" sz="2200" dirty="0">
                <a:latin typeface="Tahoma" panose="020B0604030504040204" pitchFamily="34" charset="0"/>
                <a:ea typeface="Tahoma" panose="020B0604030504040204" pitchFamily="34" charset="0"/>
                <a:cs typeface="Tahoma" panose="020B0604030504040204" pitchFamily="34" charset="0"/>
              </a:rPr>
              <a:t> and Jim Hensman, U of Coventry, UK</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2"/>
              </a:rPr>
              <a:t>https://connect.iu.edu/p2ie1yx6z6x/</a:t>
            </a:r>
            <a:r>
              <a:rPr lang="en-US" sz="1400" u="sng" dirty="0">
                <a:latin typeface="Tahoma" panose="020B0604030504040204" pitchFamily="34" charset="0"/>
                <a:ea typeface="Tahoma" panose="020B0604030504040204" pitchFamily="34" charset="0"/>
                <a:cs typeface="Tahoma" panose="020B0604030504040204" pitchFamily="34" charset="0"/>
              </a:rPr>
              <a:t>)</a:t>
            </a:r>
            <a:r>
              <a:rPr lang="en-US" sz="1400" dirty="0">
                <a:latin typeface="Tahoma" panose="020B0604030504040204" pitchFamily="34" charset="0"/>
                <a:ea typeface="Tahoma" panose="020B0604030504040204" pitchFamily="34" charset="0"/>
                <a:cs typeface="Tahoma" panose="020B0604030504040204" pitchFamily="34" charset="0"/>
              </a:rPr>
              <a:t/>
            </a:r>
            <a:br>
              <a:rPr lang="en-US" sz="1400" dirty="0">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Jay Cross, Berkeley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3"/>
              </a:rPr>
              <a:t>https://connect.iu.edu/p4bytsoronh/</a:t>
            </a:r>
            <a:r>
              <a:rPr lang="en-US" sz="1400" u="sng"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3530075" y="2437824"/>
            <a:ext cx="7201036" cy="3938067"/>
          </a:xfrm>
          <a:prstGeom prst="rect">
            <a:avLst/>
          </a:prstGeom>
        </p:spPr>
      </p:pic>
      <p:pic>
        <p:nvPicPr>
          <p:cNvPr id="6" name="Picture 5"/>
          <p:cNvPicPr>
            <a:picLocks noChangeAspect="1"/>
          </p:cNvPicPr>
          <p:nvPr/>
        </p:nvPicPr>
        <p:blipFill rotWithShape="1">
          <a:blip r:embed="rId5"/>
          <a:srcRect t="12680" r="78265" b="44944"/>
          <a:stretch/>
        </p:blipFill>
        <p:spPr>
          <a:xfrm>
            <a:off x="1475709" y="2418533"/>
            <a:ext cx="2638239" cy="3957358"/>
          </a:xfrm>
          <a:prstGeom prst="rect">
            <a:avLst/>
          </a:prstGeom>
        </p:spPr>
      </p:pic>
      <p:pic>
        <p:nvPicPr>
          <p:cNvPr id="7" name="Picture 6"/>
          <p:cNvPicPr>
            <a:picLocks noChangeAspect="1"/>
          </p:cNvPicPr>
          <p:nvPr/>
        </p:nvPicPr>
        <p:blipFill rotWithShape="1">
          <a:blip r:embed="rId6"/>
          <a:srcRect t="213" r="45186" b="17075"/>
          <a:stretch/>
        </p:blipFill>
        <p:spPr>
          <a:xfrm>
            <a:off x="8995551" y="2608118"/>
            <a:ext cx="3196449" cy="2639291"/>
          </a:xfrm>
          <a:prstGeom prst="rect">
            <a:avLst/>
          </a:prstGeom>
        </p:spPr>
      </p:pic>
    </p:spTree>
    <p:extLst>
      <p:ext uri="{BB962C8B-B14F-4D97-AF65-F5344CB8AC3E}">
        <p14:creationId xmlns:p14="http://schemas.microsoft.com/office/powerpoint/2010/main" val="4261283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Will Video Kill the </a:t>
            </a:r>
            <a:r>
              <a:rPr lang="en-US" sz="3200" b="1" dirty="0" smtClean="0">
                <a:latin typeface="Tahoma" panose="020B0604030504040204" pitchFamily="34" charset="0"/>
                <a:ea typeface="Tahoma" panose="020B0604030504040204" pitchFamily="34" charset="0"/>
                <a:cs typeface="Tahoma" panose="020B0604030504040204" pitchFamily="34" charset="0"/>
              </a:rPr>
              <a:t>LMS?</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Josh </a:t>
            </a:r>
            <a:r>
              <a:rPr lang="en-US" sz="2400" b="1" dirty="0" err="1">
                <a:latin typeface="Tahoma" panose="020B0604030504040204" pitchFamily="34" charset="0"/>
                <a:ea typeface="Tahoma" panose="020B0604030504040204" pitchFamily="34" charset="0"/>
                <a:cs typeface="Tahoma" panose="020B0604030504040204" pitchFamily="34" charset="0"/>
              </a:rPr>
              <a:t>Bersin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CLO</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100" b="1" dirty="0">
                <a:latin typeface="Tahoma" panose="020B0604030504040204" pitchFamily="34" charset="0"/>
                <a:ea typeface="Tahoma" panose="020B0604030504040204" pitchFamily="34" charset="0"/>
                <a:cs typeface="Tahoma" panose="020B0604030504040204" pitchFamily="34" charset="0"/>
                <a:hlinkClick r:id="rId2"/>
              </a:rPr>
              <a:t>www.clomedia.com/articles/6720-will-video-based-learning-kill-the-lms</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1712422" y="2590023"/>
            <a:ext cx="8513618" cy="2608702"/>
          </a:xfrm>
        </p:spPr>
        <p:txBody>
          <a:bodyPr>
            <a:normAutofit/>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In the learning industry, companies like </a:t>
            </a:r>
            <a:r>
              <a:rPr lang="en-US" sz="2400" b="1" dirty="0" err="1">
                <a:latin typeface="Tahoma" panose="020B0604030504040204" pitchFamily="34" charset="0"/>
                <a:ea typeface="Tahoma" panose="020B0604030504040204" pitchFamily="34" charset="0"/>
                <a:cs typeface="Tahoma" panose="020B0604030504040204" pitchFamily="34" charset="0"/>
              </a:rPr>
              <a:t>BigThink</a:t>
            </a:r>
            <a:r>
              <a:rPr lang="en-US" sz="2400" b="1" dirty="0">
                <a:latin typeface="Tahoma" panose="020B0604030504040204" pitchFamily="34" charset="0"/>
                <a:ea typeface="Tahoma" panose="020B0604030504040204" pitchFamily="34" charset="0"/>
                <a:cs typeface="Tahoma" panose="020B0604030504040204" pitchFamily="34" charset="0"/>
              </a:rPr>
              <a:t>, General Academy, Khan Academy, </a:t>
            </a:r>
            <a:r>
              <a:rPr lang="en-US" sz="2400" b="1" dirty="0" err="1">
                <a:latin typeface="Tahoma" panose="020B0604030504040204" pitchFamily="34" charset="0"/>
                <a:ea typeface="Tahoma" panose="020B0604030504040204" pitchFamily="34" charset="0"/>
                <a:cs typeface="Tahoma" panose="020B0604030504040204" pitchFamily="34" charset="0"/>
              </a:rPr>
              <a:t>Pluralsight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Skillsoft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Udacity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and </a:t>
            </a:r>
            <a:r>
              <a:rPr lang="en-US" sz="2400" b="1" dirty="0" err="1">
                <a:latin typeface="Tahoma" panose="020B0604030504040204" pitchFamily="34" charset="0"/>
                <a:ea typeface="Tahoma" panose="020B0604030504040204" pitchFamily="34" charset="0"/>
                <a:cs typeface="Tahoma" panose="020B0604030504040204" pitchFamily="34" charset="0"/>
              </a:rPr>
              <a:t>Udemy</a:t>
            </a:r>
            <a:r>
              <a:rPr lang="en-US" sz="2400" b="1" dirty="0">
                <a:latin typeface="Tahoma" panose="020B0604030504040204" pitchFamily="34" charset="0"/>
                <a:ea typeface="Tahoma" panose="020B0604030504040204" pitchFamily="34" charset="0"/>
                <a:cs typeface="Tahoma" panose="020B0604030504040204" pitchFamily="34" charset="0"/>
              </a:rPr>
              <a:t> produce thousands of hours of high-quality instructional video—much of it authored by experts, not instructors—which is easy to find, use and absorb on the Internet.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721" t="14672" r="11397" b="16763"/>
          <a:stretch/>
        </p:blipFill>
        <p:spPr>
          <a:xfrm>
            <a:off x="9210848" y="4674742"/>
            <a:ext cx="2974131" cy="2015527"/>
          </a:xfrm>
          <a:prstGeom prst="rect">
            <a:avLst/>
          </a:prstGeom>
        </p:spPr>
      </p:pic>
    </p:spTree>
    <p:extLst>
      <p:ext uri="{BB962C8B-B14F-4D97-AF65-F5344CB8AC3E}">
        <p14:creationId xmlns:p14="http://schemas.microsoft.com/office/powerpoint/2010/main" val="29314382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t="22105" r="41875" b="7368"/>
          <a:stretch>
            <a:fillRect/>
          </a:stretch>
        </p:blipFill>
        <p:spPr bwMode="auto">
          <a:xfrm>
            <a:off x="2356825" y="1605115"/>
            <a:ext cx="7291457" cy="5252985"/>
          </a:xfrm>
          <a:prstGeom prst="rect">
            <a:avLst/>
          </a:prstGeom>
          <a:noFill/>
          <a:ln w="9525">
            <a:noFill/>
            <a:miter lim="800000"/>
            <a:headEnd/>
            <a:tailEnd/>
          </a:ln>
        </p:spPr>
      </p:pic>
      <p:sp>
        <p:nvSpPr>
          <p:cNvPr id="2" name="Title 1"/>
          <p:cNvSpPr>
            <a:spLocks noGrp="1"/>
          </p:cNvSpPr>
          <p:nvPr>
            <p:ph type="title"/>
          </p:nvPr>
        </p:nvSpPr>
        <p:spPr>
          <a:xfrm>
            <a:off x="1073499" y="465300"/>
            <a:ext cx="10363200" cy="1104900"/>
          </a:xfrm>
        </p:spPr>
        <p:txBody>
          <a:bodyPr/>
          <a:lstStyle/>
          <a:p>
            <a:r>
              <a:rPr lang="en-US" sz="4000" dirty="0" smtClean="0">
                <a:solidFill>
                  <a:srgbClr val="FF0000"/>
                </a:solidFill>
                <a:latin typeface="Tahoma" pitchFamily="34" charset="0"/>
                <a:ea typeface="SimSun" pitchFamily="2" charset="-122"/>
                <a:cs typeface="Tahoma" pitchFamily="34" charset="0"/>
              </a:rPr>
              <a:t>Lesson #6. Be Willing to Reciprocate</a:t>
            </a:r>
            <a:endParaRPr lang="en-US" sz="4000" dirty="0"/>
          </a:p>
        </p:txBody>
      </p:sp>
    </p:spTree>
    <p:extLst>
      <p:ext uri="{BB962C8B-B14F-4D97-AF65-F5344CB8AC3E}">
        <p14:creationId xmlns:p14="http://schemas.microsoft.com/office/powerpoint/2010/main" val="1507107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3"/>
          <p:cNvSpPr>
            <a:spLocks noGrp="1"/>
          </p:cNvSpPr>
          <p:nvPr>
            <p:ph type="title"/>
          </p:nvPr>
        </p:nvSpPr>
        <p:spPr>
          <a:xfrm>
            <a:off x="1981200" y="274638"/>
            <a:ext cx="8070000" cy="2547762"/>
          </a:xfrm>
        </p:spPr>
        <p:txBody>
          <a:bodyPr/>
          <a:lstStyle/>
          <a:p>
            <a:r>
              <a:rPr lang="en-US" sz="3600" b="1" dirty="0" smtClean="0">
                <a:solidFill>
                  <a:srgbClr val="FF0000"/>
                </a:solidFill>
                <a:latin typeface="Tahoma" pitchFamily="34" charset="0"/>
                <a:cs typeface="Tahoma" pitchFamily="34" charset="0"/>
              </a:rPr>
              <a:t>Lesson #7: Experiment with Technology</a:t>
            </a:r>
            <a:r>
              <a:rPr lang="en-US" sz="2800" b="1" dirty="0" smtClean="0">
                <a:latin typeface="Tahoma" pitchFamily="34" charset="0"/>
                <a:cs typeface="Tahoma" pitchFamily="34" charset="0"/>
              </a:rPr>
              <a:t/>
            </a:r>
            <a:br>
              <a:rPr lang="en-US" sz="2800" b="1" dirty="0" smtClean="0">
                <a:latin typeface="Tahoma" pitchFamily="34" charset="0"/>
                <a:cs typeface="Tahoma" pitchFamily="34" charset="0"/>
              </a:rPr>
            </a:br>
            <a:r>
              <a:rPr lang="en-US" sz="2800" b="1" dirty="0" smtClean="0">
                <a:latin typeface="Tahoma" pitchFamily="34" charset="0"/>
                <a:cs typeface="Tahoma" pitchFamily="34" charset="0"/>
              </a:rPr>
              <a:t>Collaboration </a:t>
            </a:r>
            <a:r>
              <a:rPr lang="en-US" sz="2800" b="1" dirty="0">
                <a:latin typeface="Tahoma" pitchFamily="34" charset="0"/>
                <a:cs typeface="Tahoma" pitchFamily="34" charset="0"/>
              </a:rPr>
              <a:t>and Discussion in Google Hangouts (1/29/2013)</a:t>
            </a:r>
          </a:p>
        </p:txBody>
      </p:sp>
      <p:pic>
        <p:nvPicPr>
          <p:cNvPr id="238595" name="Picture 8" descr="image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867" y="2752301"/>
            <a:ext cx="6022975"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image001"/>
          <p:cNvPicPr>
            <a:picLocks noChangeAspect="1" noChangeArrowheads="1"/>
          </p:cNvPicPr>
          <p:nvPr/>
        </p:nvPicPr>
        <p:blipFill rotWithShape="1">
          <a:blip r:embed="rId3" cstate="print"/>
          <a:srcRect l="-1" t="20569" r="493"/>
          <a:stretch/>
        </p:blipFill>
        <p:spPr bwMode="auto">
          <a:xfrm>
            <a:off x="6806789" y="5300968"/>
            <a:ext cx="3633279" cy="1557032"/>
          </a:xfrm>
          <a:prstGeom prst="rect">
            <a:avLst/>
          </a:prstGeom>
          <a:noFill/>
          <a:ln w="9525">
            <a:noFill/>
            <a:miter lim="800000"/>
            <a:headEnd/>
            <a:tailEnd/>
          </a:ln>
        </p:spPr>
      </p:pic>
    </p:spTree>
    <p:extLst>
      <p:ext uri="{BB962C8B-B14F-4D97-AF65-F5344CB8AC3E}">
        <p14:creationId xmlns:p14="http://schemas.microsoft.com/office/powerpoint/2010/main" val="21654036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37" t="17372" r="22509" b="8665"/>
          <a:stretch/>
        </p:blipFill>
        <p:spPr bwMode="auto">
          <a:xfrm>
            <a:off x="828067" y="1977486"/>
            <a:ext cx="7391231" cy="468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80800" y="436563"/>
            <a:ext cx="9914400" cy="1442674"/>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#8: Solicit Student Recommendations</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Expert Interviews (Rich </a:t>
            </a:r>
            <a:r>
              <a:rPr lang="en-US" sz="2800" b="1" dirty="0" err="1" smtClean="0">
                <a:latin typeface="Tahoma" panose="020B0604030504040204" pitchFamily="34" charset="0"/>
                <a:ea typeface="Tahoma" panose="020B0604030504040204" pitchFamily="34" charset="0"/>
                <a:cs typeface="Tahoma" panose="020B0604030504040204" pitchFamily="34" charset="0"/>
              </a:rPr>
              <a:t>Culatta</a:t>
            </a:r>
            <a:r>
              <a:rPr lang="en-US" sz="2800" b="1" dirty="0" smtClean="0">
                <a:latin typeface="Tahoma" panose="020B0604030504040204" pitchFamily="34" charset="0"/>
                <a:ea typeface="Tahoma" panose="020B0604030504040204" pitchFamily="34" charset="0"/>
                <a:cs typeface="Tahoma" panose="020B0604030504040204" pitchFamily="34" charset="0"/>
              </a:rPr>
              <a:t>, Acting </a:t>
            </a:r>
            <a:r>
              <a:rPr lang="en-US" sz="2800" b="1" dirty="0">
                <a:latin typeface="Tahoma" panose="020B0604030504040204" pitchFamily="34" charset="0"/>
                <a:ea typeface="Tahoma" panose="020B0604030504040204" pitchFamily="34" charset="0"/>
                <a:cs typeface="Tahoma" panose="020B0604030504040204" pitchFamily="34" charset="0"/>
              </a:rPr>
              <a:t>Director, Office of Educational </a:t>
            </a:r>
            <a:r>
              <a:rPr lang="en-US" sz="2800" b="1" dirty="0" smtClean="0">
                <a:latin typeface="Tahoma" panose="020B0604030504040204" pitchFamily="34" charset="0"/>
                <a:ea typeface="Tahoma" panose="020B0604030504040204" pitchFamily="34" charset="0"/>
                <a:cs typeface="Tahoma" panose="020B0604030504040204" pitchFamily="34" charset="0"/>
              </a:rPr>
              <a:t>Technology)</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mage009"/>
          <p:cNvPicPr>
            <a:picLocks noChangeAspect="1" noChangeArrowheads="1"/>
          </p:cNvPicPr>
          <p:nvPr/>
        </p:nvPicPr>
        <p:blipFill rotWithShape="1">
          <a:blip r:embed="rId3">
            <a:extLst>
              <a:ext uri="{28A0092B-C50C-407E-A947-70E740481C1C}">
                <a14:useLocalDpi xmlns:a14="http://schemas.microsoft.com/office/drawing/2010/main" val="0"/>
              </a:ext>
            </a:extLst>
          </a:blip>
          <a:srcRect l="38212" t="34200" r="28334" b="10119"/>
          <a:stretch/>
        </p:blipFill>
        <p:spPr bwMode="auto">
          <a:xfrm>
            <a:off x="8341021" y="3591337"/>
            <a:ext cx="3430979" cy="3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8355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00" y="447438"/>
            <a:ext cx="10972800" cy="1143000"/>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#9: Don’t Give Up!</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Serious Gaming Institute, Coventry, UK</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510456" y="1944000"/>
            <a:ext cx="6285231" cy="4835700"/>
          </a:xfrm>
          <a:prstGeom prst="rect">
            <a:avLst/>
          </a:prstGeom>
        </p:spPr>
      </p:pic>
      <p:pic>
        <p:nvPicPr>
          <p:cNvPr id="4" name="Picture 3"/>
          <p:cNvPicPr>
            <a:picLocks noChangeAspect="1"/>
          </p:cNvPicPr>
          <p:nvPr/>
        </p:nvPicPr>
        <p:blipFill rotWithShape="1">
          <a:blip r:embed="rId3"/>
          <a:srcRect t="17732" r="78334" b="55150"/>
          <a:stretch/>
        </p:blipFill>
        <p:spPr>
          <a:xfrm>
            <a:off x="6724867" y="1930659"/>
            <a:ext cx="5116959" cy="4927441"/>
          </a:xfrm>
          <a:prstGeom prst="rect">
            <a:avLst/>
          </a:prstGeom>
        </p:spPr>
      </p:pic>
    </p:spTree>
    <p:extLst>
      <p:ext uri="{BB962C8B-B14F-4D97-AF65-F5344CB8AC3E}">
        <p14:creationId xmlns:p14="http://schemas.microsoft.com/office/powerpoint/2010/main" val="14137467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7088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#10: Make a List of Those You Know</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400" b="1" dirty="0" err="1" smtClean="0">
                <a:latin typeface="Tahoma" panose="020B0604030504040204" pitchFamily="34" charset="0"/>
                <a:ea typeface="Tahoma" panose="020B0604030504040204" pitchFamily="34" charset="0"/>
                <a:cs typeface="Tahoma" panose="020B0604030504040204" pitchFamily="34" charset="0"/>
              </a:rPr>
              <a:t>Intellagirl</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effectLst/>
                <a:latin typeface="Tahoma" panose="020B0604030504040204" pitchFamily="34" charset="0"/>
                <a:ea typeface="Tahoma" panose="020B0604030504040204" pitchFamily="34" charset="0"/>
                <a:cs typeface="Tahoma" panose="020B0604030504040204" pitchFamily="34" charset="0"/>
              </a:rPr>
              <a:t>Sarah Smith-Robbins and Mark Bell</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(Second Life for Dummies)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t="16470" r="24762" b="5882"/>
          <a:stretch>
            <a:fillRect/>
          </a:stretch>
        </p:blipFill>
        <p:spPr bwMode="auto">
          <a:xfrm>
            <a:off x="4742597" y="2763383"/>
            <a:ext cx="6535003" cy="40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9608" r="35715" b="5098"/>
          <a:stretch>
            <a:fillRect/>
          </a:stretch>
        </p:blipFill>
        <p:spPr bwMode="auto">
          <a:xfrm>
            <a:off x="0" y="2714476"/>
            <a:ext cx="5828065" cy="4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6910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800997" y="593125"/>
            <a:ext cx="8437605" cy="1915297"/>
          </a:xfrm>
        </p:spPr>
        <p:txBody>
          <a:bodyPr/>
          <a:lstStyle/>
          <a:p>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III: Twenty Pedagogical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Activities for Class-Related Videoconferencing or Web Conferencing with Experts</a:t>
            </a:r>
            <a:endPar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34" t="19598" r="19181" b="2224"/>
          <a:stretch/>
        </p:blipFill>
        <p:spPr bwMode="auto">
          <a:xfrm>
            <a:off x="2819400" y="2731825"/>
            <a:ext cx="6400800" cy="412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6428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Expert Presentations with Audience Questioning and Commenting</a:t>
            </a:r>
            <a:endPar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966800" y="1768301"/>
            <a:ext cx="8314800" cy="2623799"/>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makes a formal or semi-formal presentation of ideas, activities, cultural norms and practices, or research to the class</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2" y="4005259"/>
            <a:ext cx="3867292" cy="2810232"/>
          </a:xfrm>
          <a:prstGeom prst="rect">
            <a:avLst/>
          </a:prstGeom>
        </p:spPr>
      </p:pic>
      <p:pic>
        <p:nvPicPr>
          <p:cNvPr id="9" name="Picture 2" descr="http://farm4.static.flickr.com/3170/2521384076_e5170b317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66" y="3984104"/>
            <a:ext cx="3798487" cy="285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t="19428" r="27892"/>
          <a:stretch/>
        </p:blipFill>
        <p:spPr>
          <a:xfrm>
            <a:off x="1078751" y="3909405"/>
            <a:ext cx="5221874" cy="2948595"/>
          </a:xfrm>
          <a:prstGeom prst="rect">
            <a:avLst/>
          </a:prstGeom>
        </p:spPr>
      </p:pic>
    </p:spTree>
    <p:extLst>
      <p:ext uri="{BB962C8B-B14F-4D97-AF65-F5344CB8AC3E}">
        <p14:creationId xmlns:p14="http://schemas.microsoft.com/office/powerpoint/2010/main" val="2782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Expert Demonstrations and Audience Questioning</a:t>
            </a:r>
            <a:endPar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255595" y="1905007"/>
            <a:ext cx="9990160"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The guest expert demonstrates a certain technique, idea, principle, etc., while the learners observe and ask follow-up 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675" y="3637320"/>
            <a:ext cx="4835856" cy="3220680"/>
          </a:xfrm>
          <a:prstGeom prst="rect">
            <a:avLst/>
          </a:prstGeom>
        </p:spPr>
      </p:pic>
      <p:pic>
        <p:nvPicPr>
          <p:cNvPr id="6" name="Picture 5"/>
          <p:cNvPicPr>
            <a:picLocks noChangeAspect="1"/>
          </p:cNvPicPr>
          <p:nvPr/>
        </p:nvPicPr>
        <p:blipFill>
          <a:blip r:embed="rId3"/>
          <a:stretch>
            <a:fillRect/>
          </a:stretch>
        </p:blipFill>
        <p:spPr>
          <a:xfrm>
            <a:off x="1380272" y="3671007"/>
            <a:ext cx="4385909" cy="3187093"/>
          </a:xfrm>
          <a:prstGeom prst="rect">
            <a:avLst/>
          </a:prstGeom>
        </p:spPr>
      </p:pic>
    </p:spTree>
    <p:extLst>
      <p:ext uri="{BB962C8B-B14F-4D97-AF65-F5344CB8AC3E}">
        <p14:creationId xmlns:p14="http://schemas.microsoft.com/office/powerpoint/2010/main" val="10020145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latin typeface="Tahoma" panose="020B0604030504040204" pitchFamily="34" charset="0"/>
                <a:ea typeface="Tahoma" panose="020B0604030504040204" pitchFamily="34" charset="0"/>
                <a:cs typeface="Tahoma" panose="020B0604030504040204" pitchFamily="34" charset="0"/>
              </a:rPr>
              <a:t>University of Wisconsin and students in Mexico (agriculture classes)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2574655" y="2149523"/>
            <a:ext cx="6985604" cy="4666274"/>
          </a:xfrm>
          <a:prstGeom prst="rect">
            <a:avLst/>
          </a:prstGeom>
        </p:spPr>
      </p:pic>
    </p:spTree>
    <p:extLst>
      <p:ext uri="{BB962C8B-B14F-4D97-AF65-F5344CB8AC3E}">
        <p14:creationId xmlns:p14="http://schemas.microsoft.com/office/powerpoint/2010/main" val="15096786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6925" y="609600"/>
            <a:ext cx="8305800" cy="13255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26,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Demo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Web Conferencing</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Tom Reeves, Guest </a:t>
            </a:r>
            <a:r>
              <a:rPr lang="en-US" sz="2800" b="1" dirty="0" smtClean="0">
                <a:latin typeface="Tahoma" panose="020B0604030504040204" pitchFamily="34" charset="0"/>
                <a:ea typeface="Tahoma" panose="020B0604030504040204" pitchFamily="34" charset="0"/>
                <a:cs typeface="Tahoma" panose="020B0604030504040204" pitchFamily="34" charset="0"/>
              </a:rPr>
              <a:t>Appearance Zoom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13314" name="Picture 1"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r="17347" b="34133"/>
          <a:stretch/>
        </p:blipFill>
        <p:spPr bwMode="auto">
          <a:xfrm>
            <a:off x="1922979" y="2304033"/>
            <a:ext cx="8145694" cy="455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89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19100"/>
            <a:ext cx="10363200" cy="1104900"/>
          </a:xfrm>
        </p:spPr>
        <p:txBody>
          <a:bodyPr>
            <a:normAutofit fontScale="90000"/>
          </a:bodyPr>
          <a:lstStyle/>
          <a:p>
            <a:r>
              <a:rPr lang="en-US" sz="4000"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 Expert Apprenticeship from Video</a:t>
            </a:r>
            <a:endPar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2837204" y="1667371"/>
            <a:ext cx="6648628" cy="5114330"/>
          </a:xfrm>
          <a:prstGeom prst="rect">
            <a:avLst/>
          </a:prstGeom>
        </p:spPr>
      </p:pic>
    </p:spTree>
    <p:extLst>
      <p:ext uri="{BB962C8B-B14F-4D97-AF65-F5344CB8AC3E}">
        <p14:creationId xmlns:p14="http://schemas.microsoft.com/office/powerpoint/2010/main" val="14669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Q-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Question and Answer Sessions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responds to questions posed by the audience based on a particular </a:t>
            </a:r>
            <a:r>
              <a:rPr lang="en-US" b="1" dirty="0" smtClean="0">
                <a:latin typeface="Tahoma" panose="020B0604030504040204" pitchFamily="34" charset="0"/>
                <a:ea typeface="Tahoma" panose="020B0604030504040204" pitchFamily="34" charset="0"/>
                <a:cs typeface="Tahoma" panose="020B0604030504040204" pitchFamily="34" charset="0"/>
              </a:rPr>
              <a:t>topic (the audience might read or watch ahead of time).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1592348" y="3743425"/>
            <a:ext cx="4286251" cy="3114675"/>
          </a:xfrm>
          <a:prstGeom prst="rect">
            <a:avLst/>
          </a:prstGeom>
        </p:spPr>
      </p:pic>
      <p:pic>
        <p:nvPicPr>
          <p:cNvPr id="5" name="Picture 4"/>
          <p:cNvPicPr>
            <a:picLocks noChangeAspect="1"/>
          </p:cNvPicPr>
          <p:nvPr/>
        </p:nvPicPr>
        <p:blipFill rotWithShape="1">
          <a:blip r:embed="rId3"/>
          <a:srcRect t="12242" r="12120"/>
          <a:stretch/>
        </p:blipFill>
        <p:spPr>
          <a:xfrm>
            <a:off x="5948808" y="3780197"/>
            <a:ext cx="5635992" cy="3077903"/>
          </a:xfrm>
          <a:prstGeom prst="rect">
            <a:avLst/>
          </a:prstGeom>
        </p:spPr>
      </p:pic>
      <p:pic>
        <p:nvPicPr>
          <p:cNvPr id="6" name="Picture 2"/>
          <p:cNvPicPr>
            <a:picLocks noChangeAspect="1" noChangeArrowheads="1"/>
          </p:cNvPicPr>
          <p:nvPr/>
        </p:nvPicPr>
        <p:blipFill>
          <a:blip r:embed="rId4" cstate="print"/>
          <a:srcRect l="13333" t="39216" r="42857" b="19216"/>
          <a:stretch>
            <a:fillRect/>
          </a:stretch>
        </p:blipFill>
        <p:spPr bwMode="auto">
          <a:xfrm>
            <a:off x="5948808" y="3551590"/>
            <a:ext cx="5739429" cy="3306410"/>
          </a:xfrm>
          <a:prstGeom prst="rect">
            <a:avLst/>
          </a:prstGeom>
          <a:noFill/>
          <a:ln w="9525">
            <a:noFill/>
            <a:miter lim="800000"/>
            <a:headEnd/>
            <a:tailEnd/>
          </a:ln>
        </p:spPr>
      </p:pic>
    </p:spTree>
    <p:extLst>
      <p:ext uri="{BB962C8B-B14F-4D97-AF65-F5344CB8AC3E}">
        <p14:creationId xmlns:p14="http://schemas.microsoft.com/office/powerpoint/2010/main" val="20952289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4</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Book or Article Quotes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learners come to the synchronous session with quotes from those articles or resources for the guest expert to respond to. </a:t>
            </a:r>
          </a:p>
        </p:txBody>
      </p:sp>
      <p:pic>
        <p:nvPicPr>
          <p:cNvPr id="5"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303" y="3793672"/>
            <a:ext cx="552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138" y="3899907"/>
            <a:ext cx="5135345" cy="275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740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Publication Visuals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55176" y="1792558"/>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Students </a:t>
            </a:r>
            <a:r>
              <a:rPr lang="en-US" b="1" dirty="0">
                <a:latin typeface="Tahoma" panose="020B0604030504040204" pitchFamily="34" charset="0"/>
                <a:ea typeface="Tahoma" panose="020B0604030504040204" pitchFamily="34" charset="0"/>
                <a:cs typeface="Tahoma" panose="020B0604030504040204" pitchFamily="34" charset="0"/>
              </a:rPr>
              <a:t>find visuals from the culture or country of the guest to respond to; alternatively, they might find charts, tables, figures, and graphs from articles, books, or presentations of the guest expert</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105" y="4080781"/>
            <a:ext cx="5168487" cy="277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1982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Expert Panel</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 </a:t>
            </a:r>
            <a:r>
              <a:rPr lang="en-US" b="1" dirty="0">
                <a:latin typeface="Tahoma" panose="020B0604030504040204" pitchFamily="34" charset="0"/>
                <a:ea typeface="Tahoma" panose="020B0604030504040204" pitchFamily="34" charset="0"/>
                <a:cs typeface="Tahoma" panose="020B0604030504040204" pitchFamily="34" charset="0"/>
              </a:rPr>
              <a:t>panel might set up to discuss a particular issue, trend, controversial topic, cultural practice, research finding, announcement, etc</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1" descr="image001"/>
          <p:cNvPicPr>
            <a:picLocks noChangeAspect="1" noChangeArrowheads="1"/>
          </p:cNvPicPr>
          <p:nvPr/>
        </p:nvPicPr>
        <p:blipFill>
          <a:blip r:embed="rId2" cstate="print"/>
          <a:srcRect/>
          <a:stretch>
            <a:fillRect/>
          </a:stretch>
        </p:blipFill>
        <p:spPr bwMode="auto">
          <a:xfrm>
            <a:off x="2267805" y="3361687"/>
            <a:ext cx="6487235" cy="3441821"/>
          </a:xfrm>
          <a:prstGeom prst="rect">
            <a:avLst/>
          </a:prstGeom>
          <a:noFill/>
          <a:ln w="9525">
            <a:noFill/>
            <a:miter lim="800000"/>
            <a:headEnd/>
            <a:tailEnd/>
          </a:ln>
        </p:spPr>
      </p:pic>
    </p:spTree>
    <p:extLst>
      <p:ext uri="{BB962C8B-B14F-4D97-AF65-F5344CB8AC3E}">
        <p14:creationId xmlns:p14="http://schemas.microsoft.com/office/powerpoint/2010/main" val="41141251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7. Expert Cultural Sessions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The guest might conduct a short presentation of some aspect of their culture followed by questions from the class. </a:t>
            </a:r>
          </a:p>
        </p:txBody>
      </p:sp>
      <p:pic>
        <p:nvPicPr>
          <p:cNvPr id="6" name="Picture 5"/>
          <p:cNvPicPr>
            <a:picLocks noChangeAspect="1"/>
          </p:cNvPicPr>
          <p:nvPr/>
        </p:nvPicPr>
        <p:blipFill>
          <a:blip r:embed="rId2"/>
          <a:stretch>
            <a:fillRect/>
          </a:stretch>
        </p:blipFill>
        <p:spPr>
          <a:xfrm>
            <a:off x="1905000" y="3528046"/>
            <a:ext cx="3330053" cy="3330053"/>
          </a:xfrm>
          <a:prstGeom prst="rect">
            <a:avLst/>
          </a:prstGeom>
        </p:spPr>
      </p:pic>
      <p:pic>
        <p:nvPicPr>
          <p:cNvPr id="7" name="Picture 6"/>
          <p:cNvPicPr>
            <a:picLocks noChangeAspect="1"/>
          </p:cNvPicPr>
          <p:nvPr/>
        </p:nvPicPr>
        <p:blipFill>
          <a:blip r:embed="rId3"/>
          <a:stretch>
            <a:fillRect/>
          </a:stretch>
        </p:blipFill>
        <p:spPr>
          <a:xfrm>
            <a:off x="5356749" y="3528047"/>
            <a:ext cx="4582643" cy="3330053"/>
          </a:xfrm>
          <a:prstGeom prst="rect">
            <a:avLst/>
          </a:prstGeom>
        </p:spPr>
      </p:pic>
      <p:pic>
        <p:nvPicPr>
          <p:cNvPr id="2" name="Picture 1"/>
          <p:cNvPicPr>
            <a:picLocks noChangeAspect="1"/>
          </p:cNvPicPr>
          <p:nvPr/>
        </p:nvPicPr>
        <p:blipFill>
          <a:blip r:embed="rId4"/>
          <a:stretch>
            <a:fillRect/>
          </a:stretch>
        </p:blipFill>
        <p:spPr>
          <a:xfrm>
            <a:off x="-99057" y="3528045"/>
            <a:ext cx="2591025" cy="3078747"/>
          </a:xfrm>
          <a:prstGeom prst="rect">
            <a:avLst/>
          </a:prstGeom>
        </p:spPr>
      </p:pic>
    </p:spTree>
    <p:extLst>
      <p:ext uri="{BB962C8B-B14F-4D97-AF65-F5344CB8AC3E}">
        <p14:creationId xmlns:p14="http://schemas.microsoft.com/office/powerpoint/2010/main" val="30090708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550" y="411163"/>
            <a:ext cx="8284495" cy="2263671"/>
          </a:xfrm>
        </p:spPr>
        <p:txBody>
          <a:bodyPr>
            <a:normAutofit fontScale="90000"/>
          </a:bodyPr>
          <a:lstStyle/>
          <a:p>
            <a:pPr>
              <a:defRPr/>
            </a:pPr>
            <a:r>
              <a:rPr lang="en-US" altLang="en-US" sz="3200" b="1" dirty="0" smtClean="0">
                <a:latin typeface="Tahoma" pitchFamily="34" charset="0"/>
                <a:ea typeface="Tahoma" panose="020B0604030504040204" pitchFamily="34" charset="0"/>
                <a:cs typeface="Tahoma" panose="020B0604030504040204" pitchFamily="34" charset="0"/>
              </a:rPr>
              <a:t>Q&amp;A </a:t>
            </a:r>
            <a:r>
              <a:rPr lang="en-US" altLang="en-US" sz="3200" b="1" dirty="0">
                <a:latin typeface="Tahoma" pitchFamily="34" charset="0"/>
                <a:ea typeface="Tahoma" panose="020B0604030504040204" pitchFamily="34" charset="0"/>
                <a:cs typeface="Tahoma" panose="020B0604030504040204" pitchFamily="34" charset="0"/>
              </a:rPr>
              <a:t>Web </a:t>
            </a:r>
            <a:r>
              <a:rPr lang="en-US" altLang="en-US" sz="3200" b="1" dirty="0" smtClean="0">
                <a:latin typeface="Tahoma" pitchFamily="34" charset="0"/>
                <a:ea typeface="Tahoma" panose="020B0604030504040204" pitchFamily="34" charset="0"/>
                <a:cs typeface="Tahoma" panose="020B0604030504040204" pitchFamily="34" charset="0"/>
              </a:rPr>
              <a:t>Conferencing </a:t>
            </a:r>
            <a:r>
              <a:rPr lang="en-US" altLang="en-US" sz="3200" b="1" dirty="0" smtClean="0">
                <a:solidFill>
                  <a:srgbClr val="FF0000"/>
                </a:solidFill>
                <a:latin typeface="Tahoma" pitchFamily="34" charset="0"/>
                <a:ea typeface="Tahoma" panose="020B0604030504040204" pitchFamily="34" charset="0"/>
                <a:cs typeface="Tahoma" panose="020B0604030504040204" pitchFamily="34" charset="0"/>
              </a:rPr>
              <a:t>(Feb/May 2015)</a:t>
            </a:r>
            <a:r>
              <a:rPr lang="en-US" altLang="en-US" sz="3200" b="1" dirty="0" smtClean="0">
                <a:latin typeface="Tahoma" pitchFamily="34" charset="0"/>
                <a:ea typeface="Tahoma" panose="020B0604030504040204" pitchFamily="34" charset="0"/>
                <a:cs typeface="Tahoma" panose="020B0604030504040204" pitchFamily="34" charset="0"/>
              </a:rPr>
              <a:t/>
            </a:r>
            <a:br>
              <a:rPr lang="en-US" altLang="en-US" sz="3200" b="1" dirty="0" smtClean="0">
                <a:latin typeface="Tahoma"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Sync Chat in Adobe Connect with students in Kazakhstan about language learning</a:t>
            </a:r>
            <a:r>
              <a:rPr lang="en-US" altLang="en-US" sz="3600" b="1" dirty="0">
                <a:latin typeface="Tahoma" panose="020B0604030504040204" pitchFamily="34" charset="0"/>
                <a:ea typeface="Tahoma" panose="020B0604030504040204" pitchFamily="34" charset="0"/>
                <a:cs typeface="Tahoma" panose="020B0604030504040204" pitchFamily="34" charset="0"/>
              </a:rPr>
              <a:t/>
            </a:r>
            <a:br>
              <a:rPr lang="en-US" altLang="en-US" sz="3600" b="1" dirty="0">
                <a:latin typeface="Tahoma" panose="020B0604030504040204" pitchFamily="34" charset="0"/>
                <a:ea typeface="Tahoma" panose="020B0604030504040204" pitchFamily="34" charset="0"/>
                <a:cs typeface="Tahoma" panose="020B0604030504040204" pitchFamily="34" charset="0"/>
              </a:rPr>
            </a:br>
            <a:r>
              <a:rPr lang="en-US" altLang="en-US" sz="2700" b="1" dirty="0">
                <a:latin typeface="Tahoma" panose="020B0604030504040204" pitchFamily="34" charset="0"/>
                <a:ea typeface="Tahoma" panose="020B0604030504040204" pitchFamily="34" charset="0"/>
                <a:cs typeface="Tahoma" panose="020B0604030504040204" pitchFamily="34" charset="0"/>
              </a:rPr>
              <a:t>(Adobe Connect, Jabber, </a:t>
            </a:r>
            <a:r>
              <a:rPr lang="en-US" altLang="en-US" sz="2700" b="1" dirty="0" err="1">
                <a:latin typeface="Tahoma" panose="020B0604030504040204" pitchFamily="34" charset="0"/>
                <a:ea typeface="Tahoma" panose="020B0604030504040204" pitchFamily="34" charset="0"/>
                <a:cs typeface="Tahoma" panose="020B0604030504040204" pitchFamily="34" charset="0"/>
              </a:rPr>
              <a:t>iMeet</a:t>
            </a:r>
            <a:r>
              <a:rPr lang="en-US" altLang="en-US" sz="2700" b="1" dirty="0">
                <a:latin typeface="Tahoma" panose="020B0604030504040204" pitchFamily="34" charset="0"/>
                <a:ea typeface="Tahoma" panose="020B0604030504040204" pitchFamily="34" charset="0"/>
                <a:cs typeface="Tahoma" panose="020B0604030504040204" pitchFamily="34" charset="0"/>
              </a:rPr>
              <a:t>, GoToMeeting, etc.)</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645" y="2841652"/>
            <a:ext cx="8534400" cy="3733800"/>
          </a:xfrm>
          <a:prstGeom prst="rect">
            <a:avLst/>
          </a:prstGeom>
        </p:spPr>
      </p:pic>
    </p:spTree>
    <p:extLst>
      <p:ext uri="{BB962C8B-B14F-4D97-AF65-F5344CB8AC3E}">
        <p14:creationId xmlns:p14="http://schemas.microsoft.com/office/powerpoint/2010/main" val="13427200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8</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Expert Interviews and Discussions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dirty="0" smtClean="0"/>
              <a:t>	</a:t>
            </a:r>
            <a:r>
              <a:rPr lang="en-US" b="1" dirty="0" smtClean="0">
                <a:latin typeface="Tahoma" panose="020B0604030504040204" pitchFamily="34" charset="0"/>
                <a:ea typeface="Tahoma" panose="020B0604030504040204" pitchFamily="34" charset="0"/>
                <a:cs typeface="Tahoma" panose="020B0604030504040204" pitchFamily="34" charset="0"/>
              </a:rPr>
              <a:t>Students </a:t>
            </a:r>
            <a:r>
              <a:rPr lang="en-US" b="1" dirty="0">
                <a:latin typeface="Tahoma" panose="020B0604030504040204" pitchFamily="34" charset="0"/>
                <a:ea typeface="Tahoma" panose="020B0604030504040204" pitchFamily="34" charset="0"/>
                <a:cs typeface="Tahoma" panose="020B0604030504040204" pitchFamily="34" charset="0"/>
              </a:rPr>
              <a:t>might read the biography or resume of the guest as well as available articles, books, and other resources about this person. Next, the guest might respond to questions from the class based on these resources.</a:t>
            </a:r>
          </a:p>
        </p:txBody>
      </p:sp>
      <p:pic>
        <p:nvPicPr>
          <p:cNvPr id="9" name="Picture 8"/>
          <p:cNvPicPr>
            <a:picLocks noChangeAspect="1"/>
          </p:cNvPicPr>
          <p:nvPr/>
        </p:nvPicPr>
        <p:blipFill rotWithShape="1">
          <a:blip r:embed="rId2"/>
          <a:srcRect t="13131" r="77924" b="53313"/>
          <a:stretch/>
        </p:blipFill>
        <p:spPr>
          <a:xfrm>
            <a:off x="6965891" y="4413854"/>
            <a:ext cx="2510204" cy="2444146"/>
          </a:xfrm>
          <a:prstGeom prst="rect">
            <a:avLst/>
          </a:prstGeom>
        </p:spPr>
      </p:pic>
      <p:pic>
        <p:nvPicPr>
          <p:cNvPr id="10" name="Picture 9"/>
          <p:cNvPicPr>
            <a:picLocks noChangeAspect="1"/>
          </p:cNvPicPr>
          <p:nvPr/>
        </p:nvPicPr>
        <p:blipFill rotWithShape="1">
          <a:blip r:embed="rId3"/>
          <a:srcRect l="980" t="13772" r="76475" b="52563"/>
          <a:stretch/>
        </p:blipFill>
        <p:spPr>
          <a:xfrm>
            <a:off x="4374174" y="4432106"/>
            <a:ext cx="2350105" cy="2247925"/>
          </a:xfrm>
          <a:prstGeom prst="rect">
            <a:avLst/>
          </a:prstGeom>
        </p:spPr>
      </p:pic>
    </p:spTree>
    <p:extLst>
      <p:ext uri="{BB962C8B-B14F-4D97-AF65-F5344CB8AC3E}">
        <p14:creationId xmlns:p14="http://schemas.microsoft.com/office/powerpoint/2010/main" val="14483934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11 to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June 9,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Future Trends Forum with Bryan </a:t>
            </a:r>
            <a:r>
              <a:rPr lang="en-US" sz="2400" b="1" dirty="0">
                <a:latin typeface="Tahoma" panose="020B0604030504040204" pitchFamily="34" charset="0"/>
                <a:ea typeface="Tahoma" panose="020B0604030504040204" pitchFamily="34" charset="0"/>
                <a:cs typeface="Tahoma" panose="020B0604030504040204" pitchFamily="34" charset="0"/>
              </a:rPr>
              <a:t>Alexander </a:t>
            </a:r>
            <a:r>
              <a:rPr lang="en-US" sz="1100" dirty="0">
                <a:latin typeface="Tahoma" panose="020B0604030504040204" pitchFamily="34" charset="0"/>
                <a:ea typeface="Tahoma" panose="020B0604030504040204" pitchFamily="34" charset="0"/>
                <a:cs typeface="Tahoma" panose="020B0604030504040204" pitchFamily="34" charset="0"/>
              </a:rPr>
              <a:t/>
            </a:r>
            <a:br>
              <a:rPr lang="en-US" sz="1100"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400" b="1" dirty="0">
                <a:latin typeface="Tahoma" panose="020B0604030504040204" pitchFamily="34" charset="0"/>
                <a:ea typeface="Tahoma" panose="020B0604030504040204" pitchFamily="34" charset="0"/>
                <a:cs typeface="Tahoma" panose="020B0604030504040204" pitchFamily="34" charset="0"/>
                <a:hlinkClick r:id="rId2"/>
              </a:rPr>
              <a:t>www.shindig.com/event/FTF</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a:t>
            </a:r>
            <a:r>
              <a:rPr lang="en-US" sz="1400" b="1" dirty="0" smtClean="0">
                <a:latin typeface="Tahoma" panose="020B0604030504040204" pitchFamily="34" charset="0"/>
                <a:ea typeface="Tahoma" panose="020B0604030504040204" pitchFamily="34" charset="0"/>
                <a:cs typeface="Tahoma" panose="020B0604030504040204" pitchFamily="34" charset="0"/>
                <a:hlinkClick r:id="rId3"/>
              </a:rPr>
              <a:t>events.shindig.com/event/series/splash/64</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4"/>
          <a:srcRect l="3272" t="14272" r="3737" b="4172"/>
          <a:stretch/>
        </p:blipFill>
        <p:spPr>
          <a:xfrm>
            <a:off x="3375659" y="2677511"/>
            <a:ext cx="5471161" cy="4103370"/>
          </a:xfrm>
          <a:prstGeom prst="rect">
            <a:avLst/>
          </a:prstGeom>
        </p:spPr>
      </p:pic>
      <p:pic>
        <p:nvPicPr>
          <p:cNvPr id="2" name="Picture 1"/>
          <p:cNvPicPr>
            <a:picLocks noChangeAspect="1"/>
          </p:cNvPicPr>
          <p:nvPr/>
        </p:nvPicPr>
        <p:blipFill rotWithShape="1">
          <a:blip r:embed="rId5"/>
          <a:srcRect l="435" t="10555" r="339" b="2749"/>
          <a:stretch/>
        </p:blipFill>
        <p:spPr>
          <a:xfrm>
            <a:off x="2510149" y="2381657"/>
            <a:ext cx="7835928" cy="4476343"/>
          </a:xfrm>
          <a:prstGeom prst="rect">
            <a:avLst/>
          </a:prstGeom>
        </p:spPr>
      </p:pic>
    </p:spTree>
    <p:extLst>
      <p:ext uri="{BB962C8B-B14F-4D97-AF65-F5344CB8AC3E}">
        <p14:creationId xmlns:p14="http://schemas.microsoft.com/office/powerpoint/2010/main" val="181767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52750" y="457200"/>
            <a:ext cx="6572250" cy="2514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28,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0070C0"/>
                </a:solidFill>
                <a:latin typeface="Tahoma" panose="020B0604030504040204" pitchFamily="34" charset="0"/>
                <a:cs typeface="Tahoma" panose="020B0604030504040204" pitchFamily="34" charset="0"/>
              </a:rPr>
              <a:t>Communities</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Shindig, Video Chat Tool</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Future </a:t>
            </a:r>
            <a:r>
              <a:rPr lang="en-US" sz="1600" b="1" dirty="0">
                <a:latin typeface="Tahoma" panose="020B0604030504040204" pitchFamily="34" charset="0"/>
                <a:ea typeface="Tahoma" panose="020B0604030504040204" pitchFamily="34" charset="0"/>
                <a:cs typeface="Tahoma" panose="020B0604030504040204" pitchFamily="34" charset="0"/>
              </a:rPr>
              <a:t>Trends </a:t>
            </a:r>
            <a:r>
              <a:rPr lang="en-US" sz="1600" b="1" dirty="0">
                <a:latin typeface="Tahoma" panose="020B0604030504040204" pitchFamily="34" charset="0"/>
                <a:ea typeface="Tahoma" panose="020B0604030504040204" pitchFamily="34" charset="0"/>
                <a:cs typeface="Tahoma" panose="020B0604030504040204" pitchFamily="34" charset="0"/>
              </a:rPr>
              <a:t>Forum (with Bryan Alexander)</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https://bryanalexander.org/</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endParaRPr lang="en-US" sz="675"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t="14876" r="-218"/>
          <a:stretch/>
        </p:blipFill>
        <p:spPr bwMode="auto">
          <a:xfrm>
            <a:off x="2097028" y="3200369"/>
            <a:ext cx="8077119" cy="365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010"/>
          <p:cNvPicPr>
            <a:picLocks noChangeAspect="1" noChangeArrowheads="1"/>
          </p:cNvPicPr>
          <p:nvPr/>
        </p:nvPicPr>
        <p:blipFill rotWithShape="1">
          <a:blip r:embed="rId4">
            <a:extLst>
              <a:ext uri="{28A0092B-C50C-407E-A947-70E740481C1C}">
                <a14:useLocalDpi xmlns:a14="http://schemas.microsoft.com/office/drawing/2010/main" val="0"/>
              </a:ext>
            </a:extLst>
          </a:blip>
          <a:srcRect t="13970"/>
          <a:stretch/>
        </p:blipFill>
        <p:spPr bwMode="auto">
          <a:xfrm>
            <a:off x="2097027" y="3216344"/>
            <a:ext cx="7938223" cy="364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image002"/>
          <p:cNvPicPr>
            <a:picLocks noChangeAspect="1" noChangeArrowheads="1"/>
          </p:cNvPicPr>
          <p:nvPr/>
        </p:nvPicPr>
        <p:blipFill rotWithShape="1">
          <a:blip r:embed="rId5">
            <a:extLst>
              <a:ext uri="{28A0092B-C50C-407E-A947-70E740481C1C}">
                <a14:useLocalDpi xmlns:a14="http://schemas.microsoft.com/office/drawing/2010/main" val="0"/>
              </a:ext>
            </a:extLst>
          </a:blip>
          <a:srcRect t="13486" r="583"/>
          <a:stretch/>
        </p:blipFill>
        <p:spPr bwMode="auto">
          <a:xfrm>
            <a:off x="2097025" y="3074584"/>
            <a:ext cx="8196902" cy="379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a:srcRect l="22441" t="29686" r="22580" b="15159"/>
          <a:stretch/>
        </p:blipFill>
        <p:spPr>
          <a:xfrm>
            <a:off x="2097024" y="3074584"/>
            <a:ext cx="4821382" cy="3640636"/>
          </a:xfrm>
          <a:prstGeom prst="rect">
            <a:avLst/>
          </a:prstGeom>
        </p:spPr>
      </p:pic>
      <p:pic>
        <p:nvPicPr>
          <p:cNvPr id="8"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t="17861" r="-426"/>
          <a:stretch/>
        </p:blipFill>
        <p:spPr bwMode="auto">
          <a:xfrm>
            <a:off x="1735905" y="3103953"/>
            <a:ext cx="8660466" cy="374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005"/>
          <p:cNvPicPr>
            <a:picLocks noChangeAspect="1" noChangeArrowheads="1"/>
          </p:cNvPicPr>
          <p:nvPr/>
        </p:nvPicPr>
        <p:blipFill rotWithShape="1">
          <a:blip r:embed="rId8">
            <a:extLst>
              <a:ext uri="{28A0092B-C50C-407E-A947-70E740481C1C}">
                <a14:useLocalDpi xmlns:a14="http://schemas.microsoft.com/office/drawing/2010/main" val="0"/>
              </a:ext>
            </a:extLst>
          </a:blip>
          <a:srcRect l="-1" t="17299" r="-1499"/>
          <a:stretch/>
        </p:blipFill>
        <p:spPr bwMode="auto">
          <a:xfrm>
            <a:off x="1735905" y="2876323"/>
            <a:ext cx="9128959" cy="396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3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9753" y="92467"/>
            <a:ext cx="9534418" cy="1408375"/>
          </a:xfrm>
        </p:spPr>
        <p:txBody>
          <a:bodyPr>
            <a:normAutofit/>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1,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dirty="0"/>
              <a:t/>
            </a:r>
            <a:br>
              <a:rPr lang="en-US" dirty="0"/>
            </a:br>
            <a:r>
              <a:rPr lang="en-US" sz="2700" b="1" dirty="0" smtClean="0">
                <a:latin typeface="Tahoma" panose="020B0604030504040204" pitchFamily="34" charset="0"/>
                <a:ea typeface="Tahoma" panose="020B0604030504040204" pitchFamily="34" charset="0"/>
                <a:cs typeface="Tahoma" panose="020B0604030504040204" pitchFamily="34" charset="0"/>
              </a:rPr>
              <a:t>Tarleton State University, </a:t>
            </a:r>
            <a:r>
              <a:rPr lang="en-US" sz="2700" b="1" dirty="0" smtClean="0">
                <a:latin typeface="Tahoma" panose="020B0604030504040204" pitchFamily="34" charset="0"/>
                <a:ea typeface="Tahoma" panose="020B0604030504040204" pitchFamily="34" charset="0"/>
                <a:cs typeface="Tahoma" panose="020B0604030504040204" pitchFamily="34" charset="0"/>
              </a:rPr>
              <a:t>Dr. Credence Baker, </a:t>
            </a:r>
            <a:r>
              <a:rPr lang="en-US" sz="2700" b="1" dirty="0">
                <a:latin typeface="Tahoma" panose="020B0604030504040204" pitchFamily="34" charset="0"/>
                <a:ea typeface="Tahoma" panose="020B0604030504040204" pitchFamily="34" charset="0"/>
                <a:cs typeface="Tahoma" panose="020B0604030504040204" pitchFamily="34" charset="0"/>
              </a:rPr>
              <a:t>Zoom</a:t>
            </a:r>
            <a:endParaRPr lang="en-US" sz="1200" dirty="0"/>
          </a:p>
        </p:txBody>
      </p:sp>
      <p:pic>
        <p:nvPicPr>
          <p:cNvPr id="2050"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85" y="1500842"/>
            <a:ext cx="7592644" cy="535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686" y="1813898"/>
            <a:ext cx="3567314" cy="28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184" y="1500842"/>
            <a:ext cx="7462203" cy="526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9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Title 1"/>
          <p:cNvSpPr>
            <a:spLocks noGrp="1"/>
          </p:cNvSpPr>
          <p:nvPr>
            <p:ph type="title"/>
          </p:nvPr>
        </p:nvSpPr>
        <p:spPr>
          <a:xfrm>
            <a:off x="1905000" y="762000"/>
            <a:ext cx="8382000" cy="1600200"/>
          </a:xfrm>
        </p:spPr>
        <p:txBody>
          <a:bodyPr/>
          <a:lstStyle/>
          <a:p>
            <a:r>
              <a:rPr lang="en-US" altLang="en-US" sz="3200" b="1" dirty="0">
                <a:latin typeface="Tahoma" panose="020B0604030504040204" pitchFamily="34" charset="0"/>
                <a:cs typeface="Tahoma" panose="020B0604030504040204" pitchFamily="34" charset="0"/>
              </a:rPr>
              <a:t>The Problem with Learning Technology</a:t>
            </a:r>
            <a:r>
              <a:rPr lang="en-US" altLang="en-US" sz="2400" b="1" dirty="0">
                <a:latin typeface="Tahoma" panose="020B0604030504040204" pitchFamily="34" charset="0"/>
                <a:cs typeface="Tahoma" panose="020B0604030504040204" pitchFamily="34" charset="0"/>
              </a:rPr>
              <a:t/>
            </a:r>
            <a:br>
              <a:rPr lang="en-US" altLang="en-US" sz="24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rPr>
              <a:t>Karen Wilcox, November 7, 2014, Chronicle of Higher Education</a:t>
            </a:r>
            <a:br>
              <a:rPr lang="en-US" altLang="en-US" sz="1800" b="1" dirty="0">
                <a:latin typeface="Tahoma" panose="020B0604030504040204" pitchFamily="34" charset="0"/>
                <a:cs typeface="Tahoma" panose="020B0604030504040204" pitchFamily="34" charset="0"/>
              </a:rPr>
            </a:br>
            <a:r>
              <a:rPr lang="en-US" altLang="en-US" sz="900" b="1" dirty="0">
                <a:latin typeface="Tahoma" panose="020B0604030504040204" pitchFamily="34" charset="0"/>
                <a:cs typeface="Tahoma" panose="020B0604030504040204" pitchFamily="34" charset="0"/>
                <a:hlinkClick r:id="rId2"/>
              </a:rPr>
              <a:t>https://chroniclevitae.com/news/792-the-problem-with-learning-technology?cid=at&amp;utm_source=at&amp;utm_medium=en</a:t>
            </a:r>
            <a:r>
              <a:rPr lang="en-US" altLang="en-US" sz="900" b="1" dirty="0">
                <a:latin typeface="Tahoma" panose="020B0604030504040204" pitchFamily="34" charset="0"/>
                <a:cs typeface="Tahoma" panose="020B0604030504040204" pitchFamily="34" charset="0"/>
              </a:rPr>
              <a:t> </a:t>
            </a:r>
          </a:p>
        </p:txBody>
      </p:sp>
      <p:pic>
        <p:nvPicPr>
          <p:cNvPr id="9830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156" y="2514600"/>
            <a:ext cx="89296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2040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1"/>
          <p:cNvSpPr>
            <a:spLocks noGrp="1"/>
          </p:cNvSpPr>
          <p:nvPr>
            <p:ph type="title"/>
          </p:nvPr>
        </p:nvSpPr>
        <p:spPr>
          <a:xfrm>
            <a:off x="1981200" y="274638"/>
            <a:ext cx="8382000" cy="1554162"/>
          </a:xfrm>
        </p:spPr>
        <p:txBody>
          <a:bodyPr/>
          <a:lstStyle/>
          <a:p>
            <a:r>
              <a:rPr lang="en-US" sz="2800" b="1" dirty="0">
                <a:latin typeface="Tahoma" panose="020B0604030504040204" pitchFamily="34" charset="0"/>
                <a:cs typeface="Tahoma" panose="020B0604030504040204" pitchFamily="34" charset="0"/>
              </a:rPr>
              <a:t>Videoconferencing (first demo in 1964 at the World’s Fair; use increased in 2003)</a:t>
            </a:r>
            <a:r>
              <a:rPr lang="en-US" sz="1400" b="1" dirty="0">
                <a:latin typeface="Tahoma" panose="020B0604030504040204" pitchFamily="34" charset="0"/>
                <a:cs typeface="Tahoma" panose="020B0604030504040204" pitchFamily="34" charset="0"/>
              </a:rPr>
              <a:t/>
            </a:r>
            <a:br>
              <a:rPr lang="en-US" sz="1400" b="1" dirty="0">
                <a:latin typeface="Tahoma" panose="020B0604030504040204" pitchFamily="34" charset="0"/>
                <a:cs typeface="Tahoma" panose="020B0604030504040204" pitchFamily="34" charset="0"/>
              </a:rPr>
            </a:br>
            <a:r>
              <a:rPr lang="en-US" sz="1400" b="1" dirty="0">
                <a:latin typeface="Tahoma" panose="020B0604030504040204" pitchFamily="34" charset="0"/>
                <a:cs typeface="Tahoma" panose="020B0604030504040204" pitchFamily="34" charset="0"/>
              </a:rPr>
              <a:t>Tablets Rock On: Education Tech Through The Ages, Information Week, February 26, 2013</a:t>
            </a:r>
            <a:br>
              <a:rPr lang="en-US" sz="1400" b="1" dirty="0">
                <a:latin typeface="Tahoma" panose="020B0604030504040204" pitchFamily="34" charset="0"/>
                <a:cs typeface="Tahoma" panose="020B0604030504040204" pitchFamily="34" charset="0"/>
              </a:rPr>
            </a:br>
            <a:r>
              <a:rPr lang="en-US" sz="800" b="1" dirty="0">
                <a:latin typeface="Tahoma" panose="020B0604030504040204" pitchFamily="34" charset="0"/>
                <a:cs typeface="Tahoma" panose="020B0604030504040204" pitchFamily="34" charset="0"/>
                <a:hlinkClick r:id="rId2"/>
              </a:rPr>
              <a:t>http://www.informationweek.com/education/instructional-it/blended-learning-improves-test-scores-st/240159840</a:t>
            </a:r>
            <a:endParaRPr lang="en-US" sz="800" dirty="0">
              <a:latin typeface="Tahoma" panose="020B0604030504040204" pitchFamily="34" charset="0"/>
              <a:cs typeface="Tahoma" panose="020B0604030504040204" pitchFamily="34" charset="0"/>
            </a:endParaRPr>
          </a:p>
        </p:txBody>
      </p:sp>
      <p:pic>
        <p:nvPicPr>
          <p:cNvPr id="419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2057400"/>
            <a:ext cx="78533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5463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image048"/>
          <p:cNvPicPr>
            <a:picLocks noChangeAspect="1" noChangeArrowheads="1"/>
          </p:cNvPicPr>
          <p:nvPr/>
        </p:nvPicPr>
        <p:blipFill rotWithShape="1">
          <a:blip r:embed="rId2">
            <a:extLst>
              <a:ext uri="{28A0092B-C50C-407E-A947-70E740481C1C}">
                <a14:useLocalDpi xmlns:a14="http://schemas.microsoft.com/office/drawing/2010/main" val="0"/>
              </a:ext>
            </a:extLst>
          </a:blip>
          <a:srcRect t="22190" r="25627"/>
          <a:stretch/>
        </p:blipFill>
        <p:spPr bwMode="auto">
          <a:xfrm>
            <a:off x="1600200" y="1827054"/>
            <a:ext cx="9067800" cy="502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7675" y="410839"/>
            <a:ext cx="8229600" cy="1143000"/>
          </a:xfrm>
        </p:spPr>
        <p:txBody>
          <a:bodyPr>
            <a:normAutofit fontScale="90000"/>
          </a:bodyPr>
          <a:lstStyle/>
          <a:p>
            <a:r>
              <a:rPr lang="en-US" altLang="en-US" sz="4000" b="1" dirty="0" smtClean="0">
                <a:latin typeface="Tahoma" pitchFamily="34" charset="0"/>
                <a:ea typeface="SimSun" pitchFamily="2" charset="-122"/>
                <a:cs typeface="Tahoma" pitchFamily="34" charset="0"/>
              </a:rPr>
              <a:t>Guest </a:t>
            </a:r>
            <a:r>
              <a:rPr lang="en-US" altLang="en-US" sz="4000" b="1" dirty="0">
                <a:latin typeface="Tahoma" pitchFamily="34" charset="0"/>
                <a:ea typeface="SimSun" pitchFamily="2" charset="-122"/>
                <a:cs typeface="Tahoma" pitchFamily="34" charset="0"/>
              </a:rPr>
              <a:t>Chats </a:t>
            </a:r>
            <a:r>
              <a:rPr lang="en-US" altLang="en-US" sz="4000" b="1" dirty="0" smtClean="0">
                <a:latin typeface="Tahoma" pitchFamily="34" charset="0"/>
                <a:ea typeface="SimSun" pitchFamily="2" charset="-122"/>
                <a:cs typeface="Tahoma" pitchFamily="34" charset="0"/>
              </a:rPr>
              <a:t>(in Adobe Connect)</a:t>
            </a:r>
            <a:br>
              <a:rPr lang="en-US" altLang="en-US" sz="4000" b="1" dirty="0" smtClean="0">
                <a:latin typeface="Tahoma" pitchFamily="34" charset="0"/>
                <a:ea typeface="SimSun" pitchFamily="2" charset="-122"/>
                <a:cs typeface="Tahoma" pitchFamily="34" charset="0"/>
              </a:rPr>
            </a:br>
            <a:r>
              <a:rPr lang="en-US" altLang="en-US" sz="2000" b="1" dirty="0" smtClean="0">
                <a:latin typeface="Tahoma" pitchFamily="34" charset="0"/>
                <a:ea typeface="SimSun" pitchFamily="2" charset="-122"/>
                <a:cs typeface="Tahoma" pitchFamily="34" charset="0"/>
              </a:rPr>
              <a:t>(</a:t>
            </a:r>
            <a:r>
              <a:rPr lang="en-US" altLang="en-US" sz="2000" b="1" dirty="0">
                <a:latin typeface="Tahoma" pitchFamily="34" charset="0"/>
                <a:ea typeface="SimSun" pitchFamily="2" charset="-122"/>
                <a:cs typeface="Tahoma" pitchFamily="34" charset="0"/>
              </a:rPr>
              <a:t>e.g., </a:t>
            </a:r>
            <a:r>
              <a:rPr lang="en-US" sz="2000" b="1" dirty="0">
                <a:latin typeface="Tahoma" panose="020B0604030504040204" pitchFamily="34" charset="0"/>
                <a:ea typeface="Tahoma" panose="020B0604030504040204" pitchFamily="34" charset="0"/>
                <a:cs typeface="Tahoma" panose="020B0604030504040204" pitchFamily="34" charset="0"/>
              </a:rPr>
              <a:t>Emily Hixon, January 20, 2015)</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rotWithShape="1">
          <a:blip r:embed="rId4"/>
          <a:srcRect l="32821" t="6347" r="17448" b="21717"/>
          <a:stretch/>
        </p:blipFill>
        <p:spPr>
          <a:xfrm>
            <a:off x="3352800" y="1814697"/>
            <a:ext cx="7315200" cy="4974336"/>
          </a:xfrm>
          <a:prstGeom prst="rect">
            <a:avLst/>
          </a:prstGeom>
        </p:spPr>
      </p:pic>
      <p:pic>
        <p:nvPicPr>
          <p:cNvPr id="5" name="Picture 4"/>
          <p:cNvPicPr>
            <a:picLocks noChangeAspect="1"/>
          </p:cNvPicPr>
          <p:nvPr/>
        </p:nvPicPr>
        <p:blipFill rotWithShape="1">
          <a:blip r:embed="rId5"/>
          <a:srcRect t="21032" r="15587" b="-1"/>
          <a:stretch/>
        </p:blipFill>
        <p:spPr>
          <a:xfrm>
            <a:off x="1600201" y="1981201"/>
            <a:ext cx="9076765" cy="4528715"/>
          </a:xfrm>
          <a:prstGeom prst="rect">
            <a:avLst/>
          </a:prstGeom>
        </p:spPr>
      </p:pic>
      <p:pic>
        <p:nvPicPr>
          <p:cNvPr id="6" name="Picture 3"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732363"/>
            <a:ext cx="8477462" cy="477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mage008"/>
          <p:cNvPicPr>
            <a:picLocks noChangeAspect="1" noChangeArrowheads="1"/>
          </p:cNvPicPr>
          <p:nvPr/>
        </p:nvPicPr>
        <p:blipFill rotWithShape="1">
          <a:blip r:embed="rId7">
            <a:extLst>
              <a:ext uri="{28A0092B-C50C-407E-A947-70E740481C1C}">
                <a14:useLocalDpi xmlns:a14="http://schemas.microsoft.com/office/drawing/2010/main" val="0"/>
              </a:ext>
            </a:extLst>
          </a:blip>
          <a:srcRect r="716" b="18061"/>
          <a:stretch/>
        </p:blipFill>
        <p:spPr bwMode="auto">
          <a:xfrm>
            <a:off x="3124200" y="1732362"/>
            <a:ext cx="7634114" cy="501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8">
            <a:extLst>
              <a:ext uri="{28A0092B-C50C-407E-A947-70E740481C1C}">
                <a14:useLocalDpi xmlns:a14="http://schemas.microsoft.com/office/drawing/2010/main" val="0"/>
              </a:ext>
            </a:extLst>
          </a:blip>
          <a:srcRect t="18500" r="31145" b="17796"/>
          <a:stretch>
            <a:fillRect/>
          </a:stretch>
        </p:blipFill>
        <p:spPr bwMode="auto">
          <a:xfrm>
            <a:off x="1997373" y="1792388"/>
            <a:ext cx="8763000" cy="4959135"/>
          </a:xfrm>
          <a:prstGeom prst="rect">
            <a:avLst/>
          </a:prstGeom>
          <a:noFill/>
          <a:ln>
            <a:noFill/>
          </a:ln>
        </p:spPr>
      </p:pic>
      <p:pic>
        <p:nvPicPr>
          <p:cNvPr id="11" name="Picture 1" descr="image003"/>
          <p:cNvPicPr>
            <a:picLocks noChangeAspect="1" noChangeArrowheads="1"/>
          </p:cNvPicPr>
          <p:nvPr/>
        </p:nvPicPr>
        <p:blipFill rotWithShape="1">
          <a:blip r:embed="rId9">
            <a:extLst>
              <a:ext uri="{28A0092B-C50C-407E-A947-70E740481C1C}">
                <a14:useLocalDpi xmlns:a14="http://schemas.microsoft.com/office/drawing/2010/main" val="0"/>
              </a:ext>
            </a:extLst>
          </a:blip>
          <a:srcRect t="2198" r="25565"/>
          <a:stretch/>
        </p:blipFill>
        <p:spPr bwMode="auto">
          <a:xfrm>
            <a:off x="1671341" y="1833554"/>
            <a:ext cx="90138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5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7" y="196554"/>
            <a:ext cx="10952861" cy="2033898"/>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Discuss Course Requirements</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R511 Chat with </a:t>
            </a:r>
            <a:r>
              <a:rPr lang="en-US" sz="2800" b="1" dirty="0" smtClean="0">
                <a:latin typeface="Tahoma" panose="020B0604030504040204" pitchFamily="34" charset="0"/>
                <a:ea typeface="Tahoma" panose="020B0604030504040204" pitchFamily="34" charset="0"/>
                <a:cs typeface="Tahoma" panose="020B0604030504040204" pitchFamily="34" charset="0"/>
              </a:rPr>
              <a:t>Charlie Reigeluth</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image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393" y="2133359"/>
            <a:ext cx="6490531" cy="454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724" y="2073612"/>
            <a:ext cx="6553200" cy="460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5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8" y="339047"/>
            <a:ext cx="10965919" cy="1437514"/>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pring,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Guest </a:t>
            </a:r>
            <a:r>
              <a:rPr lang="en-US" sz="2800" b="1" dirty="0" smtClean="0">
                <a:latin typeface="Tahoma" panose="020B0604030504040204" pitchFamily="34" charset="0"/>
                <a:ea typeface="Tahoma" panose="020B0604030504040204" pitchFamily="34" charset="0"/>
                <a:cs typeface="Tahoma" panose="020B0604030504040204" pitchFamily="34" charset="0"/>
              </a:rPr>
              <a:t>Expert </a:t>
            </a:r>
            <a:r>
              <a:rPr lang="en-US" sz="2800" b="1" dirty="0" smtClean="0">
                <a:latin typeface="Tahoma" panose="020B0604030504040204" pitchFamily="34" charset="0"/>
                <a:ea typeface="Tahoma" panose="020B0604030504040204" pitchFamily="34" charset="0"/>
                <a:cs typeface="Tahoma" panose="020B0604030504040204" pitchFamily="34" charset="0"/>
              </a:rPr>
              <a:t>Chat (R511) in Zoom</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Weekly R511 </a:t>
            </a:r>
            <a:r>
              <a:rPr lang="en-US" sz="2800" b="1" dirty="0" smtClean="0">
                <a:latin typeface="Tahoma" panose="020B0604030504040204" pitchFamily="34" charset="0"/>
                <a:ea typeface="Tahoma" panose="020B0604030504040204" pitchFamily="34" charset="0"/>
                <a:cs typeface="Tahoma" panose="020B0604030504040204" pitchFamily="34" charset="0"/>
              </a:rPr>
              <a:t>Chat </a:t>
            </a:r>
            <a:r>
              <a:rPr lang="en-US" sz="2800" b="1" dirty="0" smtClean="0">
                <a:latin typeface="Tahoma" panose="020B0604030504040204" pitchFamily="34" charset="0"/>
                <a:ea typeface="Tahoma" panose="020B0604030504040204" pitchFamily="34" charset="0"/>
                <a:cs typeface="Tahoma" panose="020B0604030504040204" pitchFamily="34" charset="0"/>
              </a:rPr>
              <a:t>(e.g., Mike Molenda, Insung Jung, etc.)</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209801"/>
            <a:ext cx="660017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004" y="2043162"/>
            <a:ext cx="6828473" cy="479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7004" y="1971645"/>
            <a:ext cx="6934200" cy="486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7004" y="2138768"/>
            <a:ext cx="6629400" cy="465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0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7003" y="2023179"/>
            <a:ext cx="6828473" cy="479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image0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4995" y="2010206"/>
            <a:ext cx="6926209" cy="485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image0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1279" y="1942157"/>
            <a:ext cx="70199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mage0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8682" y="2051704"/>
            <a:ext cx="6820516" cy="478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image0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4994" y="1977624"/>
            <a:ext cx="6765097" cy="474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39" y="-1"/>
            <a:ext cx="8606491" cy="1712993"/>
          </a:xfrm>
        </p:spPr>
        <p:txBody>
          <a:bodyPr>
            <a:normAutofit/>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8,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2000" dirty="0" smtClean="0"/>
              <a:t/>
            </a:r>
            <a:br>
              <a:rPr lang="en-US" sz="2000" dirty="0" smtClean="0"/>
            </a:br>
            <a:r>
              <a:rPr lang="en-US" sz="2700" b="1" dirty="0" smtClean="0">
                <a:latin typeface="Tahoma" panose="020B0604030504040204" pitchFamily="34" charset="0"/>
                <a:ea typeface="Tahoma" panose="020B0604030504040204" pitchFamily="34" charset="0"/>
                <a:cs typeface="Tahoma" panose="020B0604030504040204" pitchFamily="34" charset="0"/>
              </a:rPr>
              <a:t>Book </a:t>
            </a:r>
            <a:r>
              <a:rPr lang="en-US" sz="2700" b="1" dirty="0">
                <a:latin typeface="Tahoma" panose="020B0604030504040204" pitchFamily="34" charset="0"/>
                <a:ea typeface="Tahoma" panose="020B0604030504040204" pitchFamily="34" charset="0"/>
                <a:cs typeface="Tahoma" panose="020B0604030504040204" pitchFamily="34" charset="0"/>
              </a:rPr>
              <a:t>A</a:t>
            </a:r>
            <a:r>
              <a:rPr lang="en-US" sz="2700" b="1" dirty="0" smtClean="0">
                <a:latin typeface="Tahoma" panose="020B0604030504040204" pitchFamily="34" charset="0"/>
                <a:ea typeface="Tahoma" panose="020B0604030504040204" pitchFamily="34" charset="0"/>
                <a:cs typeface="Tahoma" panose="020B0604030504040204" pitchFamily="34" charset="0"/>
              </a:rPr>
              <a:t>uthor Chats (R511)</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R</a:t>
            </a:r>
            <a:r>
              <a:rPr lang="en-US" sz="2700" b="1" dirty="0" smtClean="0">
                <a:latin typeface="Tahoma" panose="020B0604030504040204" pitchFamily="34" charset="0"/>
                <a:ea typeface="Tahoma" panose="020B0604030504040204" pitchFamily="34" charset="0"/>
                <a:cs typeface="Tahoma" panose="020B0604030504040204" pitchFamily="34" charset="0"/>
              </a:rPr>
              <a:t>obert </a:t>
            </a:r>
            <a:r>
              <a:rPr lang="en-US" sz="2700" b="1" dirty="0" smtClean="0">
                <a:latin typeface="Tahoma" panose="020B0604030504040204" pitchFamily="34" charset="0"/>
                <a:ea typeface="Tahoma" panose="020B0604030504040204" pitchFamily="34" charset="0"/>
                <a:cs typeface="Tahoma" panose="020B0604030504040204" pitchFamily="34" charset="0"/>
              </a:rPr>
              <a:t>(Bob) Reiser, Florida State, </a:t>
            </a:r>
            <a:r>
              <a:rPr lang="en-US" sz="2700" b="1" dirty="0">
                <a:latin typeface="Tahoma" panose="020B0604030504040204" pitchFamily="34" charset="0"/>
                <a:ea typeface="Tahoma" panose="020B0604030504040204" pitchFamily="34" charset="0"/>
                <a:cs typeface="Tahoma" panose="020B0604030504040204" pitchFamily="34" charset="0"/>
              </a:rPr>
              <a:t>Zoom</a:t>
            </a:r>
            <a:endParaRPr lang="en-US" sz="1200" dirty="0"/>
          </a:p>
        </p:txBody>
      </p:sp>
      <p:pic>
        <p:nvPicPr>
          <p:cNvPr id="5122" name="Picture 10" descr="image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709" y="1790700"/>
            <a:ext cx="72199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image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709" y="1712992"/>
            <a:ext cx="7333308" cy="514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15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9. Expert Life Stories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might detail different stories or situations that he or she has encountered related to a certain topic of the class. Students in the class can comment on them and ask questions as needed.</a:t>
            </a:r>
          </a:p>
        </p:txBody>
      </p:sp>
      <p:pic>
        <p:nvPicPr>
          <p:cNvPr id="8" name="Picture 1" descr="image003"/>
          <p:cNvPicPr>
            <a:picLocks noChangeAspect="1" noChangeArrowheads="1"/>
          </p:cNvPicPr>
          <p:nvPr/>
        </p:nvPicPr>
        <p:blipFill>
          <a:blip r:embed="rId2" cstate="print"/>
          <a:srcRect/>
          <a:stretch>
            <a:fillRect/>
          </a:stretch>
        </p:blipFill>
        <p:spPr bwMode="auto">
          <a:xfrm>
            <a:off x="1607511" y="4207028"/>
            <a:ext cx="4934804" cy="265097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630" t="8571"/>
          <a:stretch>
            <a:fillRect/>
          </a:stretch>
        </p:blipFill>
        <p:spPr bwMode="auto">
          <a:xfrm>
            <a:off x="6868953" y="4209884"/>
            <a:ext cx="4054927" cy="26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4085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10. Expert Session Archive Reviews and Discussions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90641" y="1875512"/>
            <a:ext cx="10458318" cy="3418890"/>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 </a:t>
            </a:r>
            <a:r>
              <a:rPr lang="en-US" b="1" dirty="0">
                <a:latin typeface="Tahoma" panose="020B0604030504040204" pitchFamily="34" charset="0"/>
                <a:ea typeface="Tahoma" panose="020B0604030504040204" pitchFamily="34" charset="0"/>
                <a:cs typeface="Tahoma" panose="020B0604030504040204" pitchFamily="34" charset="0"/>
              </a:rPr>
              <a:t>class might watch one or more guest expert sessions from a previous semester and form discussion groups based on controversial, confusing, or complex aspects of such sessions.</a:t>
            </a:r>
          </a:p>
        </p:txBody>
      </p:sp>
      <p:pic>
        <p:nvPicPr>
          <p:cNvPr id="7" name="Picture 11" descr="image037"/>
          <p:cNvPicPr>
            <a:picLocks noChangeAspect="1" noChangeArrowheads="1"/>
          </p:cNvPicPr>
          <p:nvPr/>
        </p:nvPicPr>
        <p:blipFill rotWithShape="1">
          <a:blip r:embed="rId2">
            <a:extLst>
              <a:ext uri="{28A0092B-C50C-407E-A947-70E740481C1C}">
                <a14:useLocalDpi xmlns:a14="http://schemas.microsoft.com/office/drawing/2010/main" val="0"/>
              </a:ext>
            </a:extLst>
          </a:blip>
          <a:srcRect l="1121" t="22175" r="25582" b="13970"/>
          <a:stretch/>
        </p:blipFill>
        <p:spPr bwMode="auto">
          <a:xfrm>
            <a:off x="2885812" y="4029979"/>
            <a:ext cx="6082019" cy="282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9258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a:xfrm>
            <a:off x="1981200" y="473072"/>
            <a:ext cx="8229600" cy="1866900"/>
          </a:xfrm>
        </p:spPr>
        <p:txBody>
          <a:bodyPr/>
          <a:lstStyle/>
          <a:p>
            <a:r>
              <a:rPr lang="en-US" sz="3600" b="1" dirty="0" err="1" smtClean="0">
                <a:solidFill>
                  <a:schemeClr val="tx1"/>
                </a:solidFill>
                <a:latin typeface="Tahoma" panose="020B0604030504040204" pitchFamily="34" charset="0"/>
                <a:cs typeface="Tahoma" panose="020B0604030504040204" pitchFamily="34" charset="0"/>
              </a:rPr>
              <a:t>GETideas</a:t>
            </a:r>
            <a:r>
              <a:rPr lang="en-US" sz="3600" b="1" dirty="0" smtClean="0">
                <a:solidFill>
                  <a:schemeClr val="tx1"/>
                </a:solidFill>
                <a:latin typeface="Tahoma" panose="020B0604030504040204" pitchFamily="34" charset="0"/>
                <a:cs typeface="Tahoma" panose="020B0604030504040204" pitchFamily="34" charset="0"/>
              </a:rPr>
              <a:t> </a:t>
            </a:r>
            <a:r>
              <a:rPr lang="en-US" sz="3600" b="1" dirty="0">
                <a:solidFill>
                  <a:schemeClr val="tx1"/>
                </a:solidFill>
                <a:latin typeface="Tahoma" panose="020B0604030504040204" pitchFamily="34" charset="0"/>
                <a:cs typeface="Tahoma" panose="020B0604030504040204" pitchFamily="34" charset="0"/>
              </a:rPr>
              <a:t>Channel, Cisco </a:t>
            </a:r>
            <a:r>
              <a:rPr lang="en-US" sz="3200" b="1" dirty="0" smtClean="0">
                <a:solidFill>
                  <a:schemeClr val="tx1"/>
                </a:solidFill>
                <a:latin typeface="Tahoma" panose="020B0604030504040204" pitchFamily="34" charset="0"/>
                <a:cs typeface="Tahoma" panose="020B0604030504040204" pitchFamily="34" charset="0"/>
              </a:rPr>
              <a:t/>
            </a:r>
            <a:br>
              <a:rPr lang="en-US" sz="3200" b="1" dirty="0" smtClean="0">
                <a:solidFill>
                  <a:schemeClr val="tx1"/>
                </a:solidFill>
                <a:latin typeface="Tahoma" panose="020B0604030504040204" pitchFamily="34" charset="0"/>
                <a:cs typeface="Tahoma" panose="020B0604030504040204" pitchFamily="34" charset="0"/>
              </a:rPr>
            </a:br>
            <a:r>
              <a:rPr lang="en-US" sz="2400" b="1" dirty="0" smtClean="0">
                <a:solidFill>
                  <a:schemeClr val="tx1"/>
                </a:solidFill>
                <a:latin typeface="Tahoma" panose="020B0604030504040204" pitchFamily="34" charset="0"/>
                <a:cs typeface="Tahoma" panose="020B0604030504040204" pitchFamily="34" charset="0"/>
              </a:rPr>
              <a:t>(</a:t>
            </a:r>
            <a:r>
              <a:rPr lang="en-US" sz="2400" b="1" dirty="0">
                <a:solidFill>
                  <a:schemeClr val="tx1"/>
                </a:solidFill>
                <a:latin typeface="Tahoma" panose="020B0604030504040204" pitchFamily="34" charset="0"/>
                <a:cs typeface="Tahoma" panose="020B0604030504040204" pitchFamily="34" charset="0"/>
              </a:rPr>
              <a:t>Thought Leader Series uploaded to </a:t>
            </a:r>
            <a:r>
              <a:rPr lang="en-US" sz="2400" b="1" dirty="0" err="1">
                <a:solidFill>
                  <a:schemeClr val="tx1"/>
                </a:solidFill>
                <a:latin typeface="Tahoma" panose="020B0604030504040204" pitchFamily="34" charset="0"/>
                <a:cs typeface="Tahoma" panose="020B0604030504040204" pitchFamily="34" charset="0"/>
              </a:rPr>
              <a:t>YouTubEdu</a:t>
            </a:r>
            <a:r>
              <a:rPr lang="en-US" sz="2400" b="1" dirty="0" smtClean="0">
                <a:solidFill>
                  <a:schemeClr val="tx1"/>
                </a:solidFill>
                <a:latin typeface="Tahoma" panose="020B0604030504040204" pitchFamily="34" charset="0"/>
                <a:cs typeface="Tahoma" panose="020B0604030504040204" pitchFamily="34" charset="0"/>
              </a:rPr>
              <a:t>)</a:t>
            </a:r>
            <a:br>
              <a:rPr lang="en-US" sz="2400" b="1" dirty="0" smtClean="0">
                <a:solidFill>
                  <a:schemeClr val="tx1"/>
                </a:solidFill>
                <a:latin typeface="Tahoma" panose="020B0604030504040204" pitchFamily="34" charset="0"/>
                <a:cs typeface="Tahoma" panose="020B0604030504040204" pitchFamily="34" charset="0"/>
              </a:rPr>
            </a:br>
            <a:r>
              <a:rPr lang="en-US" sz="2400" b="1" dirty="0" smtClean="0">
                <a:solidFill>
                  <a:schemeClr val="tx1"/>
                </a:solidFill>
                <a:latin typeface="Tahoma" panose="020B0604030504040204" pitchFamily="34" charset="0"/>
                <a:cs typeface="Tahoma" panose="020B0604030504040204" pitchFamily="34" charset="0"/>
              </a:rPr>
              <a:t>July </a:t>
            </a:r>
            <a:r>
              <a:rPr lang="en-US" sz="2400" b="1" dirty="0">
                <a:solidFill>
                  <a:schemeClr val="tx1"/>
                </a:solidFill>
                <a:latin typeface="Tahoma" panose="020B0604030504040204" pitchFamily="34" charset="0"/>
                <a:cs typeface="Tahoma" panose="020B0604030504040204" pitchFamily="34" charset="0"/>
              </a:rPr>
              <a:t>22, 2011</a:t>
            </a:r>
            <a:endParaRPr lang="en-US" sz="2000" b="1" dirty="0">
              <a:solidFill>
                <a:schemeClr val="tx1"/>
              </a:solidFill>
              <a:latin typeface="Tahoma" panose="020B0604030504040204" pitchFamily="34" charset="0"/>
              <a:cs typeface="Tahoma" panose="020B0604030504040204" pitchFamily="34" charset="0"/>
            </a:endParaRPr>
          </a:p>
        </p:txBody>
      </p:sp>
      <p:pic>
        <p:nvPicPr>
          <p:cNvPr id="263171" name="Picture 2"/>
          <p:cNvPicPr>
            <a:picLocks noChangeAspect="1" noChangeArrowheads="1"/>
          </p:cNvPicPr>
          <p:nvPr/>
        </p:nvPicPr>
        <p:blipFill>
          <a:blip r:embed="rId2">
            <a:extLst>
              <a:ext uri="{28A0092B-C50C-407E-A947-70E740481C1C}">
                <a14:useLocalDpi xmlns:a14="http://schemas.microsoft.com/office/drawing/2010/main" val="0"/>
              </a:ext>
            </a:extLst>
          </a:blip>
          <a:srcRect l="12381" t="18730" r="44632" b="2745"/>
          <a:stretch>
            <a:fillRect/>
          </a:stretch>
        </p:blipFill>
        <p:spPr bwMode="auto">
          <a:xfrm>
            <a:off x="1524044" y="2286000"/>
            <a:ext cx="41433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2"/>
          <p:cNvPicPr>
            <a:picLocks noChangeAspect="1" noChangeArrowheads="1"/>
          </p:cNvPicPr>
          <p:nvPr/>
        </p:nvPicPr>
        <p:blipFill>
          <a:blip r:embed="rId3">
            <a:extLst>
              <a:ext uri="{28A0092B-C50C-407E-A947-70E740481C1C}">
                <a14:useLocalDpi xmlns:a14="http://schemas.microsoft.com/office/drawing/2010/main" val="0"/>
              </a:ext>
            </a:extLst>
          </a:blip>
          <a:srcRect l="37061" t="41351" r="17024" b="2745"/>
          <a:stretch>
            <a:fillRect/>
          </a:stretch>
        </p:blipFill>
        <p:spPr bwMode="auto">
          <a:xfrm>
            <a:off x="5667419" y="2393944"/>
            <a:ext cx="6074308" cy="448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4484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11. Expert Presentations and Webinars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a:t>
            </a:r>
            <a:r>
              <a:rPr lang="en-US" b="1" dirty="0" smtClean="0">
                <a:latin typeface="Tahoma" panose="020B0604030504040204" pitchFamily="34" charset="0"/>
                <a:ea typeface="Tahoma" panose="020B0604030504040204" pitchFamily="34" charset="0"/>
                <a:cs typeface="Tahoma" panose="020B0604030504040204" pitchFamily="34" charset="0"/>
              </a:rPr>
              <a:t>presentation followed by questions and answer session.</a:t>
            </a:r>
            <a:endParaRPr lang="en-US" sz="1200" b="1" dirty="0" smtClean="0">
              <a:latin typeface="Tahoma" panose="020B0604030504040204" pitchFamily="34" charset="0"/>
              <a:ea typeface="Tahoma" panose="020B0604030504040204" pitchFamily="34" charset="0"/>
              <a:cs typeface="Tahoma" panose="020B0604030504040204" pitchFamily="34" charset="0"/>
            </a:endParaRPr>
          </a:p>
          <a:p>
            <a:pPr>
              <a:buFontTx/>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a:buFontTx/>
              <a:buNone/>
            </a:pPr>
            <a:r>
              <a:rPr lang="en-US" sz="2400" b="1" dirty="0" smtClean="0">
                <a:latin typeface="Tahoma" panose="020B0604030504040204" pitchFamily="34" charset="0"/>
                <a:ea typeface="Tahoma" panose="020B0604030504040204" pitchFamily="34" charset="0"/>
                <a:cs typeface="Tahoma" panose="020B0604030504040204" pitchFamily="34" charset="0"/>
              </a:rPr>
              <a:t>	e.g.,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Cathy Davidson or Michael Wesch, </a:t>
            </a:r>
            <a:r>
              <a:rPr lang="en-US" sz="2400" b="1" dirty="0">
                <a:latin typeface="Tahoma" panose="020B0604030504040204" pitchFamily="34" charset="0"/>
                <a:ea typeface="Tahoma" panose="020B0604030504040204" pitchFamily="34" charset="0"/>
                <a:cs typeface="Tahoma" panose="020B0604030504040204" pitchFamily="34" charset="0"/>
              </a:rPr>
              <a:t>The End of Higher </a:t>
            </a:r>
            <a:r>
              <a:rPr lang="en-US" sz="2400" b="1" dirty="0" smtClean="0">
                <a:latin typeface="Tahoma" panose="020B0604030504040204" pitchFamily="34" charset="0"/>
                <a:ea typeface="Tahoma" panose="020B0604030504040204" pitchFamily="34" charset="0"/>
                <a:cs typeface="Tahoma" panose="020B0604030504040204" pitchFamily="34" charset="0"/>
              </a:rPr>
              <a:t>Education, </a:t>
            </a:r>
            <a:r>
              <a:rPr lang="en-US" sz="1200" b="1"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200" b="1" dirty="0">
                <a:latin typeface="Tahoma" panose="020B0604030504040204" pitchFamily="34" charset="0"/>
                <a:ea typeface="Tahoma" panose="020B0604030504040204" pitchFamily="34" charset="0"/>
                <a:cs typeface="Tahoma" panose="020B0604030504040204" pitchFamily="34" charset="0"/>
                <a:hlinkClick r:id="rId2"/>
              </a:rPr>
              <a:t>://connectedcourses.net/thecourse/why-we-need-a-why/</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p:cNvPicPr>
            <a:picLocks noChangeAspect="1"/>
          </p:cNvPicPr>
          <p:nvPr/>
        </p:nvPicPr>
        <p:blipFill rotWithShape="1">
          <a:blip r:embed="rId3"/>
          <a:srcRect t="22055" r="20343" b="2958"/>
          <a:stretch/>
        </p:blipFill>
        <p:spPr>
          <a:xfrm>
            <a:off x="1080998" y="3954985"/>
            <a:ext cx="4378341" cy="2808747"/>
          </a:xfrm>
          <a:prstGeom prst="rect">
            <a:avLst/>
          </a:prstGeom>
        </p:spPr>
      </p:pic>
      <p:pic>
        <p:nvPicPr>
          <p:cNvPr id="7" name="Picture 6"/>
          <p:cNvPicPr>
            <a:picLocks noChangeAspect="1"/>
          </p:cNvPicPr>
          <p:nvPr/>
        </p:nvPicPr>
        <p:blipFill rotWithShape="1">
          <a:blip r:embed="rId4"/>
          <a:srcRect l="4974" t="22357" r="19381" b="6847"/>
          <a:stretch/>
        </p:blipFill>
        <p:spPr>
          <a:xfrm>
            <a:off x="5459339" y="3800966"/>
            <a:ext cx="5010699" cy="2884948"/>
          </a:xfrm>
          <a:prstGeom prst="rect">
            <a:avLst/>
          </a:prstGeom>
        </p:spPr>
      </p:pic>
    </p:spTree>
    <p:extLst>
      <p:ext uri="{BB962C8B-B14F-4D97-AF65-F5344CB8AC3E}">
        <p14:creationId xmlns:p14="http://schemas.microsoft.com/office/powerpoint/2010/main" val="24125962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Title 1"/>
          <p:cNvSpPr>
            <a:spLocks noGrp="1"/>
          </p:cNvSpPr>
          <p:nvPr>
            <p:ph type="title"/>
          </p:nvPr>
        </p:nvSpPr>
        <p:spPr>
          <a:xfrm>
            <a:off x="2068513" y="914400"/>
            <a:ext cx="8229600" cy="11430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Web Conferencing</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Dubai to Puerto Rico (Edgar Leon)</a:t>
            </a:r>
            <a:r>
              <a:rPr lang="en-US" altLang="en-US" b="1" dirty="0" smtClean="0">
                <a:latin typeface="Tahoma" panose="020B0604030504040204" pitchFamily="34" charset="0"/>
                <a:cs typeface="Tahoma" panose="020B0604030504040204" pitchFamily="34" charset="0"/>
              </a:rPr>
              <a:t/>
            </a:r>
            <a:br>
              <a:rPr lang="en-US" altLang="en-US" b="1" dirty="0" smtClean="0">
                <a:latin typeface="Tahoma" panose="020B0604030504040204" pitchFamily="34" charset="0"/>
                <a:cs typeface="Tahoma" panose="020B0604030504040204" pitchFamily="34" charset="0"/>
              </a:rPr>
            </a:br>
            <a:r>
              <a:rPr lang="en-US" altLang="en-US" sz="1000" b="1" dirty="0">
                <a:latin typeface="Tahoma" panose="020B0604030504040204" pitchFamily="34" charset="0"/>
                <a:cs typeface="Tahoma" panose="020B0604030504040204" pitchFamily="34" charset="0"/>
                <a:hlinkClick r:id="rId2"/>
              </a:rPr>
              <a:t>https://www.youtube.com/watch?v=Imxw0YwTh2Y&amp;list=UUClhO-jnvl1pEXd9Skv-_Iw</a:t>
            </a:r>
            <a:r>
              <a:rPr lang="en-US" altLang="en-US" sz="1000" b="1" dirty="0">
                <a:latin typeface="Tahoma" panose="020B0604030504040204" pitchFamily="34" charset="0"/>
                <a:cs typeface="Tahoma" panose="020B0604030504040204" pitchFamily="34" charset="0"/>
              </a:rPr>
              <a:t> </a:t>
            </a:r>
          </a:p>
        </p:txBody>
      </p:sp>
      <p:pic>
        <p:nvPicPr>
          <p:cNvPr id="1013763" name="Picture 2"/>
          <p:cNvPicPr>
            <a:picLocks noChangeAspect="1"/>
          </p:cNvPicPr>
          <p:nvPr/>
        </p:nvPicPr>
        <p:blipFill>
          <a:blip r:embed="rId3">
            <a:extLst>
              <a:ext uri="{28A0092B-C50C-407E-A947-70E740481C1C}">
                <a14:useLocalDpi xmlns:a14="http://schemas.microsoft.com/office/drawing/2010/main" val="0"/>
              </a:ext>
            </a:extLst>
          </a:blip>
          <a:srcRect l="8084" t="25751" r="11975" b="2145"/>
          <a:stretch>
            <a:fillRect/>
          </a:stretch>
        </p:blipFill>
        <p:spPr bwMode="auto">
          <a:xfrm>
            <a:off x="1741489" y="2438400"/>
            <a:ext cx="85566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98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93207"/>
            <a:ext cx="8305800" cy="240239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21, 2014</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Teaching and the University of Tomorrow</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Chronicle of Higher Education, Kelly J. Baker</a:t>
            </a:r>
            <a:r>
              <a:rPr lang="en-US" sz="800" b="1" dirty="0">
                <a:latin typeface="Tahoma" panose="020B0604030504040204" pitchFamily="34" charset="0"/>
                <a:ea typeface="Tahoma" panose="020B0604030504040204" pitchFamily="34" charset="0"/>
                <a:cs typeface="Tahoma" panose="020B0604030504040204" pitchFamily="34" charset="0"/>
              </a:rPr>
              <a:t/>
            </a:r>
            <a:br>
              <a:rPr lang="en-US" sz="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https://chroniclevitae.com/news/768-teaching-and-the-university-of-tomorrow?cid=at&amp;utm_source=at&amp;utm_medium=en</a:t>
            </a:r>
            <a:r>
              <a:rPr lang="en-US" sz="8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895599"/>
            <a:ext cx="6705600" cy="2975610"/>
          </a:xfrm>
          <a:prstGeom prst="rect">
            <a:avLst/>
          </a:prstGeom>
        </p:spPr>
      </p:pic>
      <p:sp>
        <p:nvSpPr>
          <p:cNvPr id="5" name="TextBox 4"/>
          <p:cNvSpPr txBox="1"/>
          <p:nvPr/>
        </p:nvSpPr>
        <p:spPr>
          <a:xfrm>
            <a:off x="2411898" y="6019801"/>
            <a:ext cx="8229599" cy="646331"/>
          </a:xfrm>
          <a:prstGeom prst="rect">
            <a:avLst/>
          </a:prstGeom>
          <a:noFill/>
        </p:spPr>
        <p:txBody>
          <a:bodyPr wrap="square" rtlCol="0">
            <a:spAutoFit/>
          </a:bodyPr>
          <a:lstStyle/>
          <a:p>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hlinkClick r:id="rId4"/>
              </a:rPr>
              <a:t>Image:</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France in 2000 year (XXI century). Future school. From a postcard by </a:t>
            </a:r>
            <a:r>
              <a:rPr lang="en-US" b="1" i="1" dirty="0" err="1">
                <a:solidFill>
                  <a:prstClr val="black"/>
                </a:solidFill>
                <a:latin typeface="Tahoma" panose="020B0604030504040204" pitchFamily="34" charset="0"/>
                <a:ea typeface="Tahoma" panose="020B0604030504040204" pitchFamily="34" charset="0"/>
                <a:cs typeface="Tahoma" panose="020B0604030504040204" pitchFamily="34" charset="0"/>
              </a:rPr>
              <a:t>Villemard</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 1910.</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815278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0" y="2297129"/>
            <a:ext cx="6019799" cy="4514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203" y="2297129"/>
            <a:ext cx="6043863" cy="45328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3527" y="2642723"/>
            <a:ext cx="1887561" cy="1415671"/>
          </a:xfrm>
          <a:prstGeom prst="rect">
            <a:avLst/>
          </a:prstGeom>
        </p:spPr>
      </p:pic>
      <p:sp>
        <p:nvSpPr>
          <p:cNvPr id="2" name="Title 1"/>
          <p:cNvSpPr>
            <a:spLocks noGrp="1"/>
          </p:cNvSpPr>
          <p:nvPr>
            <p:ph type="title"/>
          </p:nvPr>
        </p:nvSpPr>
        <p:spPr>
          <a:xfrm>
            <a:off x="609603" y="274737"/>
            <a:ext cx="11038764" cy="1622401"/>
          </a:xfrm>
        </p:spPr>
        <p:txBody>
          <a:bodyPr>
            <a:norm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Videoconference</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3100" b="1" dirty="0" smtClean="0">
                <a:latin typeface="Tahoma" panose="020B0604030504040204" pitchFamily="34" charset="0"/>
                <a:ea typeface="Tahoma" panose="020B0604030504040204" pitchFamily="34" charset="0"/>
                <a:cs typeface="Tahoma" panose="020B0604030504040204" pitchFamily="34" charset="0"/>
              </a:rPr>
              <a:t>Shanghai, China, April 28, 2013</a:t>
            </a:r>
            <a:endParaRPr lang="en-US" sz="31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71696" y="4769892"/>
            <a:ext cx="2191224" cy="1643418"/>
          </a:xfrm>
          <a:prstGeom prst="rect">
            <a:avLst/>
          </a:prstGeom>
        </p:spPr>
      </p:pic>
    </p:spTree>
    <p:extLst>
      <p:ext uri="{BB962C8B-B14F-4D97-AF65-F5344CB8AC3E}">
        <p14:creationId xmlns:p14="http://schemas.microsoft.com/office/powerpoint/2010/main" val="11676758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458200" cy="21637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28, 2015</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World Bank Institute workshop to Zhengzhou city, China</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Here is his webpage: </a:t>
            </a:r>
            <a:r>
              <a:rPr lang="en-US" sz="1400" b="1" u="sng" dirty="0">
                <a:latin typeface="Tahoma" panose="020B0604030504040204" pitchFamily="34" charset="0"/>
                <a:ea typeface="Tahoma" panose="020B0604030504040204" pitchFamily="34" charset="0"/>
                <a:cs typeface="Tahoma" panose="020B0604030504040204" pitchFamily="34" charset="0"/>
                <a:hlinkClick r:id="rId2"/>
              </a:rPr>
              <a:t>http://michaeltrucano.com/index.html</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Email: </a:t>
            </a:r>
            <a:r>
              <a:rPr lang="en-US" sz="1400" b="1" u="sng" dirty="0">
                <a:latin typeface="Tahoma" panose="020B0604030504040204" pitchFamily="34" charset="0"/>
                <a:ea typeface="Tahoma" panose="020B0604030504040204" pitchFamily="34" charset="0"/>
                <a:cs typeface="Tahoma" panose="020B0604030504040204" pitchFamily="34" charset="0"/>
                <a:hlinkClick r:id="rId3"/>
              </a:rPr>
              <a:t>mtrucano@worldbank.org</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4"/>
              </a:rPr>
              <a:t>https://blogs.worldbank.org/edutech/edtech-and-mooc-times-china</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descr="image008"/>
          <p:cNvPicPr>
            <a:picLocks noChangeAspect="1" noChangeArrowheads="1"/>
          </p:cNvPicPr>
          <p:nvPr/>
        </p:nvPicPr>
        <p:blipFill rotWithShape="1">
          <a:blip r:embed="rId5">
            <a:extLst>
              <a:ext uri="{28A0092B-C50C-407E-A947-70E740481C1C}">
                <a14:useLocalDpi xmlns:a14="http://schemas.microsoft.com/office/drawing/2010/main" val="0"/>
              </a:ext>
            </a:extLst>
          </a:blip>
          <a:srcRect l="67615" t="25594" r="9429" b="56768"/>
          <a:stretch/>
        </p:blipFill>
        <p:spPr bwMode="auto">
          <a:xfrm>
            <a:off x="1524000" y="2590800"/>
            <a:ext cx="910112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0585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55" t="10940" b="18290"/>
          <a:stretch/>
        </p:blipFill>
        <p:spPr bwMode="auto">
          <a:xfrm>
            <a:off x="1868948" y="2289518"/>
            <a:ext cx="8280340" cy="456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4142" y="264919"/>
            <a:ext cx="10969952" cy="1504059"/>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31, 2014</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12. Celebration Events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Book Launching via Skype</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University of Waikato, New Zealand</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58" t="8740" b="14957"/>
          <a:stretch/>
        </p:blipFill>
        <p:spPr bwMode="auto">
          <a:xfrm>
            <a:off x="1284499" y="2011680"/>
            <a:ext cx="9103810"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662" t="9009" b="17117"/>
          <a:stretch/>
        </p:blipFill>
        <p:spPr bwMode="auto">
          <a:xfrm>
            <a:off x="1284499" y="2130494"/>
            <a:ext cx="8976360" cy="460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9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076" y="447632"/>
            <a:ext cx="10972800" cy="1143000"/>
          </a:xfrm>
        </p:spPr>
        <p:txBody>
          <a:bodyPr/>
          <a:lstStyle/>
          <a:p>
            <a:r>
              <a:rPr lang="en-US" sz="3600" b="1" dirty="0" smtClean="0">
                <a:latin typeface="Tahoma" panose="020B0604030504040204" pitchFamily="34" charset="0"/>
              </a:rPr>
              <a:t>Cross-Institutional </a:t>
            </a:r>
            <a:r>
              <a:rPr lang="en-US" sz="3600" b="1" dirty="0" err="1" smtClean="0">
                <a:latin typeface="Tahoma" panose="020B0604030504040204" pitchFamily="34" charset="0"/>
              </a:rPr>
              <a:t>Wikibook</a:t>
            </a:r>
            <a:r>
              <a:rPr lang="en-US" sz="3600" b="1" dirty="0" smtClean="0">
                <a:latin typeface="Tahoma" panose="020B0604030504040204" pitchFamily="34" charset="0"/>
              </a:rPr>
              <a:t> Project </a:t>
            </a:r>
            <a:br>
              <a:rPr lang="en-US" sz="3600" b="1" dirty="0" smtClean="0">
                <a:latin typeface="Tahoma" panose="020B0604030504040204" pitchFamily="34" charset="0"/>
              </a:rPr>
            </a:br>
            <a:r>
              <a:rPr lang="en-US" sz="2800" b="1" dirty="0" smtClean="0">
                <a:latin typeface="Tahoma" panose="020B0604030504040204" pitchFamily="34" charset="0"/>
              </a:rPr>
              <a:t>(e.g., IU and the University of Houston)</a:t>
            </a:r>
            <a:endParaRPr lang="en-US" sz="2800" b="1" dirty="0"/>
          </a:p>
        </p:txBody>
      </p:sp>
      <p:pic>
        <p:nvPicPr>
          <p:cNvPr id="4" name="Picture 6" descr="C:\Users\Curtis\Desktop\Curt's Documents\Curt's Pics\Students, bus school, and events\Class Pics\P540 Fall 2007\IMG_4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756" y="1796878"/>
            <a:ext cx="6236043" cy="467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Users\Curtis\Desktop\Curt's Documents\Curt's Pics\Students, bus school, and events\Class Pics\P540 Fall 2007\IMG_4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81" y="4250724"/>
            <a:ext cx="3168821" cy="237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Users\Curtis\Desktop\Curt's Documents\Curt's Pics\Students, bus school, and events\Class Pics\P540 Fall 2007\IMG_45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594" y="1846304"/>
            <a:ext cx="3052120" cy="22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8278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304802"/>
            <a:ext cx="8534400" cy="1981199"/>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Remembering Jay Cross from eLearning Guild in Blab</a:t>
            </a: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hlinkClick r:id="rId2"/>
              </a:rPr>
              <a:t>https://blab.im/elearning-guild-remembering-jay-cross</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t="27699" r="30300"/>
          <a:stretch/>
        </p:blipFill>
        <p:spPr>
          <a:xfrm>
            <a:off x="3726730" y="2590801"/>
            <a:ext cx="5181600" cy="4105955"/>
          </a:xfrm>
          <a:prstGeom prst="rect">
            <a:avLst/>
          </a:prstGeom>
        </p:spPr>
      </p:pic>
    </p:spTree>
    <p:extLst>
      <p:ext uri="{BB962C8B-B14F-4D97-AF65-F5344CB8AC3E}">
        <p14:creationId xmlns:p14="http://schemas.microsoft.com/office/powerpoint/2010/main" val="29677882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9833" y="401425"/>
            <a:ext cx="10515600" cy="1325563"/>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Zoom, Fall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3600" b="1" dirty="0" smtClean="0">
                <a:latin typeface="Tahoma" panose="020B0604030504040204" pitchFamily="34" charset="0"/>
                <a:ea typeface="Tahoma" panose="020B0604030504040204" pitchFamily="34" charset="0"/>
                <a:cs typeface="Tahoma" panose="020B0604030504040204" pitchFamily="34" charset="0"/>
              </a:rPr>
              <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13. Team Meetings</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Research Team Meeting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l="24033" t="11318" r="23973" b="364"/>
          <a:stretch/>
        </p:blipFill>
        <p:spPr>
          <a:xfrm>
            <a:off x="4230549" y="1887244"/>
            <a:ext cx="4171949" cy="4973504"/>
          </a:xfrm>
          <a:prstGeom prst="rect">
            <a:avLst/>
          </a:prstGeom>
        </p:spPr>
      </p:pic>
      <p:pic>
        <p:nvPicPr>
          <p:cNvPr id="5" name="Picture 4"/>
          <p:cNvPicPr>
            <a:picLocks noChangeAspect="1"/>
          </p:cNvPicPr>
          <p:nvPr/>
        </p:nvPicPr>
        <p:blipFill>
          <a:blip r:embed="rId3"/>
          <a:stretch>
            <a:fillRect/>
          </a:stretch>
        </p:blipFill>
        <p:spPr>
          <a:xfrm>
            <a:off x="2536636" y="1843629"/>
            <a:ext cx="7144692" cy="5014371"/>
          </a:xfrm>
          <a:prstGeom prst="rect">
            <a:avLst/>
          </a:prstGeom>
        </p:spPr>
      </p:pic>
    </p:spTree>
    <p:extLst>
      <p:ext uri="{BB962C8B-B14F-4D97-AF65-F5344CB8AC3E}">
        <p14:creationId xmlns:p14="http://schemas.microsoft.com/office/powerpoint/2010/main" val="5589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300274"/>
            <a:ext cx="11004223" cy="1745341"/>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17,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14. Organizational Meetings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Zoom (International Open Badges Extravaganza)</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European Meeting (with Dr. Dan Hickey, IU)</a:t>
            </a:r>
          </a:p>
        </p:txBody>
      </p:sp>
      <p:pic>
        <p:nvPicPr>
          <p:cNvPr id="5122"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267" b="20032"/>
          <a:stretch/>
        </p:blipFill>
        <p:spPr bwMode="auto">
          <a:xfrm>
            <a:off x="1082315" y="2131721"/>
            <a:ext cx="10154436" cy="472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7504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903" y="2969230"/>
            <a:ext cx="5072307" cy="38887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87909" y="418744"/>
            <a:ext cx="8468442" cy="2273085"/>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7, 2015</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15. Informal Meetings</a:t>
            </a:r>
            <a:r>
              <a:rPr lang="en-US" b="1" dirty="0">
                <a:latin typeface="Tahoma" panose="020B0604030504040204" pitchFamily="34" charset="0"/>
                <a:ea typeface="Tahoma" panose="020B0604030504040204" pitchFamily="34" charset="0"/>
                <a:cs typeface="Tahoma" panose="020B0604030504040204" pitchFamily="34" charset="0"/>
              </a:rPr>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Blab</a:t>
            </a:r>
            <a:r>
              <a:rPr lang="en-US" sz="1600" b="1" dirty="0">
                <a:latin typeface="Tahoma" panose="020B0604030504040204" pitchFamily="34" charset="0"/>
                <a:ea typeface="Tahoma" panose="020B0604030504040204" pitchFamily="34" charset="0"/>
                <a:cs typeface="Tahoma" panose="020B0604030504040204" pitchFamily="34" charset="0"/>
              </a:rPr>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https://blab.im</a:t>
            </a:r>
            <a:r>
              <a:rPr lang="en-US" sz="1600" b="1" dirty="0" smtClean="0">
                <a:latin typeface="Tahoma" panose="020B0604030504040204" pitchFamily="34" charset="0"/>
                <a:ea typeface="Tahoma" panose="020B0604030504040204" pitchFamily="34" charset="0"/>
                <a:cs typeface="Tahoma" panose="020B0604030504040204" pitchFamily="34" charset="0"/>
                <a:hlinkClick r:id="rId3"/>
              </a:rPr>
              <a:t>/</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4"/>
              </a:rPr>
              <a:t>https://blab.im/jaycross-learning-for-yourself</a:t>
            </a:r>
            <a:r>
              <a:rPr lang="en-US" sz="1600" b="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4925311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304802"/>
            <a:ext cx="8534400" cy="1981199"/>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23,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Informal Meeting</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(Jay </a:t>
            </a:r>
            <a:r>
              <a:rPr lang="en-US" sz="3200" b="1" dirty="0">
                <a:latin typeface="Tahoma" panose="020B0604030504040204" pitchFamily="34" charset="0"/>
                <a:ea typeface="Tahoma" panose="020B0604030504040204" pitchFamily="34" charset="0"/>
                <a:cs typeface="Tahoma" panose="020B0604030504040204" pitchFamily="34" charset="0"/>
              </a:rPr>
              <a:t>Cross in </a:t>
            </a:r>
            <a:r>
              <a:rPr lang="en-US" sz="3200" b="1" dirty="0" smtClean="0">
                <a:latin typeface="Tahoma" panose="020B0604030504040204" pitchFamily="34" charset="0"/>
                <a:ea typeface="Tahoma" panose="020B0604030504040204" pitchFamily="34" charset="0"/>
                <a:cs typeface="Tahoma" panose="020B0604030504040204" pitchFamily="34" charset="0"/>
              </a:rPr>
              <a:t>Skype)</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1" descr="cid:image001.jpg@01D0C562.0A4008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2490007"/>
            <a:ext cx="8134351" cy="43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3666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637" y="147637"/>
            <a:ext cx="8305800" cy="2438400"/>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19, 2015</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 Planning Meetings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Sonja Stahl and Diane Salmon, National Louis University, Chicago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1"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l="23755" t="2099" r="25281" b="9005"/>
          <a:stretch/>
        </p:blipFill>
        <p:spPr bwMode="auto">
          <a:xfrm>
            <a:off x="4569017" y="2743199"/>
            <a:ext cx="3273040" cy="401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438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3"/>
          <p:cNvSpPr>
            <a:spLocks noGrp="1"/>
          </p:cNvSpPr>
          <p:nvPr>
            <p:ph type="title"/>
          </p:nvPr>
        </p:nvSpPr>
        <p:spPr>
          <a:xfrm>
            <a:off x="2286000" y="476251"/>
            <a:ext cx="7239000" cy="2190749"/>
          </a:xfrm>
        </p:spPr>
        <p:txBody>
          <a:bodyPr/>
          <a:lstStyle/>
          <a:p>
            <a:pPr eaLnBrk="1" hangingPunct="1"/>
            <a:r>
              <a:rPr lang="en-US" altLang="en-US" sz="3600" b="1" dirty="0">
                <a:solidFill>
                  <a:srgbClr val="FF0000"/>
                </a:solidFill>
                <a:latin typeface="Tahoma" panose="020B0604030504040204" pitchFamily="34" charset="0"/>
                <a:cs typeface="Tahoma" panose="020B0604030504040204" pitchFamily="34" charset="0"/>
              </a:rPr>
              <a:t>August 31, 2015</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Short Educational Video Anchors: </a:t>
            </a:r>
            <a:br>
              <a:rPr lang="en-US" altLang="en-US" sz="32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CNN, BBC, TED, TED-Ed, </a:t>
            </a:r>
            <a:r>
              <a:rPr lang="en-US" altLang="en-US" sz="2400" b="1" dirty="0" err="1">
                <a:latin typeface="Tahoma" panose="020B0604030504040204" pitchFamily="34" charset="0"/>
                <a:cs typeface="Tahoma" panose="020B0604030504040204" pitchFamily="34" charset="0"/>
              </a:rPr>
              <a:t>ForaTV</a:t>
            </a:r>
            <a:r>
              <a:rPr lang="en-US" altLang="en-US" sz="2400" b="1" dirty="0">
                <a:latin typeface="Tahoma" panose="020B0604030504040204" pitchFamily="34" charset="0"/>
                <a:cs typeface="Tahoma" panose="020B0604030504040204" pitchFamily="34" charset="0"/>
              </a:rPr>
              <a:t/>
            </a:r>
            <a:br>
              <a:rPr lang="en-US" altLang="en-US" sz="24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rPr>
              <a:t>BBC One-Minute World News</a:t>
            </a:r>
            <a:r>
              <a:rPr lang="en-US" altLang="en-US" sz="1800" b="1" dirty="0">
                <a:latin typeface="Tahoma" panose="020B0604030504040204" pitchFamily="34" charset="0"/>
                <a:cs typeface="Tahoma" panose="020B0604030504040204" pitchFamily="34" charset="0"/>
              </a:rPr>
              <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2"/>
              </a:rPr>
              <a:t>http://</a:t>
            </a:r>
            <a:r>
              <a:rPr lang="en-US" altLang="en-US" sz="1800" b="1" dirty="0">
                <a:latin typeface="Tahoma" panose="020B0604030504040204" pitchFamily="34" charset="0"/>
                <a:cs typeface="Tahoma" panose="020B0604030504040204" pitchFamily="34" charset="0"/>
                <a:hlinkClick r:id="rId2"/>
              </a:rPr>
              <a:t>www.bbc.com/news/business-34105708</a:t>
            </a:r>
            <a:r>
              <a:rPr lang="en-US" altLang="en-US" sz="1800" b="1" dirty="0">
                <a:latin typeface="Tahoma" panose="020B0604030504040204" pitchFamily="34" charset="0"/>
                <a:cs typeface="Tahoma" panose="020B0604030504040204" pitchFamily="34" charset="0"/>
              </a:rPr>
              <a:t> </a:t>
            </a:r>
            <a:endParaRPr lang="en-US" altLang="en-US" sz="900" b="1" dirty="0">
              <a:latin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11249" t="24095" r="49890" b="6340"/>
          <a:stretch/>
        </p:blipFill>
        <p:spPr>
          <a:xfrm>
            <a:off x="3867150" y="2895600"/>
            <a:ext cx="3707130" cy="3902244"/>
          </a:xfrm>
          <a:prstGeom prst="rect">
            <a:avLst/>
          </a:prstGeom>
        </p:spPr>
      </p:pic>
    </p:spTree>
    <p:extLst>
      <p:ext uri="{BB962C8B-B14F-4D97-AF65-F5344CB8AC3E}">
        <p14:creationId xmlns:p14="http://schemas.microsoft.com/office/powerpoint/2010/main" val="24148950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152400"/>
            <a:ext cx="8382000" cy="1970666"/>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2016</a:t>
            </a:r>
            <a:r>
              <a:rPr lang="en-US" sz="900" dirty="0">
                <a:latin typeface="Tahoma" panose="020B0604030504040204" pitchFamily="34" charset="0"/>
                <a:ea typeface="Tahoma" panose="020B0604030504040204" pitchFamily="34" charset="0"/>
                <a:cs typeface="Tahoma" panose="020B0604030504040204" pitchFamily="34" charset="0"/>
              </a:rPr>
              <a:t/>
            </a:r>
            <a:br>
              <a:rPr lang="en-US" sz="900"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Chris </a:t>
            </a:r>
            <a:r>
              <a:rPr lang="en-US" sz="2400" b="1" dirty="0" err="1">
                <a:latin typeface="Tahoma" panose="020B0604030504040204" pitchFamily="34" charset="0"/>
                <a:ea typeface="Tahoma" panose="020B0604030504040204" pitchFamily="34" charset="0"/>
                <a:cs typeface="Tahoma" panose="020B0604030504040204" pitchFamily="34" charset="0"/>
              </a:rPr>
              <a:t>Pedrick</a:t>
            </a:r>
            <a:r>
              <a:rPr lang="en-US" sz="2400" b="1" dirty="0">
                <a:latin typeface="Tahoma" panose="020B0604030504040204" pitchFamily="34" charset="0"/>
                <a:ea typeface="Tahoma" panose="020B0604030504040204" pitchFamily="34" charset="0"/>
                <a:cs typeface="Tahoma" panose="020B0604030504040204" pitchFamily="34" charset="0"/>
              </a:rPr>
              <a:t> and Brad </a:t>
            </a:r>
            <a:r>
              <a:rPr lang="en-US" sz="2400" b="1" dirty="0" smtClean="0">
                <a:latin typeface="Tahoma" panose="020B0604030504040204" pitchFamily="34" charset="0"/>
                <a:ea typeface="Tahoma" panose="020B0604030504040204" pitchFamily="34" charset="0"/>
                <a:cs typeface="Tahoma" panose="020B0604030504040204" pitchFamily="34" charset="0"/>
              </a:rPr>
              <a:t>White (Skype, Zoom, and WebEx)</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CA" sz="2400" b="1" dirty="0">
                <a:latin typeface="Tahoma" panose="020B0604030504040204" pitchFamily="34" charset="0"/>
                <a:ea typeface="Tahoma" panose="020B0604030504040204" pitchFamily="34" charset="0"/>
                <a:cs typeface="Tahoma" panose="020B0604030504040204" pitchFamily="34" charset="0"/>
              </a:rPr>
              <a:t>Canadian Forces Training Development Centre/ CFB Borden, Canadian Armed Forces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1"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123066"/>
            <a:ext cx="70866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8791"/>
            <a:ext cx="64579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mage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2" y="2186046"/>
            <a:ext cx="8548688" cy="460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23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609601"/>
            <a:ext cx="8305800" cy="2362199"/>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5,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17. Training Sessions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Zoom Collaboration Overview</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https://www.youtube.com/watch?v=JPsnxom1y9M</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https://www.youtube.com/watch?v=fGbpwZNW3oI</a:t>
            </a:r>
            <a:r>
              <a:rPr lang="en-US" sz="2000" b="1" dirty="0">
                <a:latin typeface="Tahoma" panose="020B0604030504040204" pitchFamily="34" charset="0"/>
                <a:ea typeface="Tahoma" panose="020B0604030504040204" pitchFamily="34" charset="0"/>
                <a:cs typeface="Tahoma" panose="020B0604030504040204" pitchFamily="34" charset="0"/>
              </a:rPr>
              <a:t> (join a meeting)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stretch>
            <a:fillRect/>
          </a:stretch>
        </p:blipFill>
        <p:spPr>
          <a:xfrm>
            <a:off x="3705883" y="3342642"/>
            <a:ext cx="5008834" cy="3515358"/>
          </a:xfrm>
          <a:prstGeom prst="rect">
            <a:avLst/>
          </a:prstGeom>
        </p:spPr>
      </p:pic>
    </p:spTree>
    <p:extLst>
      <p:ext uri="{BB962C8B-B14F-4D97-AF65-F5344CB8AC3E}">
        <p14:creationId xmlns:p14="http://schemas.microsoft.com/office/powerpoint/2010/main" val="10062841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0027" y="685605"/>
            <a:ext cx="9246741" cy="13255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21,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18. Dissertation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Defenses</a:t>
            </a:r>
            <a:r>
              <a:rPr lang="en-US" sz="5400" dirty="0">
                <a:latin typeface="Tahoma" panose="020B0604030504040204" pitchFamily="34" charset="0"/>
                <a:ea typeface="Tahoma" panose="020B0604030504040204" pitchFamily="34" charset="0"/>
                <a:cs typeface="Tahoma" panose="020B0604030504040204" pitchFamily="34" charset="0"/>
              </a:rPr>
              <a:t/>
            </a:r>
            <a:br>
              <a:rPr lang="en-US" sz="5400"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Dissertation proposal meeting with Susan Herring at UCSC</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9218"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6895" y="2492767"/>
            <a:ext cx="7760414" cy="436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3691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xfrm>
            <a:off x="1981200" y="274638"/>
            <a:ext cx="8305800" cy="1935162"/>
          </a:xfrm>
        </p:spPr>
        <p:txBody>
          <a:bodyPr/>
          <a:lstStyle/>
          <a:p>
            <a:r>
              <a:rPr lang="en-US" sz="3600" dirty="0" smtClean="0">
                <a:solidFill>
                  <a:srgbClr val="FF0000"/>
                </a:solidFill>
                <a:latin typeface="Tahoma" pitchFamily="34" charset="0"/>
                <a:cs typeface="Tahoma" pitchFamily="34" charset="0"/>
              </a:rPr>
              <a:t>19. Threaded </a:t>
            </a:r>
            <a:r>
              <a:rPr lang="en-US" sz="3600" dirty="0">
                <a:solidFill>
                  <a:srgbClr val="FF0000"/>
                </a:solidFill>
                <a:latin typeface="Tahoma" pitchFamily="34" charset="0"/>
                <a:cs typeface="Tahoma" pitchFamily="34" charset="0"/>
              </a:rPr>
              <a:t>Video </a:t>
            </a:r>
            <a:r>
              <a:rPr lang="en-US" sz="3600" dirty="0" smtClean="0">
                <a:solidFill>
                  <a:srgbClr val="FF0000"/>
                </a:solidFill>
                <a:latin typeface="Tahoma" pitchFamily="34" charset="0"/>
                <a:cs typeface="Tahoma" pitchFamily="34" charset="0"/>
              </a:rPr>
              <a:t>Discussions</a:t>
            </a:r>
            <a:r>
              <a:rPr lang="en-US" sz="3200" dirty="0">
                <a:latin typeface="Tahoma" pitchFamily="34" charset="0"/>
                <a:cs typeface="Tahoma" pitchFamily="34" charset="0"/>
              </a:rPr>
              <a:t/>
            </a:r>
            <a:br>
              <a:rPr lang="en-US" sz="3200" dirty="0">
                <a:latin typeface="Tahoma" pitchFamily="34" charset="0"/>
                <a:cs typeface="Tahoma" pitchFamily="34" charset="0"/>
              </a:rPr>
            </a:br>
            <a:r>
              <a:rPr lang="en-US" sz="3200" dirty="0" smtClean="0">
                <a:latin typeface="Tahoma" pitchFamily="34" charset="0"/>
                <a:cs typeface="Tahoma" pitchFamily="34" charset="0"/>
              </a:rPr>
              <a:t>e.g</a:t>
            </a:r>
            <a:r>
              <a:rPr lang="en-US" sz="3200" dirty="0">
                <a:latin typeface="Tahoma" pitchFamily="34" charset="0"/>
                <a:cs typeface="Tahoma" pitchFamily="34" charset="0"/>
              </a:rPr>
              <a:t>., </a:t>
            </a:r>
            <a:r>
              <a:rPr lang="en-US" sz="3200" dirty="0" err="1">
                <a:latin typeface="Tahoma" pitchFamily="34" charset="0"/>
                <a:cs typeface="Tahoma" pitchFamily="34" charset="0"/>
              </a:rPr>
              <a:t>Flipgrid</a:t>
            </a:r>
            <a:r>
              <a:rPr lang="en-US" sz="2400" dirty="0">
                <a:latin typeface="Tahoma" pitchFamily="34" charset="0"/>
                <a:cs typeface="Tahoma" pitchFamily="34" charset="0"/>
              </a:rPr>
              <a:t/>
            </a:r>
            <a:br>
              <a:rPr lang="en-US" sz="2400" dirty="0">
                <a:latin typeface="Tahoma" pitchFamily="34" charset="0"/>
                <a:cs typeface="Tahoma" pitchFamily="34" charset="0"/>
              </a:rPr>
            </a:br>
            <a:r>
              <a:rPr lang="en-US" sz="2400" dirty="0">
                <a:hlinkClick r:id="rId2"/>
              </a:rPr>
              <a:t>http://flipgrid.com/#429f88c5</a:t>
            </a:r>
            <a:r>
              <a:rPr lang="en-US" sz="2400" dirty="0"/>
              <a:t>) </a:t>
            </a:r>
            <a:endParaRPr lang="en-US" sz="1300" dirty="0">
              <a:latin typeface="Tahoma" pitchFamily="34" charset="0"/>
              <a:cs typeface="Tahoma" pitchFamily="34" charset="0"/>
            </a:endParaRPr>
          </a:p>
        </p:txBody>
      </p:sp>
      <p:pic>
        <p:nvPicPr>
          <p:cNvPr id="5" name="Picture 4"/>
          <p:cNvPicPr>
            <a:picLocks noChangeAspect="1"/>
          </p:cNvPicPr>
          <p:nvPr/>
        </p:nvPicPr>
        <p:blipFill rotWithShape="1">
          <a:blip r:embed="rId3"/>
          <a:srcRect l="541" t="19427" r="3228" b="4251"/>
          <a:stretch/>
        </p:blipFill>
        <p:spPr>
          <a:xfrm>
            <a:off x="1497228" y="2180969"/>
            <a:ext cx="3735859" cy="2034379"/>
          </a:xfrm>
          <a:prstGeom prst="rect">
            <a:avLst/>
          </a:prstGeom>
        </p:spPr>
      </p:pic>
      <p:pic>
        <p:nvPicPr>
          <p:cNvPr id="2" name="Picture 1"/>
          <p:cNvPicPr>
            <a:picLocks noChangeAspect="1"/>
          </p:cNvPicPr>
          <p:nvPr/>
        </p:nvPicPr>
        <p:blipFill rotWithShape="1">
          <a:blip r:embed="rId4"/>
          <a:srcRect l="890" t="12670" r="15309" b="5882"/>
          <a:stretch/>
        </p:blipFill>
        <p:spPr>
          <a:xfrm>
            <a:off x="4343400" y="3429000"/>
            <a:ext cx="6324600" cy="3429000"/>
          </a:xfrm>
          <a:prstGeom prst="rect">
            <a:avLst/>
          </a:prstGeom>
        </p:spPr>
      </p:pic>
      <p:pic>
        <p:nvPicPr>
          <p:cNvPr id="7" name="Picture 6"/>
          <p:cNvPicPr>
            <a:picLocks noChangeAspect="1"/>
          </p:cNvPicPr>
          <p:nvPr/>
        </p:nvPicPr>
        <p:blipFill rotWithShape="1">
          <a:blip r:embed="rId5"/>
          <a:srcRect l="12536" t="46549" r="9998" b="13108"/>
          <a:stretch/>
        </p:blipFill>
        <p:spPr>
          <a:xfrm>
            <a:off x="5791200" y="2140527"/>
            <a:ext cx="4876800" cy="1773382"/>
          </a:xfrm>
          <a:prstGeom prst="rect">
            <a:avLst/>
          </a:prstGeom>
        </p:spPr>
      </p:pic>
      <p:pic>
        <p:nvPicPr>
          <p:cNvPr id="8" name="Picture 7"/>
          <p:cNvPicPr>
            <a:picLocks noChangeAspect="1"/>
          </p:cNvPicPr>
          <p:nvPr/>
        </p:nvPicPr>
        <p:blipFill rotWithShape="1">
          <a:blip r:embed="rId6"/>
          <a:srcRect t="10579" r="1226" b="4794"/>
          <a:stretch/>
        </p:blipFill>
        <p:spPr>
          <a:xfrm>
            <a:off x="1538286" y="4572001"/>
            <a:ext cx="2805115" cy="1447801"/>
          </a:xfrm>
          <a:prstGeom prst="rect">
            <a:avLst/>
          </a:prstGeom>
        </p:spPr>
      </p:pic>
      <p:pic>
        <p:nvPicPr>
          <p:cNvPr id="9" name="Picture 8"/>
          <p:cNvPicPr>
            <a:picLocks noChangeAspect="1"/>
          </p:cNvPicPr>
          <p:nvPr/>
        </p:nvPicPr>
        <p:blipFill rotWithShape="1">
          <a:blip r:embed="rId7"/>
          <a:srcRect l="35571" t="22183" r="33602" b="20573"/>
          <a:stretch/>
        </p:blipFill>
        <p:spPr>
          <a:xfrm>
            <a:off x="9645742" y="4523509"/>
            <a:ext cx="1022259" cy="1048471"/>
          </a:xfrm>
          <a:prstGeom prst="rect">
            <a:avLst/>
          </a:prstGeom>
        </p:spPr>
      </p:pic>
      <p:pic>
        <p:nvPicPr>
          <p:cNvPr id="10" name="Picture 9"/>
          <p:cNvPicPr>
            <a:picLocks noChangeAspect="1"/>
          </p:cNvPicPr>
          <p:nvPr/>
        </p:nvPicPr>
        <p:blipFill>
          <a:blip r:embed="rId8"/>
          <a:stretch>
            <a:fillRect/>
          </a:stretch>
        </p:blipFill>
        <p:spPr>
          <a:xfrm>
            <a:off x="8610600" y="4438143"/>
            <a:ext cx="1280990" cy="1219201"/>
          </a:xfrm>
          <a:prstGeom prst="rect">
            <a:avLst/>
          </a:prstGeom>
        </p:spPr>
      </p:pic>
    </p:spTree>
    <p:extLst>
      <p:ext uri="{BB962C8B-B14F-4D97-AF65-F5344CB8AC3E}">
        <p14:creationId xmlns:p14="http://schemas.microsoft.com/office/powerpoint/2010/main" val="38423511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2" y="2323135"/>
            <a:ext cx="6816026" cy="4534865"/>
          </a:xfrm>
          <a:prstGeom prst="rect">
            <a:avLst/>
          </a:prstGeom>
        </p:spPr>
      </p:pic>
      <p:sp>
        <p:nvSpPr>
          <p:cNvPr id="3" name="Title 2"/>
          <p:cNvSpPr>
            <a:spLocks noGrp="1"/>
          </p:cNvSpPr>
          <p:nvPr>
            <p:ph type="title"/>
          </p:nvPr>
        </p:nvSpPr>
        <p:spPr>
          <a:xfrm>
            <a:off x="669001" y="148398"/>
            <a:ext cx="11003046" cy="2174737"/>
          </a:xfrm>
        </p:spPr>
        <p:txBody>
          <a:bodyPr>
            <a:normAutofit fontScale="90000"/>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 Short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Cameo Appearances Can Work</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Shenzhen, </a:t>
            </a:r>
            <a:r>
              <a:rPr lang="en-US" b="1" dirty="0">
                <a:latin typeface="Tahoma" panose="020B0604030504040204" pitchFamily="34" charset="0"/>
                <a:ea typeface="Tahoma" panose="020B0604030504040204" pitchFamily="34" charset="0"/>
                <a:cs typeface="Tahoma" panose="020B0604030504040204" pitchFamily="34" charset="0"/>
              </a:rPr>
              <a:t>China</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Guest Speaker (cameo appearance via Skype from Madrid hotel room)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7055" y="4890338"/>
            <a:ext cx="2892549" cy="19247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6114" y="3108468"/>
            <a:ext cx="5505886" cy="36636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8" y="5093039"/>
            <a:ext cx="2588271" cy="1722039"/>
          </a:xfrm>
          <a:prstGeom prst="rect">
            <a:avLst/>
          </a:prstGeom>
        </p:spPr>
      </p:pic>
    </p:spTree>
    <p:extLst>
      <p:ext uri="{BB962C8B-B14F-4D97-AF65-F5344CB8AC3E}">
        <p14:creationId xmlns:p14="http://schemas.microsoft.com/office/powerpoint/2010/main" val="40281784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711200" y="571502"/>
            <a:ext cx="10972800" cy="1143000"/>
          </a:xfrm>
        </p:spPr>
        <p:txBody>
          <a:bodyPr/>
          <a:lstStyle/>
          <a:p>
            <a:r>
              <a:rPr lang="en-US" sz="3600" b="1" dirty="0" smtClean="0">
                <a:solidFill>
                  <a:srgbClr val="FF0000"/>
                </a:solidFill>
                <a:latin typeface="Tahoma" panose="020B0604030504040204" pitchFamily="34" charset="0"/>
              </a:rPr>
              <a:t>Final Poll: How many new ideas did you get?</a:t>
            </a:r>
          </a:p>
        </p:txBody>
      </p:sp>
      <p:sp>
        <p:nvSpPr>
          <p:cNvPr id="129027" name="Rectangle 3"/>
          <p:cNvSpPr>
            <a:spLocks noGrp="1" noChangeArrowheads="1"/>
          </p:cNvSpPr>
          <p:nvPr>
            <p:ph type="body" idx="1"/>
          </p:nvPr>
        </p:nvSpPr>
        <p:spPr>
          <a:xfrm>
            <a:off x="914400" y="1905003"/>
            <a:ext cx="10871200" cy="4297363"/>
          </a:xfrm>
        </p:spPr>
        <p:txBody>
          <a:bodyPr/>
          <a:lstStyle/>
          <a:p>
            <a:pPr marL="609600" indent="-609600">
              <a:lnSpc>
                <a:spcPct val="90000"/>
              </a:lnSpc>
              <a:buFontTx/>
              <a:buAutoNum type="arabicPeriod"/>
            </a:pPr>
            <a:r>
              <a:rPr lang="en-US" sz="3400" b="1" smtClean="0">
                <a:latin typeface="Tahoma" panose="020B0604030504040204" pitchFamily="34" charset="0"/>
              </a:rPr>
              <a:t>0 if I am lucky.</a:t>
            </a:r>
          </a:p>
          <a:p>
            <a:pPr marL="609600" indent="-609600">
              <a:lnSpc>
                <a:spcPct val="90000"/>
              </a:lnSpc>
              <a:buFontTx/>
              <a:buAutoNum type="arabicPeriod"/>
            </a:pPr>
            <a:r>
              <a:rPr lang="en-US" sz="3400" b="1" smtClean="0">
                <a:latin typeface="Tahoma" panose="020B0604030504040204" pitchFamily="34" charset="0"/>
              </a:rPr>
              <a:t>Just 1.</a:t>
            </a:r>
          </a:p>
          <a:p>
            <a:pPr marL="609600" indent="-609600">
              <a:lnSpc>
                <a:spcPct val="90000"/>
              </a:lnSpc>
              <a:buFontTx/>
              <a:buAutoNum type="arabicPeriod"/>
            </a:pPr>
            <a:r>
              <a:rPr lang="en-US" sz="3400" b="1" smtClean="0">
                <a:latin typeface="Tahoma" panose="020B0604030504040204" pitchFamily="34" charset="0"/>
              </a:rPr>
              <a:t>2, yes, 2…just 2!</a:t>
            </a:r>
          </a:p>
          <a:p>
            <a:pPr marL="609600" indent="-609600">
              <a:lnSpc>
                <a:spcPct val="90000"/>
              </a:lnSpc>
              <a:buFontTx/>
              <a:buAutoNum type="arabicPeriod"/>
            </a:pPr>
            <a:r>
              <a:rPr lang="en-US" sz="3400" b="1" smtClean="0">
                <a:latin typeface="Tahoma" panose="020B0604030504040204" pitchFamily="34" charset="0"/>
              </a:rPr>
              <a:t>Do I hear 3? 3!!!!</a:t>
            </a:r>
          </a:p>
          <a:p>
            <a:pPr marL="609600" indent="-609600">
              <a:lnSpc>
                <a:spcPct val="90000"/>
              </a:lnSpc>
              <a:buFontTx/>
              <a:buAutoNum type="arabicPeriod"/>
            </a:pPr>
            <a:r>
              <a:rPr lang="en-US" sz="3400" b="1" smtClean="0">
                <a:latin typeface="Tahoma" panose="020B0604030504040204" pitchFamily="34" charset="0"/>
              </a:rPr>
              <a:t>4-5.</a:t>
            </a:r>
          </a:p>
          <a:p>
            <a:pPr marL="609600" indent="-609600">
              <a:lnSpc>
                <a:spcPct val="90000"/>
              </a:lnSpc>
              <a:buFontTx/>
              <a:buAutoNum type="arabicPeriod"/>
            </a:pPr>
            <a:r>
              <a:rPr lang="en-US" sz="3400" b="1" smtClean="0">
                <a:latin typeface="Tahoma" panose="020B0604030504040204" pitchFamily="34" charset="0"/>
              </a:rPr>
              <a:t>5-10.</a:t>
            </a:r>
          </a:p>
          <a:p>
            <a:pPr marL="609600" indent="-609600">
              <a:lnSpc>
                <a:spcPct val="90000"/>
              </a:lnSpc>
              <a:buFontTx/>
              <a:buAutoNum type="arabicPeriod"/>
            </a:pPr>
            <a:r>
              <a:rPr lang="en-US" sz="3400" b="1" smtClean="0">
                <a:latin typeface="Tahoma" panose="020B0604030504040204" pitchFamily="34" charset="0"/>
              </a:rPr>
              <a:t>More than 10.</a:t>
            </a:r>
          </a:p>
          <a:p>
            <a:pPr marL="609600" indent="-609600">
              <a:lnSpc>
                <a:spcPct val="90000"/>
              </a:lnSpc>
              <a:buFontTx/>
              <a:buAutoNum type="arabicPeriod"/>
            </a:pPr>
            <a:endParaRPr lang="en-US" sz="2800" b="1" smtClean="0">
              <a:latin typeface="Tahoma" panose="020B0604030504040204" pitchFamily="34" charset="0"/>
            </a:endParaRPr>
          </a:p>
        </p:txBody>
      </p:sp>
      <p:pic>
        <p:nvPicPr>
          <p:cNvPr id="129028" name="Picture 2" descr="Three stick men celebrating Animated Clipart&#10;&#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4" descr="Speed Skaters Skating Animated Clipart&#10;&#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31242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descr="Number with Drapery Animated Clipart&#10;&#1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52000" y="16002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8" descr="Top 10 Button with Lightning Animated Clipart&#10;&#1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472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10" descr="Ten Hearts Animated Clipart&#10;&#1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08800" y="518160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1813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3697" y="453164"/>
            <a:ext cx="11011200" cy="3276000"/>
          </a:xfrm>
        </p:spPr>
        <p:txBody>
          <a:bodyPr/>
          <a:lstStyle/>
          <a:p>
            <a:r>
              <a:rPr lang="en-US" b="1" dirty="0" smtClean="0">
                <a:solidFill>
                  <a:srgbClr val="FF0000"/>
                </a:solidFill>
                <a:latin typeface="Tahoma" panose="020B0604030504040204" pitchFamily="34" charset="0"/>
                <a:cs typeface="Tahoma" panose="020B0604030504040204" pitchFamily="34" charset="0"/>
              </a:rPr>
              <a:t>Questions?</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Slides </a:t>
            </a:r>
            <a:r>
              <a:rPr lang="en-US" sz="3600" b="1" dirty="0">
                <a:solidFill>
                  <a:srgbClr val="FF0000"/>
                </a:solidFill>
                <a:latin typeface="Tahoma" panose="020B0604030504040204" pitchFamily="34" charset="0"/>
                <a:cs typeface="Tahoma" panose="020B0604030504040204" pitchFamily="34" charset="0"/>
              </a:rPr>
              <a:t>at: TrainingShare.com</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cs typeface="Tahoma" panose="020B0604030504040204" pitchFamily="34" charset="0"/>
              </a:rPr>
              <a:t>Papers: PublicationShare.com</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B050"/>
                </a:solidFill>
                <a:latin typeface="Tahoma" panose="020B0604030504040204" pitchFamily="34" charset="0"/>
                <a:cs typeface="Tahoma" panose="020B0604030504040204" pitchFamily="34" charset="0"/>
              </a:rPr>
              <a:t>Book:  http://worldisopen.com/</a:t>
            </a:r>
            <a:br>
              <a:rPr lang="en-US" sz="3600" b="1" dirty="0">
                <a:solidFill>
                  <a:srgbClr val="00B050"/>
                </a:solidFill>
                <a:latin typeface="Tahoma" panose="020B0604030504040204" pitchFamily="34" charset="0"/>
                <a:cs typeface="Tahoma" panose="020B0604030504040204" pitchFamily="34" charset="0"/>
              </a:rPr>
            </a:br>
            <a:r>
              <a:rPr lang="en-US" sz="3600" b="1" dirty="0">
                <a:solidFill>
                  <a:srgbClr val="FF33CC"/>
                </a:solidFill>
                <a:latin typeface="Tahoma" panose="020B0604030504040204" pitchFamily="34" charset="0"/>
                <a:cs typeface="Tahoma" panose="020B0604030504040204" pitchFamily="34" charset="0"/>
              </a:rPr>
              <a:t>Email: </a:t>
            </a:r>
            <a:r>
              <a:rPr lang="en-US" sz="3600" b="1" dirty="0">
                <a:solidFill>
                  <a:srgbClr val="FF33CC"/>
                </a:solidFill>
                <a:latin typeface="Tahoma" panose="020B0604030504040204" pitchFamily="34" charset="0"/>
                <a:cs typeface="Tahoma" panose="020B0604030504040204" pitchFamily="34" charset="0"/>
                <a:hlinkClick r:id="rId3"/>
              </a:rPr>
              <a:t>curt@worldisopen.com</a:t>
            </a:r>
            <a:endParaRPr lang="en-US" sz="3600" dirty="0"/>
          </a:p>
        </p:txBody>
      </p:sp>
      <p:pic>
        <p:nvPicPr>
          <p:cNvPr id="4" name="Picture 3"/>
          <p:cNvPicPr>
            <a:picLocks noChangeAspect="1"/>
          </p:cNvPicPr>
          <p:nvPr/>
        </p:nvPicPr>
        <p:blipFill rotWithShape="1">
          <a:blip r:embed="rId4"/>
          <a:srcRect t="17018" r="36973"/>
          <a:stretch/>
        </p:blipFill>
        <p:spPr>
          <a:xfrm>
            <a:off x="4482999" y="3833039"/>
            <a:ext cx="4358997" cy="3060818"/>
          </a:xfrm>
          <a:prstGeom prst="rect">
            <a:avLst/>
          </a:prstGeom>
        </p:spPr>
      </p:pic>
      <p:pic>
        <p:nvPicPr>
          <p:cNvPr id="5" name="Picture 4"/>
          <p:cNvPicPr>
            <a:picLocks noChangeAspect="1"/>
          </p:cNvPicPr>
          <p:nvPr/>
        </p:nvPicPr>
        <p:blipFill rotWithShape="1">
          <a:blip r:embed="rId5"/>
          <a:srcRect l="2893" t="19874" r="26766" b="10319"/>
          <a:stretch/>
        </p:blipFill>
        <p:spPr>
          <a:xfrm>
            <a:off x="402672" y="3833039"/>
            <a:ext cx="5482992" cy="3060818"/>
          </a:xfrm>
          <a:prstGeom prst="rect">
            <a:avLst/>
          </a:prstGeom>
        </p:spPr>
      </p:pic>
      <p:pic>
        <p:nvPicPr>
          <p:cNvPr id="6" name="Picture 5"/>
          <p:cNvPicPr>
            <a:picLocks noChangeAspect="1"/>
          </p:cNvPicPr>
          <p:nvPr/>
        </p:nvPicPr>
        <p:blipFill rotWithShape="1">
          <a:blip r:embed="rId6"/>
          <a:srcRect l="40711" t="26479" r="28115" b="-1"/>
          <a:stretch/>
        </p:blipFill>
        <p:spPr>
          <a:xfrm>
            <a:off x="8597443" y="3833038"/>
            <a:ext cx="2386066" cy="3001257"/>
          </a:xfrm>
          <a:prstGeom prst="rect">
            <a:avLst/>
          </a:prstGeom>
        </p:spPr>
      </p:pic>
    </p:spTree>
    <p:extLst>
      <p:ext uri="{BB962C8B-B14F-4D97-AF65-F5344CB8AC3E}">
        <p14:creationId xmlns:p14="http://schemas.microsoft.com/office/powerpoint/2010/main" val="708365199"/>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7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9038</TotalTime>
  <Words>766</Words>
  <Application>Microsoft Office PowerPoint</Application>
  <PresentationFormat>Widescreen</PresentationFormat>
  <Paragraphs>128</Paragraphs>
  <Slides>96</Slides>
  <Notes>2</Notes>
  <HiddenSlides>0</HiddenSlides>
  <MMClips>0</MMClips>
  <ScaleCrop>false</ScaleCrop>
  <HeadingPairs>
    <vt:vector size="6" baseType="variant">
      <vt:variant>
        <vt:lpstr>Fonts Used</vt:lpstr>
      </vt:variant>
      <vt:variant>
        <vt:i4>12</vt:i4>
      </vt:variant>
      <vt:variant>
        <vt:lpstr>Theme</vt:lpstr>
      </vt:variant>
      <vt:variant>
        <vt:i4>47</vt:i4>
      </vt:variant>
      <vt:variant>
        <vt:lpstr>Slide Titles</vt:lpstr>
      </vt:variant>
      <vt:variant>
        <vt:i4>96</vt:i4>
      </vt:variant>
    </vt:vector>
  </HeadingPairs>
  <TitlesOfParts>
    <vt:vector size="155" baseType="lpstr">
      <vt:lpstr>Gulim</vt:lpstr>
      <vt:lpstr>MS PGothic</vt:lpstr>
      <vt:lpstr>SimSun</vt:lpstr>
      <vt:lpstr>Arial</vt:lpstr>
      <vt:lpstr>Bradley Hand ITC TT-Bold</vt:lpstr>
      <vt:lpstr>Calibri</vt:lpstr>
      <vt:lpstr>Calibri Light</vt:lpstr>
      <vt:lpstr>Cambria</vt:lpstr>
      <vt:lpstr>Rage Italic</vt:lpstr>
      <vt:lpstr>Tahoma</vt:lpstr>
      <vt:lpstr>Times New Roman</vt:lpstr>
      <vt:lpstr>Wingdings</vt:lpstr>
      <vt:lpstr>7_Professional</vt:lpstr>
      <vt:lpstr>2_Default Design</vt:lpstr>
      <vt:lpstr>16_Office Theme</vt:lpstr>
      <vt:lpstr>4_Office Theme</vt:lpstr>
      <vt:lpstr>Sketchbook</vt:lpstr>
      <vt:lpstr>5_Professional</vt:lpstr>
      <vt:lpstr>13_Default Design</vt:lpstr>
      <vt:lpstr>8_Professional</vt:lpstr>
      <vt:lpstr>4_Default Design</vt:lpstr>
      <vt:lpstr>2_Professional</vt:lpstr>
      <vt:lpstr>1_Blank Presentation</vt:lpstr>
      <vt:lpstr>26_Office Theme</vt:lpstr>
      <vt:lpstr>3_Default Design</vt:lpstr>
      <vt:lpstr>7_Default Design</vt:lpstr>
      <vt:lpstr>9_Default Design</vt:lpstr>
      <vt:lpstr>8_Default Design</vt:lpstr>
      <vt:lpstr>17_Office Theme</vt:lpstr>
      <vt:lpstr>81_Office Theme</vt:lpstr>
      <vt:lpstr>51_Office Theme</vt:lpstr>
      <vt:lpstr>1_Professional</vt:lpstr>
      <vt:lpstr>66_Office Theme</vt:lpstr>
      <vt:lpstr>Office Theme</vt:lpstr>
      <vt:lpstr>3_Office Theme</vt:lpstr>
      <vt:lpstr>59_Office Theme</vt:lpstr>
      <vt:lpstr>13_Office Theme</vt:lpstr>
      <vt:lpstr>20_Office Theme</vt:lpstr>
      <vt:lpstr>65_Office Theme</vt:lpstr>
      <vt:lpstr>52_Office Theme</vt:lpstr>
      <vt:lpstr>53_Office Theme</vt:lpstr>
      <vt:lpstr>25_Default Design</vt:lpstr>
      <vt:lpstr>6_Default Design</vt:lpstr>
      <vt:lpstr>42_Office Theme</vt:lpstr>
      <vt:lpstr>52_Default Design</vt:lpstr>
      <vt:lpstr>2_Office Theme</vt:lpstr>
      <vt:lpstr>1_Office Theme</vt:lpstr>
      <vt:lpstr>10_Office Theme</vt:lpstr>
      <vt:lpstr>Default Design</vt:lpstr>
      <vt:lpstr>16_Default Design</vt:lpstr>
      <vt:lpstr>5_Office Theme</vt:lpstr>
      <vt:lpstr>7_Office Theme</vt:lpstr>
      <vt:lpstr>8_Office Theme</vt:lpstr>
      <vt:lpstr>9_Office Theme</vt:lpstr>
      <vt:lpstr>12_Office Theme</vt:lpstr>
      <vt:lpstr>14_Office Theme</vt:lpstr>
      <vt:lpstr>15_Office Theme</vt:lpstr>
      <vt:lpstr>60_Office Theme</vt:lpstr>
      <vt:lpstr>61_Office Theme</vt:lpstr>
      <vt:lpstr> Through the Words of Experts:  Cases of Expanded Classrooms Using Conferencing Technology</vt:lpstr>
      <vt:lpstr>October 7, 2015 Video killed the radio star. Will it do the same to learning management systems? Diginomica, Janine Milne http://diginomica.com/2015/10/07/video-killed-the-radio-star-will-it-do-the-same-to-learning-management-systems/#.VrbO2v0UVjs </vt:lpstr>
      <vt:lpstr>October 7, 2015 Video killed the radio star. Will it do the same to learning management systems? Diginomica, Janine Milne http://diginomica.com/2015/10/07/video-killed-the-radio-star-will-it-do-the-same-to-learning-management-systems/#.VrbO2v0UVjs </vt:lpstr>
      <vt:lpstr>February 2016 Will Video Kill the LMS? Josh Bersin, CLO http://www.clomedia.com/articles/6720-will-video-based-learning-kill-the-lms  </vt:lpstr>
      <vt:lpstr>February 2016 Will Video Kill the LMS? Josh Bersin, CLO http://www.clomedia.com/articles/6720-will-video-based-learning-kill-the-lms </vt:lpstr>
      <vt:lpstr>Part I: Expert Apprenticeship from Video</vt:lpstr>
      <vt:lpstr>The Problem with Learning Technology Karen Wilcox, November 7, 2014, Chronicle of Higher Education https://chroniclevitae.com/news/792-the-problem-with-learning-technology?cid=at&amp;utm_source=at&amp;utm_medium=en </vt:lpstr>
      <vt:lpstr>October 21, 2014 Teaching and the University of Tomorrow.  Chronicle of Higher Education, Kelly J. Baker https://chroniclevitae.com/news/768-teaching-and-the-university-of-tomorrow?cid=at&amp;utm_source=at&amp;utm_medium=en </vt:lpstr>
      <vt:lpstr>August 31, 2015 Short Educational Video Anchors:  CNN, BBC, TED, TED-Ed, ForaTV BBC One-Minute World News http://www.bbc.com/news/business-34105708 </vt:lpstr>
      <vt:lpstr>WonderHowTo and Howcast Anchored Instruction in Shared Online Videos http://www.howcast.com/  http://www.wonderhowto.com/ </vt:lpstr>
      <vt:lpstr>Academic Earth</vt:lpstr>
      <vt:lpstr>Fora TV (i.e., “the Conference Channel” or “YouTube for Thinkers;” (Live and On-Demand Videos from the World’s Best Conferences and Events) http://library.fora.tv/ </vt:lpstr>
      <vt:lpstr>February 29, 2016 Chief Learning Officer Videos https://www.youtube.com/watch?v=6VhR85IOztc  https://www.youtube.com/channel/UCIraI8XuWm5aHMPghT94PZA/videos </vt:lpstr>
      <vt:lpstr>April 4, 2016 e-Literate TV (starting conversations about technology in education) http://e-literate.tv/series/personalized-learning/ </vt:lpstr>
      <vt:lpstr>February 17, 2016 Daniel H. Pink, Pinkcast http://www.danpink.com/ </vt:lpstr>
      <vt:lpstr>October 15, 2012  Reusable Khan Lacking Teachers and Textbooks, India’s Schools Turn to Khan Academy to Survive, NY Times, Anupama Chandrasekaran http://india.blogs.nytimes.com/2012/10/15/lacking-teachers-and-textbooks-indias-schools-turn-to-khan-academy-to-survive/ </vt:lpstr>
      <vt:lpstr>November 11, 2015 Learning Talks Elliott Masie’s Learning 2015 https://emasie.smugmug.com/Learning-2015/Graphic-Illustrations/i-bRhXVKB/A </vt:lpstr>
      <vt:lpstr>November 1, 2014 TEDEd lesson about every single element on the periodic table http://ed.ted.com/periodic-videos?utm_source=TED-Ed+Subscribers&amp;utm_campaign=92b1054add-2013_09_219_19_2013&amp;utm_medium=email&amp;utm_term=0_1aaccced48-92b1054add-46761201 </vt:lpstr>
      <vt:lpstr>March 22, 2016 TED-ED clubs give students a platform for sharing ideas, Stephen Noonoo, eSchool News http://www.eschoolnews.com/2016/03/22/ted-ed-clubs-give-students-a-platform-for-sharing-ideas/ </vt:lpstr>
      <vt:lpstr>May 10, 2016 The TEDification of the Large Lecture Corrine Ruff, Chronicle of Higher Education http://chronicle.com/article/The-TEDification-of-the-Large/236418?cid=trend_au&amp;elqTrackId=a24ac995b63549f4ac66471950dcef18&amp;elq=9e456151e0ec4373861fb2b809f3534c&amp;elqaid=9016&amp;elqat=1&amp;elqCampaignId=3095 </vt:lpstr>
      <vt:lpstr>June 20, 2015 Defector tells of odyssey in search of freedom, Milwaukee Journal Sentinel, Bill Glauber of the Journal Sentinel  http://www.jsonline.com/news/statepolitics/defector-tells-of-odyssey-in-search-of-freedom-b99546143z1-320523552.html </vt:lpstr>
      <vt:lpstr>March 2015 Suki Kim: This is what it's like to teach in North Korea, TED http://www.ted.com/talks/suki_kim_this_is_what_it_s_like_to_teach_in_north_korea#t-1777 </vt:lpstr>
      <vt:lpstr>July 1, 2009 Crossing Heaven's Border, PBS (Intrepid South Korean journalists risk their lives filming undercover for ten months to capture the haunting stories first-hand.) https://www.youtube.com/watch?v=ZmF7HIXr8_E </vt:lpstr>
      <vt:lpstr>September 14, 2015 Credit for Watching a TED Talk? A new platform aims to help employers track casual learning Chronicle of Higher Education, Jeffrey R. Young http://chronicle.com/article/Credit-for-Watching-a-TED/232973/?cid=at&amp;utm_source=at&amp;utm_medium=en  Degreed: https://degreed.com/ </vt:lpstr>
      <vt:lpstr>BETT Talks Global voices in education technology: Daphne Koller, Coursera BETT 2013 Keynote Talk  (posted March 14, 2013)  http://www.youtube.com/watch?v=BMiI6RdlNQs&amp;WT.tsrc=Email&amp;WT.mc_id=NWS14     </vt:lpstr>
      <vt:lpstr>What is the role of the Instructor in the Open World? (Instructor as Cat Herder?)</vt:lpstr>
      <vt:lpstr>1. Instructor as Counselor</vt:lpstr>
      <vt:lpstr>2. Instructor as Course Ambassador</vt:lpstr>
      <vt:lpstr>3. Instructor as Camping Trip Guide</vt:lpstr>
      <vt:lpstr>Instruction as a Cognitive Apprenticeship </vt:lpstr>
      <vt:lpstr>August 5, 2015 Shubham Jaglan Overwhelmed by "Dream" Return Home After Double World Championship Disha Chopra, NDTV Sports http://sports.ndtv.com/golf/news/246551-shubham-jaglan-overwhelmed-by-dream-return-home-after-double-world-championship  http://www.ndtv.com/video/player/news/india-s-golf-prodigy-shubham-jaglan-returns-home-to-hero-s-welcome/377614  </vt:lpstr>
      <vt:lpstr>Videos for clinical education (Sungkyunkwan University School of Medicine, www.mededu.or.kr) </vt:lpstr>
      <vt:lpstr>May 4, 2016 What I Learned at the ASU GSV Summit Kenneth Green, Inside Higher Ed https://www.insidehighered.com/blogs/digital-tweed/what-i-learned-asu-gsv-summit  http://www.eschoolnews.com/asugsvsummit/ </vt:lpstr>
      <vt:lpstr>March 11, 2016 Meerkat tale a sobering reminder for SXSW startups, Edward C. Baig, USA today http://www.usatoday.com/story/tech/columnist/baig/2016/03/11/meerkat-tale-sobering-reminder-forsxsw-startups/81596582/ </vt:lpstr>
      <vt:lpstr>March 10, 2016 Watch SXSWedu Live, Connie Yowell http://sxswedu.com/live?utm_campaign=Edu+2016&amp;utm_source=hs_email&amp;utm_medium=email&amp;utm_content=27144469&amp;_hsenc=p2ANqtz--ag6U7VJGlpYaciareNq6mryKvA63kCR5O3U8JVQkfAYp7yiTnncHnxw7_PmMpcjioI9V7z1-01hvyCrDPVEAR-x6HwQ&amp;_hsmi=27144469 </vt:lpstr>
      <vt:lpstr>April 13, 2016 Facebook's Mark Zuckerberg steps into political fray Jon Swartz and Jessica Guynn, USA Today http://www.usatoday.com/story/tech/2016/04/12/zuckerbergs-10-year-plan-expand-facebook-empire/82936814/ </vt:lpstr>
      <vt:lpstr>January 17, 2016 104 year old Fauja Singh runs the Mumbai Marathon  Mosiqi Acharya, SBS http://www.sbs.com.au/yourlanguage/hindi/en/article/2016/01/17/104-year-old-fauja-singh-runs-mumbai-marathon </vt:lpstr>
      <vt:lpstr>November 14, 2015 OpenCon 2015 Brussels http://www.opencon2015.org  http://www.opencon2015.org/live?splash=1 http://www.opencon2015.org/ </vt:lpstr>
      <vt:lpstr>Short Video Anchors  (e.g., TubeChop of V-PORTAL: Video Primers in an Online Repository of e-Teaching and Learning)  http://www.tubechop.com/watch/378752 </vt:lpstr>
      <vt:lpstr>February 22, 2013  NASA's spacey Google+ Hangout shows off zero-G antics – and cats! http://cosmiclog.nbcnews.com/_news/2013/02/22/17057588-nasas-spacey-google-hangout-shows-off-zero-g-antics-and-cats?lite </vt:lpstr>
      <vt:lpstr>Part II: Lessons Learned…</vt:lpstr>
      <vt:lpstr>Lesson #1. Combining Asynchronous and Synchronous Events  (e.g., guest was David Merrill, 2007)</vt:lpstr>
      <vt:lpstr>Synchronous + Asynchronous  (e.g., Elliot Soloway and David Palumbo, 1995)</vt:lpstr>
      <vt:lpstr>February 15, 2016 Synchronous + Asynchronous  Jennifer Maddrell, R678 (Zoom)</vt:lpstr>
      <vt:lpstr>Lesson #2. If Plan, No Instructor Required  (Guest Session Run by Assistant)</vt:lpstr>
      <vt:lpstr>Lesson #3. Test the System  (e.g., Guest No Video)</vt:lpstr>
      <vt:lpstr>May 2015 Sync Presentation and Chat in Adobe Connect (from hotel room) https://connect.iu.edu/p259wpiabg9/ </vt:lpstr>
      <vt:lpstr>Lesson #4. Guest Starts Semester Michael Horn and Curt Bonk, R685, August 20, 2012</vt:lpstr>
      <vt:lpstr>Lesson #5. Multiple Guest Experts Sara de Freitas and Jim Hensman, U of Coventry, UK (https://connect.iu.edu/p2ie1yx6z6x/) Jay Cross, Berkeley (https://connect.iu.edu/p4bytsoronh/)</vt:lpstr>
      <vt:lpstr>Lesson #6. Be Willing to Reciprocate</vt:lpstr>
      <vt:lpstr>Lesson #7: Experiment with Technology Collaboration and Discussion in Google Hangouts (1/29/2013)</vt:lpstr>
      <vt:lpstr>Lesson #8: Solicit Student Recommendations Expert Interviews (Rich Culatta, Acting Director, Office of Educational Technology)</vt:lpstr>
      <vt:lpstr>Lesson #9: Don’t Give Up! Serious Gaming Institute, Coventry, UK</vt:lpstr>
      <vt:lpstr>Lesson #10: Make a List of Those You Know Intellagirl Sarah Smith-Robbins and Mark Bell (Second Life for Dummies)</vt:lpstr>
      <vt:lpstr>Part III: Twenty Pedagogical Activities for Class-Related Videoconferencing or Web Conferencing with Experts</vt:lpstr>
      <vt:lpstr>1. Expert Presentations with Audience Questioning and Commenting</vt:lpstr>
      <vt:lpstr>2. Expert Demonstrations and Audience Questioning</vt:lpstr>
      <vt:lpstr>University of Wisconsin and students in Mexico (agriculture classes)</vt:lpstr>
      <vt:lpstr>January 26, 2016 Demo Web Conferencing Tom Reeves, Guest Appearance Zoom</vt:lpstr>
      <vt:lpstr>3. Question and Answer Sessions</vt:lpstr>
      <vt:lpstr>4. Responding to Book or Article Quotes</vt:lpstr>
      <vt:lpstr>5. Responding to Publication Visuals</vt:lpstr>
      <vt:lpstr>6. Expert Panel</vt:lpstr>
      <vt:lpstr>7. Expert Cultural Sessions</vt:lpstr>
      <vt:lpstr>Q&amp;A Web Conferencing (Feb/May 2015) Sync Chat in Adobe Connect with students in Kazakhstan about language learning (Adobe Connect, Jabber, iMeet, GoToMeeting, etc.) https://connect.iu.edu/p259wpiabg9/ </vt:lpstr>
      <vt:lpstr>8. Expert Interviews and Discussions</vt:lpstr>
      <vt:lpstr>February 11 to June 9, 2016 Future Trends Forum with Bryan Alexander  http://www.shindig.com/event/FTF  http://events.shindig.com/event/series/splash/64 </vt:lpstr>
      <vt:lpstr>April 28, 2016 Communities Shindig, Video Chat Tool Future Trends Forum (with Bryan Alexander) https://bryanalexander.org/  </vt:lpstr>
      <vt:lpstr>March 1, 2016 Tarleton State University, Dr. Credence Baker, Zoom</vt:lpstr>
      <vt:lpstr>Videoconferencing (first demo in 1964 at the World’s Fair; use increased in 2003) Tablets Rock On: Education Tech Through The Ages, Information Week, February 26, 2013 http://www.informationweek.com/education/instructional-it/blended-learning-improves-test-scores-st/240159840</vt:lpstr>
      <vt:lpstr>Guest Chats (in Adobe Connect) (e.g., Emily Hixon, January 20, 2015) https://connect.iu.edu/p259wpiabg9/ </vt:lpstr>
      <vt:lpstr>February 2016 Discuss Course Requirements R511 Chat with Charlie Reigeluth</vt:lpstr>
      <vt:lpstr>Spring, 2016 Guest Expert Chat (R511) in Zoom Weekly R511 Chat (e.g., Mike Molenda, Insung Jung, etc.)</vt:lpstr>
      <vt:lpstr>March 8, 2016 Book Author Chats (R511) Robert (Bob) Reiser, Florida State, Zoom</vt:lpstr>
      <vt:lpstr>9. Expert Life Stories</vt:lpstr>
      <vt:lpstr>10. Expert Session Archive Reviews and Discussions</vt:lpstr>
      <vt:lpstr>GETideas Channel, Cisco  (Thought Leader Series uploaded to YouTubEdu) July 22, 2011</vt:lpstr>
      <vt:lpstr>11. Expert Presentations and Webinars</vt:lpstr>
      <vt:lpstr>Web Conferencing Dubai to Puerto Rico (Edgar Leon) https://www.youtube.com/watch?v=Imxw0YwTh2Y&amp;list=UUClhO-jnvl1pEXd9Skv-_Iw </vt:lpstr>
      <vt:lpstr>Videoconference Shanghai, China, April 28, 2013</vt:lpstr>
      <vt:lpstr>May 28, 2015 World Bank Institute workshop to Zhengzhou city, China Here is his webpage: http://michaeltrucano.com/index.html Email: mtrucano@worldbank.org https://blogs.worldbank.org/edutech/edtech-and-mooc-times-china </vt:lpstr>
      <vt:lpstr>July 31, 2014 12. Celebration Events Book Launching via Skype University of Waikato, New Zealand</vt:lpstr>
      <vt:lpstr>Cross-Institutional Wikibook Project  (e.g., IU and the University of Houston)</vt:lpstr>
      <vt:lpstr>December 16, 2015 Remembering Jay Cross from eLearning Guild in Blab https://blab.im/elearning-guild-remembering-jay-cross </vt:lpstr>
      <vt:lpstr>Zoom, Fall 2015 13. Team Meetings Research Team Meeting</vt:lpstr>
      <vt:lpstr>November 17, 2015 14. Organizational Meetings Zoom (International Open Badges Extravaganza) European Meeting (with Dr. Dan Hickey, IU)</vt:lpstr>
      <vt:lpstr>September 7, 2015 15. Informal Meetings Blab https://blab.im/  https://blab.im/jaycross-learning-for-yourself </vt:lpstr>
      <vt:lpstr>July 23, 2015 Informal Meeting (Jay Cross in Skype)</vt:lpstr>
      <vt:lpstr>January 19, 2015 16. Planning Meetings Sonja Stahl and Diane Salmon, National Louis University, Chicago</vt:lpstr>
      <vt:lpstr>February 15, 2016 Chris Pedrick and Brad White (Skype, Zoom, and WebEx) Canadian Forces Training Development Centre/ CFB Borden, Canadian Armed Forces</vt:lpstr>
      <vt:lpstr>August 5, 2015 17. Training Sessions Zoom Collaboration Overview https://www.youtube.com/watch?v=JPsnxom1y9M https://www.youtube.com/watch?v=fGbpwZNW3oI (join a meeting) </vt:lpstr>
      <vt:lpstr>January 21, 2016 18. Dissertation Defenses Dissertation proposal meeting with Susan Herring at UCSC</vt:lpstr>
      <vt:lpstr>19. Threaded Video Discussions e.g., Flipgrid http://flipgrid.com/#429f88c5) </vt:lpstr>
      <vt:lpstr>November 2014 20. Short Cameo Appearances Can Work Shenzhen, China Guest Speaker (cameo appearance via Skype from Madrid hotel room)</vt:lpstr>
      <vt:lpstr>Final Poll: How many new ideas did you get?</vt:lpstr>
      <vt:lpstr>Questions? Slides at: TrainingShare.com Papers: PublicationShare.com Book:  http://worldisopen.com/ Email: curt@worldisopen.com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Shared Online Video, the Fall of Traditional Learning</dc:title>
  <dc:creator>Curtis</dc:creator>
  <cp:lastModifiedBy>User</cp:lastModifiedBy>
  <cp:revision>147</cp:revision>
  <dcterms:created xsi:type="dcterms:W3CDTF">2013-05-06T23:58:25Z</dcterms:created>
  <dcterms:modified xsi:type="dcterms:W3CDTF">2016-05-17T03:51:47Z</dcterms:modified>
</cp:coreProperties>
</file>