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5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389A-0EE3-BB4F-AA56-146365243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1438C-2C28-374B-9DE9-8D52667BC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6BDC-372A-6549-8DC9-4C5EA86E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E91C-0BA3-7D45-AF7F-BD9141F2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812C4-458B-C343-8F5E-37E31B82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0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5AFD-F4C1-4D48-A135-0E3823A4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88B87-F372-0B49-B7AA-983959077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CC901-A8D5-9442-A3CC-F31314C6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279E6-DC9C-CB43-9D30-6D638C1C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452A-DC2F-9A40-AC8F-5D1285D1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4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A90E3-1A67-9B4D-AC7F-E1E722F53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BE291-21A8-AA46-BCCF-61BCA9910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B41CF-45F6-F143-AC86-70A6CF14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B03F9-96A5-FC4D-8152-D5DC6627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86B-D9B5-6A45-922A-64DF1F8B2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65D-8D69-4F43-A26B-56100710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D6A4D-523E-C84F-9C93-8452C7790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DE36B-748B-7A4B-8753-A54917B2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E84D9-88CC-5544-A054-07E28075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A3ECB-C3D0-FC4A-889B-3DAF4E0C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C1A2-49A3-3A4D-BB6F-409C011B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25677-EE18-7948-B888-F3258F079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77035-FD47-2240-A9E9-46319911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FF7FF-2C7C-BE45-8BDD-AEBCAED8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3564B-F089-C646-BADE-54EAC4CC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6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AE98E-F93A-4D47-A80C-7030A9EC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04D9B-AD7D-A24A-BA1B-FD87A62BC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15348-CA6C-0845-B346-2BEE1E9B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15A2B-818E-5B49-AAB4-9183E829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922E3-65A6-EE49-91E4-C14CB986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F3B16-8883-B544-9041-606A8E19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129B8-EB11-C845-8EAA-0B86B49C5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925B4-6285-8F4E-9241-C6C2480FE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3AE95-F426-A547-B8F4-12A5D8505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59AB9-2886-FB49-9D34-B237B81A9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54B18E-623D-624B-97EC-73E0CB6E9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6D4CE2-1465-834E-B0C1-F9DB5D75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3E027-6FE2-6342-A6E6-4BFF1DC9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075C22-1CF4-0A4A-A12D-84546F1A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45BA-3384-364C-892B-57CD9E5C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44753-3B3E-3940-A7CC-6919FF25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E253B-EE69-E748-BF06-1761D2B0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51AED-88B7-1545-A113-395328C6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8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D771-62D4-764A-91B0-72C816C1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7BCD4-F3D8-2942-B8A2-3DE5ADC1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ABA51-E29D-4544-817A-BCB6AB1D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CE5B0-5F95-8944-8EEB-D6A2568A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D9674-9626-4C49-B87C-9EF9E977F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5D0C6-BC36-2748-A3EF-FD57D6DB5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A4715-671E-DD4E-B70F-40A3D182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1D589-2C5C-6448-961B-B74FC6E7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89BD6-D81E-2847-A690-D30ABE6C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3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C762-5D84-3649-B34F-ADC558AB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7ACD18-E902-4240-944F-617566627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55D6E-4DA0-BE46-AB5E-47A439371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F0765-BCC3-D741-A318-715BD572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ED0C9-2880-544F-8A64-81BA55D1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6601F-48F6-5E4E-888B-7B997F10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5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73FAD-A946-AB43-86E4-031697B8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98D40-AC27-7348-881F-3D2083850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669DB-F0C7-5C48-BB86-CDC2B8028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7867-5ED6-7F4D-B7FD-96F2421F3266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7E6BC-76FF-9B4B-B312-BA62D7C0C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4CEDD-5E58-DD4F-B2E5-BE1F7B1C2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C7A-5661-AF43-94C0-18A6A2B5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is Scenic Beach Window Decal Adds Life to Boring Work Spaces! -  Suckstobebroke">
            <a:extLst>
              <a:ext uri="{FF2B5EF4-FFF2-40B4-BE49-F238E27FC236}">
                <a16:creationId xmlns:a16="http://schemas.microsoft.com/office/drawing/2014/main" id="{901F59EB-5065-214C-9A58-CA877D4DA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145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9" name="Freeform: Shape 7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0" name="Freeform: Shape 7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9F751-5219-A74F-8E89-A3F7F794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Writing Spaces of Ed Tech Scholars</a:t>
            </a:r>
          </a:p>
        </p:txBody>
      </p:sp>
      <p:sp>
        <p:nvSpPr>
          <p:cNvPr id="1031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1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45E3C-B924-9842-8E18-88D2204D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would be your ideal space? </a:t>
            </a:r>
          </a:p>
        </p:txBody>
      </p:sp>
    </p:spTree>
    <p:extLst>
      <p:ext uri="{BB962C8B-B14F-4D97-AF65-F5344CB8AC3E}">
        <p14:creationId xmlns:p14="http://schemas.microsoft.com/office/powerpoint/2010/main" val="331048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6E676E-1CD1-3640-A985-43C902B8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552" y="5436093"/>
            <a:ext cx="2815966" cy="1325563"/>
          </a:xfrm>
        </p:spPr>
        <p:txBody>
          <a:bodyPr/>
          <a:lstStyle/>
          <a:p>
            <a:r>
              <a:rPr lang="en-US" dirty="0"/>
              <a:t>John Keller</a:t>
            </a:r>
          </a:p>
        </p:txBody>
      </p:sp>
      <p:pic>
        <p:nvPicPr>
          <p:cNvPr id="5" name="Content Placeholder 4" descr="A desk with a computer in a room&#10;&#10;Description automatically generated">
            <a:extLst>
              <a:ext uri="{FF2B5EF4-FFF2-40B4-BE49-F238E27FC236}">
                <a16:creationId xmlns:a16="http://schemas.microsoft.com/office/drawing/2014/main" id="{D1B31638-779E-584E-8ABB-AFBA1E0ABB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29059"/>
            <a:ext cx="9181070" cy="6887059"/>
          </a:xfr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6372B15-0A2C-0045-9C7C-FB2EF902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0" y="1898980"/>
            <a:ext cx="3010930" cy="35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on a chair&#10;&#10;Description automatically generated">
            <a:extLst>
              <a:ext uri="{FF2B5EF4-FFF2-40B4-BE49-F238E27FC236}">
                <a16:creationId xmlns:a16="http://schemas.microsoft.com/office/drawing/2014/main" id="{0A2D5A5F-5490-864D-9B7D-D7BA4D8E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2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Two people sitting at a desk&#10;&#10;Description automatically generated">
            <a:extLst>
              <a:ext uri="{FF2B5EF4-FFF2-40B4-BE49-F238E27FC236}">
                <a16:creationId xmlns:a16="http://schemas.microsoft.com/office/drawing/2014/main" id="{6ED74694-9C2E-8B4C-A885-AB062558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3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73FFD-DD29-E647-8DFC-38705D11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 Shute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4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3FFD-DD29-E647-8DFC-38705D11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778" y="3998011"/>
            <a:ext cx="2813221" cy="1325563"/>
          </a:xfrm>
        </p:spPr>
        <p:txBody>
          <a:bodyPr/>
          <a:lstStyle/>
          <a:p>
            <a:pPr algn="ctr"/>
            <a:r>
              <a:rPr lang="en-US" dirty="0"/>
              <a:t>Donald Clark</a:t>
            </a:r>
          </a:p>
        </p:txBody>
      </p:sp>
      <p:pic>
        <p:nvPicPr>
          <p:cNvPr id="5" name="Picture 4" descr="A person sitting on top of a sandy beach&#10;&#10;Description automatically generated">
            <a:extLst>
              <a:ext uri="{FF2B5EF4-FFF2-40B4-BE49-F238E27FC236}">
                <a16:creationId xmlns:a16="http://schemas.microsoft.com/office/drawing/2014/main" id="{58328FF8-F90F-CE47-BBA9-103EEFCF9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76"/>
          <a:stretch/>
        </p:blipFill>
        <p:spPr>
          <a:xfrm>
            <a:off x="1" y="0"/>
            <a:ext cx="927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9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3B4D-2712-FA42-A006-E71BD651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852" y="4882862"/>
            <a:ext cx="2714353" cy="1325563"/>
          </a:xfrm>
        </p:spPr>
        <p:txBody>
          <a:bodyPr/>
          <a:lstStyle/>
          <a:p>
            <a:r>
              <a:rPr lang="en-US" dirty="0"/>
              <a:t>Yayoi Anzai</a:t>
            </a:r>
          </a:p>
        </p:txBody>
      </p:sp>
      <p:pic>
        <p:nvPicPr>
          <p:cNvPr id="4" name="Picture 3" descr="A desktop computer monitor sitting on top of a desk&#10;&#10;Description automatically generated">
            <a:extLst>
              <a:ext uri="{FF2B5EF4-FFF2-40B4-BE49-F238E27FC236}">
                <a16:creationId xmlns:a16="http://schemas.microsoft.com/office/drawing/2014/main" id="{560E5832-B440-AE4B-9958-13BC6007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A person sitting on a bench&#10;&#10;Description automatically generated">
            <a:extLst>
              <a:ext uri="{FF2B5EF4-FFF2-40B4-BE49-F238E27FC236}">
                <a16:creationId xmlns:a16="http://schemas.microsoft.com/office/drawing/2014/main" id="{0DBD84AE-4BCE-4641-A766-EDF8C58F6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t="29893" r="58189" b="43234"/>
          <a:stretch/>
        </p:blipFill>
        <p:spPr>
          <a:xfrm>
            <a:off x="9381748" y="2718487"/>
            <a:ext cx="2582562" cy="17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4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52A3-78A3-BE4E-AB81-50D29290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1" y="4183362"/>
            <a:ext cx="3048000" cy="1325563"/>
          </a:xfrm>
        </p:spPr>
        <p:txBody>
          <a:bodyPr/>
          <a:lstStyle/>
          <a:p>
            <a:r>
              <a:rPr lang="en-US" dirty="0"/>
              <a:t>Saul Carliner</a:t>
            </a:r>
          </a:p>
        </p:txBody>
      </p:sp>
      <p:pic>
        <p:nvPicPr>
          <p:cNvPr id="4" name="Picture 3" descr="A room with a book shelf&#10;&#10;Description automatically generated">
            <a:extLst>
              <a:ext uri="{FF2B5EF4-FFF2-40B4-BE49-F238E27FC236}">
                <a16:creationId xmlns:a16="http://schemas.microsoft.com/office/drawing/2014/main" id="{CFB1C2D4-D8E1-F043-82FB-50DAE4E6B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97523568-7F70-6D4C-9FB4-84D3D025E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070" y="1663356"/>
            <a:ext cx="2341862" cy="234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5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A156-47A6-3141-BA5F-567DB156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391" y="4502221"/>
            <a:ext cx="2948609" cy="1325563"/>
          </a:xfrm>
        </p:spPr>
        <p:txBody>
          <a:bodyPr/>
          <a:lstStyle/>
          <a:p>
            <a:pPr algn="ctr"/>
            <a:r>
              <a:rPr lang="en-US" dirty="0"/>
              <a:t>Paul </a:t>
            </a:r>
            <a:br>
              <a:rPr lang="en-US" dirty="0"/>
            </a:br>
            <a:r>
              <a:rPr lang="en-US" dirty="0"/>
              <a:t>Kirschner</a:t>
            </a:r>
          </a:p>
        </p:txBody>
      </p:sp>
      <p:pic>
        <p:nvPicPr>
          <p:cNvPr id="4" name="Picture 3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AFDAA8F9-A694-5D43-B7CC-ADDF7713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FBB55673-2C27-9E44-B5DF-8C5E55211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695" y="198713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9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97F1-A81C-844D-AD25-99D95030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487" y="4002846"/>
            <a:ext cx="2763895" cy="1325563"/>
          </a:xfrm>
        </p:spPr>
        <p:txBody>
          <a:bodyPr/>
          <a:lstStyle/>
          <a:p>
            <a:pPr algn="ctr"/>
            <a:r>
              <a:rPr lang="en-US" dirty="0"/>
              <a:t>Eva Baker</a:t>
            </a:r>
          </a:p>
        </p:txBody>
      </p:sp>
      <p:pic>
        <p:nvPicPr>
          <p:cNvPr id="6" name="Picture 5" descr="A group of stuffed animals on display in a room&#10;&#10;Description automatically generated">
            <a:extLst>
              <a:ext uri="{FF2B5EF4-FFF2-40B4-BE49-F238E27FC236}">
                <a16:creationId xmlns:a16="http://schemas.microsoft.com/office/drawing/2014/main" id="{24D8ACDC-E8F5-B048-B462-DD4064DD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83" y="0"/>
            <a:ext cx="6474740" cy="6858000"/>
          </a:xfrm>
          <a:prstGeom prst="rect">
            <a:avLst/>
          </a:prstGeom>
        </p:spPr>
      </p:pic>
      <p:pic>
        <p:nvPicPr>
          <p:cNvPr id="2050" name="Picture 2" descr="Eva Baker - CRESST">
            <a:extLst>
              <a:ext uri="{FF2B5EF4-FFF2-40B4-BE49-F238E27FC236}">
                <a16:creationId xmlns:a16="http://schemas.microsoft.com/office/drawing/2014/main" id="{47251981-3145-DE41-84E3-AF5C710F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34" y="1689652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61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A156-47A6-3141-BA5F-567DB156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391" y="4502221"/>
            <a:ext cx="2948609" cy="1325563"/>
          </a:xfrm>
        </p:spPr>
        <p:txBody>
          <a:bodyPr/>
          <a:lstStyle/>
          <a:p>
            <a:pPr algn="ctr"/>
            <a:r>
              <a:rPr lang="en-US" dirty="0"/>
              <a:t>Tom Reeves</a:t>
            </a:r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5A24B72-AFA2-4545-8B3F-629B4749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372" y="1839340"/>
            <a:ext cx="1805692" cy="2706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8222B-58D0-A542-9200-DFB7FEDD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30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Calibri</vt:lpstr>
      <vt:lpstr>Calibri Light</vt:lpstr>
      <vt:lpstr>Office Theme</vt:lpstr>
      <vt:lpstr>Writing Spaces of Ed Tech Scholars</vt:lpstr>
      <vt:lpstr>John Keller</vt:lpstr>
      <vt:lpstr>Val Shute</vt:lpstr>
      <vt:lpstr>Donald Clark</vt:lpstr>
      <vt:lpstr>Yayoi Anzai</vt:lpstr>
      <vt:lpstr>Saul Carliner</vt:lpstr>
      <vt:lpstr>Paul  Kirschner</vt:lpstr>
      <vt:lpstr>Eva Baker</vt:lpstr>
      <vt:lpstr>Tom Reeves</vt:lpstr>
      <vt:lpstr>What would be your ideal space?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Spaces of Ed Tech Scholars</dc:title>
  <dc:creator>Thomas Reeves</dc:creator>
  <cp:lastModifiedBy>Curtis Bonk</cp:lastModifiedBy>
  <cp:revision>1</cp:revision>
  <dcterms:created xsi:type="dcterms:W3CDTF">2020-10-30T01:43:13Z</dcterms:created>
  <dcterms:modified xsi:type="dcterms:W3CDTF">2020-10-31T02:31:10Z</dcterms:modified>
</cp:coreProperties>
</file>