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7.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8.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9.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0.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1.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3.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7" r:id="rId4"/>
    <p:sldMasterId id="2147483691" r:id="rId5"/>
    <p:sldMasterId id="2147483726" r:id="rId6"/>
    <p:sldMasterId id="2147483761" r:id="rId7"/>
    <p:sldMasterId id="2147483796" r:id="rId8"/>
    <p:sldMasterId id="2147483831" r:id="rId9"/>
    <p:sldMasterId id="2147483843" r:id="rId10"/>
    <p:sldMasterId id="2147483855" r:id="rId11"/>
    <p:sldMasterId id="2147483867" r:id="rId12"/>
    <p:sldMasterId id="2147483879" r:id="rId13"/>
    <p:sldMasterId id="2147483896" r:id="rId14"/>
  </p:sldMasterIdLst>
  <p:notesMasterIdLst>
    <p:notesMasterId r:id="rId88"/>
  </p:notesMasterIdLst>
  <p:sldIdLst>
    <p:sldId id="256" r:id="rId15"/>
    <p:sldId id="19908" r:id="rId16"/>
    <p:sldId id="19907" r:id="rId17"/>
    <p:sldId id="19909" r:id="rId18"/>
    <p:sldId id="19850" r:id="rId19"/>
    <p:sldId id="19540" r:id="rId20"/>
    <p:sldId id="19911" r:id="rId21"/>
    <p:sldId id="19937" r:id="rId22"/>
    <p:sldId id="19938" r:id="rId23"/>
    <p:sldId id="19302" r:id="rId24"/>
    <p:sldId id="620" r:id="rId25"/>
    <p:sldId id="18607" r:id="rId26"/>
    <p:sldId id="19303" r:id="rId27"/>
    <p:sldId id="19305" r:id="rId28"/>
    <p:sldId id="19307" r:id="rId29"/>
    <p:sldId id="18610" r:id="rId30"/>
    <p:sldId id="19936" r:id="rId31"/>
    <p:sldId id="19933" r:id="rId32"/>
    <p:sldId id="19934" r:id="rId33"/>
    <p:sldId id="277" r:id="rId34"/>
    <p:sldId id="19920" r:id="rId35"/>
    <p:sldId id="19922" r:id="rId36"/>
    <p:sldId id="19924" r:id="rId37"/>
    <p:sldId id="19935" r:id="rId38"/>
    <p:sldId id="19940" r:id="rId39"/>
    <p:sldId id="19313" r:id="rId40"/>
    <p:sldId id="259" r:id="rId41"/>
    <p:sldId id="260" r:id="rId42"/>
    <p:sldId id="263" r:id="rId43"/>
    <p:sldId id="272" r:id="rId44"/>
    <p:sldId id="19319" r:id="rId45"/>
    <p:sldId id="284" r:id="rId46"/>
    <p:sldId id="286" r:id="rId47"/>
    <p:sldId id="287" r:id="rId48"/>
    <p:sldId id="264" r:id="rId49"/>
    <p:sldId id="288" r:id="rId50"/>
    <p:sldId id="289" r:id="rId51"/>
    <p:sldId id="19941" r:id="rId52"/>
    <p:sldId id="19322" r:id="rId53"/>
    <p:sldId id="19323" r:id="rId54"/>
    <p:sldId id="19328" r:id="rId55"/>
    <p:sldId id="17524" r:id="rId56"/>
    <p:sldId id="17525" r:id="rId57"/>
    <p:sldId id="17526" r:id="rId58"/>
    <p:sldId id="17529" r:id="rId59"/>
    <p:sldId id="17533" r:id="rId60"/>
    <p:sldId id="17532" r:id="rId61"/>
    <p:sldId id="17536" r:id="rId62"/>
    <p:sldId id="19309" r:id="rId63"/>
    <p:sldId id="19881" r:id="rId64"/>
    <p:sldId id="19877" r:id="rId65"/>
    <p:sldId id="19875" r:id="rId66"/>
    <p:sldId id="19876" r:id="rId67"/>
    <p:sldId id="19858" r:id="rId68"/>
    <p:sldId id="17573" r:id="rId69"/>
    <p:sldId id="344" r:id="rId70"/>
    <p:sldId id="312" r:id="rId71"/>
    <p:sldId id="331" r:id="rId72"/>
    <p:sldId id="332" r:id="rId73"/>
    <p:sldId id="334" r:id="rId74"/>
    <p:sldId id="345" r:id="rId75"/>
    <p:sldId id="330" r:id="rId76"/>
    <p:sldId id="335" r:id="rId77"/>
    <p:sldId id="336" r:id="rId78"/>
    <p:sldId id="337" r:id="rId79"/>
    <p:sldId id="338" r:id="rId80"/>
    <p:sldId id="339" r:id="rId81"/>
    <p:sldId id="340" r:id="rId82"/>
    <p:sldId id="341" r:id="rId83"/>
    <p:sldId id="342" r:id="rId84"/>
    <p:sldId id="343" r:id="rId85"/>
    <p:sldId id="19942" r:id="rId86"/>
    <p:sldId id="261" r:id="rId8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44" autoAdjust="0"/>
    <p:restoredTop sz="84354" autoAdjust="0"/>
  </p:normalViewPr>
  <p:slideViewPr>
    <p:cSldViewPr snapToGrid="0">
      <p:cViewPr varScale="1">
        <p:scale>
          <a:sx n="56" d="100"/>
          <a:sy n="56" d="100"/>
        </p:scale>
        <p:origin x="1104" y="52"/>
      </p:cViewPr>
      <p:guideLst>
        <p:guide orient="horz" pos="2160"/>
        <p:guide pos="3840"/>
      </p:guideLst>
    </p:cSldViewPr>
  </p:slideViewPr>
  <p:outlineViewPr>
    <p:cViewPr>
      <p:scale>
        <a:sx n="33" d="100"/>
        <a:sy n="33" d="100"/>
      </p:scale>
      <p:origin x="30" y="156402"/>
    </p:cViewPr>
  </p:outlineViewPr>
  <p:notesTextViewPr>
    <p:cViewPr>
      <p:scale>
        <a:sx n="1" d="1"/>
        <a:sy n="1" d="1"/>
      </p:scale>
      <p:origin x="0" y="0"/>
    </p:cViewPr>
  </p:notesTextViewPr>
  <p:sorterViewPr>
    <p:cViewPr>
      <p:scale>
        <a:sx n="100" d="100"/>
        <a:sy n="100" d="100"/>
      </p:scale>
      <p:origin x="0" y="-46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slide" Target="slides/slide70.xml"/><Relationship Id="rId89"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presProps" Target="presProps.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F1F81A-C5E6-41F1-BD18-206126422C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E98C10E-A98F-4A9C-A423-C84A85A43EC7}">
      <dgm:prSet phldrT="[Text]" custT="1"/>
      <dgm:spPr>
        <a:solidFill>
          <a:schemeClr val="accent3">
            <a:lumMod val="20000"/>
            <a:lumOff val="80000"/>
          </a:schemeClr>
        </a:solidFill>
        <a:ln>
          <a:noFill/>
        </a:ln>
      </dgm:spPr>
      <dgm:t>
        <a:bodyPr/>
        <a:lstStyle/>
        <a:p>
          <a:r>
            <a:rPr lang="en-US" sz="1800" b="1" i="0" dirty="0">
              <a:solidFill>
                <a:schemeClr val="accent4">
                  <a:lumMod val="75000"/>
                </a:schemeClr>
              </a:solidFill>
              <a:latin typeface="Arial" panose="020B0604020202020204" pitchFamily="34" charset="0"/>
              <a:cs typeface="Arial" panose="020B0604020202020204" pitchFamily="34" charset="0"/>
            </a:rPr>
            <a:t>Sources of support | </a:t>
          </a:r>
          <a:r>
            <a:rPr lang="en-US" sz="1800" b="0" i="0" dirty="0">
              <a:solidFill>
                <a:schemeClr val="accent4">
                  <a:lumMod val="75000"/>
                </a:schemeClr>
              </a:solidFill>
              <a:latin typeface="Arial" panose="020B0604020202020204" pitchFamily="34" charset="0"/>
              <a:cs typeface="Arial" panose="020B0604020202020204" pitchFamily="34" charset="0"/>
            </a:rPr>
            <a:t>parental; teacher's fading support; external support</a:t>
          </a:r>
          <a:endParaRPr lang="en-US" sz="2000" dirty="0">
            <a:solidFill>
              <a:schemeClr val="accent4">
                <a:lumMod val="75000"/>
              </a:schemeClr>
            </a:solidFill>
            <a:latin typeface="Arial" panose="020B0604020202020204" pitchFamily="34" charset="0"/>
            <a:cs typeface="Arial" panose="020B0604020202020204" pitchFamily="34" charset="0"/>
          </a:endParaRPr>
        </a:p>
      </dgm:t>
    </dgm:pt>
    <dgm:pt modelId="{545DB442-4169-4AC4-A783-9C0F7BF76E6B}" type="parTrans" cxnId="{81AC5172-FE5F-47D3-BFF8-B401302140C8}">
      <dgm:prSet/>
      <dgm:spPr/>
      <dgm:t>
        <a:bodyPr/>
        <a:lstStyle/>
        <a:p>
          <a:endParaRPr lang="en-US"/>
        </a:p>
      </dgm:t>
    </dgm:pt>
    <dgm:pt modelId="{17928F48-F4D0-4228-AA42-51473175AB1B}" type="sibTrans" cxnId="{81AC5172-FE5F-47D3-BFF8-B401302140C8}">
      <dgm:prSet/>
      <dgm:spPr/>
      <dgm:t>
        <a:bodyPr/>
        <a:lstStyle/>
        <a:p>
          <a:endParaRPr lang="en-US"/>
        </a:p>
      </dgm:t>
    </dgm:pt>
    <dgm:pt modelId="{56C2F1A3-F1D7-4AC9-84CA-163CF268C3A7}">
      <dgm:prSet phldrT="[Text]" custT="1"/>
      <dgm:spPr>
        <a:solidFill>
          <a:schemeClr val="accent4">
            <a:lumMod val="20000"/>
            <a:lumOff val="80000"/>
          </a:schemeClr>
        </a:solidFill>
        <a:ln>
          <a:noFill/>
        </a:ln>
      </dgm:spPr>
      <dgm:t>
        <a:bodyPr/>
        <a:lstStyle/>
        <a:p>
          <a:r>
            <a:rPr lang="en-US" sz="1800" b="1" i="0" dirty="0">
              <a:solidFill>
                <a:schemeClr val="accent4">
                  <a:lumMod val="75000"/>
                </a:schemeClr>
              </a:solidFill>
              <a:latin typeface="Arial" panose="020B0604020202020204" pitchFamily="34" charset="0"/>
              <a:cs typeface="Arial" panose="020B0604020202020204" pitchFamily="34" charset="0"/>
            </a:rPr>
            <a:t>Teacher roles | </a:t>
          </a:r>
          <a:r>
            <a:rPr lang="en-US" sz="1800" b="0" i="0" dirty="0">
              <a:solidFill>
                <a:schemeClr val="accent4">
                  <a:lumMod val="75000"/>
                </a:schemeClr>
              </a:solidFill>
              <a:latin typeface="Arial" panose="020B0604020202020204" pitchFamily="34" charset="0"/>
              <a:cs typeface="Arial" panose="020B0604020202020204" pitchFamily="34" charset="0"/>
            </a:rPr>
            <a:t>facilitators, guides, cheerleaders </a:t>
          </a:r>
          <a:endParaRPr lang="en-US" sz="2000" b="0" dirty="0">
            <a:solidFill>
              <a:schemeClr val="accent4">
                <a:lumMod val="75000"/>
              </a:schemeClr>
            </a:solidFill>
            <a:latin typeface="Arial" panose="020B0604020202020204" pitchFamily="34" charset="0"/>
            <a:cs typeface="Arial" panose="020B0604020202020204" pitchFamily="34" charset="0"/>
          </a:endParaRPr>
        </a:p>
      </dgm:t>
    </dgm:pt>
    <dgm:pt modelId="{06AFDC25-2D25-41FF-A0B4-2C9C5C5698C8}" type="parTrans" cxnId="{5C01D97C-75AE-40AE-8490-7CBAC68E4BCE}">
      <dgm:prSet/>
      <dgm:spPr/>
      <dgm:t>
        <a:bodyPr/>
        <a:lstStyle/>
        <a:p>
          <a:endParaRPr lang="en-US"/>
        </a:p>
      </dgm:t>
    </dgm:pt>
    <dgm:pt modelId="{F0C3E58C-0FD2-4CA5-AD8C-22AE3A696A92}" type="sibTrans" cxnId="{5C01D97C-75AE-40AE-8490-7CBAC68E4BCE}">
      <dgm:prSet/>
      <dgm:spPr/>
      <dgm:t>
        <a:bodyPr/>
        <a:lstStyle/>
        <a:p>
          <a:endParaRPr lang="en-US"/>
        </a:p>
      </dgm:t>
    </dgm:pt>
    <dgm:pt modelId="{030FD359-7317-4FE5-BCD0-CF990E2A8936}">
      <dgm:prSet phldrT="[Text]" custT="1"/>
      <dgm:spPr>
        <a:solidFill>
          <a:schemeClr val="accent3">
            <a:lumMod val="20000"/>
            <a:lumOff val="80000"/>
          </a:schemeClr>
        </a:solidFill>
        <a:ln>
          <a:noFill/>
        </a:ln>
      </dgm:spPr>
      <dgm:t>
        <a:bodyPr/>
        <a:lstStyle/>
        <a:p>
          <a:r>
            <a:rPr lang="en-US" sz="1800" b="1" i="0" dirty="0">
              <a:solidFill>
                <a:schemeClr val="accent4">
                  <a:lumMod val="75000"/>
                </a:schemeClr>
              </a:solidFill>
              <a:latin typeface="Arial" panose="020B0604020202020204" pitchFamily="34" charset="0"/>
              <a:cs typeface="Arial" panose="020B0604020202020204" pitchFamily="34" charset="0"/>
            </a:rPr>
            <a:t>Substantial gains </a:t>
          </a:r>
          <a:r>
            <a:rPr lang="en-US" sz="2000" b="1" i="0" dirty="0">
              <a:solidFill>
                <a:schemeClr val="accent4">
                  <a:lumMod val="75000"/>
                </a:schemeClr>
              </a:solidFill>
              <a:latin typeface="Arial" panose="020B0604020202020204" pitchFamily="34" charset="0"/>
              <a:cs typeface="Arial" panose="020B0604020202020204" pitchFamily="34" charset="0"/>
            </a:rPr>
            <a:t>| </a:t>
          </a:r>
          <a:r>
            <a:rPr lang="en-US" sz="1800" b="0" i="0" dirty="0">
              <a:solidFill>
                <a:schemeClr val="accent4">
                  <a:lumMod val="75000"/>
                </a:schemeClr>
              </a:solidFill>
              <a:latin typeface="Arial" panose="020B0604020202020204" pitchFamily="34" charset="0"/>
              <a:cs typeface="Arial" panose="020B0604020202020204" pitchFamily="34" charset="0"/>
            </a:rPr>
            <a:t>teachers learning from MOOCs, benefits, positive outcomes  </a:t>
          </a:r>
          <a:endParaRPr lang="en-US" sz="2000" b="0" dirty="0">
            <a:solidFill>
              <a:schemeClr val="accent4">
                <a:lumMod val="75000"/>
              </a:schemeClr>
            </a:solidFill>
            <a:latin typeface="Arial" panose="020B0604020202020204" pitchFamily="34" charset="0"/>
            <a:cs typeface="Arial" panose="020B0604020202020204" pitchFamily="34" charset="0"/>
          </a:endParaRPr>
        </a:p>
      </dgm:t>
    </dgm:pt>
    <dgm:pt modelId="{75E81615-6768-48BF-A1F4-50BA4FBAEFFE}" type="parTrans" cxnId="{D4A9E2B0-5FDE-4EAB-AFB6-13A702982F86}">
      <dgm:prSet/>
      <dgm:spPr/>
      <dgm:t>
        <a:bodyPr/>
        <a:lstStyle/>
        <a:p>
          <a:endParaRPr lang="en-US"/>
        </a:p>
      </dgm:t>
    </dgm:pt>
    <dgm:pt modelId="{E2BA9089-973F-4494-8F7B-33E036143864}" type="sibTrans" cxnId="{D4A9E2B0-5FDE-4EAB-AFB6-13A702982F86}">
      <dgm:prSet/>
      <dgm:spPr/>
      <dgm:t>
        <a:bodyPr/>
        <a:lstStyle/>
        <a:p>
          <a:endParaRPr lang="en-US"/>
        </a:p>
      </dgm:t>
    </dgm:pt>
    <dgm:pt modelId="{73245F01-451D-4F76-8F3A-42DAB4DA58C3}">
      <dgm:prSet custT="1"/>
      <dgm:spPr>
        <a:solidFill>
          <a:schemeClr val="accent4">
            <a:lumMod val="20000"/>
            <a:lumOff val="80000"/>
          </a:schemeClr>
        </a:solidFill>
        <a:ln>
          <a:noFill/>
        </a:ln>
      </dgm:spPr>
      <dgm:t>
        <a:bodyPr/>
        <a:lstStyle/>
        <a:p>
          <a:r>
            <a:rPr lang="en-US" sz="1800" b="1" i="0" dirty="0">
              <a:solidFill>
                <a:schemeClr val="accent4">
                  <a:lumMod val="75000"/>
                </a:schemeClr>
              </a:solidFill>
              <a:latin typeface="Arial" panose="020B0604020202020204" pitchFamily="34" charset="0"/>
              <a:cs typeface="Arial" panose="020B0604020202020204" pitchFamily="34" charset="0"/>
            </a:rPr>
            <a:t>Strategies &amp; student initiatives | </a:t>
          </a:r>
          <a:r>
            <a:rPr lang="en-US" sz="1800" b="0" i="0" dirty="0">
              <a:solidFill>
                <a:schemeClr val="accent4">
                  <a:lumMod val="75000"/>
                </a:schemeClr>
              </a:solidFill>
              <a:latin typeface="Arial" panose="020B0604020202020204" pitchFamily="34" charset="0"/>
              <a:cs typeface="Arial" panose="020B0604020202020204" pitchFamily="34" charset="0"/>
            </a:rPr>
            <a:t>student mentors, intrinsic sources, incentives </a:t>
          </a:r>
          <a:endParaRPr lang="en-US" sz="2000" dirty="0">
            <a:solidFill>
              <a:schemeClr val="accent4">
                <a:lumMod val="75000"/>
              </a:schemeClr>
            </a:solidFill>
            <a:latin typeface="Arial" panose="020B0604020202020204" pitchFamily="34" charset="0"/>
            <a:cs typeface="Arial" panose="020B0604020202020204" pitchFamily="34" charset="0"/>
          </a:endParaRPr>
        </a:p>
      </dgm:t>
    </dgm:pt>
    <dgm:pt modelId="{F1C58783-3D2B-4DA7-BADB-D575969656E5}" type="parTrans" cxnId="{72B3D0C3-6C24-4D88-8830-89E7362EBF1F}">
      <dgm:prSet/>
      <dgm:spPr/>
      <dgm:t>
        <a:bodyPr/>
        <a:lstStyle/>
        <a:p>
          <a:endParaRPr lang="en-US"/>
        </a:p>
      </dgm:t>
    </dgm:pt>
    <dgm:pt modelId="{501E8744-1D98-44AA-A182-ECAB8B2CE030}" type="sibTrans" cxnId="{72B3D0C3-6C24-4D88-8830-89E7362EBF1F}">
      <dgm:prSet/>
      <dgm:spPr/>
      <dgm:t>
        <a:bodyPr/>
        <a:lstStyle/>
        <a:p>
          <a:endParaRPr lang="en-US"/>
        </a:p>
      </dgm:t>
    </dgm:pt>
    <dgm:pt modelId="{B54D29B5-A94A-474E-921B-F1A18232C5C6}">
      <dgm:prSet custT="1"/>
      <dgm:spPr>
        <a:solidFill>
          <a:schemeClr val="accent3">
            <a:lumMod val="20000"/>
            <a:lumOff val="80000"/>
          </a:schemeClr>
        </a:solidFill>
        <a:ln>
          <a:noFill/>
        </a:ln>
      </dgm:spPr>
      <dgm:t>
        <a:bodyPr/>
        <a:lstStyle/>
        <a:p>
          <a:r>
            <a:rPr lang="en-US" sz="1800" b="1" i="0" dirty="0">
              <a:solidFill>
                <a:schemeClr val="accent4">
                  <a:lumMod val="75000"/>
                </a:schemeClr>
              </a:solidFill>
              <a:latin typeface="Arial" panose="020B0604020202020204" pitchFamily="34" charset="0"/>
              <a:cs typeface="Arial" panose="020B0604020202020204" pitchFamily="34" charset="0"/>
            </a:rPr>
            <a:t>Challenges &amp; suggestions | </a:t>
          </a:r>
          <a:r>
            <a:rPr lang="en-US" sz="1800" b="0" i="0" dirty="0">
              <a:solidFill>
                <a:schemeClr val="accent4">
                  <a:lumMod val="75000"/>
                </a:schemeClr>
              </a:solidFill>
              <a:latin typeface="Arial" panose="020B0604020202020204" pitchFamily="34" charset="0"/>
              <a:cs typeface="Arial" panose="020B0604020202020204" pitchFamily="34" charset="0"/>
            </a:rPr>
            <a:t>engaging with courses, resources, design   </a:t>
          </a:r>
          <a:endParaRPr lang="en-US" sz="1800" b="0" dirty="0">
            <a:solidFill>
              <a:schemeClr val="accent4">
                <a:lumMod val="75000"/>
              </a:schemeClr>
            </a:solidFill>
            <a:latin typeface="Arial" panose="020B0604020202020204" pitchFamily="34" charset="0"/>
            <a:cs typeface="Arial" panose="020B0604020202020204" pitchFamily="34" charset="0"/>
          </a:endParaRPr>
        </a:p>
      </dgm:t>
    </dgm:pt>
    <dgm:pt modelId="{930DF6AD-EC54-4B65-A376-A83F7599BCE9}" type="parTrans" cxnId="{8E798C0B-6880-405C-85C4-B3E8357B162F}">
      <dgm:prSet/>
      <dgm:spPr/>
      <dgm:t>
        <a:bodyPr/>
        <a:lstStyle/>
        <a:p>
          <a:endParaRPr lang="en-US"/>
        </a:p>
      </dgm:t>
    </dgm:pt>
    <dgm:pt modelId="{21766DCC-AE9A-4ED1-923E-6301F5F5E879}" type="sibTrans" cxnId="{8E798C0B-6880-405C-85C4-B3E8357B162F}">
      <dgm:prSet/>
      <dgm:spPr/>
      <dgm:t>
        <a:bodyPr/>
        <a:lstStyle/>
        <a:p>
          <a:endParaRPr lang="en-US"/>
        </a:p>
      </dgm:t>
    </dgm:pt>
    <dgm:pt modelId="{2AB125E9-4304-401B-A60A-6E6CDC198471}" type="pres">
      <dgm:prSet presAssocID="{44F1F81A-C5E6-41F1-BD18-206126422CD7}" presName="linear" presStyleCnt="0">
        <dgm:presLayoutVars>
          <dgm:animLvl val="lvl"/>
          <dgm:resizeHandles val="exact"/>
        </dgm:presLayoutVars>
      </dgm:prSet>
      <dgm:spPr/>
    </dgm:pt>
    <dgm:pt modelId="{0EBD8E1C-DC86-4BFC-913E-C3BA8CE2D411}" type="pres">
      <dgm:prSet presAssocID="{FE98C10E-A98F-4A9C-A423-C84A85A43EC7}" presName="parentText" presStyleLbl="node1" presStyleIdx="0" presStyleCnt="5" custLinFactY="5876" custLinFactNeighborY="100000">
        <dgm:presLayoutVars>
          <dgm:chMax val="0"/>
          <dgm:bulletEnabled val="1"/>
        </dgm:presLayoutVars>
      </dgm:prSet>
      <dgm:spPr/>
    </dgm:pt>
    <dgm:pt modelId="{5C025CC1-525F-4166-9E19-B1596590592C}" type="pres">
      <dgm:prSet presAssocID="{17928F48-F4D0-4228-AA42-51473175AB1B}" presName="spacer" presStyleCnt="0"/>
      <dgm:spPr/>
    </dgm:pt>
    <dgm:pt modelId="{6FCC814A-45A8-4884-B2C0-A43852A6F941}" type="pres">
      <dgm:prSet presAssocID="{56C2F1A3-F1D7-4AC9-84CA-163CF268C3A7}" presName="parentText" presStyleLbl="node1" presStyleIdx="1" presStyleCnt="5" custLinFactNeighborY="88496">
        <dgm:presLayoutVars>
          <dgm:chMax val="0"/>
          <dgm:bulletEnabled val="1"/>
        </dgm:presLayoutVars>
      </dgm:prSet>
      <dgm:spPr/>
    </dgm:pt>
    <dgm:pt modelId="{893FFD0B-EF13-41D9-A549-1B95829258E9}" type="pres">
      <dgm:prSet presAssocID="{F0C3E58C-0FD2-4CA5-AD8C-22AE3A696A92}" presName="spacer" presStyleCnt="0"/>
      <dgm:spPr/>
    </dgm:pt>
    <dgm:pt modelId="{39237ACA-1ACB-48C4-B1A8-748C415D8517}" type="pres">
      <dgm:prSet presAssocID="{73245F01-451D-4F76-8F3A-42DAB4DA58C3}" presName="parentText" presStyleLbl="node1" presStyleIdx="2" presStyleCnt="5" custLinFactY="100000" custLinFactNeighborY="150693">
        <dgm:presLayoutVars>
          <dgm:chMax val="0"/>
          <dgm:bulletEnabled val="1"/>
        </dgm:presLayoutVars>
      </dgm:prSet>
      <dgm:spPr/>
    </dgm:pt>
    <dgm:pt modelId="{C1CB29BB-20D8-4E5E-9817-5AEF644B6EEB}" type="pres">
      <dgm:prSet presAssocID="{501E8744-1D98-44AA-A182-ECAB8B2CE030}" presName="spacer" presStyleCnt="0"/>
      <dgm:spPr/>
    </dgm:pt>
    <dgm:pt modelId="{EFCB5B36-3D5A-48B7-A7F2-225DFC64944B}" type="pres">
      <dgm:prSet presAssocID="{030FD359-7317-4FE5-BCD0-CF990E2A8936}" presName="parentText" presStyleLbl="node1" presStyleIdx="3" presStyleCnt="5" custLinFactY="-93227" custLinFactNeighborY="-100000">
        <dgm:presLayoutVars>
          <dgm:chMax val="0"/>
          <dgm:bulletEnabled val="1"/>
        </dgm:presLayoutVars>
      </dgm:prSet>
      <dgm:spPr/>
    </dgm:pt>
    <dgm:pt modelId="{0C3C0F86-91B9-430A-8D5E-E8AAFD153005}" type="pres">
      <dgm:prSet presAssocID="{E2BA9089-973F-4494-8F7B-33E036143864}" presName="spacer" presStyleCnt="0"/>
      <dgm:spPr/>
    </dgm:pt>
    <dgm:pt modelId="{0EAEEF2C-E5EF-463F-A62D-B40EC3BBECC0}" type="pres">
      <dgm:prSet presAssocID="{B54D29B5-A94A-474E-921B-F1A18232C5C6}" presName="parentText" presStyleLbl="node1" presStyleIdx="4" presStyleCnt="5" custLinFactY="36290" custLinFactNeighborX="261" custLinFactNeighborY="100000">
        <dgm:presLayoutVars>
          <dgm:chMax val="0"/>
          <dgm:bulletEnabled val="1"/>
        </dgm:presLayoutVars>
      </dgm:prSet>
      <dgm:spPr/>
    </dgm:pt>
  </dgm:ptLst>
  <dgm:cxnLst>
    <dgm:cxn modelId="{73448706-A7F5-4F76-8583-8C859E1C0E73}" type="presOf" srcId="{B54D29B5-A94A-474E-921B-F1A18232C5C6}" destId="{0EAEEF2C-E5EF-463F-A62D-B40EC3BBECC0}" srcOrd="0" destOrd="0" presId="urn:microsoft.com/office/officeart/2005/8/layout/vList2"/>
    <dgm:cxn modelId="{8E798C0B-6880-405C-85C4-B3E8357B162F}" srcId="{44F1F81A-C5E6-41F1-BD18-206126422CD7}" destId="{B54D29B5-A94A-474E-921B-F1A18232C5C6}" srcOrd="4" destOrd="0" parTransId="{930DF6AD-EC54-4B65-A376-A83F7599BCE9}" sibTransId="{21766DCC-AE9A-4ED1-923E-6301F5F5E879}"/>
    <dgm:cxn modelId="{709D5B63-7119-4187-90CC-E7999451D22A}" type="presOf" srcId="{56C2F1A3-F1D7-4AC9-84CA-163CF268C3A7}" destId="{6FCC814A-45A8-4884-B2C0-A43852A6F941}" srcOrd="0" destOrd="0" presId="urn:microsoft.com/office/officeart/2005/8/layout/vList2"/>
    <dgm:cxn modelId="{BFE50545-2322-44A5-9CE2-C5E4B14896B0}" type="presOf" srcId="{44F1F81A-C5E6-41F1-BD18-206126422CD7}" destId="{2AB125E9-4304-401B-A60A-6E6CDC198471}" srcOrd="0" destOrd="0" presId="urn:microsoft.com/office/officeart/2005/8/layout/vList2"/>
    <dgm:cxn modelId="{81AC5172-FE5F-47D3-BFF8-B401302140C8}" srcId="{44F1F81A-C5E6-41F1-BD18-206126422CD7}" destId="{FE98C10E-A98F-4A9C-A423-C84A85A43EC7}" srcOrd="0" destOrd="0" parTransId="{545DB442-4169-4AC4-A783-9C0F7BF76E6B}" sibTransId="{17928F48-F4D0-4228-AA42-51473175AB1B}"/>
    <dgm:cxn modelId="{050B7F7C-DDC8-4BE8-BE1F-30C590DDA7F5}" type="presOf" srcId="{73245F01-451D-4F76-8F3A-42DAB4DA58C3}" destId="{39237ACA-1ACB-48C4-B1A8-748C415D8517}" srcOrd="0" destOrd="0" presId="urn:microsoft.com/office/officeart/2005/8/layout/vList2"/>
    <dgm:cxn modelId="{5C01D97C-75AE-40AE-8490-7CBAC68E4BCE}" srcId="{44F1F81A-C5E6-41F1-BD18-206126422CD7}" destId="{56C2F1A3-F1D7-4AC9-84CA-163CF268C3A7}" srcOrd="1" destOrd="0" parTransId="{06AFDC25-2D25-41FF-A0B4-2C9C5C5698C8}" sibTransId="{F0C3E58C-0FD2-4CA5-AD8C-22AE3A696A92}"/>
    <dgm:cxn modelId="{B17307A5-1817-4D37-A5CC-73E82547C9DD}" type="presOf" srcId="{FE98C10E-A98F-4A9C-A423-C84A85A43EC7}" destId="{0EBD8E1C-DC86-4BFC-913E-C3BA8CE2D411}" srcOrd="0" destOrd="0" presId="urn:microsoft.com/office/officeart/2005/8/layout/vList2"/>
    <dgm:cxn modelId="{D4A9E2B0-5FDE-4EAB-AFB6-13A702982F86}" srcId="{44F1F81A-C5E6-41F1-BD18-206126422CD7}" destId="{030FD359-7317-4FE5-BCD0-CF990E2A8936}" srcOrd="3" destOrd="0" parTransId="{75E81615-6768-48BF-A1F4-50BA4FBAEFFE}" sibTransId="{E2BA9089-973F-4494-8F7B-33E036143864}"/>
    <dgm:cxn modelId="{72B3D0C3-6C24-4D88-8830-89E7362EBF1F}" srcId="{44F1F81A-C5E6-41F1-BD18-206126422CD7}" destId="{73245F01-451D-4F76-8F3A-42DAB4DA58C3}" srcOrd="2" destOrd="0" parTransId="{F1C58783-3D2B-4DA7-BADB-D575969656E5}" sibTransId="{501E8744-1D98-44AA-A182-ECAB8B2CE030}"/>
    <dgm:cxn modelId="{A01A1AE7-FE03-4B46-8BB7-F740F04107AF}" type="presOf" srcId="{030FD359-7317-4FE5-BCD0-CF990E2A8936}" destId="{EFCB5B36-3D5A-48B7-A7F2-225DFC64944B}" srcOrd="0" destOrd="0" presId="urn:microsoft.com/office/officeart/2005/8/layout/vList2"/>
    <dgm:cxn modelId="{C876E593-C853-4100-807F-5CDC0449FAA3}" type="presParOf" srcId="{2AB125E9-4304-401B-A60A-6E6CDC198471}" destId="{0EBD8E1C-DC86-4BFC-913E-C3BA8CE2D411}" srcOrd="0" destOrd="0" presId="urn:microsoft.com/office/officeart/2005/8/layout/vList2"/>
    <dgm:cxn modelId="{0C258BF8-0BCA-4293-91FB-E75DD2C68ABC}" type="presParOf" srcId="{2AB125E9-4304-401B-A60A-6E6CDC198471}" destId="{5C025CC1-525F-4166-9E19-B1596590592C}" srcOrd="1" destOrd="0" presId="urn:microsoft.com/office/officeart/2005/8/layout/vList2"/>
    <dgm:cxn modelId="{C65D2315-6E09-444F-B3A4-7CA6BD14F3F1}" type="presParOf" srcId="{2AB125E9-4304-401B-A60A-6E6CDC198471}" destId="{6FCC814A-45A8-4884-B2C0-A43852A6F941}" srcOrd="2" destOrd="0" presId="urn:microsoft.com/office/officeart/2005/8/layout/vList2"/>
    <dgm:cxn modelId="{598244E8-DF6E-4FF9-8717-FD32E9507C77}" type="presParOf" srcId="{2AB125E9-4304-401B-A60A-6E6CDC198471}" destId="{893FFD0B-EF13-41D9-A549-1B95829258E9}" srcOrd="3" destOrd="0" presId="urn:microsoft.com/office/officeart/2005/8/layout/vList2"/>
    <dgm:cxn modelId="{B8AD7125-223A-410E-8482-A91FBDD4DE16}" type="presParOf" srcId="{2AB125E9-4304-401B-A60A-6E6CDC198471}" destId="{39237ACA-1ACB-48C4-B1A8-748C415D8517}" srcOrd="4" destOrd="0" presId="urn:microsoft.com/office/officeart/2005/8/layout/vList2"/>
    <dgm:cxn modelId="{95DED4B7-8945-42B6-9CC9-070A7C8F3A72}" type="presParOf" srcId="{2AB125E9-4304-401B-A60A-6E6CDC198471}" destId="{C1CB29BB-20D8-4E5E-9817-5AEF644B6EEB}" srcOrd="5" destOrd="0" presId="urn:microsoft.com/office/officeart/2005/8/layout/vList2"/>
    <dgm:cxn modelId="{68E2DF88-0F05-4A5E-B182-3A26B17167E5}" type="presParOf" srcId="{2AB125E9-4304-401B-A60A-6E6CDC198471}" destId="{EFCB5B36-3D5A-48B7-A7F2-225DFC64944B}" srcOrd="6" destOrd="0" presId="urn:microsoft.com/office/officeart/2005/8/layout/vList2"/>
    <dgm:cxn modelId="{2356FAA1-8E7C-4CA5-9FEB-523332C6D683}" type="presParOf" srcId="{2AB125E9-4304-401B-A60A-6E6CDC198471}" destId="{0C3C0F86-91B9-430A-8D5E-E8AAFD153005}" srcOrd="7" destOrd="0" presId="urn:microsoft.com/office/officeart/2005/8/layout/vList2"/>
    <dgm:cxn modelId="{4754CF40-5ED3-4139-96FA-B9F4C9035CCB}" type="presParOf" srcId="{2AB125E9-4304-401B-A60A-6E6CDC198471}" destId="{0EAEEF2C-E5EF-463F-A62D-B40EC3BBECC0}" srcOrd="8"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7FC181-FA24-4870-8279-AEDA1E752D90}" type="doc">
      <dgm:prSet loTypeId="urn:microsoft.com/office/officeart/2005/8/layout/process1" loCatId="process" qsTypeId="urn:microsoft.com/office/officeart/2005/8/quickstyle/simple1" qsCatId="simple" csTypeId="urn:microsoft.com/office/officeart/2005/8/colors/accent0_1" csCatId="mainScheme" phldr="1"/>
      <dgm:spPr/>
    </dgm:pt>
    <dgm:pt modelId="{4BEC69C5-AF10-402C-BE0D-FAE97B2DDA0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Pilot survey with 48 instructors</a:t>
          </a:r>
        </a:p>
      </dgm:t>
    </dgm:pt>
    <dgm:pt modelId="{594EEA92-8D6A-4B28-B169-7B7AC510D5AC}" type="parTrans" cxnId="{84981165-5FEE-4C9F-AE25-6FE1DEB81A5C}">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E600F5DE-5501-4EDD-B1FD-DF650F807A66}" type="sibTrans" cxnId="{84981165-5FEE-4C9F-AE25-6FE1DEB81A5C}">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3AFEED49-F956-492E-9B9F-F906FC959F6B}">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Survey</a:t>
          </a:r>
        </a:p>
        <a:p>
          <a:r>
            <a:rPr lang="en-US" sz="1400" dirty="0">
              <a:latin typeface="Tahoma" panose="020B0604030504040204" pitchFamily="34" charset="0"/>
              <a:ea typeface="Tahoma" panose="020B0604030504040204" pitchFamily="34" charset="0"/>
              <a:cs typeface="Tahoma" panose="020B0604030504040204" pitchFamily="34" charset="0"/>
            </a:rPr>
            <a:t>198 instructors</a:t>
          </a:r>
        </a:p>
      </dgm:t>
    </dgm:pt>
    <dgm:pt modelId="{BBBCE808-EE68-420D-992D-FDB629A126E5}" type="parTrans" cxnId="{FEE67A29-DBE8-4926-BA5D-85026E2309D9}">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AA7D8BCD-D157-4837-8F28-3C785C4577C7}" type="sibTrans" cxnId="{FEE67A29-DBE8-4926-BA5D-85026E2309D9}">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49292421-84CF-444B-9A10-EFA9FB7E321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Review 22 MOOCs of interviewees</a:t>
          </a:r>
        </a:p>
      </dgm:t>
    </dgm:pt>
    <dgm:pt modelId="{D8D556F2-ECC7-4546-822E-DDA2740866EE}" type="parTrans" cxnId="{08BDBC83-7900-40C0-927A-7E870DC587FA}">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DD965BE-4BFD-4CD5-86EB-5ABA471321D2}" type="sibTrans" cxnId="{08BDBC83-7900-40C0-927A-7E870DC587FA}">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381E446-B16D-472F-AE7F-D0629A93B047}">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Interview  22 instructors </a:t>
          </a:r>
        </a:p>
      </dgm:t>
    </dgm:pt>
    <dgm:pt modelId="{E97C1FCE-2B85-454E-973A-02639EB6BEC4}" type="parTrans" cxnId="{91F78BFB-7ABF-4BB4-B5CB-C0B95A020952}">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9BBD6BAD-5CD9-4EA7-B241-A64110C9C8C0}" type="sibTrans" cxnId="{91F78BFB-7ABF-4BB4-B5CB-C0B95A020952}">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6D4AF8B-C332-47F4-9927-11395FAF834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Review 22 MOOCs of interviewees</a:t>
          </a:r>
        </a:p>
      </dgm:t>
    </dgm:pt>
    <dgm:pt modelId="{45FB3927-DB8C-4832-9884-E7640EBD0B6C}" type="parTrans" cxnId="{3C943AEA-356C-4014-8DAC-8844B52C21E4}">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26B4D38-33C7-4579-8966-758152CFE6D1}" type="sibTrans" cxnId="{3C943AEA-356C-4014-8DAC-8844B52C21E4}">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83C9068-9A29-4485-9079-8992F655085E}">
      <dgm:prSe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Pilot interview with 4 instructors</a:t>
          </a:r>
        </a:p>
      </dgm:t>
    </dgm:pt>
    <dgm:pt modelId="{390E99BE-5828-4677-B39A-8137E56417CC}" type="parTrans" cxnId="{50F70E40-690A-4ACC-8CA8-4554CCB85C0B}">
      <dgm:prSet/>
      <dgm:spPr/>
      <dgm:t>
        <a:bodyPr/>
        <a:lstStyle/>
        <a:p>
          <a:endParaRPr lang="en-US" sz="1400"/>
        </a:p>
      </dgm:t>
    </dgm:pt>
    <dgm:pt modelId="{62E92B8F-3777-4B34-8F50-C95EE1168A8F}" type="sibTrans" cxnId="{50F70E40-690A-4ACC-8CA8-4554CCB85C0B}">
      <dgm:prSet custT="1"/>
      <dgm:spPr/>
      <dgm:t>
        <a:bodyPr/>
        <a:lstStyle/>
        <a:p>
          <a:endParaRPr lang="en-US" sz="1400"/>
        </a:p>
      </dgm:t>
    </dgm:pt>
    <dgm:pt modelId="{5398E1CD-2C9D-411E-A70B-B1295454F45F}" type="pres">
      <dgm:prSet presAssocID="{ED7FC181-FA24-4870-8279-AEDA1E752D90}" presName="Name0" presStyleCnt="0">
        <dgm:presLayoutVars>
          <dgm:dir/>
          <dgm:resizeHandles val="exact"/>
        </dgm:presLayoutVars>
      </dgm:prSet>
      <dgm:spPr/>
    </dgm:pt>
    <dgm:pt modelId="{246248CA-E01E-4AAE-B7EC-0BC37E67E06F}" type="pres">
      <dgm:prSet presAssocID="{783C9068-9A29-4485-9079-8992F655085E}" presName="node" presStyleLbl="node1" presStyleIdx="0" presStyleCnt="6" custScaleX="158215">
        <dgm:presLayoutVars>
          <dgm:bulletEnabled val="1"/>
        </dgm:presLayoutVars>
      </dgm:prSet>
      <dgm:spPr/>
    </dgm:pt>
    <dgm:pt modelId="{F4AB3E48-E530-42C8-BD0D-5BF5A61A1B34}" type="pres">
      <dgm:prSet presAssocID="{62E92B8F-3777-4B34-8F50-C95EE1168A8F}" presName="sibTrans" presStyleLbl="sibTrans2D1" presStyleIdx="0" presStyleCnt="5"/>
      <dgm:spPr/>
    </dgm:pt>
    <dgm:pt modelId="{3D2D766F-B26B-4870-826B-72341AD206E9}" type="pres">
      <dgm:prSet presAssocID="{62E92B8F-3777-4B34-8F50-C95EE1168A8F}" presName="connectorText" presStyleLbl="sibTrans2D1" presStyleIdx="0" presStyleCnt="5"/>
      <dgm:spPr/>
    </dgm:pt>
    <dgm:pt modelId="{E2208BDB-2519-46DC-962E-DD82B7A4100D}" type="pres">
      <dgm:prSet presAssocID="{4BEC69C5-AF10-402C-BE0D-FAE97B2DDA08}" presName="node" presStyleLbl="node1" presStyleIdx="1" presStyleCnt="6" custScaleX="173469" custScaleY="100289">
        <dgm:presLayoutVars>
          <dgm:bulletEnabled val="1"/>
        </dgm:presLayoutVars>
      </dgm:prSet>
      <dgm:spPr/>
    </dgm:pt>
    <dgm:pt modelId="{E21A6F49-B7EF-473C-A31A-5DEDB746B718}" type="pres">
      <dgm:prSet presAssocID="{E600F5DE-5501-4EDD-B1FD-DF650F807A66}" presName="sibTrans" presStyleLbl="sibTrans2D1" presStyleIdx="1" presStyleCnt="5"/>
      <dgm:spPr/>
    </dgm:pt>
    <dgm:pt modelId="{979B4346-AA40-4E1D-BB90-FB631ACA9749}" type="pres">
      <dgm:prSet presAssocID="{E600F5DE-5501-4EDD-B1FD-DF650F807A66}" presName="connectorText" presStyleLbl="sibTrans2D1" presStyleIdx="1" presStyleCnt="5"/>
      <dgm:spPr/>
    </dgm:pt>
    <dgm:pt modelId="{FAB113D9-CE53-4343-887C-529B1BB657E1}" type="pres">
      <dgm:prSet presAssocID="{3AFEED49-F956-492E-9B9F-F906FC959F6B}" presName="node" presStyleLbl="node1" presStyleIdx="2" presStyleCnt="6" custScaleX="149868">
        <dgm:presLayoutVars>
          <dgm:bulletEnabled val="1"/>
        </dgm:presLayoutVars>
      </dgm:prSet>
      <dgm:spPr/>
    </dgm:pt>
    <dgm:pt modelId="{91E26134-A688-42F1-9738-3116469725D0}" type="pres">
      <dgm:prSet presAssocID="{AA7D8BCD-D157-4837-8F28-3C785C4577C7}" presName="sibTrans" presStyleLbl="sibTrans2D1" presStyleIdx="2" presStyleCnt="5"/>
      <dgm:spPr/>
    </dgm:pt>
    <dgm:pt modelId="{8ABF856B-C8F7-4291-A379-698D007A6F35}" type="pres">
      <dgm:prSet presAssocID="{AA7D8BCD-D157-4837-8F28-3C785C4577C7}" presName="connectorText" presStyleLbl="sibTrans2D1" presStyleIdx="2" presStyleCnt="5"/>
      <dgm:spPr/>
    </dgm:pt>
    <dgm:pt modelId="{98CC9F4D-CDFA-4429-829D-192578A8E83B}" type="pres">
      <dgm:prSet presAssocID="{49292421-84CF-444B-9A10-EFA9FB7E3218}" presName="node" presStyleLbl="node1" presStyleIdx="3" presStyleCnt="6" custScaleX="220256" custScaleY="87122">
        <dgm:presLayoutVars>
          <dgm:bulletEnabled val="1"/>
        </dgm:presLayoutVars>
      </dgm:prSet>
      <dgm:spPr/>
    </dgm:pt>
    <dgm:pt modelId="{CB7BD743-155F-455E-98DD-7AFAA5B91811}" type="pres">
      <dgm:prSet presAssocID="{7DD965BE-4BFD-4CD5-86EB-5ABA471321D2}" presName="sibTrans" presStyleLbl="sibTrans2D1" presStyleIdx="3" presStyleCnt="5"/>
      <dgm:spPr/>
    </dgm:pt>
    <dgm:pt modelId="{ACEFCC7F-FEC2-4ABC-9472-1627F54A0A8C}" type="pres">
      <dgm:prSet presAssocID="{7DD965BE-4BFD-4CD5-86EB-5ABA471321D2}" presName="connectorText" presStyleLbl="sibTrans2D1" presStyleIdx="3" presStyleCnt="5"/>
      <dgm:spPr/>
    </dgm:pt>
    <dgm:pt modelId="{97A49E55-A22F-4049-9124-7E1525B61239}" type="pres">
      <dgm:prSet presAssocID="{6381E446-B16D-472F-AE7F-D0629A93B047}" presName="node" presStyleLbl="node1" presStyleIdx="4" presStyleCnt="6" custScaleX="164647">
        <dgm:presLayoutVars>
          <dgm:bulletEnabled val="1"/>
        </dgm:presLayoutVars>
      </dgm:prSet>
      <dgm:spPr/>
    </dgm:pt>
    <dgm:pt modelId="{75A8704A-EAE1-4F4E-9EAB-4599D9FA9E78}" type="pres">
      <dgm:prSet presAssocID="{9BBD6BAD-5CD9-4EA7-B241-A64110C9C8C0}" presName="sibTrans" presStyleLbl="sibTrans2D1" presStyleIdx="4" presStyleCnt="5"/>
      <dgm:spPr/>
    </dgm:pt>
    <dgm:pt modelId="{74B19734-1815-41D0-B56B-8D82A13FAE73}" type="pres">
      <dgm:prSet presAssocID="{9BBD6BAD-5CD9-4EA7-B241-A64110C9C8C0}" presName="connectorText" presStyleLbl="sibTrans2D1" presStyleIdx="4" presStyleCnt="5"/>
      <dgm:spPr/>
    </dgm:pt>
    <dgm:pt modelId="{A9152AE6-FE06-46F5-A5CE-36466820A83C}" type="pres">
      <dgm:prSet presAssocID="{66D4AF8B-C332-47F4-9927-11395FAF8348}" presName="node" presStyleLbl="node1" presStyleIdx="5" presStyleCnt="6" custScaleX="149847" custScaleY="85734">
        <dgm:presLayoutVars>
          <dgm:bulletEnabled val="1"/>
        </dgm:presLayoutVars>
      </dgm:prSet>
      <dgm:spPr/>
    </dgm:pt>
  </dgm:ptLst>
  <dgm:cxnLst>
    <dgm:cxn modelId="{DAF7FC26-96F5-4699-B0FF-21DF63EB205D}" type="presOf" srcId="{AA7D8BCD-D157-4837-8F28-3C785C4577C7}" destId="{91E26134-A688-42F1-9738-3116469725D0}" srcOrd="0" destOrd="0" presId="urn:microsoft.com/office/officeart/2005/8/layout/process1"/>
    <dgm:cxn modelId="{FEE67A29-DBE8-4926-BA5D-85026E2309D9}" srcId="{ED7FC181-FA24-4870-8279-AEDA1E752D90}" destId="{3AFEED49-F956-492E-9B9F-F906FC959F6B}" srcOrd="2" destOrd="0" parTransId="{BBBCE808-EE68-420D-992D-FDB629A126E5}" sibTransId="{AA7D8BCD-D157-4837-8F28-3C785C4577C7}"/>
    <dgm:cxn modelId="{5DA1FB36-3E1B-477D-A647-2B888BF98535}" type="presOf" srcId="{7DD965BE-4BFD-4CD5-86EB-5ABA471321D2}" destId="{ACEFCC7F-FEC2-4ABC-9472-1627F54A0A8C}" srcOrd="1" destOrd="0" presId="urn:microsoft.com/office/officeart/2005/8/layout/process1"/>
    <dgm:cxn modelId="{8FAD7B39-CFB6-4F12-9129-39E6E40D88F8}" type="presOf" srcId="{3AFEED49-F956-492E-9B9F-F906FC959F6B}" destId="{FAB113D9-CE53-4343-887C-529B1BB657E1}" srcOrd="0" destOrd="0" presId="urn:microsoft.com/office/officeart/2005/8/layout/process1"/>
    <dgm:cxn modelId="{50F70E40-690A-4ACC-8CA8-4554CCB85C0B}" srcId="{ED7FC181-FA24-4870-8279-AEDA1E752D90}" destId="{783C9068-9A29-4485-9079-8992F655085E}" srcOrd="0" destOrd="0" parTransId="{390E99BE-5828-4677-B39A-8137E56417CC}" sibTransId="{62E92B8F-3777-4B34-8F50-C95EE1168A8F}"/>
    <dgm:cxn modelId="{E60D3860-425A-4493-9E5A-98E57DCA0480}" type="presOf" srcId="{E600F5DE-5501-4EDD-B1FD-DF650F807A66}" destId="{E21A6F49-B7EF-473C-A31A-5DEDB746B718}" srcOrd="0" destOrd="0" presId="urn:microsoft.com/office/officeart/2005/8/layout/process1"/>
    <dgm:cxn modelId="{84981165-5FEE-4C9F-AE25-6FE1DEB81A5C}" srcId="{ED7FC181-FA24-4870-8279-AEDA1E752D90}" destId="{4BEC69C5-AF10-402C-BE0D-FAE97B2DDA08}" srcOrd="1" destOrd="0" parTransId="{594EEA92-8D6A-4B28-B169-7B7AC510D5AC}" sibTransId="{E600F5DE-5501-4EDD-B1FD-DF650F807A66}"/>
    <dgm:cxn modelId="{B227BD46-B9CD-4F17-869B-7AD0C8815623}" type="presOf" srcId="{E600F5DE-5501-4EDD-B1FD-DF650F807A66}" destId="{979B4346-AA40-4E1D-BB90-FB631ACA9749}" srcOrd="1" destOrd="0" presId="urn:microsoft.com/office/officeart/2005/8/layout/process1"/>
    <dgm:cxn modelId="{F4B04851-38B0-42BD-BC44-346C31D2710D}" type="presOf" srcId="{66D4AF8B-C332-47F4-9927-11395FAF8348}" destId="{A9152AE6-FE06-46F5-A5CE-36466820A83C}" srcOrd="0" destOrd="0" presId="urn:microsoft.com/office/officeart/2005/8/layout/process1"/>
    <dgm:cxn modelId="{454B8274-DC34-42E1-8194-C384FBE88A0B}" type="presOf" srcId="{62E92B8F-3777-4B34-8F50-C95EE1168A8F}" destId="{F4AB3E48-E530-42C8-BD0D-5BF5A61A1B34}" srcOrd="0" destOrd="0" presId="urn:microsoft.com/office/officeart/2005/8/layout/process1"/>
    <dgm:cxn modelId="{08BDBC83-7900-40C0-927A-7E870DC587FA}" srcId="{ED7FC181-FA24-4870-8279-AEDA1E752D90}" destId="{49292421-84CF-444B-9A10-EFA9FB7E3218}" srcOrd="3" destOrd="0" parTransId="{D8D556F2-ECC7-4546-822E-DDA2740866EE}" sibTransId="{7DD965BE-4BFD-4CD5-86EB-5ABA471321D2}"/>
    <dgm:cxn modelId="{9E42178F-5496-484D-B730-16FC52285887}" type="presOf" srcId="{ED7FC181-FA24-4870-8279-AEDA1E752D90}" destId="{5398E1CD-2C9D-411E-A70B-B1295454F45F}" srcOrd="0" destOrd="0" presId="urn:microsoft.com/office/officeart/2005/8/layout/process1"/>
    <dgm:cxn modelId="{736E5A99-1BCF-45F5-ADB5-369600665202}" type="presOf" srcId="{9BBD6BAD-5CD9-4EA7-B241-A64110C9C8C0}" destId="{75A8704A-EAE1-4F4E-9EAB-4599D9FA9E78}" srcOrd="0" destOrd="0" presId="urn:microsoft.com/office/officeart/2005/8/layout/process1"/>
    <dgm:cxn modelId="{2646BCA7-2629-4793-8EBC-2A7AB0280139}" type="presOf" srcId="{4BEC69C5-AF10-402C-BE0D-FAE97B2DDA08}" destId="{E2208BDB-2519-46DC-962E-DD82B7A4100D}" srcOrd="0" destOrd="0" presId="urn:microsoft.com/office/officeart/2005/8/layout/process1"/>
    <dgm:cxn modelId="{00E119AE-A21C-44BE-8EB3-9FDA62900EC9}" type="presOf" srcId="{AA7D8BCD-D157-4837-8F28-3C785C4577C7}" destId="{8ABF856B-C8F7-4291-A379-698D007A6F35}" srcOrd="1" destOrd="0" presId="urn:microsoft.com/office/officeart/2005/8/layout/process1"/>
    <dgm:cxn modelId="{D9F340B4-0821-4037-AFF7-483D3638E3A5}" type="presOf" srcId="{9BBD6BAD-5CD9-4EA7-B241-A64110C9C8C0}" destId="{74B19734-1815-41D0-B56B-8D82A13FAE73}" srcOrd="1" destOrd="0" presId="urn:microsoft.com/office/officeart/2005/8/layout/process1"/>
    <dgm:cxn modelId="{66746BC9-4C40-4FB3-A5CE-E0FA39FDE6C9}" type="presOf" srcId="{7DD965BE-4BFD-4CD5-86EB-5ABA471321D2}" destId="{CB7BD743-155F-455E-98DD-7AFAA5B91811}" srcOrd="0" destOrd="0" presId="urn:microsoft.com/office/officeart/2005/8/layout/process1"/>
    <dgm:cxn modelId="{EF60A6C9-5E78-4C2B-8DEF-74FFB886CFA5}" type="presOf" srcId="{62E92B8F-3777-4B34-8F50-C95EE1168A8F}" destId="{3D2D766F-B26B-4870-826B-72341AD206E9}" srcOrd="1" destOrd="0" presId="urn:microsoft.com/office/officeart/2005/8/layout/process1"/>
    <dgm:cxn modelId="{41A4ABCB-6023-4872-B2AA-8CA46D3B29AD}" type="presOf" srcId="{783C9068-9A29-4485-9079-8992F655085E}" destId="{246248CA-E01E-4AAE-B7EC-0BC37E67E06F}" srcOrd="0" destOrd="0" presId="urn:microsoft.com/office/officeart/2005/8/layout/process1"/>
    <dgm:cxn modelId="{3C943AEA-356C-4014-8DAC-8844B52C21E4}" srcId="{ED7FC181-FA24-4870-8279-AEDA1E752D90}" destId="{66D4AF8B-C332-47F4-9927-11395FAF8348}" srcOrd="5" destOrd="0" parTransId="{45FB3927-DB8C-4832-9884-E7640EBD0B6C}" sibTransId="{626B4D38-33C7-4579-8966-758152CFE6D1}"/>
    <dgm:cxn modelId="{1A397AF7-D09B-4644-8468-44EA39D9A51E}" type="presOf" srcId="{6381E446-B16D-472F-AE7F-D0629A93B047}" destId="{97A49E55-A22F-4049-9124-7E1525B61239}" srcOrd="0" destOrd="0" presId="urn:microsoft.com/office/officeart/2005/8/layout/process1"/>
    <dgm:cxn modelId="{91F78BFB-7ABF-4BB4-B5CB-C0B95A020952}" srcId="{ED7FC181-FA24-4870-8279-AEDA1E752D90}" destId="{6381E446-B16D-472F-AE7F-D0629A93B047}" srcOrd="4" destOrd="0" parTransId="{E97C1FCE-2B85-454E-973A-02639EB6BEC4}" sibTransId="{9BBD6BAD-5CD9-4EA7-B241-A64110C9C8C0}"/>
    <dgm:cxn modelId="{211C78FE-F03C-483F-B280-01343D7696BE}" type="presOf" srcId="{49292421-84CF-444B-9A10-EFA9FB7E3218}" destId="{98CC9F4D-CDFA-4429-829D-192578A8E83B}" srcOrd="0" destOrd="0" presId="urn:microsoft.com/office/officeart/2005/8/layout/process1"/>
    <dgm:cxn modelId="{4389D90E-D3EF-4007-B854-D51854C4D3D3}" type="presParOf" srcId="{5398E1CD-2C9D-411E-A70B-B1295454F45F}" destId="{246248CA-E01E-4AAE-B7EC-0BC37E67E06F}" srcOrd="0" destOrd="0" presId="urn:microsoft.com/office/officeart/2005/8/layout/process1"/>
    <dgm:cxn modelId="{3AB576F8-4D6B-4B11-8307-9069734C5A7F}" type="presParOf" srcId="{5398E1CD-2C9D-411E-A70B-B1295454F45F}" destId="{F4AB3E48-E530-42C8-BD0D-5BF5A61A1B34}" srcOrd="1" destOrd="0" presId="urn:microsoft.com/office/officeart/2005/8/layout/process1"/>
    <dgm:cxn modelId="{ECDFDF2C-7993-4301-A241-20EF2333138F}" type="presParOf" srcId="{F4AB3E48-E530-42C8-BD0D-5BF5A61A1B34}" destId="{3D2D766F-B26B-4870-826B-72341AD206E9}" srcOrd="0" destOrd="0" presId="urn:microsoft.com/office/officeart/2005/8/layout/process1"/>
    <dgm:cxn modelId="{F9920BD2-74D0-4B11-911B-401D0AC4BB85}" type="presParOf" srcId="{5398E1CD-2C9D-411E-A70B-B1295454F45F}" destId="{E2208BDB-2519-46DC-962E-DD82B7A4100D}" srcOrd="2" destOrd="0" presId="urn:microsoft.com/office/officeart/2005/8/layout/process1"/>
    <dgm:cxn modelId="{92177594-672A-404B-AE2E-3C189B13A597}" type="presParOf" srcId="{5398E1CD-2C9D-411E-A70B-B1295454F45F}" destId="{E21A6F49-B7EF-473C-A31A-5DEDB746B718}" srcOrd="3" destOrd="0" presId="urn:microsoft.com/office/officeart/2005/8/layout/process1"/>
    <dgm:cxn modelId="{3D48238E-D7F8-463E-BAE8-75BA4688AF71}" type="presParOf" srcId="{E21A6F49-B7EF-473C-A31A-5DEDB746B718}" destId="{979B4346-AA40-4E1D-BB90-FB631ACA9749}" srcOrd="0" destOrd="0" presId="urn:microsoft.com/office/officeart/2005/8/layout/process1"/>
    <dgm:cxn modelId="{A4F5177C-6577-4878-9629-574BD4D3A4CF}" type="presParOf" srcId="{5398E1CD-2C9D-411E-A70B-B1295454F45F}" destId="{FAB113D9-CE53-4343-887C-529B1BB657E1}" srcOrd="4" destOrd="0" presId="urn:microsoft.com/office/officeart/2005/8/layout/process1"/>
    <dgm:cxn modelId="{E1420FE8-D7DF-4550-AD5F-CB6FBFFB9817}" type="presParOf" srcId="{5398E1CD-2C9D-411E-A70B-B1295454F45F}" destId="{91E26134-A688-42F1-9738-3116469725D0}" srcOrd="5" destOrd="0" presId="urn:microsoft.com/office/officeart/2005/8/layout/process1"/>
    <dgm:cxn modelId="{96BBAC06-35F5-4538-BFB8-4A72634BFDC4}" type="presParOf" srcId="{91E26134-A688-42F1-9738-3116469725D0}" destId="{8ABF856B-C8F7-4291-A379-698D007A6F35}" srcOrd="0" destOrd="0" presId="urn:microsoft.com/office/officeart/2005/8/layout/process1"/>
    <dgm:cxn modelId="{CC436D58-55E9-408A-86F7-DCF79730F3C2}" type="presParOf" srcId="{5398E1CD-2C9D-411E-A70B-B1295454F45F}" destId="{98CC9F4D-CDFA-4429-829D-192578A8E83B}" srcOrd="6" destOrd="0" presId="urn:microsoft.com/office/officeart/2005/8/layout/process1"/>
    <dgm:cxn modelId="{23E47F88-CBCC-4A66-A47F-DAD766C6CE1C}" type="presParOf" srcId="{5398E1CD-2C9D-411E-A70B-B1295454F45F}" destId="{CB7BD743-155F-455E-98DD-7AFAA5B91811}" srcOrd="7" destOrd="0" presId="urn:microsoft.com/office/officeart/2005/8/layout/process1"/>
    <dgm:cxn modelId="{FDC590A3-6AF5-40E7-98C3-9AC9D74610CC}" type="presParOf" srcId="{CB7BD743-155F-455E-98DD-7AFAA5B91811}" destId="{ACEFCC7F-FEC2-4ABC-9472-1627F54A0A8C}" srcOrd="0" destOrd="0" presId="urn:microsoft.com/office/officeart/2005/8/layout/process1"/>
    <dgm:cxn modelId="{DCB1F0E7-8138-4E4A-B1B1-756B086D53DE}" type="presParOf" srcId="{5398E1CD-2C9D-411E-A70B-B1295454F45F}" destId="{97A49E55-A22F-4049-9124-7E1525B61239}" srcOrd="8" destOrd="0" presId="urn:microsoft.com/office/officeart/2005/8/layout/process1"/>
    <dgm:cxn modelId="{B9FAEE81-DC69-4758-B8B8-F1DCF920BAAD}" type="presParOf" srcId="{5398E1CD-2C9D-411E-A70B-B1295454F45F}" destId="{75A8704A-EAE1-4F4E-9EAB-4599D9FA9E78}" srcOrd="9" destOrd="0" presId="urn:microsoft.com/office/officeart/2005/8/layout/process1"/>
    <dgm:cxn modelId="{46FDBCEB-BB21-492E-B185-1823B595FA68}" type="presParOf" srcId="{75A8704A-EAE1-4F4E-9EAB-4599D9FA9E78}" destId="{74B19734-1815-41D0-B56B-8D82A13FAE73}" srcOrd="0" destOrd="0" presId="urn:microsoft.com/office/officeart/2005/8/layout/process1"/>
    <dgm:cxn modelId="{2E221FD5-2643-41A2-B462-5F6414ACF3D7}" type="presParOf" srcId="{5398E1CD-2C9D-411E-A70B-B1295454F45F}" destId="{A9152AE6-FE06-46F5-A5CE-36466820A83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D8E1C-DC86-4BFC-913E-C3BA8CE2D411}">
      <dsp:nvSpPr>
        <dsp:cNvPr id="0" name=""/>
        <dsp:cNvSpPr/>
      </dsp:nvSpPr>
      <dsp:spPr>
        <a:xfrm>
          <a:off x="0" y="246569"/>
          <a:ext cx="11253644" cy="954720"/>
        </a:xfrm>
        <a:prstGeom prst="round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accent4">
                  <a:lumMod val="75000"/>
                </a:schemeClr>
              </a:solidFill>
              <a:latin typeface="Arial" panose="020B0604020202020204" pitchFamily="34" charset="0"/>
              <a:cs typeface="Arial" panose="020B0604020202020204" pitchFamily="34" charset="0"/>
            </a:rPr>
            <a:t>Sources of support | </a:t>
          </a:r>
          <a:r>
            <a:rPr lang="en-US" sz="1800" b="0" i="0" kern="1200" dirty="0">
              <a:solidFill>
                <a:schemeClr val="accent4">
                  <a:lumMod val="75000"/>
                </a:schemeClr>
              </a:solidFill>
              <a:latin typeface="Arial" panose="020B0604020202020204" pitchFamily="34" charset="0"/>
              <a:cs typeface="Arial" panose="020B0604020202020204" pitchFamily="34" charset="0"/>
            </a:rPr>
            <a:t>parental; teacher's fading support; external support</a:t>
          </a:r>
          <a:endParaRPr lang="en-US" sz="2000" kern="1200" dirty="0">
            <a:solidFill>
              <a:schemeClr val="accent4">
                <a:lumMod val="75000"/>
              </a:schemeClr>
            </a:solidFill>
            <a:latin typeface="Arial" panose="020B0604020202020204" pitchFamily="34" charset="0"/>
            <a:cs typeface="Arial" panose="020B0604020202020204" pitchFamily="34" charset="0"/>
          </a:endParaRPr>
        </a:p>
      </dsp:txBody>
      <dsp:txXfrm>
        <a:off x="46606" y="293175"/>
        <a:ext cx="11160432" cy="861508"/>
      </dsp:txXfrm>
    </dsp:sp>
    <dsp:sp modelId="{6FCC814A-45A8-4884-B2C0-A43852A6F941}">
      <dsp:nvSpPr>
        <dsp:cNvPr id="0" name=""/>
        <dsp:cNvSpPr/>
      </dsp:nvSpPr>
      <dsp:spPr>
        <a:xfrm>
          <a:off x="0" y="1275172"/>
          <a:ext cx="11253644" cy="954720"/>
        </a:xfrm>
        <a:prstGeom prst="roundRect">
          <a:avLst/>
        </a:prstGeom>
        <a:solidFill>
          <a:schemeClr val="accent4">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accent4">
                  <a:lumMod val="75000"/>
                </a:schemeClr>
              </a:solidFill>
              <a:latin typeface="Arial" panose="020B0604020202020204" pitchFamily="34" charset="0"/>
              <a:cs typeface="Arial" panose="020B0604020202020204" pitchFamily="34" charset="0"/>
            </a:rPr>
            <a:t>Teacher roles | </a:t>
          </a:r>
          <a:r>
            <a:rPr lang="en-US" sz="1800" b="0" i="0" kern="1200" dirty="0">
              <a:solidFill>
                <a:schemeClr val="accent4">
                  <a:lumMod val="75000"/>
                </a:schemeClr>
              </a:solidFill>
              <a:latin typeface="Arial" panose="020B0604020202020204" pitchFamily="34" charset="0"/>
              <a:cs typeface="Arial" panose="020B0604020202020204" pitchFamily="34" charset="0"/>
            </a:rPr>
            <a:t>facilitators, guides, cheerleaders </a:t>
          </a:r>
          <a:endParaRPr lang="en-US" sz="2000" b="0" kern="1200" dirty="0">
            <a:solidFill>
              <a:schemeClr val="accent4">
                <a:lumMod val="75000"/>
              </a:schemeClr>
            </a:solidFill>
            <a:latin typeface="Arial" panose="020B0604020202020204" pitchFamily="34" charset="0"/>
            <a:cs typeface="Arial" panose="020B0604020202020204" pitchFamily="34" charset="0"/>
          </a:endParaRPr>
        </a:p>
      </dsp:txBody>
      <dsp:txXfrm>
        <a:off x="46606" y="1321778"/>
        <a:ext cx="11160432" cy="861508"/>
      </dsp:txXfrm>
    </dsp:sp>
    <dsp:sp modelId="{39237ACA-1ACB-48C4-B1A8-748C415D8517}">
      <dsp:nvSpPr>
        <dsp:cNvPr id="0" name=""/>
        <dsp:cNvSpPr/>
      </dsp:nvSpPr>
      <dsp:spPr>
        <a:xfrm>
          <a:off x="0" y="3422847"/>
          <a:ext cx="11253644" cy="954720"/>
        </a:xfrm>
        <a:prstGeom prst="roundRect">
          <a:avLst/>
        </a:prstGeom>
        <a:solidFill>
          <a:schemeClr val="accent4">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accent4">
                  <a:lumMod val="75000"/>
                </a:schemeClr>
              </a:solidFill>
              <a:latin typeface="Arial" panose="020B0604020202020204" pitchFamily="34" charset="0"/>
              <a:cs typeface="Arial" panose="020B0604020202020204" pitchFamily="34" charset="0"/>
            </a:rPr>
            <a:t>Strategies &amp; student initiatives | </a:t>
          </a:r>
          <a:r>
            <a:rPr lang="en-US" sz="1800" b="0" i="0" kern="1200" dirty="0">
              <a:solidFill>
                <a:schemeClr val="accent4">
                  <a:lumMod val="75000"/>
                </a:schemeClr>
              </a:solidFill>
              <a:latin typeface="Arial" panose="020B0604020202020204" pitchFamily="34" charset="0"/>
              <a:cs typeface="Arial" panose="020B0604020202020204" pitchFamily="34" charset="0"/>
            </a:rPr>
            <a:t>student mentors, intrinsic sources, incentives </a:t>
          </a:r>
          <a:endParaRPr lang="en-US" sz="2000" kern="1200" dirty="0">
            <a:solidFill>
              <a:schemeClr val="accent4">
                <a:lumMod val="75000"/>
              </a:schemeClr>
            </a:solidFill>
            <a:latin typeface="Arial" panose="020B0604020202020204" pitchFamily="34" charset="0"/>
            <a:cs typeface="Arial" panose="020B0604020202020204" pitchFamily="34" charset="0"/>
          </a:endParaRPr>
        </a:p>
      </dsp:txBody>
      <dsp:txXfrm>
        <a:off x="46606" y="3469453"/>
        <a:ext cx="11160432" cy="861508"/>
      </dsp:txXfrm>
    </dsp:sp>
    <dsp:sp modelId="{EFCB5B36-3D5A-48B7-A7F2-225DFC64944B}">
      <dsp:nvSpPr>
        <dsp:cNvPr id="0" name=""/>
        <dsp:cNvSpPr/>
      </dsp:nvSpPr>
      <dsp:spPr>
        <a:xfrm>
          <a:off x="0" y="2311453"/>
          <a:ext cx="11253644" cy="954720"/>
        </a:xfrm>
        <a:prstGeom prst="round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accent4">
                  <a:lumMod val="75000"/>
                </a:schemeClr>
              </a:solidFill>
              <a:latin typeface="Arial" panose="020B0604020202020204" pitchFamily="34" charset="0"/>
              <a:cs typeface="Arial" panose="020B0604020202020204" pitchFamily="34" charset="0"/>
            </a:rPr>
            <a:t>Substantial gains </a:t>
          </a:r>
          <a:r>
            <a:rPr lang="en-US" sz="2000" b="1" i="0" kern="1200" dirty="0">
              <a:solidFill>
                <a:schemeClr val="accent4">
                  <a:lumMod val="75000"/>
                </a:schemeClr>
              </a:solidFill>
              <a:latin typeface="Arial" panose="020B0604020202020204" pitchFamily="34" charset="0"/>
              <a:cs typeface="Arial" panose="020B0604020202020204" pitchFamily="34" charset="0"/>
            </a:rPr>
            <a:t>| </a:t>
          </a:r>
          <a:r>
            <a:rPr lang="en-US" sz="1800" b="0" i="0" kern="1200" dirty="0">
              <a:solidFill>
                <a:schemeClr val="accent4">
                  <a:lumMod val="75000"/>
                </a:schemeClr>
              </a:solidFill>
              <a:latin typeface="Arial" panose="020B0604020202020204" pitchFamily="34" charset="0"/>
              <a:cs typeface="Arial" panose="020B0604020202020204" pitchFamily="34" charset="0"/>
            </a:rPr>
            <a:t>teachers learning from MOOCs, benefits, positive outcomes  </a:t>
          </a:r>
          <a:endParaRPr lang="en-US" sz="2000" b="0" kern="1200" dirty="0">
            <a:solidFill>
              <a:schemeClr val="accent4">
                <a:lumMod val="75000"/>
              </a:schemeClr>
            </a:solidFill>
            <a:latin typeface="Arial" panose="020B0604020202020204" pitchFamily="34" charset="0"/>
            <a:cs typeface="Arial" panose="020B0604020202020204" pitchFamily="34" charset="0"/>
          </a:endParaRPr>
        </a:p>
      </dsp:txBody>
      <dsp:txXfrm>
        <a:off x="46606" y="2358059"/>
        <a:ext cx="11160432" cy="861508"/>
      </dsp:txXfrm>
    </dsp:sp>
    <dsp:sp modelId="{0EAEEF2C-E5EF-463F-A62D-B40EC3BBECC0}">
      <dsp:nvSpPr>
        <dsp:cNvPr id="0" name=""/>
        <dsp:cNvSpPr/>
      </dsp:nvSpPr>
      <dsp:spPr>
        <a:xfrm>
          <a:off x="0" y="4493580"/>
          <a:ext cx="11253644" cy="954720"/>
        </a:xfrm>
        <a:prstGeom prst="round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accent4">
                  <a:lumMod val="75000"/>
                </a:schemeClr>
              </a:solidFill>
              <a:latin typeface="Arial" panose="020B0604020202020204" pitchFamily="34" charset="0"/>
              <a:cs typeface="Arial" panose="020B0604020202020204" pitchFamily="34" charset="0"/>
            </a:rPr>
            <a:t>Challenges &amp; suggestions | </a:t>
          </a:r>
          <a:r>
            <a:rPr lang="en-US" sz="1800" b="0" i="0" kern="1200" dirty="0">
              <a:solidFill>
                <a:schemeClr val="accent4">
                  <a:lumMod val="75000"/>
                </a:schemeClr>
              </a:solidFill>
              <a:latin typeface="Arial" panose="020B0604020202020204" pitchFamily="34" charset="0"/>
              <a:cs typeface="Arial" panose="020B0604020202020204" pitchFamily="34" charset="0"/>
            </a:rPr>
            <a:t>engaging with courses, resources, design   </a:t>
          </a:r>
          <a:endParaRPr lang="en-US" sz="1800" b="0" kern="1200" dirty="0">
            <a:solidFill>
              <a:schemeClr val="accent4">
                <a:lumMod val="75000"/>
              </a:schemeClr>
            </a:solidFill>
            <a:latin typeface="Arial" panose="020B0604020202020204" pitchFamily="34" charset="0"/>
            <a:cs typeface="Arial" panose="020B0604020202020204" pitchFamily="34" charset="0"/>
          </a:endParaRPr>
        </a:p>
      </dsp:txBody>
      <dsp:txXfrm>
        <a:off x="46606" y="4540186"/>
        <a:ext cx="11160432" cy="8615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248CA-E01E-4AAE-B7EC-0BC37E67E06F}">
      <dsp:nvSpPr>
        <dsp:cNvPr id="0" name=""/>
        <dsp:cNvSpPr/>
      </dsp:nvSpPr>
      <dsp:spPr>
        <a:xfrm>
          <a:off x="7789" y="843351"/>
          <a:ext cx="1160452" cy="828659"/>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Pilot interview with 4 instructors</a:t>
          </a:r>
        </a:p>
      </dsp:txBody>
      <dsp:txXfrm>
        <a:off x="32060" y="867622"/>
        <a:ext cx="1111910" cy="780117"/>
      </dsp:txXfrm>
    </dsp:sp>
    <dsp:sp modelId="{F4AB3E48-E530-42C8-BD0D-5BF5A61A1B34}">
      <dsp:nvSpPr>
        <dsp:cNvPr id="0" name=""/>
        <dsp:cNvSpPr/>
      </dsp:nvSpPr>
      <dsp:spPr>
        <a:xfrm>
          <a:off x="1241589" y="1166731"/>
          <a:ext cx="155494" cy="18189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241589" y="1203111"/>
        <a:ext cx="108846" cy="109139"/>
      </dsp:txXfrm>
    </dsp:sp>
    <dsp:sp modelId="{E2208BDB-2519-46DC-962E-DD82B7A4100D}">
      <dsp:nvSpPr>
        <dsp:cNvPr id="0" name=""/>
        <dsp:cNvSpPr/>
      </dsp:nvSpPr>
      <dsp:spPr>
        <a:xfrm>
          <a:off x="1461628" y="842154"/>
          <a:ext cx="1272335" cy="83105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Pilot survey with 48 instructors</a:t>
          </a:r>
        </a:p>
      </dsp:txBody>
      <dsp:txXfrm>
        <a:off x="1485969" y="866495"/>
        <a:ext cx="1223653" cy="782372"/>
      </dsp:txXfrm>
    </dsp:sp>
    <dsp:sp modelId="{E21A6F49-B7EF-473C-A31A-5DEDB746B718}">
      <dsp:nvSpPr>
        <dsp:cNvPr id="0" name=""/>
        <dsp:cNvSpPr/>
      </dsp:nvSpPr>
      <dsp:spPr>
        <a:xfrm>
          <a:off x="2807310" y="1166731"/>
          <a:ext cx="155494" cy="18189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2807310" y="1203111"/>
        <a:ext cx="108846" cy="109139"/>
      </dsp:txXfrm>
    </dsp:sp>
    <dsp:sp modelId="{FAB113D9-CE53-4343-887C-529B1BB657E1}">
      <dsp:nvSpPr>
        <dsp:cNvPr id="0" name=""/>
        <dsp:cNvSpPr/>
      </dsp:nvSpPr>
      <dsp:spPr>
        <a:xfrm>
          <a:off x="3027350" y="843351"/>
          <a:ext cx="1099230" cy="828659"/>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Survey</a:t>
          </a:r>
        </a:p>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198 instructors</a:t>
          </a:r>
        </a:p>
      </dsp:txBody>
      <dsp:txXfrm>
        <a:off x="3051621" y="867622"/>
        <a:ext cx="1050688" cy="780117"/>
      </dsp:txXfrm>
    </dsp:sp>
    <dsp:sp modelId="{91E26134-A688-42F1-9738-3116469725D0}">
      <dsp:nvSpPr>
        <dsp:cNvPr id="0" name=""/>
        <dsp:cNvSpPr/>
      </dsp:nvSpPr>
      <dsp:spPr>
        <a:xfrm>
          <a:off x="4199927" y="1166731"/>
          <a:ext cx="155494" cy="18189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4199927" y="1203111"/>
        <a:ext cx="108846" cy="109139"/>
      </dsp:txXfrm>
    </dsp:sp>
    <dsp:sp modelId="{98CC9F4D-CDFA-4429-829D-192578A8E83B}">
      <dsp:nvSpPr>
        <dsp:cNvPr id="0" name=""/>
        <dsp:cNvSpPr/>
      </dsp:nvSpPr>
      <dsp:spPr>
        <a:xfrm>
          <a:off x="4419967" y="896708"/>
          <a:ext cx="1615502" cy="72194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Review 22 MOOCs of interviewees</a:t>
          </a:r>
        </a:p>
      </dsp:txBody>
      <dsp:txXfrm>
        <a:off x="4441112" y="917853"/>
        <a:ext cx="1573212" cy="679655"/>
      </dsp:txXfrm>
    </dsp:sp>
    <dsp:sp modelId="{CB7BD743-155F-455E-98DD-7AFAA5B91811}">
      <dsp:nvSpPr>
        <dsp:cNvPr id="0" name=""/>
        <dsp:cNvSpPr/>
      </dsp:nvSpPr>
      <dsp:spPr>
        <a:xfrm>
          <a:off x="6108815" y="1166731"/>
          <a:ext cx="155494" cy="18189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6108815" y="1203111"/>
        <a:ext cx="108846" cy="109139"/>
      </dsp:txXfrm>
    </dsp:sp>
    <dsp:sp modelId="{97A49E55-A22F-4049-9124-7E1525B61239}">
      <dsp:nvSpPr>
        <dsp:cNvPr id="0" name=""/>
        <dsp:cNvSpPr/>
      </dsp:nvSpPr>
      <dsp:spPr>
        <a:xfrm>
          <a:off x="6328855" y="843351"/>
          <a:ext cx="1207629" cy="828659"/>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Interview  22 instructors </a:t>
          </a:r>
        </a:p>
      </dsp:txBody>
      <dsp:txXfrm>
        <a:off x="6353126" y="867622"/>
        <a:ext cx="1159087" cy="780117"/>
      </dsp:txXfrm>
    </dsp:sp>
    <dsp:sp modelId="{75A8704A-EAE1-4F4E-9EAB-4599D9FA9E78}">
      <dsp:nvSpPr>
        <dsp:cNvPr id="0" name=""/>
        <dsp:cNvSpPr/>
      </dsp:nvSpPr>
      <dsp:spPr>
        <a:xfrm>
          <a:off x="7609831" y="1166731"/>
          <a:ext cx="155494" cy="18189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7609831" y="1203111"/>
        <a:ext cx="108846" cy="109139"/>
      </dsp:txXfrm>
    </dsp:sp>
    <dsp:sp modelId="{A9152AE6-FE06-46F5-A5CE-36466820A83C}">
      <dsp:nvSpPr>
        <dsp:cNvPr id="0" name=""/>
        <dsp:cNvSpPr/>
      </dsp:nvSpPr>
      <dsp:spPr>
        <a:xfrm>
          <a:off x="7829870" y="902459"/>
          <a:ext cx="1099076" cy="71044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Review 22 MOOCs of interviewees</a:t>
          </a:r>
        </a:p>
      </dsp:txBody>
      <dsp:txXfrm>
        <a:off x="7850678" y="923267"/>
        <a:ext cx="1057460" cy="66882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77C4051-67C9-404C-8A8B-CB3CB48C1EF1}" type="datetimeFigureOut">
              <a:rPr lang="en-US" smtClean="0"/>
              <a:t>12/21/2022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0086F9E-F9E1-3C46-9E80-65EA62C5C50E}" type="slidenum">
              <a:rPr lang="en-US" smtClean="0"/>
              <a:t>‹#›</a:t>
            </a:fld>
            <a:endParaRPr lang="en-US"/>
          </a:p>
        </p:txBody>
      </p:sp>
    </p:spTree>
    <p:extLst>
      <p:ext uri="{BB962C8B-B14F-4D97-AF65-F5344CB8AC3E}">
        <p14:creationId xmlns:p14="http://schemas.microsoft.com/office/powerpoint/2010/main" val="833938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picture from </a:t>
            </a:r>
          </a:p>
          <a:p>
            <a:r>
              <a:rPr lang="en-US" dirty="0"/>
              <a:t>https://</a:t>
            </a:r>
            <a:r>
              <a:rPr lang="en-US" dirty="0" err="1"/>
              <a:t>unsplash.com</a:t>
            </a:r>
            <a:r>
              <a:rPr lang="en-US" dirty="0"/>
              <a:t>/photos/O5mmDoBqTF8</a:t>
            </a:r>
          </a:p>
          <a:p>
            <a:endParaRPr lang="en-US" dirty="0"/>
          </a:p>
        </p:txBody>
      </p:sp>
      <p:sp>
        <p:nvSpPr>
          <p:cNvPr id="4" name="Slide Number Placeholder 3"/>
          <p:cNvSpPr>
            <a:spLocks noGrp="1"/>
          </p:cNvSpPr>
          <p:nvPr>
            <p:ph type="sldNum" sz="quarter" idx="5"/>
          </p:nvPr>
        </p:nvSpPr>
        <p:spPr/>
        <p:txBody>
          <a:bodyPr/>
          <a:lstStyle/>
          <a:p>
            <a:fld id="{20086F9E-F9E1-3C46-9E80-65EA62C5C50E}" type="slidenum">
              <a:rPr lang="en-US" smtClean="0"/>
              <a:t>1</a:t>
            </a:fld>
            <a:endParaRPr lang="en-US"/>
          </a:p>
        </p:txBody>
      </p:sp>
    </p:spTree>
    <p:extLst>
      <p:ext uri="{BB962C8B-B14F-4D97-AF65-F5344CB8AC3E}">
        <p14:creationId xmlns:p14="http://schemas.microsoft.com/office/powerpoint/2010/main" val="2251524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6D261-4ACC-5E49-97C5-9D8FD2D9A3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4480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0085a4b0fa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0085a4b0fa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8"/>
        <p:cNvGrpSpPr/>
        <p:nvPr/>
      </p:nvGrpSpPr>
      <p:grpSpPr>
        <a:xfrm>
          <a:off x="0" y="0"/>
          <a:ext cx="0" cy="0"/>
          <a:chOff x="0" y="0"/>
          <a:chExt cx="0" cy="0"/>
        </a:xfrm>
      </p:grpSpPr>
      <p:sp>
        <p:nvSpPr>
          <p:cNvPr id="3049" name="Google Shape;3049;g1982f7c394f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0" name="Google Shape;3050;g1982f7c394f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4"/>
        <p:cNvGrpSpPr/>
        <p:nvPr/>
      </p:nvGrpSpPr>
      <p:grpSpPr>
        <a:xfrm>
          <a:off x="0" y="0"/>
          <a:ext cx="0" cy="0"/>
          <a:chOff x="0" y="0"/>
          <a:chExt cx="0" cy="0"/>
        </a:xfrm>
      </p:grpSpPr>
      <p:sp>
        <p:nvSpPr>
          <p:cNvPr id="3055" name="Google Shape;3055;ga92ffd2c7e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6" name="Google Shape;3056;ga92ffd2c7e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1"/>
        <p:cNvGrpSpPr/>
        <p:nvPr/>
      </p:nvGrpSpPr>
      <p:grpSpPr>
        <a:xfrm>
          <a:off x="0" y="0"/>
          <a:ext cx="0" cy="0"/>
          <a:chOff x="0" y="0"/>
          <a:chExt cx="0" cy="0"/>
        </a:xfrm>
      </p:grpSpPr>
      <p:sp>
        <p:nvSpPr>
          <p:cNvPr id="3102" name="Google Shape;3102;g1982f7c394f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3" name="Google Shape;3103;g1982f7c394f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Duolingo is based on the concept of microlearning, constructed with small learning units and short-term-focused learning activities that reach users through the day (Brebera, 2017). The daily study goal ranges from 5 min/day to 20 min/day, which can be easily completed on the mobile app whether when the learner is waiting in the checkout line at a grocery store or sitting on a bus to school. It provides the learner great flexibility to personalize their learning process that matches their learning goal, learning capability, time limitations, etc. More recently, the context for Duolingo use has extended to a formal classroom setting. Teachers can incorporate Duolingo into their individual lesson plan and track students’ performance through Duolingo (Gigaom: Language-learning app, 2015).</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3"/>
        <p:cNvGrpSpPr/>
        <p:nvPr/>
      </p:nvGrpSpPr>
      <p:grpSpPr>
        <a:xfrm>
          <a:off x="0" y="0"/>
          <a:ext cx="0" cy="0"/>
          <a:chOff x="0" y="0"/>
          <a:chExt cx="0" cy="0"/>
        </a:xfrm>
      </p:grpSpPr>
      <p:sp>
        <p:nvSpPr>
          <p:cNvPr id="3164" name="Google Shape;3164;g1982f7c394f_0_6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5" name="Google Shape;3165;g1982f7c394f_0_6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Duolingo applies gameful learning to keep the learner motivated and consistently engaged in a positive and casual learning environment. Its learning process is structured as a learning game that has game features, such as reward, badges, and leader-board, to allow users to learn as playing.</a:t>
            </a:r>
            <a:endParaRPr/>
          </a:p>
          <a:p>
            <a:pPr marL="0" lvl="0" indent="0" algn="l" rtl="0">
              <a:spcBef>
                <a:spcPts val="0"/>
              </a:spcBef>
              <a:spcAft>
                <a:spcPts val="0"/>
              </a:spcAft>
              <a:buNone/>
            </a:pPr>
            <a:r>
              <a:rPr lang="en"/>
              <a:t>. Gems and lingots are used as rewards, functioning as virtual currency that learners gain by completing lessons or skills. Leaderboards provide opportunities for learners to compete with other learners, forming social connections and interactions between online users. The level-system provides a way to track a learner’s learning process. When users learn on Duolingo, they earn experience points (XP), which determine a user’s language level. Badges are important components of Duolingo design, which display user’s achievements in the learning process (Huynh, Zuo, &amp; Ilda, 2016).</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8"/>
        <p:cNvGrpSpPr/>
        <p:nvPr/>
      </p:nvGrpSpPr>
      <p:grpSpPr>
        <a:xfrm>
          <a:off x="0" y="0"/>
          <a:ext cx="0" cy="0"/>
          <a:chOff x="0" y="0"/>
          <a:chExt cx="0" cy="0"/>
        </a:xfrm>
      </p:grpSpPr>
      <p:sp>
        <p:nvSpPr>
          <p:cNvPr id="3309" name="Google Shape;3309;g1982f7c394f_0_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0" name="Google Shape;3310;g1982f7c394f_0_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p:cNvGrpSpPr/>
        <p:nvPr/>
      </p:nvGrpSpPr>
      <p:grpSpPr>
        <a:xfrm>
          <a:off x="0" y="0"/>
          <a:ext cx="0" cy="0"/>
          <a:chOff x="0" y="0"/>
          <a:chExt cx="0" cy="0"/>
        </a:xfrm>
      </p:grpSpPr>
      <p:sp>
        <p:nvSpPr>
          <p:cNvPr id="3330" name="Google Shape;3330;g1182ea55fb9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1" name="Google Shape;3331;g1182ea55fb9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0"/>
        <p:cNvGrpSpPr/>
        <p:nvPr/>
      </p:nvGrpSpPr>
      <p:grpSpPr>
        <a:xfrm>
          <a:off x="0" y="0"/>
          <a:ext cx="0" cy="0"/>
          <a:chOff x="0" y="0"/>
          <a:chExt cx="0" cy="0"/>
        </a:xfrm>
      </p:grpSpPr>
      <p:sp>
        <p:nvSpPr>
          <p:cNvPr id="3341" name="Google Shape;3341;g1982f7c394f_0_2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2" name="Google Shape;3342;g1982f7c394f_0_2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1182ea55fb9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1182ea55fb9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Clr>
                <a:schemeClr val="dk1"/>
              </a:buClr>
              <a:buSzPts val="1100"/>
              <a:buFont typeface="Arial"/>
              <a:buNone/>
            </a:pPr>
            <a:r>
              <a:rPr lang="en" sz="1000">
                <a:solidFill>
                  <a:schemeClr val="dk1"/>
                </a:solidFill>
                <a:latin typeface="Lucida Sans"/>
                <a:ea typeface="Lucida Sans"/>
                <a:cs typeface="Lucida Sans"/>
                <a:sym typeface="Lucida Sans"/>
              </a:rPr>
              <a:t>A goal is something that an individual is intentionally attempting to achieve, whereas goal-setting refers to establishing a goal and adjusting it as needed. (Bandura 1986, 1988; </a:t>
            </a:r>
            <a:r>
              <a:rPr lang="en" sz="1000">
                <a:solidFill>
                  <a:srgbClr val="222222"/>
                </a:solidFill>
                <a:highlight>
                  <a:srgbClr val="FFFFFF"/>
                </a:highlight>
                <a:latin typeface="Lucida Sans"/>
                <a:ea typeface="Lucida Sans"/>
                <a:cs typeface="Lucida Sans"/>
                <a:sym typeface="Lucida Sans"/>
              </a:rPr>
              <a:t>Lunenburg, 2011</a:t>
            </a:r>
            <a:r>
              <a:rPr lang="en" sz="1000">
                <a:solidFill>
                  <a:schemeClr val="dk1"/>
                </a:solidFill>
                <a:latin typeface="Lucida Sans"/>
                <a:ea typeface="Lucida Sans"/>
                <a:cs typeface="Lucida Sans"/>
                <a:sym typeface="Lucida Sans"/>
              </a:rPr>
              <a:t>). Goals with specific standards can enhance learning because they specify the amount of effort required to succeed and the self-satisfaction anticipated (Schunk, 1990). Further, goal setting leads to task assessment and considerations of the appropriate learning strategies from a metacognitive perspective (Ridley et al., 1992). In MALL, timescales influence the dynamic nature of the learning ecology and so influence the learning goals. In effect, learners lose motivation when there are not enough accomplishments in a reasonable time towards the learning goals (Isbell et al., 2017). Accordingly, setting realistic and achievable goals is more likely to lead to a successful SDL.</a:t>
            </a:r>
            <a:endParaRPr sz="1000" b="1">
              <a:solidFill>
                <a:schemeClr val="dk1"/>
              </a:solidFill>
              <a:latin typeface="Lucida Sans"/>
              <a:ea typeface="Lucida Sans"/>
              <a:cs typeface="Lucida Sans"/>
              <a:sym typeface="Lucida Sans"/>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Last year, I co-edited a book titled </a:t>
            </a:r>
            <a:r>
              <a:rPr lang="en-US" sz="1600" i="1" dirty="0"/>
              <a:t>MOOCs and Open Education around the World</a:t>
            </a:r>
            <a:r>
              <a:rPr lang="en-US" sz="1600" dirty="0"/>
              <a:t>. MOOCs stands for Massive Open Online Courses. An individual MOOC can enroll tens of thousands of students, and several MOOCs have now surpassed 1 million students in total enrollment. MOOCs are primarily offered by elite universities such as Stanford, MIT, and Harvard through enterprises such as Coursera, edX, and FutureLearn. More people enrolled in MOOCs developed at Harvard in a single year than attended Harvard in its entire 377-year history.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0B7DCB-E1BD-B348-9380-A9B168EE8B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162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7"/>
        <p:cNvGrpSpPr/>
        <p:nvPr/>
      </p:nvGrpSpPr>
      <p:grpSpPr>
        <a:xfrm>
          <a:off x="0" y="0"/>
          <a:ext cx="0" cy="0"/>
          <a:chOff x="0" y="0"/>
          <a:chExt cx="0" cy="0"/>
        </a:xfrm>
      </p:grpSpPr>
      <p:sp>
        <p:nvSpPr>
          <p:cNvPr id="3348" name="Google Shape;3348;g1982f7c394f_0_2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9" name="Google Shape;3349;g1982f7c394f_0_2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0"/>
        <p:cNvGrpSpPr/>
        <p:nvPr/>
      </p:nvGrpSpPr>
      <p:grpSpPr>
        <a:xfrm>
          <a:off x="0" y="0"/>
          <a:ext cx="0" cy="0"/>
          <a:chOff x="0" y="0"/>
          <a:chExt cx="0" cy="0"/>
        </a:xfrm>
      </p:grpSpPr>
      <p:sp>
        <p:nvSpPr>
          <p:cNvPr id="3361" name="Google Shape;3361;g1982f7c394f_0_3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2" name="Google Shape;3362;g1982f7c394f_0_3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1354fcbd79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1354fcbd79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Clr>
                <a:schemeClr val="dk1"/>
              </a:buClr>
              <a:buSzPts val="1100"/>
              <a:buFont typeface="Arial"/>
              <a:buNone/>
            </a:pPr>
            <a:r>
              <a:rPr lang="en" sz="1000">
                <a:solidFill>
                  <a:schemeClr val="dk1"/>
                </a:solidFill>
                <a:latin typeface="Lucida Sans"/>
                <a:ea typeface="Lucida Sans"/>
                <a:cs typeface="Lucida Sans"/>
                <a:sym typeface="Lucida Sans"/>
              </a:rPr>
              <a:t>The majority of interviewees (n=8) stated that daily life activities are a constraint to their time management. The significant obstacles that interviewees face relate to time constraints for studying a language and the limited free time due to work demands, both of which have an impact on their physical and emotional ability to complete their learning goals on a consistent basis. P10, for example, stated, “Because my schedule can be busy. Sometimes, especially during the exam period in schools, I really have no time. I'm just busy completing my markings.” </a:t>
            </a:r>
            <a:endParaRPr sz="1000">
              <a:solidFill>
                <a:schemeClr val="dk1"/>
              </a:solidFill>
              <a:latin typeface="Lucida Sans"/>
              <a:ea typeface="Lucida Sans"/>
              <a:cs typeface="Lucida Sans"/>
              <a:sym typeface="Lucida Sans"/>
            </a:endParaRPr>
          </a:p>
          <a:p>
            <a:pPr marL="0" lvl="0" indent="457200" algn="l" rtl="0">
              <a:spcBef>
                <a:spcPts val="0"/>
              </a:spcBef>
              <a:spcAft>
                <a:spcPts val="0"/>
              </a:spcAft>
              <a:buClr>
                <a:schemeClr val="dk1"/>
              </a:buClr>
              <a:buSzPts val="1100"/>
              <a:buFont typeface="Arial"/>
              <a:buNone/>
            </a:pPr>
            <a:r>
              <a:rPr lang="en" sz="1000">
                <a:solidFill>
                  <a:schemeClr val="dk1"/>
                </a:solidFill>
                <a:latin typeface="Lucida Sans"/>
                <a:ea typeface="Lucida Sans"/>
                <a:cs typeface="Lucida Sans"/>
                <a:sym typeface="Lucida Sans"/>
              </a:rPr>
              <a:t>Despite the fact that learners face a variety of physical and physiological challenges when it comes to time management, eight interviewees (n=8) either use technology-assisted time management or a self-developed time management system to overcome time constraints. To cope with the problem, four of them (n=4) even use a combination of technology and individual planning systems to facilitate time management. Six interviewees (n=6) reported that Duolingo notifications via phone push and emails are effective at reminding them to devote time to language learning. As P7 from Germany noted, “Because I wa</a:t>
            </a:r>
            <a:endParaRPr sz="1000">
              <a:solidFill>
                <a:schemeClr val="dk1"/>
              </a:solidFill>
              <a:latin typeface="Lucida Sans"/>
              <a:ea typeface="Lucida Sans"/>
              <a:cs typeface="Lucida Sans"/>
              <a:sym typeface="Lucida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7929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Garrison’s model:</a:t>
            </a:r>
            <a:r>
              <a:rPr lang="en-US" baseline="0" dirty="0"/>
              <a:t> 3 inter-related part.</a:t>
            </a:r>
            <a:endParaRPr lang="en-US" dirty="0"/>
          </a:p>
        </p:txBody>
      </p:sp>
    </p:spTree>
    <p:extLst>
      <p:ext uri="{BB962C8B-B14F-4D97-AF65-F5344CB8AC3E}">
        <p14:creationId xmlns:p14="http://schemas.microsoft.com/office/powerpoint/2010/main" val="2323614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1844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450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6610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5286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5580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7703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4327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0209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47012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54801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37A28-5F8C-405C-AED5-8256D00DB9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080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0927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8451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5711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086F9E-F9E1-3C46-9E80-65EA62C5C50E}" type="slidenum">
              <a:rPr lang="en-US" smtClean="0"/>
              <a:t>17</a:t>
            </a:fld>
            <a:endParaRPr lang="en-US"/>
          </a:p>
        </p:txBody>
      </p:sp>
    </p:spTree>
    <p:extLst>
      <p:ext uri="{BB962C8B-B14F-4D97-AF65-F5344CB8AC3E}">
        <p14:creationId xmlns:p14="http://schemas.microsoft.com/office/powerpoint/2010/main" val="2732699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60B1-E448-4931-B4CD-B4A5AD470A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85A01B-AB6E-4685-9001-FED08EF6CC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7CA97E-48D0-4E83-BAF4-A8143856842F}"/>
              </a:ext>
            </a:extLst>
          </p:cNvPr>
          <p:cNvSpPr>
            <a:spLocks noGrp="1"/>
          </p:cNvSpPr>
          <p:nvPr>
            <p:ph type="dt" sz="half" idx="10"/>
          </p:nvPr>
        </p:nvSpPr>
        <p:spPr/>
        <p:txBody>
          <a:bodyPr/>
          <a:lstStyle/>
          <a:p>
            <a:fld id="{0D28B1E6-B9F4-7E49-B7D1-E10E9BDC2F6B}" type="datetime1">
              <a:rPr lang="en-US" smtClean="0"/>
              <a:t>12/21/2022</a:t>
            </a:fld>
            <a:endParaRPr lang="en-US"/>
          </a:p>
        </p:txBody>
      </p:sp>
      <p:sp>
        <p:nvSpPr>
          <p:cNvPr id="5" name="Footer Placeholder 4">
            <a:extLst>
              <a:ext uri="{FF2B5EF4-FFF2-40B4-BE49-F238E27FC236}">
                <a16:creationId xmlns:a16="http://schemas.microsoft.com/office/drawing/2014/main" id="{58FDE831-8445-4F1C-99BD-9C5F7F30D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AEE01-1354-4521-B20E-B919D4C53679}"/>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4060977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E4EC-8385-4D25-BACA-849DCD59B4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9AC2E9-FD5C-40A0-9B08-ED3B042300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2E053-4C2C-49BF-BBE5-5AD93D8C4D35}"/>
              </a:ext>
            </a:extLst>
          </p:cNvPr>
          <p:cNvSpPr>
            <a:spLocks noGrp="1"/>
          </p:cNvSpPr>
          <p:nvPr>
            <p:ph type="dt" sz="half" idx="10"/>
          </p:nvPr>
        </p:nvSpPr>
        <p:spPr/>
        <p:txBody>
          <a:bodyPr/>
          <a:lstStyle/>
          <a:p>
            <a:fld id="{59C5F83B-E039-2F4E-82BF-9A5F8106D645}" type="datetime1">
              <a:rPr lang="en-US" smtClean="0"/>
              <a:t>12/21/2022</a:t>
            </a:fld>
            <a:endParaRPr lang="en-US"/>
          </a:p>
        </p:txBody>
      </p:sp>
      <p:sp>
        <p:nvSpPr>
          <p:cNvPr id="5" name="Footer Placeholder 4">
            <a:extLst>
              <a:ext uri="{FF2B5EF4-FFF2-40B4-BE49-F238E27FC236}">
                <a16:creationId xmlns:a16="http://schemas.microsoft.com/office/drawing/2014/main" id="{1B1B977C-E886-4BCD-985D-96B5ACD6C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E9691-2B8B-40A5-B9AC-F3211EEA7C78}"/>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13932847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42"/>
        <p:cNvGrpSpPr/>
        <p:nvPr/>
      </p:nvGrpSpPr>
      <p:grpSpPr>
        <a:xfrm>
          <a:off x="0" y="0"/>
          <a:ext cx="0" cy="0"/>
          <a:chOff x="0" y="0"/>
          <a:chExt cx="0" cy="0"/>
        </a:xfrm>
      </p:grpSpPr>
      <p:sp>
        <p:nvSpPr>
          <p:cNvPr id="1043" name="Google Shape;1043;p64"/>
          <p:cNvSpPr txBox="1">
            <a:spLocks noGrp="1"/>
          </p:cNvSpPr>
          <p:nvPr>
            <p:ph type="title"/>
          </p:nvPr>
        </p:nvSpPr>
        <p:spPr>
          <a:xfrm>
            <a:off x="960000" y="1835133"/>
            <a:ext cx="3954000" cy="12972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6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44" name="Google Shape;1044;p64"/>
          <p:cNvGrpSpPr/>
          <p:nvPr/>
        </p:nvGrpSpPr>
        <p:grpSpPr>
          <a:xfrm>
            <a:off x="6579575" y="98431"/>
            <a:ext cx="8563939" cy="6661216"/>
            <a:chOff x="5163281" y="-20473"/>
            <a:chExt cx="6422954" cy="4995912"/>
          </a:xfrm>
        </p:grpSpPr>
        <p:sp>
          <p:nvSpPr>
            <p:cNvPr id="1045" name="Google Shape;1045;p64"/>
            <p:cNvSpPr/>
            <p:nvPr/>
          </p:nvSpPr>
          <p:spPr>
            <a:xfrm>
              <a:off x="5163281" y="-20473"/>
              <a:ext cx="1348477" cy="1537750"/>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64"/>
            <p:cNvSpPr/>
            <p:nvPr/>
          </p:nvSpPr>
          <p:spPr>
            <a:xfrm>
              <a:off x="6187361" y="321186"/>
              <a:ext cx="5398874" cy="4654253"/>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7" name="Google Shape;1047;p64"/>
          <p:cNvSpPr txBox="1">
            <a:spLocks noGrp="1"/>
          </p:cNvSpPr>
          <p:nvPr>
            <p:ph type="subTitle" idx="1"/>
          </p:nvPr>
        </p:nvSpPr>
        <p:spPr>
          <a:xfrm>
            <a:off x="960000" y="3091200"/>
            <a:ext cx="3954000" cy="16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48" name="Google Shape;1048;p64"/>
          <p:cNvSpPr txBox="1"/>
          <p:nvPr/>
        </p:nvSpPr>
        <p:spPr>
          <a:xfrm>
            <a:off x="960000" y="4761512"/>
            <a:ext cx="4535600" cy="977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400"/>
              </a:spcBef>
              <a:spcAft>
                <a:spcPts val="0"/>
              </a:spcAft>
              <a:buNone/>
            </a:pPr>
            <a:r>
              <a:rPr lang="en" sz="1600">
                <a:solidFill>
                  <a:schemeClr val="dk1"/>
                </a:solidFill>
                <a:latin typeface="Roboto"/>
                <a:ea typeface="Roboto"/>
                <a:cs typeface="Roboto"/>
                <a:sym typeface="Roboto"/>
              </a:rPr>
              <a:t>CREDITS: This presentation template was created by </a:t>
            </a:r>
            <a:r>
              <a:rPr lang="en" sz="16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a:solidFill>
                  <a:schemeClr val="dk1"/>
                </a:solidFill>
                <a:latin typeface="Roboto"/>
                <a:ea typeface="Roboto"/>
                <a:cs typeface="Roboto"/>
                <a:sym typeface="Roboto"/>
              </a:rPr>
              <a:t>, including icons by </a:t>
            </a:r>
            <a:r>
              <a:rPr lang="en" sz="16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a:solidFill>
                  <a:schemeClr val="dk1"/>
                </a:solidFill>
                <a:latin typeface="Roboto"/>
                <a:ea typeface="Roboto"/>
                <a:cs typeface="Roboto"/>
                <a:sym typeface="Roboto"/>
              </a:rPr>
              <a:t>, and infographics &amp; images by </a:t>
            </a:r>
            <a:r>
              <a:rPr lang="en" sz="16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b="1">
              <a:solidFill>
                <a:schemeClr val="dk1"/>
              </a:solidFill>
              <a:latin typeface="Roboto"/>
              <a:ea typeface="Roboto"/>
              <a:cs typeface="Roboto"/>
              <a:sym typeface="Roboto"/>
            </a:endParaRPr>
          </a:p>
        </p:txBody>
      </p:sp>
      <p:grpSp>
        <p:nvGrpSpPr>
          <p:cNvPr id="1049" name="Google Shape;1049;p64"/>
          <p:cNvGrpSpPr/>
          <p:nvPr/>
        </p:nvGrpSpPr>
        <p:grpSpPr>
          <a:xfrm>
            <a:off x="5449661" y="722741"/>
            <a:ext cx="6407620" cy="5069747"/>
            <a:chOff x="4121688" y="477337"/>
            <a:chExt cx="4805715" cy="3802310"/>
          </a:xfrm>
        </p:grpSpPr>
        <p:grpSp>
          <p:nvGrpSpPr>
            <p:cNvPr id="1050" name="Google Shape;1050;p64"/>
            <p:cNvGrpSpPr/>
            <p:nvPr/>
          </p:nvGrpSpPr>
          <p:grpSpPr>
            <a:xfrm>
              <a:off x="4121688" y="2296637"/>
              <a:ext cx="978751" cy="226423"/>
              <a:chOff x="4114929" y="104250"/>
              <a:chExt cx="978751" cy="226423"/>
            </a:xfrm>
          </p:grpSpPr>
          <p:sp>
            <p:nvSpPr>
              <p:cNvPr id="1051" name="Google Shape;1051;p6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6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6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4" name="Google Shape;1054;p64"/>
            <p:cNvSpPr/>
            <p:nvPr/>
          </p:nvSpPr>
          <p:spPr>
            <a:xfrm>
              <a:off x="8424012" y="4217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55" name="Google Shape;1055;p64"/>
            <p:cNvGrpSpPr/>
            <p:nvPr/>
          </p:nvGrpSpPr>
          <p:grpSpPr>
            <a:xfrm>
              <a:off x="7235625" y="477337"/>
              <a:ext cx="524785" cy="125347"/>
              <a:chOff x="1675350" y="4136317"/>
              <a:chExt cx="524785" cy="125347"/>
            </a:xfrm>
          </p:grpSpPr>
          <p:sp>
            <p:nvSpPr>
              <p:cNvPr id="1056" name="Google Shape;1056;p6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6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05471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58"/>
        <p:cNvGrpSpPr/>
        <p:nvPr/>
      </p:nvGrpSpPr>
      <p:grpSpPr>
        <a:xfrm>
          <a:off x="0" y="0"/>
          <a:ext cx="0" cy="0"/>
          <a:chOff x="0" y="0"/>
          <a:chExt cx="0" cy="0"/>
        </a:xfrm>
      </p:grpSpPr>
      <p:grpSp>
        <p:nvGrpSpPr>
          <p:cNvPr id="1059" name="Google Shape;1059;p65"/>
          <p:cNvGrpSpPr/>
          <p:nvPr/>
        </p:nvGrpSpPr>
        <p:grpSpPr>
          <a:xfrm>
            <a:off x="415683" y="597338"/>
            <a:ext cx="10816303" cy="5313757"/>
            <a:chOff x="311762" y="448003"/>
            <a:chExt cx="8112227" cy="3985318"/>
          </a:xfrm>
        </p:grpSpPr>
        <p:grpSp>
          <p:nvGrpSpPr>
            <p:cNvPr id="1060" name="Google Shape;1060;p65"/>
            <p:cNvGrpSpPr/>
            <p:nvPr/>
          </p:nvGrpSpPr>
          <p:grpSpPr>
            <a:xfrm>
              <a:off x="7445238" y="4073436"/>
              <a:ext cx="978751" cy="226423"/>
              <a:chOff x="4114929" y="104250"/>
              <a:chExt cx="978751" cy="226423"/>
            </a:xfrm>
          </p:grpSpPr>
          <p:sp>
            <p:nvSpPr>
              <p:cNvPr id="1061" name="Google Shape;1061;p6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6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6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4" name="Google Shape;1064;p65"/>
            <p:cNvGrpSpPr/>
            <p:nvPr/>
          </p:nvGrpSpPr>
          <p:grpSpPr>
            <a:xfrm>
              <a:off x="7174724" y="448003"/>
              <a:ext cx="792366" cy="183988"/>
              <a:chOff x="6214836" y="4359395"/>
              <a:chExt cx="792366" cy="183988"/>
            </a:xfrm>
          </p:grpSpPr>
          <p:sp>
            <p:nvSpPr>
              <p:cNvPr id="1065" name="Google Shape;1065;p65"/>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65"/>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65"/>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8" name="Google Shape;1068;p65"/>
            <p:cNvSpPr/>
            <p:nvPr/>
          </p:nvSpPr>
          <p:spPr>
            <a:xfrm>
              <a:off x="311762" y="43706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9" name="Google Shape;1069;p65"/>
          <p:cNvSpPr txBox="1">
            <a:spLocks noGrp="1"/>
          </p:cNvSpPr>
          <p:nvPr>
            <p:ph type="title"/>
          </p:nvPr>
        </p:nvSpPr>
        <p:spPr>
          <a:xfrm>
            <a:off x="6096000" y="4490967"/>
            <a:ext cx="4719200" cy="53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0">
                <a:latin typeface="Roboto"/>
                <a:ea typeface="Roboto"/>
                <a:cs typeface="Roboto"/>
                <a:sym typeface="Roboto"/>
              </a:defRPr>
            </a:lvl1pPr>
            <a:lvl2pPr lvl="1" rtl="0">
              <a:spcBef>
                <a:spcPts val="0"/>
              </a:spcBef>
              <a:spcAft>
                <a:spcPts val="0"/>
              </a:spcAft>
              <a:buNone/>
              <a:defRPr sz="2400" b="0">
                <a:latin typeface="Roboto"/>
                <a:ea typeface="Roboto"/>
                <a:cs typeface="Roboto"/>
                <a:sym typeface="Roboto"/>
              </a:defRPr>
            </a:lvl2pPr>
            <a:lvl3pPr lvl="2" rtl="0">
              <a:spcBef>
                <a:spcPts val="0"/>
              </a:spcBef>
              <a:spcAft>
                <a:spcPts val="0"/>
              </a:spcAft>
              <a:buNone/>
              <a:defRPr sz="2400" b="0">
                <a:latin typeface="Roboto"/>
                <a:ea typeface="Roboto"/>
                <a:cs typeface="Roboto"/>
                <a:sym typeface="Roboto"/>
              </a:defRPr>
            </a:lvl3pPr>
            <a:lvl4pPr lvl="3" rtl="0">
              <a:spcBef>
                <a:spcPts val="0"/>
              </a:spcBef>
              <a:spcAft>
                <a:spcPts val="0"/>
              </a:spcAft>
              <a:buNone/>
              <a:defRPr sz="2400" b="0">
                <a:latin typeface="Roboto"/>
                <a:ea typeface="Roboto"/>
                <a:cs typeface="Roboto"/>
                <a:sym typeface="Roboto"/>
              </a:defRPr>
            </a:lvl4pPr>
            <a:lvl5pPr lvl="4" rtl="0">
              <a:spcBef>
                <a:spcPts val="0"/>
              </a:spcBef>
              <a:spcAft>
                <a:spcPts val="0"/>
              </a:spcAft>
              <a:buNone/>
              <a:defRPr sz="2400" b="0">
                <a:latin typeface="Roboto"/>
                <a:ea typeface="Roboto"/>
                <a:cs typeface="Roboto"/>
                <a:sym typeface="Roboto"/>
              </a:defRPr>
            </a:lvl5pPr>
            <a:lvl6pPr lvl="5" rtl="0">
              <a:spcBef>
                <a:spcPts val="0"/>
              </a:spcBef>
              <a:spcAft>
                <a:spcPts val="0"/>
              </a:spcAft>
              <a:buNone/>
              <a:defRPr sz="2400" b="0">
                <a:latin typeface="Roboto"/>
                <a:ea typeface="Roboto"/>
                <a:cs typeface="Roboto"/>
                <a:sym typeface="Roboto"/>
              </a:defRPr>
            </a:lvl6pPr>
            <a:lvl7pPr lvl="6" rtl="0">
              <a:spcBef>
                <a:spcPts val="0"/>
              </a:spcBef>
              <a:spcAft>
                <a:spcPts val="0"/>
              </a:spcAft>
              <a:buNone/>
              <a:defRPr sz="2400" b="0">
                <a:latin typeface="Roboto"/>
                <a:ea typeface="Roboto"/>
                <a:cs typeface="Roboto"/>
                <a:sym typeface="Roboto"/>
              </a:defRPr>
            </a:lvl7pPr>
            <a:lvl8pPr lvl="7" rtl="0">
              <a:spcBef>
                <a:spcPts val="0"/>
              </a:spcBef>
              <a:spcAft>
                <a:spcPts val="0"/>
              </a:spcAft>
              <a:buNone/>
              <a:defRPr sz="2400" b="0">
                <a:latin typeface="Roboto"/>
                <a:ea typeface="Roboto"/>
                <a:cs typeface="Roboto"/>
                <a:sym typeface="Roboto"/>
              </a:defRPr>
            </a:lvl8pPr>
            <a:lvl9pPr lvl="8" rtl="0">
              <a:spcBef>
                <a:spcPts val="0"/>
              </a:spcBef>
              <a:spcAft>
                <a:spcPts val="0"/>
              </a:spcAft>
              <a:buNone/>
              <a:defRPr sz="2400" b="0">
                <a:latin typeface="Roboto"/>
                <a:ea typeface="Roboto"/>
                <a:cs typeface="Roboto"/>
                <a:sym typeface="Roboto"/>
              </a:defRPr>
            </a:lvl9pPr>
          </a:lstStyle>
          <a:p>
            <a:endParaRPr/>
          </a:p>
        </p:txBody>
      </p:sp>
      <p:sp>
        <p:nvSpPr>
          <p:cNvPr id="1070" name="Google Shape;1070;p65"/>
          <p:cNvSpPr txBox="1">
            <a:spLocks noGrp="1"/>
          </p:cNvSpPr>
          <p:nvPr>
            <p:ph type="subTitle" idx="1"/>
          </p:nvPr>
        </p:nvSpPr>
        <p:spPr>
          <a:xfrm>
            <a:off x="6096000" y="1755200"/>
            <a:ext cx="4719200" cy="2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latin typeface="Oswald"/>
                <a:ea typeface="Oswald"/>
                <a:cs typeface="Oswald"/>
                <a:sym typeface="Oswald"/>
              </a:defRPr>
            </a:lvl1pPr>
            <a:lvl2pPr lvl="1" rtl="0">
              <a:spcBef>
                <a:spcPts val="2133"/>
              </a:spcBef>
              <a:spcAft>
                <a:spcPts val="0"/>
              </a:spcAft>
              <a:buNone/>
              <a:defRPr b="1">
                <a:latin typeface="Oswald"/>
                <a:ea typeface="Oswald"/>
                <a:cs typeface="Oswald"/>
                <a:sym typeface="Oswald"/>
              </a:defRPr>
            </a:lvl2pPr>
            <a:lvl3pPr lvl="2" rtl="0">
              <a:spcBef>
                <a:spcPts val="2133"/>
              </a:spcBef>
              <a:spcAft>
                <a:spcPts val="0"/>
              </a:spcAft>
              <a:buNone/>
              <a:defRPr b="1">
                <a:latin typeface="Oswald"/>
                <a:ea typeface="Oswald"/>
                <a:cs typeface="Oswald"/>
                <a:sym typeface="Oswald"/>
              </a:defRPr>
            </a:lvl3pPr>
            <a:lvl4pPr lvl="3" rtl="0">
              <a:spcBef>
                <a:spcPts val="2133"/>
              </a:spcBef>
              <a:spcAft>
                <a:spcPts val="0"/>
              </a:spcAft>
              <a:buNone/>
              <a:defRPr b="1">
                <a:latin typeface="Oswald"/>
                <a:ea typeface="Oswald"/>
                <a:cs typeface="Oswald"/>
                <a:sym typeface="Oswald"/>
              </a:defRPr>
            </a:lvl4pPr>
            <a:lvl5pPr lvl="4" rtl="0">
              <a:spcBef>
                <a:spcPts val="2133"/>
              </a:spcBef>
              <a:spcAft>
                <a:spcPts val="0"/>
              </a:spcAft>
              <a:buNone/>
              <a:defRPr b="1">
                <a:latin typeface="Oswald"/>
                <a:ea typeface="Oswald"/>
                <a:cs typeface="Oswald"/>
                <a:sym typeface="Oswald"/>
              </a:defRPr>
            </a:lvl5pPr>
            <a:lvl6pPr lvl="5" rtl="0">
              <a:spcBef>
                <a:spcPts val="2133"/>
              </a:spcBef>
              <a:spcAft>
                <a:spcPts val="0"/>
              </a:spcAft>
              <a:buNone/>
              <a:defRPr b="1">
                <a:latin typeface="Oswald"/>
                <a:ea typeface="Oswald"/>
                <a:cs typeface="Oswald"/>
                <a:sym typeface="Oswald"/>
              </a:defRPr>
            </a:lvl6pPr>
            <a:lvl7pPr lvl="6" rtl="0">
              <a:spcBef>
                <a:spcPts val="2133"/>
              </a:spcBef>
              <a:spcAft>
                <a:spcPts val="0"/>
              </a:spcAft>
              <a:buNone/>
              <a:defRPr b="1">
                <a:latin typeface="Oswald"/>
                <a:ea typeface="Oswald"/>
                <a:cs typeface="Oswald"/>
                <a:sym typeface="Oswald"/>
              </a:defRPr>
            </a:lvl7pPr>
            <a:lvl8pPr lvl="7" rtl="0">
              <a:spcBef>
                <a:spcPts val="2133"/>
              </a:spcBef>
              <a:spcAft>
                <a:spcPts val="0"/>
              </a:spcAft>
              <a:buNone/>
              <a:defRPr b="1">
                <a:latin typeface="Oswald"/>
                <a:ea typeface="Oswald"/>
                <a:cs typeface="Oswald"/>
                <a:sym typeface="Oswald"/>
              </a:defRPr>
            </a:lvl8pPr>
            <a:lvl9pPr lvl="8" rtl="0">
              <a:spcBef>
                <a:spcPts val="2133"/>
              </a:spcBef>
              <a:spcAft>
                <a:spcPts val="2133"/>
              </a:spcAft>
              <a:buNone/>
              <a:defRPr b="1">
                <a:latin typeface="Oswald"/>
                <a:ea typeface="Oswald"/>
                <a:cs typeface="Oswald"/>
                <a:sym typeface="Oswald"/>
              </a:defRPr>
            </a:lvl9pPr>
          </a:lstStyle>
          <a:p>
            <a:endParaRPr/>
          </a:p>
        </p:txBody>
      </p:sp>
      <p:sp>
        <p:nvSpPr>
          <p:cNvPr id="1071" name="Google Shape;1071;p65"/>
          <p:cNvSpPr/>
          <p:nvPr/>
        </p:nvSpPr>
        <p:spPr>
          <a:xfrm>
            <a:off x="-5786231" y="-2063940"/>
            <a:ext cx="12743481" cy="10985880"/>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46789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72"/>
        <p:cNvGrpSpPr/>
        <p:nvPr/>
      </p:nvGrpSpPr>
      <p:grpSpPr>
        <a:xfrm>
          <a:off x="0" y="0"/>
          <a:ext cx="0" cy="0"/>
          <a:chOff x="0" y="0"/>
          <a:chExt cx="0" cy="0"/>
        </a:xfrm>
      </p:grpSpPr>
      <p:sp>
        <p:nvSpPr>
          <p:cNvPr id="1073" name="Google Shape;1073;p66"/>
          <p:cNvSpPr txBox="1">
            <a:spLocks noGrp="1"/>
          </p:cNvSpPr>
          <p:nvPr>
            <p:ph type="title" hasCustomPrompt="1"/>
          </p:nvPr>
        </p:nvSpPr>
        <p:spPr>
          <a:xfrm>
            <a:off x="2943916" y="2523000"/>
            <a:ext cx="1181200" cy="86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74" name="Google Shape;1074;p66"/>
          <p:cNvSpPr txBox="1">
            <a:spLocks noGrp="1"/>
          </p:cNvSpPr>
          <p:nvPr>
            <p:ph type="subTitle" idx="1"/>
          </p:nvPr>
        </p:nvSpPr>
        <p:spPr>
          <a:xfrm>
            <a:off x="1858516" y="3842300"/>
            <a:ext cx="3352000" cy="46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667" b="1">
                <a:latin typeface="Oswald"/>
                <a:ea typeface="Oswald"/>
                <a:cs typeface="Oswald"/>
                <a:sym typeface="Oswald"/>
              </a:defRPr>
            </a:lvl1pPr>
            <a:lvl2pPr lvl="1" algn="ctr" rtl="0">
              <a:spcBef>
                <a:spcPts val="0"/>
              </a:spcBef>
              <a:spcAft>
                <a:spcPts val="0"/>
              </a:spcAft>
              <a:buNone/>
              <a:defRPr sz="2667" b="1">
                <a:latin typeface="Oswald"/>
                <a:ea typeface="Oswald"/>
                <a:cs typeface="Oswald"/>
                <a:sym typeface="Oswald"/>
              </a:defRPr>
            </a:lvl2pPr>
            <a:lvl3pPr lvl="2" algn="ctr" rtl="0">
              <a:spcBef>
                <a:spcPts val="0"/>
              </a:spcBef>
              <a:spcAft>
                <a:spcPts val="0"/>
              </a:spcAft>
              <a:buNone/>
              <a:defRPr sz="2667" b="1">
                <a:latin typeface="Oswald"/>
                <a:ea typeface="Oswald"/>
                <a:cs typeface="Oswald"/>
                <a:sym typeface="Oswald"/>
              </a:defRPr>
            </a:lvl3pPr>
            <a:lvl4pPr lvl="3" algn="ctr" rtl="0">
              <a:spcBef>
                <a:spcPts val="0"/>
              </a:spcBef>
              <a:spcAft>
                <a:spcPts val="0"/>
              </a:spcAft>
              <a:buNone/>
              <a:defRPr sz="2667" b="1">
                <a:latin typeface="Oswald"/>
                <a:ea typeface="Oswald"/>
                <a:cs typeface="Oswald"/>
                <a:sym typeface="Oswald"/>
              </a:defRPr>
            </a:lvl4pPr>
            <a:lvl5pPr lvl="4" algn="ctr" rtl="0">
              <a:spcBef>
                <a:spcPts val="0"/>
              </a:spcBef>
              <a:spcAft>
                <a:spcPts val="0"/>
              </a:spcAft>
              <a:buNone/>
              <a:defRPr sz="2667" b="1">
                <a:latin typeface="Oswald"/>
                <a:ea typeface="Oswald"/>
                <a:cs typeface="Oswald"/>
                <a:sym typeface="Oswald"/>
              </a:defRPr>
            </a:lvl5pPr>
            <a:lvl6pPr lvl="5" algn="ctr" rtl="0">
              <a:spcBef>
                <a:spcPts val="0"/>
              </a:spcBef>
              <a:spcAft>
                <a:spcPts val="0"/>
              </a:spcAft>
              <a:buNone/>
              <a:defRPr sz="2667" b="1">
                <a:latin typeface="Oswald"/>
                <a:ea typeface="Oswald"/>
                <a:cs typeface="Oswald"/>
                <a:sym typeface="Oswald"/>
              </a:defRPr>
            </a:lvl6pPr>
            <a:lvl7pPr lvl="6" algn="ctr" rtl="0">
              <a:spcBef>
                <a:spcPts val="0"/>
              </a:spcBef>
              <a:spcAft>
                <a:spcPts val="0"/>
              </a:spcAft>
              <a:buNone/>
              <a:defRPr sz="2667" b="1">
                <a:latin typeface="Oswald"/>
                <a:ea typeface="Oswald"/>
                <a:cs typeface="Oswald"/>
                <a:sym typeface="Oswald"/>
              </a:defRPr>
            </a:lvl7pPr>
            <a:lvl8pPr lvl="7" algn="ctr" rtl="0">
              <a:spcBef>
                <a:spcPts val="0"/>
              </a:spcBef>
              <a:spcAft>
                <a:spcPts val="0"/>
              </a:spcAft>
              <a:buNone/>
              <a:defRPr sz="2667" b="1">
                <a:latin typeface="Oswald"/>
                <a:ea typeface="Oswald"/>
                <a:cs typeface="Oswald"/>
                <a:sym typeface="Oswald"/>
              </a:defRPr>
            </a:lvl8pPr>
            <a:lvl9pPr lvl="8" algn="ctr" rtl="0">
              <a:spcBef>
                <a:spcPts val="0"/>
              </a:spcBef>
              <a:spcAft>
                <a:spcPts val="0"/>
              </a:spcAft>
              <a:buNone/>
              <a:defRPr sz="2667" b="1">
                <a:latin typeface="Oswald"/>
                <a:ea typeface="Oswald"/>
                <a:cs typeface="Oswald"/>
                <a:sym typeface="Oswald"/>
              </a:defRPr>
            </a:lvl9pPr>
          </a:lstStyle>
          <a:p>
            <a:endParaRPr/>
          </a:p>
        </p:txBody>
      </p:sp>
      <p:sp>
        <p:nvSpPr>
          <p:cNvPr id="1075" name="Google Shape;1075;p66"/>
          <p:cNvSpPr txBox="1">
            <a:spLocks noGrp="1"/>
          </p:cNvSpPr>
          <p:nvPr>
            <p:ph type="subTitle" idx="2"/>
          </p:nvPr>
        </p:nvSpPr>
        <p:spPr>
          <a:xfrm>
            <a:off x="1858516" y="4236800"/>
            <a:ext cx="3352000" cy="1890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076" name="Google Shape;1076;p66"/>
          <p:cNvSpPr txBox="1">
            <a:spLocks noGrp="1"/>
          </p:cNvSpPr>
          <p:nvPr>
            <p:ph type="title" idx="3"/>
          </p:nvPr>
        </p:nvSpPr>
        <p:spPr>
          <a:xfrm>
            <a:off x="960000" y="516800"/>
            <a:ext cx="10272000" cy="81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077" name="Google Shape;1077;p66"/>
          <p:cNvSpPr txBox="1">
            <a:spLocks noGrp="1"/>
          </p:cNvSpPr>
          <p:nvPr>
            <p:ph type="title" idx="4" hasCustomPrompt="1"/>
          </p:nvPr>
        </p:nvSpPr>
        <p:spPr>
          <a:xfrm>
            <a:off x="8073416" y="2523000"/>
            <a:ext cx="1181200" cy="86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78" name="Google Shape;1078;p66"/>
          <p:cNvSpPr txBox="1">
            <a:spLocks noGrp="1"/>
          </p:cNvSpPr>
          <p:nvPr>
            <p:ph type="subTitle" idx="5"/>
          </p:nvPr>
        </p:nvSpPr>
        <p:spPr>
          <a:xfrm>
            <a:off x="6988016" y="3842300"/>
            <a:ext cx="3352000" cy="46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667" b="1">
                <a:latin typeface="Oswald"/>
                <a:ea typeface="Oswald"/>
                <a:cs typeface="Oswald"/>
                <a:sym typeface="Oswald"/>
              </a:defRPr>
            </a:lvl1pPr>
            <a:lvl2pPr lvl="1" algn="ctr" rtl="0">
              <a:spcBef>
                <a:spcPts val="0"/>
              </a:spcBef>
              <a:spcAft>
                <a:spcPts val="0"/>
              </a:spcAft>
              <a:buNone/>
              <a:defRPr sz="2667" b="1">
                <a:latin typeface="Oswald"/>
                <a:ea typeface="Oswald"/>
                <a:cs typeface="Oswald"/>
                <a:sym typeface="Oswald"/>
              </a:defRPr>
            </a:lvl2pPr>
            <a:lvl3pPr lvl="2" algn="ctr" rtl="0">
              <a:spcBef>
                <a:spcPts val="0"/>
              </a:spcBef>
              <a:spcAft>
                <a:spcPts val="0"/>
              </a:spcAft>
              <a:buNone/>
              <a:defRPr sz="2667" b="1">
                <a:latin typeface="Oswald"/>
                <a:ea typeface="Oswald"/>
                <a:cs typeface="Oswald"/>
                <a:sym typeface="Oswald"/>
              </a:defRPr>
            </a:lvl3pPr>
            <a:lvl4pPr lvl="3" algn="ctr" rtl="0">
              <a:spcBef>
                <a:spcPts val="0"/>
              </a:spcBef>
              <a:spcAft>
                <a:spcPts val="0"/>
              </a:spcAft>
              <a:buNone/>
              <a:defRPr sz="2667" b="1">
                <a:latin typeface="Oswald"/>
                <a:ea typeface="Oswald"/>
                <a:cs typeface="Oswald"/>
                <a:sym typeface="Oswald"/>
              </a:defRPr>
            </a:lvl4pPr>
            <a:lvl5pPr lvl="4" algn="ctr" rtl="0">
              <a:spcBef>
                <a:spcPts val="0"/>
              </a:spcBef>
              <a:spcAft>
                <a:spcPts val="0"/>
              </a:spcAft>
              <a:buNone/>
              <a:defRPr sz="2667" b="1">
                <a:latin typeface="Oswald"/>
                <a:ea typeface="Oswald"/>
                <a:cs typeface="Oswald"/>
                <a:sym typeface="Oswald"/>
              </a:defRPr>
            </a:lvl5pPr>
            <a:lvl6pPr lvl="5" algn="ctr" rtl="0">
              <a:spcBef>
                <a:spcPts val="0"/>
              </a:spcBef>
              <a:spcAft>
                <a:spcPts val="0"/>
              </a:spcAft>
              <a:buNone/>
              <a:defRPr sz="2667" b="1">
                <a:latin typeface="Oswald"/>
                <a:ea typeface="Oswald"/>
                <a:cs typeface="Oswald"/>
                <a:sym typeface="Oswald"/>
              </a:defRPr>
            </a:lvl6pPr>
            <a:lvl7pPr lvl="6" algn="ctr" rtl="0">
              <a:spcBef>
                <a:spcPts val="0"/>
              </a:spcBef>
              <a:spcAft>
                <a:spcPts val="0"/>
              </a:spcAft>
              <a:buNone/>
              <a:defRPr sz="2667" b="1">
                <a:latin typeface="Oswald"/>
                <a:ea typeface="Oswald"/>
                <a:cs typeface="Oswald"/>
                <a:sym typeface="Oswald"/>
              </a:defRPr>
            </a:lvl7pPr>
            <a:lvl8pPr lvl="7" algn="ctr" rtl="0">
              <a:spcBef>
                <a:spcPts val="0"/>
              </a:spcBef>
              <a:spcAft>
                <a:spcPts val="0"/>
              </a:spcAft>
              <a:buNone/>
              <a:defRPr sz="2667" b="1">
                <a:latin typeface="Oswald"/>
                <a:ea typeface="Oswald"/>
                <a:cs typeface="Oswald"/>
                <a:sym typeface="Oswald"/>
              </a:defRPr>
            </a:lvl8pPr>
            <a:lvl9pPr lvl="8" algn="ctr" rtl="0">
              <a:spcBef>
                <a:spcPts val="0"/>
              </a:spcBef>
              <a:spcAft>
                <a:spcPts val="0"/>
              </a:spcAft>
              <a:buNone/>
              <a:defRPr sz="2667" b="1">
                <a:latin typeface="Oswald"/>
                <a:ea typeface="Oswald"/>
                <a:cs typeface="Oswald"/>
                <a:sym typeface="Oswald"/>
              </a:defRPr>
            </a:lvl9pPr>
          </a:lstStyle>
          <a:p>
            <a:endParaRPr/>
          </a:p>
        </p:txBody>
      </p:sp>
      <p:sp>
        <p:nvSpPr>
          <p:cNvPr id="1079" name="Google Shape;1079;p66"/>
          <p:cNvSpPr txBox="1">
            <a:spLocks noGrp="1"/>
          </p:cNvSpPr>
          <p:nvPr>
            <p:ph type="subTitle" idx="6"/>
          </p:nvPr>
        </p:nvSpPr>
        <p:spPr>
          <a:xfrm>
            <a:off x="6988016" y="4236800"/>
            <a:ext cx="3352000" cy="1890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grpSp>
        <p:nvGrpSpPr>
          <p:cNvPr id="1080" name="Google Shape;1080;p66"/>
          <p:cNvGrpSpPr/>
          <p:nvPr/>
        </p:nvGrpSpPr>
        <p:grpSpPr>
          <a:xfrm>
            <a:off x="333474" y="455878"/>
            <a:ext cx="11525053" cy="5946245"/>
            <a:chOff x="269574" y="207337"/>
            <a:chExt cx="8643790" cy="4459684"/>
          </a:xfrm>
        </p:grpSpPr>
        <p:grpSp>
          <p:nvGrpSpPr>
            <p:cNvPr id="1081" name="Google Shape;1081;p66"/>
            <p:cNvGrpSpPr/>
            <p:nvPr/>
          </p:nvGrpSpPr>
          <p:grpSpPr>
            <a:xfrm>
              <a:off x="7934613" y="1344048"/>
              <a:ext cx="978751" cy="226423"/>
              <a:chOff x="4114929" y="104250"/>
              <a:chExt cx="978751" cy="226423"/>
            </a:xfrm>
          </p:grpSpPr>
          <p:sp>
            <p:nvSpPr>
              <p:cNvPr id="1082" name="Google Shape;1082;p6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6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6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5" name="Google Shape;1085;p66"/>
            <p:cNvGrpSpPr/>
            <p:nvPr/>
          </p:nvGrpSpPr>
          <p:grpSpPr>
            <a:xfrm>
              <a:off x="269574" y="3794653"/>
              <a:ext cx="792366" cy="183988"/>
              <a:chOff x="6214836" y="4359395"/>
              <a:chExt cx="792366" cy="183988"/>
            </a:xfrm>
          </p:grpSpPr>
          <p:sp>
            <p:nvSpPr>
              <p:cNvPr id="1086" name="Google Shape;1086;p66"/>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66"/>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66"/>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9" name="Google Shape;1089;p66"/>
            <p:cNvGrpSpPr/>
            <p:nvPr/>
          </p:nvGrpSpPr>
          <p:grpSpPr>
            <a:xfrm>
              <a:off x="8109045" y="4541793"/>
              <a:ext cx="629895" cy="125228"/>
              <a:chOff x="2358395" y="153510"/>
              <a:chExt cx="629895" cy="125228"/>
            </a:xfrm>
          </p:grpSpPr>
          <p:sp>
            <p:nvSpPr>
              <p:cNvPr id="1090" name="Google Shape;1090;p66"/>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66"/>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2" name="Google Shape;1092;p66"/>
            <p:cNvSpPr/>
            <p:nvPr/>
          </p:nvSpPr>
          <p:spPr>
            <a:xfrm>
              <a:off x="890487" y="21282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3" name="Google Shape;1093;p66"/>
            <p:cNvGrpSpPr/>
            <p:nvPr/>
          </p:nvGrpSpPr>
          <p:grpSpPr>
            <a:xfrm>
              <a:off x="7562250" y="207337"/>
              <a:ext cx="524785" cy="125347"/>
              <a:chOff x="1675350" y="4136317"/>
              <a:chExt cx="524785" cy="125347"/>
            </a:xfrm>
          </p:grpSpPr>
          <p:sp>
            <p:nvSpPr>
              <p:cNvPr id="1094" name="Google Shape;1094;p6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6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441358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096"/>
        <p:cNvGrpSpPr/>
        <p:nvPr/>
      </p:nvGrpSpPr>
      <p:grpSpPr>
        <a:xfrm>
          <a:off x="0" y="0"/>
          <a:ext cx="0" cy="0"/>
          <a:chOff x="0" y="0"/>
          <a:chExt cx="0" cy="0"/>
        </a:xfrm>
      </p:grpSpPr>
      <p:sp>
        <p:nvSpPr>
          <p:cNvPr id="1097" name="Google Shape;1097;p67"/>
          <p:cNvSpPr txBox="1">
            <a:spLocks noGrp="1"/>
          </p:cNvSpPr>
          <p:nvPr>
            <p:ph type="subTitle" idx="1"/>
          </p:nvPr>
        </p:nvSpPr>
        <p:spPr>
          <a:xfrm>
            <a:off x="10274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098" name="Google Shape;1098;p67"/>
          <p:cNvSpPr txBox="1">
            <a:spLocks noGrp="1"/>
          </p:cNvSpPr>
          <p:nvPr>
            <p:ph type="subTitle" idx="2"/>
          </p:nvPr>
        </p:nvSpPr>
        <p:spPr>
          <a:xfrm>
            <a:off x="10274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99" name="Google Shape;1099;p67"/>
          <p:cNvSpPr txBox="1">
            <a:spLocks noGrp="1"/>
          </p:cNvSpPr>
          <p:nvPr>
            <p:ph type="subTitle" idx="3"/>
          </p:nvPr>
        </p:nvSpPr>
        <p:spPr>
          <a:xfrm>
            <a:off x="46418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100" name="Google Shape;1100;p67"/>
          <p:cNvSpPr txBox="1">
            <a:spLocks noGrp="1"/>
          </p:cNvSpPr>
          <p:nvPr>
            <p:ph type="subTitle" idx="4"/>
          </p:nvPr>
        </p:nvSpPr>
        <p:spPr>
          <a:xfrm>
            <a:off x="46418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01" name="Google Shape;1101;p67"/>
          <p:cNvSpPr txBox="1">
            <a:spLocks noGrp="1"/>
          </p:cNvSpPr>
          <p:nvPr>
            <p:ph type="subTitle" idx="5"/>
          </p:nvPr>
        </p:nvSpPr>
        <p:spPr>
          <a:xfrm>
            <a:off x="82562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102" name="Google Shape;1102;p67"/>
          <p:cNvSpPr txBox="1">
            <a:spLocks noGrp="1"/>
          </p:cNvSpPr>
          <p:nvPr>
            <p:ph type="subTitle" idx="6"/>
          </p:nvPr>
        </p:nvSpPr>
        <p:spPr>
          <a:xfrm>
            <a:off x="82562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03" name="Google Shape;1103;p67"/>
          <p:cNvSpPr txBox="1">
            <a:spLocks noGrp="1"/>
          </p:cNvSpPr>
          <p:nvPr>
            <p:ph type="subTitle" idx="7"/>
          </p:nvPr>
        </p:nvSpPr>
        <p:spPr>
          <a:xfrm>
            <a:off x="28346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104" name="Google Shape;1104;p67"/>
          <p:cNvSpPr txBox="1">
            <a:spLocks noGrp="1"/>
          </p:cNvSpPr>
          <p:nvPr>
            <p:ph type="subTitle" idx="8"/>
          </p:nvPr>
        </p:nvSpPr>
        <p:spPr>
          <a:xfrm>
            <a:off x="28346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05" name="Google Shape;1105;p67"/>
          <p:cNvSpPr txBox="1">
            <a:spLocks noGrp="1"/>
          </p:cNvSpPr>
          <p:nvPr>
            <p:ph type="subTitle" idx="9"/>
          </p:nvPr>
        </p:nvSpPr>
        <p:spPr>
          <a:xfrm>
            <a:off x="64490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106" name="Google Shape;1106;p67"/>
          <p:cNvSpPr txBox="1">
            <a:spLocks noGrp="1"/>
          </p:cNvSpPr>
          <p:nvPr>
            <p:ph type="subTitle" idx="13"/>
          </p:nvPr>
        </p:nvSpPr>
        <p:spPr>
          <a:xfrm>
            <a:off x="64490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07" name="Google Shape;1107;p67"/>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108" name="Google Shape;1108;p67"/>
          <p:cNvGrpSpPr/>
          <p:nvPr/>
        </p:nvGrpSpPr>
        <p:grpSpPr>
          <a:xfrm>
            <a:off x="-349794" y="1859442"/>
            <a:ext cx="11917388" cy="4363245"/>
            <a:chOff x="-262346" y="1394581"/>
            <a:chExt cx="8938041" cy="3272434"/>
          </a:xfrm>
        </p:grpSpPr>
        <p:grpSp>
          <p:nvGrpSpPr>
            <p:cNvPr id="1109" name="Google Shape;1109;p67"/>
            <p:cNvGrpSpPr/>
            <p:nvPr/>
          </p:nvGrpSpPr>
          <p:grpSpPr>
            <a:xfrm flipH="1">
              <a:off x="534093" y="1947092"/>
              <a:ext cx="978751" cy="226423"/>
              <a:chOff x="4114929" y="104250"/>
              <a:chExt cx="978751" cy="226423"/>
            </a:xfrm>
          </p:grpSpPr>
          <p:sp>
            <p:nvSpPr>
              <p:cNvPr id="1110" name="Google Shape;1110;p6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6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6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3" name="Google Shape;1113;p67"/>
            <p:cNvGrpSpPr/>
            <p:nvPr/>
          </p:nvGrpSpPr>
          <p:grpSpPr>
            <a:xfrm flipH="1">
              <a:off x="7018054" y="4541787"/>
              <a:ext cx="629895" cy="125228"/>
              <a:chOff x="7247384" y="153510"/>
              <a:chExt cx="629895" cy="125228"/>
            </a:xfrm>
          </p:grpSpPr>
          <p:sp>
            <p:nvSpPr>
              <p:cNvPr id="1114" name="Google Shape;1114;p67"/>
              <p:cNvSpPr/>
              <p:nvPr/>
            </p:nvSpPr>
            <p:spPr>
              <a:xfrm>
                <a:off x="7373887"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67"/>
              <p:cNvSpPr/>
              <p:nvPr/>
            </p:nvSpPr>
            <p:spPr>
              <a:xfrm>
                <a:off x="7247384"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6" name="Google Shape;1116;p67"/>
            <p:cNvSpPr/>
            <p:nvPr/>
          </p:nvSpPr>
          <p:spPr>
            <a:xfrm flipH="1">
              <a:off x="8172304" y="254043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7" name="Google Shape;1117;p67"/>
            <p:cNvGrpSpPr/>
            <p:nvPr/>
          </p:nvGrpSpPr>
          <p:grpSpPr>
            <a:xfrm flipH="1">
              <a:off x="7269972" y="1394581"/>
              <a:ext cx="524785" cy="125347"/>
              <a:chOff x="1675350" y="4136317"/>
              <a:chExt cx="524785" cy="125347"/>
            </a:xfrm>
          </p:grpSpPr>
          <p:sp>
            <p:nvSpPr>
              <p:cNvPr id="1118" name="Google Shape;1118;p6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6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67"/>
            <p:cNvSpPr/>
            <p:nvPr/>
          </p:nvSpPr>
          <p:spPr>
            <a:xfrm flipH="1">
              <a:off x="-262346" y="366870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06839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21"/>
        <p:cNvGrpSpPr/>
        <p:nvPr/>
      </p:nvGrpSpPr>
      <p:grpSpPr>
        <a:xfrm>
          <a:off x="0" y="0"/>
          <a:ext cx="0" cy="0"/>
          <a:chOff x="0" y="0"/>
          <a:chExt cx="0" cy="0"/>
        </a:xfrm>
      </p:grpSpPr>
      <p:sp>
        <p:nvSpPr>
          <p:cNvPr id="1122" name="Google Shape;1122;p68"/>
          <p:cNvSpPr txBox="1">
            <a:spLocks noGrp="1"/>
          </p:cNvSpPr>
          <p:nvPr>
            <p:ph type="title"/>
          </p:nvPr>
        </p:nvSpPr>
        <p:spPr>
          <a:xfrm>
            <a:off x="960000" y="516800"/>
            <a:ext cx="7704000" cy="816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A284C"/>
              </a:buClr>
              <a:buSzPts val="3600"/>
              <a:buNone/>
              <a:defRPr>
                <a:solidFill>
                  <a:srgbClr val="2A284C"/>
                </a:solidFill>
              </a:defRPr>
            </a:lvl1pPr>
            <a:lvl2pPr lvl="1"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2pPr>
            <a:lvl3pPr lvl="2"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3pPr>
            <a:lvl4pPr lvl="3"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4pPr>
            <a:lvl5pPr lvl="4"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5pPr>
            <a:lvl6pPr lvl="5"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6pPr>
            <a:lvl7pPr lvl="6"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7pPr>
            <a:lvl8pPr lvl="7"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8pPr>
            <a:lvl9pPr lvl="8"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9pPr>
          </a:lstStyle>
          <a:p>
            <a:endParaRPr/>
          </a:p>
        </p:txBody>
      </p:sp>
      <p:sp>
        <p:nvSpPr>
          <p:cNvPr id="1123" name="Google Shape;1123;p68"/>
          <p:cNvSpPr txBox="1">
            <a:spLocks noGrp="1"/>
          </p:cNvSpPr>
          <p:nvPr>
            <p:ph type="body" idx="1"/>
          </p:nvPr>
        </p:nvSpPr>
        <p:spPr>
          <a:xfrm>
            <a:off x="960000" y="1508867"/>
            <a:ext cx="7704000" cy="48464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sz="2133"/>
            </a:lvl1pPr>
            <a:lvl2pPr marL="1219170" lvl="1" indent="-440256" rtl="0">
              <a:lnSpc>
                <a:spcPct val="100000"/>
              </a:lnSpc>
              <a:spcBef>
                <a:spcPts val="2133"/>
              </a:spcBef>
              <a:spcAft>
                <a:spcPts val="0"/>
              </a:spcAft>
              <a:buSzPts val="1600"/>
              <a:buChar char="○"/>
              <a:defRPr sz="2133"/>
            </a:lvl2pPr>
            <a:lvl3pPr marL="1828754" lvl="2" indent="-440256" rtl="0">
              <a:lnSpc>
                <a:spcPct val="100000"/>
              </a:lnSpc>
              <a:spcBef>
                <a:spcPts val="2133"/>
              </a:spcBef>
              <a:spcAft>
                <a:spcPts val="0"/>
              </a:spcAft>
              <a:buSzPts val="1600"/>
              <a:buChar char="■"/>
              <a:defRPr sz="2133"/>
            </a:lvl3pPr>
            <a:lvl4pPr marL="2438339" lvl="3" indent="-440256" rtl="0">
              <a:lnSpc>
                <a:spcPct val="100000"/>
              </a:lnSpc>
              <a:spcBef>
                <a:spcPts val="2133"/>
              </a:spcBef>
              <a:spcAft>
                <a:spcPts val="0"/>
              </a:spcAft>
              <a:buSzPts val="1600"/>
              <a:buChar char="●"/>
              <a:defRPr sz="2133"/>
            </a:lvl4pPr>
            <a:lvl5pPr marL="3047924" lvl="4" indent="-440256" rtl="0">
              <a:lnSpc>
                <a:spcPct val="100000"/>
              </a:lnSpc>
              <a:spcBef>
                <a:spcPts val="2133"/>
              </a:spcBef>
              <a:spcAft>
                <a:spcPts val="0"/>
              </a:spcAft>
              <a:buSzPts val="1600"/>
              <a:buChar char="○"/>
              <a:defRPr sz="2133"/>
            </a:lvl5pPr>
            <a:lvl6pPr marL="3657509" lvl="5" indent="-440256" rtl="0">
              <a:lnSpc>
                <a:spcPct val="100000"/>
              </a:lnSpc>
              <a:spcBef>
                <a:spcPts val="2133"/>
              </a:spcBef>
              <a:spcAft>
                <a:spcPts val="0"/>
              </a:spcAft>
              <a:buSzPts val="1600"/>
              <a:buChar char="■"/>
              <a:defRPr sz="2133"/>
            </a:lvl6pPr>
            <a:lvl7pPr marL="4267093" lvl="6" indent="-440256" rtl="0">
              <a:lnSpc>
                <a:spcPct val="100000"/>
              </a:lnSpc>
              <a:spcBef>
                <a:spcPts val="2133"/>
              </a:spcBef>
              <a:spcAft>
                <a:spcPts val="0"/>
              </a:spcAft>
              <a:buSzPts val="1600"/>
              <a:buChar char="●"/>
              <a:defRPr sz="2133"/>
            </a:lvl7pPr>
            <a:lvl8pPr marL="4876678" lvl="7" indent="-440256" rtl="0">
              <a:lnSpc>
                <a:spcPct val="100000"/>
              </a:lnSpc>
              <a:spcBef>
                <a:spcPts val="2133"/>
              </a:spcBef>
              <a:spcAft>
                <a:spcPts val="0"/>
              </a:spcAft>
              <a:buSzPts val="1600"/>
              <a:buChar char="○"/>
              <a:defRPr sz="2133"/>
            </a:lvl8pPr>
            <a:lvl9pPr marL="5486263" lvl="8" indent="-440256" rtl="0">
              <a:lnSpc>
                <a:spcPct val="100000"/>
              </a:lnSpc>
              <a:spcBef>
                <a:spcPts val="2133"/>
              </a:spcBef>
              <a:spcAft>
                <a:spcPts val="2133"/>
              </a:spcAft>
              <a:buSzPts val="1600"/>
              <a:buChar char="■"/>
              <a:defRPr sz="2133"/>
            </a:lvl9pPr>
          </a:lstStyle>
          <a:p>
            <a:endParaRPr/>
          </a:p>
        </p:txBody>
      </p:sp>
      <p:sp>
        <p:nvSpPr>
          <p:cNvPr id="1124" name="Google Shape;1124;p68"/>
          <p:cNvSpPr/>
          <p:nvPr/>
        </p:nvSpPr>
        <p:spPr>
          <a:xfrm>
            <a:off x="7418862" y="-2964106"/>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5" name="Google Shape;1125;p68"/>
          <p:cNvGrpSpPr/>
          <p:nvPr/>
        </p:nvGrpSpPr>
        <p:grpSpPr>
          <a:xfrm>
            <a:off x="6046517" y="623536"/>
            <a:ext cx="5228369" cy="5610928"/>
            <a:chOff x="4992087" y="508683"/>
            <a:chExt cx="3921277" cy="4208196"/>
          </a:xfrm>
        </p:grpSpPr>
        <p:grpSp>
          <p:nvGrpSpPr>
            <p:cNvPr id="1126" name="Google Shape;1126;p68"/>
            <p:cNvGrpSpPr/>
            <p:nvPr/>
          </p:nvGrpSpPr>
          <p:grpSpPr>
            <a:xfrm>
              <a:off x="7934613" y="4490456"/>
              <a:ext cx="978751" cy="226423"/>
              <a:chOff x="4114929" y="104250"/>
              <a:chExt cx="978751" cy="226423"/>
            </a:xfrm>
          </p:grpSpPr>
          <p:sp>
            <p:nvSpPr>
              <p:cNvPr id="1127" name="Google Shape;1127;p6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6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6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0" name="Google Shape;1130;p68"/>
            <p:cNvSpPr/>
            <p:nvPr/>
          </p:nvSpPr>
          <p:spPr>
            <a:xfrm>
              <a:off x="4992087" y="50868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1" name="Google Shape;1131;p68"/>
            <p:cNvGrpSpPr/>
            <p:nvPr/>
          </p:nvGrpSpPr>
          <p:grpSpPr>
            <a:xfrm>
              <a:off x="6235600" y="3725832"/>
              <a:ext cx="524785" cy="125347"/>
              <a:chOff x="1675350" y="4136317"/>
              <a:chExt cx="524785" cy="125347"/>
            </a:xfrm>
          </p:grpSpPr>
          <p:sp>
            <p:nvSpPr>
              <p:cNvPr id="1132" name="Google Shape;1132;p6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6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639859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4"/>
        <p:cNvGrpSpPr/>
        <p:nvPr/>
      </p:nvGrpSpPr>
      <p:grpSpPr>
        <a:xfrm>
          <a:off x="0" y="0"/>
          <a:ext cx="0" cy="0"/>
          <a:chOff x="0" y="0"/>
          <a:chExt cx="0" cy="0"/>
        </a:xfrm>
      </p:grpSpPr>
      <p:grpSp>
        <p:nvGrpSpPr>
          <p:cNvPr id="1135" name="Google Shape;1135;p69"/>
          <p:cNvGrpSpPr/>
          <p:nvPr/>
        </p:nvGrpSpPr>
        <p:grpSpPr>
          <a:xfrm>
            <a:off x="432375" y="414237"/>
            <a:ext cx="11327252" cy="6029529"/>
            <a:chOff x="284556" y="259239"/>
            <a:chExt cx="8495439" cy="4522147"/>
          </a:xfrm>
        </p:grpSpPr>
        <p:grpSp>
          <p:nvGrpSpPr>
            <p:cNvPr id="1136" name="Google Shape;1136;p69"/>
            <p:cNvGrpSpPr/>
            <p:nvPr/>
          </p:nvGrpSpPr>
          <p:grpSpPr>
            <a:xfrm flipH="1">
              <a:off x="284556" y="4554963"/>
              <a:ext cx="978751" cy="226423"/>
              <a:chOff x="4114929" y="104250"/>
              <a:chExt cx="978751" cy="226423"/>
            </a:xfrm>
          </p:grpSpPr>
          <p:sp>
            <p:nvSpPr>
              <p:cNvPr id="1137" name="Google Shape;1137;p6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6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6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0" name="Google Shape;1140;p69"/>
            <p:cNvGrpSpPr/>
            <p:nvPr/>
          </p:nvGrpSpPr>
          <p:grpSpPr>
            <a:xfrm flipH="1">
              <a:off x="7752655" y="2479756"/>
              <a:ext cx="792366" cy="183988"/>
              <a:chOff x="6214836" y="4359395"/>
              <a:chExt cx="792366" cy="183988"/>
            </a:xfrm>
          </p:grpSpPr>
          <p:sp>
            <p:nvSpPr>
              <p:cNvPr id="1141" name="Google Shape;1141;p69"/>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69"/>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69"/>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69"/>
            <p:cNvGrpSpPr/>
            <p:nvPr/>
          </p:nvGrpSpPr>
          <p:grpSpPr>
            <a:xfrm flipH="1">
              <a:off x="580755" y="384583"/>
              <a:ext cx="629895" cy="125228"/>
              <a:chOff x="2358395" y="153510"/>
              <a:chExt cx="629895" cy="125228"/>
            </a:xfrm>
          </p:grpSpPr>
          <p:sp>
            <p:nvSpPr>
              <p:cNvPr id="1145" name="Google Shape;1145;p69"/>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69"/>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69"/>
            <p:cNvSpPr/>
            <p:nvPr/>
          </p:nvSpPr>
          <p:spPr>
            <a:xfrm flipH="1">
              <a:off x="8171605" y="449233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8" name="Google Shape;1148;p69"/>
            <p:cNvGrpSpPr/>
            <p:nvPr/>
          </p:nvGrpSpPr>
          <p:grpSpPr>
            <a:xfrm flipH="1">
              <a:off x="8255209" y="259239"/>
              <a:ext cx="524785" cy="125347"/>
              <a:chOff x="1675350" y="4136317"/>
              <a:chExt cx="524785" cy="125347"/>
            </a:xfrm>
          </p:grpSpPr>
          <p:sp>
            <p:nvSpPr>
              <p:cNvPr id="1149" name="Google Shape;1149;p6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6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62605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51"/>
        <p:cNvGrpSpPr/>
        <p:nvPr/>
      </p:nvGrpSpPr>
      <p:grpSpPr>
        <a:xfrm>
          <a:off x="0" y="0"/>
          <a:ext cx="0" cy="0"/>
          <a:chOff x="0" y="0"/>
          <a:chExt cx="0" cy="0"/>
        </a:xfrm>
      </p:grpSpPr>
      <p:grpSp>
        <p:nvGrpSpPr>
          <p:cNvPr id="1152" name="Google Shape;1152;p70"/>
          <p:cNvGrpSpPr/>
          <p:nvPr/>
        </p:nvGrpSpPr>
        <p:grpSpPr>
          <a:xfrm>
            <a:off x="-323951" y="624728"/>
            <a:ext cx="11923869" cy="5608545"/>
            <a:chOff x="-242963" y="468545"/>
            <a:chExt cx="8942902" cy="4206409"/>
          </a:xfrm>
        </p:grpSpPr>
        <p:grpSp>
          <p:nvGrpSpPr>
            <p:cNvPr id="1153" name="Google Shape;1153;p70"/>
            <p:cNvGrpSpPr/>
            <p:nvPr/>
          </p:nvGrpSpPr>
          <p:grpSpPr>
            <a:xfrm>
              <a:off x="7721188" y="531169"/>
              <a:ext cx="978751" cy="226423"/>
              <a:chOff x="4114929" y="104250"/>
              <a:chExt cx="978751" cy="226423"/>
            </a:xfrm>
          </p:grpSpPr>
          <p:sp>
            <p:nvSpPr>
              <p:cNvPr id="1154" name="Google Shape;1154;p7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7" name="Google Shape;1157;p70"/>
            <p:cNvSpPr/>
            <p:nvPr/>
          </p:nvSpPr>
          <p:spPr>
            <a:xfrm>
              <a:off x="-242963" y="468545"/>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8" name="Google Shape;1158;p70"/>
            <p:cNvGrpSpPr/>
            <p:nvPr/>
          </p:nvGrpSpPr>
          <p:grpSpPr>
            <a:xfrm>
              <a:off x="1098050" y="4549607"/>
              <a:ext cx="524785" cy="125347"/>
              <a:chOff x="1675350" y="4136317"/>
              <a:chExt cx="524785" cy="125347"/>
            </a:xfrm>
          </p:grpSpPr>
          <p:sp>
            <p:nvSpPr>
              <p:cNvPr id="1159" name="Google Shape;1159;p7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85556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64"/>
        <p:cNvGrpSpPr/>
        <p:nvPr/>
      </p:nvGrpSpPr>
      <p:grpSpPr>
        <a:xfrm>
          <a:off x="0" y="0"/>
          <a:ext cx="0" cy="0"/>
          <a:chOff x="0" y="0"/>
          <a:chExt cx="0" cy="0"/>
        </a:xfrm>
      </p:grpSpPr>
      <p:sp>
        <p:nvSpPr>
          <p:cNvPr id="1165" name="Google Shape;1165;p72"/>
          <p:cNvSpPr txBox="1">
            <a:spLocks noGrp="1"/>
          </p:cNvSpPr>
          <p:nvPr>
            <p:ph type="ctrTitle"/>
          </p:nvPr>
        </p:nvSpPr>
        <p:spPr>
          <a:xfrm>
            <a:off x="960000" y="2325467"/>
            <a:ext cx="6792000" cy="3413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5000"/>
              <a:buNone/>
              <a:defRPr sz="6667"/>
            </a:lvl1pPr>
            <a:lvl2pPr lvl="1" algn="l" rtl="0">
              <a:spcBef>
                <a:spcPts val="0"/>
              </a:spcBef>
              <a:spcAft>
                <a:spcPts val="0"/>
              </a:spcAft>
              <a:buSzPts val="5200"/>
              <a:buNone/>
              <a:defRPr sz="6933"/>
            </a:lvl2pPr>
            <a:lvl3pPr lvl="2" algn="l" rtl="0">
              <a:spcBef>
                <a:spcPts val="0"/>
              </a:spcBef>
              <a:spcAft>
                <a:spcPts val="0"/>
              </a:spcAft>
              <a:buSzPts val="5200"/>
              <a:buNone/>
              <a:defRPr sz="6933"/>
            </a:lvl3pPr>
            <a:lvl4pPr lvl="3" algn="l" rtl="0">
              <a:spcBef>
                <a:spcPts val="0"/>
              </a:spcBef>
              <a:spcAft>
                <a:spcPts val="0"/>
              </a:spcAft>
              <a:buSzPts val="5200"/>
              <a:buNone/>
              <a:defRPr sz="6933"/>
            </a:lvl4pPr>
            <a:lvl5pPr lvl="4" algn="l" rtl="0">
              <a:spcBef>
                <a:spcPts val="0"/>
              </a:spcBef>
              <a:spcAft>
                <a:spcPts val="0"/>
              </a:spcAft>
              <a:buSzPts val="5200"/>
              <a:buNone/>
              <a:defRPr sz="6933"/>
            </a:lvl5pPr>
            <a:lvl6pPr lvl="5" algn="l" rtl="0">
              <a:spcBef>
                <a:spcPts val="0"/>
              </a:spcBef>
              <a:spcAft>
                <a:spcPts val="0"/>
              </a:spcAft>
              <a:buSzPts val="5200"/>
              <a:buNone/>
              <a:defRPr sz="6933"/>
            </a:lvl6pPr>
            <a:lvl7pPr lvl="6" algn="l" rtl="0">
              <a:spcBef>
                <a:spcPts val="0"/>
              </a:spcBef>
              <a:spcAft>
                <a:spcPts val="0"/>
              </a:spcAft>
              <a:buSzPts val="5200"/>
              <a:buNone/>
              <a:defRPr sz="6933"/>
            </a:lvl7pPr>
            <a:lvl8pPr lvl="7" algn="l" rtl="0">
              <a:spcBef>
                <a:spcPts val="0"/>
              </a:spcBef>
              <a:spcAft>
                <a:spcPts val="0"/>
              </a:spcAft>
              <a:buSzPts val="5200"/>
              <a:buNone/>
              <a:defRPr sz="6933"/>
            </a:lvl8pPr>
            <a:lvl9pPr lvl="8" algn="l" rtl="0">
              <a:spcBef>
                <a:spcPts val="0"/>
              </a:spcBef>
              <a:spcAft>
                <a:spcPts val="0"/>
              </a:spcAft>
              <a:buSzPts val="5200"/>
              <a:buNone/>
              <a:defRPr sz="6933"/>
            </a:lvl9pPr>
          </a:lstStyle>
          <a:p>
            <a:endParaRPr/>
          </a:p>
        </p:txBody>
      </p:sp>
      <p:sp>
        <p:nvSpPr>
          <p:cNvPr id="1166" name="Google Shape;1166;p72"/>
          <p:cNvSpPr txBox="1">
            <a:spLocks noGrp="1"/>
          </p:cNvSpPr>
          <p:nvPr>
            <p:ph type="subTitle" idx="1"/>
          </p:nvPr>
        </p:nvSpPr>
        <p:spPr>
          <a:xfrm>
            <a:off x="960000" y="5714593"/>
            <a:ext cx="5914400" cy="50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grpSp>
        <p:nvGrpSpPr>
          <p:cNvPr id="1167" name="Google Shape;1167;p72"/>
          <p:cNvGrpSpPr/>
          <p:nvPr/>
        </p:nvGrpSpPr>
        <p:grpSpPr>
          <a:xfrm>
            <a:off x="-352833" y="164549"/>
            <a:ext cx="12237319" cy="5963496"/>
            <a:chOff x="-264625" y="244992"/>
            <a:chExt cx="9177989" cy="4472622"/>
          </a:xfrm>
        </p:grpSpPr>
        <p:grpSp>
          <p:nvGrpSpPr>
            <p:cNvPr id="1168" name="Google Shape;1168;p72"/>
            <p:cNvGrpSpPr/>
            <p:nvPr/>
          </p:nvGrpSpPr>
          <p:grpSpPr>
            <a:xfrm>
              <a:off x="7934613" y="4491190"/>
              <a:ext cx="978751" cy="226423"/>
              <a:chOff x="4114929" y="104250"/>
              <a:chExt cx="978751" cy="226423"/>
            </a:xfrm>
          </p:grpSpPr>
          <p:sp>
            <p:nvSpPr>
              <p:cNvPr id="1169" name="Google Shape;1169;p7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2" name="Google Shape;1172;p72"/>
            <p:cNvGrpSpPr/>
            <p:nvPr/>
          </p:nvGrpSpPr>
          <p:grpSpPr>
            <a:xfrm>
              <a:off x="1214401" y="1331170"/>
              <a:ext cx="792366" cy="183988"/>
              <a:chOff x="7105414" y="4348920"/>
              <a:chExt cx="792366" cy="183988"/>
            </a:xfrm>
          </p:grpSpPr>
          <p:sp>
            <p:nvSpPr>
              <p:cNvPr id="1173" name="Google Shape;1173;p72"/>
              <p:cNvSpPr/>
              <p:nvPr/>
            </p:nvSpPr>
            <p:spPr>
              <a:xfrm>
                <a:off x="7105414" y="4407521"/>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72"/>
              <p:cNvSpPr/>
              <p:nvPr/>
            </p:nvSpPr>
            <p:spPr>
              <a:xfrm>
                <a:off x="7271877" y="4348920"/>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72"/>
              <p:cNvSpPr/>
              <p:nvPr/>
            </p:nvSpPr>
            <p:spPr>
              <a:xfrm>
                <a:off x="7394309" y="4469955"/>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72"/>
            <p:cNvGrpSpPr/>
            <p:nvPr/>
          </p:nvGrpSpPr>
          <p:grpSpPr>
            <a:xfrm>
              <a:off x="2840623" y="663585"/>
              <a:ext cx="629895" cy="125228"/>
              <a:chOff x="3248973" y="143035"/>
              <a:chExt cx="629895" cy="125228"/>
            </a:xfrm>
          </p:grpSpPr>
          <p:sp>
            <p:nvSpPr>
              <p:cNvPr id="1177" name="Google Shape;1177;p72"/>
              <p:cNvSpPr/>
              <p:nvPr/>
            </p:nvSpPr>
            <p:spPr>
              <a:xfrm>
                <a:off x="3375477" y="143035"/>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72"/>
              <p:cNvSpPr/>
              <p:nvPr/>
            </p:nvSpPr>
            <p:spPr>
              <a:xfrm>
                <a:off x="3248973" y="205628"/>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9" name="Google Shape;1179;p72"/>
            <p:cNvSpPr/>
            <p:nvPr/>
          </p:nvSpPr>
          <p:spPr>
            <a:xfrm>
              <a:off x="-179563" y="401091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0" name="Google Shape;1180;p72"/>
            <p:cNvGrpSpPr/>
            <p:nvPr/>
          </p:nvGrpSpPr>
          <p:grpSpPr>
            <a:xfrm>
              <a:off x="-264625" y="244992"/>
              <a:ext cx="524785" cy="125347"/>
              <a:chOff x="1675350" y="4136317"/>
              <a:chExt cx="524785" cy="125347"/>
            </a:xfrm>
          </p:grpSpPr>
          <p:sp>
            <p:nvSpPr>
              <p:cNvPr id="1181" name="Google Shape;1181;p7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7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83" name="Google Shape;1183;p72"/>
          <p:cNvGrpSpPr/>
          <p:nvPr/>
        </p:nvGrpSpPr>
        <p:grpSpPr>
          <a:xfrm>
            <a:off x="5057903" y="713398"/>
            <a:ext cx="8963909" cy="5796533"/>
            <a:chOff x="1552072" y="1022830"/>
            <a:chExt cx="5490797" cy="3550637"/>
          </a:xfrm>
        </p:grpSpPr>
        <p:sp>
          <p:nvSpPr>
            <p:cNvPr id="1184" name="Google Shape;1184;p72"/>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72"/>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72"/>
            <p:cNvSpPr/>
            <p:nvPr/>
          </p:nvSpPr>
          <p:spPr>
            <a:xfrm>
              <a:off x="3839969" y="1225523"/>
              <a:ext cx="3202899" cy="2761150"/>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6309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87"/>
        <p:cNvGrpSpPr/>
        <p:nvPr/>
      </p:nvGrpSpPr>
      <p:grpSpPr>
        <a:xfrm>
          <a:off x="0" y="0"/>
          <a:ext cx="0" cy="0"/>
          <a:chOff x="0" y="0"/>
          <a:chExt cx="0" cy="0"/>
        </a:xfrm>
      </p:grpSpPr>
      <p:sp>
        <p:nvSpPr>
          <p:cNvPr id="1188" name="Google Shape;1188;p73"/>
          <p:cNvSpPr txBox="1">
            <a:spLocks noGrp="1"/>
          </p:cNvSpPr>
          <p:nvPr>
            <p:ph type="title"/>
          </p:nvPr>
        </p:nvSpPr>
        <p:spPr>
          <a:xfrm>
            <a:off x="6730336" y="2819367"/>
            <a:ext cx="3841200" cy="228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5000"/>
              <a:buNone/>
              <a:defRPr sz="6667"/>
            </a:lvl1pPr>
            <a:lvl2pPr lvl="1" rtl="0">
              <a:lnSpc>
                <a:spcPct val="100000"/>
              </a:lnSpc>
              <a:spcBef>
                <a:spcPts val="0"/>
              </a:spcBef>
              <a:spcAft>
                <a:spcPts val="0"/>
              </a:spcAft>
              <a:buSzPts val="5000"/>
              <a:buNone/>
              <a:defRPr sz="6667"/>
            </a:lvl2pPr>
            <a:lvl3pPr lvl="2" rtl="0">
              <a:lnSpc>
                <a:spcPct val="100000"/>
              </a:lnSpc>
              <a:spcBef>
                <a:spcPts val="0"/>
              </a:spcBef>
              <a:spcAft>
                <a:spcPts val="0"/>
              </a:spcAft>
              <a:buSzPts val="5000"/>
              <a:buNone/>
              <a:defRPr sz="6667"/>
            </a:lvl3pPr>
            <a:lvl4pPr lvl="3" rtl="0">
              <a:lnSpc>
                <a:spcPct val="100000"/>
              </a:lnSpc>
              <a:spcBef>
                <a:spcPts val="0"/>
              </a:spcBef>
              <a:spcAft>
                <a:spcPts val="0"/>
              </a:spcAft>
              <a:buSzPts val="5000"/>
              <a:buNone/>
              <a:defRPr sz="6667"/>
            </a:lvl4pPr>
            <a:lvl5pPr lvl="4" rtl="0">
              <a:lnSpc>
                <a:spcPct val="100000"/>
              </a:lnSpc>
              <a:spcBef>
                <a:spcPts val="0"/>
              </a:spcBef>
              <a:spcAft>
                <a:spcPts val="0"/>
              </a:spcAft>
              <a:buSzPts val="5000"/>
              <a:buNone/>
              <a:defRPr sz="6667"/>
            </a:lvl5pPr>
            <a:lvl6pPr lvl="5" rtl="0">
              <a:lnSpc>
                <a:spcPct val="100000"/>
              </a:lnSpc>
              <a:spcBef>
                <a:spcPts val="0"/>
              </a:spcBef>
              <a:spcAft>
                <a:spcPts val="0"/>
              </a:spcAft>
              <a:buSzPts val="5000"/>
              <a:buNone/>
              <a:defRPr sz="6667"/>
            </a:lvl6pPr>
            <a:lvl7pPr lvl="6" rtl="0">
              <a:lnSpc>
                <a:spcPct val="100000"/>
              </a:lnSpc>
              <a:spcBef>
                <a:spcPts val="0"/>
              </a:spcBef>
              <a:spcAft>
                <a:spcPts val="0"/>
              </a:spcAft>
              <a:buSzPts val="5000"/>
              <a:buNone/>
              <a:defRPr sz="6667"/>
            </a:lvl7pPr>
            <a:lvl8pPr lvl="7" rtl="0">
              <a:lnSpc>
                <a:spcPct val="100000"/>
              </a:lnSpc>
              <a:spcBef>
                <a:spcPts val="0"/>
              </a:spcBef>
              <a:spcAft>
                <a:spcPts val="0"/>
              </a:spcAft>
              <a:buSzPts val="5000"/>
              <a:buNone/>
              <a:defRPr sz="6667"/>
            </a:lvl8pPr>
            <a:lvl9pPr lvl="8" rtl="0">
              <a:lnSpc>
                <a:spcPct val="100000"/>
              </a:lnSpc>
              <a:spcBef>
                <a:spcPts val="0"/>
              </a:spcBef>
              <a:spcAft>
                <a:spcPts val="0"/>
              </a:spcAft>
              <a:buSzPts val="5000"/>
              <a:buNone/>
              <a:defRPr sz="6667"/>
            </a:lvl9pPr>
          </a:lstStyle>
          <a:p>
            <a:endParaRPr/>
          </a:p>
        </p:txBody>
      </p:sp>
      <p:sp>
        <p:nvSpPr>
          <p:cNvPr id="1189" name="Google Shape;1189;p73"/>
          <p:cNvSpPr txBox="1">
            <a:spLocks noGrp="1"/>
          </p:cNvSpPr>
          <p:nvPr>
            <p:ph type="title" idx="2" hasCustomPrompt="1"/>
          </p:nvPr>
        </p:nvSpPr>
        <p:spPr>
          <a:xfrm>
            <a:off x="7056236" y="1366285"/>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190" name="Google Shape;1190;p73"/>
          <p:cNvSpPr txBox="1">
            <a:spLocks noGrp="1"/>
          </p:cNvSpPr>
          <p:nvPr>
            <p:ph type="subTitle" idx="1"/>
          </p:nvPr>
        </p:nvSpPr>
        <p:spPr>
          <a:xfrm>
            <a:off x="6730336" y="5084657"/>
            <a:ext cx="3841200" cy="10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191" name="Google Shape;1191;p73"/>
          <p:cNvSpPr/>
          <p:nvPr/>
        </p:nvSpPr>
        <p:spPr>
          <a:xfrm>
            <a:off x="-3211792" y="-3538341"/>
            <a:ext cx="9586517" cy="15511801"/>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92" name="Google Shape;1192;p73"/>
          <p:cNvGrpSpPr/>
          <p:nvPr/>
        </p:nvGrpSpPr>
        <p:grpSpPr>
          <a:xfrm>
            <a:off x="458824" y="582597"/>
            <a:ext cx="11274352" cy="5692807"/>
            <a:chOff x="457606" y="448004"/>
            <a:chExt cx="8455764" cy="4269605"/>
          </a:xfrm>
        </p:grpSpPr>
        <p:grpSp>
          <p:nvGrpSpPr>
            <p:cNvPr id="1193" name="Google Shape;1193;p73"/>
            <p:cNvGrpSpPr/>
            <p:nvPr/>
          </p:nvGrpSpPr>
          <p:grpSpPr>
            <a:xfrm>
              <a:off x="7934619" y="4491186"/>
              <a:ext cx="978751" cy="226423"/>
              <a:chOff x="4114929" y="104250"/>
              <a:chExt cx="978751" cy="226423"/>
            </a:xfrm>
          </p:grpSpPr>
          <p:sp>
            <p:nvSpPr>
              <p:cNvPr id="1194" name="Google Shape;1194;p7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7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7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7" name="Google Shape;1197;p73"/>
            <p:cNvGrpSpPr/>
            <p:nvPr/>
          </p:nvGrpSpPr>
          <p:grpSpPr>
            <a:xfrm>
              <a:off x="8027817" y="448004"/>
              <a:ext cx="792366" cy="183988"/>
              <a:chOff x="6214836" y="4359395"/>
              <a:chExt cx="792366" cy="183988"/>
            </a:xfrm>
          </p:grpSpPr>
          <p:sp>
            <p:nvSpPr>
              <p:cNvPr id="1198" name="Google Shape;1198;p73"/>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73"/>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73"/>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73"/>
            <p:cNvSpPr/>
            <p:nvPr/>
          </p:nvSpPr>
          <p:spPr>
            <a:xfrm>
              <a:off x="7641430" y="189739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2" name="Google Shape;1202;p73"/>
            <p:cNvGrpSpPr/>
            <p:nvPr/>
          </p:nvGrpSpPr>
          <p:grpSpPr>
            <a:xfrm>
              <a:off x="457606" y="4541737"/>
              <a:ext cx="524785" cy="125347"/>
              <a:chOff x="1675350" y="4136317"/>
              <a:chExt cx="524785" cy="125347"/>
            </a:xfrm>
          </p:grpSpPr>
          <p:sp>
            <p:nvSpPr>
              <p:cNvPr id="1203" name="Google Shape;1203;p7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7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236882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05"/>
        <p:cNvGrpSpPr/>
        <p:nvPr/>
      </p:nvGrpSpPr>
      <p:grpSpPr>
        <a:xfrm>
          <a:off x="0" y="0"/>
          <a:ext cx="0" cy="0"/>
          <a:chOff x="0" y="0"/>
          <a:chExt cx="0" cy="0"/>
        </a:xfrm>
      </p:grpSpPr>
      <p:sp>
        <p:nvSpPr>
          <p:cNvPr id="1206" name="Google Shape;1206;p74"/>
          <p:cNvSpPr txBox="1">
            <a:spLocks noGrp="1"/>
          </p:cNvSpPr>
          <p:nvPr>
            <p:ph type="body" idx="1"/>
          </p:nvPr>
        </p:nvSpPr>
        <p:spPr>
          <a:xfrm>
            <a:off x="960000" y="1727367"/>
            <a:ext cx="10272000" cy="4628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06390" rtl="0">
              <a:lnSpc>
                <a:spcPct val="100000"/>
              </a:lnSpc>
              <a:spcBef>
                <a:spcPts val="2133"/>
              </a:spcBef>
              <a:spcAft>
                <a:spcPts val="0"/>
              </a:spcAft>
              <a:buSzPts val="1200"/>
              <a:buChar char="○"/>
              <a:defRPr sz="1600"/>
            </a:lvl2pPr>
            <a:lvl3pPr marL="1828754" lvl="2" indent="-406390" rtl="0">
              <a:lnSpc>
                <a:spcPct val="100000"/>
              </a:lnSpc>
              <a:spcBef>
                <a:spcPts val="2133"/>
              </a:spcBef>
              <a:spcAft>
                <a:spcPts val="0"/>
              </a:spcAft>
              <a:buSzPts val="1200"/>
              <a:buChar char="■"/>
              <a:defRPr sz="1600"/>
            </a:lvl3pPr>
            <a:lvl4pPr marL="2438339" lvl="3" indent="-406390" rtl="0">
              <a:lnSpc>
                <a:spcPct val="100000"/>
              </a:lnSpc>
              <a:spcBef>
                <a:spcPts val="2133"/>
              </a:spcBef>
              <a:spcAft>
                <a:spcPts val="0"/>
              </a:spcAft>
              <a:buSzPts val="1200"/>
              <a:buChar char="●"/>
              <a:defRPr sz="1600"/>
            </a:lvl4pPr>
            <a:lvl5pPr marL="3047924" lvl="4" indent="-406390" rtl="0">
              <a:lnSpc>
                <a:spcPct val="100000"/>
              </a:lnSpc>
              <a:spcBef>
                <a:spcPts val="2133"/>
              </a:spcBef>
              <a:spcAft>
                <a:spcPts val="0"/>
              </a:spcAft>
              <a:buSzPts val="1200"/>
              <a:buChar char="○"/>
              <a:defRPr sz="1600"/>
            </a:lvl5pPr>
            <a:lvl6pPr marL="3657509" lvl="5" indent="-406390" rtl="0">
              <a:lnSpc>
                <a:spcPct val="100000"/>
              </a:lnSpc>
              <a:spcBef>
                <a:spcPts val="2133"/>
              </a:spcBef>
              <a:spcAft>
                <a:spcPts val="0"/>
              </a:spcAft>
              <a:buSzPts val="1200"/>
              <a:buChar char="■"/>
              <a:defRPr sz="1600"/>
            </a:lvl6pPr>
            <a:lvl7pPr marL="4267093" lvl="6" indent="-406390" rtl="0">
              <a:lnSpc>
                <a:spcPct val="100000"/>
              </a:lnSpc>
              <a:spcBef>
                <a:spcPts val="2133"/>
              </a:spcBef>
              <a:spcAft>
                <a:spcPts val="0"/>
              </a:spcAft>
              <a:buSzPts val="1200"/>
              <a:buChar char="●"/>
              <a:defRPr sz="1600"/>
            </a:lvl7pPr>
            <a:lvl8pPr marL="4876678" lvl="7" indent="-406390" rtl="0">
              <a:lnSpc>
                <a:spcPct val="100000"/>
              </a:lnSpc>
              <a:spcBef>
                <a:spcPts val="2133"/>
              </a:spcBef>
              <a:spcAft>
                <a:spcPts val="0"/>
              </a:spcAft>
              <a:buSzPts val="1200"/>
              <a:buChar char="○"/>
              <a:defRPr sz="1600"/>
            </a:lvl8pPr>
            <a:lvl9pPr marL="5486263" lvl="8" indent="-406390" rtl="0">
              <a:lnSpc>
                <a:spcPct val="100000"/>
              </a:lnSpc>
              <a:spcBef>
                <a:spcPts val="2133"/>
              </a:spcBef>
              <a:spcAft>
                <a:spcPts val="2133"/>
              </a:spcAft>
              <a:buSzPts val="1200"/>
              <a:buChar char="■"/>
              <a:defRPr sz="1600"/>
            </a:lvl9pPr>
          </a:lstStyle>
          <a:p>
            <a:endParaRPr/>
          </a:p>
        </p:txBody>
      </p:sp>
      <p:sp>
        <p:nvSpPr>
          <p:cNvPr id="1207" name="Google Shape;1207;p74"/>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A284C"/>
              </a:buClr>
              <a:buSzPts val="3600"/>
              <a:buNone/>
              <a:defRPr>
                <a:solidFill>
                  <a:srgbClr val="2A284C"/>
                </a:solidFill>
              </a:defRPr>
            </a:lvl1pPr>
            <a:lvl2pPr lvl="1"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2pPr>
            <a:lvl3pPr lvl="2"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3pPr>
            <a:lvl4pPr lvl="3"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4pPr>
            <a:lvl5pPr lvl="4"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5pPr>
            <a:lvl6pPr lvl="5"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6pPr>
            <a:lvl7pPr lvl="6"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7pPr>
            <a:lvl8pPr lvl="7"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8pPr>
            <a:lvl9pPr lvl="8"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9pPr>
          </a:lstStyle>
          <a:p>
            <a:endParaRPr/>
          </a:p>
        </p:txBody>
      </p:sp>
      <p:grpSp>
        <p:nvGrpSpPr>
          <p:cNvPr id="1208" name="Google Shape;1208;p74"/>
          <p:cNvGrpSpPr/>
          <p:nvPr/>
        </p:nvGrpSpPr>
        <p:grpSpPr>
          <a:xfrm>
            <a:off x="-390321" y="244317"/>
            <a:ext cx="12972644" cy="5883729"/>
            <a:chOff x="-312705" y="183237"/>
            <a:chExt cx="9729483" cy="4412797"/>
          </a:xfrm>
        </p:grpSpPr>
        <p:grpSp>
          <p:nvGrpSpPr>
            <p:cNvPr id="1209" name="Google Shape;1209;p74"/>
            <p:cNvGrpSpPr/>
            <p:nvPr/>
          </p:nvGrpSpPr>
          <p:grpSpPr>
            <a:xfrm>
              <a:off x="7934613" y="4369611"/>
              <a:ext cx="978751" cy="226423"/>
              <a:chOff x="4114929" y="104250"/>
              <a:chExt cx="978751" cy="226423"/>
            </a:xfrm>
          </p:grpSpPr>
          <p:sp>
            <p:nvSpPr>
              <p:cNvPr id="1210" name="Google Shape;1210;p7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7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7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3" name="Google Shape;1213;p74"/>
            <p:cNvGrpSpPr/>
            <p:nvPr/>
          </p:nvGrpSpPr>
          <p:grpSpPr>
            <a:xfrm>
              <a:off x="7142249" y="1055866"/>
              <a:ext cx="792366" cy="183988"/>
              <a:chOff x="6214836" y="4359395"/>
              <a:chExt cx="792366" cy="183988"/>
            </a:xfrm>
          </p:grpSpPr>
          <p:sp>
            <p:nvSpPr>
              <p:cNvPr id="1214" name="Google Shape;1214;p74"/>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74"/>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74"/>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217;p74"/>
            <p:cNvGrpSpPr/>
            <p:nvPr/>
          </p:nvGrpSpPr>
          <p:grpSpPr>
            <a:xfrm>
              <a:off x="-312705" y="1114630"/>
              <a:ext cx="629895" cy="125228"/>
              <a:chOff x="2358395" y="153510"/>
              <a:chExt cx="629895" cy="125228"/>
            </a:xfrm>
          </p:grpSpPr>
          <p:sp>
            <p:nvSpPr>
              <p:cNvPr id="1218" name="Google Shape;1218;p74"/>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74"/>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0" name="Google Shape;1220;p74"/>
            <p:cNvSpPr/>
            <p:nvPr/>
          </p:nvSpPr>
          <p:spPr>
            <a:xfrm>
              <a:off x="8913387" y="13414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1" name="Google Shape;1221;p74"/>
            <p:cNvGrpSpPr/>
            <p:nvPr/>
          </p:nvGrpSpPr>
          <p:grpSpPr>
            <a:xfrm>
              <a:off x="8161613" y="183237"/>
              <a:ext cx="524785" cy="125347"/>
              <a:chOff x="1675350" y="4136317"/>
              <a:chExt cx="524785" cy="125347"/>
            </a:xfrm>
          </p:grpSpPr>
          <p:sp>
            <p:nvSpPr>
              <p:cNvPr id="1222" name="Google Shape;1222;p7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7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42357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E4F2F9-AEFA-404F-973C-7CB389EFD6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12D534-8A1A-4096-AD1E-6FB89B9064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0763B-8C2C-49DC-B8C9-AC5B5FC1F063}"/>
              </a:ext>
            </a:extLst>
          </p:cNvPr>
          <p:cNvSpPr>
            <a:spLocks noGrp="1"/>
          </p:cNvSpPr>
          <p:nvPr>
            <p:ph type="dt" sz="half" idx="10"/>
          </p:nvPr>
        </p:nvSpPr>
        <p:spPr/>
        <p:txBody>
          <a:bodyPr/>
          <a:lstStyle/>
          <a:p>
            <a:fld id="{F6A8952A-CD54-8E45-8F4F-D21825DE0F6D}" type="datetime1">
              <a:rPr lang="en-US" smtClean="0"/>
              <a:t>12/21/2022</a:t>
            </a:fld>
            <a:endParaRPr lang="en-US"/>
          </a:p>
        </p:txBody>
      </p:sp>
      <p:sp>
        <p:nvSpPr>
          <p:cNvPr id="5" name="Footer Placeholder 4">
            <a:extLst>
              <a:ext uri="{FF2B5EF4-FFF2-40B4-BE49-F238E27FC236}">
                <a16:creationId xmlns:a16="http://schemas.microsoft.com/office/drawing/2014/main" id="{9303E004-BB3B-44A3-AD6B-246EA6AE6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DC393-3127-4394-857D-6D78844D1B77}"/>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20900549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24"/>
        <p:cNvGrpSpPr/>
        <p:nvPr/>
      </p:nvGrpSpPr>
      <p:grpSpPr>
        <a:xfrm>
          <a:off x="0" y="0"/>
          <a:ext cx="0" cy="0"/>
          <a:chOff x="0" y="0"/>
          <a:chExt cx="0" cy="0"/>
        </a:xfrm>
      </p:grpSpPr>
      <p:sp>
        <p:nvSpPr>
          <p:cNvPr id="1225" name="Google Shape;1225;p75"/>
          <p:cNvSpPr txBox="1">
            <a:spLocks noGrp="1"/>
          </p:cNvSpPr>
          <p:nvPr>
            <p:ph type="subTitle" idx="1"/>
          </p:nvPr>
        </p:nvSpPr>
        <p:spPr>
          <a:xfrm>
            <a:off x="6583767" y="2838600"/>
            <a:ext cx="4343200" cy="4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226" name="Google Shape;1226;p75"/>
          <p:cNvSpPr txBox="1">
            <a:spLocks noGrp="1"/>
          </p:cNvSpPr>
          <p:nvPr>
            <p:ph type="subTitle" idx="2"/>
          </p:nvPr>
        </p:nvSpPr>
        <p:spPr>
          <a:xfrm>
            <a:off x="6583767" y="3333867"/>
            <a:ext cx="4343200" cy="9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227" name="Google Shape;1227;p75"/>
          <p:cNvSpPr txBox="1">
            <a:spLocks noGrp="1"/>
          </p:cNvSpPr>
          <p:nvPr>
            <p:ph type="subTitle" idx="3"/>
          </p:nvPr>
        </p:nvSpPr>
        <p:spPr>
          <a:xfrm>
            <a:off x="6583800" y="4422400"/>
            <a:ext cx="4343200" cy="4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228" name="Google Shape;1228;p75"/>
          <p:cNvSpPr txBox="1">
            <a:spLocks noGrp="1"/>
          </p:cNvSpPr>
          <p:nvPr>
            <p:ph type="subTitle" idx="4"/>
          </p:nvPr>
        </p:nvSpPr>
        <p:spPr>
          <a:xfrm>
            <a:off x="6583800" y="4917665"/>
            <a:ext cx="4343200" cy="9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229" name="Google Shape;1229;p75"/>
          <p:cNvSpPr txBox="1">
            <a:spLocks noGrp="1"/>
          </p:cNvSpPr>
          <p:nvPr>
            <p:ph type="title"/>
          </p:nvPr>
        </p:nvSpPr>
        <p:spPr>
          <a:xfrm>
            <a:off x="5118000" y="1022800"/>
            <a:ext cx="6114000" cy="159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230" name="Google Shape;1230;p75"/>
          <p:cNvGrpSpPr/>
          <p:nvPr/>
        </p:nvGrpSpPr>
        <p:grpSpPr>
          <a:xfrm>
            <a:off x="-4546387" y="-1247537"/>
            <a:ext cx="8357888" cy="7766752"/>
            <a:chOff x="-3409790" y="-935653"/>
            <a:chExt cx="6268416" cy="5825064"/>
          </a:xfrm>
        </p:grpSpPr>
        <p:sp>
          <p:nvSpPr>
            <p:cNvPr id="1231" name="Google Shape;1231;p75"/>
            <p:cNvSpPr/>
            <p:nvPr/>
          </p:nvSpPr>
          <p:spPr>
            <a:xfrm>
              <a:off x="1374790" y="3640299"/>
              <a:ext cx="1483837" cy="1249111"/>
            </a:xfrm>
            <a:custGeom>
              <a:avLst/>
              <a:gdLst/>
              <a:ahLst/>
              <a:cxnLst/>
              <a:rect l="l" t="t" r="r" b="b"/>
              <a:pathLst>
                <a:path w="24218" h="20387" extrusionOk="0">
                  <a:moveTo>
                    <a:pt x="11015" y="0"/>
                  </a:moveTo>
                  <a:cubicBezTo>
                    <a:pt x="9060" y="0"/>
                    <a:pt x="6867" y="1384"/>
                    <a:pt x="5638" y="2767"/>
                  </a:cubicBezTo>
                  <a:cubicBezTo>
                    <a:pt x="5037" y="3434"/>
                    <a:pt x="4437" y="4301"/>
                    <a:pt x="3570" y="4501"/>
                  </a:cubicBezTo>
                  <a:cubicBezTo>
                    <a:pt x="3303" y="4568"/>
                    <a:pt x="3028" y="4568"/>
                    <a:pt x="2753" y="4568"/>
                  </a:cubicBezTo>
                  <a:cubicBezTo>
                    <a:pt x="2477" y="4568"/>
                    <a:pt x="2202" y="4568"/>
                    <a:pt x="1935" y="4635"/>
                  </a:cubicBezTo>
                  <a:cubicBezTo>
                    <a:pt x="367" y="5002"/>
                    <a:pt x="1" y="7103"/>
                    <a:pt x="367" y="8671"/>
                  </a:cubicBezTo>
                  <a:cubicBezTo>
                    <a:pt x="701" y="10239"/>
                    <a:pt x="1435" y="11873"/>
                    <a:pt x="868" y="13374"/>
                  </a:cubicBezTo>
                  <a:cubicBezTo>
                    <a:pt x="701" y="13675"/>
                    <a:pt x="601" y="13975"/>
                    <a:pt x="568" y="14308"/>
                  </a:cubicBezTo>
                  <a:cubicBezTo>
                    <a:pt x="601" y="14709"/>
                    <a:pt x="834" y="15042"/>
                    <a:pt x="1168" y="15276"/>
                  </a:cubicBezTo>
                  <a:cubicBezTo>
                    <a:pt x="1656" y="15647"/>
                    <a:pt x="2221" y="15797"/>
                    <a:pt x="2817" y="15797"/>
                  </a:cubicBezTo>
                  <a:cubicBezTo>
                    <a:pt x="3934" y="15797"/>
                    <a:pt x="5161" y="15274"/>
                    <a:pt x="6205" y="14709"/>
                  </a:cubicBezTo>
                  <a:cubicBezTo>
                    <a:pt x="7329" y="14111"/>
                    <a:pt x="8625" y="13461"/>
                    <a:pt x="9846" y="13461"/>
                  </a:cubicBezTo>
                  <a:cubicBezTo>
                    <a:pt x="10328" y="13461"/>
                    <a:pt x="10798" y="13563"/>
                    <a:pt x="11242" y="13808"/>
                  </a:cubicBezTo>
                  <a:cubicBezTo>
                    <a:pt x="12910" y="14709"/>
                    <a:pt x="13077" y="17044"/>
                    <a:pt x="14111" y="18645"/>
                  </a:cubicBezTo>
                  <a:cubicBezTo>
                    <a:pt x="14753" y="19668"/>
                    <a:pt x="15973" y="20386"/>
                    <a:pt x="17129" y="20386"/>
                  </a:cubicBezTo>
                  <a:cubicBezTo>
                    <a:pt x="17592" y="20386"/>
                    <a:pt x="18046" y="20270"/>
                    <a:pt x="18447" y="20012"/>
                  </a:cubicBezTo>
                  <a:cubicBezTo>
                    <a:pt x="18914" y="19679"/>
                    <a:pt x="19314" y="19245"/>
                    <a:pt x="19648" y="18778"/>
                  </a:cubicBezTo>
                  <a:lnTo>
                    <a:pt x="21783" y="16010"/>
                  </a:lnTo>
                  <a:cubicBezTo>
                    <a:pt x="22717" y="14775"/>
                    <a:pt x="23684" y="13474"/>
                    <a:pt x="23851" y="11907"/>
                  </a:cubicBezTo>
                  <a:cubicBezTo>
                    <a:pt x="24218" y="8938"/>
                    <a:pt x="21583" y="6570"/>
                    <a:pt x="19214" y="4735"/>
                  </a:cubicBezTo>
                  <a:cubicBezTo>
                    <a:pt x="19148" y="3801"/>
                    <a:pt x="18881" y="2867"/>
                    <a:pt x="18447" y="2000"/>
                  </a:cubicBezTo>
                  <a:cubicBezTo>
                    <a:pt x="17984" y="1201"/>
                    <a:pt x="17291" y="746"/>
                    <a:pt x="16753" y="746"/>
                  </a:cubicBezTo>
                  <a:cubicBezTo>
                    <a:pt x="16168" y="746"/>
                    <a:pt x="15767" y="1284"/>
                    <a:pt x="16045" y="2500"/>
                  </a:cubicBezTo>
                  <a:cubicBezTo>
                    <a:pt x="16023" y="2501"/>
                    <a:pt x="16002" y="2501"/>
                    <a:pt x="15980" y="2501"/>
                  </a:cubicBezTo>
                  <a:cubicBezTo>
                    <a:pt x="14475" y="2501"/>
                    <a:pt x="13219" y="262"/>
                    <a:pt x="11509" y="32"/>
                  </a:cubicBezTo>
                  <a:cubicBezTo>
                    <a:pt x="11346" y="11"/>
                    <a:pt x="11181" y="0"/>
                    <a:pt x="1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75"/>
            <p:cNvSpPr/>
            <p:nvPr/>
          </p:nvSpPr>
          <p:spPr>
            <a:xfrm>
              <a:off x="-3409790" y="-935653"/>
              <a:ext cx="6260201" cy="5396784"/>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75"/>
            <p:cNvSpPr/>
            <p:nvPr/>
          </p:nvSpPr>
          <p:spPr>
            <a:xfrm>
              <a:off x="1215056" y="3040396"/>
              <a:ext cx="527657" cy="291706"/>
            </a:xfrm>
            <a:custGeom>
              <a:avLst/>
              <a:gdLst/>
              <a:ahLst/>
              <a:cxnLst/>
              <a:rect l="l" t="t" r="r" b="b"/>
              <a:pathLst>
                <a:path w="8612" h="4761" extrusionOk="0">
                  <a:moveTo>
                    <a:pt x="6238" y="1"/>
                  </a:moveTo>
                  <a:cubicBezTo>
                    <a:pt x="3984" y="1"/>
                    <a:pt x="1" y="810"/>
                    <a:pt x="1573" y="3084"/>
                  </a:cubicBezTo>
                  <a:cubicBezTo>
                    <a:pt x="2040" y="3651"/>
                    <a:pt x="2674" y="4118"/>
                    <a:pt x="3408" y="4352"/>
                  </a:cubicBezTo>
                  <a:cubicBezTo>
                    <a:pt x="3914" y="4575"/>
                    <a:pt x="4494" y="4760"/>
                    <a:pt x="5035" y="4760"/>
                  </a:cubicBezTo>
                  <a:cubicBezTo>
                    <a:pt x="5386" y="4760"/>
                    <a:pt x="5721" y="4682"/>
                    <a:pt x="6010" y="4485"/>
                  </a:cubicBezTo>
                  <a:cubicBezTo>
                    <a:pt x="6544" y="4118"/>
                    <a:pt x="8278" y="1750"/>
                    <a:pt x="8378" y="1216"/>
                  </a:cubicBezTo>
                  <a:cubicBezTo>
                    <a:pt x="8612" y="216"/>
                    <a:pt x="8278" y="282"/>
                    <a:pt x="7278" y="82"/>
                  </a:cubicBezTo>
                  <a:cubicBezTo>
                    <a:pt x="7024" y="29"/>
                    <a:pt x="6662" y="1"/>
                    <a:pt x="6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75"/>
            <p:cNvSpPr/>
            <p:nvPr/>
          </p:nvSpPr>
          <p:spPr>
            <a:xfrm>
              <a:off x="839282" y="3012579"/>
              <a:ext cx="858454" cy="619440"/>
            </a:xfrm>
            <a:custGeom>
              <a:avLst/>
              <a:gdLst/>
              <a:ahLst/>
              <a:cxnLst/>
              <a:rect l="l" t="t" r="r" b="b"/>
              <a:pathLst>
                <a:path w="14011" h="10110" extrusionOk="0">
                  <a:moveTo>
                    <a:pt x="602" y="1"/>
                  </a:moveTo>
                  <a:cubicBezTo>
                    <a:pt x="392" y="1"/>
                    <a:pt x="190" y="43"/>
                    <a:pt x="1" y="136"/>
                  </a:cubicBezTo>
                  <a:cubicBezTo>
                    <a:pt x="435" y="1070"/>
                    <a:pt x="1269" y="2171"/>
                    <a:pt x="1836" y="3205"/>
                  </a:cubicBezTo>
                  <a:cubicBezTo>
                    <a:pt x="4237" y="7475"/>
                    <a:pt x="8774" y="10110"/>
                    <a:pt x="13677" y="10110"/>
                  </a:cubicBezTo>
                  <a:cubicBezTo>
                    <a:pt x="14011" y="9776"/>
                    <a:pt x="13511" y="9242"/>
                    <a:pt x="13077" y="9076"/>
                  </a:cubicBezTo>
                  <a:cubicBezTo>
                    <a:pt x="11876" y="8542"/>
                    <a:pt x="10575" y="8308"/>
                    <a:pt x="9341" y="7875"/>
                  </a:cubicBezTo>
                  <a:cubicBezTo>
                    <a:pt x="8073" y="7408"/>
                    <a:pt x="6873" y="6774"/>
                    <a:pt x="6139" y="5673"/>
                  </a:cubicBezTo>
                  <a:cubicBezTo>
                    <a:pt x="5838" y="5206"/>
                    <a:pt x="5572" y="4706"/>
                    <a:pt x="5338" y="4205"/>
                  </a:cubicBezTo>
                  <a:cubicBezTo>
                    <a:pt x="4713" y="2954"/>
                    <a:pt x="2358" y="1"/>
                    <a:pt x="6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5" name="Google Shape;1235;p75"/>
          <p:cNvGrpSpPr/>
          <p:nvPr/>
        </p:nvGrpSpPr>
        <p:grpSpPr>
          <a:xfrm>
            <a:off x="610152" y="409550"/>
            <a:ext cx="11949753" cy="4870829"/>
            <a:chOff x="457613" y="307162"/>
            <a:chExt cx="8962315" cy="3653122"/>
          </a:xfrm>
        </p:grpSpPr>
        <p:grpSp>
          <p:nvGrpSpPr>
            <p:cNvPr id="1236" name="Google Shape;1236;p75"/>
            <p:cNvGrpSpPr/>
            <p:nvPr/>
          </p:nvGrpSpPr>
          <p:grpSpPr>
            <a:xfrm>
              <a:off x="2289088" y="1902536"/>
              <a:ext cx="978751" cy="226423"/>
              <a:chOff x="4114929" y="104250"/>
              <a:chExt cx="978751" cy="226423"/>
            </a:xfrm>
          </p:grpSpPr>
          <p:sp>
            <p:nvSpPr>
              <p:cNvPr id="1237" name="Google Shape;1237;p7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7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7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0" name="Google Shape;1240;p75"/>
            <p:cNvGrpSpPr/>
            <p:nvPr/>
          </p:nvGrpSpPr>
          <p:grpSpPr>
            <a:xfrm>
              <a:off x="8359620" y="3316805"/>
              <a:ext cx="629895" cy="125228"/>
              <a:chOff x="2358395" y="153510"/>
              <a:chExt cx="629895" cy="125228"/>
            </a:xfrm>
          </p:grpSpPr>
          <p:sp>
            <p:nvSpPr>
              <p:cNvPr id="1241" name="Google Shape;1241;p75"/>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75"/>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3" name="Google Shape;1243;p75"/>
            <p:cNvSpPr/>
            <p:nvPr/>
          </p:nvSpPr>
          <p:spPr>
            <a:xfrm>
              <a:off x="8916537" y="307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4" name="Google Shape;1244;p75"/>
            <p:cNvGrpSpPr/>
            <p:nvPr/>
          </p:nvGrpSpPr>
          <p:grpSpPr>
            <a:xfrm>
              <a:off x="457613" y="3834937"/>
              <a:ext cx="524785" cy="125347"/>
              <a:chOff x="1675350" y="4136317"/>
              <a:chExt cx="524785" cy="125347"/>
            </a:xfrm>
          </p:grpSpPr>
          <p:sp>
            <p:nvSpPr>
              <p:cNvPr id="1245" name="Google Shape;1245;p7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7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790811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7"/>
        <p:cNvGrpSpPr/>
        <p:nvPr/>
      </p:nvGrpSpPr>
      <p:grpSpPr>
        <a:xfrm>
          <a:off x="0" y="0"/>
          <a:ext cx="0" cy="0"/>
          <a:chOff x="0" y="0"/>
          <a:chExt cx="0" cy="0"/>
        </a:xfrm>
      </p:grpSpPr>
      <p:sp>
        <p:nvSpPr>
          <p:cNvPr id="1248" name="Google Shape;1248;p76"/>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249" name="Google Shape;1249;p76"/>
          <p:cNvGrpSpPr/>
          <p:nvPr/>
        </p:nvGrpSpPr>
        <p:grpSpPr>
          <a:xfrm>
            <a:off x="523933" y="613837"/>
            <a:ext cx="12031771" cy="5630329"/>
            <a:chOff x="392950" y="307162"/>
            <a:chExt cx="9023828" cy="4222747"/>
          </a:xfrm>
        </p:grpSpPr>
        <p:grpSp>
          <p:nvGrpSpPr>
            <p:cNvPr id="1250" name="Google Shape;1250;p76"/>
            <p:cNvGrpSpPr/>
            <p:nvPr/>
          </p:nvGrpSpPr>
          <p:grpSpPr>
            <a:xfrm>
              <a:off x="7934613" y="4292386"/>
              <a:ext cx="978751" cy="226423"/>
              <a:chOff x="4114929" y="104250"/>
              <a:chExt cx="978751" cy="226423"/>
            </a:xfrm>
          </p:grpSpPr>
          <p:sp>
            <p:nvSpPr>
              <p:cNvPr id="1251" name="Google Shape;1251;p7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7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7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4" name="Google Shape;1254;p76"/>
            <p:cNvSpPr/>
            <p:nvPr/>
          </p:nvSpPr>
          <p:spPr>
            <a:xfrm>
              <a:off x="8913387" y="307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55" name="Google Shape;1255;p76"/>
            <p:cNvGrpSpPr/>
            <p:nvPr/>
          </p:nvGrpSpPr>
          <p:grpSpPr>
            <a:xfrm>
              <a:off x="392950" y="4404562"/>
              <a:ext cx="524785" cy="125347"/>
              <a:chOff x="1675350" y="4136317"/>
              <a:chExt cx="524785" cy="125347"/>
            </a:xfrm>
          </p:grpSpPr>
          <p:sp>
            <p:nvSpPr>
              <p:cNvPr id="1256" name="Google Shape;1256;p7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7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4896776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58"/>
        <p:cNvGrpSpPr/>
        <p:nvPr/>
      </p:nvGrpSpPr>
      <p:grpSpPr>
        <a:xfrm>
          <a:off x="0" y="0"/>
          <a:ext cx="0" cy="0"/>
          <a:chOff x="0" y="0"/>
          <a:chExt cx="0" cy="0"/>
        </a:xfrm>
      </p:grpSpPr>
      <p:sp>
        <p:nvSpPr>
          <p:cNvPr id="1259" name="Google Shape;1259;p77"/>
          <p:cNvSpPr txBox="1">
            <a:spLocks noGrp="1"/>
          </p:cNvSpPr>
          <p:nvPr>
            <p:ph type="subTitle" idx="1"/>
          </p:nvPr>
        </p:nvSpPr>
        <p:spPr>
          <a:xfrm>
            <a:off x="960000" y="3513035"/>
            <a:ext cx="3954000" cy="18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260" name="Google Shape;1260;p77"/>
          <p:cNvSpPr txBox="1">
            <a:spLocks noGrp="1"/>
          </p:cNvSpPr>
          <p:nvPr>
            <p:ph type="title"/>
          </p:nvPr>
        </p:nvSpPr>
        <p:spPr>
          <a:xfrm>
            <a:off x="960000" y="1859000"/>
            <a:ext cx="3954000" cy="1614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261" name="Google Shape;1261;p77"/>
          <p:cNvSpPr/>
          <p:nvPr/>
        </p:nvSpPr>
        <p:spPr>
          <a:xfrm>
            <a:off x="6108696" y="-759740"/>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2" name="Google Shape;1262;p77"/>
          <p:cNvGrpSpPr/>
          <p:nvPr/>
        </p:nvGrpSpPr>
        <p:grpSpPr>
          <a:xfrm>
            <a:off x="4790984" y="602186"/>
            <a:ext cx="6860936" cy="5653629"/>
            <a:chOff x="3593238" y="426798"/>
            <a:chExt cx="5145702" cy="4240222"/>
          </a:xfrm>
        </p:grpSpPr>
        <p:grpSp>
          <p:nvGrpSpPr>
            <p:cNvPr id="1263" name="Google Shape;1263;p77"/>
            <p:cNvGrpSpPr/>
            <p:nvPr/>
          </p:nvGrpSpPr>
          <p:grpSpPr>
            <a:xfrm>
              <a:off x="3593238" y="426798"/>
              <a:ext cx="978751" cy="226423"/>
              <a:chOff x="4114929" y="104250"/>
              <a:chExt cx="978751" cy="226423"/>
            </a:xfrm>
          </p:grpSpPr>
          <p:sp>
            <p:nvSpPr>
              <p:cNvPr id="1264" name="Google Shape;1264;p7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7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7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7" name="Google Shape;1267;p77"/>
            <p:cNvGrpSpPr/>
            <p:nvPr/>
          </p:nvGrpSpPr>
          <p:grpSpPr>
            <a:xfrm>
              <a:off x="8109045" y="4541793"/>
              <a:ext cx="629895" cy="125228"/>
              <a:chOff x="2358395" y="153510"/>
              <a:chExt cx="629895" cy="125228"/>
            </a:xfrm>
          </p:grpSpPr>
          <p:sp>
            <p:nvSpPr>
              <p:cNvPr id="1268" name="Google Shape;1268;p77"/>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77"/>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0" name="Google Shape;1270;p77"/>
            <p:cNvGrpSpPr/>
            <p:nvPr/>
          </p:nvGrpSpPr>
          <p:grpSpPr>
            <a:xfrm>
              <a:off x="4309613" y="4317137"/>
              <a:ext cx="524785" cy="125347"/>
              <a:chOff x="1675350" y="4136317"/>
              <a:chExt cx="524785" cy="125347"/>
            </a:xfrm>
          </p:grpSpPr>
          <p:sp>
            <p:nvSpPr>
              <p:cNvPr id="1271" name="Google Shape;1271;p7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7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352554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73"/>
        <p:cNvGrpSpPr/>
        <p:nvPr/>
      </p:nvGrpSpPr>
      <p:grpSpPr>
        <a:xfrm>
          <a:off x="0" y="0"/>
          <a:ext cx="0" cy="0"/>
          <a:chOff x="0" y="0"/>
          <a:chExt cx="0" cy="0"/>
        </a:xfrm>
      </p:grpSpPr>
      <p:sp>
        <p:nvSpPr>
          <p:cNvPr id="1274" name="Google Shape;1274;p78"/>
          <p:cNvSpPr txBox="1">
            <a:spLocks noGrp="1"/>
          </p:cNvSpPr>
          <p:nvPr>
            <p:ph type="title"/>
          </p:nvPr>
        </p:nvSpPr>
        <p:spPr>
          <a:xfrm>
            <a:off x="960000" y="1874333"/>
            <a:ext cx="5136000" cy="32012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9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75" name="Google Shape;1275;p78"/>
          <p:cNvSpPr/>
          <p:nvPr/>
        </p:nvSpPr>
        <p:spPr>
          <a:xfrm>
            <a:off x="6119220" y="-499534"/>
            <a:ext cx="13140257" cy="11327932"/>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76" name="Google Shape;1276;p78"/>
          <p:cNvGrpSpPr/>
          <p:nvPr/>
        </p:nvGrpSpPr>
        <p:grpSpPr>
          <a:xfrm>
            <a:off x="633431" y="488623"/>
            <a:ext cx="10925139" cy="5880756"/>
            <a:chOff x="323824" y="285824"/>
            <a:chExt cx="8193854" cy="4410567"/>
          </a:xfrm>
        </p:grpSpPr>
        <p:grpSp>
          <p:nvGrpSpPr>
            <p:cNvPr id="1277" name="Google Shape;1277;p78"/>
            <p:cNvGrpSpPr/>
            <p:nvPr/>
          </p:nvGrpSpPr>
          <p:grpSpPr>
            <a:xfrm>
              <a:off x="996513" y="426787"/>
              <a:ext cx="978751" cy="226423"/>
              <a:chOff x="4114929" y="211877"/>
              <a:chExt cx="978751" cy="226423"/>
            </a:xfrm>
          </p:grpSpPr>
          <p:sp>
            <p:nvSpPr>
              <p:cNvPr id="1278" name="Google Shape;1278;p78"/>
              <p:cNvSpPr/>
              <p:nvPr/>
            </p:nvSpPr>
            <p:spPr>
              <a:xfrm>
                <a:off x="4114929" y="283771"/>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78"/>
              <p:cNvSpPr/>
              <p:nvPr/>
            </p:nvSpPr>
            <p:spPr>
              <a:xfrm>
                <a:off x="4318677" y="211877"/>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78"/>
              <p:cNvSpPr/>
              <p:nvPr/>
            </p:nvSpPr>
            <p:spPr>
              <a:xfrm>
                <a:off x="4473124" y="361014"/>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1" name="Google Shape;1281;p78"/>
            <p:cNvGrpSpPr/>
            <p:nvPr/>
          </p:nvGrpSpPr>
          <p:grpSpPr>
            <a:xfrm>
              <a:off x="323824" y="4512403"/>
              <a:ext cx="792366" cy="183988"/>
              <a:chOff x="6214836" y="3902195"/>
              <a:chExt cx="792366" cy="183988"/>
            </a:xfrm>
          </p:grpSpPr>
          <p:sp>
            <p:nvSpPr>
              <p:cNvPr id="1282" name="Google Shape;1282;p78"/>
              <p:cNvSpPr/>
              <p:nvPr/>
            </p:nvSpPr>
            <p:spPr>
              <a:xfrm>
                <a:off x="6214836" y="39607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78"/>
              <p:cNvSpPr/>
              <p:nvPr/>
            </p:nvSpPr>
            <p:spPr>
              <a:xfrm>
                <a:off x="6381299" y="39021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78"/>
              <p:cNvSpPr/>
              <p:nvPr/>
            </p:nvSpPr>
            <p:spPr>
              <a:xfrm>
                <a:off x="6503731" y="40232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5" name="Google Shape;1285;p78"/>
            <p:cNvGrpSpPr/>
            <p:nvPr/>
          </p:nvGrpSpPr>
          <p:grpSpPr>
            <a:xfrm>
              <a:off x="3850020" y="851792"/>
              <a:ext cx="629895" cy="125228"/>
              <a:chOff x="2358395" y="686910"/>
              <a:chExt cx="629895" cy="125228"/>
            </a:xfrm>
          </p:grpSpPr>
          <p:sp>
            <p:nvSpPr>
              <p:cNvPr id="1286" name="Google Shape;1286;p78"/>
              <p:cNvSpPr/>
              <p:nvPr/>
            </p:nvSpPr>
            <p:spPr>
              <a:xfrm>
                <a:off x="2484899" y="6869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78"/>
              <p:cNvSpPr/>
              <p:nvPr/>
            </p:nvSpPr>
            <p:spPr>
              <a:xfrm>
                <a:off x="2358395" y="7495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8" name="Google Shape;1288;p78"/>
            <p:cNvSpPr/>
            <p:nvPr/>
          </p:nvSpPr>
          <p:spPr>
            <a:xfrm>
              <a:off x="8014287" y="285824"/>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89" name="Google Shape;1289;p78"/>
            <p:cNvGrpSpPr/>
            <p:nvPr/>
          </p:nvGrpSpPr>
          <p:grpSpPr>
            <a:xfrm>
              <a:off x="4309600" y="3910289"/>
              <a:ext cx="524785" cy="125347"/>
              <a:chOff x="1675350" y="3968657"/>
              <a:chExt cx="524785" cy="125347"/>
            </a:xfrm>
          </p:grpSpPr>
          <p:sp>
            <p:nvSpPr>
              <p:cNvPr id="1290" name="Google Shape;1290;p78"/>
              <p:cNvSpPr/>
              <p:nvPr/>
            </p:nvSpPr>
            <p:spPr>
              <a:xfrm>
                <a:off x="1675350" y="403105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78"/>
              <p:cNvSpPr/>
              <p:nvPr/>
            </p:nvSpPr>
            <p:spPr>
              <a:xfrm>
                <a:off x="1821933" y="396865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7701474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92"/>
        <p:cNvGrpSpPr/>
        <p:nvPr/>
      </p:nvGrpSpPr>
      <p:grpSpPr>
        <a:xfrm>
          <a:off x="0" y="0"/>
          <a:ext cx="0" cy="0"/>
          <a:chOff x="0" y="0"/>
          <a:chExt cx="0" cy="0"/>
        </a:xfrm>
      </p:grpSpPr>
      <p:sp>
        <p:nvSpPr>
          <p:cNvPr id="1293" name="Google Shape;1293;p79"/>
          <p:cNvSpPr txBox="1">
            <a:spLocks noGrp="1"/>
          </p:cNvSpPr>
          <p:nvPr>
            <p:ph type="subTitle" idx="1"/>
          </p:nvPr>
        </p:nvSpPr>
        <p:spPr>
          <a:xfrm>
            <a:off x="960000" y="3144900"/>
            <a:ext cx="4168000" cy="15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294" name="Google Shape;1294;p79"/>
          <p:cNvSpPr txBox="1">
            <a:spLocks noGrp="1"/>
          </p:cNvSpPr>
          <p:nvPr>
            <p:ph type="title"/>
          </p:nvPr>
        </p:nvSpPr>
        <p:spPr>
          <a:xfrm>
            <a:off x="960000" y="2123433"/>
            <a:ext cx="4168000" cy="90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295" name="Google Shape;1295;p79"/>
          <p:cNvSpPr/>
          <p:nvPr/>
        </p:nvSpPr>
        <p:spPr>
          <a:xfrm>
            <a:off x="5651030" y="-508000"/>
            <a:ext cx="7488111" cy="12116400"/>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96" name="Google Shape;1296;p79"/>
          <p:cNvGrpSpPr/>
          <p:nvPr/>
        </p:nvGrpSpPr>
        <p:grpSpPr>
          <a:xfrm>
            <a:off x="458833" y="635873"/>
            <a:ext cx="11274335" cy="5586255"/>
            <a:chOff x="344124" y="476904"/>
            <a:chExt cx="8455751" cy="4189691"/>
          </a:xfrm>
        </p:grpSpPr>
        <p:grpSp>
          <p:nvGrpSpPr>
            <p:cNvPr id="1297" name="Google Shape;1297;p79"/>
            <p:cNvGrpSpPr/>
            <p:nvPr/>
          </p:nvGrpSpPr>
          <p:grpSpPr>
            <a:xfrm>
              <a:off x="7821125" y="3877472"/>
              <a:ext cx="978751" cy="226423"/>
              <a:chOff x="4114929" y="104250"/>
              <a:chExt cx="978751" cy="226423"/>
            </a:xfrm>
          </p:grpSpPr>
          <p:sp>
            <p:nvSpPr>
              <p:cNvPr id="1298" name="Google Shape;1298;p7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7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7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1" name="Google Shape;1301;p79"/>
            <p:cNvGrpSpPr/>
            <p:nvPr/>
          </p:nvGrpSpPr>
          <p:grpSpPr>
            <a:xfrm>
              <a:off x="2217557" y="476904"/>
              <a:ext cx="629895" cy="125228"/>
              <a:chOff x="2358395" y="153510"/>
              <a:chExt cx="629895" cy="125228"/>
            </a:xfrm>
          </p:grpSpPr>
          <p:sp>
            <p:nvSpPr>
              <p:cNvPr id="1302" name="Google Shape;1302;p79"/>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79"/>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4" name="Google Shape;1304;p79"/>
            <p:cNvSpPr/>
            <p:nvPr/>
          </p:nvSpPr>
          <p:spPr>
            <a:xfrm>
              <a:off x="4206824" y="3814824"/>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05" name="Google Shape;1305;p79"/>
            <p:cNvGrpSpPr/>
            <p:nvPr/>
          </p:nvGrpSpPr>
          <p:grpSpPr>
            <a:xfrm>
              <a:off x="344124" y="4541248"/>
              <a:ext cx="524785" cy="125347"/>
              <a:chOff x="1675350" y="4136317"/>
              <a:chExt cx="524785" cy="125347"/>
            </a:xfrm>
          </p:grpSpPr>
          <p:sp>
            <p:nvSpPr>
              <p:cNvPr id="1306" name="Google Shape;1306;p7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7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5198584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08"/>
        <p:cNvGrpSpPr/>
        <p:nvPr/>
      </p:nvGrpSpPr>
      <p:grpSpPr>
        <a:xfrm>
          <a:off x="0" y="0"/>
          <a:ext cx="0" cy="0"/>
          <a:chOff x="0" y="0"/>
          <a:chExt cx="0" cy="0"/>
        </a:xfrm>
      </p:grpSpPr>
      <p:grpSp>
        <p:nvGrpSpPr>
          <p:cNvPr id="1309" name="Google Shape;1309;p80"/>
          <p:cNvGrpSpPr/>
          <p:nvPr/>
        </p:nvGrpSpPr>
        <p:grpSpPr>
          <a:xfrm>
            <a:off x="2315000" y="4025445"/>
            <a:ext cx="7562000" cy="2113179"/>
            <a:chOff x="1736250" y="2938716"/>
            <a:chExt cx="5671500" cy="1584884"/>
          </a:xfrm>
        </p:grpSpPr>
        <p:sp>
          <p:nvSpPr>
            <p:cNvPr id="1310" name="Google Shape;1310;p80"/>
            <p:cNvSpPr/>
            <p:nvPr/>
          </p:nvSpPr>
          <p:spPr>
            <a:xfrm>
              <a:off x="1736250" y="3088400"/>
              <a:ext cx="5671500" cy="14352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0"/>
            <p:cNvSpPr/>
            <p:nvPr/>
          </p:nvSpPr>
          <p:spPr>
            <a:xfrm rot="-1800044">
              <a:off x="1982237" y="2962025"/>
              <a:ext cx="179371" cy="321468"/>
            </a:xfrm>
            <a:custGeom>
              <a:avLst/>
              <a:gdLst/>
              <a:ahLst/>
              <a:cxnLst/>
              <a:rect l="l" t="t" r="r" b="b"/>
              <a:pathLst>
                <a:path w="7175" h="12859" extrusionOk="0">
                  <a:moveTo>
                    <a:pt x="0" y="12859"/>
                  </a:moveTo>
                  <a:lnTo>
                    <a:pt x="0" y="0"/>
                  </a:lnTo>
                  <a:lnTo>
                    <a:pt x="7175" y="12428"/>
                  </a:lnTo>
                  <a:close/>
                </a:path>
              </a:pathLst>
            </a:custGeom>
            <a:solidFill>
              <a:srgbClr val="FFFFFF"/>
            </a:solidFill>
            <a:ln>
              <a:noFill/>
            </a:ln>
          </p:spPr>
        </p:sp>
        <p:sp>
          <p:nvSpPr>
            <p:cNvPr id="1312" name="Google Shape;1312;p80"/>
            <p:cNvSpPr/>
            <p:nvPr/>
          </p:nvSpPr>
          <p:spPr>
            <a:xfrm rot="1800044" flipH="1">
              <a:off x="6982392" y="2962025"/>
              <a:ext cx="179371" cy="321468"/>
            </a:xfrm>
            <a:custGeom>
              <a:avLst/>
              <a:gdLst/>
              <a:ahLst/>
              <a:cxnLst/>
              <a:rect l="l" t="t" r="r" b="b"/>
              <a:pathLst>
                <a:path w="7175" h="12859" extrusionOk="0">
                  <a:moveTo>
                    <a:pt x="0" y="12859"/>
                  </a:moveTo>
                  <a:lnTo>
                    <a:pt x="0" y="0"/>
                  </a:lnTo>
                  <a:lnTo>
                    <a:pt x="7175" y="12428"/>
                  </a:lnTo>
                  <a:close/>
                </a:path>
              </a:pathLst>
            </a:custGeom>
            <a:solidFill>
              <a:srgbClr val="FFFFFF"/>
            </a:solidFill>
            <a:ln>
              <a:noFill/>
            </a:ln>
          </p:spPr>
        </p:sp>
      </p:grpSp>
      <p:sp>
        <p:nvSpPr>
          <p:cNvPr id="1313" name="Google Shape;1313;p80"/>
          <p:cNvSpPr txBox="1">
            <a:spLocks noGrp="1"/>
          </p:cNvSpPr>
          <p:nvPr>
            <p:ph type="title"/>
          </p:nvPr>
        </p:nvSpPr>
        <p:spPr>
          <a:xfrm>
            <a:off x="2597400" y="4485233"/>
            <a:ext cx="6997200" cy="15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17907146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14"/>
        <p:cNvGrpSpPr/>
        <p:nvPr/>
      </p:nvGrpSpPr>
      <p:grpSpPr>
        <a:xfrm>
          <a:off x="0" y="0"/>
          <a:ext cx="0" cy="0"/>
          <a:chOff x="0" y="0"/>
          <a:chExt cx="0" cy="0"/>
        </a:xfrm>
      </p:grpSpPr>
      <p:sp>
        <p:nvSpPr>
          <p:cNvPr id="1315" name="Google Shape;1315;p81"/>
          <p:cNvSpPr txBox="1">
            <a:spLocks noGrp="1"/>
          </p:cNvSpPr>
          <p:nvPr>
            <p:ph type="title" hasCustomPrompt="1"/>
          </p:nvPr>
        </p:nvSpPr>
        <p:spPr>
          <a:xfrm>
            <a:off x="7013600" y="2199000"/>
            <a:ext cx="4218400" cy="147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None/>
              <a:defRPr sz="9333"/>
            </a:lvl1pPr>
            <a:lvl2pPr lvl="1" algn="r" rtl="0">
              <a:spcBef>
                <a:spcPts val="0"/>
              </a:spcBef>
              <a:spcAft>
                <a:spcPts val="0"/>
              </a:spcAft>
              <a:buSzPts val="7000"/>
              <a:buNone/>
              <a:defRPr sz="9333"/>
            </a:lvl2pPr>
            <a:lvl3pPr lvl="2" algn="r" rtl="0">
              <a:spcBef>
                <a:spcPts val="0"/>
              </a:spcBef>
              <a:spcAft>
                <a:spcPts val="0"/>
              </a:spcAft>
              <a:buSzPts val="7000"/>
              <a:buNone/>
              <a:defRPr sz="9333"/>
            </a:lvl3pPr>
            <a:lvl4pPr lvl="3" algn="r" rtl="0">
              <a:spcBef>
                <a:spcPts val="0"/>
              </a:spcBef>
              <a:spcAft>
                <a:spcPts val="0"/>
              </a:spcAft>
              <a:buSzPts val="7000"/>
              <a:buNone/>
              <a:defRPr sz="9333"/>
            </a:lvl4pPr>
            <a:lvl5pPr lvl="4" algn="r" rtl="0">
              <a:spcBef>
                <a:spcPts val="0"/>
              </a:spcBef>
              <a:spcAft>
                <a:spcPts val="0"/>
              </a:spcAft>
              <a:buSzPts val="7000"/>
              <a:buNone/>
              <a:defRPr sz="9333"/>
            </a:lvl5pPr>
            <a:lvl6pPr lvl="5" algn="r" rtl="0">
              <a:spcBef>
                <a:spcPts val="0"/>
              </a:spcBef>
              <a:spcAft>
                <a:spcPts val="0"/>
              </a:spcAft>
              <a:buSzPts val="7000"/>
              <a:buNone/>
              <a:defRPr sz="9333"/>
            </a:lvl6pPr>
            <a:lvl7pPr lvl="6" algn="r" rtl="0">
              <a:spcBef>
                <a:spcPts val="0"/>
              </a:spcBef>
              <a:spcAft>
                <a:spcPts val="0"/>
              </a:spcAft>
              <a:buSzPts val="7000"/>
              <a:buNone/>
              <a:defRPr sz="9333"/>
            </a:lvl7pPr>
            <a:lvl8pPr lvl="7" algn="r" rtl="0">
              <a:spcBef>
                <a:spcPts val="0"/>
              </a:spcBef>
              <a:spcAft>
                <a:spcPts val="0"/>
              </a:spcAft>
              <a:buSzPts val="7000"/>
              <a:buNone/>
              <a:defRPr sz="9333"/>
            </a:lvl8pPr>
            <a:lvl9pPr lvl="8" algn="r" rtl="0">
              <a:spcBef>
                <a:spcPts val="0"/>
              </a:spcBef>
              <a:spcAft>
                <a:spcPts val="0"/>
              </a:spcAft>
              <a:buSzPts val="7000"/>
              <a:buNone/>
              <a:defRPr sz="9333"/>
            </a:lvl9pPr>
          </a:lstStyle>
          <a:p>
            <a:r>
              <a:t>xx%</a:t>
            </a:r>
          </a:p>
        </p:txBody>
      </p:sp>
      <p:sp>
        <p:nvSpPr>
          <p:cNvPr id="1316" name="Google Shape;1316;p81"/>
          <p:cNvSpPr txBox="1">
            <a:spLocks noGrp="1"/>
          </p:cNvSpPr>
          <p:nvPr>
            <p:ph type="subTitle" idx="1"/>
          </p:nvPr>
        </p:nvSpPr>
        <p:spPr>
          <a:xfrm flipH="1">
            <a:off x="7013600" y="3670667"/>
            <a:ext cx="4218400" cy="86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317" name="Google Shape;1317;p81"/>
          <p:cNvSpPr/>
          <p:nvPr/>
        </p:nvSpPr>
        <p:spPr>
          <a:xfrm>
            <a:off x="-4624459" y="-9372607"/>
            <a:ext cx="9586517" cy="15511801"/>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8" name="Google Shape;1318;p81"/>
          <p:cNvGrpSpPr/>
          <p:nvPr/>
        </p:nvGrpSpPr>
        <p:grpSpPr>
          <a:xfrm>
            <a:off x="489958" y="1075106"/>
            <a:ext cx="7974735" cy="4707791"/>
            <a:chOff x="367468" y="822412"/>
            <a:chExt cx="5981051" cy="3530843"/>
          </a:xfrm>
        </p:grpSpPr>
        <p:grpSp>
          <p:nvGrpSpPr>
            <p:cNvPr id="1319" name="Google Shape;1319;p81"/>
            <p:cNvGrpSpPr/>
            <p:nvPr/>
          </p:nvGrpSpPr>
          <p:grpSpPr>
            <a:xfrm>
              <a:off x="5369769" y="4126832"/>
              <a:ext cx="978751" cy="226423"/>
              <a:chOff x="4114929" y="104250"/>
              <a:chExt cx="978751" cy="226423"/>
            </a:xfrm>
          </p:grpSpPr>
          <p:sp>
            <p:nvSpPr>
              <p:cNvPr id="1320" name="Google Shape;1320;p8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3" name="Google Shape;1323;p81"/>
            <p:cNvGrpSpPr/>
            <p:nvPr/>
          </p:nvGrpSpPr>
          <p:grpSpPr>
            <a:xfrm>
              <a:off x="4175817" y="822412"/>
              <a:ext cx="792366" cy="183988"/>
              <a:chOff x="6214836" y="4359395"/>
              <a:chExt cx="792366" cy="183988"/>
            </a:xfrm>
          </p:grpSpPr>
          <p:sp>
            <p:nvSpPr>
              <p:cNvPr id="1324" name="Google Shape;1324;p81"/>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1"/>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1"/>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7" name="Google Shape;1327;p81"/>
            <p:cNvSpPr/>
            <p:nvPr/>
          </p:nvSpPr>
          <p:spPr>
            <a:xfrm>
              <a:off x="4917280" y="2535299"/>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28" name="Google Shape;1328;p81"/>
            <p:cNvGrpSpPr/>
            <p:nvPr/>
          </p:nvGrpSpPr>
          <p:grpSpPr>
            <a:xfrm>
              <a:off x="367468" y="2509070"/>
              <a:ext cx="524785" cy="125347"/>
              <a:chOff x="1675350" y="4136317"/>
              <a:chExt cx="524785" cy="125347"/>
            </a:xfrm>
          </p:grpSpPr>
          <p:sp>
            <p:nvSpPr>
              <p:cNvPr id="1329" name="Google Shape;1329;p8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5498566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34689795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32"/>
        <p:cNvGrpSpPr/>
        <p:nvPr/>
      </p:nvGrpSpPr>
      <p:grpSpPr>
        <a:xfrm>
          <a:off x="0" y="0"/>
          <a:ext cx="0" cy="0"/>
          <a:chOff x="0" y="0"/>
          <a:chExt cx="0" cy="0"/>
        </a:xfrm>
      </p:grpSpPr>
      <p:sp>
        <p:nvSpPr>
          <p:cNvPr id="1333" name="Google Shape;1333;p83"/>
          <p:cNvSpPr txBox="1">
            <a:spLocks noGrp="1"/>
          </p:cNvSpPr>
          <p:nvPr>
            <p:ph type="title" hasCustomPrompt="1"/>
          </p:nvPr>
        </p:nvSpPr>
        <p:spPr>
          <a:xfrm>
            <a:off x="1890867"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334" name="Google Shape;1334;p83"/>
          <p:cNvSpPr txBox="1">
            <a:spLocks noGrp="1"/>
          </p:cNvSpPr>
          <p:nvPr>
            <p:ph type="subTitle" idx="1"/>
          </p:nvPr>
        </p:nvSpPr>
        <p:spPr>
          <a:xfrm>
            <a:off x="1027267"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335" name="Google Shape;1335;p83"/>
          <p:cNvSpPr txBox="1">
            <a:spLocks noGrp="1"/>
          </p:cNvSpPr>
          <p:nvPr>
            <p:ph type="subTitle" idx="2"/>
          </p:nvPr>
        </p:nvSpPr>
        <p:spPr>
          <a:xfrm>
            <a:off x="1027267"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336" name="Google Shape;1336;p83"/>
          <p:cNvSpPr txBox="1">
            <a:spLocks noGrp="1"/>
          </p:cNvSpPr>
          <p:nvPr>
            <p:ph type="title" idx="3" hasCustomPrompt="1"/>
          </p:nvPr>
        </p:nvSpPr>
        <p:spPr>
          <a:xfrm>
            <a:off x="5505400"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337" name="Google Shape;1337;p83"/>
          <p:cNvSpPr txBox="1">
            <a:spLocks noGrp="1"/>
          </p:cNvSpPr>
          <p:nvPr>
            <p:ph type="subTitle" idx="4"/>
          </p:nvPr>
        </p:nvSpPr>
        <p:spPr>
          <a:xfrm>
            <a:off x="4641800"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338" name="Google Shape;1338;p83"/>
          <p:cNvSpPr txBox="1">
            <a:spLocks noGrp="1"/>
          </p:cNvSpPr>
          <p:nvPr>
            <p:ph type="subTitle" idx="5"/>
          </p:nvPr>
        </p:nvSpPr>
        <p:spPr>
          <a:xfrm>
            <a:off x="4641800"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339" name="Google Shape;1339;p83"/>
          <p:cNvSpPr txBox="1">
            <a:spLocks noGrp="1"/>
          </p:cNvSpPr>
          <p:nvPr>
            <p:ph type="title" idx="6" hasCustomPrompt="1"/>
          </p:nvPr>
        </p:nvSpPr>
        <p:spPr>
          <a:xfrm>
            <a:off x="9119933"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340" name="Google Shape;1340;p83"/>
          <p:cNvSpPr txBox="1">
            <a:spLocks noGrp="1"/>
          </p:cNvSpPr>
          <p:nvPr>
            <p:ph type="subTitle" idx="7"/>
          </p:nvPr>
        </p:nvSpPr>
        <p:spPr>
          <a:xfrm>
            <a:off x="8256333"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341" name="Google Shape;1341;p83"/>
          <p:cNvSpPr txBox="1">
            <a:spLocks noGrp="1"/>
          </p:cNvSpPr>
          <p:nvPr>
            <p:ph type="subTitle" idx="8"/>
          </p:nvPr>
        </p:nvSpPr>
        <p:spPr>
          <a:xfrm>
            <a:off x="8256333"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342" name="Google Shape;1342;p83"/>
          <p:cNvSpPr txBox="1">
            <a:spLocks noGrp="1"/>
          </p:cNvSpPr>
          <p:nvPr>
            <p:ph type="title" idx="9"/>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343" name="Google Shape;1343;p83"/>
          <p:cNvGrpSpPr/>
          <p:nvPr/>
        </p:nvGrpSpPr>
        <p:grpSpPr>
          <a:xfrm>
            <a:off x="-530658" y="345652"/>
            <a:ext cx="12237319" cy="5963496"/>
            <a:chOff x="-16994" y="335439"/>
            <a:chExt cx="9177989" cy="4472622"/>
          </a:xfrm>
        </p:grpSpPr>
        <p:grpSp>
          <p:nvGrpSpPr>
            <p:cNvPr id="1344" name="Google Shape;1344;p83"/>
            <p:cNvGrpSpPr/>
            <p:nvPr/>
          </p:nvGrpSpPr>
          <p:grpSpPr>
            <a:xfrm flipH="1">
              <a:off x="-16994" y="4581638"/>
              <a:ext cx="978751" cy="226423"/>
              <a:chOff x="4114929" y="104250"/>
              <a:chExt cx="978751" cy="226423"/>
            </a:xfrm>
          </p:grpSpPr>
          <p:sp>
            <p:nvSpPr>
              <p:cNvPr id="1345" name="Google Shape;1345;p8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8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8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83"/>
            <p:cNvGrpSpPr/>
            <p:nvPr/>
          </p:nvGrpSpPr>
          <p:grpSpPr>
            <a:xfrm flipH="1">
              <a:off x="7780180" y="1432093"/>
              <a:ext cx="792366" cy="183988"/>
              <a:chOff x="6214836" y="4359395"/>
              <a:chExt cx="792366" cy="183988"/>
            </a:xfrm>
          </p:grpSpPr>
          <p:sp>
            <p:nvSpPr>
              <p:cNvPr id="1349" name="Google Shape;1349;p83"/>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83"/>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83"/>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2" name="Google Shape;1352;p83"/>
            <p:cNvGrpSpPr/>
            <p:nvPr/>
          </p:nvGrpSpPr>
          <p:grpSpPr>
            <a:xfrm flipH="1">
              <a:off x="6316430" y="764508"/>
              <a:ext cx="629895" cy="125228"/>
              <a:chOff x="2358395" y="153510"/>
              <a:chExt cx="629895" cy="125228"/>
            </a:xfrm>
          </p:grpSpPr>
          <p:sp>
            <p:nvSpPr>
              <p:cNvPr id="1353" name="Google Shape;1353;p83"/>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83"/>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5" name="Google Shape;1355;p83"/>
            <p:cNvSpPr/>
            <p:nvPr/>
          </p:nvSpPr>
          <p:spPr>
            <a:xfrm flipH="1">
              <a:off x="8552605" y="456853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6" name="Google Shape;1356;p83"/>
            <p:cNvGrpSpPr/>
            <p:nvPr/>
          </p:nvGrpSpPr>
          <p:grpSpPr>
            <a:xfrm flipH="1">
              <a:off x="8636209" y="335439"/>
              <a:ext cx="524785" cy="125347"/>
              <a:chOff x="1675350" y="4136317"/>
              <a:chExt cx="524785" cy="125347"/>
            </a:xfrm>
          </p:grpSpPr>
          <p:sp>
            <p:nvSpPr>
              <p:cNvPr id="1357" name="Google Shape;1357;p8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8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157328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1359"/>
        <p:cNvGrpSpPr/>
        <p:nvPr/>
      </p:nvGrpSpPr>
      <p:grpSpPr>
        <a:xfrm>
          <a:off x="0" y="0"/>
          <a:ext cx="0" cy="0"/>
          <a:chOff x="0" y="0"/>
          <a:chExt cx="0" cy="0"/>
        </a:xfrm>
      </p:grpSpPr>
      <p:sp>
        <p:nvSpPr>
          <p:cNvPr id="1360" name="Google Shape;1360;p84"/>
          <p:cNvSpPr txBox="1">
            <a:spLocks noGrp="1"/>
          </p:cNvSpPr>
          <p:nvPr>
            <p:ph type="subTitle" idx="1"/>
          </p:nvPr>
        </p:nvSpPr>
        <p:spPr>
          <a:xfrm>
            <a:off x="960000" y="3481167"/>
            <a:ext cx="5271600" cy="13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361" name="Google Shape;1361;p84"/>
          <p:cNvSpPr txBox="1">
            <a:spLocks noGrp="1"/>
          </p:cNvSpPr>
          <p:nvPr>
            <p:ph type="title"/>
          </p:nvPr>
        </p:nvSpPr>
        <p:spPr>
          <a:xfrm>
            <a:off x="960000" y="1924932"/>
            <a:ext cx="5271600" cy="1455600"/>
          </a:xfrm>
          <a:prstGeom prst="rect">
            <a:avLst/>
          </a:prstGeom>
        </p:spPr>
        <p:txBody>
          <a:bodyPr spcFirstLastPara="1" wrap="square" lIns="91425" tIns="91425" rIns="91425" bIns="91425" anchor="t" anchorCtr="0">
            <a:noAutofit/>
          </a:bodyPr>
          <a:lstStyle>
            <a:lvl1pPr lvl="0" rtl="0">
              <a:spcBef>
                <a:spcPts val="0"/>
              </a:spcBef>
              <a:spcAft>
                <a:spcPts val="0"/>
              </a:spcAft>
              <a:buSzPts val="7000"/>
              <a:buNone/>
              <a:defRPr sz="9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62" name="Google Shape;1362;p84"/>
          <p:cNvGrpSpPr/>
          <p:nvPr/>
        </p:nvGrpSpPr>
        <p:grpSpPr>
          <a:xfrm>
            <a:off x="-381784" y="718638"/>
            <a:ext cx="11963648" cy="5420727"/>
            <a:chOff x="-286338" y="372891"/>
            <a:chExt cx="8972736" cy="4065545"/>
          </a:xfrm>
        </p:grpSpPr>
        <p:grpSp>
          <p:nvGrpSpPr>
            <p:cNvPr id="1363" name="Google Shape;1363;p84"/>
            <p:cNvGrpSpPr/>
            <p:nvPr/>
          </p:nvGrpSpPr>
          <p:grpSpPr>
            <a:xfrm>
              <a:off x="5246138" y="4212013"/>
              <a:ext cx="978751" cy="226423"/>
              <a:chOff x="4114929" y="211877"/>
              <a:chExt cx="978751" cy="226423"/>
            </a:xfrm>
          </p:grpSpPr>
          <p:sp>
            <p:nvSpPr>
              <p:cNvPr id="1364" name="Google Shape;1364;p84"/>
              <p:cNvSpPr/>
              <p:nvPr/>
            </p:nvSpPr>
            <p:spPr>
              <a:xfrm>
                <a:off x="4114929" y="283771"/>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84"/>
              <p:cNvSpPr/>
              <p:nvPr/>
            </p:nvSpPr>
            <p:spPr>
              <a:xfrm>
                <a:off x="4318677" y="211877"/>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84"/>
              <p:cNvSpPr/>
              <p:nvPr/>
            </p:nvSpPr>
            <p:spPr>
              <a:xfrm>
                <a:off x="4473124" y="361014"/>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7" name="Google Shape;1367;p84"/>
            <p:cNvGrpSpPr/>
            <p:nvPr/>
          </p:nvGrpSpPr>
          <p:grpSpPr>
            <a:xfrm>
              <a:off x="323811" y="372891"/>
              <a:ext cx="792366" cy="183988"/>
              <a:chOff x="6214836" y="3902195"/>
              <a:chExt cx="792366" cy="183988"/>
            </a:xfrm>
          </p:grpSpPr>
          <p:sp>
            <p:nvSpPr>
              <p:cNvPr id="1368" name="Google Shape;1368;p84"/>
              <p:cNvSpPr/>
              <p:nvPr/>
            </p:nvSpPr>
            <p:spPr>
              <a:xfrm>
                <a:off x="6214836" y="39607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84"/>
              <p:cNvSpPr/>
              <p:nvPr/>
            </p:nvSpPr>
            <p:spPr>
              <a:xfrm>
                <a:off x="6381299" y="39021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84"/>
              <p:cNvSpPr/>
              <p:nvPr/>
            </p:nvSpPr>
            <p:spPr>
              <a:xfrm>
                <a:off x="6503731" y="40232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1" name="Google Shape;1371;p84"/>
            <p:cNvGrpSpPr/>
            <p:nvPr/>
          </p:nvGrpSpPr>
          <p:grpSpPr>
            <a:xfrm>
              <a:off x="3942095" y="1010793"/>
              <a:ext cx="629895" cy="125228"/>
              <a:chOff x="2358395" y="686910"/>
              <a:chExt cx="629895" cy="125228"/>
            </a:xfrm>
          </p:grpSpPr>
          <p:sp>
            <p:nvSpPr>
              <p:cNvPr id="1372" name="Google Shape;1372;p84"/>
              <p:cNvSpPr/>
              <p:nvPr/>
            </p:nvSpPr>
            <p:spPr>
              <a:xfrm>
                <a:off x="2484899" y="6869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84"/>
              <p:cNvSpPr/>
              <p:nvPr/>
            </p:nvSpPr>
            <p:spPr>
              <a:xfrm>
                <a:off x="2358395" y="7495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4" name="Google Shape;1374;p84"/>
            <p:cNvSpPr/>
            <p:nvPr/>
          </p:nvSpPr>
          <p:spPr>
            <a:xfrm>
              <a:off x="-286338" y="36188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5" name="Google Shape;1375;p84"/>
            <p:cNvGrpSpPr/>
            <p:nvPr/>
          </p:nvGrpSpPr>
          <p:grpSpPr>
            <a:xfrm>
              <a:off x="8161613" y="2341427"/>
              <a:ext cx="524785" cy="125347"/>
              <a:chOff x="1675350" y="3968657"/>
              <a:chExt cx="524785" cy="125347"/>
            </a:xfrm>
          </p:grpSpPr>
          <p:sp>
            <p:nvSpPr>
              <p:cNvPr id="1376" name="Google Shape;1376;p84"/>
              <p:cNvSpPr/>
              <p:nvPr/>
            </p:nvSpPr>
            <p:spPr>
              <a:xfrm>
                <a:off x="1675350" y="403105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84"/>
              <p:cNvSpPr/>
              <p:nvPr/>
            </p:nvSpPr>
            <p:spPr>
              <a:xfrm>
                <a:off x="1821933" y="396865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78" name="Google Shape;1378;p84"/>
          <p:cNvGrpSpPr/>
          <p:nvPr/>
        </p:nvGrpSpPr>
        <p:grpSpPr>
          <a:xfrm>
            <a:off x="6908800" y="-159859"/>
            <a:ext cx="5503377" cy="7878155"/>
            <a:chOff x="1552072" y="1022830"/>
            <a:chExt cx="2480340" cy="3550637"/>
          </a:xfrm>
        </p:grpSpPr>
        <p:sp>
          <p:nvSpPr>
            <p:cNvPr id="1379" name="Google Shape;1379;p84"/>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84"/>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5387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age">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39" y="3688697"/>
            <a:ext cx="10590128"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6" name="Rectangle 5"/>
          <p:cNvSpPr/>
          <p:nvPr/>
        </p:nvSpPr>
        <p:spPr>
          <a:xfrm>
            <a:off x="400554" y="1"/>
            <a:ext cx="435469" cy="10537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16778578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81"/>
        <p:cNvGrpSpPr/>
        <p:nvPr/>
      </p:nvGrpSpPr>
      <p:grpSpPr>
        <a:xfrm>
          <a:off x="0" y="0"/>
          <a:ext cx="0" cy="0"/>
          <a:chOff x="0" y="0"/>
          <a:chExt cx="0" cy="0"/>
        </a:xfrm>
      </p:grpSpPr>
      <p:sp>
        <p:nvSpPr>
          <p:cNvPr id="1382" name="Google Shape;1382;p85"/>
          <p:cNvSpPr txBox="1">
            <a:spLocks noGrp="1"/>
          </p:cNvSpPr>
          <p:nvPr>
            <p:ph type="subTitle" idx="1"/>
          </p:nvPr>
        </p:nvSpPr>
        <p:spPr>
          <a:xfrm>
            <a:off x="10274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383" name="Google Shape;1383;p85"/>
          <p:cNvSpPr txBox="1">
            <a:spLocks noGrp="1"/>
          </p:cNvSpPr>
          <p:nvPr>
            <p:ph type="subTitle" idx="2"/>
          </p:nvPr>
        </p:nvSpPr>
        <p:spPr>
          <a:xfrm>
            <a:off x="10274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384" name="Google Shape;1384;p85"/>
          <p:cNvSpPr txBox="1">
            <a:spLocks noGrp="1"/>
          </p:cNvSpPr>
          <p:nvPr>
            <p:ph type="subTitle" idx="3"/>
          </p:nvPr>
        </p:nvSpPr>
        <p:spPr>
          <a:xfrm>
            <a:off x="46418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385" name="Google Shape;1385;p85"/>
          <p:cNvSpPr txBox="1">
            <a:spLocks noGrp="1"/>
          </p:cNvSpPr>
          <p:nvPr>
            <p:ph type="subTitle" idx="4"/>
          </p:nvPr>
        </p:nvSpPr>
        <p:spPr>
          <a:xfrm>
            <a:off x="46418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386" name="Google Shape;1386;p85"/>
          <p:cNvSpPr txBox="1">
            <a:spLocks noGrp="1"/>
          </p:cNvSpPr>
          <p:nvPr>
            <p:ph type="subTitle" idx="5"/>
          </p:nvPr>
        </p:nvSpPr>
        <p:spPr>
          <a:xfrm>
            <a:off x="82562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387" name="Google Shape;1387;p85"/>
          <p:cNvSpPr txBox="1">
            <a:spLocks noGrp="1"/>
          </p:cNvSpPr>
          <p:nvPr>
            <p:ph type="subTitle" idx="6"/>
          </p:nvPr>
        </p:nvSpPr>
        <p:spPr>
          <a:xfrm>
            <a:off x="82562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388" name="Google Shape;1388;p85"/>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389" name="Google Shape;1389;p85"/>
          <p:cNvGrpSpPr/>
          <p:nvPr/>
        </p:nvGrpSpPr>
        <p:grpSpPr>
          <a:xfrm>
            <a:off x="314124" y="562047"/>
            <a:ext cx="11563752" cy="5733907"/>
            <a:chOff x="392950" y="448003"/>
            <a:chExt cx="8672814" cy="4300430"/>
          </a:xfrm>
        </p:grpSpPr>
        <p:grpSp>
          <p:nvGrpSpPr>
            <p:cNvPr id="1390" name="Google Shape;1390;p85"/>
            <p:cNvGrpSpPr/>
            <p:nvPr/>
          </p:nvGrpSpPr>
          <p:grpSpPr>
            <a:xfrm>
              <a:off x="8087013" y="4522011"/>
              <a:ext cx="978751" cy="226423"/>
              <a:chOff x="4114929" y="104250"/>
              <a:chExt cx="978751" cy="226423"/>
            </a:xfrm>
          </p:grpSpPr>
          <p:sp>
            <p:nvSpPr>
              <p:cNvPr id="1391" name="Google Shape;1391;p8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8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8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4" name="Google Shape;1394;p85"/>
            <p:cNvGrpSpPr/>
            <p:nvPr/>
          </p:nvGrpSpPr>
          <p:grpSpPr>
            <a:xfrm>
              <a:off x="8027811" y="448003"/>
              <a:ext cx="792366" cy="183988"/>
              <a:chOff x="6214836" y="4359395"/>
              <a:chExt cx="792366" cy="183988"/>
            </a:xfrm>
          </p:grpSpPr>
          <p:sp>
            <p:nvSpPr>
              <p:cNvPr id="1395" name="Google Shape;1395;p85"/>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85"/>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85"/>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8" name="Google Shape;1398;p85"/>
            <p:cNvGrpSpPr/>
            <p:nvPr/>
          </p:nvGrpSpPr>
          <p:grpSpPr>
            <a:xfrm>
              <a:off x="3372845" y="1588880"/>
              <a:ext cx="629895" cy="125228"/>
              <a:chOff x="2358395" y="153510"/>
              <a:chExt cx="629895" cy="125228"/>
            </a:xfrm>
          </p:grpSpPr>
          <p:sp>
            <p:nvSpPr>
              <p:cNvPr id="1399" name="Google Shape;1399;p85"/>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85"/>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1" name="Google Shape;1401;p85"/>
            <p:cNvSpPr/>
            <p:nvPr/>
          </p:nvSpPr>
          <p:spPr>
            <a:xfrm>
              <a:off x="468312" y="4522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02" name="Google Shape;1402;p85"/>
            <p:cNvGrpSpPr/>
            <p:nvPr/>
          </p:nvGrpSpPr>
          <p:grpSpPr>
            <a:xfrm>
              <a:off x="392950" y="2171899"/>
              <a:ext cx="524785" cy="125347"/>
              <a:chOff x="1675350" y="4136317"/>
              <a:chExt cx="524785" cy="125347"/>
            </a:xfrm>
          </p:grpSpPr>
          <p:sp>
            <p:nvSpPr>
              <p:cNvPr id="1403" name="Google Shape;1403;p8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8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304990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05"/>
        <p:cNvGrpSpPr/>
        <p:nvPr/>
      </p:nvGrpSpPr>
      <p:grpSpPr>
        <a:xfrm>
          <a:off x="0" y="0"/>
          <a:ext cx="0" cy="0"/>
          <a:chOff x="0" y="0"/>
          <a:chExt cx="0" cy="0"/>
        </a:xfrm>
      </p:grpSpPr>
      <p:sp>
        <p:nvSpPr>
          <p:cNvPr id="1406" name="Google Shape;1406;p86"/>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407" name="Google Shape;1407;p86"/>
          <p:cNvSpPr txBox="1">
            <a:spLocks noGrp="1"/>
          </p:cNvSpPr>
          <p:nvPr>
            <p:ph type="subTitle" idx="1"/>
          </p:nvPr>
        </p:nvSpPr>
        <p:spPr>
          <a:xfrm>
            <a:off x="1865453" y="4572523"/>
            <a:ext cx="33120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408" name="Google Shape;1408;p86"/>
          <p:cNvSpPr txBox="1">
            <a:spLocks noGrp="1"/>
          </p:cNvSpPr>
          <p:nvPr>
            <p:ph type="subTitle" idx="2"/>
          </p:nvPr>
        </p:nvSpPr>
        <p:spPr>
          <a:xfrm>
            <a:off x="1865453" y="5067791"/>
            <a:ext cx="33120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409" name="Google Shape;1409;p86"/>
          <p:cNvSpPr txBox="1">
            <a:spLocks noGrp="1"/>
          </p:cNvSpPr>
          <p:nvPr>
            <p:ph type="subTitle" idx="3"/>
          </p:nvPr>
        </p:nvSpPr>
        <p:spPr>
          <a:xfrm>
            <a:off x="7014547" y="4572523"/>
            <a:ext cx="33120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410" name="Google Shape;1410;p86"/>
          <p:cNvSpPr txBox="1">
            <a:spLocks noGrp="1"/>
          </p:cNvSpPr>
          <p:nvPr>
            <p:ph type="subTitle" idx="4"/>
          </p:nvPr>
        </p:nvSpPr>
        <p:spPr>
          <a:xfrm>
            <a:off x="7014547" y="5067791"/>
            <a:ext cx="33120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grpSp>
        <p:nvGrpSpPr>
          <p:cNvPr id="1411" name="Google Shape;1411;p86"/>
          <p:cNvGrpSpPr/>
          <p:nvPr/>
        </p:nvGrpSpPr>
        <p:grpSpPr>
          <a:xfrm>
            <a:off x="274548" y="483706"/>
            <a:ext cx="11642904" cy="5890591"/>
            <a:chOff x="195218" y="299660"/>
            <a:chExt cx="8732178" cy="4417943"/>
          </a:xfrm>
        </p:grpSpPr>
        <p:grpSp>
          <p:nvGrpSpPr>
            <p:cNvPr id="1412" name="Google Shape;1412;p86"/>
            <p:cNvGrpSpPr/>
            <p:nvPr/>
          </p:nvGrpSpPr>
          <p:grpSpPr>
            <a:xfrm>
              <a:off x="4082631" y="4491180"/>
              <a:ext cx="978751" cy="226423"/>
              <a:chOff x="4114929" y="104250"/>
              <a:chExt cx="978751" cy="226423"/>
            </a:xfrm>
          </p:grpSpPr>
          <p:sp>
            <p:nvSpPr>
              <p:cNvPr id="1413" name="Google Shape;1413;p8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8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8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6" name="Google Shape;1416;p86"/>
            <p:cNvGrpSpPr/>
            <p:nvPr/>
          </p:nvGrpSpPr>
          <p:grpSpPr>
            <a:xfrm>
              <a:off x="8027816" y="299660"/>
              <a:ext cx="792366" cy="183988"/>
              <a:chOff x="6214836" y="4359395"/>
              <a:chExt cx="792366" cy="183988"/>
            </a:xfrm>
          </p:grpSpPr>
          <p:sp>
            <p:nvSpPr>
              <p:cNvPr id="1417" name="Google Shape;1417;p86"/>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86"/>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86"/>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0" name="Google Shape;1420;p86"/>
            <p:cNvSpPr/>
            <p:nvPr/>
          </p:nvSpPr>
          <p:spPr>
            <a:xfrm>
              <a:off x="8424005" y="254043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21" name="Google Shape;1421;p86"/>
            <p:cNvGrpSpPr/>
            <p:nvPr/>
          </p:nvGrpSpPr>
          <p:grpSpPr>
            <a:xfrm>
              <a:off x="195218" y="2509081"/>
              <a:ext cx="524785" cy="125347"/>
              <a:chOff x="1675350" y="4136317"/>
              <a:chExt cx="524785" cy="125347"/>
            </a:xfrm>
          </p:grpSpPr>
          <p:sp>
            <p:nvSpPr>
              <p:cNvPr id="1422" name="Google Shape;1422;p8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8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44077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24"/>
        <p:cNvGrpSpPr/>
        <p:nvPr/>
      </p:nvGrpSpPr>
      <p:grpSpPr>
        <a:xfrm>
          <a:off x="0" y="0"/>
          <a:ext cx="0" cy="0"/>
          <a:chOff x="0" y="0"/>
          <a:chExt cx="0" cy="0"/>
        </a:xfrm>
      </p:grpSpPr>
      <p:sp>
        <p:nvSpPr>
          <p:cNvPr id="1425" name="Google Shape;1425;p87"/>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426" name="Google Shape;1426;p87"/>
          <p:cNvSpPr txBox="1">
            <a:spLocks noGrp="1"/>
          </p:cNvSpPr>
          <p:nvPr>
            <p:ph type="body" idx="1"/>
          </p:nvPr>
        </p:nvSpPr>
        <p:spPr>
          <a:xfrm>
            <a:off x="2251800" y="2556900"/>
            <a:ext cx="7688400" cy="3061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sz="2400"/>
            </a:lvl2pPr>
            <a:lvl3pPr marL="1828754" lvl="2" indent="-457189" rtl="0">
              <a:spcBef>
                <a:spcPts val="2133"/>
              </a:spcBef>
              <a:spcAft>
                <a:spcPts val="0"/>
              </a:spcAft>
              <a:buSzPts val="1800"/>
              <a:buChar char="■"/>
              <a:defRPr sz="2400"/>
            </a:lvl3pPr>
            <a:lvl4pPr marL="2438339" lvl="3" indent="-457189" rtl="0">
              <a:spcBef>
                <a:spcPts val="2133"/>
              </a:spcBef>
              <a:spcAft>
                <a:spcPts val="0"/>
              </a:spcAft>
              <a:buSzPts val="1800"/>
              <a:buChar char="●"/>
              <a:defRPr sz="2400"/>
            </a:lvl4pPr>
            <a:lvl5pPr marL="3047924" lvl="4" indent="-457189" rtl="0">
              <a:spcBef>
                <a:spcPts val="2133"/>
              </a:spcBef>
              <a:spcAft>
                <a:spcPts val="0"/>
              </a:spcAft>
              <a:buSzPts val="1800"/>
              <a:buChar char="○"/>
              <a:defRPr sz="2400"/>
            </a:lvl5pPr>
            <a:lvl6pPr marL="3657509" lvl="5" indent="-457189" rtl="0">
              <a:spcBef>
                <a:spcPts val="2133"/>
              </a:spcBef>
              <a:spcAft>
                <a:spcPts val="0"/>
              </a:spcAft>
              <a:buSzPts val="1800"/>
              <a:buChar char="■"/>
              <a:defRPr sz="2400"/>
            </a:lvl6pPr>
            <a:lvl7pPr marL="4267093" lvl="6" indent="-457189" rtl="0">
              <a:spcBef>
                <a:spcPts val="2133"/>
              </a:spcBef>
              <a:spcAft>
                <a:spcPts val="0"/>
              </a:spcAft>
              <a:buSzPts val="1800"/>
              <a:buChar char="●"/>
              <a:defRPr sz="2400"/>
            </a:lvl7pPr>
            <a:lvl8pPr marL="4876678" lvl="7" indent="-457189" rtl="0">
              <a:spcBef>
                <a:spcPts val="2133"/>
              </a:spcBef>
              <a:spcAft>
                <a:spcPts val="0"/>
              </a:spcAft>
              <a:buSzPts val="1800"/>
              <a:buChar char="○"/>
              <a:defRPr sz="2400"/>
            </a:lvl8pPr>
            <a:lvl9pPr marL="5486263" lvl="8" indent="-457189" rtl="0">
              <a:spcBef>
                <a:spcPts val="2133"/>
              </a:spcBef>
              <a:spcAft>
                <a:spcPts val="2133"/>
              </a:spcAft>
              <a:buSzPts val="1800"/>
              <a:buChar char="■"/>
              <a:defRPr sz="2400"/>
            </a:lvl9pPr>
          </a:lstStyle>
          <a:p>
            <a:endParaRPr/>
          </a:p>
        </p:txBody>
      </p:sp>
      <p:grpSp>
        <p:nvGrpSpPr>
          <p:cNvPr id="1427" name="Google Shape;1427;p87"/>
          <p:cNvGrpSpPr/>
          <p:nvPr/>
        </p:nvGrpSpPr>
        <p:grpSpPr>
          <a:xfrm>
            <a:off x="575116" y="615630"/>
            <a:ext cx="11041769" cy="5626740"/>
            <a:chOff x="431336" y="461722"/>
            <a:chExt cx="8281327" cy="4220055"/>
          </a:xfrm>
        </p:grpSpPr>
        <p:grpSp>
          <p:nvGrpSpPr>
            <p:cNvPr id="1428" name="Google Shape;1428;p87"/>
            <p:cNvGrpSpPr/>
            <p:nvPr/>
          </p:nvGrpSpPr>
          <p:grpSpPr>
            <a:xfrm>
              <a:off x="7291512" y="4455355"/>
              <a:ext cx="978751" cy="226423"/>
              <a:chOff x="4114929" y="104250"/>
              <a:chExt cx="978751" cy="226423"/>
            </a:xfrm>
          </p:grpSpPr>
          <p:sp>
            <p:nvSpPr>
              <p:cNvPr id="1429" name="Google Shape;1429;p8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8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8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2" name="Google Shape;1432;p87"/>
            <p:cNvGrpSpPr/>
            <p:nvPr/>
          </p:nvGrpSpPr>
          <p:grpSpPr>
            <a:xfrm>
              <a:off x="7189322" y="461722"/>
              <a:ext cx="792366" cy="183988"/>
              <a:chOff x="6214836" y="4359395"/>
              <a:chExt cx="792366" cy="183988"/>
            </a:xfrm>
          </p:grpSpPr>
          <p:sp>
            <p:nvSpPr>
              <p:cNvPr id="1433" name="Google Shape;1433;p87"/>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87"/>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87"/>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6" name="Google Shape;1436;p87"/>
            <p:cNvGrpSpPr/>
            <p:nvPr/>
          </p:nvGrpSpPr>
          <p:grpSpPr>
            <a:xfrm>
              <a:off x="8082769" y="2487919"/>
              <a:ext cx="629895" cy="125228"/>
              <a:chOff x="2358395" y="153510"/>
              <a:chExt cx="629895" cy="125228"/>
            </a:xfrm>
          </p:grpSpPr>
          <p:sp>
            <p:nvSpPr>
              <p:cNvPr id="1437" name="Google Shape;1437;p87"/>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87"/>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9" name="Google Shape;1439;p87"/>
            <p:cNvSpPr/>
            <p:nvPr/>
          </p:nvSpPr>
          <p:spPr>
            <a:xfrm>
              <a:off x="956136" y="445535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0" name="Google Shape;1440;p87"/>
            <p:cNvGrpSpPr/>
            <p:nvPr/>
          </p:nvGrpSpPr>
          <p:grpSpPr>
            <a:xfrm>
              <a:off x="431336" y="1408306"/>
              <a:ext cx="524785" cy="125347"/>
              <a:chOff x="1675350" y="4136317"/>
              <a:chExt cx="524785" cy="125347"/>
            </a:xfrm>
          </p:grpSpPr>
          <p:sp>
            <p:nvSpPr>
              <p:cNvPr id="1441" name="Google Shape;1441;p8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8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97357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43"/>
        <p:cNvGrpSpPr/>
        <p:nvPr/>
      </p:nvGrpSpPr>
      <p:grpSpPr>
        <a:xfrm>
          <a:off x="0" y="0"/>
          <a:ext cx="0" cy="0"/>
          <a:chOff x="0" y="0"/>
          <a:chExt cx="0" cy="0"/>
        </a:xfrm>
      </p:grpSpPr>
      <p:sp>
        <p:nvSpPr>
          <p:cNvPr id="1444" name="Google Shape;1444;p88"/>
          <p:cNvSpPr txBox="1">
            <a:spLocks noGrp="1"/>
          </p:cNvSpPr>
          <p:nvPr>
            <p:ph type="title"/>
          </p:nvPr>
        </p:nvSpPr>
        <p:spPr>
          <a:xfrm>
            <a:off x="960000" y="516800"/>
            <a:ext cx="7704000" cy="170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445" name="Google Shape;1445;p88"/>
          <p:cNvGrpSpPr/>
          <p:nvPr/>
        </p:nvGrpSpPr>
        <p:grpSpPr>
          <a:xfrm>
            <a:off x="485961" y="569065"/>
            <a:ext cx="11220081" cy="1985548"/>
            <a:chOff x="271337" y="426798"/>
            <a:chExt cx="8415061" cy="1489161"/>
          </a:xfrm>
        </p:grpSpPr>
        <p:grpSp>
          <p:nvGrpSpPr>
            <p:cNvPr id="1446" name="Google Shape;1446;p88"/>
            <p:cNvGrpSpPr/>
            <p:nvPr/>
          </p:nvGrpSpPr>
          <p:grpSpPr>
            <a:xfrm>
              <a:off x="7209663" y="426798"/>
              <a:ext cx="978751" cy="226423"/>
              <a:chOff x="4114929" y="104250"/>
              <a:chExt cx="978751" cy="226423"/>
            </a:xfrm>
          </p:grpSpPr>
          <p:sp>
            <p:nvSpPr>
              <p:cNvPr id="1447" name="Google Shape;1447;p8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8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8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0" name="Google Shape;1450;p88"/>
            <p:cNvSpPr/>
            <p:nvPr/>
          </p:nvSpPr>
          <p:spPr>
            <a:xfrm>
              <a:off x="271337" y="1853325"/>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1" name="Google Shape;1451;p88"/>
            <p:cNvGrpSpPr/>
            <p:nvPr/>
          </p:nvGrpSpPr>
          <p:grpSpPr>
            <a:xfrm>
              <a:off x="8161613" y="1394587"/>
              <a:ext cx="524785" cy="125347"/>
              <a:chOff x="1675350" y="4136317"/>
              <a:chExt cx="524785" cy="125347"/>
            </a:xfrm>
          </p:grpSpPr>
          <p:sp>
            <p:nvSpPr>
              <p:cNvPr id="1452" name="Google Shape;1452;p8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8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025746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54"/>
        <p:cNvGrpSpPr/>
        <p:nvPr/>
      </p:nvGrpSpPr>
      <p:grpSpPr>
        <a:xfrm>
          <a:off x="0" y="0"/>
          <a:ext cx="0" cy="0"/>
          <a:chOff x="0" y="0"/>
          <a:chExt cx="0" cy="0"/>
        </a:xfrm>
      </p:grpSpPr>
      <p:sp>
        <p:nvSpPr>
          <p:cNvPr id="1455" name="Google Shape;1455;p89"/>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456" name="Google Shape;1456;p89"/>
          <p:cNvGrpSpPr/>
          <p:nvPr/>
        </p:nvGrpSpPr>
        <p:grpSpPr>
          <a:xfrm>
            <a:off x="575116" y="615630"/>
            <a:ext cx="11041769" cy="5626740"/>
            <a:chOff x="431336" y="461722"/>
            <a:chExt cx="8281327" cy="4220055"/>
          </a:xfrm>
        </p:grpSpPr>
        <p:grpSp>
          <p:nvGrpSpPr>
            <p:cNvPr id="1457" name="Google Shape;1457;p89"/>
            <p:cNvGrpSpPr/>
            <p:nvPr/>
          </p:nvGrpSpPr>
          <p:grpSpPr>
            <a:xfrm>
              <a:off x="7291512" y="4455355"/>
              <a:ext cx="978751" cy="226423"/>
              <a:chOff x="4114929" y="104250"/>
              <a:chExt cx="978751" cy="226423"/>
            </a:xfrm>
          </p:grpSpPr>
          <p:sp>
            <p:nvSpPr>
              <p:cNvPr id="1458" name="Google Shape;1458;p8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8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8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1" name="Google Shape;1461;p89"/>
            <p:cNvGrpSpPr/>
            <p:nvPr/>
          </p:nvGrpSpPr>
          <p:grpSpPr>
            <a:xfrm>
              <a:off x="7189322" y="461722"/>
              <a:ext cx="792366" cy="183988"/>
              <a:chOff x="6214836" y="4359395"/>
              <a:chExt cx="792366" cy="183988"/>
            </a:xfrm>
          </p:grpSpPr>
          <p:sp>
            <p:nvSpPr>
              <p:cNvPr id="1462" name="Google Shape;1462;p89"/>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89"/>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89"/>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5" name="Google Shape;1465;p89"/>
            <p:cNvGrpSpPr/>
            <p:nvPr/>
          </p:nvGrpSpPr>
          <p:grpSpPr>
            <a:xfrm>
              <a:off x="8082769" y="2487919"/>
              <a:ext cx="629895" cy="125228"/>
              <a:chOff x="2358395" y="153510"/>
              <a:chExt cx="629895" cy="125228"/>
            </a:xfrm>
          </p:grpSpPr>
          <p:sp>
            <p:nvSpPr>
              <p:cNvPr id="1466" name="Google Shape;1466;p89"/>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89"/>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8" name="Google Shape;1468;p89"/>
            <p:cNvSpPr/>
            <p:nvPr/>
          </p:nvSpPr>
          <p:spPr>
            <a:xfrm>
              <a:off x="956136" y="445535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9" name="Google Shape;1469;p89"/>
            <p:cNvGrpSpPr/>
            <p:nvPr/>
          </p:nvGrpSpPr>
          <p:grpSpPr>
            <a:xfrm>
              <a:off x="431336" y="1408306"/>
              <a:ext cx="524785" cy="125347"/>
              <a:chOff x="1675350" y="4136317"/>
              <a:chExt cx="524785" cy="125347"/>
            </a:xfrm>
          </p:grpSpPr>
          <p:sp>
            <p:nvSpPr>
              <p:cNvPr id="1470" name="Google Shape;1470;p8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8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178654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72"/>
        <p:cNvGrpSpPr/>
        <p:nvPr/>
      </p:nvGrpSpPr>
      <p:grpSpPr>
        <a:xfrm>
          <a:off x="0" y="0"/>
          <a:ext cx="0" cy="0"/>
          <a:chOff x="0" y="0"/>
          <a:chExt cx="0" cy="0"/>
        </a:xfrm>
      </p:grpSpPr>
      <p:sp>
        <p:nvSpPr>
          <p:cNvPr id="1473" name="Google Shape;1473;p90"/>
          <p:cNvSpPr txBox="1">
            <a:spLocks noGrp="1"/>
          </p:cNvSpPr>
          <p:nvPr>
            <p:ph type="title"/>
          </p:nvPr>
        </p:nvSpPr>
        <p:spPr>
          <a:xfrm>
            <a:off x="960000" y="1022800"/>
            <a:ext cx="4939200" cy="159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474" name="Google Shape;1474;p90"/>
          <p:cNvSpPr txBox="1">
            <a:spLocks noGrp="1"/>
          </p:cNvSpPr>
          <p:nvPr>
            <p:ph type="subTitle" idx="1"/>
          </p:nvPr>
        </p:nvSpPr>
        <p:spPr>
          <a:xfrm>
            <a:off x="960000" y="2838600"/>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475" name="Google Shape;1475;p90"/>
          <p:cNvSpPr txBox="1">
            <a:spLocks noGrp="1"/>
          </p:cNvSpPr>
          <p:nvPr>
            <p:ph type="subTitle" idx="2"/>
          </p:nvPr>
        </p:nvSpPr>
        <p:spPr>
          <a:xfrm>
            <a:off x="960000" y="33338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476" name="Google Shape;1476;p90"/>
          <p:cNvSpPr txBox="1">
            <a:spLocks noGrp="1"/>
          </p:cNvSpPr>
          <p:nvPr>
            <p:ph type="subTitle" idx="3"/>
          </p:nvPr>
        </p:nvSpPr>
        <p:spPr>
          <a:xfrm>
            <a:off x="960000" y="4422401"/>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477" name="Google Shape;1477;p90"/>
          <p:cNvSpPr txBox="1">
            <a:spLocks noGrp="1"/>
          </p:cNvSpPr>
          <p:nvPr>
            <p:ph type="subTitle" idx="4"/>
          </p:nvPr>
        </p:nvSpPr>
        <p:spPr>
          <a:xfrm>
            <a:off x="960000" y="49176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478" name="Google Shape;1478;p90"/>
          <p:cNvSpPr txBox="1">
            <a:spLocks noGrp="1"/>
          </p:cNvSpPr>
          <p:nvPr>
            <p:ph type="subTitle" idx="5"/>
          </p:nvPr>
        </p:nvSpPr>
        <p:spPr>
          <a:xfrm>
            <a:off x="3552031" y="2838600"/>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479" name="Google Shape;1479;p90"/>
          <p:cNvSpPr txBox="1">
            <a:spLocks noGrp="1"/>
          </p:cNvSpPr>
          <p:nvPr>
            <p:ph type="subTitle" idx="6"/>
          </p:nvPr>
        </p:nvSpPr>
        <p:spPr>
          <a:xfrm>
            <a:off x="3552031" y="33338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480" name="Google Shape;1480;p90"/>
          <p:cNvSpPr txBox="1">
            <a:spLocks noGrp="1"/>
          </p:cNvSpPr>
          <p:nvPr>
            <p:ph type="subTitle" idx="7"/>
          </p:nvPr>
        </p:nvSpPr>
        <p:spPr>
          <a:xfrm>
            <a:off x="3552031" y="4422401"/>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481" name="Google Shape;1481;p90"/>
          <p:cNvSpPr txBox="1">
            <a:spLocks noGrp="1"/>
          </p:cNvSpPr>
          <p:nvPr>
            <p:ph type="subTitle" idx="8"/>
          </p:nvPr>
        </p:nvSpPr>
        <p:spPr>
          <a:xfrm>
            <a:off x="3552031" y="49176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grpSp>
        <p:nvGrpSpPr>
          <p:cNvPr id="1482" name="Google Shape;1482;p90"/>
          <p:cNvGrpSpPr/>
          <p:nvPr/>
        </p:nvGrpSpPr>
        <p:grpSpPr>
          <a:xfrm>
            <a:off x="-452298" y="399970"/>
            <a:ext cx="1919663" cy="6058063"/>
            <a:chOff x="-339224" y="299977"/>
            <a:chExt cx="1439747" cy="4543547"/>
          </a:xfrm>
        </p:grpSpPr>
        <p:grpSp>
          <p:nvGrpSpPr>
            <p:cNvPr id="1483" name="Google Shape;1483;p90"/>
            <p:cNvGrpSpPr/>
            <p:nvPr/>
          </p:nvGrpSpPr>
          <p:grpSpPr>
            <a:xfrm>
              <a:off x="-339224" y="4617101"/>
              <a:ext cx="978751" cy="226423"/>
              <a:chOff x="4114929" y="104250"/>
              <a:chExt cx="978751" cy="226423"/>
            </a:xfrm>
          </p:grpSpPr>
          <p:sp>
            <p:nvSpPr>
              <p:cNvPr id="1484" name="Google Shape;1484;p9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7" name="Google Shape;1487;p90"/>
            <p:cNvGrpSpPr/>
            <p:nvPr/>
          </p:nvGrpSpPr>
          <p:grpSpPr>
            <a:xfrm>
              <a:off x="575738" y="299977"/>
              <a:ext cx="524785" cy="125347"/>
              <a:chOff x="1675350" y="4136317"/>
              <a:chExt cx="524785" cy="125347"/>
            </a:xfrm>
          </p:grpSpPr>
          <p:sp>
            <p:nvSpPr>
              <p:cNvPr id="1488" name="Google Shape;1488;p9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140019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90"/>
        <p:cNvGrpSpPr/>
        <p:nvPr/>
      </p:nvGrpSpPr>
      <p:grpSpPr>
        <a:xfrm>
          <a:off x="0" y="0"/>
          <a:ext cx="0" cy="0"/>
          <a:chOff x="0" y="0"/>
          <a:chExt cx="0" cy="0"/>
        </a:xfrm>
      </p:grpSpPr>
      <p:sp>
        <p:nvSpPr>
          <p:cNvPr id="1491" name="Google Shape;1491;p91"/>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492" name="Google Shape;1492;p91"/>
          <p:cNvGrpSpPr/>
          <p:nvPr/>
        </p:nvGrpSpPr>
        <p:grpSpPr>
          <a:xfrm>
            <a:off x="415724" y="591443"/>
            <a:ext cx="11360552" cy="5675115"/>
            <a:chOff x="392950" y="426788"/>
            <a:chExt cx="8520414" cy="4256336"/>
          </a:xfrm>
        </p:grpSpPr>
        <p:grpSp>
          <p:nvGrpSpPr>
            <p:cNvPr id="1493" name="Google Shape;1493;p91"/>
            <p:cNvGrpSpPr/>
            <p:nvPr/>
          </p:nvGrpSpPr>
          <p:grpSpPr>
            <a:xfrm>
              <a:off x="7934613" y="426788"/>
              <a:ext cx="978751" cy="226423"/>
              <a:chOff x="4114929" y="104250"/>
              <a:chExt cx="978751" cy="226423"/>
            </a:xfrm>
          </p:grpSpPr>
          <p:sp>
            <p:nvSpPr>
              <p:cNvPr id="1494" name="Google Shape;1494;p9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9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9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7" name="Google Shape;1497;p91"/>
            <p:cNvGrpSpPr/>
            <p:nvPr/>
          </p:nvGrpSpPr>
          <p:grpSpPr>
            <a:xfrm>
              <a:off x="392950" y="4557776"/>
              <a:ext cx="524785" cy="125347"/>
              <a:chOff x="1675350" y="4136317"/>
              <a:chExt cx="524785" cy="125347"/>
            </a:xfrm>
          </p:grpSpPr>
          <p:sp>
            <p:nvSpPr>
              <p:cNvPr id="1498" name="Google Shape;1498;p9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9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227266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500"/>
        <p:cNvGrpSpPr/>
        <p:nvPr/>
      </p:nvGrpSpPr>
      <p:grpSpPr>
        <a:xfrm>
          <a:off x="0" y="0"/>
          <a:ext cx="0" cy="0"/>
          <a:chOff x="0" y="0"/>
          <a:chExt cx="0" cy="0"/>
        </a:xfrm>
      </p:grpSpPr>
      <p:sp>
        <p:nvSpPr>
          <p:cNvPr id="1501" name="Google Shape;1501;p92"/>
          <p:cNvSpPr txBox="1">
            <a:spLocks noGrp="1"/>
          </p:cNvSpPr>
          <p:nvPr>
            <p:ph type="title"/>
          </p:nvPr>
        </p:nvSpPr>
        <p:spPr>
          <a:xfrm>
            <a:off x="960000" y="516800"/>
            <a:ext cx="5136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502" name="Google Shape;1502;p92"/>
          <p:cNvGrpSpPr/>
          <p:nvPr/>
        </p:nvGrpSpPr>
        <p:grpSpPr>
          <a:xfrm flipH="1">
            <a:off x="10471276" y="591443"/>
            <a:ext cx="1305001" cy="5675115"/>
            <a:chOff x="7853456" y="443582"/>
            <a:chExt cx="978751" cy="4256336"/>
          </a:xfrm>
        </p:grpSpPr>
        <p:grpSp>
          <p:nvGrpSpPr>
            <p:cNvPr id="1503" name="Google Shape;1503;p92"/>
            <p:cNvGrpSpPr/>
            <p:nvPr/>
          </p:nvGrpSpPr>
          <p:grpSpPr>
            <a:xfrm>
              <a:off x="7853456" y="443582"/>
              <a:ext cx="978751" cy="226423"/>
              <a:chOff x="4114929" y="104250"/>
              <a:chExt cx="978751" cy="226423"/>
            </a:xfrm>
          </p:grpSpPr>
          <p:sp>
            <p:nvSpPr>
              <p:cNvPr id="1504" name="Google Shape;1504;p9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9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9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7" name="Google Shape;1507;p92"/>
            <p:cNvGrpSpPr/>
            <p:nvPr/>
          </p:nvGrpSpPr>
          <p:grpSpPr>
            <a:xfrm>
              <a:off x="8307422" y="4574571"/>
              <a:ext cx="524785" cy="125347"/>
              <a:chOff x="1675350" y="4136317"/>
              <a:chExt cx="524785" cy="125347"/>
            </a:xfrm>
          </p:grpSpPr>
          <p:sp>
            <p:nvSpPr>
              <p:cNvPr id="1508" name="Google Shape;1508;p9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9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771236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0"/>
        <p:cNvGrpSpPr/>
        <p:nvPr/>
      </p:nvGrpSpPr>
      <p:grpSpPr>
        <a:xfrm>
          <a:off x="0" y="0"/>
          <a:ext cx="0" cy="0"/>
          <a:chOff x="0" y="0"/>
          <a:chExt cx="0" cy="0"/>
        </a:xfrm>
      </p:grpSpPr>
      <p:sp>
        <p:nvSpPr>
          <p:cNvPr id="1511" name="Google Shape;1511;p93"/>
          <p:cNvSpPr txBox="1">
            <a:spLocks noGrp="1"/>
          </p:cNvSpPr>
          <p:nvPr>
            <p:ph type="subTitle" idx="1"/>
          </p:nvPr>
        </p:nvSpPr>
        <p:spPr>
          <a:xfrm>
            <a:off x="10274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512" name="Google Shape;1512;p93"/>
          <p:cNvSpPr txBox="1">
            <a:spLocks noGrp="1"/>
          </p:cNvSpPr>
          <p:nvPr>
            <p:ph type="subTitle" idx="2"/>
          </p:nvPr>
        </p:nvSpPr>
        <p:spPr>
          <a:xfrm>
            <a:off x="10274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13" name="Google Shape;1513;p93"/>
          <p:cNvSpPr txBox="1">
            <a:spLocks noGrp="1"/>
          </p:cNvSpPr>
          <p:nvPr>
            <p:ph type="subTitle" idx="3"/>
          </p:nvPr>
        </p:nvSpPr>
        <p:spPr>
          <a:xfrm>
            <a:off x="46418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514" name="Google Shape;1514;p93"/>
          <p:cNvSpPr txBox="1">
            <a:spLocks noGrp="1"/>
          </p:cNvSpPr>
          <p:nvPr>
            <p:ph type="subTitle" idx="4"/>
          </p:nvPr>
        </p:nvSpPr>
        <p:spPr>
          <a:xfrm>
            <a:off x="46418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15" name="Google Shape;1515;p93"/>
          <p:cNvSpPr txBox="1">
            <a:spLocks noGrp="1"/>
          </p:cNvSpPr>
          <p:nvPr>
            <p:ph type="subTitle" idx="5"/>
          </p:nvPr>
        </p:nvSpPr>
        <p:spPr>
          <a:xfrm>
            <a:off x="82562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516" name="Google Shape;1516;p93"/>
          <p:cNvSpPr txBox="1">
            <a:spLocks noGrp="1"/>
          </p:cNvSpPr>
          <p:nvPr>
            <p:ph type="subTitle" idx="6"/>
          </p:nvPr>
        </p:nvSpPr>
        <p:spPr>
          <a:xfrm>
            <a:off x="82562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17" name="Google Shape;1517;p93"/>
          <p:cNvSpPr txBox="1">
            <a:spLocks noGrp="1"/>
          </p:cNvSpPr>
          <p:nvPr>
            <p:ph type="subTitle" idx="7"/>
          </p:nvPr>
        </p:nvSpPr>
        <p:spPr>
          <a:xfrm>
            <a:off x="10274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518" name="Google Shape;1518;p93"/>
          <p:cNvSpPr txBox="1">
            <a:spLocks noGrp="1"/>
          </p:cNvSpPr>
          <p:nvPr>
            <p:ph type="subTitle" idx="8"/>
          </p:nvPr>
        </p:nvSpPr>
        <p:spPr>
          <a:xfrm>
            <a:off x="10274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19" name="Google Shape;1519;p93"/>
          <p:cNvSpPr txBox="1">
            <a:spLocks noGrp="1"/>
          </p:cNvSpPr>
          <p:nvPr>
            <p:ph type="subTitle" idx="9"/>
          </p:nvPr>
        </p:nvSpPr>
        <p:spPr>
          <a:xfrm>
            <a:off x="46418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520" name="Google Shape;1520;p93"/>
          <p:cNvSpPr txBox="1">
            <a:spLocks noGrp="1"/>
          </p:cNvSpPr>
          <p:nvPr>
            <p:ph type="subTitle" idx="13"/>
          </p:nvPr>
        </p:nvSpPr>
        <p:spPr>
          <a:xfrm>
            <a:off x="46418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21" name="Google Shape;1521;p93"/>
          <p:cNvSpPr txBox="1">
            <a:spLocks noGrp="1"/>
          </p:cNvSpPr>
          <p:nvPr>
            <p:ph type="subTitle" idx="14"/>
          </p:nvPr>
        </p:nvSpPr>
        <p:spPr>
          <a:xfrm>
            <a:off x="82562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522" name="Google Shape;1522;p93"/>
          <p:cNvSpPr txBox="1">
            <a:spLocks noGrp="1"/>
          </p:cNvSpPr>
          <p:nvPr>
            <p:ph type="subTitle" idx="15"/>
          </p:nvPr>
        </p:nvSpPr>
        <p:spPr>
          <a:xfrm>
            <a:off x="82562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23" name="Google Shape;1523;p93"/>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524" name="Google Shape;1524;p93"/>
          <p:cNvGrpSpPr/>
          <p:nvPr/>
        </p:nvGrpSpPr>
        <p:grpSpPr>
          <a:xfrm flipH="1">
            <a:off x="314124" y="1981617"/>
            <a:ext cx="11563752" cy="4212737"/>
            <a:chOff x="392950" y="1588880"/>
            <a:chExt cx="8672814" cy="3159553"/>
          </a:xfrm>
        </p:grpSpPr>
        <p:grpSp>
          <p:nvGrpSpPr>
            <p:cNvPr id="1525" name="Google Shape;1525;p93"/>
            <p:cNvGrpSpPr/>
            <p:nvPr/>
          </p:nvGrpSpPr>
          <p:grpSpPr>
            <a:xfrm>
              <a:off x="8087013" y="4522011"/>
              <a:ext cx="978751" cy="226423"/>
              <a:chOff x="4114929" y="104250"/>
              <a:chExt cx="978751" cy="226423"/>
            </a:xfrm>
          </p:grpSpPr>
          <p:sp>
            <p:nvSpPr>
              <p:cNvPr id="1526" name="Google Shape;1526;p9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9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9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9" name="Google Shape;1529;p93"/>
            <p:cNvGrpSpPr/>
            <p:nvPr/>
          </p:nvGrpSpPr>
          <p:grpSpPr>
            <a:xfrm>
              <a:off x="8261834" y="1588880"/>
              <a:ext cx="629895" cy="125228"/>
              <a:chOff x="7247384" y="153510"/>
              <a:chExt cx="629895" cy="125228"/>
            </a:xfrm>
          </p:grpSpPr>
          <p:sp>
            <p:nvSpPr>
              <p:cNvPr id="1530" name="Google Shape;1530;p93"/>
              <p:cNvSpPr/>
              <p:nvPr/>
            </p:nvSpPr>
            <p:spPr>
              <a:xfrm>
                <a:off x="7373887"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93"/>
              <p:cNvSpPr/>
              <p:nvPr/>
            </p:nvSpPr>
            <p:spPr>
              <a:xfrm>
                <a:off x="7247384"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2" name="Google Shape;1532;p93"/>
            <p:cNvSpPr/>
            <p:nvPr/>
          </p:nvSpPr>
          <p:spPr>
            <a:xfrm>
              <a:off x="468312" y="4522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33" name="Google Shape;1533;p93"/>
            <p:cNvGrpSpPr/>
            <p:nvPr/>
          </p:nvGrpSpPr>
          <p:grpSpPr>
            <a:xfrm>
              <a:off x="392950" y="2171899"/>
              <a:ext cx="524785" cy="125347"/>
              <a:chOff x="1675350" y="4136317"/>
              <a:chExt cx="524785" cy="125347"/>
            </a:xfrm>
          </p:grpSpPr>
          <p:sp>
            <p:nvSpPr>
              <p:cNvPr id="1534" name="Google Shape;1534;p9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9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765664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36"/>
        <p:cNvGrpSpPr/>
        <p:nvPr/>
      </p:nvGrpSpPr>
      <p:grpSpPr>
        <a:xfrm>
          <a:off x="0" y="0"/>
          <a:ext cx="0" cy="0"/>
          <a:chOff x="0" y="0"/>
          <a:chExt cx="0" cy="0"/>
        </a:xfrm>
      </p:grpSpPr>
      <p:sp>
        <p:nvSpPr>
          <p:cNvPr id="1537" name="Google Shape;1537;p94"/>
          <p:cNvSpPr txBox="1">
            <a:spLocks noGrp="1"/>
          </p:cNvSpPr>
          <p:nvPr>
            <p:ph type="title" hasCustomPrompt="1"/>
          </p:nvPr>
        </p:nvSpPr>
        <p:spPr>
          <a:xfrm>
            <a:off x="1147900" y="3852900"/>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538" name="Google Shape;1538;p94"/>
          <p:cNvSpPr txBox="1">
            <a:spLocks noGrp="1"/>
          </p:cNvSpPr>
          <p:nvPr>
            <p:ph type="subTitle" idx="1"/>
          </p:nvPr>
        </p:nvSpPr>
        <p:spPr>
          <a:xfrm>
            <a:off x="1147900" y="4609933"/>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539" name="Google Shape;1539;p94"/>
          <p:cNvSpPr txBox="1">
            <a:spLocks noGrp="1"/>
          </p:cNvSpPr>
          <p:nvPr>
            <p:ph type="title" idx="2" hasCustomPrompt="1"/>
          </p:nvPr>
        </p:nvSpPr>
        <p:spPr>
          <a:xfrm>
            <a:off x="4749200" y="3853068"/>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540" name="Google Shape;1540;p94"/>
          <p:cNvSpPr txBox="1">
            <a:spLocks noGrp="1"/>
          </p:cNvSpPr>
          <p:nvPr>
            <p:ph type="subTitle" idx="3"/>
          </p:nvPr>
        </p:nvSpPr>
        <p:spPr>
          <a:xfrm>
            <a:off x="4749200" y="4609968"/>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541" name="Google Shape;1541;p94"/>
          <p:cNvSpPr txBox="1">
            <a:spLocks noGrp="1"/>
          </p:cNvSpPr>
          <p:nvPr>
            <p:ph type="title" idx="4" hasCustomPrompt="1"/>
          </p:nvPr>
        </p:nvSpPr>
        <p:spPr>
          <a:xfrm>
            <a:off x="8370100" y="3853067"/>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542" name="Google Shape;1542;p94"/>
          <p:cNvSpPr txBox="1">
            <a:spLocks noGrp="1"/>
          </p:cNvSpPr>
          <p:nvPr>
            <p:ph type="subTitle" idx="5"/>
          </p:nvPr>
        </p:nvSpPr>
        <p:spPr>
          <a:xfrm>
            <a:off x="8370100" y="4609933"/>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r" rtl="0">
              <a:spcBef>
                <a:spcPts val="2133"/>
              </a:spcBef>
              <a:spcAft>
                <a:spcPts val="0"/>
              </a:spcAft>
              <a:buNone/>
              <a:defRPr/>
            </a:lvl2pPr>
            <a:lvl3pPr lvl="2" algn="r" rtl="0">
              <a:spcBef>
                <a:spcPts val="2133"/>
              </a:spcBef>
              <a:spcAft>
                <a:spcPts val="0"/>
              </a:spcAft>
              <a:buNone/>
              <a:defRPr/>
            </a:lvl3pPr>
            <a:lvl4pPr lvl="3" algn="r" rtl="0">
              <a:spcBef>
                <a:spcPts val="2133"/>
              </a:spcBef>
              <a:spcAft>
                <a:spcPts val="0"/>
              </a:spcAft>
              <a:buNone/>
              <a:defRPr/>
            </a:lvl4pPr>
            <a:lvl5pPr lvl="4" algn="r" rtl="0">
              <a:spcBef>
                <a:spcPts val="2133"/>
              </a:spcBef>
              <a:spcAft>
                <a:spcPts val="0"/>
              </a:spcAft>
              <a:buNone/>
              <a:defRPr/>
            </a:lvl5pPr>
            <a:lvl6pPr lvl="5" algn="r" rtl="0">
              <a:spcBef>
                <a:spcPts val="2133"/>
              </a:spcBef>
              <a:spcAft>
                <a:spcPts val="0"/>
              </a:spcAft>
              <a:buNone/>
              <a:defRPr/>
            </a:lvl6pPr>
            <a:lvl7pPr lvl="6" algn="r" rtl="0">
              <a:spcBef>
                <a:spcPts val="2133"/>
              </a:spcBef>
              <a:spcAft>
                <a:spcPts val="0"/>
              </a:spcAft>
              <a:buNone/>
              <a:defRPr/>
            </a:lvl7pPr>
            <a:lvl8pPr lvl="7" algn="r" rtl="0">
              <a:spcBef>
                <a:spcPts val="2133"/>
              </a:spcBef>
              <a:spcAft>
                <a:spcPts val="0"/>
              </a:spcAft>
              <a:buNone/>
              <a:defRPr/>
            </a:lvl8pPr>
            <a:lvl9pPr lvl="8" algn="r" rtl="0">
              <a:spcBef>
                <a:spcPts val="2133"/>
              </a:spcBef>
              <a:spcAft>
                <a:spcPts val="2133"/>
              </a:spcAft>
              <a:buNone/>
              <a:defRPr/>
            </a:lvl9pPr>
          </a:lstStyle>
          <a:p>
            <a:endParaRPr/>
          </a:p>
        </p:txBody>
      </p:sp>
      <p:grpSp>
        <p:nvGrpSpPr>
          <p:cNvPr id="1543" name="Google Shape;1543;p94"/>
          <p:cNvGrpSpPr/>
          <p:nvPr/>
        </p:nvGrpSpPr>
        <p:grpSpPr>
          <a:xfrm>
            <a:off x="606823" y="426029"/>
            <a:ext cx="10978356" cy="6005945"/>
            <a:chOff x="441936" y="213162"/>
            <a:chExt cx="8233767" cy="4504459"/>
          </a:xfrm>
        </p:grpSpPr>
        <p:grpSp>
          <p:nvGrpSpPr>
            <p:cNvPr id="1544" name="Google Shape;1544;p94"/>
            <p:cNvGrpSpPr/>
            <p:nvPr/>
          </p:nvGrpSpPr>
          <p:grpSpPr>
            <a:xfrm>
              <a:off x="7193538" y="4491198"/>
              <a:ext cx="978751" cy="226423"/>
              <a:chOff x="4114929" y="104250"/>
              <a:chExt cx="978751" cy="226423"/>
            </a:xfrm>
          </p:grpSpPr>
          <p:sp>
            <p:nvSpPr>
              <p:cNvPr id="1545" name="Google Shape;1545;p9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9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9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94"/>
            <p:cNvGrpSpPr/>
            <p:nvPr/>
          </p:nvGrpSpPr>
          <p:grpSpPr>
            <a:xfrm>
              <a:off x="441936" y="448003"/>
              <a:ext cx="792366" cy="183988"/>
              <a:chOff x="6214836" y="4359395"/>
              <a:chExt cx="792366" cy="183988"/>
            </a:xfrm>
          </p:grpSpPr>
          <p:sp>
            <p:nvSpPr>
              <p:cNvPr id="1549" name="Google Shape;1549;p94"/>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94"/>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94"/>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2" name="Google Shape;1552;p94"/>
            <p:cNvSpPr/>
            <p:nvPr/>
          </p:nvSpPr>
          <p:spPr>
            <a:xfrm>
              <a:off x="8172312" y="213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3" name="Google Shape;1553;p94"/>
            <p:cNvGrpSpPr/>
            <p:nvPr/>
          </p:nvGrpSpPr>
          <p:grpSpPr>
            <a:xfrm>
              <a:off x="457613" y="4019412"/>
              <a:ext cx="524785" cy="125347"/>
              <a:chOff x="1675350" y="4136317"/>
              <a:chExt cx="524785" cy="125347"/>
            </a:xfrm>
          </p:grpSpPr>
          <p:sp>
            <p:nvSpPr>
              <p:cNvPr id="1554" name="Google Shape;1554;p9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9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45912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p:bg>
      <p:bgRef idx="1003">
        <a:schemeClr val="bg2"/>
      </p:bgRef>
    </p:bg>
    <p:spTree>
      <p:nvGrpSpPr>
        <p:cNvPr id="1" name=""/>
        <p:cNvGrpSpPr/>
        <p:nvPr/>
      </p:nvGrpSpPr>
      <p:grpSpPr>
        <a:xfrm>
          <a:off x="0" y="0"/>
          <a:ext cx="0" cy="0"/>
          <a:chOff x="0" y="0"/>
          <a:chExt cx="0" cy="0"/>
        </a:xfrm>
      </p:grpSpPr>
      <p:sp>
        <p:nvSpPr>
          <p:cNvPr id="2" name="TextBox 1"/>
          <p:cNvSpPr txBox="1"/>
          <p:nvPr/>
        </p:nvSpPr>
        <p:spPr>
          <a:xfrm>
            <a:off x="1838252" y="3187345"/>
            <a:ext cx="184731" cy="369332"/>
          </a:xfrm>
          <a:prstGeom prst="rect">
            <a:avLst/>
          </a:prstGeom>
          <a:noFill/>
        </p:spPr>
        <p:txBody>
          <a:bodyPr wrap="none" rtlCol="0">
            <a:spAutoFit/>
          </a:bodyPr>
          <a:lstStyle/>
          <a:p>
            <a:endParaRPr lang="en-US" sz="1800" dirty="0"/>
          </a:p>
        </p:txBody>
      </p:sp>
      <p:sp>
        <p:nvSpPr>
          <p:cNvPr id="10" name="TextBox 9"/>
          <p:cNvSpPr txBox="1"/>
          <p:nvPr/>
        </p:nvSpPr>
        <p:spPr>
          <a:xfrm>
            <a:off x="1838252" y="3187345"/>
            <a:ext cx="184731" cy="369332"/>
          </a:xfrm>
          <a:prstGeom prst="rect">
            <a:avLst/>
          </a:prstGeom>
          <a:noFill/>
        </p:spPr>
        <p:txBody>
          <a:bodyPr wrap="none" rtlCol="0">
            <a:spAutoFit/>
          </a:bodyPr>
          <a:lstStyle/>
          <a:p>
            <a:endParaRPr lang="en-US" sz="1800" dirty="0"/>
          </a:p>
        </p:txBody>
      </p:sp>
      <p:sp>
        <p:nvSpPr>
          <p:cNvPr id="11" name="TextBox 10"/>
          <p:cNvSpPr txBox="1"/>
          <p:nvPr/>
        </p:nvSpPr>
        <p:spPr>
          <a:xfrm>
            <a:off x="1838252" y="3187345"/>
            <a:ext cx="184731" cy="369332"/>
          </a:xfrm>
          <a:prstGeom prst="rect">
            <a:avLst/>
          </a:prstGeom>
          <a:noFill/>
        </p:spPr>
        <p:txBody>
          <a:bodyPr wrap="none" rtlCol="0">
            <a:spAutoFit/>
          </a:bodyPr>
          <a:lstStyle/>
          <a:p>
            <a:endParaRPr lang="en-US" sz="1800" dirty="0"/>
          </a:p>
        </p:txBody>
      </p:sp>
      <p:sp>
        <p:nvSpPr>
          <p:cNvPr id="14" name="Title 13"/>
          <p:cNvSpPr>
            <a:spLocks noGrp="1"/>
          </p:cNvSpPr>
          <p:nvPr>
            <p:ph type="title" hasCustomPrompt="1"/>
          </p:nvPr>
        </p:nvSpPr>
        <p:spPr>
          <a:xfrm>
            <a:off x="675592" y="3416048"/>
            <a:ext cx="9069976"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701508" y="2945805"/>
            <a:ext cx="4933949"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
        <p:nvSpPr>
          <p:cNvPr id="7" name="Rectangle 6"/>
          <p:cNvSpPr/>
          <p:nvPr userDrawn="1"/>
        </p:nvSpPr>
        <p:spPr>
          <a:xfrm>
            <a:off x="603794" y="572591"/>
            <a:ext cx="11112137"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92183" y="6354415"/>
            <a:ext cx="11123749" cy="522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52660204"/>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56"/>
        <p:cNvGrpSpPr/>
        <p:nvPr/>
      </p:nvGrpSpPr>
      <p:grpSpPr>
        <a:xfrm>
          <a:off x="0" y="0"/>
          <a:ext cx="0" cy="0"/>
          <a:chOff x="0" y="0"/>
          <a:chExt cx="0" cy="0"/>
        </a:xfrm>
      </p:grpSpPr>
      <p:sp>
        <p:nvSpPr>
          <p:cNvPr id="1557" name="Google Shape;1557;p95"/>
          <p:cNvSpPr txBox="1">
            <a:spLocks noGrp="1"/>
          </p:cNvSpPr>
          <p:nvPr>
            <p:ph type="title"/>
          </p:nvPr>
        </p:nvSpPr>
        <p:spPr>
          <a:xfrm>
            <a:off x="960000" y="2819357"/>
            <a:ext cx="4129200" cy="228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5000"/>
              <a:buNone/>
              <a:defRPr sz="6667"/>
            </a:lvl1pPr>
            <a:lvl2pPr lvl="1" rtl="0">
              <a:lnSpc>
                <a:spcPct val="100000"/>
              </a:lnSpc>
              <a:spcBef>
                <a:spcPts val="0"/>
              </a:spcBef>
              <a:spcAft>
                <a:spcPts val="0"/>
              </a:spcAft>
              <a:buSzPts val="5000"/>
              <a:buNone/>
              <a:defRPr sz="6667"/>
            </a:lvl2pPr>
            <a:lvl3pPr lvl="2" rtl="0">
              <a:lnSpc>
                <a:spcPct val="100000"/>
              </a:lnSpc>
              <a:spcBef>
                <a:spcPts val="0"/>
              </a:spcBef>
              <a:spcAft>
                <a:spcPts val="0"/>
              </a:spcAft>
              <a:buSzPts val="5000"/>
              <a:buNone/>
              <a:defRPr sz="6667"/>
            </a:lvl3pPr>
            <a:lvl4pPr lvl="3" rtl="0">
              <a:lnSpc>
                <a:spcPct val="100000"/>
              </a:lnSpc>
              <a:spcBef>
                <a:spcPts val="0"/>
              </a:spcBef>
              <a:spcAft>
                <a:spcPts val="0"/>
              </a:spcAft>
              <a:buSzPts val="5000"/>
              <a:buNone/>
              <a:defRPr sz="6667"/>
            </a:lvl4pPr>
            <a:lvl5pPr lvl="4" rtl="0">
              <a:lnSpc>
                <a:spcPct val="100000"/>
              </a:lnSpc>
              <a:spcBef>
                <a:spcPts val="0"/>
              </a:spcBef>
              <a:spcAft>
                <a:spcPts val="0"/>
              </a:spcAft>
              <a:buSzPts val="5000"/>
              <a:buNone/>
              <a:defRPr sz="6667"/>
            </a:lvl5pPr>
            <a:lvl6pPr lvl="5" rtl="0">
              <a:lnSpc>
                <a:spcPct val="100000"/>
              </a:lnSpc>
              <a:spcBef>
                <a:spcPts val="0"/>
              </a:spcBef>
              <a:spcAft>
                <a:spcPts val="0"/>
              </a:spcAft>
              <a:buSzPts val="5000"/>
              <a:buNone/>
              <a:defRPr sz="6667"/>
            </a:lvl6pPr>
            <a:lvl7pPr lvl="6" rtl="0">
              <a:lnSpc>
                <a:spcPct val="100000"/>
              </a:lnSpc>
              <a:spcBef>
                <a:spcPts val="0"/>
              </a:spcBef>
              <a:spcAft>
                <a:spcPts val="0"/>
              </a:spcAft>
              <a:buSzPts val="5000"/>
              <a:buNone/>
              <a:defRPr sz="6667"/>
            </a:lvl7pPr>
            <a:lvl8pPr lvl="7" rtl="0">
              <a:lnSpc>
                <a:spcPct val="100000"/>
              </a:lnSpc>
              <a:spcBef>
                <a:spcPts val="0"/>
              </a:spcBef>
              <a:spcAft>
                <a:spcPts val="0"/>
              </a:spcAft>
              <a:buSzPts val="5000"/>
              <a:buNone/>
              <a:defRPr sz="6667"/>
            </a:lvl8pPr>
            <a:lvl9pPr lvl="8" rtl="0">
              <a:lnSpc>
                <a:spcPct val="100000"/>
              </a:lnSpc>
              <a:spcBef>
                <a:spcPts val="0"/>
              </a:spcBef>
              <a:spcAft>
                <a:spcPts val="0"/>
              </a:spcAft>
              <a:buSzPts val="5000"/>
              <a:buNone/>
              <a:defRPr sz="6667"/>
            </a:lvl9pPr>
          </a:lstStyle>
          <a:p>
            <a:endParaRPr/>
          </a:p>
        </p:txBody>
      </p:sp>
      <p:sp>
        <p:nvSpPr>
          <p:cNvPr id="1558" name="Google Shape;1558;p95"/>
          <p:cNvSpPr txBox="1">
            <a:spLocks noGrp="1"/>
          </p:cNvSpPr>
          <p:nvPr>
            <p:ph type="title" idx="2" hasCustomPrompt="1"/>
          </p:nvPr>
        </p:nvSpPr>
        <p:spPr>
          <a:xfrm>
            <a:off x="1285900" y="1366285"/>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559" name="Google Shape;1559;p95"/>
          <p:cNvSpPr txBox="1">
            <a:spLocks noGrp="1"/>
          </p:cNvSpPr>
          <p:nvPr>
            <p:ph type="subTitle" idx="1"/>
          </p:nvPr>
        </p:nvSpPr>
        <p:spPr>
          <a:xfrm>
            <a:off x="960000" y="5084657"/>
            <a:ext cx="3841200" cy="10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560" name="Google Shape;1560;p95"/>
          <p:cNvSpPr/>
          <p:nvPr/>
        </p:nvSpPr>
        <p:spPr>
          <a:xfrm>
            <a:off x="6098371" y="-3914999"/>
            <a:ext cx="12930120" cy="11146777"/>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61" name="Google Shape;1561;p95"/>
          <p:cNvGrpSpPr/>
          <p:nvPr/>
        </p:nvGrpSpPr>
        <p:grpSpPr>
          <a:xfrm>
            <a:off x="4305094" y="893102"/>
            <a:ext cx="7598111" cy="5071797"/>
            <a:chOff x="3228820" y="654286"/>
            <a:chExt cx="5698583" cy="3803848"/>
          </a:xfrm>
        </p:grpSpPr>
        <p:grpSp>
          <p:nvGrpSpPr>
            <p:cNvPr id="1562" name="Google Shape;1562;p95"/>
            <p:cNvGrpSpPr/>
            <p:nvPr/>
          </p:nvGrpSpPr>
          <p:grpSpPr>
            <a:xfrm>
              <a:off x="3920388" y="654286"/>
              <a:ext cx="978751" cy="226423"/>
              <a:chOff x="4114929" y="104250"/>
              <a:chExt cx="978751" cy="226423"/>
            </a:xfrm>
          </p:grpSpPr>
          <p:sp>
            <p:nvSpPr>
              <p:cNvPr id="1563" name="Google Shape;1563;p9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9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9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6" name="Google Shape;1566;p95"/>
            <p:cNvGrpSpPr/>
            <p:nvPr/>
          </p:nvGrpSpPr>
          <p:grpSpPr>
            <a:xfrm>
              <a:off x="3600899" y="3101178"/>
              <a:ext cx="792366" cy="183988"/>
              <a:chOff x="6214836" y="4359395"/>
              <a:chExt cx="792366" cy="183988"/>
            </a:xfrm>
          </p:grpSpPr>
          <p:sp>
            <p:nvSpPr>
              <p:cNvPr id="1567" name="Google Shape;1567;p95"/>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95"/>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95"/>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0" name="Google Shape;1570;p95"/>
            <p:cNvGrpSpPr/>
            <p:nvPr/>
          </p:nvGrpSpPr>
          <p:grpSpPr>
            <a:xfrm>
              <a:off x="3228820" y="1928329"/>
              <a:ext cx="629895" cy="125228"/>
              <a:chOff x="2358395" y="153510"/>
              <a:chExt cx="629895" cy="125228"/>
            </a:xfrm>
          </p:grpSpPr>
          <p:sp>
            <p:nvSpPr>
              <p:cNvPr id="1571" name="Google Shape;1571;p95"/>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95"/>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3" name="Google Shape;1573;p95"/>
            <p:cNvSpPr/>
            <p:nvPr/>
          </p:nvSpPr>
          <p:spPr>
            <a:xfrm>
              <a:off x="8424012" y="397633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74" name="Google Shape;1574;p95"/>
            <p:cNvGrpSpPr/>
            <p:nvPr/>
          </p:nvGrpSpPr>
          <p:grpSpPr>
            <a:xfrm>
              <a:off x="4309613" y="4332787"/>
              <a:ext cx="524785" cy="125347"/>
              <a:chOff x="1675350" y="4136317"/>
              <a:chExt cx="524785" cy="125347"/>
            </a:xfrm>
          </p:grpSpPr>
          <p:sp>
            <p:nvSpPr>
              <p:cNvPr id="1575" name="Google Shape;1575;p9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9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558625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577"/>
        <p:cNvGrpSpPr/>
        <p:nvPr/>
      </p:nvGrpSpPr>
      <p:grpSpPr>
        <a:xfrm>
          <a:off x="0" y="0"/>
          <a:ext cx="0" cy="0"/>
          <a:chOff x="0" y="0"/>
          <a:chExt cx="0" cy="0"/>
        </a:xfrm>
      </p:grpSpPr>
      <p:sp>
        <p:nvSpPr>
          <p:cNvPr id="1578" name="Google Shape;1578;p96"/>
          <p:cNvSpPr txBox="1">
            <a:spLocks noGrp="1"/>
          </p:cNvSpPr>
          <p:nvPr>
            <p:ph type="title"/>
          </p:nvPr>
        </p:nvSpPr>
        <p:spPr>
          <a:xfrm>
            <a:off x="7304603" y="1859000"/>
            <a:ext cx="3954000" cy="1614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79" name="Google Shape;1579;p96"/>
          <p:cNvSpPr txBox="1">
            <a:spLocks noGrp="1"/>
          </p:cNvSpPr>
          <p:nvPr>
            <p:ph type="subTitle" idx="1"/>
          </p:nvPr>
        </p:nvSpPr>
        <p:spPr>
          <a:xfrm>
            <a:off x="7304603" y="3513033"/>
            <a:ext cx="3954000" cy="18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580" name="Google Shape;1580;p96"/>
          <p:cNvSpPr/>
          <p:nvPr/>
        </p:nvSpPr>
        <p:spPr>
          <a:xfrm>
            <a:off x="-2592605" y="-759740"/>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81" name="Google Shape;1581;p96"/>
          <p:cNvGrpSpPr/>
          <p:nvPr/>
        </p:nvGrpSpPr>
        <p:grpSpPr>
          <a:xfrm>
            <a:off x="3178151" y="636194"/>
            <a:ext cx="8389453" cy="5585612"/>
            <a:chOff x="2383613" y="508687"/>
            <a:chExt cx="6292090" cy="4189209"/>
          </a:xfrm>
        </p:grpSpPr>
        <p:grpSp>
          <p:nvGrpSpPr>
            <p:cNvPr id="1582" name="Google Shape;1582;p96"/>
            <p:cNvGrpSpPr/>
            <p:nvPr/>
          </p:nvGrpSpPr>
          <p:grpSpPr>
            <a:xfrm>
              <a:off x="7294813" y="4346136"/>
              <a:ext cx="978751" cy="226423"/>
              <a:chOff x="4114929" y="104250"/>
              <a:chExt cx="978751" cy="226423"/>
            </a:xfrm>
          </p:grpSpPr>
          <p:sp>
            <p:nvSpPr>
              <p:cNvPr id="1583" name="Google Shape;1583;p9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9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9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6" name="Google Shape;1586;p96"/>
            <p:cNvSpPr/>
            <p:nvPr/>
          </p:nvSpPr>
          <p:spPr>
            <a:xfrm>
              <a:off x="8172312" y="5086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87" name="Google Shape;1587;p96"/>
            <p:cNvGrpSpPr/>
            <p:nvPr/>
          </p:nvGrpSpPr>
          <p:grpSpPr>
            <a:xfrm>
              <a:off x="2383613" y="4572549"/>
              <a:ext cx="524785" cy="125347"/>
              <a:chOff x="1675350" y="4136317"/>
              <a:chExt cx="524785" cy="125347"/>
            </a:xfrm>
          </p:grpSpPr>
          <p:sp>
            <p:nvSpPr>
              <p:cNvPr id="1588" name="Google Shape;1588;p9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9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571909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One column text 3">
  <p:cSld name="One column text 3">
    <p:spTree>
      <p:nvGrpSpPr>
        <p:cNvPr id="1" name="Shape 1590"/>
        <p:cNvGrpSpPr/>
        <p:nvPr/>
      </p:nvGrpSpPr>
      <p:grpSpPr>
        <a:xfrm>
          <a:off x="0" y="0"/>
          <a:ext cx="0" cy="0"/>
          <a:chOff x="0" y="0"/>
          <a:chExt cx="0" cy="0"/>
        </a:xfrm>
      </p:grpSpPr>
      <p:sp>
        <p:nvSpPr>
          <p:cNvPr id="1591" name="Google Shape;1591;p97"/>
          <p:cNvSpPr txBox="1">
            <a:spLocks noGrp="1"/>
          </p:cNvSpPr>
          <p:nvPr>
            <p:ph type="subTitle" idx="1"/>
          </p:nvPr>
        </p:nvSpPr>
        <p:spPr>
          <a:xfrm>
            <a:off x="960000" y="3513035"/>
            <a:ext cx="3954000" cy="1809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592" name="Google Shape;1592;p97"/>
          <p:cNvSpPr txBox="1">
            <a:spLocks noGrp="1"/>
          </p:cNvSpPr>
          <p:nvPr>
            <p:ph type="title"/>
          </p:nvPr>
        </p:nvSpPr>
        <p:spPr>
          <a:xfrm>
            <a:off x="960000" y="1859000"/>
            <a:ext cx="3954000" cy="1614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593" name="Google Shape;1593;p97"/>
          <p:cNvGrpSpPr/>
          <p:nvPr/>
        </p:nvGrpSpPr>
        <p:grpSpPr>
          <a:xfrm>
            <a:off x="5334419" y="352584"/>
            <a:ext cx="6380756" cy="9134133"/>
            <a:chOff x="1552072" y="1022830"/>
            <a:chExt cx="2480340" cy="3550637"/>
          </a:xfrm>
        </p:grpSpPr>
        <p:sp>
          <p:nvSpPr>
            <p:cNvPr id="1594" name="Google Shape;1594;p97"/>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97"/>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97"/>
          <p:cNvGrpSpPr/>
          <p:nvPr/>
        </p:nvGrpSpPr>
        <p:grpSpPr>
          <a:xfrm>
            <a:off x="740783" y="543315"/>
            <a:ext cx="11116835" cy="5771372"/>
            <a:chOff x="575738" y="275868"/>
            <a:chExt cx="8337626" cy="4328529"/>
          </a:xfrm>
        </p:grpSpPr>
        <p:grpSp>
          <p:nvGrpSpPr>
            <p:cNvPr id="1597" name="Google Shape;1597;p97"/>
            <p:cNvGrpSpPr/>
            <p:nvPr/>
          </p:nvGrpSpPr>
          <p:grpSpPr>
            <a:xfrm>
              <a:off x="7934613" y="3373911"/>
              <a:ext cx="978751" cy="226423"/>
              <a:chOff x="4114929" y="104250"/>
              <a:chExt cx="978751" cy="226423"/>
            </a:xfrm>
          </p:grpSpPr>
          <p:sp>
            <p:nvSpPr>
              <p:cNvPr id="1598" name="Google Shape;1598;p9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9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9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97"/>
            <p:cNvGrpSpPr/>
            <p:nvPr/>
          </p:nvGrpSpPr>
          <p:grpSpPr>
            <a:xfrm>
              <a:off x="5489370" y="275868"/>
              <a:ext cx="629895" cy="125228"/>
              <a:chOff x="2358395" y="153510"/>
              <a:chExt cx="629895" cy="125228"/>
            </a:xfrm>
          </p:grpSpPr>
          <p:sp>
            <p:nvSpPr>
              <p:cNvPr id="1602" name="Google Shape;1602;p97"/>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97"/>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4" name="Google Shape;1604;p97"/>
            <p:cNvSpPr/>
            <p:nvPr/>
          </p:nvSpPr>
          <p:spPr>
            <a:xfrm>
              <a:off x="4320312" y="45417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05" name="Google Shape;1605;p97"/>
            <p:cNvGrpSpPr/>
            <p:nvPr/>
          </p:nvGrpSpPr>
          <p:grpSpPr>
            <a:xfrm>
              <a:off x="575738" y="548212"/>
              <a:ext cx="524785" cy="125347"/>
              <a:chOff x="1675350" y="3983917"/>
              <a:chExt cx="524785" cy="125347"/>
            </a:xfrm>
          </p:grpSpPr>
          <p:sp>
            <p:nvSpPr>
              <p:cNvPr id="1606" name="Google Shape;1606;p97"/>
              <p:cNvSpPr/>
              <p:nvPr/>
            </p:nvSpPr>
            <p:spPr>
              <a:xfrm>
                <a:off x="1675350" y="40463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97"/>
              <p:cNvSpPr/>
              <p:nvPr/>
            </p:nvSpPr>
            <p:spPr>
              <a:xfrm>
                <a:off x="1821933" y="39839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235577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One column text 4">
  <p:cSld name="One column text 4">
    <p:spTree>
      <p:nvGrpSpPr>
        <p:cNvPr id="1" name="Shape 1608"/>
        <p:cNvGrpSpPr/>
        <p:nvPr/>
      </p:nvGrpSpPr>
      <p:grpSpPr>
        <a:xfrm>
          <a:off x="0" y="0"/>
          <a:ext cx="0" cy="0"/>
          <a:chOff x="0" y="0"/>
          <a:chExt cx="0" cy="0"/>
        </a:xfrm>
      </p:grpSpPr>
      <p:sp>
        <p:nvSpPr>
          <p:cNvPr id="1609" name="Google Shape;1609;p98"/>
          <p:cNvSpPr txBox="1">
            <a:spLocks noGrp="1"/>
          </p:cNvSpPr>
          <p:nvPr>
            <p:ph type="title"/>
          </p:nvPr>
        </p:nvSpPr>
        <p:spPr>
          <a:xfrm>
            <a:off x="6471667" y="1515200"/>
            <a:ext cx="4245200" cy="2412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610" name="Google Shape;1610;p98"/>
          <p:cNvSpPr txBox="1">
            <a:spLocks noGrp="1"/>
          </p:cNvSpPr>
          <p:nvPr>
            <p:ph type="subTitle" idx="1"/>
          </p:nvPr>
        </p:nvSpPr>
        <p:spPr>
          <a:xfrm>
            <a:off x="6471667" y="3988300"/>
            <a:ext cx="4245200" cy="134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grpSp>
        <p:nvGrpSpPr>
          <p:cNvPr id="1611" name="Google Shape;1611;p98"/>
          <p:cNvGrpSpPr/>
          <p:nvPr/>
        </p:nvGrpSpPr>
        <p:grpSpPr>
          <a:xfrm>
            <a:off x="9046058" y="616322"/>
            <a:ext cx="2804439" cy="5625356"/>
            <a:chOff x="7317943" y="448006"/>
            <a:chExt cx="2103329" cy="4219017"/>
          </a:xfrm>
        </p:grpSpPr>
        <p:grpSp>
          <p:nvGrpSpPr>
            <p:cNvPr id="1612" name="Google Shape;1612;p98"/>
            <p:cNvGrpSpPr/>
            <p:nvPr/>
          </p:nvGrpSpPr>
          <p:grpSpPr>
            <a:xfrm flipH="1">
              <a:off x="7317943" y="448006"/>
              <a:ext cx="792366" cy="183988"/>
              <a:chOff x="6214836" y="4359395"/>
              <a:chExt cx="792366" cy="183988"/>
            </a:xfrm>
          </p:grpSpPr>
          <p:sp>
            <p:nvSpPr>
              <p:cNvPr id="1613" name="Google Shape;1613;p98"/>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98"/>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98"/>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6" name="Google Shape;1616;p98"/>
            <p:cNvGrpSpPr/>
            <p:nvPr/>
          </p:nvGrpSpPr>
          <p:grpSpPr>
            <a:xfrm flipH="1">
              <a:off x="7399180" y="4541795"/>
              <a:ext cx="629895" cy="125228"/>
              <a:chOff x="2358395" y="153510"/>
              <a:chExt cx="629895" cy="125228"/>
            </a:xfrm>
          </p:grpSpPr>
          <p:sp>
            <p:nvSpPr>
              <p:cNvPr id="1617" name="Google Shape;1617;p98"/>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98"/>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9" name="Google Shape;1619;p98"/>
            <p:cNvSpPr/>
            <p:nvPr/>
          </p:nvSpPr>
          <p:spPr>
            <a:xfrm flipH="1">
              <a:off x="8917880" y="255557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81195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20"/>
        <p:cNvGrpSpPr/>
        <p:nvPr/>
      </p:nvGrpSpPr>
      <p:grpSpPr>
        <a:xfrm>
          <a:off x="0" y="0"/>
          <a:ext cx="0" cy="0"/>
          <a:chOff x="0" y="0"/>
          <a:chExt cx="0" cy="0"/>
        </a:xfrm>
      </p:grpSpPr>
      <p:sp>
        <p:nvSpPr>
          <p:cNvPr id="1621" name="Google Shape;1621;p99"/>
          <p:cNvSpPr txBox="1">
            <a:spLocks noGrp="1"/>
          </p:cNvSpPr>
          <p:nvPr>
            <p:ph type="title"/>
          </p:nvPr>
        </p:nvSpPr>
        <p:spPr>
          <a:xfrm>
            <a:off x="960000" y="1835133"/>
            <a:ext cx="3954000" cy="12972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6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22" name="Google Shape;1622;p99"/>
          <p:cNvGrpSpPr/>
          <p:nvPr/>
        </p:nvGrpSpPr>
        <p:grpSpPr>
          <a:xfrm>
            <a:off x="6579575" y="98431"/>
            <a:ext cx="8563939" cy="6661216"/>
            <a:chOff x="5163281" y="-20473"/>
            <a:chExt cx="6422954" cy="4995912"/>
          </a:xfrm>
        </p:grpSpPr>
        <p:sp>
          <p:nvSpPr>
            <p:cNvPr id="1623" name="Google Shape;1623;p99"/>
            <p:cNvSpPr/>
            <p:nvPr/>
          </p:nvSpPr>
          <p:spPr>
            <a:xfrm>
              <a:off x="5163281" y="-20473"/>
              <a:ext cx="1348477" cy="1537750"/>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99"/>
            <p:cNvSpPr/>
            <p:nvPr/>
          </p:nvSpPr>
          <p:spPr>
            <a:xfrm>
              <a:off x="6187361" y="321186"/>
              <a:ext cx="5398874" cy="4654253"/>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99"/>
          <p:cNvSpPr txBox="1">
            <a:spLocks noGrp="1"/>
          </p:cNvSpPr>
          <p:nvPr>
            <p:ph type="subTitle" idx="1"/>
          </p:nvPr>
        </p:nvSpPr>
        <p:spPr>
          <a:xfrm>
            <a:off x="960000" y="3091200"/>
            <a:ext cx="3954000" cy="16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626" name="Google Shape;1626;p99"/>
          <p:cNvSpPr txBox="1"/>
          <p:nvPr/>
        </p:nvSpPr>
        <p:spPr>
          <a:xfrm>
            <a:off x="960000" y="4761512"/>
            <a:ext cx="4535600" cy="977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400"/>
              </a:spcBef>
              <a:spcAft>
                <a:spcPts val="0"/>
              </a:spcAft>
              <a:buNone/>
            </a:pPr>
            <a:r>
              <a:rPr lang="en" sz="1600">
                <a:solidFill>
                  <a:schemeClr val="dk1"/>
                </a:solidFill>
                <a:latin typeface="Roboto"/>
                <a:ea typeface="Roboto"/>
                <a:cs typeface="Roboto"/>
                <a:sym typeface="Roboto"/>
              </a:rPr>
              <a:t>CREDITS: This presentation template was created by </a:t>
            </a:r>
            <a:r>
              <a:rPr lang="en" sz="16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a:solidFill>
                  <a:schemeClr val="dk1"/>
                </a:solidFill>
                <a:latin typeface="Roboto"/>
                <a:ea typeface="Roboto"/>
                <a:cs typeface="Roboto"/>
                <a:sym typeface="Roboto"/>
              </a:rPr>
              <a:t>, including icons by </a:t>
            </a:r>
            <a:r>
              <a:rPr lang="en" sz="16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a:solidFill>
                  <a:schemeClr val="dk1"/>
                </a:solidFill>
                <a:latin typeface="Roboto"/>
                <a:ea typeface="Roboto"/>
                <a:cs typeface="Roboto"/>
                <a:sym typeface="Roboto"/>
              </a:rPr>
              <a:t>, and infographics &amp; images by </a:t>
            </a:r>
            <a:r>
              <a:rPr lang="en" sz="16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b="1">
              <a:solidFill>
                <a:schemeClr val="dk1"/>
              </a:solidFill>
              <a:latin typeface="Roboto"/>
              <a:ea typeface="Roboto"/>
              <a:cs typeface="Roboto"/>
              <a:sym typeface="Roboto"/>
            </a:endParaRPr>
          </a:p>
        </p:txBody>
      </p:sp>
      <p:grpSp>
        <p:nvGrpSpPr>
          <p:cNvPr id="1627" name="Google Shape;1627;p99"/>
          <p:cNvGrpSpPr/>
          <p:nvPr/>
        </p:nvGrpSpPr>
        <p:grpSpPr>
          <a:xfrm>
            <a:off x="5449661" y="722741"/>
            <a:ext cx="6407620" cy="5069747"/>
            <a:chOff x="4121688" y="477337"/>
            <a:chExt cx="4805715" cy="3802310"/>
          </a:xfrm>
        </p:grpSpPr>
        <p:grpSp>
          <p:nvGrpSpPr>
            <p:cNvPr id="1628" name="Google Shape;1628;p99"/>
            <p:cNvGrpSpPr/>
            <p:nvPr/>
          </p:nvGrpSpPr>
          <p:grpSpPr>
            <a:xfrm>
              <a:off x="4121688" y="2296637"/>
              <a:ext cx="978751" cy="226423"/>
              <a:chOff x="4114929" y="104250"/>
              <a:chExt cx="978751" cy="226423"/>
            </a:xfrm>
          </p:grpSpPr>
          <p:sp>
            <p:nvSpPr>
              <p:cNvPr id="1629" name="Google Shape;1629;p9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9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9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2" name="Google Shape;1632;p99"/>
            <p:cNvSpPr/>
            <p:nvPr/>
          </p:nvSpPr>
          <p:spPr>
            <a:xfrm>
              <a:off x="8424012" y="4217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3" name="Google Shape;1633;p99"/>
            <p:cNvGrpSpPr/>
            <p:nvPr/>
          </p:nvGrpSpPr>
          <p:grpSpPr>
            <a:xfrm>
              <a:off x="7235625" y="477337"/>
              <a:ext cx="524785" cy="125347"/>
              <a:chOff x="1675350" y="4136317"/>
              <a:chExt cx="524785" cy="125347"/>
            </a:xfrm>
          </p:grpSpPr>
          <p:sp>
            <p:nvSpPr>
              <p:cNvPr id="1634" name="Google Shape;1634;p9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9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750230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36"/>
        <p:cNvGrpSpPr/>
        <p:nvPr/>
      </p:nvGrpSpPr>
      <p:grpSpPr>
        <a:xfrm>
          <a:off x="0" y="0"/>
          <a:ext cx="0" cy="0"/>
          <a:chOff x="0" y="0"/>
          <a:chExt cx="0" cy="0"/>
        </a:xfrm>
      </p:grpSpPr>
      <p:grpSp>
        <p:nvGrpSpPr>
          <p:cNvPr id="1637" name="Google Shape;1637;p100"/>
          <p:cNvGrpSpPr/>
          <p:nvPr/>
        </p:nvGrpSpPr>
        <p:grpSpPr>
          <a:xfrm>
            <a:off x="415683" y="597338"/>
            <a:ext cx="10816303" cy="5313757"/>
            <a:chOff x="311762" y="448003"/>
            <a:chExt cx="8112227" cy="3985318"/>
          </a:xfrm>
        </p:grpSpPr>
        <p:grpSp>
          <p:nvGrpSpPr>
            <p:cNvPr id="1638" name="Google Shape;1638;p100"/>
            <p:cNvGrpSpPr/>
            <p:nvPr/>
          </p:nvGrpSpPr>
          <p:grpSpPr>
            <a:xfrm>
              <a:off x="7445238" y="4073436"/>
              <a:ext cx="978751" cy="226423"/>
              <a:chOff x="4114929" y="104250"/>
              <a:chExt cx="978751" cy="226423"/>
            </a:xfrm>
          </p:grpSpPr>
          <p:sp>
            <p:nvSpPr>
              <p:cNvPr id="1639" name="Google Shape;1639;p10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2" name="Google Shape;1642;p100"/>
            <p:cNvGrpSpPr/>
            <p:nvPr/>
          </p:nvGrpSpPr>
          <p:grpSpPr>
            <a:xfrm>
              <a:off x="7174724" y="448003"/>
              <a:ext cx="792366" cy="183988"/>
              <a:chOff x="6214836" y="4359395"/>
              <a:chExt cx="792366" cy="183988"/>
            </a:xfrm>
          </p:grpSpPr>
          <p:sp>
            <p:nvSpPr>
              <p:cNvPr id="1643" name="Google Shape;1643;p100"/>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00"/>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0"/>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6" name="Google Shape;1646;p100"/>
            <p:cNvSpPr/>
            <p:nvPr/>
          </p:nvSpPr>
          <p:spPr>
            <a:xfrm>
              <a:off x="311762" y="43706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7" name="Google Shape;1647;p100"/>
          <p:cNvSpPr txBox="1">
            <a:spLocks noGrp="1"/>
          </p:cNvSpPr>
          <p:nvPr>
            <p:ph type="title"/>
          </p:nvPr>
        </p:nvSpPr>
        <p:spPr>
          <a:xfrm>
            <a:off x="6096000" y="4490967"/>
            <a:ext cx="4719200" cy="53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0">
                <a:latin typeface="Roboto"/>
                <a:ea typeface="Roboto"/>
                <a:cs typeface="Roboto"/>
                <a:sym typeface="Roboto"/>
              </a:defRPr>
            </a:lvl1pPr>
            <a:lvl2pPr lvl="1" rtl="0">
              <a:spcBef>
                <a:spcPts val="0"/>
              </a:spcBef>
              <a:spcAft>
                <a:spcPts val="0"/>
              </a:spcAft>
              <a:buNone/>
              <a:defRPr sz="2400" b="0">
                <a:latin typeface="Roboto"/>
                <a:ea typeface="Roboto"/>
                <a:cs typeface="Roboto"/>
                <a:sym typeface="Roboto"/>
              </a:defRPr>
            </a:lvl2pPr>
            <a:lvl3pPr lvl="2" rtl="0">
              <a:spcBef>
                <a:spcPts val="0"/>
              </a:spcBef>
              <a:spcAft>
                <a:spcPts val="0"/>
              </a:spcAft>
              <a:buNone/>
              <a:defRPr sz="2400" b="0">
                <a:latin typeface="Roboto"/>
                <a:ea typeface="Roboto"/>
                <a:cs typeface="Roboto"/>
                <a:sym typeface="Roboto"/>
              </a:defRPr>
            </a:lvl3pPr>
            <a:lvl4pPr lvl="3" rtl="0">
              <a:spcBef>
                <a:spcPts val="0"/>
              </a:spcBef>
              <a:spcAft>
                <a:spcPts val="0"/>
              </a:spcAft>
              <a:buNone/>
              <a:defRPr sz="2400" b="0">
                <a:latin typeface="Roboto"/>
                <a:ea typeface="Roboto"/>
                <a:cs typeface="Roboto"/>
                <a:sym typeface="Roboto"/>
              </a:defRPr>
            </a:lvl4pPr>
            <a:lvl5pPr lvl="4" rtl="0">
              <a:spcBef>
                <a:spcPts val="0"/>
              </a:spcBef>
              <a:spcAft>
                <a:spcPts val="0"/>
              </a:spcAft>
              <a:buNone/>
              <a:defRPr sz="2400" b="0">
                <a:latin typeface="Roboto"/>
                <a:ea typeface="Roboto"/>
                <a:cs typeface="Roboto"/>
                <a:sym typeface="Roboto"/>
              </a:defRPr>
            </a:lvl5pPr>
            <a:lvl6pPr lvl="5" rtl="0">
              <a:spcBef>
                <a:spcPts val="0"/>
              </a:spcBef>
              <a:spcAft>
                <a:spcPts val="0"/>
              </a:spcAft>
              <a:buNone/>
              <a:defRPr sz="2400" b="0">
                <a:latin typeface="Roboto"/>
                <a:ea typeface="Roboto"/>
                <a:cs typeface="Roboto"/>
                <a:sym typeface="Roboto"/>
              </a:defRPr>
            </a:lvl6pPr>
            <a:lvl7pPr lvl="6" rtl="0">
              <a:spcBef>
                <a:spcPts val="0"/>
              </a:spcBef>
              <a:spcAft>
                <a:spcPts val="0"/>
              </a:spcAft>
              <a:buNone/>
              <a:defRPr sz="2400" b="0">
                <a:latin typeface="Roboto"/>
                <a:ea typeface="Roboto"/>
                <a:cs typeface="Roboto"/>
                <a:sym typeface="Roboto"/>
              </a:defRPr>
            </a:lvl7pPr>
            <a:lvl8pPr lvl="7" rtl="0">
              <a:spcBef>
                <a:spcPts val="0"/>
              </a:spcBef>
              <a:spcAft>
                <a:spcPts val="0"/>
              </a:spcAft>
              <a:buNone/>
              <a:defRPr sz="2400" b="0">
                <a:latin typeface="Roboto"/>
                <a:ea typeface="Roboto"/>
                <a:cs typeface="Roboto"/>
                <a:sym typeface="Roboto"/>
              </a:defRPr>
            </a:lvl8pPr>
            <a:lvl9pPr lvl="8" rtl="0">
              <a:spcBef>
                <a:spcPts val="0"/>
              </a:spcBef>
              <a:spcAft>
                <a:spcPts val="0"/>
              </a:spcAft>
              <a:buNone/>
              <a:defRPr sz="2400" b="0">
                <a:latin typeface="Roboto"/>
                <a:ea typeface="Roboto"/>
                <a:cs typeface="Roboto"/>
                <a:sym typeface="Roboto"/>
              </a:defRPr>
            </a:lvl9pPr>
          </a:lstStyle>
          <a:p>
            <a:endParaRPr/>
          </a:p>
        </p:txBody>
      </p:sp>
      <p:sp>
        <p:nvSpPr>
          <p:cNvPr id="1648" name="Google Shape;1648;p100"/>
          <p:cNvSpPr txBox="1">
            <a:spLocks noGrp="1"/>
          </p:cNvSpPr>
          <p:nvPr>
            <p:ph type="subTitle" idx="1"/>
          </p:nvPr>
        </p:nvSpPr>
        <p:spPr>
          <a:xfrm>
            <a:off x="6096000" y="1755200"/>
            <a:ext cx="4719200" cy="2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latin typeface="Oswald"/>
                <a:ea typeface="Oswald"/>
                <a:cs typeface="Oswald"/>
                <a:sym typeface="Oswald"/>
              </a:defRPr>
            </a:lvl1pPr>
            <a:lvl2pPr lvl="1" rtl="0">
              <a:spcBef>
                <a:spcPts val="2133"/>
              </a:spcBef>
              <a:spcAft>
                <a:spcPts val="0"/>
              </a:spcAft>
              <a:buNone/>
              <a:defRPr b="1">
                <a:latin typeface="Oswald"/>
                <a:ea typeface="Oswald"/>
                <a:cs typeface="Oswald"/>
                <a:sym typeface="Oswald"/>
              </a:defRPr>
            </a:lvl2pPr>
            <a:lvl3pPr lvl="2" rtl="0">
              <a:spcBef>
                <a:spcPts val="2133"/>
              </a:spcBef>
              <a:spcAft>
                <a:spcPts val="0"/>
              </a:spcAft>
              <a:buNone/>
              <a:defRPr b="1">
                <a:latin typeface="Oswald"/>
                <a:ea typeface="Oswald"/>
                <a:cs typeface="Oswald"/>
                <a:sym typeface="Oswald"/>
              </a:defRPr>
            </a:lvl3pPr>
            <a:lvl4pPr lvl="3" rtl="0">
              <a:spcBef>
                <a:spcPts val="2133"/>
              </a:spcBef>
              <a:spcAft>
                <a:spcPts val="0"/>
              </a:spcAft>
              <a:buNone/>
              <a:defRPr b="1">
                <a:latin typeface="Oswald"/>
                <a:ea typeface="Oswald"/>
                <a:cs typeface="Oswald"/>
                <a:sym typeface="Oswald"/>
              </a:defRPr>
            </a:lvl4pPr>
            <a:lvl5pPr lvl="4" rtl="0">
              <a:spcBef>
                <a:spcPts val="2133"/>
              </a:spcBef>
              <a:spcAft>
                <a:spcPts val="0"/>
              </a:spcAft>
              <a:buNone/>
              <a:defRPr b="1">
                <a:latin typeface="Oswald"/>
                <a:ea typeface="Oswald"/>
                <a:cs typeface="Oswald"/>
                <a:sym typeface="Oswald"/>
              </a:defRPr>
            </a:lvl5pPr>
            <a:lvl6pPr lvl="5" rtl="0">
              <a:spcBef>
                <a:spcPts val="2133"/>
              </a:spcBef>
              <a:spcAft>
                <a:spcPts val="0"/>
              </a:spcAft>
              <a:buNone/>
              <a:defRPr b="1">
                <a:latin typeface="Oswald"/>
                <a:ea typeface="Oswald"/>
                <a:cs typeface="Oswald"/>
                <a:sym typeface="Oswald"/>
              </a:defRPr>
            </a:lvl6pPr>
            <a:lvl7pPr lvl="6" rtl="0">
              <a:spcBef>
                <a:spcPts val="2133"/>
              </a:spcBef>
              <a:spcAft>
                <a:spcPts val="0"/>
              </a:spcAft>
              <a:buNone/>
              <a:defRPr b="1">
                <a:latin typeface="Oswald"/>
                <a:ea typeface="Oswald"/>
                <a:cs typeface="Oswald"/>
                <a:sym typeface="Oswald"/>
              </a:defRPr>
            </a:lvl7pPr>
            <a:lvl8pPr lvl="7" rtl="0">
              <a:spcBef>
                <a:spcPts val="2133"/>
              </a:spcBef>
              <a:spcAft>
                <a:spcPts val="0"/>
              </a:spcAft>
              <a:buNone/>
              <a:defRPr b="1">
                <a:latin typeface="Oswald"/>
                <a:ea typeface="Oswald"/>
                <a:cs typeface="Oswald"/>
                <a:sym typeface="Oswald"/>
              </a:defRPr>
            </a:lvl8pPr>
            <a:lvl9pPr lvl="8" rtl="0">
              <a:spcBef>
                <a:spcPts val="2133"/>
              </a:spcBef>
              <a:spcAft>
                <a:spcPts val="2133"/>
              </a:spcAft>
              <a:buNone/>
              <a:defRPr b="1">
                <a:latin typeface="Oswald"/>
                <a:ea typeface="Oswald"/>
                <a:cs typeface="Oswald"/>
                <a:sym typeface="Oswald"/>
              </a:defRPr>
            </a:lvl9pPr>
          </a:lstStyle>
          <a:p>
            <a:endParaRPr/>
          </a:p>
        </p:txBody>
      </p:sp>
      <p:sp>
        <p:nvSpPr>
          <p:cNvPr id="1649" name="Google Shape;1649;p100"/>
          <p:cNvSpPr/>
          <p:nvPr/>
        </p:nvSpPr>
        <p:spPr>
          <a:xfrm>
            <a:off x="-5786231" y="-2063940"/>
            <a:ext cx="12743481" cy="10985880"/>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06757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650"/>
        <p:cNvGrpSpPr/>
        <p:nvPr/>
      </p:nvGrpSpPr>
      <p:grpSpPr>
        <a:xfrm>
          <a:off x="0" y="0"/>
          <a:ext cx="0" cy="0"/>
          <a:chOff x="0" y="0"/>
          <a:chExt cx="0" cy="0"/>
        </a:xfrm>
      </p:grpSpPr>
      <p:sp>
        <p:nvSpPr>
          <p:cNvPr id="1651" name="Google Shape;1651;p101"/>
          <p:cNvSpPr txBox="1">
            <a:spLocks noGrp="1"/>
          </p:cNvSpPr>
          <p:nvPr>
            <p:ph type="title" hasCustomPrompt="1"/>
          </p:nvPr>
        </p:nvSpPr>
        <p:spPr>
          <a:xfrm>
            <a:off x="2943916" y="2523000"/>
            <a:ext cx="1181200" cy="86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652" name="Google Shape;1652;p101"/>
          <p:cNvSpPr txBox="1">
            <a:spLocks noGrp="1"/>
          </p:cNvSpPr>
          <p:nvPr>
            <p:ph type="subTitle" idx="1"/>
          </p:nvPr>
        </p:nvSpPr>
        <p:spPr>
          <a:xfrm>
            <a:off x="1858516" y="3842300"/>
            <a:ext cx="3352000" cy="46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667" b="1">
                <a:latin typeface="Oswald"/>
                <a:ea typeface="Oswald"/>
                <a:cs typeface="Oswald"/>
                <a:sym typeface="Oswald"/>
              </a:defRPr>
            </a:lvl1pPr>
            <a:lvl2pPr lvl="1" algn="ctr" rtl="0">
              <a:spcBef>
                <a:spcPts val="0"/>
              </a:spcBef>
              <a:spcAft>
                <a:spcPts val="0"/>
              </a:spcAft>
              <a:buNone/>
              <a:defRPr sz="2667" b="1">
                <a:latin typeface="Oswald"/>
                <a:ea typeface="Oswald"/>
                <a:cs typeface="Oswald"/>
                <a:sym typeface="Oswald"/>
              </a:defRPr>
            </a:lvl2pPr>
            <a:lvl3pPr lvl="2" algn="ctr" rtl="0">
              <a:spcBef>
                <a:spcPts val="0"/>
              </a:spcBef>
              <a:spcAft>
                <a:spcPts val="0"/>
              </a:spcAft>
              <a:buNone/>
              <a:defRPr sz="2667" b="1">
                <a:latin typeface="Oswald"/>
                <a:ea typeface="Oswald"/>
                <a:cs typeface="Oswald"/>
                <a:sym typeface="Oswald"/>
              </a:defRPr>
            </a:lvl3pPr>
            <a:lvl4pPr lvl="3" algn="ctr" rtl="0">
              <a:spcBef>
                <a:spcPts val="0"/>
              </a:spcBef>
              <a:spcAft>
                <a:spcPts val="0"/>
              </a:spcAft>
              <a:buNone/>
              <a:defRPr sz="2667" b="1">
                <a:latin typeface="Oswald"/>
                <a:ea typeface="Oswald"/>
                <a:cs typeface="Oswald"/>
                <a:sym typeface="Oswald"/>
              </a:defRPr>
            </a:lvl4pPr>
            <a:lvl5pPr lvl="4" algn="ctr" rtl="0">
              <a:spcBef>
                <a:spcPts val="0"/>
              </a:spcBef>
              <a:spcAft>
                <a:spcPts val="0"/>
              </a:spcAft>
              <a:buNone/>
              <a:defRPr sz="2667" b="1">
                <a:latin typeface="Oswald"/>
                <a:ea typeface="Oswald"/>
                <a:cs typeface="Oswald"/>
                <a:sym typeface="Oswald"/>
              </a:defRPr>
            </a:lvl5pPr>
            <a:lvl6pPr lvl="5" algn="ctr" rtl="0">
              <a:spcBef>
                <a:spcPts val="0"/>
              </a:spcBef>
              <a:spcAft>
                <a:spcPts val="0"/>
              </a:spcAft>
              <a:buNone/>
              <a:defRPr sz="2667" b="1">
                <a:latin typeface="Oswald"/>
                <a:ea typeface="Oswald"/>
                <a:cs typeface="Oswald"/>
                <a:sym typeface="Oswald"/>
              </a:defRPr>
            </a:lvl6pPr>
            <a:lvl7pPr lvl="6" algn="ctr" rtl="0">
              <a:spcBef>
                <a:spcPts val="0"/>
              </a:spcBef>
              <a:spcAft>
                <a:spcPts val="0"/>
              </a:spcAft>
              <a:buNone/>
              <a:defRPr sz="2667" b="1">
                <a:latin typeface="Oswald"/>
                <a:ea typeface="Oswald"/>
                <a:cs typeface="Oswald"/>
                <a:sym typeface="Oswald"/>
              </a:defRPr>
            </a:lvl7pPr>
            <a:lvl8pPr lvl="7" algn="ctr" rtl="0">
              <a:spcBef>
                <a:spcPts val="0"/>
              </a:spcBef>
              <a:spcAft>
                <a:spcPts val="0"/>
              </a:spcAft>
              <a:buNone/>
              <a:defRPr sz="2667" b="1">
                <a:latin typeface="Oswald"/>
                <a:ea typeface="Oswald"/>
                <a:cs typeface="Oswald"/>
                <a:sym typeface="Oswald"/>
              </a:defRPr>
            </a:lvl8pPr>
            <a:lvl9pPr lvl="8" algn="ctr" rtl="0">
              <a:spcBef>
                <a:spcPts val="0"/>
              </a:spcBef>
              <a:spcAft>
                <a:spcPts val="0"/>
              </a:spcAft>
              <a:buNone/>
              <a:defRPr sz="2667" b="1">
                <a:latin typeface="Oswald"/>
                <a:ea typeface="Oswald"/>
                <a:cs typeface="Oswald"/>
                <a:sym typeface="Oswald"/>
              </a:defRPr>
            </a:lvl9pPr>
          </a:lstStyle>
          <a:p>
            <a:endParaRPr/>
          </a:p>
        </p:txBody>
      </p:sp>
      <p:sp>
        <p:nvSpPr>
          <p:cNvPr id="1653" name="Google Shape;1653;p101"/>
          <p:cNvSpPr txBox="1">
            <a:spLocks noGrp="1"/>
          </p:cNvSpPr>
          <p:nvPr>
            <p:ph type="subTitle" idx="2"/>
          </p:nvPr>
        </p:nvSpPr>
        <p:spPr>
          <a:xfrm>
            <a:off x="1858516" y="4236800"/>
            <a:ext cx="3352000" cy="1890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654" name="Google Shape;1654;p101"/>
          <p:cNvSpPr txBox="1">
            <a:spLocks noGrp="1"/>
          </p:cNvSpPr>
          <p:nvPr>
            <p:ph type="title" idx="3"/>
          </p:nvPr>
        </p:nvSpPr>
        <p:spPr>
          <a:xfrm>
            <a:off x="960000" y="516800"/>
            <a:ext cx="10272000" cy="81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655" name="Google Shape;1655;p101"/>
          <p:cNvSpPr txBox="1">
            <a:spLocks noGrp="1"/>
          </p:cNvSpPr>
          <p:nvPr>
            <p:ph type="title" idx="4" hasCustomPrompt="1"/>
          </p:nvPr>
        </p:nvSpPr>
        <p:spPr>
          <a:xfrm>
            <a:off x="8073416" y="2523000"/>
            <a:ext cx="1181200" cy="86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656" name="Google Shape;1656;p101"/>
          <p:cNvSpPr txBox="1">
            <a:spLocks noGrp="1"/>
          </p:cNvSpPr>
          <p:nvPr>
            <p:ph type="subTitle" idx="5"/>
          </p:nvPr>
        </p:nvSpPr>
        <p:spPr>
          <a:xfrm>
            <a:off x="6988016" y="3842300"/>
            <a:ext cx="3352000" cy="46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667" b="1">
                <a:latin typeface="Oswald"/>
                <a:ea typeface="Oswald"/>
                <a:cs typeface="Oswald"/>
                <a:sym typeface="Oswald"/>
              </a:defRPr>
            </a:lvl1pPr>
            <a:lvl2pPr lvl="1" algn="ctr" rtl="0">
              <a:spcBef>
                <a:spcPts val="0"/>
              </a:spcBef>
              <a:spcAft>
                <a:spcPts val="0"/>
              </a:spcAft>
              <a:buNone/>
              <a:defRPr sz="2667" b="1">
                <a:latin typeface="Oswald"/>
                <a:ea typeface="Oswald"/>
                <a:cs typeface="Oswald"/>
                <a:sym typeface="Oswald"/>
              </a:defRPr>
            </a:lvl2pPr>
            <a:lvl3pPr lvl="2" algn="ctr" rtl="0">
              <a:spcBef>
                <a:spcPts val="0"/>
              </a:spcBef>
              <a:spcAft>
                <a:spcPts val="0"/>
              </a:spcAft>
              <a:buNone/>
              <a:defRPr sz="2667" b="1">
                <a:latin typeface="Oswald"/>
                <a:ea typeface="Oswald"/>
                <a:cs typeface="Oswald"/>
                <a:sym typeface="Oswald"/>
              </a:defRPr>
            </a:lvl3pPr>
            <a:lvl4pPr lvl="3" algn="ctr" rtl="0">
              <a:spcBef>
                <a:spcPts val="0"/>
              </a:spcBef>
              <a:spcAft>
                <a:spcPts val="0"/>
              </a:spcAft>
              <a:buNone/>
              <a:defRPr sz="2667" b="1">
                <a:latin typeface="Oswald"/>
                <a:ea typeface="Oswald"/>
                <a:cs typeface="Oswald"/>
                <a:sym typeface="Oswald"/>
              </a:defRPr>
            </a:lvl4pPr>
            <a:lvl5pPr lvl="4" algn="ctr" rtl="0">
              <a:spcBef>
                <a:spcPts val="0"/>
              </a:spcBef>
              <a:spcAft>
                <a:spcPts val="0"/>
              </a:spcAft>
              <a:buNone/>
              <a:defRPr sz="2667" b="1">
                <a:latin typeface="Oswald"/>
                <a:ea typeface="Oswald"/>
                <a:cs typeface="Oswald"/>
                <a:sym typeface="Oswald"/>
              </a:defRPr>
            </a:lvl5pPr>
            <a:lvl6pPr lvl="5" algn="ctr" rtl="0">
              <a:spcBef>
                <a:spcPts val="0"/>
              </a:spcBef>
              <a:spcAft>
                <a:spcPts val="0"/>
              </a:spcAft>
              <a:buNone/>
              <a:defRPr sz="2667" b="1">
                <a:latin typeface="Oswald"/>
                <a:ea typeface="Oswald"/>
                <a:cs typeface="Oswald"/>
                <a:sym typeface="Oswald"/>
              </a:defRPr>
            </a:lvl6pPr>
            <a:lvl7pPr lvl="6" algn="ctr" rtl="0">
              <a:spcBef>
                <a:spcPts val="0"/>
              </a:spcBef>
              <a:spcAft>
                <a:spcPts val="0"/>
              </a:spcAft>
              <a:buNone/>
              <a:defRPr sz="2667" b="1">
                <a:latin typeface="Oswald"/>
                <a:ea typeface="Oswald"/>
                <a:cs typeface="Oswald"/>
                <a:sym typeface="Oswald"/>
              </a:defRPr>
            </a:lvl7pPr>
            <a:lvl8pPr lvl="7" algn="ctr" rtl="0">
              <a:spcBef>
                <a:spcPts val="0"/>
              </a:spcBef>
              <a:spcAft>
                <a:spcPts val="0"/>
              </a:spcAft>
              <a:buNone/>
              <a:defRPr sz="2667" b="1">
                <a:latin typeface="Oswald"/>
                <a:ea typeface="Oswald"/>
                <a:cs typeface="Oswald"/>
                <a:sym typeface="Oswald"/>
              </a:defRPr>
            </a:lvl8pPr>
            <a:lvl9pPr lvl="8" algn="ctr" rtl="0">
              <a:spcBef>
                <a:spcPts val="0"/>
              </a:spcBef>
              <a:spcAft>
                <a:spcPts val="0"/>
              </a:spcAft>
              <a:buNone/>
              <a:defRPr sz="2667" b="1">
                <a:latin typeface="Oswald"/>
                <a:ea typeface="Oswald"/>
                <a:cs typeface="Oswald"/>
                <a:sym typeface="Oswald"/>
              </a:defRPr>
            </a:lvl9pPr>
          </a:lstStyle>
          <a:p>
            <a:endParaRPr/>
          </a:p>
        </p:txBody>
      </p:sp>
      <p:sp>
        <p:nvSpPr>
          <p:cNvPr id="1657" name="Google Shape;1657;p101"/>
          <p:cNvSpPr txBox="1">
            <a:spLocks noGrp="1"/>
          </p:cNvSpPr>
          <p:nvPr>
            <p:ph type="subTitle" idx="6"/>
          </p:nvPr>
        </p:nvSpPr>
        <p:spPr>
          <a:xfrm>
            <a:off x="6988016" y="4236800"/>
            <a:ext cx="3352000" cy="1890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grpSp>
        <p:nvGrpSpPr>
          <p:cNvPr id="1658" name="Google Shape;1658;p101"/>
          <p:cNvGrpSpPr/>
          <p:nvPr/>
        </p:nvGrpSpPr>
        <p:grpSpPr>
          <a:xfrm>
            <a:off x="333474" y="455878"/>
            <a:ext cx="11525053" cy="5946245"/>
            <a:chOff x="269574" y="207337"/>
            <a:chExt cx="8643790" cy="4459684"/>
          </a:xfrm>
        </p:grpSpPr>
        <p:grpSp>
          <p:nvGrpSpPr>
            <p:cNvPr id="1659" name="Google Shape;1659;p101"/>
            <p:cNvGrpSpPr/>
            <p:nvPr/>
          </p:nvGrpSpPr>
          <p:grpSpPr>
            <a:xfrm>
              <a:off x="7934613" y="1344048"/>
              <a:ext cx="978751" cy="226423"/>
              <a:chOff x="4114929" y="104250"/>
              <a:chExt cx="978751" cy="226423"/>
            </a:xfrm>
          </p:grpSpPr>
          <p:sp>
            <p:nvSpPr>
              <p:cNvPr id="1660" name="Google Shape;1660;p10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3" name="Google Shape;1663;p101"/>
            <p:cNvGrpSpPr/>
            <p:nvPr/>
          </p:nvGrpSpPr>
          <p:grpSpPr>
            <a:xfrm>
              <a:off x="269574" y="3794653"/>
              <a:ext cx="792366" cy="183988"/>
              <a:chOff x="6214836" y="4359395"/>
              <a:chExt cx="792366" cy="183988"/>
            </a:xfrm>
          </p:grpSpPr>
          <p:sp>
            <p:nvSpPr>
              <p:cNvPr id="1664" name="Google Shape;1664;p101"/>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1"/>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1"/>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1"/>
            <p:cNvGrpSpPr/>
            <p:nvPr/>
          </p:nvGrpSpPr>
          <p:grpSpPr>
            <a:xfrm>
              <a:off x="8109045" y="4541793"/>
              <a:ext cx="629895" cy="125228"/>
              <a:chOff x="2358395" y="153510"/>
              <a:chExt cx="629895" cy="125228"/>
            </a:xfrm>
          </p:grpSpPr>
          <p:sp>
            <p:nvSpPr>
              <p:cNvPr id="1668" name="Google Shape;1668;p101"/>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1"/>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0" name="Google Shape;1670;p101"/>
            <p:cNvSpPr/>
            <p:nvPr/>
          </p:nvSpPr>
          <p:spPr>
            <a:xfrm>
              <a:off x="890487" y="21282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1" name="Google Shape;1671;p101"/>
            <p:cNvGrpSpPr/>
            <p:nvPr/>
          </p:nvGrpSpPr>
          <p:grpSpPr>
            <a:xfrm>
              <a:off x="7562250" y="207337"/>
              <a:ext cx="524785" cy="125347"/>
              <a:chOff x="1675350" y="4136317"/>
              <a:chExt cx="524785" cy="125347"/>
            </a:xfrm>
          </p:grpSpPr>
          <p:sp>
            <p:nvSpPr>
              <p:cNvPr id="1672" name="Google Shape;1672;p10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820188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674"/>
        <p:cNvGrpSpPr/>
        <p:nvPr/>
      </p:nvGrpSpPr>
      <p:grpSpPr>
        <a:xfrm>
          <a:off x="0" y="0"/>
          <a:ext cx="0" cy="0"/>
          <a:chOff x="0" y="0"/>
          <a:chExt cx="0" cy="0"/>
        </a:xfrm>
      </p:grpSpPr>
      <p:sp>
        <p:nvSpPr>
          <p:cNvPr id="1675" name="Google Shape;1675;p102"/>
          <p:cNvSpPr txBox="1">
            <a:spLocks noGrp="1"/>
          </p:cNvSpPr>
          <p:nvPr>
            <p:ph type="subTitle" idx="1"/>
          </p:nvPr>
        </p:nvSpPr>
        <p:spPr>
          <a:xfrm>
            <a:off x="10274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676" name="Google Shape;1676;p102"/>
          <p:cNvSpPr txBox="1">
            <a:spLocks noGrp="1"/>
          </p:cNvSpPr>
          <p:nvPr>
            <p:ph type="subTitle" idx="2"/>
          </p:nvPr>
        </p:nvSpPr>
        <p:spPr>
          <a:xfrm>
            <a:off x="10274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77" name="Google Shape;1677;p102"/>
          <p:cNvSpPr txBox="1">
            <a:spLocks noGrp="1"/>
          </p:cNvSpPr>
          <p:nvPr>
            <p:ph type="subTitle" idx="3"/>
          </p:nvPr>
        </p:nvSpPr>
        <p:spPr>
          <a:xfrm>
            <a:off x="46418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678" name="Google Shape;1678;p102"/>
          <p:cNvSpPr txBox="1">
            <a:spLocks noGrp="1"/>
          </p:cNvSpPr>
          <p:nvPr>
            <p:ph type="subTitle" idx="4"/>
          </p:nvPr>
        </p:nvSpPr>
        <p:spPr>
          <a:xfrm>
            <a:off x="46418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79" name="Google Shape;1679;p102"/>
          <p:cNvSpPr txBox="1">
            <a:spLocks noGrp="1"/>
          </p:cNvSpPr>
          <p:nvPr>
            <p:ph type="subTitle" idx="5"/>
          </p:nvPr>
        </p:nvSpPr>
        <p:spPr>
          <a:xfrm>
            <a:off x="82562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680" name="Google Shape;1680;p102"/>
          <p:cNvSpPr txBox="1">
            <a:spLocks noGrp="1"/>
          </p:cNvSpPr>
          <p:nvPr>
            <p:ph type="subTitle" idx="6"/>
          </p:nvPr>
        </p:nvSpPr>
        <p:spPr>
          <a:xfrm>
            <a:off x="82562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81" name="Google Shape;1681;p102"/>
          <p:cNvSpPr txBox="1">
            <a:spLocks noGrp="1"/>
          </p:cNvSpPr>
          <p:nvPr>
            <p:ph type="subTitle" idx="7"/>
          </p:nvPr>
        </p:nvSpPr>
        <p:spPr>
          <a:xfrm>
            <a:off x="28346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682" name="Google Shape;1682;p102"/>
          <p:cNvSpPr txBox="1">
            <a:spLocks noGrp="1"/>
          </p:cNvSpPr>
          <p:nvPr>
            <p:ph type="subTitle" idx="8"/>
          </p:nvPr>
        </p:nvSpPr>
        <p:spPr>
          <a:xfrm>
            <a:off x="28346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83" name="Google Shape;1683;p102"/>
          <p:cNvSpPr txBox="1">
            <a:spLocks noGrp="1"/>
          </p:cNvSpPr>
          <p:nvPr>
            <p:ph type="subTitle" idx="9"/>
          </p:nvPr>
        </p:nvSpPr>
        <p:spPr>
          <a:xfrm>
            <a:off x="64490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684" name="Google Shape;1684;p102"/>
          <p:cNvSpPr txBox="1">
            <a:spLocks noGrp="1"/>
          </p:cNvSpPr>
          <p:nvPr>
            <p:ph type="subTitle" idx="13"/>
          </p:nvPr>
        </p:nvSpPr>
        <p:spPr>
          <a:xfrm>
            <a:off x="64490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85" name="Google Shape;1685;p102"/>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686" name="Google Shape;1686;p102"/>
          <p:cNvGrpSpPr/>
          <p:nvPr/>
        </p:nvGrpSpPr>
        <p:grpSpPr>
          <a:xfrm>
            <a:off x="-349794" y="1859442"/>
            <a:ext cx="11917388" cy="4363245"/>
            <a:chOff x="-262346" y="1394581"/>
            <a:chExt cx="8938041" cy="3272434"/>
          </a:xfrm>
        </p:grpSpPr>
        <p:grpSp>
          <p:nvGrpSpPr>
            <p:cNvPr id="1687" name="Google Shape;1687;p102"/>
            <p:cNvGrpSpPr/>
            <p:nvPr/>
          </p:nvGrpSpPr>
          <p:grpSpPr>
            <a:xfrm flipH="1">
              <a:off x="534093" y="1947092"/>
              <a:ext cx="978751" cy="226423"/>
              <a:chOff x="4114929" y="104250"/>
              <a:chExt cx="978751" cy="226423"/>
            </a:xfrm>
          </p:grpSpPr>
          <p:sp>
            <p:nvSpPr>
              <p:cNvPr id="1688" name="Google Shape;1688;p10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1" name="Google Shape;1691;p102"/>
            <p:cNvGrpSpPr/>
            <p:nvPr/>
          </p:nvGrpSpPr>
          <p:grpSpPr>
            <a:xfrm flipH="1">
              <a:off x="7018054" y="4541787"/>
              <a:ext cx="629895" cy="125228"/>
              <a:chOff x="7247384" y="153510"/>
              <a:chExt cx="629895" cy="125228"/>
            </a:xfrm>
          </p:grpSpPr>
          <p:sp>
            <p:nvSpPr>
              <p:cNvPr id="1692" name="Google Shape;1692;p102"/>
              <p:cNvSpPr/>
              <p:nvPr/>
            </p:nvSpPr>
            <p:spPr>
              <a:xfrm>
                <a:off x="7373887"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2"/>
              <p:cNvSpPr/>
              <p:nvPr/>
            </p:nvSpPr>
            <p:spPr>
              <a:xfrm>
                <a:off x="7247384"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4" name="Google Shape;1694;p102"/>
            <p:cNvSpPr/>
            <p:nvPr/>
          </p:nvSpPr>
          <p:spPr>
            <a:xfrm flipH="1">
              <a:off x="8172304" y="254043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95" name="Google Shape;1695;p102"/>
            <p:cNvGrpSpPr/>
            <p:nvPr/>
          </p:nvGrpSpPr>
          <p:grpSpPr>
            <a:xfrm flipH="1">
              <a:off x="7269972" y="1394581"/>
              <a:ext cx="524785" cy="125347"/>
              <a:chOff x="1675350" y="4136317"/>
              <a:chExt cx="524785" cy="125347"/>
            </a:xfrm>
          </p:grpSpPr>
          <p:sp>
            <p:nvSpPr>
              <p:cNvPr id="1696" name="Google Shape;1696;p10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10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8" name="Google Shape;1698;p102"/>
            <p:cNvSpPr/>
            <p:nvPr/>
          </p:nvSpPr>
          <p:spPr>
            <a:xfrm flipH="1">
              <a:off x="-262346" y="366870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00674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99"/>
        <p:cNvGrpSpPr/>
        <p:nvPr/>
      </p:nvGrpSpPr>
      <p:grpSpPr>
        <a:xfrm>
          <a:off x="0" y="0"/>
          <a:ext cx="0" cy="0"/>
          <a:chOff x="0" y="0"/>
          <a:chExt cx="0" cy="0"/>
        </a:xfrm>
      </p:grpSpPr>
      <p:sp>
        <p:nvSpPr>
          <p:cNvPr id="1700" name="Google Shape;1700;p103"/>
          <p:cNvSpPr txBox="1">
            <a:spLocks noGrp="1"/>
          </p:cNvSpPr>
          <p:nvPr>
            <p:ph type="title"/>
          </p:nvPr>
        </p:nvSpPr>
        <p:spPr>
          <a:xfrm>
            <a:off x="960000" y="516800"/>
            <a:ext cx="7704000" cy="816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A284C"/>
              </a:buClr>
              <a:buSzPts val="3600"/>
              <a:buNone/>
              <a:defRPr>
                <a:solidFill>
                  <a:srgbClr val="2A284C"/>
                </a:solidFill>
              </a:defRPr>
            </a:lvl1pPr>
            <a:lvl2pPr lvl="1"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2pPr>
            <a:lvl3pPr lvl="2"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3pPr>
            <a:lvl4pPr lvl="3"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4pPr>
            <a:lvl5pPr lvl="4"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5pPr>
            <a:lvl6pPr lvl="5"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6pPr>
            <a:lvl7pPr lvl="6"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7pPr>
            <a:lvl8pPr lvl="7"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8pPr>
            <a:lvl9pPr lvl="8"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9pPr>
          </a:lstStyle>
          <a:p>
            <a:endParaRPr/>
          </a:p>
        </p:txBody>
      </p:sp>
      <p:sp>
        <p:nvSpPr>
          <p:cNvPr id="1701" name="Google Shape;1701;p103"/>
          <p:cNvSpPr txBox="1">
            <a:spLocks noGrp="1"/>
          </p:cNvSpPr>
          <p:nvPr>
            <p:ph type="body" idx="1"/>
          </p:nvPr>
        </p:nvSpPr>
        <p:spPr>
          <a:xfrm>
            <a:off x="960000" y="1508867"/>
            <a:ext cx="7704000" cy="48464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sz="2133"/>
            </a:lvl1pPr>
            <a:lvl2pPr marL="1219170" lvl="1" indent="-440256" rtl="0">
              <a:lnSpc>
                <a:spcPct val="100000"/>
              </a:lnSpc>
              <a:spcBef>
                <a:spcPts val="2133"/>
              </a:spcBef>
              <a:spcAft>
                <a:spcPts val="0"/>
              </a:spcAft>
              <a:buSzPts val="1600"/>
              <a:buChar char="○"/>
              <a:defRPr sz="2133"/>
            </a:lvl2pPr>
            <a:lvl3pPr marL="1828754" lvl="2" indent="-440256" rtl="0">
              <a:lnSpc>
                <a:spcPct val="100000"/>
              </a:lnSpc>
              <a:spcBef>
                <a:spcPts val="2133"/>
              </a:spcBef>
              <a:spcAft>
                <a:spcPts val="0"/>
              </a:spcAft>
              <a:buSzPts val="1600"/>
              <a:buChar char="■"/>
              <a:defRPr sz="2133"/>
            </a:lvl3pPr>
            <a:lvl4pPr marL="2438339" lvl="3" indent="-440256" rtl="0">
              <a:lnSpc>
                <a:spcPct val="100000"/>
              </a:lnSpc>
              <a:spcBef>
                <a:spcPts val="2133"/>
              </a:spcBef>
              <a:spcAft>
                <a:spcPts val="0"/>
              </a:spcAft>
              <a:buSzPts val="1600"/>
              <a:buChar char="●"/>
              <a:defRPr sz="2133"/>
            </a:lvl4pPr>
            <a:lvl5pPr marL="3047924" lvl="4" indent="-440256" rtl="0">
              <a:lnSpc>
                <a:spcPct val="100000"/>
              </a:lnSpc>
              <a:spcBef>
                <a:spcPts val="2133"/>
              </a:spcBef>
              <a:spcAft>
                <a:spcPts val="0"/>
              </a:spcAft>
              <a:buSzPts val="1600"/>
              <a:buChar char="○"/>
              <a:defRPr sz="2133"/>
            </a:lvl5pPr>
            <a:lvl6pPr marL="3657509" lvl="5" indent="-440256" rtl="0">
              <a:lnSpc>
                <a:spcPct val="100000"/>
              </a:lnSpc>
              <a:spcBef>
                <a:spcPts val="2133"/>
              </a:spcBef>
              <a:spcAft>
                <a:spcPts val="0"/>
              </a:spcAft>
              <a:buSzPts val="1600"/>
              <a:buChar char="■"/>
              <a:defRPr sz="2133"/>
            </a:lvl6pPr>
            <a:lvl7pPr marL="4267093" lvl="6" indent="-440256" rtl="0">
              <a:lnSpc>
                <a:spcPct val="100000"/>
              </a:lnSpc>
              <a:spcBef>
                <a:spcPts val="2133"/>
              </a:spcBef>
              <a:spcAft>
                <a:spcPts val="0"/>
              </a:spcAft>
              <a:buSzPts val="1600"/>
              <a:buChar char="●"/>
              <a:defRPr sz="2133"/>
            </a:lvl7pPr>
            <a:lvl8pPr marL="4876678" lvl="7" indent="-440256" rtl="0">
              <a:lnSpc>
                <a:spcPct val="100000"/>
              </a:lnSpc>
              <a:spcBef>
                <a:spcPts val="2133"/>
              </a:spcBef>
              <a:spcAft>
                <a:spcPts val="0"/>
              </a:spcAft>
              <a:buSzPts val="1600"/>
              <a:buChar char="○"/>
              <a:defRPr sz="2133"/>
            </a:lvl8pPr>
            <a:lvl9pPr marL="5486263" lvl="8" indent="-440256" rtl="0">
              <a:lnSpc>
                <a:spcPct val="100000"/>
              </a:lnSpc>
              <a:spcBef>
                <a:spcPts val="2133"/>
              </a:spcBef>
              <a:spcAft>
                <a:spcPts val="2133"/>
              </a:spcAft>
              <a:buSzPts val="1600"/>
              <a:buChar char="■"/>
              <a:defRPr sz="2133"/>
            </a:lvl9pPr>
          </a:lstStyle>
          <a:p>
            <a:endParaRPr/>
          </a:p>
        </p:txBody>
      </p:sp>
      <p:sp>
        <p:nvSpPr>
          <p:cNvPr id="1702" name="Google Shape;1702;p103"/>
          <p:cNvSpPr/>
          <p:nvPr/>
        </p:nvSpPr>
        <p:spPr>
          <a:xfrm>
            <a:off x="7418862" y="-2964106"/>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3" name="Google Shape;1703;p103"/>
          <p:cNvGrpSpPr/>
          <p:nvPr/>
        </p:nvGrpSpPr>
        <p:grpSpPr>
          <a:xfrm>
            <a:off x="6046517" y="623536"/>
            <a:ext cx="5228369" cy="5610928"/>
            <a:chOff x="4992087" y="508683"/>
            <a:chExt cx="3921277" cy="4208196"/>
          </a:xfrm>
        </p:grpSpPr>
        <p:grpSp>
          <p:nvGrpSpPr>
            <p:cNvPr id="1704" name="Google Shape;1704;p103"/>
            <p:cNvGrpSpPr/>
            <p:nvPr/>
          </p:nvGrpSpPr>
          <p:grpSpPr>
            <a:xfrm>
              <a:off x="7934613" y="4490456"/>
              <a:ext cx="978751" cy="226423"/>
              <a:chOff x="4114929" y="104250"/>
              <a:chExt cx="978751" cy="226423"/>
            </a:xfrm>
          </p:grpSpPr>
          <p:sp>
            <p:nvSpPr>
              <p:cNvPr id="1705" name="Google Shape;1705;p10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0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0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8" name="Google Shape;1708;p103"/>
            <p:cNvSpPr/>
            <p:nvPr/>
          </p:nvSpPr>
          <p:spPr>
            <a:xfrm>
              <a:off x="4992087" y="50868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9" name="Google Shape;1709;p103"/>
            <p:cNvGrpSpPr/>
            <p:nvPr/>
          </p:nvGrpSpPr>
          <p:grpSpPr>
            <a:xfrm>
              <a:off x="6235600" y="3725832"/>
              <a:ext cx="524785" cy="125347"/>
              <a:chOff x="1675350" y="4136317"/>
              <a:chExt cx="524785" cy="125347"/>
            </a:xfrm>
          </p:grpSpPr>
          <p:sp>
            <p:nvSpPr>
              <p:cNvPr id="1710" name="Google Shape;1710;p10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0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312670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12"/>
        <p:cNvGrpSpPr/>
        <p:nvPr/>
      </p:nvGrpSpPr>
      <p:grpSpPr>
        <a:xfrm>
          <a:off x="0" y="0"/>
          <a:ext cx="0" cy="0"/>
          <a:chOff x="0" y="0"/>
          <a:chExt cx="0" cy="0"/>
        </a:xfrm>
      </p:grpSpPr>
      <p:grpSp>
        <p:nvGrpSpPr>
          <p:cNvPr id="1713" name="Google Shape;1713;p104"/>
          <p:cNvGrpSpPr/>
          <p:nvPr/>
        </p:nvGrpSpPr>
        <p:grpSpPr>
          <a:xfrm>
            <a:off x="432375" y="414237"/>
            <a:ext cx="11327252" cy="6029529"/>
            <a:chOff x="284556" y="259239"/>
            <a:chExt cx="8495439" cy="4522147"/>
          </a:xfrm>
        </p:grpSpPr>
        <p:grpSp>
          <p:nvGrpSpPr>
            <p:cNvPr id="1714" name="Google Shape;1714;p104"/>
            <p:cNvGrpSpPr/>
            <p:nvPr/>
          </p:nvGrpSpPr>
          <p:grpSpPr>
            <a:xfrm flipH="1">
              <a:off x="284556" y="4554963"/>
              <a:ext cx="978751" cy="226423"/>
              <a:chOff x="4114929" y="104250"/>
              <a:chExt cx="978751" cy="226423"/>
            </a:xfrm>
          </p:grpSpPr>
          <p:sp>
            <p:nvSpPr>
              <p:cNvPr id="1715" name="Google Shape;1715;p10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0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0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04"/>
            <p:cNvGrpSpPr/>
            <p:nvPr/>
          </p:nvGrpSpPr>
          <p:grpSpPr>
            <a:xfrm flipH="1">
              <a:off x="7752655" y="2479756"/>
              <a:ext cx="792366" cy="183988"/>
              <a:chOff x="6214836" y="4359395"/>
              <a:chExt cx="792366" cy="183988"/>
            </a:xfrm>
          </p:grpSpPr>
          <p:sp>
            <p:nvSpPr>
              <p:cNvPr id="1719" name="Google Shape;1719;p104"/>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04"/>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04"/>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2" name="Google Shape;1722;p104"/>
            <p:cNvGrpSpPr/>
            <p:nvPr/>
          </p:nvGrpSpPr>
          <p:grpSpPr>
            <a:xfrm flipH="1">
              <a:off x="580755" y="384583"/>
              <a:ext cx="629895" cy="125228"/>
              <a:chOff x="2358395" y="153510"/>
              <a:chExt cx="629895" cy="125228"/>
            </a:xfrm>
          </p:grpSpPr>
          <p:sp>
            <p:nvSpPr>
              <p:cNvPr id="1723" name="Google Shape;1723;p104"/>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04"/>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5" name="Google Shape;1725;p104"/>
            <p:cNvSpPr/>
            <p:nvPr/>
          </p:nvSpPr>
          <p:spPr>
            <a:xfrm flipH="1">
              <a:off x="8171605" y="449233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26" name="Google Shape;1726;p104"/>
            <p:cNvGrpSpPr/>
            <p:nvPr/>
          </p:nvGrpSpPr>
          <p:grpSpPr>
            <a:xfrm flipH="1">
              <a:off x="8255209" y="259239"/>
              <a:ext cx="524785" cy="125347"/>
              <a:chOff x="1675350" y="4136317"/>
              <a:chExt cx="524785" cy="125347"/>
            </a:xfrm>
          </p:grpSpPr>
          <p:sp>
            <p:nvSpPr>
              <p:cNvPr id="1727" name="Google Shape;1727;p10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0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38833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6"/>
            <a:ext cx="12192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Box 3"/>
          <p:cNvSpPr txBox="1"/>
          <p:nvPr/>
        </p:nvSpPr>
        <p:spPr>
          <a:xfrm>
            <a:off x="4741334" y="4721412"/>
            <a:ext cx="184731" cy="369332"/>
          </a:xfrm>
          <a:prstGeom prst="rect">
            <a:avLst/>
          </a:prstGeom>
          <a:noFill/>
        </p:spPr>
        <p:txBody>
          <a:bodyPr wrap="none" rtlCol="0">
            <a:spAutoFit/>
          </a:bodyPr>
          <a:lstStyle/>
          <a:p>
            <a:endParaRPr lang="en-US" sz="1800" dirty="0"/>
          </a:p>
        </p:txBody>
      </p:sp>
      <p:sp>
        <p:nvSpPr>
          <p:cNvPr id="7" name="Text Placeholder 2"/>
          <p:cNvSpPr>
            <a:spLocks noGrp="1"/>
          </p:cNvSpPr>
          <p:nvPr>
            <p:ph idx="1" hasCustomPrompt="1"/>
          </p:nvPr>
        </p:nvSpPr>
        <p:spPr>
          <a:xfrm>
            <a:off x="691765" y="1073418"/>
            <a:ext cx="10687459"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10787004" y="6392092"/>
            <a:ext cx="587989"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Slide Number Placeholder 5"/>
          <p:cNvSpPr>
            <a:spLocks noGrp="1"/>
          </p:cNvSpPr>
          <p:nvPr>
            <p:ph type="sldNum" sz="quarter" idx="4"/>
          </p:nvPr>
        </p:nvSpPr>
        <p:spPr>
          <a:xfrm>
            <a:off x="8633817" y="6443438"/>
            <a:ext cx="27432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1" y="377372"/>
            <a:ext cx="842371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2" name="Title 1"/>
          <p:cNvSpPr>
            <a:spLocks noGrp="1"/>
          </p:cNvSpPr>
          <p:nvPr>
            <p:ph type="ctrTitle"/>
          </p:nvPr>
        </p:nvSpPr>
        <p:spPr>
          <a:xfrm>
            <a:off x="220619" y="435426"/>
            <a:ext cx="77215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1686101733"/>
      </p:ext>
    </p:extLst>
  </p:cSld>
  <p:clrMapOvr>
    <a:masterClrMapping/>
  </p:clrMapOvr>
  <p:transition spd="slow">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29"/>
        <p:cNvGrpSpPr/>
        <p:nvPr/>
      </p:nvGrpSpPr>
      <p:grpSpPr>
        <a:xfrm>
          <a:off x="0" y="0"/>
          <a:ext cx="0" cy="0"/>
          <a:chOff x="0" y="0"/>
          <a:chExt cx="0" cy="0"/>
        </a:xfrm>
      </p:grpSpPr>
      <p:grpSp>
        <p:nvGrpSpPr>
          <p:cNvPr id="1730" name="Google Shape;1730;p105"/>
          <p:cNvGrpSpPr/>
          <p:nvPr/>
        </p:nvGrpSpPr>
        <p:grpSpPr>
          <a:xfrm>
            <a:off x="-323951" y="624728"/>
            <a:ext cx="11923869" cy="5608545"/>
            <a:chOff x="-242963" y="468545"/>
            <a:chExt cx="8942902" cy="4206409"/>
          </a:xfrm>
        </p:grpSpPr>
        <p:grpSp>
          <p:nvGrpSpPr>
            <p:cNvPr id="1731" name="Google Shape;1731;p105"/>
            <p:cNvGrpSpPr/>
            <p:nvPr/>
          </p:nvGrpSpPr>
          <p:grpSpPr>
            <a:xfrm>
              <a:off x="7721188" y="531169"/>
              <a:ext cx="978751" cy="226423"/>
              <a:chOff x="4114929" y="104250"/>
              <a:chExt cx="978751" cy="226423"/>
            </a:xfrm>
          </p:grpSpPr>
          <p:sp>
            <p:nvSpPr>
              <p:cNvPr id="1732" name="Google Shape;1732;p10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10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10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35" name="Google Shape;1735;p105"/>
            <p:cNvSpPr/>
            <p:nvPr/>
          </p:nvSpPr>
          <p:spPr>
            <a:xfrm>
              <a:off x="-242963" y="468545"/>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36" name="Google Shape;1736;p105"/>
            <p:cNvGrpSpPr/>
            <p:nvPr/>
          </p:nvGrpSpPr>
          <p:grpSpPr>
            <a:xfrm>
              <a:off x="1098050" y="4549607"/>
              <a:ext cx="524785" cy="125347"/>
              <a:chOff x="1675350" y="4136317"/>
              <a:chExt cx="524785" cy="125347"/>
            </a:xfrm>
          </p:grpSpPr>
          <p:sp>
            <p:nvSpPr>
              <p:cNvPr id="1737" name="Google Shape;1737;p10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10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695990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42"/>
        <p:cNvGrpSpPr/>
        <p:nvPr/>
      </p:nvGrpSpPr>
      <p:grpSpPr>
        <a:xfrm>
          <a:off x="0" y="0"/>
          <a:ext cx="0" cy="0"/>
          <a:chOff x="0" y="0"/>
          <a:chExt cx="0" cy="0"/>
        </a:xfrm>
      </p:grpSpPr>
      <p:sp>
        <p:nvSpPr>
          <p:cNvPr id="1743" name="Google Shape;1743;p107"/>
          <p:cNvSpPr txBox="1">
            <a:spLocks noGrp="1"/>
          </p:cNvSpPr>
          <p:nvPr>
            <p:ph type="ctrTitle"/>
          </p:nvPr>
        </p:nvSpPr>
        <p:spPr>
          <a:xfrm>
            <a:off x="960000" y="2325467"/>
            <a:ext cx="6792000" cy="3413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5000"/>
              <a:buNone/>
              <a:defRPr sz="6667"/>
            </a:lvl1pPr>
            <a:lvl2pPr lvl="1" algn="l" rtl="0">
              <a:spcBef>
                <a:spcPts val="0"/>
              </a:spcBef>
              <a:spcAft>
                <a:spcPts val="0"/>
              </a:spcAft>
              <a:buSzPts val="5200"/>
              <a:buNone/>
              <a:defRPr sz="6933"/>
            </a:lvl2pPr>
            <a:lvl3pPr lvl="2" algn="l" rtl="0">
              <a:spcBef>
                <a:spcPts val="0"/>
              </a:spcBef>
              <a:spcAft>
                <a:spcPts val="0"/>
              </a:spcAft>
              <a:buSzPts val="5200"/>
              <a:buNone/>
              <a:defRPr sz="6933"/>
            </a:lvl3pPr>
            <a:lvl4pPr lvl="3" algn="l" rtl="0">
              <a:spcBef>
                <a:spcPts val="0"/>
              </a:spcBef>
              <a:spcAft>
                <a:spcPts val="0"/>
              </a:spcAft>
              <a:buSzPts val="5200"/>
              <a:buNone/>
              <a:defRPr sz="6933"/>
            </a:lvl4pPr>
            <a:lvl5pPr lvl="4" algn="l" rtl="0">
              <a:spcBef>
                <a:spcPts val="0"/>
              </a:spcBef>
              <a:spcAft>
                <a:spcPts val="0"/>
              </a:spcAft>
              <a:buSzPts val="5200"/>
              <a:buNone/>
              <a:defRPr sz="6933"/>
            </a:lvl5pPr>
            <a:lvl6pPr lvl="5" algn="l" rtl="0">
              <a:spcBef>
                <a:spcPts val="0"/>
              </a:spcBef>
              <a:spcAft>
                <a:spcPts val="0"/>
              </a:spcAft>
              <a:buSzPts val="5200"/>
              <a:buNone/>
              <a:defRPr sz="6933"/>
            </a:lvl6pPr>
            <a:lvl7pPr lvl="6" algn="l" rtl="0">
              <a:spcBef>
                <a:spcPts val="0"/>
              </a:spcBef>
              <a:spcAft>
                <a:spcPts val="0"/>
              </a:spcAft>
              <a:buSzPts val="5200"/>
              <a:buNone/>
              <a:defRPr sz="6933"/>
            </a:lvl7pPr>
            <a:lvl8pPr lvl="7" algn="l" rtl="0">
              <a:spcBef>
                <a:spcPts val="0"/>
              </a:spcBef>
              <a:spcAft>
                <a:spcPts val="0"/>
              </a:spcAft>
              <a:buSzPts val="5200"/>
              <a:buNone/>
              <a:defRPr sz="6933"/>
            </a:lvl8pPr>
            <a:lvl9pPr lvl="8" algn="l" rtl="0">
              <a:spcBef>
                <a:spcPts val="0"/>
              </a:spcBef>
              <a:spcAft>
                <a:spcPts val="0"/>
              </a:spcAft>
              <a:buSzPts val="5200"/>
              <a:buNone/>
              <a:defRPr sz="6933"/>
            </a:lvl9pPr>
          </a:lstStyle>
          <a:p>
            <a:endParaRPr/>
          </a:p>
        </p:txBody>
      </p:sp>
      <p:sp>
        <p:nvSpPr>
          <p:cNvPr id="1744" name="Google Shape;1744;p107"/>
          <p:cNvSpPr txBox="1">
            <a:spLocks noGrp="1"/>
          </p:cNvSpPr>
          <p:nvPr>
            <p:ph type="subTitle" idx="1"/>
          </p:nvPr>
        </p:nvSpPr>
        <p:spPr>
          <a:xfrm>
            <a:off x="960000" y="5714593"/>
            <a:ext cx="5914400" cy="50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grpSp>
        <p:nvGrpSpPr>
          <p:cNvPr id="1745" name="Google Shape;1745;p107"/>
          <p:cNvGrpSpPr/>
          <p:nvPr/>
        </p:nvGrpSpPr>
        <p:grpSpPr>
          <a:xfrm>
            <a:off x="-352833" y="164549"/>
            <a:ext cx="12237319" cy="5963496"/>
            <a:chOff x="-264625" y="244992"/>
            <a:chExt cx="9177989" cy="4472622"/>
          </a:xfrm>
        </p:grpSpPr>
        <p:grpSp>
          <p:nvGrpSpPr>
            <p:cNvPr id="1746" name="Google Shape;1746;p107"/>
            <p:cNvGrpSpPr/>
            <p:nvPr/>
          </p:nvGrpSpPr>
          <p:grpSpPr>
            <a:xfrm>
              <a:off x="7934613" y="4491190"/>
              <a:ext cx="978751" cy="226423"/>
              <a:chOff x="4114929" y="104250"/>
              <a:chExt cx="978751" cy="226423"/>
            </a:xfrm>
          </p:grpSpPr>
          <p:sp>
            <p:nvSpPr>
              <p:cNvPr id="1747" name="Google Shape;1747;p10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0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0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0" name="Google Shape;1750;p107"/>
            <p:cNvGrpSpPr/>
            <p:nvPr/>
          </p:nvGrpSpPr>
          <p:grpSpPr>
            <a:xfrm>
              <a:off x="1214401" y="1331170"/>
              <a:ext cx="792366" cy="183988"/>
              <a:chOff x="7105414" y="4348920"/>
              <a:chExt cx="792366" cy="183988"/>
            </a:xfrm>
          </p:grpSpPr>
          <p:sp>
            <p:nvSpPr>
              <p:cNvPr id="1751" name="Google Shape;1751;p107"/>
              <p:cNvSpPr/>
              <p:nvPr/>
            </p:nvSpPr>
            <p:spPr>
              <a:xfrm>
                <a:off x="7105414" y="4407521"/>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07"/>
              <p:cNvSpPr/>
              <p:nvPr/>
            </p:nvSpPr>
            <p:spPr>
              <a:xfrm>
                <a:off x="7271877" y="4348920"/>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07"/>
              <p:cNvSpPr/>
              <p:nvPr/>
            </p:nvSpPr>
            <p:spPr>
              <a:xfrm>
                <a:off x="7394309" y="4469955"/>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107"/>
            <p:cNvGrpSpPr/>
            <p:nvPr/>
          </p:nvGrpSpPr>
          <p:grpSpPr>
            <a:xfrm>
              <a:off x="2840623" y="663585"/>
              <a:ext cx="629895" cy="125228"/>
              <a:chOff x="3248973" y="143035"/>
              <a:chExt cx="629895" cy="125228"/>
            </a:xfrm>
          </p:grpSpPr>
          <p:sp>
            <p:nvSpPr>
              <p:cNvPr id="1755" name="Google Shape;1755;p107"/>
              <p:cNvSpPr/>
              <p:nvPr/>
            </p:nvSpPr>
            <p:spPr>
              <a:xfrm>
                <a:off x="3375477" y="143035"/>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07"/>
              <p:cNvSpPr/>
              <p:nvPr/>
            </p:nvSpPr>
            <p:spPr>
              <a:xfrm>
                <a:off x="3248973" y="205628"/>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7" name="Google Shape;1757;p107"/>
            <p:cNvSpPr/>
            <p:nvPr/>
          </p:nvSpPr>
          <p:spPr>
            <a:xfrm>
              <a:off x="-179563" y="401091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58" name="Google Shape;1758;p107"/>
            <p:cNvGrpSpPr/>
            <p:nvPr/>
          </p:nvGrpSpPr>
          <p:grpSpPr>
            <a:xfrm>
              <a:off x="-264625" y="244992"/>
              <a:ext cx="524785" cy="125347"/>
              <a:chOff x="1675350" y="4136317"/>
              <a:chExt cx="524785" cy="125347"/>
            </a:xfrm>
          </p:grpSpPr>
          <p:sp>
            <p:nvSpPr>
              <p:cNvPr id="1759" name="Google Shape;1759;p10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0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61" name="Google Shape;1761;p107"/>
          <p:cNvGrpSpPr/>
          <p:nvPr/>
        </p:nvGrpSpPr>
        <p:grpSpPr>
          <a:xfrm>
            <a:off x="5057903" y="713398"/>
            <a:ext cx="8963909" cy="5796533"/>
            <a:chOff x="1552072" y="1022830"/>
            <a:chExt cx="5490797" cy="3550637"/>
          </a:xfrm>
        </p:grpSpPr>
        <p:sp>
          <p:nvSpPr>
            <p:cNvPr id="1762" name="Google Shape;1762;p107"/>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07"/>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07"/>
            <p:cNvSpPr/>
            <p:nvPr/>
          </p:nvSpPr>
          <p:spPr>
            <a:xfrm>
              <a:off x="3839969" y="1225523"/>
              <a:ext cx="3202899" cy="2761150"/>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34561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65"/>
        <p:cNvGrpSpPr/>
        <p:nvPr/>
      </p:nvGrpSpPr>
      <p:grpSpPr>
        <a:xfrm>
          <a:off x="0" y="0"/>
          <a:ext cx="0" cy="0"/>
          <a:chOff x="0" y="0"/>
          <a:chExt cx="0" cy="0"/>
        </a:xfrm>
      </p:grpSpPr>
      <p:sp>
        <p:nvSpPr>
          <p:cNvPr id="1766" name="Google Shape;1766;p108"/>
          <p:cNvSpPr txBox="1">
            <a:spLocks noGrp="1"/>
          </p:cNvSpPr>
          <p:nvPr>
            <p:ph type="title"/>
          </p:nvPr>
        </p:nvSpPr>
        <p:spPr>
          <a:xfrm>
            <a:off x="6730336" y="2819367"/>
            <a:ext cx="3841200" cy="228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5000"/>
              <a:buNone/>
              <a:defRPr sz="6667"/>
            </a:lvl1pPr>
            <a:lvl2pPr lvl="1" rtl="0">
              <a:lnSpc>
                <a:spcPct val="100000"/>
              </a:lnSpc>
              <a:spcBef>
                <a:spcPts val="0"/>
              </a:spcBef>
              <a:spcAft>
                <a:spcPts val="0"/>
              </a:spcAft>
              <a:buSzPts val="5000"/>
              <a:buNone/>
              <a:defRPr sz="6667"/>
            </a:lvl2pPr>
            <a:lvl3pPr lvl="2" rtl="0">
              <a:lnSpc>
                <a:spcPct val="100000"/>
              </a:lnSpc>
              <a:spcBef>
                <a:spcPts val="0"/>
              </a:spcBef>
              <a:spcAft>
                <a:spcPts val="0"/>
              </a:spcAft>
              <a:buSzPts val="5000"/>
              <a:buNone/>
              <a:defRPr sz="6667"/>
            </a:lvl3pPr>
            <a:lvl4pPr lvl="3" rtl="0">
              <a:lnSpc>
                <a:spcPct val="100000"/>
              </a:lnSpc>
              <a:spcBef>
                <a:spcPts val="0"/>
              </a:spcBef>
              <a:spcAft>
                <a:spcPts val="0"/>
              </a:spcAft>
              <a:buSzPts val="5000"/>
              <a:buNone/>
              <a:defRPr sz="6667"/>
            </a:lvl4pPr>
            <a:lvl5pPr lvl="4" rtl="0">
              <a:lnSpc>
                <a:spcPct val="100000"/>
              </a:lnSpc>
              <a:spcBef>
                <a:spcPts val="0"/>
              </a:spcBef>
              <a:spcAft>
                <a:spcPts val="0"/>
              </a:spcAft>
              <a:buSzPts val="5000"/>
              <a:buNone/>
              <a:defRPr sz="6667"/>
            </a:lvl5pPr>
            <a:lvl6pPr lvl="5" rtl="0">
              <a:lnSpc>
                <a:spcPct val="100000"/>
              </a:lnSpc>
              <a:spcBef>
                <a:spcPts val="0"/>
              </a:spcBef>
              <a:spcAft>
                <a:spcPts val="0"/>
              </a:spcAft>
              <a:buSzPts val="5000"/>
              <a:buNone/>
              <a:defRPr sz="6667"/>
            </a:lvl6pPr>
            <a:lvl7pPr lvl="6" rtl="0">
              <a:lnSpc>
                <a:spcPct val="100000"/>
              </a:lnSpc>
              <a:spcBef>
                <a:spcPts val="0"/>
              </a:spcBef>
              <a:spcAft>
                <a:spcPts val="0"/>
              </a:spcAft>
              <a:buSzPts val="5000"/>
              <a:buNone/>
              <a:defRPr sz="6667"/>
            </a:lvl7pPr>
            <a:lvl8pPr lvl="7" rtl="0">
              <a:lnSpc>
                <a:spcPct val="100000"/>
              </a:lnSpc>
              <a:spcBef>
                <a:spcPts val="0"/>
              </a:spcBef>
              <a:spcAft>
                <a:spcPts val="0"/>
              </a:spcAft>
              <a:buSzPts val="5000"/>
              <a:buNone/>
              <a:defRPr sz="6667"/>
            </a:lvl8pPr>
            <a:lvl9pPr lvl="8" rtl="0">
              <a:lnSpc>
                <a:spcPct val="100000"/>
              </a:lnSpc>
              <a:spcBef>
                <a:spcPts val="0"/>
              </a:spcBef>
              <a:spcAft>
                <a:spcPts val="0"/>
              </a:spcAft>
              <a:buSzPts val="5000"/>
              <a:buNone/>
              <a:defRPr sz="6667"/>
            </a:lvl9pPr>
          </a:lstStyle>
          <a:p>
            <a:endParaRPr/>
          </a:p>
        </p:txBody>
      </p:sp>
      <p:sp>
        <p:nvSpPr>
          <p:cNvPr id="1767" name="Google Shape;1767;p108"/>
          <p:cNvSpPr txBox="1">
            <a:spLocks noGrp="1"/>
          </p:cNvSpPr>
          <p:nvPr>
            <p:ph type="title" idx="2" hasCustomPrompt="1"/>
          </p:nvPr>
        </p:nvSpPr>
        <p:spPr>
          <a:xfrm>
            <a:off x="7056236" y="1366285"/>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768" name="Google Shape;1768;p108"/>
          <p:cNvSpPr txBox="1">
            <a:spLocks noGrp="1"/>
          </p:cNvSpPr>
          <p:nvPr>
            <p:ph type="subTitle" idx="1"/>
          </p:nvPr>
        </p:nvSpPr>
        <p:spPr>
          <a:xfrm>
            <a:off x="6730336" y="5084657"/>
            <a:ext cx="3841200" cy="10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769" name="Google Shape;1769;p108"/>
          <p:cNvSpPr/>
          <p:nvPr/>
        </p:nvSpPr>
        <p:spPr>
          <a:xfrm>
            <a:off x="-3211792" y="-3538341"/>
            <a:ext cx="9586517" cy="15511801"/>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70" name="Google Shape;1770;p108"/>
          <p:cNvGrpSpPr/>
          <p:nvPr/>
        </p:nvGrpSpPr>
        <p:grpSpPr>
          <a:xfrm>
            <a:off x="458824" y="582597"/>
            <a:ext cx="11274352" cy="5692807"/>
            <a:chOff x="457606" y="448004"/>
            <a:chExt cx="8455764" cy="4269605"/>
          </a:xfrm>
        </p:grpSpPr>
        <p:grpSp>
          <p:nvGrpSpPr>
            <p:cNvPr id="1771" name="Google Shape;1771;p108"/>
            <p:cNvGrpSpPr/>
            <p:nvPr/>
          </p:nvGrpSpPr>
          <p:grpSpPr>
            <a:xfrm>
              <a:off x="7934619" y="4491186"/>
              <a:ext cx="978751" cy="226423"/>
              <a:chOff x="4114929" y="104250"/>
              <a:chExt cx="978751" cy="226423"/>
            </a:xfrm>
          </p:grpSpPr>
          <p:sp>
            <p:nvSpPr>
              <p:cNvPr id="1772" name="Google Shape;1772;p10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0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0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5" name="Google Shape;1775;p108"/>
            <p:cNvGrpSpPr/>
            <p:nvPr/>
          </p:nvGrpSpPr>
          <p:grpSpPr>
            <a:xfrm>
              <a:off x="8027817" y="448004"/>
              <a:ext cx="792366" cy="183988"/>
              <a:chOff x="6214836" y="4359395"/>
              <a:chExt cx="792366" cy="183988"/>
            </a:xfrm>
          </p:grpSpPr>
          <p:sp>
            <p:nvSpPr>
              <p:cNvPr id="1776" name="Google Shape;1776;p108"/>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08"/>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08"/>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9" name="Google Shape;1779;p108"/>
            <p:cNvSpPr/>
            <p:nvPr/>
          </p:nvSpPr>
          <p:spPr>
            <a:xfrm>
              <a:off x="7641430" y="189739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80" name="Google Shape;1780;p108"/>
            <p:cNvGrpSpPr/>
            <p:nvPr/>
          </p:nvGrpSpPr>
          <p:grpSpPr>
            <a:xfrm>
              <a:off x="457606" y="4541737"/>
              <a:ext cx="524785" cy="125347"/>
              <a:chOff x="1675350" y="4136317"/>
              <a:chExt cx="524785" cy="125347"/>
            </a:xfrm>
          </p:grpSpPr>
          <p:sp>
            <p:nvSpPr>
              <p:cNvPr id="1781" name="Google Shape;1781;p10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0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467364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83"/>
        <p:cNvGrpSpPr/>
        <p:nvPr/>
      </p:nvGrpSpPr>
      <p:grpSpPr>
        <a:xfrm>
          <a:off x="0" y="0"/>
          <a:ext cx="0" cy="0"/>
          <a:chOff x="0" y="0"/>
          <a:chExt cx="0" cy="0"/>
        </a:xfrm>
      </p:grpSpPr>
      <p:sp>
        <p:nvSpPr>
          <p:cNvPr id="1784" name="Google Shape;1784;p109"/>
          <p:cNvSpPr txBox="1">
            <a:spLocks noGrp="1"/>
          </p:cNvSpPr>
          <p:nvPr>
            <p:ph type="body" idx="1"/>
          </p:nvPr>
        </p:nvSpPr>
        <p:spPr>
          <a:xfrm>
            <a:off x="960000" y="1727367"/>
            <a:ext cx="10272000" cy="4628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06390" rtl="0">
              <a:lnSpc>
                <a:spcPct val="100000"/>
              </a:lnSpc>
              <a:spcBef>
                <a:spcPts val="2133"/>
              </a:spcBef>
              <a:spcAft>
                <a:spcPts val="0"/>
              </a:spcAft>
              <a:buSzPts val="1200"/>
              <a:buChar char="○"/>
              <a:defRPr sz="1600"/>
            </a:lvl2pPr>
            <a:lvl3pPr marL="1828754" lvl="2" indent="-406390" rtl="0">
              <a:lnSpc>
                <a:spcPct val="100000"/>
              </a:lnSpc>
              <a:spcBef>
                <a:spcPts val="2133"/>
              </a:spcBef>
              <a:spcAft>
                <a:spcPts val="0"/>
              </a:spcAft>
              <a:buSzPts val="1200"/>
              <a:buChar char="■"/>
              <a:defRPr sz="1600"/>
            </a:lvl3pPr>
            <a:lvl4pPr marL="2438339" lvl="3" indent="-406390" rtl="0">
              <a:lnSpc>
                <a:spcPct val="100000"/>
              </a:lnSpc>
              <a:spcBef>
                <a:spcPts val="2133"/>
              </a:spcBef>
              <a:spcAft>
                <a:spcPts val="0"/>
              </a:spcAft>
              <a:buSzPts val="1200"/>
              <a:buChar char="●"/>
              <a:defRPr sz="1600"/>
            </a:lvl4pPr>
            <a:lvl5pPr marL="3047924" lvl="4" indent="-406390" rtl="0">
              <a:lnSpc>
                <a:spcPct val="100000"/>
              </a:lnSpc>
              <a:spcBef>
                <a:spcPts val="2133"/>
              </a:spcBef>
              <a:spcAft>
                <a:spcPts val="0"/>
              </a:spcAft>
              <a:buSzPts val="1200"/>
              <a:buChar char="○"/>
              <a:defRPr sz="1600"/>
            </a:lvl5pPr>
            <a:lvl6pPr marL="3657509" lvl="5" indent="-406390" rtl="0">
              <a:lnSpc>
                <a:spcPct val="100000"/>
              </a:lnSpc>
              <a:spcBef>
                <a:spcPts val="2133"/>
              </a:spcBef>
              <a:spcAft>
                <a:spcPts val="0"/>
              </a:spcAft>
              <a:buSzPts val="1200"/>
              <a:buChar char="■"/>
              <a:defRPr sz="1600"/>
            </a:lvl6pPr>
            <a:lvl7pPr marL="4267093" lvl="6" indent="-406390" rtl="0">
              <a:lnSpc>
                <a:spcPct val="100000"/>
              </a:lnSpc>
              <a:spcBef>
                <a:spcPts val="2133"/>
              </a:spcBef>
              <a:spcAft>
                <a:spcPts val="0"/>
              </a:spcAft>
              <a:buSzPts val="1200"/>
              <a:buChar char="●"/>
              <a:defRPr sz="1600"/>
            </a:lvl7pPr>
            <a:lvl8pPr marL="4876678" lvl="7" indent="-406390" rtl="0">
              <a:lnSpc>
                <a:spcPct val="100000"/>
              </a:lnSpc>
              <a:spcBef>
                <a:spcPts val="2133"/>
              </a:spcBef>
              <a:spcAft>
                <a:spcPts val="0"/>
              </a:spcAft>
              <a:buSzPts val="1200"/>
              <a:buChar char="○"/>
              <a:defRPr sz="1600"/>
            </a:lvl8pPr>
            <a:lvl9pPr marL="5486263" lvl="8" indent="-406390" rtl="0">
              <a:lnSpc>
                <a:spcPct val="100000"/>
              </a:lnSpc>
              <a:spcBef>
                <a:spcPts val="2133"/>
              </a:spcBef>
              <a:spcAft>
                <a:spcPts val="2133"/>
              </a:spcAft>
              <a:buSzPts val="1200"/>
              <a:buChar char="■"/>
              <a:defRPr sz="1600"/>
            </a:lvl9pPr>
          </a:lstStyle>
          <a:p>
            <a:endParaRPr/>
          </a:p>
        </p:txBody>
      </p:sp>
      <p:sp>
        <p:nvSpPr>
          <p:cNvPr id="1785" name="Google Shape;1785;p109"/>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A284C"/>
              </a:buClr>
              <a:buSzPts val="3600"/>
              <a:buNone/>
              <a:defRPr>
                <a:solidFill>
                  <a:srgbClr val="2A284C"/>
                </a:solidFill>
              </a:defRPr>
            </a:lvl1pPr>
            <a:lvl2pPr lvl="1"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2pPr>
            <a:lvl3pPr lvl="2"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3pPr>
            <a:lvl4pPr lvl="3"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4pPr>
            <a:lvl5pPr lvl="4"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5pPr>
            <a:lvl6pPr lvl="5"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6pPr>
            <a:lvl7pPr lvl="6"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7pPr>
            <a:lvl8pPr lvl="7"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8pPr>
            <a:lvl9pPr lvl="8"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9pPr>
          </a:lstStyle>
          <a:p>
            <a:endParaRPr/>
          </a:p>
        </p:txBody>
      </p:sp>
      <p:grpSp>
        <p:nvGrpSpPr>
          <p:cNvPr id="1786" name="Google Shape;1786;p109"/>
          <p:cNvGrpSpPr/>
          <p:nvPr/>
        </p:nvGrpSpPr>
        <p:grpSpPr>
          <a:xfrm>
            <a:off x="-390321" y="244317"/>
            <a:ext cx="12972644" cy="5883729"/>
            <a:chOff x="-312705" y="183237"/>
            <a:chExt cx="9729483" cy="4412797"/>
          </a:xfrm>
        </p:grpSpPr>
        <p:grpSp>
          <p:nvGrpSpPr>
            <p:cNvPr id="1787" name="Google Shape;1787;p109"/>
            <p:cNvGrpSpPr/>
            <p:nvPr/>
          </p:nvGrpSpPr>
          <p:grpSpPr>
            <a:xfrm>
              <a:off x="7934613" y="4369611"/>
              <a:ext cx="978751" cy="226423"/>
              <a:chOff x="4114929" y="104250"/>
              <a:chExt cx="978751" cy="226423"/>
            </a:xfrm>
          </p:grpSpPr>
          <p:sp>
            <p:nvSpPr>
              <p:cNvPr id="1788" name="Google Shape;1788;p10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0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0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09"/>
            <p:cNvGrpSpPr/>
            <p:nvPr/>
          </p:nvGrpSpPr>
          <p:grpSpPr>
            <a:xfrm>
              <a:off x="7142249" y="1055866"/>
              <a:ext cx="792366" cy="183988"/>
              <a:chOff x="6214836" y="4359395"/>
              <a:chExt cx="792366" cy="183988"/>
            </a:xfrm>
          </p:grpSpPr>
          <p:sp>
            <p:nvSpPr>
              <p:cNvPr id="1792" name="Google Shape;1792;p109"/>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09"/>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09"/>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09"/>
            <p:cNvGrpSpPr/>
            <p:nvPr/>
          </p:nvGrpSpPr>
          <p:grpSpPr>
            <a:xfrm>
              <a:off x="-312705" y="1114630"/>
              <a:ext cx="629895" cy="125228"/>
              <a:chOff x="2358395" y="153510"/>
              <a:chExt cx="629895" cy="125228"/>
            </a:xfrm>
          </p:grpSpPr>
          <p:sp>
            <p:nvSpPr>
              <p:cNvPr id="1796" name="Google Shape;1796;p109"/>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09"/>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8" name="Google Shape;1798;p109"/>
            <p:cNvSpPr/>
            <p:nvPr/>
          </p:nvSpPr>
          <p:spPr>
            <a:xfrm>
              <a:off x="8913387" y="13414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9" name="Google Shape;1799;p109"/>
            <p:cNvGrpSpPr/>
            <p:nvPr/>
          </p:nvGrpSpPr>
          <p:grpSpPr>
            <a:xfrm>
              <a:off x="8161613" y="183237"/>
              <a:ext cx="524785" cy="125347"/>
              <a:chOff x="1675350" y="4136317"/>
              <a:chExt cx="524785" cy="125347"/>
            </a:xfrm>
          </p:grpSpPr>
          <p:sp>
            <p:nvSpPr>
              <p:cNvPr id="1800" name="Google Shape;1800;p10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0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892667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02"/>
        <p:cNvGrpSpPr/>
        <p:nvPr/>
      </p:nvGrpSpPr>
      <p:grpSpPr>
        <a:xfrm>
          <a:off x="0" y="0"/>
          <a:ext cx="0" cy="0"/>
          <a:chOff x="0" y="0"/>
          <a:chExt cx="0" cy="0"/>
        </a:xfrm>
      </p:grpSpPr>
      <p:sp>
        <p:nvSpPr>
          <p:cNvPr id="1803" name="Google Shape;1803;p110"/>
          <p:cNvSpPr txBox="1">
            <a:spLocks noGrp="1"/>
          </p:cNvSpPr>
          <p:nvPr>
            <p:ph type="subTitle" idx="1"/>
          </p:nvPr>
        </p:nvSpPr>
        <p:spPr>
          <a:xfrm>
            <a:off x="6583767" y="2838600"/>
            <a:ext cx="4343200" cy="4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804" name="Google Shape;1804;p110"/>
          <p:cNvSpPr txBox="1">
            <a:spLocks noGrp="1"/>
          </p:cNvSpPr>
          <p:nvPr>
            <p:ph type="subTitle" idx="2"/>
          </p:nvPr>
        </p:nvSpPr>
        <p:spPr>
          <a:xfrm>
            <a:off x="6583767" y="3333867"/>
            <a:ext cx="4343200" cy="9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805" name="Google Shape;1805;p110"/>
          <p:cNvSpPr txBox="1">
            <a:spLocks noGrp="1"/>
          </p:cNvSpPr>
          <p:nvPr>
            <p:ph type="subTitle" idx="3"/>
          </p:nvPr>
        </p:nvSpPr>
        <p:spPr>
          <a:xfrm>
            <a:off x="6583800" y="4422400"/>
            <a:ext cx="4343200" cy="4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806" name="Google Shape;1806;p110"/>
          <p:cNvSpPr txBox="1">
            <a:spLocks noGrp="1"/>
          </p:cNvSpPr>
          <p:nvPr>
            <p:ph type="subTitle" idx="4"/>
          </p:nvPr>
        </p:nvSpPr>
        <p:spPr>
          <a:xfrm>
            <a:off x="6583800" y="4917665"/>
            <a:ext cx="4343200" cy="9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807" name="Google Shape;1807;p110"/>
          <p:cNvSpPr txBox="1">
            <a:spLocks noGrp="1"/>
          </p:cNvSpPr>
          <p:nvPr>
            <p:ph type="title"/>
          </p:nvPr>
        </p:nvSpPr>
        <p:spPr>
          <a:xfrm>
            <a:off x="5118000" y="1022800"/>
            <a:ext cx="6114000" cy="159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808" name="Google Shape;1808;p110"/>
          <p:cNvGrpSpPr/>
          <p:nvPr/>
        </p:nvGrpSpPr>
        <p:grpSpPr>
          <a:xfrm>
            <a:off x="-4546387" y="-1247537"/>
            <a:ext cx="8357888" cy="7766752"/>
            <a:chOff x="-3409790" y="-935653"/>
            <a:chExt cx="6268416" cy="5825064"/>
          </a:xfrm>
        </p:grpSpPr>
        <p:sp>
          <p:nvSpPr>
            <p:cNvPr id="1809" name="Google Shape;1809;p110"/>
            <p:cNvSpPr/>
            <p:nvPr/>
          </p:nvSpPr>
          <p:spPr>
            <a:xfrm>
              <a:off x="1374790" y="3640299"/>
              <a:ext cx="1483837" cy="1249111"/>
            </a:xfrm>
            <a:custGeom>
              <a:avLst/>
              <a:gdLst/>
              <a:ahLst/>
              <a:cxnLst/>
              <a:rect l="l" t="t" r="r" b="b"/>
              <a:pathLst>
                <a:path w="24218" h="20387" extrusionOk="0">
                  <a:moveTo>
                    <a:pt x="11015" y="0"/>
                  </a:moveTo>
                  <a:cubicBezTo>
                    <a:pt x="9060" y="0"/>
                    <a:pt x="6867" y="1384"/>
                    <a:pt x="5638" y="2767"/>
                  </a:cubicBezTo>
                  <a:cubicBezTo>
                    <a:pt x="5037" y="3434"/>
                    <a:pt x="4437" y="4301"/>
                    <a:pt x="3570" y="4501"/>
                  </a:cubicBezTo>
                  <a:cubicBezTo>
                    <a:pt x="3303" y="4568"/>
                    <a:pt x="3028" y="4568"/>
                    <a:pt x="2753" y="4568"/>
                  </a:cubicBezTo>
                  <a:cubicBezTo>
                    <a:pt x="2477" y="4568"/>
                    <a:pt x="2202" y="4568"/>
                    <a:pt x="1935" y="4635"/>
                  </a:cubicBezTo>
                  <a:cubicBezTo>
                    <a:pt x="367" y="5002"/>
                    <a:pt x="1" y="7103"/>
                    <a:pt x="367" y="8671"/>
                  </a:cubicBezTo>
                  <a:cubicBezTo>
                    <a:pt x="701" y="10239"/>
                    <a:pt x="1435" y="11873"/>
                    <a:pt x="868" y="13374"/>
                  </a:cubicBezTo>
                  <a:cubicBezTo>
                    <a:pt x="701" y="13675"/>
                    <a:pt x="601" y="13975"/>
                    <a:pt x="568" y="14308"/>
                  </a:cubicBezTo>
                  <a:cubicBezTo>
                    <a:pt x="601" y="14709"/>
                    <a:pt x="834" y="15042"/>
                    <a:pt x="1168" y="15276"/>
                  </a:cubicBezTo>
                  <a:cubicBezTo>
                    <a:pt x="1656" y="15647"/>
                    <a:pt x="2221" y="15797"/>
                    <a:pt x="2817" y="15797"/>
                  </a:cubicBezTo>
                  <a:cubicBezTo>
                    <a:pt x="3934" y="15797"/>
                    <a:pt x="5161" y="15274"/>
                    <a:pt x="6205" y="14709"/>
                  </a:cubicBezTo>
                  <a:cubicBezTo>
                    <a:pt x="7329" y="14111"/>
                    <a:pt x="8625" y="13461"/>
                    <a:pt x="9846" y="13461"/>
                  </a:cubicBezTo>
                  <a:cubicBezTo>
                    <a:pt x="10328" y="13461"/>
                    <a:pt x="10798" y="13563"/>
                    <a:pt x="11242" y="13808"/>
                  </a:cubicBezTo>
                  <a:cubicBezTo>
                    <a:pt x="12910" y="14709"/>
                    <a:pt x="13077" y="17044"/>
                    <a:pt x="14111" y="18645"/>
                  </a:cubicBezTo>
                  <a:cubicBezTo>
                    <a:pt x="14753" y="19668"/>
                    <a:pt x="15973" y="20386"/>
                    <a:pt x="17129" y="20386"/>
                  </a:cubicBezTo>
                  <a:cubicBezTo>
                    <a:pt x="17592" y="20386"/>
                    <a:pt x="18046" y="20270"/>
                    <a:pt x="18447" y="20012"/>
                  </a:cubicBezTo>
                  <a:cubicBezTo>
                    <a:pt x="18914" y="19679"/>
                    <a:pt x="19314" y="19245"/>
                    <a:pt x="19648" y="18778"/>
                  </a:cubicBezTo>
                  <a:lnTo>
                    <a:pt x="21783" y="16010"/>
                  </a:lnTo>
                  <a:cubicBezTo>
                    <a:pt x="22717" y="14775"/>
                    <a:pt x="23684" y="13474"/>
                    <a:pt x="23851" y="11907"/>
                  </a:cubicBezTo>
                  <a:cubicBezTo>
                    <a:pt x="24218" y="8938"/>
                    <a:pt x="21583" y="6570"/>
                    <a:pt x="19214" y="4735"/>
                  </a:cubicBezTo>
                  <a:cubicBezTo>
                    <a:pt x="19148" y="3801"/>
                    <a:pt x="18881" y="2867"/>
                    <a:pt x="18447" y="2000"/>
                  </a:cubicBezTo>
                  <a:cubicBezTo>
                    <a:pt x="17984" y="1201"/>
                    <a:pt x="17291" y="746"/>
                    <a:pt x="16753" y="746"/>
                  </a:cubicBezTo>
                  <a:cubicBezTo>
                    <a:pt x="16168" y="746"/>
                    <a:pt x="15767" y="1284"/>
                    <a:pt x="16045" y="2500"/>
                  </a:cubicBezTo>
                  <a:cubicBezTo>
                    <a:pt x="16023" y="2501"/>
                    <a:pt x="16002" y="2501"/>
                    <a:pt x="15980" y="2501"/>
                  </a:cubicBezTo>
                  <a:cubicBezTo>
                    <a:pt x="14475" y="2501"/>
                    <a:pt x="13219" y="262"/>
                    <a:pt x="11509" y="32"/>
                  </a:cubicBezTo>
                  <a:cubicBezTo>
                    <a:pt x="11346" y="11"/>
                    <a:pt x="11181" y="0"/>
                    <a:pt x="1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0"/>
            <p:cNvSpPr/>
            <p:nvPr/>
          </p:nvSpPr>
          <p:spPr>
            <a:xfrm>
              <a:off x="-3409790" y="-935653"/>
              <a:ext cx="6260201" cy="5396784"/>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0"/>
            <p:cNvSpPr/>
            <p:nvPr/>
          </p:nvSpPr>
          <p:spPr>
            <a:xfrm>
              <a:off x="1215056" y="3040396"/>
              <a:ext cx="527657" cy="291706"/>
            </a:xfrm>
            <a:custGeom>
              <a:avLst/>
              <a:gdLst/>
              <a:ahLst/>
              <a:cxnLst/>
              <a:rect l="l" t="t" r="r" b="b"/>
              <a:pathLst>
                <a:path w="8612" h="4761" extrusionOk="0">
                  <a:moveTo>
                    <a:pt x="6238" y="1"/>
                  </a:moveTo>
                  <a:cubicBezTo>
                    <a:pt x="3984" y="1"/>
                    <a:pt x="1" y="810"/>
                    <a:pt x="1573" y="3084"/>
                  </a:cubicBezTo>
                  <a:cubicBezTo>
                    <a:pt x="2040" y="3651"/>
                    <a:pt x="2674" y="4118"/>
                    <a:pt x="3408" y="4352"/>
                  </a:cubicBezTo>
                  <a:cubicBezTo>
                    <a:pt x="3914" y="4575"/>
                    <a:pt x="4494" y="4760"/>
                    <a:pt x="5035" y="4760"/>
                  </a:cubicBezTo>
                  <a:cubicBezTo>
                    <a:pt x="5386" y="4760"/>
                    <a:pt x="5721" y="4682"/>
                    <a:pt x="6010" y="4485"/>
                  </a:cubicBezTo>
                  <a:cubicBezTo>
                    <a:pt x="6544" y="4118"/>
                    <a:pt x="8278" y="1750"/>
                    <a:pt x="8378" y="1216"/>
                  </a:cubicBezTo>
                  <a:cubicBezTo>
                    <a:pt x="8612" y="216"/>
                    <a:pt x="8278" y="282"/>
                    <a:pt x="7278" y="82"/>
                  </a:cubicBezTo>
                  <a:cubicBezTo>
                    <a:pt x="7024" y="29"/>
                    <a:pt x="6662" y="1"/>
                    <a:pt x="6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0"/>
            <p:cNvSpPr/>
            <p:nvPr/>
          </p:nvSpPr>
          <p:spPr>
            <a:xfrm>
              <a:off x="839282" y="3012579"/>
              <a:ext cx="858454" cy="619440"/>
            </a:xfrm>
            <a:custGeom>
              <a:avLst/>
              <a:gdLst/>
              <a:ahLst/>
              <a:cxnLst/>
              <a:rect l="l" t="t" r="r" b="b"/>
              <a:pathLst>
                <a:path w="14011" h="10110" extrusionOk="0">
                  <a:moveTo>
                    <a:pt x="602" y="1"/>
                  </a:moveTo>
                  <a:cubicBezTo>
                    <a:pt x="392" y="1"/>
                    <a:pt x="190" y="43"/>
                    <a:pt x="1" y="136"/>
                  </a:cubicBezTo>
                  <a:cubicBezTo>
                    <a:pt x="435" y="1070"/>
                    <a:pt x="1269" y="2171"/>
                    <a:pt x="1836" y="3205"/>
                  </a:cubicBezTo>
                  <a:cubicBezTo>
                    <a:pt x="4237" y="7475"/>
                    <a:pt x="8774" y="10110"/>
                    <a:pt x="13677" y="10110"/>
                  </a:cubicBezTo>
                  <a:cubicBezTo>
                    <a:pt x="14011" y="9776"/>
                    <a:pt x="13511" y="9242"/>
                    <a:pt x="13077" y="9076"/>
                  </a:cubicBezTo>
                  <a:cubicBezTo>
                    <a:pt x="11876" y="8542"/>
                    <a:pt x="10575" y="8308"/>
                    <a:pt x="9341" y="7875"/>
                  </a:cubicBezTo>
                  <a:cubicBezTo>
                    <a:pt x="8073" y="7408"/>
                    <a:pt x="6873" y="6774"/>
                    <a:pt x="6139" y="5673"/>
                  </a:cubicBezTo>
                  <a:cubicBezTo>
                    <a:pt x="5838" y="5206"/>
                    <a:pt x="5572" y="4706"/>
                    <a:pt x="5338" y="4205"/>
                  </a:cubicBezTo>
                  <a:cubicBezTo>
                    <a:pt x="4713" y="2954"/>
                    <a:pt x="2358" y="1"/>
                    <a:pt x="6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3" name="Google Shape;1813;p110"/>
          <p:cNvGrpSpPr/>
          <p:nvPr/>
        </p:nvGrpSpPr>
        <p:grpSpPr>
          <a:xfrm>
            <a:off x="610152" y="409550"/>
            <a:ext cx="11949753" cy="4870829"/>
            <a:chOff x="457613" y="307162"/>
            <a:chExt cx="8962315" cy="3653122"/>
          </a:xfrm>
        </p:grpSpPr>
        <p:grpSp>
          <p:nvGrpSpPr>
            <p:cNvPr id="1814" name="Google Shape;1814;p110"/>
            <p:cNvGrpSpPr/>
            <p:nvPr/>
          </p:nvGrpSpPr>
          <p:grpSpPr>
            <a:xfrm>
              <a:off x="2289088" y="1902536"/>
              <a:ext cx="978751" cy="226423"/>
              <a:chOff x="4114929" y="104250"/>
              <a:chExt cx="978751" cy="226423"/>
            </a:xfrm>
          </p:grpSpPr>
          <p:sp>
            <p:nvSpPr>
              <p:cNvPr id="1815" name="Google Shape;1815;p11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8" name="Google Shape;1818;p110"/>
            <p:cNvGrpSpPr/>
            <p:nvPr/>
          </p:nvGrpSpPr>
          <p:grpSpPr>
            <a:xfrm>
              <a:off x="8359620" y="3316805"/>
              <a:ext cx="629895" cy="125228"/>
              <a:chOff x="2358395" y="153510"/>
              <a:chExt cx="629895" cy="125228"/>
            </a:xfrm>
          </p:grpSpPr>
          <p:sp>
            <p:nvSpPr>
              <p:cNvPr id="1819" name="Google Shape;1819;p110"/>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10"/>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1" name="Google Shape;1821;p110"/>
            <p:cNvSpPr/>
            <p:nvPr/>
          </p:nvSpPr>
          <p:spPr>
            <a:xfrm>
              <a:off x="8916537" y="307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22" name="Google Shape;1822;p110"/>
            <p:cNvGrpSpPr/>
            <p:nvPr/>
          </p:nvGrpSpPr>
          <p:grpSpPr>
            <a:xfrm>
              <a:off x="457613" y="3834937"/>
              <a:ext cx="524785" cy="125347"/>
              <a:chOff x="1675350" y="4136317"/>
              <a:chExt cx="524785" cy="125347"/>
            </a:xfrm>
          </p:grpSpPr>
          <p:sp>
            <p:nvSpPr>
              <p:cNvPr id="1823" name="Google Shape;1823;p11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478527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25"/>
        <p:cNvGrpSpPr/>
        <p:nvPr/>
      </p:nvGrpSpPr>
      <p:grpSpPr>
        <a:xfrm>
          <a:off x="0" y="0"/>
          <a:ext cx="0" cy="0"/>
          <a:chOff x="0" y="0"/>
          <a:chExt cx="0" cy="0"/>
        </a:xfrm>
      </p:grpSpPr>
      <p:sp>
        <p:nvSpPr>
          <p:cNvPr id="1826" name="Google Shape;1826;p111"/>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827" name="Google Shape;1827;p111"/>
          <p:cNvGrpSpPr/>
          <p:nvPr/>
        </p:nvGrpSpPr>
        <p:grpSpPr>
          <a:xfrm>
            <a:off x="523933" y="613837"/>
            <a:ext cx="12031771" cy="5630329"/>
            <a:chOff x="392950" y="307162"/>
            <a:chExt cx="9023828" cy="4222747"/>
          </a:xfrm>
        </p:grpSpPr>
        <p:grpSp>
          <p:nvGrpSpPr>
            <p:cNvPr id="1828" name="Google Shape;1828;p111"/>
            <p:cNvGrpSpPr/>
            <p:nvPr/>
          </p:nvGrpSpPr>
          <p:grpSpPr>
            <a:xfrm>
              <a:off x="7934613" y="4292386"/>
              <a:ext cx="978751" cy="226423"/>
              <a:chOff x="4114929" y="104250"/>
              <a:chExt cx="978751" cy="226423"/>
            </a:xfrm>
          </p:grpSpPr>
          <p:sp>
            <p:nvSpPr>
              <p:cNvPr id="1829" name="Google Shape;1829;p11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2" name="Google Shape;1832;p111"/>
            <p:cNvSpPr/>
            <p:nvPr/>
          </p:nvSpPr>
          <p:spPr>
            <a:xfrm>
              <a:off x="8913387" y="307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3" name="Google Shape;1833;p111"/>
            <p:cNvGrpSpPr/>
            <p:nvPr/>
          </p:nvGrpSpPr>
          <p:grpSpPr>
            <a:xfrm>
              <a:off x="392950" y="4404562"/>
              <a:ext cx="524785" cy="125347"/>
              <a:chOff x="1675350" y="4136317"/>
              <a:chExt cx="524785" cy="125347"/>
            </a:xfrm>
          </p:grpSpPr>
          <p:sp>
            <p:nvSpPr>
              <p:cNvPr id="1834" name="Google Shape;1834;p11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072427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36"/>
        <p:cNvGrpSpPr/>
        <p:nvPr/>
      </p:nvGrpSpPr>
      <p:grpSpPr>
        <a:xfrm>
          <a:off x="0" y="0"/>
          <a:ext cx="0" cy="0"/>
          <a:chOff x="0" y="0"/>
          <a:chExt cx="0" cy="0"/>
        </a:xfrm>
      </p:grpSpPr>
      <p:sp>
        <p:nvSpPr>
          <p:cNvPr id="1837" name="Google Shape;1837;p112"/>
          <p:cNvSpPr txBox="1">
            <a:spLocks noGrp="1"/>
          </p:cNvSpPr>
          <p:nvPr>
            <p:ph type="subTitle" idx="1"/>
          </p:nvPr>
        </p:nvSpPr>
        <p:spPr>
          <a:xfrm>
            <a:off x="960000" y="3513035"/>
            <a:ext cx="3954000" cy="18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838" name="Google Shape;1838;p112"/>
          <p:cNvSpPr txBox="1">
            <a:spLocks noGrp="1"/>
          </p:cNvSpPr>
          <p:nvPr>
            <p:ph type="title"/>
          </p:nvPr>
        </p:nvSpPr>
        <p:spPr>
          <a:xfrm>
            <a:off x="960000" y="1859000"/>
            <a:ext cx="3954000" cy="1614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839" name="Google Shape;1839;p112"/>
          <p:cNvSpPr/>
          <p:nvPr/>
        </p:nvSpPr>
        <p:spPr>
          <a:xfrm>
            <a:off x="6108696" y="-759740"/>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0" name="Google Shape;1840;p112"/>
          <p:cNvGrpSpPr/>
          <p:nvPr/>
        </p:nvGrpSpPr>
        <p:grpSpPr>
          <a:xfrm>
            <a:off x="4790984" y="602186"/>
            <a:ext cx="6860936" cy="5653629"/>
            <a:chOff x="3593238" y="426798"/>
            <a:chExt cx="5145702" cy="4240222"/>
          </a:xfrm>
        </p:grpSpPr>
        <p:grpSp>
          <p:nvGrpSpPr>
            <p:cNvPr id="1841" name="Google Shape;1841;p112"/>
            <p:cNvGrpSpPr/>
            <p:nvPr/>
          </p:nvGrpSpPr>
          <p:grpSpPr>
            <a:xfrm>
              <a:off x="3593238" y="426798"/>
              <a:ext cx="978751" cy="226423"/>
              <a:chOff x="4114929" y="104250"/>
              <a:chExt cx="978751" cy="226423"/>
            </a:xfrm>
          </p:grpSpPr>
          <p:sp>
            <p:nvSpPr>
              <p:cNvPr id="1842" name="Google Shape;1842;p11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5" name="Google Shape;1845;p112"/>
            <p:cNvGrpSpPr/>
            <p:nvPr/>
          </p:nvGrpSpPr>
          <p:grpSpPr>
            <a:xfrm>
              <a:off x="8109045" y="4541793"/>
              <a:ext cx="629895" cy="125228"/>
              <a:chOff x="2358395" y="153510"/>
              <a:chExt cx="629895" cy="125228"/>
            </a:xfrm>
          </p:grpSpPr>
          <p:sp>
            <p:nvSpPr>
              <p:cNvPr id="1846" name="Google Shape;1846;p112"/>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2"/>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2"/>
            <p:cNvGrpSpPr/>
            <p:nvPr/>
          </p:nvGrpSpPr>
          <p:grpSpPr>
            <a:xfrm>
              <a:off x="4309613" y="4317137"/>
              <a:ext cx="524785" cy="125347"/>
              <a:chOff x="1675350" y="4136317"/>
              <a:chExt cx="524785" cy="125347"/>
            </a:xfrm>
          </p:grpSpPr>
          <p:sp>
            <p:nvSpPr>
              <p:cNvPr id="1849" name="Google Shape;1849;p11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836470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51"/>
        <p:cNvGrpSpPr/>
        <p:nvPr/>
      </p:nvGrpSpPr>
      <p:grpSpPr>
        <a:xfrm>
          <a:off x="0" y="0"/>
          <a:ext cx="0" cy="0"/>
          <a:chOff x="0" y="0"/>
          <a:chExt cx="0" cy="0"/>
        </a:xfrm>
      </p:grpSpPr>
      <p:sp>
        <p:nvSpPr>
          <p:cNvPr id="1852" name="Google Shape;1852;p113"/>
          <p:cNvSpPr txBox="1">
            <a:spLocks noGrp="1"/>
          </p:cNvSpPr>
          <p:nvPr>
            <p:ph type="title"/>
          </p:nvPr>
        </p:nvSpPr>
        <p:spPr>
          <a:xfrm>
            <a:off x="960000" y="1874333"/>
            <a:ext cx="5136000" cy="32012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9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3" name="Google Shape;1853;p113"/>
          <p:cNvSpPr/>
          <p:nvPr/>
        </p:nvSpPr>
        <p:spPr>
          <a:xfrm>
            <a:off x="6119220" y="-499534"/>
            <a:ext cx="13140257" cy="11327932"/>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4" name="Google Shape;1854;p113"/>
          <p:cNvGrpSpPr/>
          <p:nvPr/>
        </p:nvGrpSpPr>
        <p:grpSpPr>
          <a:xfrm>
            <a:off x="633431" y="488623"/>
            <a:ext cx="10925139" cy="5880756"/>
            <a:chOff x="323824" y="285824"/>
            <a:chExt cx="8193854" cy="4410567"/>
          </a:xfrm>
        </p:grpSpPr>
        <p:grpSp>
          <p:nvGrpSpPr>
            <p:cNvPr id="1855" name="Google Shape;1855;p113"/>
            <p:cNvGrpSpPr/>
            <p:nvPr/>
          </p:nvGrpSpPr>
          <p:grpSpPr>
            <a:xfrm>
              <a:off x="996513" y="426787"/>
              <a:ext cx="978751" cy="226423"/>
              <a:chOff x="4114929" y="211877"/>
              <a:chExt cx="978751" cy="226423"/>
            </a:xfrm>
          </p:grpSpPr>
          <p:sp>
            <p:nvSpPr>
              <p:cNvPr id="1856" name="Google Shape;1856;p113"/>
              <p:cNvSpPr/>
              <p:nvPr/>
            </p:nvSpPr>
            <p:spPr>
              <a:xfrm>
                <a:off x="4114929" y="283771"/>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3"/>
              <p:cNvSpPr/>
              <p:nvPr/>
            </p:nvSpPr>
            <p:spPr>
              <a:xfrm>
                <a:off x="4318677" y="211877"/>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3"/>
              <p:cNvSpPr/>
              <p:nvPr/>
            </p:nvSpPr>
            <p:spPr>
              <a:xfrm>
                <a:off x="4473124" y="361014"/>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9" name="Google Shape;1859;p113"/>
            <p:cNvGrpSpPr/>
            <p:nvPr/>
          </p:nvGrpSpPr>
          <p:grpSpPr>
            <a:xfrm>
              <a:off x="323824" y="4512403"/>
              <a:ext cx="792366" cy="183988"/>
              <a:chOff x="6214836" y="3902195"/>
              <a:chExt cx="792366" cy="183988"/>
            </a:xfrm>
          </p:grpSpPr>
          <p:sp>
            <p:nvSpPr>
              <p:cNvPr id="1860" name="Google Shape;1860;p113"/>
              <p:cNvSpPr/>
              <p:nvPr/>
            </p:nvSpPr>
            <p:spPr>
              <a:xfrm>
                <a:off x="6214836" y="39607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3"/>
              <p:cNvSpPr/>
              <p:nvPr/>
            </p:nvSpPr>
            <p:spPr>
              <a:xfrm>
                <a:off x="6381299" y="39021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3"/>
              <p:cNvSpPr/>
              <p:nvPr/>
            </p:nvSpPr>
            <p:spPr>
              <a:xfrm>
                <a:off x="6503731" y="40232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3" name="Google Shape;1863;p113"/>
            <p:cNvGrpSpPr/>
            <p:nvPr/>
          </p:nvGrpSpPr>
          <p:grpSpPr>
            <a:xfrm>
              <a:off x="3850020" y="851792"/>
              <a:ext cx="629895" cy="125228"/>
              <a:chOff x="2358395" y="686910"/>
              <a:chExt cx="629895" cy="125228"/>
            </a:xfrm>
          </p:grpSpPr>
          <p:sp>
            <p:nvSpPr>
              <p:cNvPr id="1864" name="Google Shape;1864;p113"/>
              <p:cNvSpPr/>
              <p:nvPr/>
            </p:nvSpPr>
            <p:spPr>
              <a:xfrm>
                <a:off x="2484899" y="6869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3"/>
              <p:cNvSpPr/>
              <p:nvPr/>
            </p:nvSpPr>
            <p:spPr>
              <a:xfrm>
                <a:off x="2358395" y="7495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6" name="Google Shape;1866;p113"/>
            <p:cNvSpPr/>
            <p:nvPr/>
          </p:nvSpPr>
          <p:spPr>
            <a:xfrm>
              <a:off x="8014287" y="285824"/>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7" name="Google Shape;1867;p113"/>
            <p:cNvGrpSpPr/>
            <p:nvPr/>
          </p:nvGrpSpPr>
          <p:grpSpPr>
            <a:xfrm>
              <a:off x="4309600" y="3910289"/>
              <a:ext cx="524785" cy="125347"/>
              <a:chOff x="1675350" y="3968657"/>
              <a:chExt cx="524785" cy="125347"/>
            </a:xfrm>
          </p:grpSpPr>
          <p:sp>
            <p:nvSpPr>
              <p:cNvPr id="1868" name="Google Shape;1868;p113"/>
              <p:cNvSpPr/>
              <p:nvPr/>
            </p:nvSpPr>
            <p:spPr>
              <a:xfrm>
                <a:off x="1675350" y="403105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3"/>
              <p:cNvSpPr/>
              <p:nvPr/>
            </p:nvSpPr>
            <p:spPr>
              <a:xfrm>
                <a:off x="1821933" y="396865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7110896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70"/>
        <p:cNvGrpSpPr/>
        <p:nvPr/>
      </p:nvGrpSpPr>
      <p:grpSpPr>
        <a:xfrm>
          <a:off x="0" y="0"/>
          <a:ext cx="0" cy="0"/>
          <a:chOff x="0" y="0"/>
          <a:chExt cx="0" cy="0"/>
        </a:xfrm>
      </p:grpSpPr>
      <p:sp>
        <p:nvSpPr>
          <p:cNvPr id="1871" name="Google Shape;1871;p114"/>
          <p:cNvSpPr txBox="1">
            <a:spLocks noGrp="1"/>
          </p:cNvSpPr>
          <p:nvPr>
            <p:ph type="subTitle" idx="1"/>
          </p:nvPr>
        </p:nvSpPr>
        <p:spPr>
          <a:xfrm>
            <a:off x="960000" y="3144900"/>
            <a:ext cx="4168000" cy="15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872" name="Google Shape;1872;p114"/>
          <p:cNvSpPr txBox="1">
            <a:spLocks noGrp="1"/>
          </p:cNvSpPr>
          <p:nvPr>
            <p:ph type="title"/>
          </p:nvPr>
        </p:nvSpPr>
        <p:spPr>
          <a:xfrm>
            <a:off x="960000" y="2123433"/>
            <a:ext cx="4168000" cy="90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873" name="Google Shape;1873;p114"/>
          <p:cNvSpPr/>
          <p:nvPr/>
        </p:nvSpPr>
        <p:spPr>
          <a:xfrm>
            <a:off x="5651030" y="-508000"/>
            <a:ext cx="7488111" cy="12116400"/>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4" name="Google Shape;1874;p114"/>
          <p:cNvGrpSpPr/>
          <p:nvPr/>
        </p:nvGrpSpPr>
        <p:grpSpPr>
          <a:xfrm>
            <a:off x="458833" y="635873"/>
            <a:ext cx="11274335" cy="5586255"/>
            <a:chOff x="344124" y="476904"/>
            <a:chExt cx="8455751" cy="4189691"/>
          </a:xfrm>
        </p:grpSpPr>
        <p:grpSp>
          <p:nvGrpSpPr>
            <p:cNvPr id="1875" name="Google Shape;1875;p114"/>
            <p:cNvGrpSpPr/>
            <p:nvPr/>
          </p:nvGrpSpPr>
          <p:grpSpPr>
            <a:xfrm>
              <a:off x="7821125" y="3877472"/>
              <a:ext cx="978751" cy="226423"/>
              <a:chOff x="4114929" y="104250"/>
              <a:chExt cx="978751" cy="226423"/>
            </a:xfrm>
          </p:grpSpPr>
          <p:sp>
            <p:nvSpPr>
              <p:cNvPr id="1876" name="Google Shape;1876;p11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1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9" name="Google Shape;1879;p114"/>
            <p:cNvGrpSpPr/>
            <p:nvPr/>
          </p:nvGrpSpPr>
          <p:grpSpPr>
            <a:xfrm>
              <a:off x="2217557" y="476904"/>
              <a:ext cx="629895" cy="125228"/>
              <a:chOff x="2358395" y="153510"/>
              <a:chExt cx="629895" cy="125228"/>
            </a:xfrm>
          </p:grpSpPr>
          <p:sp>
            <p:nvSpPr>
              <p:cNvPr id="1880" name="Google Shape;1880;p114"/>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4"/>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82" name="Google Shape;1882;p114"/>
            <p:cNvSpPr/>
            <p:nvPr/>
          </p:nvSpPr>
          <p:spPr>
            <a:xfrm>
              <a:off x="4206824" y="3814824"/>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83" name="Google Shape;1883;p114"/>
            <p:cNvGrpSpPr/>
            <p:nvPr/>
          </p:nvGrpSpPr>
          <p:grpSpPr>
            <a:xfrm>
              <a:off x="344124" y="4541248"/>
              <a:ext cx="524785" cy="125347"/>
              <a:chOff x="1675350" y="4136317"/>
              <a:chExt cx="524785" cy="125347"/>
            </a:xfrm>
          </p:grpSpPr>
          <p:sp>
            <p:nvSpPr>
              <p:cNvPr id="1884" name="Google Shape;1884;p11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494757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86"/>
        <p:cNvGrpSpPr/>
        <p:nvPr/>
      </p:nvGrpSpPr>
      <p:grpSpPr>
        <a:xfrm>
          <a:off x="0" y="0"/>
          <a:ext cx="0" cy="0"/>
          <a:chOff x="0" y="0"/>
          <a:chExt cx="0" cy="0"/>
        </a:xfrm>
      </p:grpSpPr>
      <p:grpSp>
        <p:nvGrpSpPr>
          <p:cNvPr id="1887" name="Google Shape;1887;p115"/>
          <p:cNvGrpSpPr/>
          <p:nvPr/>
        </p:nvGrpSpPr>
        <p:grpSpPr>
          <a:xfrm>
            <a:off x="2315000" y="4025445"/>
            <a:ext cx="7562000" cy="2113179"/>
            <a:chOff x="1736250" y="2938716"/>
            <a:chExt cx="5671500" cy="1584884"/>
          </a:xfrm>
        </p:grpSpPr>
        <p:sp>
          <p:nvSpPr>
            <p:cNvPr id="1888" name="Google Shape;1888;p115"/>
            <p:cNvSpPr/>
            <p:nvPr/>
          </p:nvSpPr>
          <p:spPr>
            <a:xfrm>
              <a:off x="1736250" y="3088400"/>
              <a:ext cx="5671500" cy="14352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5"/>
            <p:cNvSpPr/>
            <p:nvPr/>
          </p:nvSpPr>
          <p:spPr>
            <a:xfrm rot="-1800044">
              <a:off x="1982237" y="2962025"/>
              <a:ext cx="179371" cy="321468"/>
            </a:xfrm>
            <a:custGeom>
              <a:avLst/>
              <a:gdLst/>
              <a:ahLst/>
              <a:cxnLst/>
              <a:rect l="l" t="t" r="r" b="b"/>
              <a:pathLst>
                <a:path w="7175" h="12859" extrusionOk="0">
                  <a:moveTo>
                    <a:pt x="0" y="12859"/>
                  </a:moveTo>
                  <a:lnTo>
                    <a:pt x="0" y="0"/>
                  </a:lnTo>
                  <a:lnTo>
                    <a:pt x="7175" y="12428"/>
                  </a:lnTo>
                  <a:close/>
                </a:path>
              </a:pathLst>
            </a:custGeom>
            <a:solidFill>
              <a:srgbClr val="FFFFFF"/>
            </a:solidFill>
            <a:ln>
              <a:noFill/>
            </a:ln>
          </p:spPr>
        </p:sp>
        <p:sp>
          <p:nvSpPr>
            <p:cNvPr id="1890" name="Google Shape;1890;p115"/>
            <p:cNvSpPr/>
            <p:nvPr/>
          </p:nvSpPr>
          <p:spPr>
            <a:xfrm rot="1800044" flipH="1">
              <a:off x="6982392" y="2962025"/>
              <a:ext cx="179371" cy="321468"/>
            </a:xfrm>
            <a:custGeom>
              <a:avLst/>
              <a:gdLst/>
              <a:ahLst/>
              <a:cxnLst/>
              <a:rect l="l" t="t" r="r" b="b"/>
              <a:pathLst>
                <a:path w="7175" h="12859" extrusionOk="0">
                  <a:moveTo>
                    <a:pt x="0" y="12859"/>
                  </a:moveTo>
                  <a:lnTo>
                    <a:pt x="0" y="0"/>
                  </a:lnTo>
                  <a:lnTo>
                    <a:pt x="7175" y="12428"/>
                  </a:lnTo>
                  <a:close/>
                </a:path>
              </a:pathLst>
            </a:custGeom>
            <a:solidFill>
              <a:srgbClr val="FFFFFF"/>
            </a:solidFill>
            <a:ln>
              <a:noFill/>
            </a:ln>
          </p:spPr>
        </p:sp>
      </p:grpSp>
      <p:sp>
        <p:nvSpPr>
          <p:cNvPr id="1891" name="Google Shape;1891;p115"/>
          <p:cNvSpPr txBox="1">
            <a:spLocks noGrp="1"/>
          </p:cNvSpPr>
          <p:nvPr>
            <p:ph type="title"/>
          </p:nvPr>
        </p:nvSpPr>
        <p:spPr>
          <a:xfrm>
            <a:off x="2597400" y="4485233"/>
            <a:ext cx="6997200" cy="15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4098750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6"/>
            <a:ext cx="12192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Box 3"/>
          <p:cNvSpPr txBox="1"/>
          <p:nvPr/>
        </p:nvSpPr>
        <p:spPr>
          <a:xfrm>
            <a:off x="4741334" y="4721412"/>
            <a:ext cx="184731" cy="369332"/>
          </a:xfrm>
          <a:prstGeom prst="rect">
            <a:avLst/>
          </a:prstGeom>
          <a:noFill/>
        </p:spPr>
        <p:txBody>
          <a:bodyPr wrap="none" rtlCol="0">
            <a:spAutoFit/>
          </a:bodyPr>
          <a:lstStyle/>
          <a:p>
            <a:endParaRPr lang="en-US" sz="1800" dirty="0"/>
          </a:p>
        </p:txBody>
      </p:sp>
      <p:sp>
        <p:nvSpPr>
          <p:cNvPr id="7" name="Text Placeholder 2"/>
          <p:cNvSpPr>
            <a:spLocks noGrp="1"/>
          </p:cNvSpPr>
          <p:nvPr>
            <p:ph idx="1" hasCustomPrompt="1"/>
          </p:nvPr>
        </p:nvSpPr>
        <p:spPr>
          <a:xfrm>
            <a:off x="691765" y="1073418"/>
            <a:ext cx="10687459"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10787004" y="6392092"/>
            <a:ext cx="587989"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Slide Number Placeholder 5"/>
          <p:cNvSpPr>
            <a:spLocks noGrp="1"/>
          </p:cNvSpPr>
          <p:nvPr>
            <p:ph type="sldNum" sz="quarter" idx="4"/>
          </p:nvPr>
        </p:nvSpPr>
        <p:spPr>
          <a:xfrm>
            <a:off x="8633817" y="6443438"/>
            <a:ext cx="27432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220619" y="435426"/>
            <a:ext cx="77215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3781304038"/>
      </p:ext>
    </p:extLst>
  </p:cSld>
  <p:clrMapOvr>
    <a:masterClrMapping/>
  </p:clrMapOvr>
  <p:transition spd="slow">
    <p:push dir="u"/>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92"/>
        <p:cNvGrpSpPr/>
        <p:nvPr/>
      </p:nvGrpSpPr>
      <p:grpSpPr>
        <a:xfrm>
          <a:off x="0" y="0"/>
          <a:ext cx="0" cy="0"/>
          <a:chOff x="0" y="0"/>
          <a:chExt cx="0" cy="0"/>
        </a:xfrm>
      </p:grpSpPr>
      <p:sp>
        <p:nvSpPr>
          <p:cNvPr id="1893" name="Google Shape;1893;p116"/>
          <p:cNvSpPr txBox="1">
            <a:spLocks noGrp="1"/>
          </p:cNvSpPr>
          <p:nvPr>
            <p:ph type="title" hasCustomPrompt="1"/>
          </p:nvPr>
        </p:nvSpPr>
        <p:spPr>
          <a:xfrm>
            <a:off x="7013600" y="2199000"/>
            <a:ext cx="4218400" cy="147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None/>
              <a:defRPr sz="9333"/>
            </a:lvl1pPr>
            <a:lvl2pPr lvl="1" algn="r" rtl="0">
              <a:spcBef>
                <a:spcPts val="0"/>
              </a:spcBef>
              <a:spcAft>
                <a:spcPts val="0"/>
              </a:spcAft>
              <a:buSzPts val="7000"/>
              <a:buNone/>
              <a:defRPr sz="9333"/>
            </a:lvl2pPr>
            <a:lvl3pPr lvl="2" algn="r" rtl="0">
              <a:spcBef>
                <a:spcPts val="0"/>
              </a:spcBef>
              <a:spcAft>
                <a:spcPts val="0"/>
              </a:spcAft>
              <a:buSzPts val="7000"/>
              <a:buNone/>
              <a:defRPr sz="9333"/>
            </a:lvl3pPr>
            <a:lvl4pPr lvl="3" algn="r" rtl="0">
              <a:spcBef>
                <a:spcPts val="0"/>
              </a:spcBef>
              <a:spcAft>
                <a:spcPts val="0"/>
              </a:spcAft>
              <a:buSzPts val="7000"/>
              <a:buNone/>
              <a:defRPr sz="9333"/>
            </a:lvl4pPr>
            <a:lvl5pPr lvl="4" algn="r" rtl="0">
              <a:spcBef>
                <a:spcPts val="0"/>
              </a:spcBef>
              <a:spcAft>
                <a:spcPts val="0"/>
              </a:spcAft>
              <a:buSzPts val="7000"/>
              <a:buNone/>
              <a:defRPr sz="9333"/>
            </a:lvl5pPr>
            <a:lvl6pPr lvl="5" algn="r" rtl="0">
              <a:spcBef>
                <a:spcPts val="0"/>
              </a:spcBef>
              <a:spcAft>
                <a:spcPts val="0"/>
              </a:spcAft>
              <a:buSzPts val="7000"/>
              <a:buNone/>
              <a:defRPr sz="9333"/>
            </a:lvl6pPr>
            <a:lvl7pPr lvl="6" algn="r" rtl="0">
              <a:spcBef>
                <a:spcPts val="0"/>
              </a:spcBef>
              <a:spcAft>
                <a:spcPts val="0"/>
              </a:spcAft>
              <a:buSzPts val="7000"/>
              <a:buNone/>
              <a:defRPr sz="9333"/>
            </a:lvl7pPr>
            <a:lvl8pPr lvl="7" algn="r" rtl="0">
              <a:spcBef>
                <a:spcPts val="0"/>
              </a:spcBef>
              <a:spcAft>
                <a:spcPts val="0"/>
              </a:spcAft>
              <a:buSzPts val="7000"/>
              <a:buNone/>
              <a:defRPr sz="9333"/>
            </a:lvl8pPr>
            <a:lvl9pPr lvl="8" algn="r" rtl="0">
              <a:spcBef>
                <a:spcPts val="0"/>
              </a:spcBef>
              <a:spcAft>
                <a:spcPts val="0"/>
              </a:spcAft>
              <a:buSzPts val="7000"/>
              <a:buNone/>
              <a:defRPr sz="9333"/>
            </a:lvl9pPr>
          </a:lstStyle>
          <a:p>
            <a:r>
              <a:t>xx%</a:t>
            </a:r>
          </a:p>
        </p:txBody>
      </p:sp>
      <p:sp>
        <p:nvSpPr>
          <p:cNvPr id="1894" name="Google Shape;1894;p116"/>
          <p:cNvSpPr txBox="1">
            <a:spLocks noGrp="1"/>
          </p:cNvSpPr>
          <p:nvPr>
            <p:ph type="subTitle" idx="1"/>
          </p:nvPr>
        </p:nvSpPr>
        <p:spPr>
          <a:xfrm flipH="1">
            <a:off x="7013600" y="3670667"/>
            <a:ext cx="4218400" cy="86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895" name="Google Shape;1895;p116"/>
          <p:cNvSpPr/>
          <p:nvPr/>
        </p:nvSpPr>
        <p:spPr>
          <a:xfrm>
            <a:off x="-4624459" y="-9372607"/>
            <a:ext cx="9586517" cy="15511801"/>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6" name="Google Shape;1896;p116"/>
          <p:cNvGrpSpPr/>
          <p:nvPr/>
        </p:nvGrpSpPr>
        <p:grpSpPr>
          <a:xfrm>
            <a:off x="489958" y="1075106"/>
            <a:ext cx="7974735" cy="4707791"/>
            <a:chOff x="367468" y="822412"/>
            <a:chExt cx="5981051" cy="3530843"/>
          </a:xfrm>
        </p:grpSpPr>
        <p:grpSp>
          <p:nvGrpSpPr>
            <p:cNvPr id="1897" name="Google Shape;1897;p116"/>
            <p:cNvGrpSpPr/>
            <p:nvPr/>
          </p:nvGrpSpPr>
          <p:grpSpPr>
            <a:xfrm>
              <a:off x="5369769" y="4126832"/>
              <a:ext cx="978751" cy="226423"/>
              <a:chOff x="4114929" y="104250"/>
              <a:chExt cx="978751" cy="226423"/>
            </a:xfrm>
          </p:grpSpPr>
          <p:sp>
            <p:nvSpPr>
              <p:cNvPr id="1898" name="Google Shape;1898;p11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1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1" name="Google Shape;1901;p116"/>
            <p:cNvGrpSpPr/>
            <p:nvPr/>
          </p:nvGrpSpPr>
          <p:grpSpPr>
            <a:xfrm>
              <a:off x="4175817" y="822412"/>
              <a:ext cx="792366" cy="183988"/>
              <a:chOff x="6214836" y="4359395"/>
              <a:chExt cx="792366" cy="183988"/>
            </a:xfrm>
          </p:grpSpPr>
          <p:sp>
            <p:nvSpPr>
              <p:cNvPr id="1902" name="Google Shape;1902;p116"/>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6"/>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6"/>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05" name="Google Shape;1905;p116"/>
            <p:cNvSpPr/>
            <p:nvPr/>
          </p:nvSpPr>
          <p:spPr>
            <a:xfrm>
              <a:off x="4917280" y="2535299"/>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06" name="Google Shape;1906;p116"/>
            <p:cNvGrpSpPr/>
            <p:nvPr/>
          </p:nvGrpSpPr>
          <p:grpSpPr>
            <a:xfrm>
              <a:off x="367468" y="2509070"/>
              <a:ext cx="524785" cy="125347"/>
              <a:chOff x="1675350" y="4136317"/>
              <a:chExt cx="524785" cy="125347"/>
            </a:xfrm>
          </p:grpSpPr>
          <p:sp>
            <p:nvSpPr>
              <p:cNvPr id="1907" name="Google Shape;1907;p11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079022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09"/>
        <p:cNvGrpSpPr/>
        <p:nvPr/>
      </p:nvGrpSpPr>
      <p:grpSpPr>
        <a:xfrm>
          <a:off x="0" y="0"/>
          <a:ext cx="0" cy="0"/>
          <a:chOff x="0" y="0"/>
          <a:chExt cx="0" cy="0"/>
        </a:xfrm>
      </p:grpSpPr>
    </p:spTree>
    <p:extLst>
      <p:ext uri="{BB962C8B-B14F-4D97-AF65-F5344CB8AC3E}">
        <p14:creationId xmlns:p14="http://schemas.microsoft.com/office/powerpoint/2010/main" val="34396567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10"/>
        <p:cNvGrpSpPr/>
        <p:nvPr/>
      </p:nvGrpSpPr>
      <p:grpSpPr>
        <a:xfrm>
          <a:off x="0" y="0"/>
          <a:ext cx="0" cy="0"/>
          <a:chOff x="0" y="0"/>
          <a:chExt cx="0" cy="0"/>
        </a:xfrm>
      </p:grpSpPr>
      <p:sp>
        <p:nvSpPr>
          <p:cNvPr id="1911" name="Google Shape;1911;p118"/>
          <p:cNvSpPr txBox="1">
            <a:spLocks noGrp="1"/>
          </p:cNvSpPr>
          <p:nvPr>
            <p:ph type="title" hasCustomPrompt="1"/>
          </p:nvPr>
        </p:nvSpPr>
        <p:spPr>
          <a:xfrm>
            <a:off x="1890867"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912" name="Google Shape;1912;p118"/>
          <p:cNvSpPr txBox="1">
            <a:spLocks noGrp="1"/>
          </p:cNvSpPr>
          <p:nvPr>
            <p:ph type="subTitle" idx="1"/>
          </p:nvPr>
        </p:nvSpPr>
        <p:spPr>
          <a:xfrm>
            <a:off x="1027267"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913" name="Google Shape;1913;p118"/>
          <p:cNvSpPr txBox="1">
            <a:spLocks noGrp="1"/>
          </p:cNvSpPr>
          <p:nvPr>
            <p:ph type="subTitle" idx="2"/>
          </p:nvPr>
        </p:nvSpPr>
        <p:spPr>
          <a:xfrm>
            <a:off x="1027267"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914" name="Google Shape;1914;p118"/>
          <p:cNvSpPr txBox="1">
            <a:spLocks noGrp="1"/>
          </p:cNvSpPr>
          <p:nvPr>
            <p:ph type="title" idx="3" hasCustomPrompt="1"/>
          </p:nvPr>
        </p:nvSpPr>
        <p:spPr>
          <a:xfrm>
            <a:off x="5505400"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915" name="Google Shape;1915;p118"/>
          <p:cNvSpPr txBox="1">
            <a:spLocks noGrp="1"/>
          </p:cNvSpPr>
          <p:nvPr>
            <p:ph type="subTitle" idx="4"/>
          </p:nvPr>
        </p:nvSpPr>
        <p:spPr>
          <a:xfrm>
            <a:off x="4641800"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916" name="Google Shape;1916;p118"/>
          <p:cNvSpPr txBox="1">
            <a:spLocks noGrp="1"/>
          </p:cNvSpPr>
          <p:nvPr>
            <p:ph type="subTitle" idx="5"/>
          </p:nvPr>
        </p:nvSpPr>
        <p:spPr>
          <a:xfrm>
            <a:off x="4641800"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917" name="Google Shape;1917;p118"/>
          <p:cNvSpPr txBox="1">
            <a:spLocks noGrp="1"/>
          </p:cNvSpPr>
          <p:nvPr>
            <p:ph type="title" idx="6" hasCustomPrompt="1"/>
          </p:nvPr>
        </p:nvSpPr>
        <p:spPr>
          <a:xfrm>
            <a:off x="9119933"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918" name="Google Shape;1918;p118"/>
          <p:cNvSpPr txBox="1">
            <a:spLocks noGrp="1"/>
          </p:cNvSpPr>
          <p:nvPr>
            <p:ph type="subTitle" idx="7"/>
          </p:nvPr>
        </p:nvSpPr>
        <p:spPr>
          <a:xfrm>
            <a:off x="8256333"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919" name="Google Shape;1919;p118"/>
          <p:cNvSpPr txBox="1">
            <a:spLocks noGrp="1"/>
          </p:cNvSpPr>
          <p:nvPr>
            <p:ph type="subTitle" idx="8"/>
          </p:nvPr>
        </p:nvSpPr>
        <p:spPr>
          <a:xfrm>
            <a:off x="8256333"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920" name="Google Shape;1920;p118"/>
          <p:cNvSpPr txBox="1">
            <a:spLocks noGrp="1"/>
          </p:cNvSpPr>
          <p:nvPr>
            <p:ph type="title" idx="9"/>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921" name="Google Shape;1921;p118"/>
          <p:cNvGrpSpPr/>
          <p:nvPr/>
        </p:nvGrpSpPr>
        <p:grpSpPr>
          <a:xfrm>
            <a:off x="-530658" y="345652"/>
            <a:ext cx="12237319" cy="5963496"/>
            <a:chOff x="-16994" y="335439"/>
            <a:chExt cx="9177989" cy="4472622"/>
          </a:xfrm>
        </p:grpSpPr>
        <p:grpSp>
          <p:nvGrpSpPr>
            <p:cNvPr id="1922" name="Google Shape;1922;p118"/>
            <p:cNvGrpSpPr/>
            <p:nvPr/>
          </p:nvGrpSpPr>
          <p:grpSpPr>
            <a:xfrm flipH="1">
              <a:off x="-16994" y="4581638"/>
              <a:ext cx="978751" cy="226423"/>
              <a:chOff x="4114929" y="104250"/>
              <a:chExt cx="978751" cy="226423"/>
            </a:xfrm>
          </p:grpSpPr>
          <p:sp>
            <p:nvSpPr>
              <p:cNvPr id="1923" name="Google Shape;1923;p11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6" name="Google Shape;1926;p118"/>
            <p:cNvGrpSpPr/>
            <p:nvPr/>
          </p:nvGrpSpPr>
          <p:grpSpPr>
            <a:xfrm flipH="1">
              <a:off x="7780180" y="1432093"/>
              <a:ext cx="792366" cy="183988"/>
              <a:chOff x="6214836" y="4359395"/>
              <a:chExt cx="792366" cy="183988"/>
            </a:xfrm>
          </p:grpSpPr>
          <p:sp>
            <p:nvSpPr>
              <p:cNvPr id="1927" name="Google Shape;1927;p118"/>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8"/>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18"/>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0" name="Google Shape;1930;p118"/>
            <p:cNvGrpSpPr/>
            <p:nvPr/>
          </p:nvGrpSpPr>
          <p:grpSpPr>
            <a:xfrm flipH="1">
              <a:off x="6316430" y="764508"/>
              <a:ext cx="629895" cy="125228"/>
              <a:chOff x="2358395" y="153510"/>
              <a:chExt cx="629895" cy="125228"/>
            </a:xfrm>
          </p:grpSpPr>
          <p:sp>
            <p:nvSpPr>
              <p:cNvPr id="1931" name="Google Shape;1931;p118"/>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118"/>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3" name="Google Shape;1933;p118"/>
            <p:cNvSpPr/>
            <p:nvPr/>
          </p:nvSpPr>
          <p:spPr>
            <a:xfrm flipH="1">
              <a:off x="8552605" y="456853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4" name="Google Shape;1934;p118"/>
            <p:cNvGrpSpPr/>
            <p:nvPr/>
          </p:nvGrpSpPr>
          <p:grpSpPr>
            <a:xfrm flipH="1">
              <a:off x="8636209" y="335439"/>
              <a:ext cx="524785" cy="125347"/>
              <a:chOff x="1675350" y="4136317"/>
              <a:chExt cx="524785" cy="125347"/>
            </a:xfrm>
          </p:grpSpPr>
          <p:sp>
            <p:nvSpPr>
              <p:cNvPr id="1935" name="Google Shape;1935;p11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11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953965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1937"/>
        <p:cNvGrpSpPr/>
        <p:nvPr/>
      </p:nvGrpSpPr>
      <p:grpSpPr>
        <a:xfrm>
          <a:off x="0" y="0"/>
          <a:ext cx="0" cy="0"/>
          <a:chOff x="0" y="0"/>
          <a:chExt cx="0" cy="0"/>
        </a:xfrm>
      </p:grpSpPr>
      <p:sp>
        <p:nvSpPr>
          <p:cNvPr id="1938" name="Google Shape;1938;p119"/>
          <p:cNvSpPr txBox="1">
            <a:spLocks noGrp="1"/>
          </p:cNvSpPr>
          <p:nvPr>
            <p:ph type="subTitle" idx="1"/>
          </p:nvPr>
        </p:nvSpPr>
        <p:spPr>
          <a:xfrm>
            <a:off x="960000" y="3481167"/>
            <a:ext cx="5271600" cy="13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939" name="Google Shape;1939;p119"/>
          <p:cNvSpPr txBox="1">
            <a:spLocks noGrp="1"/>
          </p:cNvSpPr>
          <p:nvPr>
            <p:ph type="title"/>
          </p:nvPr>
        </p:nvSpPr>
        <p:spPr>
          <a:xfrm>
            <a:off x="960000" y="1924932"/>
            <a:ext cx="5271600" cy="1455600"/>
          </a:xfrm>
          <a:prstGeom prst="rect">
            <a:avLst/>
          </a:prstGeom>
        </p:spPr>
        <p:txBody>
          <a:bodyPr spcFirstLastPara="1" wrap="square" lIns="91425" tIns="91425" rIns="91425" bIns="91425" anchor="t" anchorCtr="0">
            <a:noAutofit/>
          </a:bodyPr>
          <a:lstStyle>
            <a:lvl1pPr lvl="0" rtl="0">
              <a:spcBef>
                <a:spcPts val="0"/>
              </a:spcBef>
              <a:spcAft>
                <a:spcPts val="0"/>
              </a:spcAft>
              <a:buSzPts val="7000"/>
              <a:buNone/>
              <a:defRPr sz="9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940" name="Google Shape;1940;p119"/>
          <p:cNvGrpSpPr/>
          <p:nvPr/>
        </p:nvGrpSpPr>
        <p:grpSpPr>
          <a:xfrm>
            <a:off x="-381784" y="718638"/>
            <a:ext cx="11963648" cy="5420727"/>
            <a:chOff x="-286338" y="372891"/>
            <a:chExt cx="8972736" cy="4065545"/>
          </a:xfrm>
        </p:grpSpPr>
        <p:grpSp>
          <p:nvGrpSpPr>
            <p:cNvPr id="1941" name="Google Shape;1941;p119"/>
            <p:cNvGrpSpPr/>
            <p:nvPr/>
          </p:nvGrpSpPr>
          <p:grpSpPr>
            <a:xfrm>
              <a:off x="5246138" y="4212013"/>
              <a:ext cx="978751" cy="226423"/>
              <a:chOff x="4114929" y="211877"/>
              <a:chExt cx="978751" cy="226423"/>
            </a:xfrm>
          </p:grpSpPr>
          <p:sp>
            <p:nvSpPr>
              <p:cNvPr id="1942" name="Google Shape;1942;p119"/>
              <p:cNvSpPr/>
              <p:nvPr/>
            </p:nvSpPr>
            <p:spPr>
              <a:xfrm>
                <a:off x="4114929" y="283771"/>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19"/>
              <p:cNvSpPr/>
              <p:nvPr/>
            </p:nvSpPr>
            <p:spPr>
              <a:xfrm>
                <a:off x="4318677" y="211877"/>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19"/>
              <p:cNvSpPr/>
              <p:nvPr/>
            </p:nvSpPr>
            <p:spPr>
              <a:xfrm>
                <a:off x="4473124" y="361014"/>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5" name="Google Shape;1945;p119"/>
            <p:cNvGrpSpPr/>
            <p:nvPr/>
          </p:nvGrpSpPr>
          <p:grpSpPr>
            <a:xfrm>
              <a:off x="323811" y="372891"/>
              <a:ext cx="792366" cy="183988"/>
              <a:chOff x="6214836" y="3902195"/>
              <a:chExt cx="792366" cy="183988"/>
            </a:xfrm>
          </p:grpSpPr>
          <p:sp>
            <p:nvSpPr>
              <p:cNvPr id="1946" name="Google Shape;1946;p119"/>
              <p:cNvSpPr/>
              <p:nvPr/>
            </p:nvSpPr>
            <p:spPr>
              <a:xfrm>
                <a:off x="6214836" y="39607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19"/>
              <p:cNvSpPr/>
              <p:nvPr/>
            </p:nvSpPr>
            <p:spPr>
              <a:xfrm>
                <a:off x="6381299" y="39021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119"/>
              <p:cNvSpPr/>
              <p:nvPr/>
            </p:nvSpPr>
            <p:spPr>
              <a:xfrm>
                <a:off x="6503731" y="40232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119"/>
            <p:cNvGrpSpPr/>
            <p:nvPr/>
          </p:nvGrpSpPr>
          <p:grpSpPr>
            <a:xfrm>
              <a:off x="3942095" y="1010793"/>
              <a:ext cx="629895" cy="125228"/>
              <a:chOff x="2358395" y="686910"/>
              <a:chExt cx="629895" cy="125228"/>
            </a:xfrm>
          </p:grpSpPr>
          <p:sp>
            <p:nvSpPr>
              <p:cNvPr id="1950" name="Google Shape;1950;p119"/>
              <p:cNvSpPr/>
              <p:nvPr/>
            </p:nvSpPr>
            <p:spPr>
              <a:xfrm>
                <a:off x="2484899" y="6869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19"/>
              <p:cNvSpPr/>
              <p:nvPr/>
            </p:nvSpPr>
            <p:spPr>
              <a:xfrm>
                <a:off x="2358395" y="7495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2" name="Google Shape;1952;p119"/>
            <p:cNvSpPr/>
            <p:nvPr/>
          </p:nvSpPr>
          <p:spPr>
            <a:xfrm>
              <a:off x="-286338" y="36188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53" name="Google Shape;1953;p119"/>
            <p:cNvGrpSpPr/>
            <p:nvPr/>
          </p:nvGrpSpPr>
          <p:grpSpPr>
            <a:xfrm>
              <a:off x="8161613" y="2341427"/>
              <a:ext cx="524785" cy="125347"/>
              <a:chOff x="1675350" y="3968657"/>
              <a:chExt cx="524785" cy="125347"/>
            </a:xfrm>
          </p:grpSpPr>
          <p:sp>
            <p:nvSpPr>
              <p:cNvPr id="1954" name="Google Shape;1954;p119"/>
              <p:cNvSpPr/>
              <p:nvPr/>
            </p:nvSpPr>
            <p:spPr>
              <a:xfrm>
                <a:off x="1675350" y="403105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19"/>
              <p:cNvSpPr/>
              <p:nvPr/>
            </p:nvSpPr>
            <p:spPr>
              <a:xfrm>
                <a:off x="1821933" y="396865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56" name="Google Shape;1956;p119"/>
          <p:cNvGrpSpPr/>
          <p:nvPr/>
        </p:nvGrpSpPr>
        <p:grpSpPr>
          <a:xfrm>
            <a:off x="6908800" y="-159859"/>
            <a:ext cx="5503377" cy="7878155"/>
            <a:chOff x="1552072" y="1022830"/>
            <a:chExt cx="2480340" cy="3550637"/>
          </a:xfrm>
        </p:grpSpPr>
        <p:sp>
          <p:nvSpPr>
            <p:cNvPr id="1957" name="Google Shape;1957;p119"/>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119"/>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13339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9"/>
        <p:cNvGrpSpPr/>
        <p:nvPr/>
      </p:nvGrpSpPr>
      <p:grpSpPr>
        <a:xfrm>
          <a:off x="0" y="0"/>
          <a:ext cx="0" cy="0"/>
          <a:chOff x="0" y="0"/>
          <a:chExt cx="0" cy="0"/>
        </a:xfrm>
      </p:grpSpPr>
      <p:sp>
        <p:nvSpPr>
          <p:cNvPr id="1960" name="Google Shape;1960;p120"/>
          <p:cNvSpPr txBox="1">
            <a:spLocks noGrp="1"/>
          </p:cNvSpPr>
          <p:nvPr>
            <p:ph type="subTitle" idx="1"/>
          </p:nvPr>
        </p:nvSpPr>
        <p:spPr>
          <a:xfrm>
            <a:off x="10274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961" name="Google Shape;1961;p120"/>
          <p:cNvSpPr txBox="1">
            <a:spLocks noGrp="1"/>
          </p:cNvSpPr>
          <p:nvPr>
            <p:ph type="subTitle" idx="2"/>
          </p:nvPr>
        </p:nvSpPr>
        <p:spPr>
          <a:xfrm>
            <a:off x="10274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962" name="Google Shape;1962;p120"/>
          <p:cNvSpPr txBox="1">
            <a:spLocks noGrp="1"/>
          </p:cNvSpPr>
          <p:nvPr>
            <p:ph type="subTitle" idx="3"/>
          </p:nvPr>
        </p:nvSpPr>
        <p:spPr>
          <a:xfrm>
            <a:off x="46418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963" name="Google Shape;1963;p120"/>
          <p:cNvSpPr txBox="1">
            <a:spLocks noGrp="1"/>
          </p:cNvSpPr>
          <p:nvPr>
            <p:ph type="subTitle" idx="4"/>
          </p:nvPr>
        </p:nvSpPr>
        <p:spPr>
          <a:xfrm>
            <a:off x="46418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964" name="Google Shape;1964;p120"/>
          <p:cNvSpPr txBox="1">
            <a:spLocks noGrp="1"/>
          </p:cNvSpPr>
          <p:nvPr>
            <p:ph type="subTitle" idx="5"/>
          </p:nvPr>
        </p:nvSpPr>
        <p:spPr>
          <a:xfrm>
            <a:off x="82562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965" name="Google Shape;1965;p120"/>
          <p:cNvSpPr txBox="1">
            <a:spLocks noGrp="1"/>
          </p:cNvSpPr>
          <p:nvPr>
            <p:ph type="subTitle" idx="6"/>
          </p:nvPr>
        </p:nvSpPr>
        <p:spPr>
          <a:xfrm>
            <a:off x="82562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966" name="Google Shape;1966;p120"/>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967" name="Google Shape;1967;p120"/>
          <p:cNvGrpSpPr/>
          <p:nvPr/>
        </p:nvGrpSpPr>
        <p:grpSpPr>
          <a:xfrm>
            <a:off x="314124" y="562047"/>
            <a:ext cx="11563752" cy="5733907"/>
            <a:chOff x="392950" y="448003"/>
            <a:chExt cx="8672814" cy="4300430"/>
          </a:xfrm>
        </p:grpSpPr>
        <p:grpSp>
          <p:nvGrpSpPr>
            <p:cNvPr id="1968" name="Google Shape;1968;p120"/>
            <p:cNvGrpSpPr/>
            <p:nvPr/>
          </p:nvGrpSpPr>
          <p:grpSpPr>
            <a:xfrm>
              <a:off x="8087013" y="4522011"/>
              <a:ext cx="978751" cy="226423"/>
              <a:chOff x="4114929" y="104250"/>
              <a:chExt cx="978751" cy="226423"/>
            </a:xfrm>
          </p:grpSpPr>
          <p:sp>
            <p:nvSpPr>
              <p:cNvPr id="1969" name="Google Shape;1969;p12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2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2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2" name="Google Shape;1972;p120"/>
            <p:cNvGrpSpPr/>
            <p:nvPr/>
          </p:nvGrpSpPr>
          <p:grpSpPr>
            <a:xfrm>
              <a:off x="8027811" y="448003"/>
              <a:ext cx="792366" cy="183988"/>
              <a:chOff x="6214836" y="4359395"/>
              <a:chExt cx="792366" cy="183988"/>
            </a:xfrm>
          </p:grpSpPr>
          <p:sp>
            <p:nvSpPr>
              <p:cNvPr id="1973" name="Google Shape;1973;p120"/>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20"/>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20"/>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6" name="Google Shape;1976;p120"/>
            <p:cNvGrpSpPr/>
            <p:nvPr/>
          </p:nvGrpSpPr>
          <p:grpSpPr>
            <a:xfrm>
              <a:off x="3372845" y="1588880"/>
              <a:ext cx="629895" cy="125228"/>
              <a:chOff x="2358395" y="153510"/>
              <a:chExt cx="629895" cy="125228"/>
            </a:xfrm>
          </p:grpSpPr>
          <p:sp>
            <p:nvSpPr>
              <p:cNvPr id="1977" name="Google Shape;1977;p120"/>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20"/>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9" name="Google Shape;1979;p120"/>
            <p:cNvSpPr/>
            <p:nvPr/>
          </p:nvSpPr>
          <p:spPr>
            <a:xfrm>
              <a:off x="468312" y="4522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0" name="Google Shape;1980;p120"/>
            <p:cNvGrpSpPr/>
            <p:nvPr/>
          </p:nvGrpSpPr>
          <p:grpSpPr>
            <a:xfrm>
              <a:off x="392950" y="2171899"/>
              <a:ext cx="524785" cy="125347"/>
              <a:chOff x="1675350" y="4136317"/>
              <a:chExt cx="524785" cy="125347"/>
            </a:xfrm>
          </p:grpSpPr>
          <p:sp>
            <p:nvSpPr>
              <p:cNvPr id="1981" name="Google Shape;1981;p12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2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723713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983"/>
        <p:cNvGrpSpPr/>
        <p:nvPr/>
      </p:nvGrpSpPr>
      <p:grpSpPr>
        <a:xfrm>
          <a:off x="0" y="0"/>
          <a:ext cx="0" cy="0"/>
          <a:chOff x="0" y="0"/>
          <a:chExt cx="0" cy="0"/>
        </a:xfrm>
      </p:grpSpPr>
      <p:sp>
        <p:nvSpPr>
          <p:cNvPr id="1984" name="Google Shape;1984;p121"/>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985" name="Google Shape;1985;p121"/>
          <p:cNvSpPr txBox="1">
            <a:spLocks noGrp="1"/>
          </p:cNvSpPr>
          <p:nvPr>
            <p:ph type="subTitle" idx="1"/>
          </p:nvPr>
        </p:nvSpPr>
        <p:spPr>
          <a:xfrm>
            <a:off x="1865453" y="4572523"/>
            <a:ext cx="33120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986" name="Google Shape;1986;p121"/>
          <p:cNvSpPr txBox="1">
            <a:spLocks noGrp="1"/>
          </p:cNvSpPr>
          <p:nvPr>
            <p:ph type="subTitle" idx="2"/>
          </p:nvPr>
        </p:nvSpPr>
        <p:spPr>
          <a:xfrm>
            <a:off x="1865453" y="5067791"/>
            <a:ext cx="33120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987" name="Google Shape;1987;p121"/>
          <p:cNvSpPr txBox="1">
            <a:spLocks noGrp="1"/>
          </p:cNvSpPr>
          <p:nvPr>
            <p:ph type="subTitle" idx="3"/>
          </p:nvPr>
        </p:nvSpPr>
        <p:spPr>
          <a:xfrm>
            <a:off x="7014547" y="4572523"/>
            <a:ext cx="33120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988" name="Google Shape;1988;p121"/>
          <p:cNvSpPr txBox="1">
            <a:spLocks noGrp="1"/>
          </p:cNvSpPr>
          <p:nvPr>
            <p:ph type="subTitle" idx="4"/>
          </p:nvPr>
        </p:nvSpPr>
        <p:spPr>
          <a:xfrm>
            <a:off x="7014547" y="5067791"/>
            <a:ext cx="33120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grpSp>
        <p:nvGrpSpPr>
          <p:cNvPr id="1989" name="Google Shape;1989;p121"/>
          <p:cNvGrpSpPr/>
          <p:nvPr/>
        </p:nvGrpSpPr>
        <p:grpSpPr>
          <a:xfrm>
            <a:off x="274548" y="483706"/>
            <a:ext cx="11642904" cy="5890591"/>
            <a:chOff x="195218" y="299660"/>
            <a:chExt cx="8732178" cy="4417943"/>
          </a:xfrm>
        </p:grpSpPr>
        <p:grpSp>
          <p:nvGrpSpPr>
            <p:cNvPr id="1990" name="Google Shape;1990;p121"/>
            <p:cNvGrpSpPr/>
            <p:nvPr/>
          </p:nvGrpSpPr>
          <p:grpSpPr>
            <a:xfrm>
              <a:off x="4082631" y="4491180"/>
              <a:ext cx="978751" cy="226423"/>
              <a:chOff x="4114929" y="104250"/>
              <a:chExt cx="978751" cy="226423"/>
            </a:xfrm>
          </p:grpSpPr>
          <p:sp>
            <p:nvSpPr>
              <p:cNvPr id="1991" name="Google Shape;1991;p12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2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2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4" name="Google Shape;1994;p121"/>
            <p:cNvGrpSpPr/>
            <p:nvPr/>
          </p:nvGrpSpPr>
          <p:grpSpPr>
            <a:xfrm>
              <a:off x="8027816" y="299660"/>
              <a:ext cx="792366" cy="183988"/>
              <a:chOff x="6214836" y="4359395"/>
              <a:chExt cx="792366" cy="183988"/>
            </a:xfrm>
          </p:grpSpPr>
          <p:sp>
            <p:nvSpPr>
              <p:cNvPr id="1995" name="Google Shape;1995;p121"/>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21"/>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21"/>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8" name="Google Shape;1998;p121"/>
            <p:cNvSpPr/>
            <p:nvPr/>
          </p:nvSpPr>
          <p:spPr>
            <a:xfrm>
              <a:off x="8424005" y="254043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99" name="Google Shape;1999;p121"/>
            <p:cNvGrpSpPr/>
            <p:nvPr/>
          </p:nvGrpSpPr>
          <p:grpSpPr>
            <a:xfrm>
              <a:off x="195218" y="2509081"/>
              <a:ext cx="524785" cy="125347"/>
              <a:chOff x="1675350" y="4136317"/>
              <a:chExt cx="524785" cy="125347"/>
            </a:xfrm>
          </p:grpSpPr>
          <p:sp>
            <p:nvSpPr>
              <p:cNvPr id="2000" name="Google Shape;2000;p12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2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337249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002"/>
        <p:cNvGrpSpPr/>
        <p:nvPr/>
      </p:nvGrpSpPr>
      <p:grpSpPr>
        <a:xfrm>
          <a:off x="0" y="0"/>
          <a:ext cx="0" cy="0"/>
          <a:chOff x="0" y="0"/>
          <a:chExt cx="0" cy="0"/>
        </a:xfrm>
      </p:grpSpPr>
      <p:sp>
        <p:nvSpPr>
          <p:cNvPr id="2003" name="Google Shape;2003;p122"/>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2004" name="Google Shape;2004;p122"/>
          <p:cNvSpPr txBox="1">
            <a:spLocks noGrp="1"/>
          </p:cNvSpPr>
          <p:nvPr>
            <p:ph type="body" idx="1"/>
          </p:nvPr>
        </p:nvSpPr>
        <p:spPr>
          <a:xfrm>
            <a:off x="2251800" y="2556900"/>
            <a:ext cx="7688400" cy="3061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sz="2400"/>
            </a:lvl2pPr>
            <a:lvl3pPr marL="1828754" lvl="2" indent="-457189" rtl="0">
              <a:spcBef>
                <a:spcPts val="2133"/>
              </a:spcBef>
              <a:spcAft>
                <a:spcPts val="0"/>
              </a:spcAft>
              <a:buSzPts val="1800"/>
              <a:buChar char="■"/>
              <a:defRPr sz="2400"/>
            </a:lvl3pPr>
            <a:lvl4pPr marL="2438339" lvl="3" indent="-457189" rtl="0">
              <a:spcBef>
                <a:spcPts val="2133"/>
              </a:spcBef>
              <a:spcAft>
                <a:spcPts val="0"/>
              </a:spcAft>
              <a:buSzPts val="1800"/>
              <a:buChar char="●"/>
              <a:defRPr sz="2400"/>
            </a:lvl4pPr>
            <a:lvl5pPr marL="3047924" lvl="4" indent="-457189" rtl="0">
              <a:spcBef>
                <a:spcPts val="2133"/>
              </a:spcBef>
              <a:spcAft>
                <a:spcPts val="0"/>
              </a:spcAft>
              <a:buSzPts val="1800"/>
              <a:buChar char="○"/>
              <a:defRPr sz="2400"/>
            </a:lvl5pPr>
            <a:lvl6pPr marL="3657509" lvl="5" indent="-457189" rtl="0">
              <a:spcBef>
                <a:spcPts val="2133"/>
              </a:spcBef>
              <a:spcAft>
                <a:spcPts val="0"/>
              </a:spcAft>
              <a:buSzPts val="1800"/>
              <a:buChar char="■"/>
              <a:defRPr sz="2400"/>
            </a:lvl6pPr>
            <a:lvl7pPr marL="4267093" lvl="6" indent="-457189" rtl="0">
              <a:spcBef>
                <a:spcPts val="2133"/>
              </a:spcBef>
              <a:spcAft>
                <a:spcPts val="0"/>
              </a:spcAft>
              <a:buSzPts val="1800"/>
              <a:buChar char="●"/>
              <a:defRPr sz="2400"/>
            </a:lvl7pPr>
            <a:lvl8pPr marL="4876678" lvl="7" indent="-457189" rtl="0">
              <a:spcBef>
                <a:spcPts val="2133"/>
              </a:spcBef>
              <a:spcAft>
                <a:spcPts val="0"/>
              </a:spcAft>
              <a:buSzPts val="1800"/>
              <a:buChar char="○"/>
              <a:defRPr sz="2400"/>
            </a:lvl8pPr>
            <a:lvl9pPr marL="5486263" lvl="8" indent="-457189" rtl="0">
              <a:spcBef>
                <a:spcPts val="2133"/>
              </a:spcBef>
              <a:spcAft>
                <a:spcPts val="2133"/>
              </a:spcAft>
              <a:buSzPts val="1800"/>
              <a:buChar char="■"/>
              <a:defRPr sz="2400"/>
            </a:lvl9pPr>
          </a:lstStyle>
          <a:p>
            <a:endParaRPr/>
          </a:p>
        </p:txBody>
      </p:sp>
      <p:grpSp>
        <p:nvGrpSpPr>
          <p:cNvPr id="2005" name="Google Shape;2005;p122"/>
          <p:cNvGrpSpPr/>
          <p:nvPr/>
        </p:nvGrpSpPr>
        <p:grpSpPr>
          <a:xfrm>
            <a:off x="575116" y="615630"/>
            <a:ext cx="11041769" cy="5626740"/>
            <a:chOff x="431336" y="461722"/>
            <a:chExt cx="8281327" cy="4220055"/>
          </a:xfrm>
        </p:grpSpPr>
        <p:grpSp>
          <p:nvGrpSpPr>
            <p:cNvPr id="2006" name="Google Shape;2006;p122"/>
            <p:cNvGrpSpPr/>
            <p:nvPr/>
          </p:nvGrpSpPr>
          <p:grpSpPr>
            <a:xfrm>
              <a:off x="7291512" y="4455355"/>
              <a:ext cx="978751" cy="226423"/>
              <a:chOff x="4114929" y="104250"/>
              <a:chExt cx="978751" cy="226423"/>
            </a:xfrm>
          </p:grpSpPr>
          <p:sp>
            <p:nvSpPr>
              <p:cNvPr id="2007" name="Google Shape;2007;p12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2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2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122"/>
            <p:cNvGrpSpPr/>
            <p:nvPr/>
          </p:nvGrpSpPr>
          <p:grpSpPr>
            <a:xfrm>
              <a:off x="7189322" y="461722"/>
              <a:ext cx="792366" cy="183988"/>
              <a:chOff x="6214836" y="4359395"/>
              <a:chExt cx="792366" cy="183988"/>
            </a:xfrm>
          </p:grpSpPr>
          <p:sp>
            <p:nvSpPr>
              <p:cNvPr id="2011" name="Google Shape;2011;p122"/>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122"/>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122"/>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4" name="Google Shape;2014;p122"/>
            <p:cNvGrpSpPr/>
            <p:nvPr/>
          </p:nvGrpSpPr>
          <p:grpSpPr>
            <a:xfrm>
              <a:off x="8082769" y="2487919"/>
              <a:ext cx="629895" cy="125228"/>
              <a:chOff x="2358395" y="153510"/>
              <a:chExt cx="629895" cy="125228"/>
            </a:xfrm>
          </p:grpSpPr>
          <p:sp>
            <p:nvSpPr>
              <p:cNvPr id="2015" name="Google Shape;2015;p122"/>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22"/>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7" name="Google Shape;2017;p122"/>
            <p:cNvSpPr/>
            <p:nvPr/>
          </p:nvSpPr>
          <p:spPr>
            <a:xfrm>
              <a:off x="956136" y="445535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18" name="Google Shape;2018;p122"/>
            <p:cNvGrpSpPr/>
            <p:nvPr/>
          </p:nvGrpSpPr>
          <p:grpSpPr>
            <a:xfrm>
              <a:off x="431336" y="1408306"/>
              <a:ext cx="524785" cy="125347"/>
              <a:chOff x="1675350" y="4136317"/>
              <a:chExt cx="524785" cy="125347"/>
            </a:xfrm>
          </p:grpSpPr>
          <p:sp>
            <p:nvSpPr>
              <p:cNvPr id="2019" name="Google Shape;2019;p12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2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900150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021"/>
        <p:cNvGrpSpPr/>
        <p:nvPr/>
      </p:nvGrpSpPr>
      <p:grpSpPr>
        <a:xfrm>
          <a:off x="0" y="0"/>
          <a:ext cx="0" cy="0"/>
          <a:chOff x="0" y="0"/>
          <a:chExt cx="0" cy="0"/>
        </a:xfrm>
      </p:grpSpPr>
      <p:sp>
        <p:nvSpPr>
          <p:cNvPr id="2022" name="Google Shape;2022;p123"/>
          <p:cNvSpPr txBox="1">
            <a:spLocks noGrp="1"/>
          </p:cNvSpPr>
          <p:nvPr>
            <p:ph type="title"/>
          </p:nvPr>
        </p:nvSpPr>
        <p:spPr>
          <a:xfrm>
            <a:off x="960000" y="516800"/>
            <a:ext cx="7704000" cy="170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023" name="Google Shape;2023;p123"/>
          <p:cNvGrpSpPr/>
          <p:nvPr/>
        </p:nvGrpSpPr>
        <p:grpSpPr>
          <a:xfrm>
            <a:off x="485961" y="569065"/>
            <a:ext cx="11220081" cy="1985548"/>
            <a:chOff x="271337" y="426798"/>
            <a:chExt cx="8415061" cy="1489161"/>
          </a:xfrm>
        </p:grpSpPr>
        <p:grpSp>
          <p:nvGrpSpPr>
            <p:cNvPr id="2024" name="Google Shape;2024;p123"/>
            <p:cNvGrpSpPr/>
            <p:nvPr/>
          </p:nvGrpSpPr>
          <p:grpSpPr>
            <a:xfrm>
              <a:off x="7209663" y="426798"/>
              <a:ext cx="978751" cy="226423"/>
              <a:chOff x="4114929" y="104250"/>
              <a:chExt cx="978751" cy="226423"/>
            </a:xfrm>
          </p:grpSpPr>
          <p:sp>
            <p:nvSpPr>
              <p:cNvPr id="2025" name="Google Shape;2025;p12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2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2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8" name="Google Shape;2028;p123"/>
            <p:cNvSpPr/>
            <p:nvPr/>
          </p:nvSpPr>
          <p:spPr>
            <a:xfrm>
              <a:off x="271337" y="1853325"/>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9" name="Google Shape;2029;p123"/>
            <p:cNvGrpSpPr/>
            <p:nvPr/>
          </p:nvGrpSpPr>
          <p:grpSpPr>
            <a:xfrm>
              <a:off x="8161613" y="1394587"/>
              <a:ext cx="524785" cy="125347"/>
              <a:chOff x="1675350" y="4136317"/>
              <a:chExt cx="524785" cy="125347"/>
            </a:xfrm>
          </p:grpSpPr>
          <p:sp>
            <p:nvSpPr>
              <p:cNvPr id="2030" name="Google Shape;2030;p12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2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365198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032"/>
        <p:cNvGrpSpPr/>
        <p:nvPr/>
      </p:nvGrpSpPr>
      <p:grpSpPr>
        <a:xfrm>
          <a:off x="0" y="0"/>
          <a:ext cx="0" cy="0"/>
          <a:chOff x="0" y="0"/>
          <a:chExt cx="0" cy="0"/>
        </a:xfrm>
      </p:grpSpPr>
      <p:sp>
        <p:nvSpPr>
          <p:cNvPr id="2033" name="Google Shape;2033;p124"/>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034" name="Google Shape;2034;p124"/>
          <p:cNvGrpSpPr/>
          <p:nvPr/>
        </p:nvGrpSpPr>
        <p:grpSpPr>
          <a:xfrm>
            <a:off x="575116" y="615630"/>
            <a:ext cx="11041769" cy="5626740"/>
            <a:chOff x="431336" y="461722"/>
            <a:chExt cx="8281327" cy="4220055"/>
          </a:xfrm>
        </p:grpSpPr>
        <p:grpSp>
          <p:nvGrpSpPr>
            <p:cNvPr id="2035" name="Google Shape;2035;p124"/>
            <p:cNvGrpSpPr/>
            <p:nvPr/>
          </p:nvGrpSpPr>
          <p:grpSpPr>
            <a:xfrm>
              <a:off x="7291512" y="4455355"/>
              <a:ext cx="978751" cy="226423"/>
              <a:chOff x="4114929" y="104250"/>
              <a:chExt cx="978751" cy="226423"/>
            </a:xfrm>
          </p:grpSpPr>
          <p:sp>
            <p:nvSpPr>
              <p:cNvPr id="2036" name="Google Shape;2036;p12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2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2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9" name="Google Shape;2039;p124"/>
            <p:cNvGrpSpPr/>
            <p:nvPr/>
          </p:nvGrpSpPr>
          <p:grpSpPr>
            <a:xfrm>
              <a:off x="7189322" y="461722"/>
              <a:ext cx="792366" cy="183988"/>
              <a:chOff x="6214836" y="4359395"/>
              <a:chExt cx="792366" cy="183988"/>
            </a:xfrm>
          </p:grpSpPr>
          <p:sp>
            <p:nvSpPr>
              <p:cNvPr id="2040" name="Google Shape;2040;p124"/>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24"/>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24"/>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3" name="Google Shape;2043;p124"/>
            <p:cNvGrpSpPr/>
            <p:nvPr/>
          </p:nvGrpSpPr>
          <p:grpSpPr>
            <a:xfrm>
              <a:off x="8082769" y="2487919"/>
              <a:ext cx="629895" cy="125228"/>
              <a:chOff x="2358395" y="153510"/>
              <a:chExt cx="629895" cy="125228"/>
            </a:xfrm>
          </p:grpSpPr>
          <p:sp>
            <p:nvSpPr>
              <p:cNvPr id="2044" name="Google Shape;2044;p124"/>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24"/>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6" name="Google Shape;2046;p124"/>
            <p:cNvSpPr/>
            <p:nvPr/>
          </p:nvSpPr>
          <p:spPr>
            <a:xfrm>
              <a:off x="956136" y="445535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47" name="Google Shape;2047;p124"/>
            <p:cNvGrpSpPr/>
            <p:nvPr/>
          </p:nvGrpSpPr>
          <p:grpSpPr>
            <a:xfrm>
              <a:off x="431336" y="1408306"/>
              <a:ext cx="524785" cy="125347"/>
              <a:chOff x="1675350" y="4136317"/>
              <a:chExt cx="524785" cy="125347"/>
            </a:xfrm>
          </p:grpSpPr>
          <p:sp>
            <p:nvSpPr>
              <p:cNvPr id="2048" name="Google Shape;2048;p12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2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054000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50"/>
        <p:cNvGrpSpPr/>
        <p:nvPr/>
      </p:nvGrpSpPr>
      <p:grpSpPr>
        <a:xfrm>
          <a:off x="0" y="0"/>
          <a:ext cx="0" cy="0"/>
          <a:chOff x="0" y="0"/>
          <a:chExt cx="0" cy="0"/>
        </a:xfrm>
      </p:grpSpPr>
      <p:sp>
        <p:nvSpPr>
          <p:cNvPr id="2051" name="Google Shape;2051;p125"/>
          <p:cNvSpPr txBox="1">
            <a:spLocks noGrp="1"/>
          </p:cNvSpPr>
          <p:nvPr>
            <p:ph type="title"/>
          </p:nvPr>
        </p:nvSpPr>
        <p:spPr>
          <a:xfrm>
            <a:off x="960000" y="1022800"/>
            <a:ext cx="4939200" cy="159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2052" name="Google Shape;2052;p125"/>
          <p:cNvSpPr txBox="1">
            <a:spLocks noGrp="1"/>
          </p:cNvSpPr>
          <p:nvPr>
            <p:ph type="subTitle" idx="1"/>
          </p:nvPr>
        </p:nvSpPr>
        <p:spPr>
          <a:xfrm>
            <a:off x="960000" y="2838600"/>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53" name="Google Shape;2053;p125"/>
          <p:cNvSpPr txBox="1">
            <a:spLocks noGrp="1"/>
          </p:cNvSpPr>
          <p:nvPr>
            <p:ph type="subTitle" idx="2"/>
          </p:nvPr>
        </p:nvSpPr>
        <p:spPr>
          <a:xfrm>
            <a:off x="960000" y="33338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054" name="Google Shape;2054;p125"/>
          <p:cNvSpPr txBox="1">
            <a:spLocks noGrp="1"/>
          </p:cNvSpPr>
          <p:nvPr>
            <p:ph type="subTitle" idx="3"/>
          </p:nvPr>
        </p:nvSpPr>
        <p:spPr>
          <a:xfrm>
            <a:off x="960000" y="4422401"/>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55" name="Google Shape;2055;p125"/>
          <p:cNvSpPr txBox="1">
            <a:spLocks noGrp="1"/>
          </p:cNvSpPr>
          <p:nvPr>
            <p:ph type="subTitle" idx="4"/>
          </p:nvPr>
        </p:nvSpPr>
        <p:spPr>
          <a:xfrm>
            <a:off x="960000" y="49176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056" name="Google Shape;2056;p125"/>
          <p:cNvSpPr txBox="1">
            <a:spLocks noGrp="1"/>
          </p:cNvSpPr>
          <p:nvPr>
            <p:ph type="subTitle" idx="5"/>
          </p:nvPr>
        </p:nvSpPr>
        <p:spPr>
          <a:xfrm>
            <a:off x="3552031" y="2838600"/>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57" name="Google Shape;2057;p125"/>
          <p:cNvSpPr txBox="1">
            <a:spLocks noGrp="1"/>
          </p:cNvSpPr>
          <p:nvPr>
            <p:ph type="subTitle" idx="6"/>
          </p:nvPr>
        </p:nvSpPr>
        <p:spPr>
          <a:xfrm>
            <a:off x="3552031" y="33338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058" name="Google Shape;2058;p125"/>
          <p:cNvSpPr txBox="1">
            <a:spLocks noGrp="1"/>
          </p:cNvSpPr>
          <p:nvPr>
            <p:ph type="subTitle" idx="7"/>
          </p:nvPr>
        </p:nvSpPr>
        <p:spPr>
          <a:xfrm>
            <a:off x="3552031" y="4422401"/>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59" name="Google Shape;2059;p125"/>
          <p:cNvSpPr txBox="1">
            <a:spLocks noGrp="1"/>
          </p:cNvSpPr>
          <p:nvPr>
            <p:ph type="subTitle" idx="8"/>
          </p:nvPr>
        </p:nvSpPr>
        <p:spPr>
          <a:xfrm>
            <a:off x="3552031" y="49176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grpSp>
        <p:nvGrpSpPr>
          <p:cNvPr id="2060" name="Google Shape;2060;p125"/>
          <p:cNvGrpSpPr/>
          <p:nvPr/>
        </p:nvGrpSpPr>
        <p:grpSpPr>
          <a:xfrm>
            <a:off x="-452298" y="399970"/>
            <a:ext cx="1919663" cy="6058063"/>
            <a:chOff x="-339224" y="299977"/>
            <a:chExt cx="1439747" cy="4543547"/>
          </a:xfrm>
        </p:grpSpPr>
        <p:grpSp>
          <p:nvGrpSpPr>
            <p:cNvPr id="2061" name="Google Shape;2061;p125"/>
            <p:cNvGrpSpPr/>
            <p:nvPr/>
          </p:nvGrpSpPr>
          <p:grpSpPr>
            <a:xfrm>
              <a:off x="-339224" y="4617101"/>
              <a:ext cx="978751" cy="226423"/>
              <a:chOff x="4114929" y="104250"/>
              <a:chExt cx="978751" cy="226423"/>
            </a:xfrm>
          </p:grpSpPr>
          <p:sp>
            <p:nvSpPr>
              <p:cNvPr id="2062" name="Google Shape;2062;p12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2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2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5" name="Google Shape;2065;p125"/>
            <p:cNvGrpSpPr/>
            <p:nvPr/>
          </p:nvGrpSpPr>
          <p:grpSpPr>
            <a:xfrm>
              <a:off x="575738" y="299977"/>
              <a:ext cx="524785" cy="125347"/>
              <a:chOff x="1675350" y="4136317"/>
              <a:chExt cx="524785" cy="125347"/>
            </a:xfrm>
          </p:grpSpPr>
          <p:sp>
            <p:nvSpPr>
              <p:cNvPr id="2066" name="Google Shape;2066;p12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2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109025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573150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068"/>
        <p:cNvGrpSpPr/>
        <p:nvPr/>
      </p:nvGrpSpPr>
      <p:grpSpPr>
        <a:xfrm>
          <a:off x="0" y="0"/>
          <a:ext cx="0" cy="0"/>
          <a:chOff x="0" y="0"/>
          <a:chExt cx="0" cy="0"/>
        </a:xfrm>
      </p:grpSpPr>
      <p:sp>
        <p:nvSpPr>
          <p:cNvPr id="2069" name="Google Shape;2069;p126"/>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070" name="Google Shape;2070;p126"/>
          <p:cNvGrpSpPr/>
          <p:nvPr/>
        </p:nvGrpSpPr>
        <p:grpSpPr>
          <a:xfrm>
            <a:off x="415724" y="591443"/>
            <a:ext cx="11360552" cy="5675115"/>
            <a:chOff x="392950" y="426788"/>
            <a:chExt cx="8520414" cy="4256336"/>
          </a:xfrm>
        </p:grpSpPr>
        <p:grpSp>
          <p:nvGrpSpPr>
            <p:cNvPr id="2071" name="Google Shape;2071;p126"/>
            <p:cNvGrpSpPr/>
            <p:nvPr/>
          </p:nvGrpSpPr>
          <p:grpSpPr>
            <a:xfrm>
              <a:off x="7934613" y="426788"/>
              <a:ext cx="978751" cy="226423"/>
              <a:chOff x="4114929" y="104250"/>
              <a:chExt cx="978751" cy="226423"/>
            </a:xfrm>
          </p:grpSpPr>
          <p:sp>
            <p:nvSpPr>
              <p:cNvPr id="2072" name="Google Shape;2072;p12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2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2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5" name="Google Shape;2075;p126"/>
            <p:cNvGrpSpPr/>
            <p:nvPr/>
          </p:nvGrpSpPr>
          <p:grpSpPr>
            <a:xfrm>
              <a:off x="392950" y="4557776"/>
              <a:ext cx="524785" cy="125347"/>
              <a:chOff x="1675350" y="4136317"/>
              <a:chExt cx="524785" cy="125347"/>
            </a:xfrm>
          </p:grpSpPr>
          <p:sp>
            <p:nvSpPr>
              <p:cNvPr id="2076" name="Google Shape;2076;p12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2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3255531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078"/>
        <p:cNvGrpSpPr/>
        <p:nvPr/>
      </p:nvGrpSpPr>
      <p:grpSpPr>
        <a:xfrm>
          <a:off x="0" y="0"/>
          <a:ext cx="0" cy="0"/>
          <a:chOff x="0" y="0"/>
          <a:chExt cx="0" cy="0"/>
        </a:xfrm>
      </p:grpSpPr>
      <p:sp>
        <p:nvSpPr>
          <p:cNvPr id="2079" name="Google Shape;2079;p127"/>
          <p:cNvSpPr txBox="1">
            <a:spLocks noGrp="1"/>
          </p:cNvSpPr>
          <p:nvPr>
            <p:ph type="title"/>
          </p:nvPr>
        </p:nvSpPr>
        <p:spPr>
          <a:xfrm>
            <a:off x="960000" y="516800"/>
            <a:ext cx="5136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080" name="Google Shape;2080;p127"/>
          <p:cNvGrpSpPr/>
          <p:nvPr/>
        </p:nvGrpSpPr>
        <p:grpSpPr>
          <a:xfrm flipH="1">
            <a:off x="10471276" y="591443"/>
            <a:ext cx="1305001" cy="5675115"/>
            <a:chOff x="7853456" y="443582"/>
            <a:chExt cx="978751" cy="4256336"/>
          </a:xfrm>
        </p:grpSpPr>
        <p:grpSp>
          <p:nvGrpSpPr>
            <p:cNvPr id="2081" name="Google Shape;2081;p127"/>
            <p:cNvGrpSpPr/>
            <p:nvPr/>
          </p:nvGrpSpPr>
          <p:grpSpPr>
            <a:xfrm>
              <a:off x="7853456" y="443582"/>
              <a:ext cx="978751" cy="226423"/>
              <a:chOff x="4114929" y="104250"/>
              <a:chExt cx="978751" cy="226423"/>
            </a:xfrm>
          </p:grpSpPr>
          <p:sp>
            <p:nvSpPr>
              <p:cNvPr id="2082" name="Google Shape;2082;p12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2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2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5" name="Google Shape;2085;p127"/>
            <p:cNvGrpSpPr/>
            <p:nvPr/>
          </p:nvGrpSpPr>
          <p:grpSpPr>
            <a:xfrm>
              <a:off x="8307422" y="4574571"/>
              <a:ext cx="524785" cy="125347"/>
              <a:chOff x="1675350" y="4136317"/>
              <a:chExt cx="524785" cy="125347"/>
            </a:xfrm>
          </p:grpSpPr>
          <p:sp>
            <p:nvSpPr>
              <p:cNvPr id="2086" name="Google Shape;2086;p12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2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140986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88"/>
        <p:cNvGrpSpPr/>
        <p:nvPr/>
      </p:nvGrpSpPr>
      <p:grpSpPr>
        <a:xfrm>
          <a:off x="0" y="0"/>
          <a:ext cx="0" cy="0"/>
          <a:chOff x="0" y="0"/>
          <a:chExt cx="0" cy="0"/>
        </a:xfrm>
      </p:grpSpPr>
      <p:sp>
        <p:nvSpPr>
          <p:cNvPr id="2089" name="Google Shape;2089;p128"/>
          <p:cNvSpPr txBox="1">
            <a:spLocks noGrp="1"/>
          </p:cNvSpPr>
          <p:nvPr>
            <p:ph type="subTitle" idx="1"/>
          </p:nvPr>
        </p:nvSpPr>
        <p:spPr>
          <a:xfrm>
            <a:off x="10274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90" name="Google Shape;2090;p128"/>
          <p:cNvSpPr txBox="1">
            <a:spLocks noGrp="1"/>
          </p:cNvSpPr>
          <p:nvPr>
            <p:ph type="subTitle" idx="2"/>
          </p:nvPr>
        </p:nvSpPr>
        <p:spPr>
          <a:xfrm>
            <a:off x="10274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091" name="Google Shape;2091;p128"/>
          <p:cNvSpPr txBox="1">
            <a:spLocks noGrp="1"/>
          </p:cNvSpPr>
          <p:nvPr>
            <p:ph type="subTitle" idx="3"/>
          </p:nvPr>
        </p:nvSpPr>
        <p:spPr>
          <a:xfrm>
            <a:off x="46418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92" name="Google Shape;2092;p128"/>
          <p:cNvSpPr txBox="1">
            <a:spLocks noGrp="1"/>
          </p:cNvSpPr>
          <p:nvPr>
            <p:ph type="subTitle" idx="4"/>
          </p:nvPr>
        </p:nvSpPr>
        <p:spPr>
          <a:xfrm>
            <a:off x="46418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093" name="Google Shape;2093;p128"/>
          <p:cNvSpPr txBox="1">
            <a:spLocks noGrp="1"/>
          </p:cNvSpPr>
          <p:nvPr>
            <p:ph type="subTitle" idx="5"/>
          </p:nvPr>
        </p:nvSpPr>
        <p:spPr>
          <a:xfrm>
            <a:off x="82562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94" name="Google Shape;2094;p128"/>
          <p:cNvSpPr txBox="1">
            <a:spLocks noGrp="1"/>
          </p:cNvSpPr>
          <p:nvPr>
            <p:ph type="subTitle" idx="6"/>
          </p:nvPr>
        </p:nvSpPr>
        <p:spPr>
          <a:xfrm>
            <a:off x="82562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095" name="Google Shape;2095;p128"/>
          <p:cNvSpPr txBox="1">
            <a:spLocks noGrp="1"/>
          </p:cNvSpPr>
          <p:nvPr>
            <p:ph type="subTitle" idx="7"/>
          </p:nvPr>
        </p:nvSpPr>
        <p:spPr>
          <a:xfrm>
            <a:off x="10274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96" name="Google Shape;2096;p128"/>
          <p:cNvSpPr txBox="1">
            <a:spLocks noGrp="1"/>
          </p:cNvSpPr>
          <p:nvPr>
            <p:ph type="subTitle" idx="8"/>
          </p:nvPr>
        </p:nvSpPr>
        <p:spPr>
          <a:xfrm>
            <a:off x="10274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097" name="Google Shape;2097;p128"/>
          <p:cNvSpPr txBox="1">
            <a:spLocks noGrp="1"/>
          </p:cNvSpPr>
          <p:nvPr>
            <p:ph type="subTitle" idx="9"/>
          </p:nvPr>
        </p:nvSpPr>
        <p:spPr>
          <a:xfrm>
            <a:off x="46418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098" name="Google Shape;2098;p128"/>
          <p:cNvSpPr txBox="1">
            <a:spLocks noGrp="1"/>
          </p:cNvSpPr>
          <p:nvPr>
            <p:ph type="subTitle" idx="13"/>
          </p:nvPr>
        </p:nvSpPr>
        <p:spPr>
          <a:xfrm>
            <a:off x="46418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099" name="Google Shape;2099;p128"/>
          <p:cNvSpPr txBox="1">
            <a:spLocks noGrp="1"/>
          </p:cNvSpPr>
          <p:nvPr>
            <p:ph type="subTitle" idx="14"/>
          </p:nvPr>
        </p:nvSpPr>
        <p:spPr>
          <a:xfrm>
            <a:off x="82562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100" name="Google Shape;2100;p128"/>
          <p:cNvSpPr txBox="1">
            <a:spLocks noGrp="1"/>
          </p:cNvSpPr>
          <p:nvPr>
            <p:ph type="subTitle" idx="15"/>
          </p:nvPr>
        </p:nvSpPr>
        <p:spPr>
          <a:xfrm>
            <a:off x="82562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101" name="Google Shape;2101;p128"/>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102" name="Google Shape;2102;p128"/>
          <p:cNvGrpSpPr/>
          <p:nvPr/>
        </p:nvGrpSpPr>
        <p:grpSpPr>
          <a:xfrm flipH="1">
            <a:off x="314124" y="1981617"/>
            <a:ext cx="11563752" cy="4212737"/>
            <a:chOff x="392950" y="1588880"/>
            <a:chExt cx="8672814" cy="3159553"/>
          </a:xfrm>
        </p:grpSpPr>
        <p:grpSp>
          <p:nvGrpSpPr>
            <p:cNvPr id="2103" name="Google Shape;2103;p128"/>
            <p:cNvGrpSpPr/>
            <p:nvPr/>
          </p:nvGrpSpPr>
          <p:grpSpPr>
            <a:xfrm>
              <a:off x="8087013" y="4522011"/>
              <a:ext cx="978751" cy="226423"/>
              <a:chOff x="4114929" y="104250"/>
              <a:chExt cx="978751" cy="226423"/>
            </a:xfrm>
          </p:grpSpPr>
          <p:sp>
            <p:nvSpPr>
              <p:cNvPr id="2104" name="Google Shape;2104;p12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2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2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7" name="Google Shape;2107;p128"/>
            <p:cNvGrpSpPr/>
            <p:nvPr/>
          </p:nvGrpSpPr>
          <p:grpSpPr>
            <a:xfrm>
              <a:off x="8261834" y="1588880"/>
              <a:ext cx="629895" cy="125228"/>
              <a:chOff x="7247384" y="153510"/>
              <a:chExt cx="629895" cy="125228"/>
            </a:xfrm>
          </p:grpSpPr>
          <p:sp>
            <p:nvSpPr>
              <p:cNvPr id="2108" name="Google Shape;2108;p128"/>
              <p:cNvSpPr/>
              <p:nvPr/>
            </p:nvSpPr>
            <p:spPr>
              <a:xfrm>
                <a:off x="7373887"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128"/>
              <p:cNvSpPr/>
              <p:nvPr/>
            </p:nvSpPr>
            <p:spPr>
              <a:xfrm>
                <a:off x="7247384"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0" name="Google Shape;2110;p128"/>
            <p:cNvSpPr/>
            <p:nvPr/>
          </p:nvSpPr>
          <p:spPr>
            <a:xfrm>
              <a:off x="468312" y="4522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11" name="Google Shape;2111;p128"/>
            <p:cNvGrpSpPr/>
            <p:nvPr/>
          </p:nvGrpSpPr>
          <p:grpSpPr>
            <a:xfrm>
              <a:off x="392950" y="2171899"/>
              <a:ext cx="524785" cy="125347"/>
              <a:chOff x="1675350" y="4136317"/>
              <a:chExt cx="524785" cy="125347"/>
            </a:xfrm>
          </p:grpSpPr>
          <p:sp>
            <p:nvSpPr>
              <p:cNvPr id="2112" name="Google Shape;2112;p12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12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348903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14"/>
        <p:cNvGrpSpPr/>
        <p:nvPr/>
      </p:nvGrpSpPr>
      <p:grpSpPr>
        <a:xfrm>
          <a:off x="0" y="0"/>
          <a:ext cx="0" cy="0"/>
          <a:chOff x="0" y="0"/>
          <a:chExt cx="0" cy="0"/>
        </a:xfrm>
      </p:grpSpPr>
      <p:sp>
        <p:nvSpPr>
          <p:cNvPr id="2115" name="Google Shape;2115;p129"/>
          <p:cNvSpPr txBox="1">
            <a:spLocks noGrp="1"/>
          </p:cNvSpPr>
          <p:nvPr>
            <p:ph type="title" hasCustomPrompt="1"/>
          </p:nvPr>
        </p:nvSpPr>
        <p:spPr>
          <a:xfrm>
            <a:off x="1147900" y="3852900"/>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116" name="Google Shape;2116;p129"/>
          <p:cNvSpPr txBox="1">
            <a:spLocks noGrp="1"/>
          </p:cNvSpPr>
          <p:nvPr>
            <p:ph type="subTitle" idx="1"/>
          </p:nvPr>
        </p:nvSpPr>
        <p:spPr>
          <a:xfrm>
            <a:off x="1147900" y="4609933"/>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2117" name="Google Shape;2117;p129"/>
          <p:cNvSpPr txBox="1">
            <a:spLocks noGrp="1"/>
          </p:cNvSpPr>
          <p:nvPr>
            <p:ph type="title" idx="2" hasCustomPrompt="1"/>
          </p:nvPr>
        </p:nvSpPr>
        <p:spPr>
          <a:xfrm>
            <a:off x="4749200" y="3853068"/>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118" name="Google Shape;2118;p129"/>
          <p:cNvSpPr txBox="1">
            <a:spLocks noGrp="1"/>
          </p:cNvSpPr>
          <p:nvPr>
            <p:ph type="subTitle" idx="3"/>
          </p:nvPr>
        </p:nvSpPr>
        <p:spPr>
          <a:xfrm>
            <a:off x="4749200" y="4609968"/>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2119" name="Google Shape;2119;p129"/>
          <p:cNvSpPr txBox="1">
            <a:spLocks noGrp="1"/>
          </p:cNvSpPr>
          <p:nvPr>
            <p:ph type="title" idx="4" hasCustomPrompt="1"/>
          </p:nvPr>
        </p:nvSpPr>
        <p:spPr>
          <a:xfrm>
            <a:off x="8370100" y="3853067"/>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120" name="Google Shape;2120;p129"/>
          <p:cNvSpPr txBox="1">
            <a:spLocks noGrp="1"/>
          </p:cNvSpPr>
          <p:nvPr>
            <p:ph type="subTitle" idx="5"/>
          </p:nvPr>
        </p:nvSpPr>
        <p:spPr>
          <a:xfrm>
            <a:off x="8370100" y="4609933"/>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r" rtl="0">
              <a:spcBef>
                <a:spcPts val="2133"/>
              </a:spcBef>
              <a:spcAft>
                <a:spcPts val="0"/>
              </a:spcAft>
              <a:buNone/>
              <a:defRPr/>
            </a:lvl2pPr>
            <a:lvl3pPr lvl="2" algn="r" rtl="0">
              <a:spcBef>
                <a:spcPts val="2133"/>
              </a:spcBef>
              <a:spcAft>
                <a:spcPts val="0"/>
              </a:spcAft>
              <a:buNone/>
              <a:defRPr/>
            </a:lvl3pPr>
            <a:lvl4pPr lvl="3" algn="r" rtl="0">
              <a:spcBef>
                <a:spcPts val="2133"/>
              </a:spcBef>
              <a:spcAft>
                <a:spcPts val="0"/>
              </a:spcAft>
              <a:buNone/>
              <a:defRPr/>
            </a:lvl4pPr>
            <a:lvl5pPr lvl="4" algn="r" rtl="0">
              <a:spcBef>
                <a:spcPts val="2133"/>
              </a:spcBef>
              <a:spcAft>
                <a:spcPts val="0"/>
              </a:spcAft>
              <a:buNone/>
              <a:defRPr/>
            </a:lvl5pPr>
            <a:lvl6pPr lvl="5" algn="r" rtl="0">
              <a:spcBef>
                <a:spcPts val="2133"/>
              </a:spcBef>
              <a:spcAft>
                <a:spcPts val="0"/>
              </a:spcAft>
              <a:buNone/>
              <a:defRPr/>
            </a:lvl6pPr>
            <a:lvl7pPr lvl="6" algn="r" rtl="0">
              <a:spcBef>
                <a:spcPts val="2133"/>
              </a:spcBef>
              <a:spcAft>
                <a:spcPts val="0"/>
              </a:spcAft>
              <a:buNone/>
              <a:defRPr/>
            </a:lvl7pPr>
            <a:lvl8pPr lvl="7" algn="r" rtl="0">
              <a:spcBef>
                <a:spcPts val="2133"/>
              </a:spcBef>
              <a:spcAft>
                <a:spcPts val="0"/>
              </a:spcAft>
              <a:buNone/>
              <a:defRPr/>
            </a:lvl8pPr>
            <a:lvl9pPr lvl="8" algn="r" rtl="0">
              <a:spcBef>
                <a:spcPts val="2133"/>
              </a:spcBef>
              <a:spcAft>
                <a:spcPts val="2133"/>
              </a:spcAft>
              <a:buNone/>
              <a:defRPr/>
            </a:lvl9pPr>
          </a:lstStyle>
          <a:p>
            <a:endParaRPr/>
          </a:p>
        </p:txBody>
      </p:sp>
      <p:grpSp>
        <p:nvGrpSpPr>
          <p:cNvPr id="2121" name="Google Shape;2121;p129"/>
          <p:cNvGrpSpPr/>
          <p:nvPr/>
        </p:nvGrpSpPr>
        <p:grpSpPr>
          <a:xfrm>
            <a:off x="606823" y="426029"/>
            <a:ext cx="10978356" cy="6005945"/>
            <a:chOff x="441936" y="213162"/>
            <a:chExt cx="8233767" cy="4504459"/>
          </a:xfrm>
        </p:grpSpPr>
        <p:grpSp>
          <p:nvGrpSpPr>
            <p:cNvPr id="2122" name="Google Shape;2122;p129"/>
            <p:cNvGrpSpPr/>
            <p:nvPr/>
          </p:nvGrpSpPr>
          <p:grpSpPr>
            <a:xfrm>
              <a:off x="7193538" y="4491198"/>
              <a:ext cx="978751" cy="226423"/>
              <a:chOff x="4114929" y="104250"/>
              <a:chExt cx="978751" cy="226423"/>
            </a:xfrm>
          </p:grpSpPr>
          <p:sp>
            <p:nvSpPr>
              <p:cNvPr id="2123" name="Google Shape;2123;p12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12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12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6" name="Google Shape;2126;p129"/>
            <p:cNvGrpSpPr/>
            <p:nvPr/>
          </p:nvGrpSpPr>
          <p:grpSpPr>
            <a:xfrm>
              <a:off x="441936" y="448003"/>
              <a:ext cx="792366" cy="183988"/>
              <a:chOff x="6214836" y="4359395"/>
              <a:chExt cx="792366" cy="183988"/>
            </a:xfrm>
          </p:grpSpPr>
          <p:sp>
            <p:nvSpPr>
              <p:cNvPr id="2127" name="Google Shape;2127;p129"/>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29"/>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129"/>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0" name="Google Shape;2130;p129"/>
            <p:cNvSpPr/>
            <p:nvPr/>
          </p:nvSpPr>
          <p:spPr>
            <a:xfrm>
              <a:off x="8172312" y="213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1" name="Google Shape;2131;p129"/>
            <p:cNvGrpSpPr/>
            <p:nvPr/>
          </p:nvGrpSpPr>
          <p:grpSpPr>
            <a:xfrm>
              <a:off x="457613" y="4019412"/>
              <a:ext cx="524785" cy="125347"/>
              <a:chOff x="1675350" y="4136317"/>
              <a:chExt cx="524785" cy="125347"/>
            </a:xfrm>
          </p:grpSpPr>
          <p:sp>
            <p:nvSpPr>
              <p:cNvPr id="2132" name="Google Shape;2132;p12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2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467695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34"/>
        <p:cNvGrpSpPr/>
        <p:nvPr/>
      </p:nvGrpSpPr>
      <p:grpSpPr>
        <a:xfrm>
          <a:off x="0" y="0"/>
          <a:ext cx="0" cy="0"/>
          <a:chOff x="0" y="0"/>
          <a:chExt cx="0" cy="0"/>
        </a:xfrm>
      </p:grpSpPr>
      <p:sp>
        <p:nvSpPr>
          <p:cNvPr id="2135" name="Google Shape;2135;p130"/>
          <p:cNvSpPr txBox="1">
            <a:spLocks noGrp="1"/>
          </p:cNvSpPr>
          <p:nvPr>
            <p:ph type="title"/>
          </p:nvPr>
        </p:nvSpPr>
        <p:spPr>
          <a:xfrm>
            <a:off x="960000" y="2819357"/>
            <a:ext cx="4129200" cy="228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5000"/>
              <a:buNone/>
              <a:defRPr sz="6667"/>
            </a:lvl1pPr>
            <a:lvl2pPr lvl="1" rtl="0">
              <a:lnSpc>
                <a:spcPct val="100000"/>
              </a:lnSpc>
              <a:spcBef>
                <a:spcPts val="0"/>
              </a:spcBef>
              <a:spcAft>
                <a:spcPts val="0"/>
              </a:spcAft>
              <a:buSzPts val="5000"/>
              <a:buNone/>
              <a:defRPr sz="6667"/>
            </a:lvl2pPr>
            <a:lvl3pPr lvl="2" rtl="0">
              <a:lnSpc>
                <a:spcPct val="100000"/>
              </a:lnSpc>
              <a:spcBef>
                <a:spcPts val="0"/>
              </a:spcBef>
              <a:spcAft>
                <a:spcPts val="0"/>
              </a:spcAft>
              <a:buSzPts val="5000"/>
              <a:buNone/>
              <a:defRPr sz="6667"/>
            </a:lvl3pPr>
            <a:lvl4pPr lvl="3" rtl="0">
              <a:lnSpc>
                <a:spcPct val="100000"/>
              </a:lnSpc>
              <a:spcBef>
                <a:spcPts val="0"/>
              </a:spcBef>
              <a:spcAft>
                <a:spcPts val="0"/>
              </a:spcAft>
              <a:buSzPts val="5000"/>
              <a:buNone/>
              <a:defRPr sz="6667"/>
            </a:lvl4pPr>
            <a:lvl5pPr lvl="4" rtl="0">
              <a:lnSpc>
                <a:spcPct val="100000"/>
              </a:lnSpc>
              <a:spcBef>
                <a:spcPts val="0"/>
              </a:spcBef>
              <a:spcAft>
                <a:spcPts val="0"/>
              </a:spcAft>
              <a:buSzPts val="5000"/>
              <a:buNone/>
              <a:defRPr sz="6667"/>
            </a:lvl5pPr>
            <a:lvl6pPr lvl="5" rtl="0">
              <a:lnSpc>
                <a:spcPct val="100000"/>
              </a:lnSpc>
              <a:spcBef>
                <a:spcPts val="0"/>
              </a:spcBef>
              <a:spcAft>
                <a:spcPts val="0"/>
              </a:spcAft>
              <a:buSzPts val="5000"/>
              <a:buNone/>
              <a:defRPr sz="6667"/>
            </a:lvl6pPr>
            <a:lvl7pPr lvl="6" rtl="0">
              <a:lnSpc>
                <a:spcPct val="100000"/>
              </a:lnSpc>
              <a:spcBef>
                <a:spcPts val="0"/>
              </a:spcBef>
              <a:spcAft>
                <a:spcPts val="0"/>
              </a:spcAft>
              <a:buSzPts val="5000"/>
              <a:buNone/>
              <a:defRPr sz="6667"/>
            </a:lvl7pPr>
            <a:lvl8pPr lvl="7" rtl="0">
              <a:lnSpc>
                <a:spcPct val="100000"/>
              </a:lnSpc>
              <a:spcBef>
                <a:spcPts val="0"/>
              </a:spcBef>
              <a:spcAft>
                <a:spcPts val="0"/>
              </a:spcAft>
              <a:buSzPts val="5000"/>
              <a:buNone/>
              <a:defRPr sz="6667"/>
            </a:lvl8pPr>
            <a:lvl9pPr lvl="8" rtl="0">
              <a:lnSpc>
                <a:spcPct val="100000"/>
              </a:lnSpc>
              <a:spcBef>
                <a:spcPts val="0"/>
              </a:spcBef>
              <a:spcAft>
                <a:spcPts val="0"/>
              </a:spcAft>
              <a:buSzPts val="5000"/>
              <a:buNone/>
              <a:defRPr sz="6667"/>
            </a:lvl9pPr>
          </a:lstStyle>
          <a:p>
            <a:endParaRPr/>
          </a:p>
        </p:txBody>
      </p:sp>
      <p:sp>
        <p:nvSpPr>
          <p:cNvPr id="2136" name="Google Shape;2136;p130"/>
          <p:cNvSpPr txBox="1">
            <a:spLocks noGrp="1"/>
          </p:cNvSpPr>
          <p:nvPr>
            <p:ph type="title" idx="2" hasCustomPrompt="1"/>
          </p:nvPr>
        </p:nvSpPr>
        <p:spPr>
          <a:xfrm>
            <a:off x="1285900" y="1366285"/>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2137" name="Google Shape;2137;p130"/>
          <p:cNvSpPr txBox="1">
            <a:spLocks noGrp="1"/>
          </p:cNvSpPr>
          <p:nvPr>
            <p:ph type="subTitle" idx="1"/>
          </p:nvPr>
        </p:nvSpPr>
        <p:spPr>
          <a:xfrm>
            <a:off x="960000" y="5084657"/>
            <a:ext cx="3841200" cy="10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2138" name="Google Shape;2138;p130"/>
          <p:cNvSpPr/>
          <p:nvPr/>
        </p:nvSpPr>
        <p:spPr>
          <a:xfrm>
            <a:off x="6098371" y="-3914999"/>
            <a:ext cx="12930120" cy="11146777"/>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39" name="Google Shape;2139;p130"/>
          <p:cNvGrpSpPr/>
          <p:nvPr/>
        </p:nvGrpSpPr>
        <p:grpSpPr>
          <a:xfrm>
            <a:off x="4305094" y="893102"/>
            <a:ext cx="7598111" cy="5071797"/>
            <a:chOff x="3228820" y="654286"/>
            <a:chExt cx="5698583" cy="3803848"/>
          </a:xfrm>
        </p:grpSpPr>
        <p:grpSp>
          <p:nvGrpSpPr>
            <p:cNvPr id="2140" name="Google Shape;2140;p130"/>
            <p:cNvGrpSpPr/>
            <p:nvPr/>
          </p:nvGrpSpPr>
          <p:grpSpPr>
            <a:xfrm>
              <a:off x="3920388" y="654286"/>
              <a:ext cx="978751" cy="226423"/>
              <a:chOff x="4114929" y="104250"/>
              <a:chExt cx="978751" cy="226423"/>
            </a:xfrm>
          </p:grpSpPr>
          <p:sp>
            <p:nvSpPr>
              <p:cNvPr id="2141" name="Google Shape;2141;p13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3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13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4" name="Google Shape;2144;p130"/>
            <p:cNvGrpSpPr/>
            <p:nvPr/>
          </p:nvGrpSpPr>
          <p:grpSpPr>
            <a:xfrm>
              <a:off x="3600899" y="3101178"/>
              <a:ext cx="792366" cy="183988"/>
              <a:chOff x="6214836" y="4359395"/>
              <a:chExt cx="792366" cy="183988"/>
            </a:xfrm>
          </p:grpSpPr>
          <p:sp>
            <p:nvSpPr>
              <p:cNvPr id="2145" name="Google Shape;2145;p130"/>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30"/>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30"/>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8" name="Google Shape;2148;p130"/>
            <p:cNvGrpSpPr/>
            <p:nvPr/>
          </p:nvGrpSpPr>
          <p:grpSpPr>
            <a:xfrm>
              <a:off x="3228820" y="1928329"/>
              <a:ext cx="629895" cy="125228"/>
              <a:chOff x="2358395" y="153510"/>
              <a:chExt cx="629895" cy="125228"/>
            </a:xfrm>
          </p:grpSpPr>
          <p:sp>
            <p:nvSpPr>
              <p:cNvPr id="2149" name="Google Shape;2149;p130"/>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30"/>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1" name="Google Shape;2151;p130"/>
            <p:cNvSpPr/>
            <p:nvPr/>
          </p:nvSpPr>
          <p:spPr>
            <a:xfrm>
              <a:off x="8424012" y="397633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52" name="Google Shape;2152;p130"/>
            <p:cNvGrpSpPr/>
            <p:nvPr/>
          </p:nvGrpSpPr>
          <p:grpSpPr>
            <a:xfrm>
              <a:off x="4309613" y="4332787"/>
              <a:ext cx="524785" cy="125347"/>
              <a:chOff x="1675350" y="4136317"/>
              <a:chExt cx="524785" cy="125347"/>
            </a:xfrm>
          </p:grpSpPr>
          <p:sp>
            <p:nvSpPr>
              <p:cNvPr id="2153" name="Google Shape;2153;p13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3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058955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155"/>
        <p:cNvGrpSpPr/>
        <p:nvPr/>
      </p:nvGrpSpPr>
      <p:grpSpPr>
        <a:xfrm>
          <a:off x="0" y="0"/>
          <a:ext cx="0" cy="0"/>
          <a:chOff x="0" y="0"/>
          <a:chExt cx="0" cy="0"/>
        </a:xfrm>
      </p:grpSpPr>
      <p:sp>
        <p:nvSpPr>
          <p:cNvPr id="2156" name="Google Shape;2156;p131"/>
          <p:cNvSpPr txBox="1">
            <a:spLocks noGrp="1"/>
          </p:cNvSpPr>
          <p:nvPr>
            <p:ph type="title"/>
          </p:nvPr>
        </p:nvSpPr>
        <p:spPr>
          <a:xfrm>
            <a:off x="7304603" y="1859000"/>
            <a:ext cx="3954000" cy="1614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7" name="Google Shape;2157;p131"/>
          <p:cNvSpPr txBox="1">
            <a:spLocks noGrp="1"/>
          </p:cNvSpPr>
          <p:nvPr>
            <p:ph type="subTitle" idx="1"/>
          </p:nvPr>
        </p:nvSpPr>
        <p:spPr>
          <a:xfrm>
            <a:off x="7304603" y="3513033"/>
            <a:ext cx="3954000" cy="18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158" name="Google Shape;2158;p131"/>
          <p:cNvSpPr/>
          <p:nvPr/>
        </p:nvSpPr>
        <p:spPr>
          <a:xfrm>
            <a:off x="-2592605" y="-759740"/>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9" name="Google Shape;2159;p131"/>
          <p:cNvGrpSpPr/>
          <p:nvPr/>
        </p:nvGrpSpPr>
        <p:grpSpPr>
          <a:xfrm>
            <a:off x="3178151" y="636194"/>
            <a:ext cx="8389453" cy="5585612"/>
            <a:chOff x="2383613" y="508687"/>
            <a:chExt cx="6292090" cy="4189209"/>
          </a:xfrm>
        </p:grpSpPr>
        <p:grpSp>
          <p:nvGrpSpPr>
            <p:cNvPr id="2160" name="Google Shape;2160;p131"/>
            <p:cNvGrpSpPr/>
            <p:nvPr/>
          </p:nvGrpSpPr>
          <p:grpSpPr>
            <a:xfrm>
              <a:off x="7294813" y="4346136"/>
              <a:ext cx="978751" cy="226423"/>
              <a:chOff x="4114929" y="104250"/>
              <a:chExt cx="978751" cy="226423"/>
            </a:xfrm>
          </p:grpSpPr>
          <p:sp>
            <p:nvSpPr>
              <p:cNvPr id="2161" name="Google Shape;2161;p13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13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13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4" name="Google Shape;2164;p131"/>
            <p:cNvSpPr/>
            <p:nvPr/>
          </p:nvSpPr>
          <p:spPr>
            <a:xfrm>
              <a:off x="8172312" y="5086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5" name="Google Shape;2165;p131"/>
            <p:cNvGrpSpPr/>
            <p:nvPr/>
          </p:nvGrpSpPr>
          <p:grpSpPr>
            <a:xfrm>
              <a:off x="2383613" y="4572549"/>
              <a:ext cx="524785" cy="125347"/>
              <a:chOff x="1675350" y="4136317"/>
              <a:chExt cx="524785" cy="125347"/>
            </a:xfrm>
          </p:grpSpPr>
          <p:sp>
            <p:nvSpPr>
              <p:cNvPr id="2166" name="Google Shape;2166;p13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3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654939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One column text 3">
  <p:cSld name="One column text 3">
    <p:spTree>
      <p:nvGrpSpPr>
        <p:cNvPr id="1" name="Shape 2168"/>
        <p:cNvGrpSpPr/>
        <p:nvPr/>
      </p:nvGrpSpPr>
      <p:grpSpPr>
        <a:xfrm>
          <a:off x="0" y="0"/>
          <a:ext cx="0" cy="0"/>
          <a:chOff x="0" y="0"/>
          <a:chExt cx="0" cy="0"/>
        </a:xfrm>
      </p:grpSpPr>
      <p:sp>
        <p:nvSpPr>
          <p:cNvPr id="2169" name="Google Shape;2169;p132"/>
          <p:cNvSpPr txBox="1">
            <a:spLocks noGrp="1"/>
          </p:cNvSpPr>
          <p:nvPr>
            <p:ph type="subTitle" idx="1"/>
          </p:nvPr>
        </p:nvSpPr>
        <p:spPr>
          <a:xfrm>
            <a:off x="960000" y="3513035"/>
            <a:ext cx="3954000" cy="1809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2170" name="Google Shape;2170;p132"/>
          <p:cNvSpPr txBox="1">
            <a:spLocks noGrp="1"/>
          </p:cNvSpPr>
          <p:nvPr>
            <p:ph type="title"/>
          </p:nvPr>
        </p:nvSpPr>
        <p:spPr>
          <a:xfrm>
            <a:off x="960000" y="1859000"/>
            <a:ext cx="3954000" cy="1614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171" name="Google Shape;2171;p132"/>
          <p:cNvGrpSpPr/>
          <p:nvPr/>
        </p:nvGrpSpPr>
        <p:grpSpPr>
          <a:xfrm>
            <a:off x="5334419" y="352584"/>
            <a:ext cx="6380756" cy="9134133"/>
            <a:chOff x="1552072" y="1022830"/>
            <a:chExt cx="2480340" cy="3550637"/>
          </a:xfrm>
        </p:grpSpPr>
        <p:sp>
          <p:nvSpPr>
            <p:cNvPr id="2172" name="Google Shape;2172;p132"/>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32"/>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4" name="Google Shape;2174;p132"/>
          <p:cNvGrpSpPr/>
          <p:nvPr/>
        </p:nvGrpSpPr>
        <p:grpSpPr>
          <a:xfrm>
            <a:off x="740783" y="543315"/>
            <a:ext cx="11116835" cy="5771372"/>
            <a:chOff x="575738" y="275868"/>
            <a:chExt cx="8337626" cy="4328529"/>
          </a:xfrm>
        </p:grpSpPr>
        <p:grpSp>
          <p:nvGrpSpPr>
            <p:cNvPr id="2175" name="Google Shape;2175;p132"/>
            <p:cNvGrpSpPr/>
            <p:nvPr/>
          </p:nvGrpSpPr>
          <p:grpSpPr>
            <a:xfrm>
              <a:off x="7934613" y="3373911"/>
              <a:ext cx="978751" cy="226423"/>
              <a:chOff x="4114929" y="104250"/>
              <a:chExt cx="978751" cy="226423"/>
            </a:xfrm>
          </p:grpSpPr>
          <p:sp>
            <p:nvSpPr>
              <p:cNvPr id="2176" name="Google Shape;2176;p13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3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13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9" name="Google Shape;2179;p132"/>
            <p:cNvGrpSpPr/>
            <p:nvPr/>
          </p:nvGrpSpPr>
          <p:grpSpPr>
            <a:xfrm>
              <a:off x="5489370" y="275868"/>
              <a:ext cx="629895" cy="125228"/>
              <a:chOff x="2358395" y="153510"/>
              <a:chExt cx="629895" cy="125228"/>
            </a:xfrm>
          </p:grpSpPr>
          <p:sp>
            <p:nvSpPr>
              <p:cNvPr id="2180" name="Google Shape;2180;p132"/>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32"/>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2" name="Google Shape;2182;p132"/>
            <p:cNvSpPr/>
            <p:nvPr/>
          </p:nvSpPr>
          <p:spPr>
            <a:xfrm>
              <a:off x="4320312" y="45417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83" name="Google Shape;2183;p132"/>
            <p:cNvGrpSpPr/>
            <p:nvPr/>
          </p:nvGrpSpPr>
          <p:grpSpPr>
            <a:xfrm>
              <a:off x="575738" y="548212"/>
              <a:ext cx="524785" cy="125347"/>
              <a:chOff x="1675350" y="3983917"/>
              <a:chExt cx="524785" cy="125347"/>
            </a:xfrm>
          </p:grpSpPr>
          <p:sp>
            <p:nvSpPr>
              <p:cNvPr id="2184" name="Google Shape;2184;p132"/>
              <p:cNvSpPr/>
              <p:nvPr/>
            </p:nvSpPr>
            <p:spPr>
              <a:xfrm>
                <a:off x="1675350" y="40463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132"/>
              <p:cNvSpPr/>
              <p:nvPr/>
            </p:nvSpPr>
            <p:spPr>
              <a:xfrm>
                <a:off x="1821933" y="39839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517956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One column text 4">
  <p:cSld name="One column text 4">
    <p:spTree>
      <p:nvGrpSpPr>
        <p:cNvPr id="1" name="Shape 2186"/>
        <p:cNvGrpSpPr/>
        <p:nvPr/>
      </p:nvGrpSpPr>
      <p:grpSpPr>
        <a:xfrm>
          <a:off x="0" y="0"/>
          <a:ext cx="0" cy="0"/>
          <a:chOff x="0" y="0"/>
          <a:chExt cx="0" cy="0"/>
        </a:xfrm>
      </p:grpSpPr>
      <p:sp>
        <p:nvSpPr>
          <p:cNvPr id="2187" name="Google Shape;2187;p133"/>
          <p:cNvSpPr txBox="1">
            <a:spLocks noGrp="1"/>
          </p:cNvSpPr>
          <p:nvPr>
            <p:ph type="title"/>
          </p:nvPr>
        </p:nvSpPr>
        <p:spPr>
          <a:xfrm>
            <a:off x="6471667" y="1515200"/>
            <a:ext cx="4245200" cy="2412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188" name="Google Shape;2188;p133"/>
          <p:cNvSpPr txBox="1">
            <a:spLocks noGrp="1"/>
          </p:cNvSpPr>
          <p:nvPr>
            <p:ph type="subTitle" idx="1"/>
          </p:nvPr>
        </p:nvSpPr>
        <p:spPr>
          <a:xfrm>
            <a:off x="6471667" y="3988300"/>
            <a:ext cx="4245200" cy="134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grpSp>
        <p:nvGrpSpPr>
          <p:cNvPr id="2189" name="Google Shape;2189;p133"/>
          <p:cNvGrpSpPr/>
          <p:nvPr/>
        </p:nvGrpSpPr>
        <p:grpSpPr>
          <a:xfrm>
            <a:off x="9046058" y="616322"/>
            <a:ext cx="2804439" cy="5625356"/>
            <a:chOff x="7317943" y="448006"/>
            <a:chExt cx="2103329" cy="4219017"/>
          </a:xfrm>
        </p:grpSpPr>
        <p:grpSp>
          <p:nvGrpSpPr>
            <p:cNvPr id="2190" name="Google Shape;2190;p133"/>
            <p:cNvGrpSpPr/>
            <p:nvPr/>
          </p:nvGrpSpPr>
          <p:grpSpPr>
            <a:xfrm flipH="1">
              <a:off x="7317943" y="448006"/>
              <a:ext cx="792366" cy="183988"/>
              <a:chOff x="6214836" y="4359395"/>
              <a:chExt cx="792366" cy="183988"/>
            </a:xfrm>
          </p:grpSpPr>
          <p:sp>
            <p:nvSpPr>
              <p:cNvPr id="2191" name="Google Shape;2191;p133"/>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33"/>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33"/>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4" name="Google Shape;2194;p133"/>
            <p:cNvGrpSpPr/>
            <p:nvPr/>
          </p:nvGrpSpPr>
          <p:grpSpPr>
            <a:xfrm flipH="1">
              <a:off x="7399180" y="4541795"/>
              <a:ext cx="629895" cy="125228"/>
              <a:chOff x="2358395" y="153510"/>
              <a:chExt cx="629895" cy="125228"/>
            </a:xfrm>
          </p:grpSpPr>
          <p:sp>
            <p:nvSpPr>
              <p:cNvPr id="2195" name="Google Shape;2195;p133"/>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33"/>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7" name="Google Shape;2197;p133"/>
            <p:cNvSpPr/>
            <p:nvPr/>
          </p:nvSpPr>
          <p:spPr>
            <a:xfrm flipH="1">
              <a:off x="8917880" y="255557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37180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198"/>
        <p:cNvGrpSpPr/>
        <p:nvPr/>
      </p:nvGrpSpPr>
      <p:grpSpPr>
        <a:xfrm>
          <a:off x="0" y="0"/>
          <a:ext cx="0" cy="0"/>
          <a:chOff x="0" y="0"/>
          <a:chExt cx="0" cy="0"/>
        </a:xfrm>
      </p:grpSpPr>
      <p:sp>
        <p:nvSpPr>
          <p:cNvPr id="2199" name="Google Shape;2199;p134"/>
          <p:cNvSpPr txBox="1">
            <a:spLocks noGrp="1"/>
          </p:cNvSpPr>
          <p:nvPr>
            <p:ph type="title"/>
          </p:nvPr>
        </p:nvSpPr>
        <p:spPr>
          <a:xfrm>
            <a:off x="960000" y="1835133"/>
            <a:ext cx="3954000" cy="12972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6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200" name="Google Shape;2200;p134"/>
          <p:cNvGrpSpPr/>
          <p:nvPr/>
        </p:nvGrpSpPr>
        <p:grpSpPr>
          <a:xfrm>
            <a:off x="6579575" y="98431"/>
            <a:ext cx="8563939" cy="6661216"/>
            <a:chOff x="5163281" y="-20473"/>
            <a:chExt cx="6422954" cy="4995912"/>
          </a:xfrm>
        </p:grpSpPr>
        <p:sp>
          <p:nvSpPr>
            <p:cNvPr id="2201" name="Google Shape;2201;p134"/>
            <p:cNvSpPr/>
            <p:nvPr/>
          </p:nvSpPr>
          <p:spPr>
            <a:xfrm>
              <a:off x="5163281" y="-20473"/>
              <a:ext cx="1348477" cy="1537750"/>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134"/>
            <p:cNvSpPr/>
            <p:nvPr/>
          </p:nvSpPr>
          <p:spPr>
            <a:xfrm>
              <a:off x="6187361" y="321186"/>
              <a:ext cx="5398874" cy="4654253"/>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03" name="Google Shape;2203;p134"/>
          <p:cNvSpPr txBox="1">
            <a:spLocks noGrp="1"/>
          </p:cNvSpPr>
          <p:nvPr>
            <p:ph type="subTitle" idx="1"/>
          </p:nvPr>
        </p:nvSpPr>
        <p:spPr>
          <a:xfrm>
            <a:off x="960000" y="3091200"/>
            <a:ext cx="3954000" cy="16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204" name="Google Shape;2204;p134"/>
          <p:cNvSpPr txBox="1"/>
          <p:nvPr/>
        </p:nvSpPr>
        <p:spPr>
          <a:xfrm>
            <a:off x="960000" y="4761512"/>
            <a:ext cx="4535600" cy="977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400"/>
              </a:spcBef>
              <a:spcAft>
                <a:spcPts val="0"/>
              </a:spcAft>
              <a:buNone/>
            </a:pPr>
            <a:r>
              <a:rPr lang="en" sz="1600">
                <a:solidFill>
                  <a:schemeClr val="dk1"/>
                </a:solidFill>
                <a:latin typeface="Roboto"/>
                <a:ea typeface="Roboto"/>
                <a:cs typeface="Roboto"/>
                <a:sym typeface="Roboto"/>
              </a:rPr>
              <a:t>CREDITS: This presentation template was created by </a:t>
            </a:r>
            <a:r>
              <a:rPr lang="en" sz="16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a:solidFill>
                  <a:schemeClr val="dk1"/>
                </a:solidFill>
                <a:latin typeface="Roboto"/>
                <a:ea typeface="Roboto"/>
                <a:cs typeface="Roboto"/>
                <a:sym typeface="Roboto"/>
              </a:rPr>
              <a:t>, including icons by </a:t>
            </a:r>
            <a:r>
              <a:rPr lang="en" sz="16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a:solidFill>
                  <a:schemeClr val="dk1"/>
                </a:solidFill>
                <a:latin typeface="Roboto"/>
                <a:ea typeface="Roboto"/>
                <a:cs typeface="Roboto"/>
                <a:sym typeface="Roboto"/>
              </a:rPr>
              <a:t>, and infographics &amp; images by </a:t>
            </a:r>
            <a:r>
              <a:rPr lang="en" sz="16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b="1">
              <a:solidFill>
                <a:schemeClr val="dk1"/>
              </a:solidFill>
              <a:latin typeface="Roboto"/>
              <a:ea typeface="Roboto"/>
              <a:cs typeface="Roboto"/>
              <a:sym typeface="Roboto"/>
            </a:endParaRPr>
          </a:p>
        </p:txBody>
      </p:sp>
      <p:grpSp>
        <p:nvGrpSpPr>
          <p:cNvPr id="2205" name="Google Shape;2205;p134"/>
          <p:cNvGrpSpPr/>
          <p:nvPr/>
        </p:nvGrpSpPr>
        <p:grpSpPr>
          <a:xfrm>
            <a:off x="5449661" y="722741"/>
            <a:ext cx="6407620" cy="5069747"/>
            <a:chOff x="4121688" y="477337"/>
            <a:chExt cx="4805715" cy="3802310"/>
          </a:xfrm>
        </p:grpSpPr>
        <p:grpSp>
          <p:nvGrpSpPr>
            <p:cNvPr id="2206" name="Google Shape;2206;p134"/>
            <p:cNvGrpSpPr/>
            <p:nvPr/>
          </p:nvGrpSpPr>
          <p:grpSpPr>
            <a:xfrm>
              <a:off x="4121688" y="2296637"/>
              <a:ext cx="978751" cy="226423"/>
              <a:chOff x="4114929" y="104250"/>
              <a:chExt cx="978751" cy="226423"/>
            </a:xfrm>
          </p:grpSpPr>
          <p:sp>
            <p:nvSpPr>
              <p:cNvPr id="2207" name="Google Shape;2207;p13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3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3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0" name="Google Shape;2210;p134"/>
            <p:cNvSpPr/>
            <p:nvPr/>
          </p:nvSpPr>
          <p:spPr>
            <a:xfrm>
              <a:off x="8424012" y="4217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11" name="Google Shape;2211;p134"/>
            <p:cNvGrpSpPr/>
            <p:nvPr/>
          </p:nvGrpSpPr>
          <p:grpSpPr>
            <a:xfrm>
              <a:off x="7235625" y="477337"/>
              <a:ext cx="524785" cy="125347"/>
              <a:chOff x="1675350" y="4136317"/>
              <a:chExt cx="524785" cy="125347"/>
            </a:xfrm>
          </p:grpSpPr>
          <p:sp>
            <p:nvSpPr>
              <p:cNvPr id="2212" name="Google Shape;2212;p13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3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26248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214"/>
        <p:cNvGrpSpPr/>
        <p:nvPr/>
      </p:nvGrpSpPr>
      <p:grpSpPr>
        <a:xfrm>
          <a:off x="0" y="0"/>
          <a:ext cx="0" cy="0"/>
          <a:chOff x="0" y="0"/>
          <a:chExt cx="0" cy="0"/>
        </a:xfrm>
      </p:grpSpPr>
      <p:grpSp>
        <p:nvGrpSpPr>
          <p:cNvPr id="2215" name="Google Shape;2215;p135"/>
          <p:cNvGrpSpPr/>
          <p:nvPr/>
        </p:nvGrpSpPr>
        <p:grpSpPr>
          <a:xfrm>
            <a:off x="415683" y="597338"/>
            <a:ext cx="10816303" cy="5313757"/>
            <a:chOff x="311762" y="448003"/>
            <a:chExt cx="8112227" cy="3985318"/>
          </a:xfrm>
        </p:grpSpPr>
        <p:grpSp>
          <p:nvGrpSpPr>
            <p:cNvPr id="2216" name="Google Shape;2216;p135"/>
            <p:cNvGrpSpPr/>
            <p:nvPr/>
          </p:nvGrpSpPr>
          <p:grpSpPr>
            <a:xfrm>
              <a:off x="7445238" y="4073436"/>
              <a:ext cx="978751" cy="226423"/>
              <a:chOff x="4114929" y="104250"/>
              <a:chExt cx="978751" cy="226423"/>
            </a:xfrm>
          </p:grpSpPr>
          <p:sp>
            <p:nvSpPr>
              <p:cNvPr id="2217" name="Google Shape;2217;p13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3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3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0" name="Google Shape;2220;p135"/>
            <p:cNvGrpSpPr/>
            <p:nvPr/>
          </p:nvGrpSpPr>
          <p:grpSpPr>
            <a:xfrm>
              <a:off x="7174724" y="448003"/>
              <a:ext cx="792366" cy="183988"/>
              <a:chOff x="6214836" y="4359395"/>
              <a:chExt cx="792366" cy="183988"/>
            </a:xfrm>
          </p:grpSpPr>
          <p:sp>
            <p:nvSpPr>
              <p:cNvPr id="2221" name="Google Shape;2221;p135"/>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35"/>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35"/>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24" name="Google Shape;2224;p135"/>
            <p:cNvSpPr/>
            <p:nvPr/>
          </p:nvSpPr>
          <p:spPr>
            <a:xfrm>
              <a:off x="311762" y="43706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25" name="Google Shape;2225;p135"/>
          <p:cNvSpPr txBox="1">
            <a:spLocks noGrp="1"/>
          </p:cNvSpPr>
          <p:nvPr>
            <p:ph type="title"/>
          </p:nvPr>
        </p:nvSpPr>
        <p:spPr>
          <a:xfrm>
            <a:off x="6096000" y="4490967"/>
            <a:ext cx="4719200" cy="53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0">
                <a:latin typeface="Roboto"/>
                <a:ea typeface="Roboto"/>
                <a:cs typeface="Roboto"/>
                <a:sym typeface="Roboto"/>
              </a:defRPr>
            </a:lvl1pPr>
            <a:lvl2pPr lvl="1" rtl="0">
              <a:spcBef>
                <a:spcPts val="0"/>
              </a:spcBef>
              <a:spcAft>
                <a:spcPts val="0"/>
              </a:spcAft>
              <a:buNone/>
              <a:defRPr sz="2400" b="0">
                <a:latin typeface="Roboto"/>
                <a:ea typeface="Roboto"/>
                <a:cs typeface="Roboto"/>
                <a:sym typeface="Roboto"/>
              </a:defRPr>
            </a:lvl2pPr>
            <a:lvl3pPr lvl="2" rtl="0">
              <a:spcBef>
                <a:spcPts val="0"/>
              </a:spcBef>
              <a:spcAft>
                <a:spcPts val="0"/>
              </a:spcAft>
              <a:buNone/>
              <a:defRPr sz="2400" b="0">
                <a:latin typeface="Roboto"/>
                <a:ea typeface="Roboto"/>
                <a:cs typeface="Roboto"/>
                <a:sym typeface="Roboto"/>
              </a:defRPr>
            </a:lvl3pPr>
            <a:lvl4pPr lvl="3" rtl="0">
              <a:spcBef>
                <a:spcPts val="0"/>
              </a:spcBef>
              <a:spcAft>
                <a:spcPts val="0"/>
              </a:spcAft>
              <a:buNone/>
              <a:defRPr sz="2400" b="0">
                <a:latin typeface="Roboto"/>
                <a:ea typeface="Roboto"/>
                <a:cs typeface="Roboto"/>
                <a:sym typeface="Roboto"/>
              </a:defRPr>
            </a:lvl4pPr>
            <a:lvl5pPr lvl="4" rtl="0">
              <a:spcBef>
                <a:spcPts val="0"/>
              </a:spcBef>
              <a:spcAft>
                <a:spcPts val="0"/>
              </a:spcAft>
              <a:buNone/>
              <a:defRPr sz="2400" b="0">
                <a:latin typeface="Roboto"/>
                <a:ea typeface="Roboto"/>
                <a:cs typeface="Roboto"/>
                <a:sym typeface="Roboto"/>
              </a:defRPr>
            </a:lvl5pPr>
            <a:lvl6pPr lvl="5" rtl="0">
              <a:spcBef>
                <a:spcPts val="0"/>
              </a:spcBef>
              <a:spcAft>
                <a:spcPts val="0"/>
              </a:spcAft>
              <a:buNone/>
              <a:defRPr sz="2400" b="0">
                <a:latin typeface="Roboto"/>
                <a:ea typeface="Roboto"/>
                <a:cs typeface="Roboto"/>
                <a:sym typeface="Roboto"/>
              </a:defRPr>
            </a:lvl6pPr>
            <a:lvl7pPr lvl="6" rtl="0">
              <a:spcBef>
                <a:spcPts val="0"/>
              </a:spcBef>
              <a:spcAft>
                <a:spcPts val="0"/>
              </a:spcAft>
              <a:buNone/>
              <a:defRPr sz="2400" b="0">
                <a:latin typeface="Roboto"/>
                <a:ea typeface="Roboto"/>
                <a:cs typeface="Roboto"/>
                <a:sym typeface="Roboto"/>
              </a:defRPr>
            </a:lvl7pPr>
            <a:lvl8pPr lvl="7" rtl="0">
              <a:spcBef>
                <a:spcPts val="0"/>
              </a:spcBef>
              <a:spcAft>
                <a:spcPts val="0"/>
              </a:spcAft>
              <a:buNone/>
              <a:defRPr sz="2400" b="0">
                <a:latin typeface="Roboto"/>
                <a:ea typeface="Roboto"/>
                <a:cs typeface="Roboto"/>
                <a:sym typeface="Roboto"/>
              </a:defRPr>
            </a:lvl8pPr>
            <a:lvl9pPr lvl="8" rtl="0">
              <a:spcBef>
                <a:spcPts val="0"/>
              </a:spcBef>
              <a:spcAft>
                <a:spcPts val="0"/>
              </a:spcAft>
              <a:buNone/>
              <a:defRPr sz="2400" b="0">
                <a:latin typeface="Roboto"/>
                <a:ea typeface="Roboto"/>
                <a:cs typeface="Roboto"/>
                <a:sym typeface="Roboto"/>
              </a:defRPr>
            </a:lvl9pPr>
          </a:lstStyle>
          <a:p>
            <a:endParaRPr/>
          </a:p>
        </p:txBody>
      </p:sp>
      <p:sp>
        <p:nvSpPr>
          <p:cNvPr id="2226" name="Google Shape;2226;p135"/>
          <p:cNvSpPr txBox="1">
            <a:spLocks noGrp="1"/>
          </p:cNvSpPr>
          <p:nvPr>
            <p:ph type="subTitle" idx="1"/>
          </p:nvPr>
        </p:nvSpPr>
        <p:spPr>
          <a:xfrm>
            <a:off x="6096000" y="1755200"/>
            <a:ext cx="4719200" cy="2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latin typeface="Oswald"/>
                <a:ea typeface="Oswald"/>
                <a:cs typeface="Oswald"/>
                <a:sym typeface="Oswald"/>
              </a:defRPr>
            </a:lvl1pPr>
            <a:lvl2pPr lvl="1" rtl="0">
              <a:spcBef>
                <a:spcPts val="2133"/>
              </a:spcBef>
              <a:spcAft>
                <a:spcPts val="0"/>
              </a:spcAft>
              <a:buNone/>
              <a:defRPr b="1">
                <a:latin typeface="Oswald"/>
                <a:ea typeface="Oswald"/>
                <a:cs typeface="Oswald"/>
                <a:sym typeface="Oswald"/>
              </a:defRPr>
            </a:lvl2pPr>
            <a:lvl3pPr lvl="2" rtl="0">
              <a:spcBef>
                <a:spcPts val="2133"/>
              </a:spcBef>
              <a:spcAft>
                <a:spcPts val="0"/>
              </a:spcAft>
              <a:buNone/>
              <a:defRPr b="1">
                <a:latin typeface="Oswald"/>
                <a:ea typeface="Oswald"/>
                <a:cs typeface="Oswald"/>
                <a:sym typeface="Oswald"/>
              </a:defRPr>
            </a:lvl3pPr>
            <a:lvl4pPr lvl="3" rtl="0">
              <a:spcBef>
                <a:spcPts val="2133"/>
              </a:spcBef>
              <a:spcAft>
                <a:spcPts val="0"/>
              </a:spcAft>
              <a:buNone/>
              <a:defRPr b="1">
                <a:latin typeface="Oswald"/>
                <a:ea typeface="Oswald"/>
                <a:cs typeface="Oswald"/>
                <a:sym typeface="Oswald"/>
              </a:defRPr>
            </a:lvl4pPr>
            <a:lvl5pPr lvl="4" rtl="0">
              <a:spcBef>
                <a:spcPts val="2133"/>
              </a:spcBef>
              <a:spcAft>
                <a:spcPts val="0"/>
              </a:spcAft>
              <a:buNone/>
              <a:defRPr b="1">
                <a:latin typeface="Oswald"/>
                <a:ea typeface="Oswald"/>
                <a:cs typeface="Oswald"/>
                <a:sym typeface="Oswald"/>
              </a:defRPr>
            </a:lvl5pPr>
            <a:lvl6pPr lvl="5" rtl="0">
              <a:spcBef>
                <a:spcPts val="2133"/>
              </a:spcBef>
              <a:spcAft>
                <a:spcPts val="0"/>
              </a:spcAft>
              <a:buNone/>
              <a:defRPr b="1">
                <a:latin typeface="Oswald"/>
                <a:ea typeface="Oswald"/>
                <a:cs typeface="Oswald"/>
                <a:sym typeface="Oswald"/>
              </a:defRPr>
            </a:lvl6pPr>
            <a:lvl7pPr lvl="6" rtl="0">
              <a:spcBef>
                <a:spcPts val="2133"/>
              </a:spcBef>
              <a:spcAft>
                <a:spcPts val="0"/>
              </a:spcAft>
              <a:buNone/>
              <a:defRPr b="1">
                <a:latin typeface="Oswald"/>
                <a:ea typeface="Oswald"/>
                <a:cs typeface="Oswald"/>
                <a:sym typeface="Oswald"/>
              </a:defRPr>
            </a:lvl7pPr>
            <a:lvl8pPr lvl="7" rtl="0">
              <a:spcBef>
                <a:spcPts val="2133"/>
              </a:spcBef>
              <a:spcAft>
                <a:spcPts val="0"/>
              </a:spcAft>
              <a:buNone/>
              <a:defRPr b="1">
                <a:latin typeface="Oswald"/>
                <a:ea typeface="Oswald"/>
                <a:cs typeface="Oswald"/>
                <a:sym typeface="Oswald"/>
              </a:defRPr>
            </a:lvl8pPr>
            <a:lvl9pPr lvl="8" rtl="0">
              <a:spcBef>
                <a:spcPts val="2133"/>
              </a:spcBef>
              <a:spcAft>
                <a:spcPts val="2133"/>
              </a:spcAft>
              <a:buNone/>
              <a:defRPr b="1">
                <a:latin typeface="Oswald"/>
                <a:ea typeface="Oswald"/>
                <a:cs typeface="Oswald"/>
                <a:sym typeface="Oswald"/>
              </a:defRPr>
            </a:lvl9pPr>
          </a:lstStyle>
          <a:p>
            <a:endParaRPr/>
          </a:p>
        </p:txBody>
      </p:sp>
      <p:sp>
        <p:nvSpPr>
          <p:cNvPr id="2227" name="Google Shape;2227;p135"/>
          <p:cNvSpPr/>
          <p:nvPr/>
        </p:nvSpPr>
        <p:spPr>
          <a:xfrm>
            <a:off x="-5786231" y="-2063940"/>
            <a:ext cx="12743481" cy="10985880"/>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5858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82580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228"/>
        <p:cNvGrpSpPr/>
        <p:nvPr/>
      </p:nvGrpSpPr>
      <p:grpSpPr>
        <a:xfrm>
          <a:off x="0" y="0"/>
          <a:ext cx="0" cy="0"/>
          <a:chOff x="0" y="0"/>
          <a:chExt cx="0" cy="0"/>
        </a:xfrm>
      </p:grpSpPr>
      <p:sp>
        <p:nvSpPr>
          <p:cNvPr id="2229" name="Google Shape;2229;p136"/>
          <p:cNvSpPr txBox="1">
            <a:spLocks noGrp="1"/>
          </p:cNvSpPr>
          <p:nvPr>
            <p:ph type="title" hasCustomPrompt="1"/>
          </p:nvPr>
        </p:nvSpPr>
        <p:spPr>
          <a:xfrm>
            <a:off x="2943916" y="2523000"/>
            <a:ext cx="1181200" cy="86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230" name="Google Shape;2230;p136"/>
          <p:cNvSpPr txBox="1">
            <a:spLocks noGrp="1"/>
          </p:cNvSpPr>
          <p:nvPr>
            <p:ph type="subTitle" idx="1"/>
          </p:nvPr>
        </p:nvSpPr>
        <p:spPr>
          <a:xfrm>
            <a:off x="1858516" y="3842300"/>
            <a:ext cx="3352000" cy="46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667" b="1">
                <a:latin typeface="Oswald"/>
                <a:ea typeface="Oswald"/>
                <a:cs typeface="Oswald"/>
                <a:sym typeface="Oswald"/>
              </a:defRPr>
            </a:lvl1pPr>
            <a:lvl2pPr lvl="1" algn="ctr" rtl="0">
              <a:spcBef>
                <a:spcPts val="0"/>
              </a:spcBef>
              <a:spcAft>
                <a:spcPts val="0"/>
              </a:spcAft>
              <a:buNone/>
              <a:defRPr sz="2667" b="1">
                <a:latin typeface="Oswald"/>
                <a:ea typeface="Oswald"/>
                <a:cs typeface="Oswald"/>
                <a:sym typeface="Oswald"/>
              </a:defRPr>
            </a:lvl2pPr>
            <a:lvl3pPr lvl="2" algn="ctr" rtl="0">
              <a:spcBef>
                <a:spcPts val="0"/>
              </a:spcBef>
              <a:spcAft>
                <a:spcPts val="0"/>
              </a:spcAft>
              <a:buNone/>
              <a:defRPr sz="2667" b="1">
                <a:latin typeface="Oswald"/>
                <a:ea typeface="Oswald"/>
                <a:cs typeface="Oswald"/>
                <a:sym typeface="Oswald"/>
              </a:defRPr>
            </a:lvl3pPr>
            <a:lvl4pPr lvl="3" algn="ctr" rtl="0">
              <a:spcBef>
                <a:spcPts val="0"/>
              </a:spcBef>
              <a:spcAft>
                <a:spcPts val="0"/>
              </a:spcAft>
              <a:buNone/>
              <a:defRPr sz="2667" b="1">
                <a:latin typeface="Oswald"/>
                <a:ea typeface="Oswald"/>
                <a:cs typeface="Oswald"/>
                <a:sym typeface="Oswald"/>
              </a:defRPr>
            </a:lvl4pPr>
            <a:lvl5pPr lvl="4" algn="ctr" rtl="0">
              <a:spcBef>
                <a:spcPts val="0"/>
              </a:spcBef>
              <a:spcAft>
                <a:spcPts val="0"/>
              </a:spcAft>
              <a:buNone/>
              <a:defRPr sz="2667" b="1">
                <a:latin typeface="Oswald"/>
                <a:ea typeface="Oswald"/>
                <a:cs typeface="Oswald"/>
                <a:sym typeface="Oswald"/>
              </a:defRPr>
            </a:lvl5pPr>
            <a:lvl6pPr lvl="5" algn="ctr" rtl="0">
              <a:spcBef>
                <a:spcPts val="0"/>
              </a:spcBef>
              <a:spcAft>
                <a:spcPts val="0"/>
              </a:spcAft>
              <a:buNone/>
              <a:defRPr sz="2667" b="1">
                <a:latin typeface="Oswald"/>
                <a:ea typeface="Oswald"/>
                <a:cs typeface="Oswald"/>
                <a:sym typeface="Oswald"/>
              </a:defRPr>
            </a:lvl6pPr>
            <a:lvl7pPr lvl="6" algn="ctr" rtl="0">
              <a:spcBef>
                <a:spcPts val="0"/>
              </a:spcBef>
              <a:spcAft>
                <a:spcPts val="0"/>
              </a:spcAft>
              <a:buNone/>
              <a:defRPr sz="2667" b="1">
                <a:latin typeface="Oswald"/>
                <a:ea typeface="Oswald"/>
                <a:cs typeface="Oswald"/>
                <a:sym typeface="Oswald"/>
              </a:defRPr>
            </a:lvl7pPr>
            <a:lvl8pPr lvl="7" algn="ctr" rtl="0">
              <a:spcBef>
                <a:spcPts val="0"/>
              </a:spcBef>
              <a:spcAft>
                <a:spcPts val="0"/>
              </a:spcAft>
              <a:buNone/>
              <a:defRPr sz="2667" b="1">
                <a:latin typeface="Oswald"/>
                <a:ea typeface="Oswald"/>
                <a:cs typeface="Oswald"/>
                <a:sym typeface="Oswald"/>
              </a:defRPr>
            </a:lvl8pPr>
            <a:lvl9pPr lvl="8" algn="ctr" rtl="0">
              <a:spcBef>
                <a:spcPts val="0"/>
              </a:spcBef>
              <a:spcAft>
                <a:spcPts val="0"/>
              </a:spcAft>
              <a:buNone/>
              <a:defRPr sz="2667" b="1">
                <a:latin typeface="Oswald"/>
                <a:ea typeface="Oswald"/>
                <a:cs typeface="Oswald"/>
                <a:sym typeface="Oswald"/>
              </a:defRPr>
            </a:lvl9pPr>
          </a:lstStyle>
          <a:p>
            <a:endParaRPr/>
          </a:p>
        </p:txBody>
      </p:sp>
      <p:sp>
        <p:nvSpPr>
          <p:cNvPr id="2231" name="Google Shape;2231;p136"/>
          <p:cNvSpPr txBox="1">
            <a:spLocks noGrp="1"/>
          </p:cNvSpPr>
          <p:nvPr>
            <p:ph type="subTitle" idx="2"/>
          </p:nvPr>
        </p:nvSpPr>
        <p:spPr>
          <a:xfrm>
            <a:off x="1858516" y="4236800"/>
            <a:ext cx="3352000" cy="1890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2232" name="Google Shape;2232;p136"/>
          <p:cNvSpPr txBox="1">
            <a:spLocks noGrp="1"/>
          </p:cNvSpPr>
          <p:nvPr>
            <p:ph type="title" idx="3"/>
          </p:nvPr>
        </p:nvSpPr>
        <p:spPr>
          <a:xfrm>
            <a:off x="960000" y="516800"/>
            <a:ext cx="10272000" cy="81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2233" name="Google Shape;2233;p136"/>
          <p:cNvSpPr txBox="1">
            <a:spLocks noGrp="1"/>
          </p:cNvSpPr>
          <p:nvPr>
            <p:ph type="title" idx="4" hasCustomPrompt="1"/>
          </p:nvPr>
        </p:nvSpPr>
        <p:spPr>
          <a:xfrm>
            <a:off x="8073416" y="2523000"/>
            <a:ext cx="1181200" cy="86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234" name="Google Shape;2234;p136"/>
          <p:cNvSpPr txBox="1">
            <a:spLocks noGrp="1"/>
          </p:cNvSpPr>
          <p:nvPr>
            <p:ph type="subTitle" idx="5"/>
          </p:nvPr>
        </p:nvSpPr>
        <p:spPr>
          <a:xfrm>
            <a:off x="6988016" y="3842300"/>
            <a:ext cx="3352000" cy="46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667" b="1">
                <a:latin typeface="Oswald"/>
                <a:ea typeface="Oswald"/>
                <a:cs typeface="Oswald"/>
                <a:sym typeface="Oswald"/>
              </a:defRPr>
            </a:lvl1pPr>
            <a:lvl2pPr lvl="1" algn="ctr" rtl="0">
              <a:spcBef>
                <a:spcPts val="0"/>
              </a:spcBef>
              <a:spcAft>
                <a:spcPts val="0"/>
              </a:spcAft>
              <a:buNone/>
              <a:defRPr sz="2667" b="1">
                <a:latin typeface="Oswald"/>
                <a:ea typeface="Oswald"/>
                <a:cs typeface="Oswald"/>
                <a:sym typeface="Oswald"/>
              </a:defRPr>
            </a:lvl2pPr>
            <a:lvl3pPr lvl="2" algn="ctr" rtl="0">
              <a:spcBef>
                <a:spcPts val="0"/>
              </a:spcBef>
              <a:spcAft>
                <a:spcPts val="0"/>
              </a:spcAft>
              <a:buNone/>
              <a:defRPr sz="2667" b="1">
                <a:latin typeface="Oswald"/>
                <a:ea typeface="Oswald"/>
                <a:cs typeface="Oswald"/>
                <a:sym typeface="Oswald"/>
              </a:defRPr>
            </a:lvl3pPr>
            <a:lvl4pPr lvl="3" algn="ctr" rtl="0">
              <a:spcBef>
                <a:spcPts val="0"/>
              </a:spcBef>
              <a:spcAft>
                <a:spcPts val="0"/>
              </a:spcAft>
              <a:buNone/>
              <a:defRPr sz="2667" b="1">
                <a:latin typeface="Oswald"/>
                <a:ea typeface="Oswald"/>
                <a:cs typeface="Oswald"/>
                <a:sym typeface="Oswald"/>
              </a:defRPr>
            </a:lvl4pPr>
            <a:lvl5pPr lvl="4" algn="ctr" rtl="0">
              <a:spcBef>
                <a:spcPts val="0"/>
              </a:spcBef>
              <a:spcAft>
                <a:spcPts val="0"/>
              </a:spcAft>
              <a:buNone/>
              <a:defRPr sz="2667" b="1">
                <a:latin typeface="Oswald"/>
                <a:ea typeface="Oswald"/>
                <a:cs typeface="Oswald"/>
                <a:sym typeface="Oswald"/>
              </a:defRPr>
            </a:lvl5pPr>
            <a:lvl6pPr lvl="5" algn="ctr" rtl="0">
              <a:spcBef>
                <a:spcPts val="0"/>
              </a:spcBef>
              <a:spcAft>
                <a:spcPts val="0"/>
              </a:spcAft>
              <a:buNone/>
              <a:defRPr sz="2667" b="1">
                <a:latin typeface="Oswald"/>
                <a:ea typeface="Oswald"/>
                <a:cs typeface="Oswald"/>
                <a:sym typeface="Oswald"/>
              </a:defRPr>
            </a:lvl6pPr>
            <a:lvl7pPr lvl="6" algn="ctr" rtl="0">
              <a:spcBef>
                <a:spcPts val="0"/>
              </a:spcBef>
              <a:spcAft>
                <a:spcPts val="0"/>
              </a:spcAft>
              <a:buNone/>
              <a:defRPr sz="2667" b="1">
                <a:latin typeface="Oswald"/>
                <a:ea typeface="Oswald"/>
                <a:cs typeface="Oswald"/>
                <a:sym typeface="Oswald"/>
              </a:defRPr>
            </a:lvl7pPr>
            <a:lvl8pPr lvl="7" algn="ctr" rtl="0">
              <a:spcBef>
                <a:spcPts val="0"/>
              </a:spcBef>
              <a:spcAft>
                <a:spcPts val="0"/>
              </a:spcAft>
              <a:buNone/>
              <a:defRPr sz="2667" b="1">
                <a:latin typeface="Oswald"/>
                <a:ea typeface="Oswald"/>
                <a:cs typeface="Oswald"/>
                <a:sym typeface="Oswald"/>
              </a:defRPr>
            </a:lvl8pPr>
            <a:lvl9pPr lvl="8" algn="ctr" rtl="0">
              <a:spcBef>
                <a:spcPts val="0"/>
              </a:spcBef>
              <a:spcAft>
                <a:spcPts val="0"/>
              </a:spcAft>
              <a:buNone/>
              <a:defRPr sz="2667" b="1">
                <a:latin typeface="Oswald"/>
                <a:ea typeface="Oswald"/>
                <a:cs typeface="Oswald"/>
                <a:sym typeface="Oswald"/>
              </a:defRPr>
            </a:lvl9pPr>
          </a:lstStyle>
          <a:p>
            <a:endParaRPr/>
          </a:p>
        </p:txBody>
      </p:sp>
      <p:sp>
        <p:nvSpPr>
          <p:cNvPr id="2235" name="Google Shape;2235;p136"/>
          <p:cNvSpPr txBox="1">
            <a:spLocks noGrp="1"/>
          </p:cNvSpPr>
          <p:nvPr>
            <p:ph type="subTitle" idx="6"/>
          </p:nvPr>
        </p:nvSpPr>
        <p:spPr>
          <a:xfrm>
            <a:off x="6988016" y="4236800"/>
            <a:ext cx="3352000" cy="1890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grpSp>
        <p:nvGrpSpPr>
          <p:cNvPr id="2236" name="Google Shape;2236;p136"/>
          <p:cNvGrpSpPr/>
          <p:nvPr/>
        </p:nvGrpSpPr>
        <p:grpSpPr>
          <a:xfrm>
            <a:off x="333474" y="455878"/>
            <a:ext cx="11525053" cy="5946245"/>
            <a:chOff x="269574" y="207337"/>
            <a:chExt cx="8643790" cy="4459684"/>
          </a:xfrm>
        </p:grpSpPr>
        <p:grpSp>
          <p:nvGrpSpPr>
            <p:cNvPr id="2237" name="Google Shape;2237;p136"/>
            <p:cNvGrpSpPr/>
            <p:nvPr/>
          </p:nvGrpSpPr>
          <p:grpSpPr>
            <a:xfrm>
              <a:off x="7934613" y="1344048"/>
              <a:ext cx="978751" cy="226423"/>
              <a:chOff x="4114929" y="104250"/>
              <a:chExt cx="978751" cy="226423"/>
            </a:xfrm>
          </p:grpSpPr>
          <p:sp>
            <p:nvSpPr>
              <p:cNvPr id="2238" name="Google Shape;2238;p13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3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3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1" name="Google Shape;2241;p136"/>
            <p:cNvGrpSpPr/>
            <p:nvPr/>
          </p:nvGrpSpPr>
          <p:grpSpPr>
            <a:xfrm>
              <a:off x="269574" y="3794653"/>
              <a:ext cx="792366" cy="183988"/>
              <a:chOff x="6214836" y="4359395"/>
              <a:chExt cx="792366" cy="183988"/>
            </a:xfrm>
          </p:grpSpPr>
          <p:sp>
            <p:nvSpPr>
              <p:cNvPr id="2242" name="Google Shape;2242;p136"/>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36"/>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36"/>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5" name="Google Shape;2245;p136"/>
            <p:cNvGrpSpPr/>
            <p:nvPr/>
          </p:nvGrpSpPr>
          <p:grpSpPr>
            <a:xfrm>
              <a:off x="8109045" y="4541793"/>
              <a:ext cx="629895" cy="125228"/>
              <a:chOff x="2358395" y="153510"/>
              <a:chExt cx="629895" cy="125228"/>
            </a:xfrm>
          </p:grpSpPr>
          <p:sp>
            <p:nvSpPr>
              <p:cNvPr id="2246" name="Google Shape;2246;p136"/>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36"/>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48" name="Google Shape;2248;p136"/>
            <p:cNvSpPr/>
            <p:nvPr/>
          </p:nvSpPr>
          <p:spPr>
            <a:xfrm>
              <a:off x="890487" y="21282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49" name="Google Shape;2249;p136"/>
            <p:cNvGrpSpPr/>
            <p:nvPr/>
          </p:nvGrpSpPr>
          <p:grpSpPr>
            <a:xfrm>
              <a:off x="7562250" y="207337"/>
              <a:ext cx="524785" cy="125347"/>
              <a:chOff x="1675350" y="4136317"/>
              <a:chExt cx="524785" cy="125347"/>
            </a:xfrm>
          </p:grpSpPr>
          <p:sp>
            <p:nvSpPr>
              <p:cNvPr id="2250" name="Google Shape;2250;p13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3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51429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252"/>
        <p:cNvGrpSpPr/>
        <p:nvPr/>
      </p:nvGrpSpPr>
      <p:grpSpPr>
        <a:xfrm>
          <a:off x="0" y="0"/>
          <a:ext cx="0" cy="0"/>
          <a:chOff x="0" y="0"/>
          <a:chExt cx="0" cy="0"/>
        </a:xfrm>
      </p:grpSpPr>
      <p:sp>
        <p:nvSpPr>
          <p:cNvPr id="2253" name="Google Shape;2253;p137"/>
          <p:cNvSpPr txBox="1">
            <a:spLocks noGrp="1"/>
          </p:cNvSpPr>
          <p:nvPr>
            <p:ph type="subTitle" idx="1"/>
          </p:nvPr>
        </p:nvSpPr>
        <p:spPr>
          <a:xfrm>
            <a:off x="10274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254" name="Google Shape;2254;p137"/>
          <p:cNvSpPr txBox="1">
            <a:spLocks noGrp="1"/>
          </p:cNvSpPr>
          <p:nvPr>
            <p:ph type="subTitle" idx="2"/>
          </p:nvPr>
        </p:nvSpPr>
        <p:spPr>
          <a:xfrm>
            <a:off x="10274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255" name="Google Shape;2255;p137"/>
          <p:cNvSpPr txBox="1">
            <a:spLocks noGrp="1"/>
          </p:cNvSpPr>
          <p:nvPr>
            <p:ph type="subTitle" idx="3"/>
          </p:nvPr>
        </p:nvSpPr>
        <p:spPr>
          <a:xfrm>
            <a:off x="46418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256" name="Google Shape;2256;p137"/>
          <p:cNvSpPr txBox="1">
            <a:spLocks noGrp="1"/>
          </p:cNvSpPr>
          <p:nvPr>
            <p:ph type="subTitle" idx="4"/>
          </p:nvPr>
        </p:nvSpPr>
        <p:spPr>
          <a:xfrm>
            <a:off x="46418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257" name="Google Shape;2257;p137"/>
          <p:cNvSpPr txBox="1">
            <a:spLocks noGrp="1"/>
          </p:cNvSpPr>
          <p:nvPr>
            <p:ph type="subTitle" idx="5"/>
          </p:nvPr>
        </p:nvSpPr>
        <p:spPr>
          <a:xfrm>
            <a:off x="82562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258" name="Google Shape;2258;p137"/>
          <p:cNvSpPr txBox="1">
            <a:spLocks noGrp="1"/>
          </p:cNvSpPr>
          <p:nvPr>
            <p:ph type="subTitle" idx="6"/>
          </p:nvPr>
        </p:nvSpPr>
        <p:spPr>
          <a:xfrm>
            <a:off x="82562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259" name="Google Shape;2259;p137"/>
          <p:cNvSpPr txBox="1">
            <a:spLocks noGrp="1"/>
          </p:cNvSpPr>
          <p:nvPr>
            <p:ph type="subTitle" idx="7"/>
          </p:nvPr>
        </p:nvSpPr>
        <p:spPr>
          <a:xfrm>
            <a:off x="28346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260" name="Google Shape;2260;p137"/>
          <p:cNvSpPr txBox="1">
            <a:spLocks noGrp="1"/>
          </p:cNvSpPr>
          <p:nvPr>
            <p:ph type="subTitle" idx="8"/>
          </p:nvPr>
        </p:nvSpPr>
        <p:spPr>
          <a:xfrm>
            <a:off x="28346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261" name="Google Shape;2261;p137"/>
          <p:cNvSpPr txBox="1">
            <a:spLocks noGrp="1"/>
          </p:cNvSpPr>
          <p:nvPr>
            <p:ph type="subTitle" idx="9"/>
          </p:nvPr>
        </p:nvSpPr>
        <p:spPr>
          <a:xfrm>
            <a:off x="64490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262" name="Google Shape;2262;p137"/>
          <p:cNvSpPr txBox="1">
            <a:spLocks noGrp="1"/>
          </p:cNvSpPr>
          <p:nvPr>
            <p:ph type="subTitle" idx="13"/>
          </p:nvPr>
        </p:nvSpPr>
        <p:spPr>
          <a:xfrm>
            <a:off x="64490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263" name="Google Shape;2263;p137"/>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264" name="Google Shape;2264;p137"/>
          <p:cNvGrpSpPr/>
          <p:nvPr/>
        </p:nvGrpSpPr>
        <p:grpSpPr>
          <a:xfrm>
            <a:off x="-349794" y="1859442"/>
            <a:ext cx="11917388" cy="4363245"/>
            <a:chOff x="-262346" y="1394581"/>
            <a:chExt cx="8938041" cy="3272434"/>
          </a:xfrm>
        </p:grpSpPr>
        <p:grpSp>
          <p:nvGrpSpPr>
            <p:cNvPr id="2265" name="Google Shape;2265;p137"/>
            <p:cNvGrpSpPr/>
            <p:nvPr/>
          </p:nvGrpSpPr>
          <p:grpSpPr>
            <a:xfrm flipH="1">
              <a:off x="534093" y="1947092"/>
              <a:ext cx="978751" cy="226423"/>
              <a:chOff x="4114929" y="104250"/>
              <a:chExt cx="978751" cy="226423"/>
            </a:xfrm>
          </p:grpSpPr>
          <p:sp>
            <p:nvSpPr>
              <p:cNvPr id="2266" name="Google Shape;2266;p13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3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3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9" name="Google Shape;2269;p137"/>
            <p:cNvGrpSpPr/>
            <p:nvPr/>
          </p:nvGrpSpPr>
          <p:grpSpPr>
            <a:xfrm flipH="1">
              <a:off x="7018054" y="4541787"/>
              <a:ext cx="629895" cy="125228"/>
              <a:chOff x="7247384" y="153510"/>
              <a:chExt cx="629895" cy="125228"/>
            </a:xfrm>
          </p:grpSpPr>
          <p:sp>
            <p:nvSpPr>
              <p:cNvPr id="2270" name="Google Shape;2270;p137"/>
              <p:cNvSpPr/>
              <p:nvPr/>
            </p:nvSpPr>
            <p:spPr>
              <a:xfrm>
                <a:off x="7373887"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37"/>
              <p:cNvSpPr/>
              <p:nvPr/>
            </p:nvSpPr>
            <p:spPr>
              <a:xfrm>
                <a:off x="7247384"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72" name="Google Shape;2272;p137"/>
            <p:cNvSpPr/>
            <p:nvPr/>
          </p:nvSpPr>
          <p:spPr>
            <a:xfrm flipH="1">
              <a:off x="8172304" y="254043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73" name="Google Shape;2273;p137"/>
            <p:cNvGrpSpPr/>
            <p:nvPr/>
          </p:nvGrpSpPr>
          <p:grpSpPr>
            <a:xfrm flipH="1">
              <a:off x="7269972" y="1394581"/>
              <a:ext cx="524785" cy="125347"/>
              <a:chOff x="1675350" y="4136317"/>
              <a:chExt cx="524785" cy="125347"/>
            </a:xfrm>
          </p:grpSpPr>
          <p:sp>
            <p:nvSpPr>
              <p:cNvPr id="2274" name="Google Shape;2274;p13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3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76" name="Google Shape;2276;p137"/>
            <p:cNvSpPr/>
            <p:nvPr/>
          </p:nvSpPr>
          <p:spPr>
            <a:xfrm flipH="1">
              <a:off x="-262346" y="366870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98888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277"/>
        <p:cNvGrpSpPr/>
        <p:nvPr/>
      </p:nvGrpSpPr>
      <p:grpSpPr>
        <a:xfrm>
          <a:off x="0" y="0"/>
          <a:ext cx="0" cy="0"/>
          <a:chOff x="0" y="0"/>
          <a:chExt cx="0" cy="0"/>
        </a:xfrm>
      </p:grpSpPr>
      <p:sp>
        <p:nvSpPr>
          <p:cNvPr id="2278" name="Google Shape;2278;p138"/>
          <p:cNvSpPr txBox="1">
            <a:spLocks noGrp="1"/>
          </p:cNvSpPr>
          <p:nvPr>
            <p:ph type="title"/>
          </p:nvPr>
        </p:nvSpPr>
        <p:spPr>
          <a:xfrm>
            <a:off x="960000" y="516800"/>
            <a:ext cx="7704000" cy="816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A284C"/>
              </a:buClr>
              <a:buSzPts val="3600"/>
              <a:buNone/>
              <a:defRPr>
                <a:solidFill>
                  <a:srgbClr val="2A284C"/>
                </a:solidFill>
              </a:defRPr>
            </a:lvl1pPr>
            <a:lvl2pPr lvl="1"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2pPr>
            <a:lvl3pPr lvl="2"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3pPr>
            <a:lvl4pPr lvl="3"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4pPr>
            <a:lvl5pPr lvl="4"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5pPr>
            <a:lvl6pPr lvl="5"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6pPr>
            <a:lvl7pPr lvl="6"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7pPr>
            <a:lvl8pPr lvl="7"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8pPr>
            <a:lvl9pPr lvl="8"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9pPr>
          </a:lstStyle>
          <a:p>
            <a:endParaRPr/>
          </a:p>
        </p:txBody>
      </p:sp>
      <p:sp>
        <p:nvSpPr>
          <p:cNvPr id="2279" name="Google Shape;2279;p138"/>
          <p:cNvSpPr txBox="1">
            <a:spLocks noGrp="1"/>
          </p:cNvSpPr>
          <p:nvPr>
            <p:ph type="body" idx="1"/>
          </p:nvPr>
        </p:nvSpPr>
        <p:spPr>
          <a:xfrm>
            <a:off x="960000" y="1508867"/>
            <a:ext cx="7704000" cy="48464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sz="2133"/>
            </a:lvl1pPr>
            <a:lvl2pPr marL="1219170" lvl="1" indent="-440256" rtl="0">
              <a:lnSpc>
                <a:spcPct val="100000"/>
              </a:lnSpc>
              <a:spcBef>
                <a:spcPts val="2133"/>
              </a:spcBef>
              <a:spcAft>
                <a:spcPts val="0"/>
              </a:spcAft>
              <a:buSzPts val="1600"/>
              <a:buChar char="○"/>
              <a:defRPr sz="2133"/>
            </a:lvl2pPr>
            <a:lvl3pPr marL="1828754" lvl="2" indent="-440256" rtl="0">
              <a:lnSpc>
                <a:spcPct val="100000"/>
              </a:lnSpc>
              <a:spcBef>
                <a:spcPts val="2133"/>
              </a:spcBef>
              <a:spcAft>
                <a:spcPts val="0"/>
              </a:spcAft>
              <a:buSzPts val="1600"/>
              <a:buChar char="■"/>
              <a:defRPr sz="2133"/>
            </a:lvl3pPr>
            <a:lvl4pPr marL="2438339" lvl="3" indent="-440256" rtl="0">
              <a:lnSpc>
                <a:spcPct val="100000"/>
              </a:lnSpc>
              <a:spcBef>
                <a:spcPts val="2133"/>
              </a:spcBef>
              <a:spcAft>
                <a:spcPts val="0"/>
              </a:spcAft>
              <a:buSzPts val="1600"/>
              <a:buChar char="●"/>
              <a:defRPr sz="2133"/>
            </a:lvl4pPr>
            <a:lvl5pPr marL="3047924" lvl="4" indent="-440256" rtl="0">
              <a:lnSpc>
                <a:spcPct val="100000"/>
              </a:lnSpc>
              <a:spcBef>
                <a:spcPts val="2133"/>
              </a:spcBef>
              <a:spcAft>
                <a:spcPts val="0"/>
              </a:spcAft>
              <a:buSzPts val="1600"/>
              <a:buChar char="○"/>
              <a:defRPr sz="2133"/>
            </a:lvl5pPr>
            <a:lvl6pPr marL="3657509" lvl="5" indent="-440256" rtl="0">
              <a:lnSpc>
                <a:spcPct val="100000"/>
              </a:lnSpc>
              <a:spcBef>
                <a:spcPts val="2133"/>
              </a:spcBef>
              <a:spcAft>
                <a:spcPts val="0"/>
              </a:spcAft>
              <a:buSzPts val="1600"/>
              <a:buChar char="■"/>
              <a:defRPr sz="2133"/>
            </a:lvl6pPr>
            <a:lvl7pPr marL="4267093" lvl="6" indent="-440256" rtl="0">
              <a:lnSpc>
                <a:spcPct val="100000"/>
              </a:lnSpc>
              <a:spcBef>
                <a:spcPts val="2133"/>
              </a:spcBef>
              <a:spcAft>
                <a:spcPts val="0"/>
              </a:spcAft>
              <a:buSzPts val="1600"/>
              <a:buChar char="●"/>
              <a:defRPr sz="2133"/>
            </a:lvl7pPr>
            <a:lvl8pPr marL="4876678" lvl="7" indent="-440256" rtl="0">
              <a:lnSpc>
                <a:spcPct val="100000"/>
              </a:lnSpc>
              <a:spcBef>
                <a:spcPts val="2133"/>
              </a:spcBef>
              <a:spcAft>
                <a:spcPts val="0"/>
              </a:spcAft>
              <a:buSzPts val="1600"/>
              <a:buChar char="○"/>
              <a:defRPr sz="2133"/>
            </a:lvl8pPr>
            <a:lvl9pPr marL="5486263" lvl="8" indent="-440256" rtl="0">
              <a:lnSpc>
                <a:spcPct val="100000"/>
              </a:lnSpc>
              <a:spcBef>
                <a:spcPts val="2133"/>
              </a:spcBef>
              <a:spcAft>
                <a:spcPts val="2133"/>
              </a:spcAft>
              <a:buSzPts val="1600"/>
              <a:buChar char="■"/>
              <a:defRPr sz="2133"/>
            </a:lvl9pPr>
          </a:lstStyle>
          <a:p>
            <a:endParaRPr/>
          </a:p>
        </p:txBody>
      </p:sp>
      <p:sp>
        <p:nvSpPr>
          <p:cNvPr id="2280" name="Google Shape;2280;p138"/>
          <p:cNvSpPr/>
          <p:nvPr/>
        </p:nvSpPr>
        <p:spPr>
          <a:xfrm>
            <a:off x="7418862" y="-2964106"/>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81" name="Google Shape;2281;p138"/>
          <p:cNvGrpSpPr/>
          <p:nvPr/>
        </p:nvGrpSpPr>
        <p:grpSpPr>
          <a:xfrm>
            <a:off x="6046517" y="623536"/>
            <a:ext cx="5228369" cy="5610928"/>
            <a:chOff x="4992087" y="508683"/>
            <a:chExt cx="3921277" cy="4208196"/>
          </a:xfrm>
        </p:grpSpPr>
        <p:grpSp>
          <p:nvGrpSpPr>
            <p:cNvPr id="2282" name="Google Shape;2282;p138"/>
            <p:cNvGrpSpPr/>
            <p:nvPr/>
          </p:nvGrpSpPr>
          <p:grpSpPr>
            <a:xfrm>
              <a:off x="7934613" y="4490456"/>
              <a:ext cx="978751" cy="226423"/>
              <a:chOff x="4114929" y="104250"/>
              <a:chExt cx="978751" cy="226423"/>
            </a:xfrm>
          </p:grpSpPr>
          <p:sp>
            <p:nvSpPr>
              <p:cNvPr id="2283" name="Google Shape;2283;p13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3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3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6" name="Google Shape;2286;p138"/>
            <p:cNvSpPr/>
            <p:nvPr/>
          </p:nvSpPr>
          <p:spPr>
            <a:xfrm>
              <a:off x="4992087" y="50868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87" name="Google Shape;2287;p138"/>
            <p:cNvGrpSpPr/>
            <p:nvPr/>
          </p:nvGrpSpPr>
          <p:grpSpPr>
            <a:xfrm>
              <a:off x="6235600" y="3725832"/>
              <a:ext cx="524785" cy="125347"/>
              <a:chOff x="1675350" y="4136317"/>
              <a:chExt cx="524785" cy="125347"/>
            </a:xfrm>
          </p:grpSpPr>
          <p:sp>
            <p:nvSpPr>
              <p:cNvPr id="2288" name="Google Shape;2288;p13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3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939250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290"/>
        <p:cNvGrpSpPr/>
        <p:nvPr/>
      </p:nvGrpSpPr>
      <p:grpSpPr>
        <a:xfrm>
          <a:off x="0" y="0"/>
          <a:ext cx="0" cy="0"/>
          <a:chOff x="0" y="0"/>
          <a:chExt cx="0" cy="0"/>
        </a:xfrm>
      </p:grpSpPr>
      <p:grpSp>
        <p:nvGrpSpPr>
          <p:cNvPr id="2291" name="Google Shape;2291;p139"/>
          <p:cNvGrpSpPr/>
          <p:nvPr/>
        </p:nvGrpSpPr>
        <p:grpSpPr>
          <a:xfrm>
            <a:off x="432375" y="414237"/>
            <a:ext cx="11327252" cy="6029529"/>
            <a:chOff x="284556" y="259239"/>
            <a:chExt cx="8495439" cy="4522147"/>
          </a:xfrm>
        </p:grpSpPr>
        <p:grpSp>
          <p:nvGrpSpPr>
            <p:cNvPr id="2292" name="Google Shape;2292;p139"/>
            <p:cNvGrpSpPr/>
            <p:nvPr/>
          </p:nvGrpSpPr>
          <p:grpSpPr>
            <a:xfrm flipH="1">
              <a:off x="284556" y="4554963"/>
              <a:ext cx="978751" cy="226423"/>
              <a:chOff x="4114929" y="104250"/>
              <a:chExt cx="978751" cy="226423"/>
            </a:xfrm>
          </p:grpSpPr>
          <p:sp>
            <p:nvSpPr>
              <p:cNvPr id="2293" name="Google Shape;2293;p13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13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13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6" name="Google Shape;2296;p139"/>
            <p:cNvGrpSpPr/>
            <p:nvPr/>
          </p:nvGrpSpPr>
          <p:grpSpPr>
            <a:xfrm flipH="1">
              <a:off x="7752655" y="2479756"/>
              <a:ext cx="792366" cy="183988"/>
              <a:chOff x="6214836" y="4359395"/>
              <a:chExt cx="792366" cy="183988"/>
            </a:xfrm>
          </p:grpSpPr>
          <p:sp>
            <p:nvSpPr>
              <p:cNvPr id="2297" name="Google Shape;2297;p139"/>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39"/>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39"/>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0" name="Google Shape;2300;p139"/>
            <p:cNvGrpSpPr/>
            <p:nvPr/>
          </p:nvGrpSpPr>
          <p:grpSpPr>
            <a:xfrm flipH="1">
              <a:off x="580755" y="384583"/>
              <a:ext cx="629895" cy="125228"/>
              <a:chOff x="2358395" y="153510"/>
              <a:chExt cx="629895" cy="125228"/>
            </a:xfrm>
          </p:grpSpPr>
          <p:sp>
            <p:nvSpPr>
              <p:cNvPr id="2301" name="Google Shape;2301;p139"/>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39"/>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03" name="Google Shape;2303;p139"/>
            <p:cNvSpPr/>
            <p:nvPr/>
          </p:nvSpPr>
          <p:spPr>
            <a:xfrm flipH="1">
              <a:off x="8171605" y="449233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04" name="Google Shape;2304;p139"/>
            <p:cNvGrpSpPr/>
            <p:nvPr/>
          </p:nvGrpSpPr>
          <p:grpSpPr>
            <a:xfrm flipH="1">
              <a:off x="8255209" y="259239"/>
              <a:ext cx="524785" cy="125347"/>
              <a:chOff x="1675350" y="4136317"/>
              <a:chExt cx="524785" cy="125347"/>
            </a:xfrm>
          </p:grpSpPr>
          <p:sp>
            <p:nvSpPr>
              <p:cNvPr id="2305" name="Google Shape;2305;p13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3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95288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07"/>
        <p:cNvGrpSpPr/>
        <p:nvPr/>
      </p:nvGrpSpPr>
      <p:grpSpPr>
        <a:xfrm>
          <a:off x="0" y="0"/>
          <a:ext cx="0" cy="0"/>
          <a:chOff x="0" y="0"/>
          <a:chExt cx="0" cy="0"/>
        </a:xfrm>
      </p:grpSpPr>
      <p:grpSp>
        <p:nvGrpSpPr>
          <p:cNvPr id="2308" name="Google Shape;2308;p140"/>
          <p:cNvGrpSpPr/>
          <p:nvPr/>
        </p:nvGrpSpPr>
        <p:grpSpPr>
          <a:xfrm>
            <a:off x="-323951" y="624728"/>
            <a:ext cx="11923869" cy="5608545"/>
            <a:chOff x="-242963" y="468545"/>
            <a:chExt cx="8942902" cy="4206409"/>
          </a:xfrm>
        </p:grpSpPr>
        <p:grpSp>
          <p:nvGrpSpPr>
            <p:cNvPr id="2309" name="Google Shape;2309;p140"/>
            <p:cNvGrpSpPr/>
            <p:nvPr/>
          </p:nvGrpSpPr>
          <p:grpSpPr>
            <a:xfrm>
              <a:off x="7721188" y="531169"/>
              <a:ext cx="978751" cy="226423"/>
              <a:chOff x="4114929" y="104250"/>
              <a:chExt cx="978751" cy="226423"/>
            </a:xfrm>
          </p:grpSpPr>
          <p:sp>
            <p:nvSpPr>
              <p:cNvPr id="2310" name="Google Shape;2310;p14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3" name="Google Shape;2313;p140"/>
            <p:cNvSpPr/>
            <p:nvPr/>
          </p:nvSpPr>
          <p:spPr>
            <a:xfrm>
              <a:off x="-242963" y="468545"/>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14" name="Google Shape;2314;p140"/>
            <p:cNvGrpSpPr/>
            <p:nvPr/>
          </p:nvGrpSpPr>
          <p:grpSpPr>
            <a:xfrm>
              <a:off x="1098050" y="4549607"/>
              <a:ext cx="524785" cy="125347"/>
              <a:chOff x="1675350" y="4136317"/>
              <a:chExt cx="524785" cy="125347"/>
            </a:xfrm>
          </p:grpSpPr>
          <p:sp>
            <p:nvSpPr>
              <p:cNvPr id="2315" name="Google Shape;2315;p14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370648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346842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78840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093205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42081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131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936047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10672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80050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717874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83020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6"/>
            <a:ext cx="12192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Box 3"/>
          <p:cNvSpPr txBox="1"/>
          <p:nvPr/>
        </p:nvSpPr>
        <p:spPr>
          <a:xfrm>
            <a:off x="4741334" y="4721412"/>
            <a:ext cx="184731" cy="369332"/>
          </a:xfrm>
          <a:prstGeom prst="rect">
            <a:avLst/>
          </a:prstGeom>
          <a:noFill/>
        </p:spPr>
        <p:txBody>
          <a:bodyPr wrap="none" rtlCol="0">
            <a:spAutoFit/>
          </a:bodyPr>
          <a:lstStyle/>
          <a:p>
            <a:endParaRPr lang="en-US" sz="1800" dirty="0"/>
          </a:p>
        </p:txBody>
      </p:sp>
      <p:sp>
        <p:nvSpPr>
          <p:cNvPr id="7" name="Text Placeholder 2"/>
          <p:cNvSpPr>
            <a:spLocks noGrp="1"/>
          </p:cNvSpPr>
          <p:nvPr>
            <p:ph idx="1" hasCustomPrompt="1"/>
          </p:nvPr>
        </p:nvSpPr>
        <p:spPr>
          <a:xfrm>
            <a:off x="691765" y="1073418"/>
            <a:ext cx="10687459"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10787004" y="6392092"/>
            <a:ext cx="587989"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Slide Number Placeholder 5"/>
          <p:cNvSpPr>
            <a:spLocks noGrp="1"/>
          </p:cNvSpPr>
          <p:nvPr>
            <p:ph type="sldNum" sz="quarter" idx="4"/>
          </p:nvPr>
        </p:nvSpPr>
        <p:spPr>
          <a:xfrm>
            <a:off x="8633817" y="6443438"/>
            <a:ext cx="27432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220619" y="435426"/>
            <a:ext cx="77215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560074893"/>
      </p:ext>
    </p:extLst>
  </p:cSld>
  <p:clrMapOvr>
    <a:masterClrMapping/>
  </p:clrMapOvr>
  <p:transition spd="slow">
    <p:push dir="u"/>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12/21/2022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989657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12/21/2022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9704549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12/21/2022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7395366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12/21/2022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0446284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12/21/2022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208956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705373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12/21/2022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11856841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12/21/2022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5094943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12/21/2022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7164762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12/21/2022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11185302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12/21/2022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9958929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12/21/2022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5816521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5947-FEFF-4833-9D33-355339B29E5A}"/>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4CA82FA-94A9-4A3C-A914-55804C68629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1A23649-AE31-43F0-A53D-5C2F247A01A6}"/>
              </a:ext>
            </a:extLst>
          </p:cNvPr>
          <p:cNvSpPr>
            <a:spLocks noGrp="1"/>
          </p:cNvSpPr>
          <p:nvPr>
            <p:ph type="dt" sz="half" idx="10"/>
          </p:nvPr>
        </p:nvSpPr>
        <p:spPr/>
        <p:txBody>
          <a:bodyPr/>
          <a:lstStyle/>
          <a:p>
            <a:fld id="{FFFCE791-5D6F-4F45-9EBA-184E9EC1F982}" type="datetimeFigureOut">
              <a:rPr lang="en-US" smtClean="0"/>
              <a:t>12/21/2022</a:t>
            </a:fld>
            <a:endParaRPr lang="en-US"/>
          </a:p>
        </p:txBody>
      </p:sp>
      <p:sp>
        <p:nvSpPr>
          <p:cNvPr id="5" name="Footer Placeholder 4">
            <a:extLst>
              <a:ext uri="{FF2B5EF4-FFF2-40B4-BE49-F238E27FC236}">
                <a16:creationId xmlns:a16="http://schemas.microsoft.com/office/drawing/2014/main" id="{7D2D7FFF-A334-4001-99D6-9B8D507B4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45489-C6FD-479C-A053-50F9DE04ABD1}"/>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318016087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4AD7F-434D-4185-92FB-32816EF3A4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B6E1E0-4843-4223-9E2C-E3A05B947D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48291-D896-4F0E-A2F8-737BA4611BA3}"/>
              </a:ext>
            </a:extLst>
          </p:cNvPr>
          <p:cNvSpPr>
            <a:spLocks noGrp="1"/>
          </p:cNvSpPr>
          <p:nvPr>
            <p:ph type="dt" sz="half" idx="10"/>
          </p:nvPr>
        </p:nvSpPr>
        <p:spPr/>
        <p:txBody>
          <a:bodyPr/>
          <a:lstStyle/>
          <a:p>
            <a:fld id="{FFFCE791-5D6F-4F45-9EBA-184E9EC1F982}" type="datetimeFigureOut">
              <a:rPr lang="en-US" smtClean="0"/>
              <a:t>12/21/2022</a:t>
            </a:fld>
            <a:endParaRPr lang="en-US"/>
          </a:p>
        </p:txBody>
      </p:sp>
      <p:sp>
        <p:nvSpPr>
          <p:cNvPr id="5" name="Footer Placeholder 4">
            <a:extLst>
              <a:ext uri="{FF2B5EF4-FFF2-40B4-BE49-F238E27FC236}">
                <a16:creationId xmlns:a16="http://schemas.microsoft.com/office/drawing/2014/main" id="{57D8837B-C629-4CAD-A533-8C450CA18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F8B3DA-0C5D-4F89-8B7E-42EB847A7343}"/>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668326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8132-50B8-44FC-BA7C-119C49E69BF0}"/>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034B3D2-0D1D-42D6-BCC2-BF5651BD98F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468224-C582-44F8-8DC9-71F7C5C45CD4}"/>
              </a:ext>
            </a:extLst>
          </p:cNvPr>
          <p:cNvSpPr>
            <a:spLocks noGrp="1"/>
          </p:cNvSpPr>
          <p:nvPr>
            <p:ph type="dt" sz="half" idx="10"/>
          </p:nvPr>
        </p:nvSpPr>
        <p:spPr/>
        <p:txBody>
          <a:bodyPr/>
          <a:lstStyle/>
          <a:p>
            <a:fld id="{FFFCE791-5D6F-4F45-9EBA-184E9EC1F982}" type="datetimeFigureOut">
              <a:rPr lang="en-US" smtClean="0"/>
              <a:t>12/21/2022</a:t>
            </a:fld>
            <a:endParaRPr lang="en-US"/>
          </a:p>
        </p:txBody>
      </p:sp>
      <p:sp>
        <p:nvSpPr>
          <p:cNvPr id="5" name="Footer Placeholder 4">
            <a:extLst>
              <a:ext uri="{FF2B5EF4-FFF2-40B4-BE49-F238E27FC236}">
                <a16:creationId xmlns:a16="http://schemas.microsoft.com/office/drawing/2014/main" id="{D90BC61C-0EEC-402F-B5ED-8FF80052F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5B586-624C-468C-812C-DD71DA1E52D2}"/>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1073110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3360-0F50-434C-817E-9D91C33DF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95D5ED-C855-4C27-8827-CA577D4C34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BDA501-F255-4ED2-9E26-009DA9E6CC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E7E965-C6A3-4FDD-AE51-77D63010C65D}"/>
              </a:ext>
            </a:extLst>
          </p:cNvPr>
          <p:cNvSpPr>
            <a:spLocks noGrp="1"/>
          </p:cNvSpPr>
          <p:nvPr>
            <p:ph type="dt" sz="half" idx="10"/>
          </p:nvPr>
        </p:nvSpPr>
        <p:spPr/>
        <p:txBody>
          <a:bodyPr/>
          <a:lstStyle/>
          <a:p>
            <a:fld id="{FFFCE791-5D6F-4F45-9EBA-184E9EC1F982}" type="datetimeFigureOut">
              <a:rPr lang="en-US" smtClean="0"/>
              <a:t>12/21/2022</a:t>
            </a:fld>
            <a:endParaRPr lang="en-US"/>
          </a:p>
        </p:txBody>
      </p:sp>
      <p:sp>
        <p:nvSpPr>
          <p:cNvPr id="6" name="Footer Placeholder 5">
            <a:extLst>
              <a:ext uri="{FF2B5EF4-FFF2-40B4-BE49-F238E27FC236}">
                <a16:creationId xmlns:a16="http://schemas.microsoft.com/office/drawing/2014/main" id="{1F98C412-2CDB-4C52-BA67-E9AA377A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FC53F-00F8-4CC2-8354-12A40CFAA8EB}"/>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470846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24120-8C30-44B9-B883-A071B7F83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8DA606-0A8B-49C8-BF0E-3048B42433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DDE1F-AB41-440F-B78A-36F6BE99E554}"/>
              </a:ext>
            </a:extLst>
          </p:cNvPr>
          <p:cNvSpPr>
            <a:spLocks noGrp="1"/>
          </p:cNvSpPr>
          <p:nvPr>
            <p:ph type="dt" sz="half" idx="10"/>
          </p:nvPr>
        </p:nvSpPr>
        <p:spPr/>
        <p:txBody>
          <a:bodyPr/>
          <a:lstStyle/>
          <a:p>
            <a:fld id="{DD3CC4F3-61A1-B14E-A1A3-6FC1F01B1602}" type="datetime1">
              <a:rPr lang="en-US" smtClean="0"/>
              <a:t>12/21/2022</a:t>
            </a:fld>
            <a:endParaRPr lang="en-US"/>
          </a:p>
        </p:txBody>
      </p:sp>
      <p:sp>
        <p:nvSpPr>
          <p:cNvPr id="5" name="Footer Placeholder 4">
            <a:extLst>
              <a:ext uri="{FF2B5EF4-FFF2-40B4-BE49-F238E27FC236}">
                <a16:creationId xmlns:a16="http://schemas.microsoft.com/office/drawing/2014/main" id="{D068DDCF-D362-4822-8E12-2BAF023A62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F5D027-10A6-47AC-9D2B-6486424FBCFE}"/>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1405368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307934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BA3C-9227-40F8-A828-C6E4B5954947}"/>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E3EC7C-3F4C-4D36-A09B-B41E4BE127F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DB1B83E-B06C-4F4D-9682-DEDDC212693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1B5E62-33BF-44C2-A7AE-3F6C8227647C}"/>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4EB25B4-ECBA-4138-9084-A97F7FAABE5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B8CDB3-71A3-408A-A231-75432AD01904}"/>
              </a:ext>
            </a:extLst>
          </p:cNvPr>
          <p:cNvSpPr>
            <a:spLocks noGrp="1"/>
          </p:cNvSpPr>
          <p:nvPr>
            <p:ph type="dt" sz="half" idx="10"/>
          </p:nvPr>
        </p:nvSpPr>
        <p:spPr/>
        <p:txBody>
          <a:bodyPr/>
          <a:lstStyle/>
          <a:p>
            <a:fld id="{FFFCE791-5D6F-4F45-9EBA-184E9EC1F982}" type="datetimeFigureOut">
              <a:rPr lang="en-US" smtClean="0"/>
              <a:t>12/21/2022</a:t>
            </a:fld>
            <a:endParaRPr lang="en-US"/>
          </a:p>
        </p:txBody>
      </p:sp>
      <p:sp>
        <p:nvSpPr>
          <p:cNvPr id="8" name="Footer Placeholder 7">
            <a:extLst>
              <a:ext uri="{FF2B5EF4-FFF2-40B4-BE49-F238E27FC236}">
                <a16:creationId xmlns:a16="http://schemas.microsoft.com/office/drawing/2014/main" id="{148D3882-8240-4017-8C7A-57A3EFB351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D3EED3-79D7-41F8-84BD-6881D4707F8B}"/>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3002747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D9F1-D8F0-4C12-B3A0-8BD21C8E63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B8F32A-C74B-4713-B3CA-9C36CE6E0027}"/>
              </a:ext>
            </a:extLst>
          </p:cNvPr>
          <p:cNvSpPr>
            <a:spLocks noGrp="1"/>
          </p:cNvSpPr>
          <p:nvPr>
            <p:ph type="dt" sz="half" idx="10"/>
          </p:nvPr>
        </p:nvSpPr>
        <p:spPr/>
        <p:txBody>
          <a:bodyPr/>
          <a:lstStyle/>
          <a:p>
            <a:fld id="{FFFCE791-5D6F-4F45-9EBA-184E9EC1F982}" type="datetimeFigureOut">
              <a:rPr lang="en-US" smtClean="0"/>
              <a:t>12/21/2022</a:t>
            </a:fld>
            <a:endParaRPr lang="en-US"/>
          </a:p>
        </p:txBody>
      </p:sp>
      <p:sp>
        <p:nvSpPr>
          <p:cNvPr id="4" name="Footer Placeholder 3">
            <a:extLst>
              <a:ext uri="{FF2B5EF4-FFF2-40B4-BE49-F238E27FC236}">
                <a16:creationId xmlns:a16="http://schemas.microsoft.com/office/drawing/2014/main" id="{AA21B997-01F3-486E-801D-65AD2BDE5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BBA303-E57F-4379-B21C-A459DB81843B}"/>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95477918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3DF55D-B6A2-49B1-A046-081B6AAF7531}"/>
              </a:ext>
            </a:extLst>
          </p:cNvPr>
          <p:cNvSpPr>
            <a:spLocks noGrp="1"/>
          </p:cNvSpPr>
          <p:nvPr>
            <p:ph type="dt" sz="half" idx="10"/>
          </p:nvPr>
        </p:nvSpPr>
        <p:spPr/>
        <p:txBody>
          <a:bodyPr/>
          <a:lstStyle/>
          <a:p>
            <a:fld id="{FFFCE791-5D6F-4F45-9EBA-184E9EC1F982}" type="datetimeFigureOut">
              <a:rPr lang="en-US" smtClean="0"/>
              <a:t>12/21/2022</a:t>
            </a:fld>
            <a:endParaRPr lang="en-US"/>
          </a:p>
        </p:txBody>
      </p:sp>
      <p:sp>
        <p:nvSpPr>
          <p:cNvPr id="3" name="Footer Placeholder 2">
            <a:extLst>
              <a:ext uri="{FF2B5EF4-FFF2-40B4-BE49-F238E27FC236}">
                <a16:creationId xmlns:a16="http://schemas.microsoft.com/office/drawing/2014/main" id="{5B83B022-DCE6-45FC-88C6-044B687DF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871DBA-9752-4F28-9243-9BFFAD332045}"/>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9989668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44F80-7E3F-4EDC-B48D-789547A11C3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9F3D8EC-389F-4746-BEF5-A2777A74702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864E36-AFDC-4812-9351-960AC8502E9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F628829-C525-4D11-A83F-4D32B6CB38EB}"/>
              </a:ext>
            </a:extLst>
          </p:cNvPr>
          <p:cNvSpPr>
            <a:spLocks noGrp="1"/>
          </p:cNvSpPr>
          <p:nvPr>
            <p:ph type="dt" sz="half" idx="10"/>
          </p:nvPr>
        </p:nvSpPr>
        <p:spPr/>
        <p:txBody>
          <a:bodyPr/>
          <a:lstStyle/>
          <a:p>
            <a:fld id="{FFFCE791-5D6F-4F45-9EBA-184E9EC1F982}" type="datetimeFigureOut">
              <a:rPr lang="en-US" smtClean="0"/>
              <a:t>12/21/2022</a:t>
            </a:fld>
            <a:endParaRPr lang="en-US"/>
          </a:p>
        </p:txBody>
      </p:sp>
      <p:sp>
        <p:nvSpPr>
          <p:cNvPr id="6" name="Footer Placeholder 5">
            <a:extLst>
              <a:ext uri="{FF2B5EF4-FFF2-40B4-BE49-F238E27FC236}">
                <a16:creationId xmlns:a16="http://schemas.microsoft.com/office/drawing/2014/main" id="{D924CCA1-D75A-4F40-BC89-327303909F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9B747A-4B56-4A45-A88B-F50E6131B778}"/>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8592005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5BEEE-C70C-46E8-981F-1D6806F2099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9F76FF1-9ECB-4507-898E-86A450ABD3A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52F433A-0F79-486F-81D4-0D05D7160E6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79BE09B-D6DF-4AE7-9E00-1871C7875D32}"/>
              </a:ext>
            </a:extLst>
          </p:cNvPr>
          <p:cNvSpPr>
            <a:spLocks noGrp="1"/>
          </p:cNvSpPr>
          <p:nvPr>
            <p:ph type="dt" sz="half" idx="10"/>
          </p:nvPr>
        </p:nvSpPr>
        <p:spPr/>
        <p:txBody>
          <a:bodyPr/>
          <a:lstStyle/>
          <a:p>
            <a:fld id="{FFFCE791-5D6F-4F45-9EBA-184E9EC1F982}" type="datetimeFigureOut">
              <a:rPr lang="en-US" smtClean="0"/>
              <a:t>12/21/2022</a:t>
            </a:fld>
            <a:endParaRPr lang="en-US"/>
          </a:p>
        </p:txBody>
      </p:sp>
      <p:sp>
        <p:nvSpPr>
          <p:cNvPr id="6" name="Footer Placeholder 5">
            <a:extLst>
              <a:ext uri="{FF2B5EF4-FFF2-40B4-BE49-F238E27FC236}">
                <a16:creationId xmlns:a16="http://schemas.microsoft.com/office/drawing/2014/main" id="{7E7D1A4E-9CD5-43A2-A81B-8B703E941A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CF9E3-3042-4B86-8FED-716B2EFB19A1}"/>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41413006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443-A0DB-419C-86EC-7A3547E031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D6CB3C-8027-4992-99A2-3D46B5CC1E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DC946-3709-4C72-A09D-A9AF46DC30AA}"/>
              </a:ext>
            </a:extLst>
          </p:cNvPr>
          <p:cNvSpPr>
            <a:spLocks noGrp="1"/>
          </p:cNvSpPr>
          <p:nvPr>
            <p:ph type="dt" sz="half" idx="10"/>
          </p:nvPr>
        </p:nvSpPr>
        <p:spPr/>
        <p:txBody>
          <a:bodyPr/>
          <a:lstStyle/>
          <a:p>
            <a:fld id="{FFFCE791-5D6F-4F45-9EBA-184E9EC1F982}" type="datetimeFigureOut">
              <a:rPr lang="en-US" smtClean="0"/>
              <a:t>12/21/2022</a:t>
            </a:fld>
            <a:endParaRPr lang="en-US"/>
          </a:p>
        </p:txBody>
      </p:sp>
      <p:sp>
        <p:nvSpPr>
          <p:cNvPr id="5" name="Footer Placeholder 4">
            <a:extLst>
              <a:ext uri="{FF2B5EF4-FFF2-40B4-BE49-F238E27FC236}">
                <a16:creationId xmlns:a16="http://schemas.microsoft.com/office/drawing/2014/main" id="{D23A29FF-261E-408D-B075-77478F090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2DE80-8EB6-4912-B5E8-603A6598FB2A}"/>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906255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E01C98-CEAC-4E4B-B7D0-29BFCE260FFD}"/>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F895D1-3766-4B2B-8EE9-608DD542C629}"/>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2F4E9-BAF3-4796-983C-BA0A941B0415}"/>
              </a:ext>
            </a:extLst>
          </p:cNvPr>
          <p:cNvSpPr>
            <a:spLocks noGrp="1"/>
          </p:cNvSpPr>
          <p:nvPr>
            <p:ph type="dt" sz="half" idx="10"/>
          </p:nvPr>
        </p:nvSpPr>
        <p:spPr/>
        <p:txBody>
          <a:bodyPr/>
          <a:lstStyle/>
          <a:p>
            <a:fld id="{FFFCE791-5D6F-4F45-9EBA-184E9EC1F982}" type="datetimeFigureOut">
              <a:rPr lang="en-US" smtClean="0"/>
              <a:t>12/21/2022</a:t>
            </a:fld>
            <a:endParaRPr lang="en-US"/>
          </a:p>
        </p:txBody>
      </p:sp>
      <p:sp>
        <p:nvSpPr>
          <p:cNvPr id="5" name="Footer Placeholder 4">
            <a:extLst>
              <a:ext uri="{FF2B5EF4-FFF2-40B4-BE49-F238E27FC236}">
                <a16:creationId xmlns:a16="http://schemas.microsoft.com/office/drawing/2014/main" id="{62063A0A-3D59-4F9B-A7A9-54326D6D3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99E71-239F-4DDC-9C42-219073767CF1}"/>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2518892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340085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1152441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82307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184920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28017721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0219859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441244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9549774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2587207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84783105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25133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0515896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844406" y="-864501"/>
            <a:ext cx="977953" cy="3156693"/>
            <a:chOff x="685136" y="-246616"/>
            <a:chExt cx="733465" cy="2367520"/>
          </a:xfrm>
        </p:grpSpPr>
        <p:sp>
          <p:nvSpPr>
            <p:cNvPr id="6" name="Rectangle 5"/>
            <p:cNvSpPr/>
            <p:nvPr userDrawn="1"/>
          </p:nvSpPr>
          <p:spPr>
            <a:xfrm>
              <a:off x="685136" y="-246616"/>
              <a:ext cx="733465" cy="236752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308" y="1380149"/>
              <a:ext cx="489120" cy="620806"/>
            </a:xfrm>
            <a:prstGeom prst="rect">
              <a:avLst/>
            </a:prstGeom>
          </p:spPr>
        </p:pic>
      </p:grpSp>
      <p:sp>
        <p:nvSpPr>
          <p:cNvPr id="2" name="Title 1"/>
          <p:cNvSpPr>
            <a:spLocks noGrp="1"/>
          </p:cNvSpPr>
          <p:nvPr userDrawn="1">
            <p:ph type="title" hasCustomPrompt="1"/>
          </p:nvPr>
        </p:nvSpPr>
        <p:spPr>
          <a:xfrm>
            <a:off x="670538" y="3688697"/>
            <a:ext cx="10312295" cy="1485992"/>
          </a:xfrm>
        </p:spPr>
        <p:txBody>
          <a:bodyPr anchor="ctr">
            <a:normAutofit/>
          </a:bodyPr>
          <a:lstStyle>
            <a:lvl1pPr>
              <a:lnSpc>
                <a:spcPct val="90000"/>
              </a:lnSpc>
              <a:defRPr sz="5333" b="1" i="0" spc="0" baseline="0">
                <a:solidFill>
                  <a:schemeClr val="bg1"/>
                </a:solidFill>
                <a:latin typeface="Arial"/>
                <a:cs typeface="Arial"/>
              </a:defRPr>
            </a:lvl1pPr>
          </a:lstStyle>
          <a:p>
            <a:r>
              <a:rPr lang="en-US" dirty="0"/>
              <a:t>Unnecessarily extra long title of presentation</a:t>
            </a:r>
          </a:p>
        </p:txBody>
      </p:sp>
      <p:sp>
        <p:nvSpPr>
          <p:cNvPr id="11" name="Text Placeholder 19"/>
          <p:cNvSpPr>
            <a:spLocks noGrp="1"/>
          </p:cNvSpPr>
          <p:nvPr userDrawn="1">
            <p:ph type="body" sz="quarter" idx="10" hasCustomPrompt="1"/>
          </p:nvPr>
        </p:nvSpPr>
        <p:spPr>
          <a:xfrm>
            <a:off x="707592" y="6279762"/>
            <a:ext cx="10312296" cy="370205"/>
          </a:xfrm>
        </p:spPr>
        <p:txBody>
          <a:bodyPr anchor="ctr">
            <a:noAutofit/>
          </a:bodyPr>
          <a:lstStyle>
            <a:lvl1pPr marL="0" indent="0">
              <a:buNone/>
              <a:defRPr sz="1467" b="1" spc="107" baseline="0">
                <a:solidFill>
                  <a:srgbClr val="A6A6A6"/>
                </a:solidFill>
                <a:latin typeface="Arial"/>
                <a:cs typeface="Arial"/>
              </a:defRPr>
            </a:lvl1pPr>
          </a:lstStyle>
          <a:p>
            <a:pPr lvl="0"/>
            <a:r>
              <a:rPr lang="en-US" dirty="0"/>
              <a:t>INDIANA UNIVERSITY BLOOMINGTON</a:t>
            </a:r>
          </a:p>
        </p:txBody>
      </p:sp>
      <p:sp>
        <p:nvSpPr>
          <p:cNvPr id="9" name="Text Placeholder 19"/>
          <p:cNvSpPr>
            <a:spLocks noGrp="1"/>
          </p:cNvSpPr>
          <p:nvPr>
            <p:ph type="body" sz="quarter" idx="11" hasCustomPrompt="1"/>
          </p:nvPr>
        </p:nvSpPr>
        <p:spPr>
          <a:xfrm>
            <a:off x="707592" y="3258479"/>
            <a:ext cx="10312296" cy="336549"/>
          </a:xfrm>
        </p:spPr>
        <p:txBody>
          <a:bodyPr anchor="ctr">
            <a:noAutofit/>
          </a:bodyPr>
          <a:lstStyle>
            <a:lvl1pPr marL="0" indent="0">
              <a:buNone/>
              <a:defRPr sz="2400" b="0" spc="0" baseline="0">
                <a:solidFill>
                  <a:srgbClr val="A6A6A6"/>
                </a:solidFill>
                <a:latin typeface="Arial"/>
                <a:cs typeface="Arial"/>
              </a:defRPr>
            </a:lvl1pPr>
          </a:lstStyle>
          <a:p>
            <a:pPr lvl="0"/>
            <a:r>
              <a:rPr lang="en-US" dirty="0"/>
              <a:t>SUBHEAD OR NAME OF SCHOOL, DEPARTMENT, OR UNIT</a:t>
            </a:r>
          </a:p>
        </p:txBody>
      </p:sp>
    </p:spTree>
    <p:extLst>
      <p:ext uri="{BB962C8B-B14F-4D97-AF65-F5344CB8AC3E}">
        <p14:creationId xmlns:p14="http://schemas.microsoft.com/office/powerpoint/2010/main" val="4980400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0" name="TextBox 9"/>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1" name="TextBox 10"/>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4" name="Title 13"/>
          <p:cNvSpPr>
            <a:spLocks noGrp="1"/>
          </p:cNvSpPr>
          <p:nvPr>
            <p:ph type="title" hasCustomPrompt="1"/>
          </p:nvPr>
        </p:nvSpPr>
        <p:spPr>
          <a:xfrm>
            <a:off x="675592" y="3032696"/>
            <a:ext cx="9069976" cy="875880"/>
          </a:xfrm>
        </p:spPr>
        <p:txBody>
          <a:bodyPr anchor="ctr">
            <a:noAutofit/>
          </a:bodyPr>
          <a:lstStyle>
            <a:lvl1pPr>
              <a:defRPr sz="5333" b="1" i="0" spc="0" baseline="0">
                <a:solidFill>
                  <a:srgbClr val="FFFFFF"/>
                </a:solidFill>
                <a:latin typeface="Arial"/>
                <a:cs typeface="Arial"/>
              </a:defRPr>
            </a:lvl1pPr>
          </a:lstStyle>
          <a:p>
            <a:r>
              <a:rPr lang="en-US" dirty="0"/>
              <a:t>Section Heading</a:t>
            </a:r>
          </a:p>
        </p:txBody>
      </p:sp>
      <p:sp>
        <p:nvSpPr>
          <p:cNvPr id="20" name="Text Placeholder 19"/>
          <p:cNvSpPr>
            <a:spLocks noGrp="1"/>
          </p:cNvSpPr>
          <p:nvPr>
            <p:ph type="body" sz="quarter" idx="10" hasCustomPrompt="1"/>
          </p:nvPr>
        </p:nvSpPr>
        <p:spPr>
          <a:xfrm>
            <a:off x="701508" y="2708452"/>
            <a:ext cx="4933949" cy="336549"/>
          </a:xfrm>
        </p:spPr>
        <p:txBody>
          <a:bodyPr anchor="ctr">
            <a:noAutofit/>
          </a:bodyPr>
          <a:lstStyle>
            <a:lvl1pPr marL="0" indent="0">
              <a:buNone/>
              <a:defRPr sz="1867" b="1" i="0" spc="67" baseline="0">
                <a:solidFill>
                  <a:srgbClr val="A6A6A6"/>
                </a:solidFill>
                <a:latin typeface="Arial"/>
                <a:cs typeface="Arial"/>
              </a:defRPr>
            </a:lvl1pPr>
          </a:lstStyle>
          <a:p>
            <a:pPr lvl="0"/>
            <a:r>
              <a:rPr lang="en-US" dirty="0"/>
              <a:t>SECTION NUMBER OR SUBTITLE</a:t>
            </a:r>
          </a:p>
        </p:txBody>
      </p:sp>
      <p:sp>
        <p:nvSpPr>
          <p:cNvPr id="4" name="Rectangle 3"/>
          <p:cNvSpPr/>
          <p:nvPr userDrawn="1"/>
        </p:nvSpPr>
        <p:spPr>
          <a:xfrm>
            <a:off x="-19923" y="2709333"/>
            <a:ext cx="198152" cy="1115608"/>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29471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376886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6437" y="1012094"/>
            <a:ext cx="10672521" cy="932087"/>
          </a:xfrm>
        </p:spPr>
        <p:txBody>
          <a:bodyPr>
            <a:normAutofit/>
          </a:bodyPr>
          <a:lstStyle>
            <a:lvl1pPr>
              <a:defRPr sz="4000" b="1" i="0" cap="none" spc="0">
                <a:solidFill>
                  <a:srgbClr val="404041"/>
                </a:solidFill>
                <a:latin typeface="Arial"/>
                <a:cs typeface="Arial"/>
              </a:defRPr>
            </a:lvl1pPr>
          </a:lstStyle>
          <a:p>
            <a:r>
              <a:rPr lang="en-US" dirty="0"/>
              <a:t>Click to edit master title style</a:t>
            </a:r>
          </a:p>
        </p:txBody>
      </p:sp>
      <p:sp>
        <p:nvSpPr>
          <p:cNvPr id="5" name="Rectangle 4"/>
          <p:cNvSpPr/>
          <p:nvPr userDrawn="1"/>
        </p:nvSpPr>
        <p:spPr>
          <a:xfrm>
            <a:off x="0" y="1277110"/>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ext Placeholder 19"/>
          <p:cNvSpPr>
            <a:spLocks noGrp="1"/>
          </p:cNvSpPr>
          <p:nvPr>
            <p:ph type="body" sz="quarter" idx="10" hasCustomPrompt="1"/>
          </p:nvPr>
        </p:nvSpPr>
        <p:spPr>
          <a:xfrm>
            <a:off x="6445275" y="379930"/>
            <a:ext cx="4933949" cy="336549"/>
          </a:xfrm>
        </p:spPr>
        <p:txBody>
          <a:bodyPr>
            <a:noAutofit/>
          </a:bodyPr>
          <a:lstStyle>
            <a:lvl1pPr marL="0" indent="0" algn="r">
              <a:buNone/>
              <a:defRPr sz="1467" b="0" i="0" spc="0" baseline="0">
                <a:solidFill>
                  <a:srgbClr val="A6A6A6"/>
                </a:solidFill>
                <a:latin typeface="Arial"/>
                <a:cs typeface="Arial"/>
              </a:defRPr>
            </a:lvl1pPr>
          </a:lstStyle>
          <a:p>
            <a:pPr lvl="0"/>
            <a:r>
              <a:rPr lang="en-US" dirty="0"/>
              <a:t>SECTION TITLE OR SUBTITLE</a:t>
            </a:r>
          </a:p>
        </p:txBody>
      </p:sp>
      <p:sp>
        <p:nvSpPr>
          <p:cNvPr id="4" name="TextBox 3"/>
          <p:cNvSpPr txBox="1"/>
          <p:nvPr userDrawn="1"/>
        </p:nvSpPr>
        <p:spPr>
          <a:xfrm>
            <a:off x="4741334" y="4721413"/>
            <a:ext cx="184731" cy="461665"/>
          </a:xfrm>
          <a:prstGeom prst="rect">
            <a:avLst/>
          </a:prstGeom>
          <a:noFill/>
        </p:spPr>
        <p:txBody>
          <a:bodyPr wrap="none" rtlCol="0">
            <a:spAutoFit/>
          </a:bodyPr>
          <a:lstStyle/>
          <a:p>
            <a:endParaRPr lang="en-US" sz="2400" dirty="0"/>
          </a:p>
        </p:txBody>
      </p:sp>
      <p:sp>
        <p:nvSpPr>
          <p:cNvPr id="7" name="Text Placeholder 2"/>
          <p:cNvSpPr>
            <a:spLocks noGrp="1"/>
          </p:cNvSpPr>
          <p:nvPr>
            <p:ph idx="1" hasCustomPrompt="1"/>
          </p:nvPr>
        </p:nvSpPr>
        <p:spPr>
          <a:xfrm>
            <a:off x="691765" y="2172539"/>
            <a:ext cx="10687459" cy="3747511"/>
          </a:xfrm>
          <a:prstGeom prst="rect">
            <a:avLst/>
          </a:prstGeom>
        </p:spPr>
        <p:txBody>
          <a:bodyPr vert="horz" lIns="91440" tIns="45720" rIns="91440" bIns="45720" rtlCol="0">
            <a:normAutofit/>
          </a:bodyPr>
          <a:lstStyle>
            <a:lvl1pPr marL="457189" marR="0" indent="-457189" algn="l" defTabSz="609585" rtl="0" eaLnBrk="1" fontAlgn="auto" latinLnBrk="0" hangingPunct="1">
              <a:lnSpc>
                <a:spcPct val="100000"/>
              </a:lnSpc>
              <a:spcBef>
                <a:spcPts val="0"/>
              </a:spcBef>
              <a:spcAft>
                <a:spcPts val="2400"/>
              </a:spcAft>
              <a:buClr>
                <a:schemeClr val="tx1">
                  <a:lumMod val="50000"/>
                  <a:lumOff val="50000"/>
                </a:schemeClr>
              </a:buClr>
              <a:buSzPct val="100000"/>
              <a:buFont typeface="+mj-lt"/>
              <a:buAutoNum type="arabicPeriod"/>
              <a:tabLst/>
              <a:defRPr sz="2400">
                <a:solidFill>
                  <a:srgbClr val="404041"/>
                </a:solidFill>
                <a:latin typeface="Arial"/>
                <a:cs typeface="Arial"/>
              </a:defRPr>
            </a:lvl1pPr>
            <a:lvl2pPr>
              <a:lnSpc>
                <a:spcPct val="10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lvl="0"/>
            <a:r>
              <a:rPr lang="en-US" dirty="0"/>
              <a:t>Click to edit master subtitle style</a:t>
            </a:r>
          </a:p>
        </p:txBody>
      </p:sp>
      <p:grpSp>
        <p:nvGrpSpPr>
          <p:cNvPr id="12" name="Group 11"/>
          <p:cNvGrpSpPr/>
          <p:nvPr userDrawn="1"/>
        </p:nvGrpSpPr>
        <p:grpSpPr>
          <a:xfrm>
            <a:off x="-41050" y="6215357"/>
            <a:ext cx="12304889" cy="705284"/>
            <a:chOff x="-30788" y="4661517"/>
            <a:chExt cx="9228667" cy="528963"/>
          </a:xfrm>
        </p:grpSpPr>
        <p:sp>
          <p:nvSpPr>
            <p:cNvPr id="14" name="Rectangle 1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Rectangle 1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6" name="Picture 1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userDrawn="1"/>
          </p:nvSpPr>
          <p:spPr>
            <a:xfrm>
              <a:off x="1030972" y="4835279"/>
              <a:ext cx="3613600" cy="207749"/>
            </a:xfrm>
            <a:prstGeom prst="rect">
              <a:avLst/>
            </a:prstGeom>
            <a:noFill/>
          </p:spPr>
          <p:txBody>
            <a:bodyPr wrap="square" rtlCol="0" anchor="ctr">
              <a:spAutoFit/>
            </a:bodyPr>
            <a:lstStyle/>
            <a:p>
              <a:r>
                <a:rPr lang="en-US" sz="1200" dirty="0">
                  <a:solidFill>
                    <a:srgbClr val="FFFFFF"/>
                  </a:solidFill>
                </a:rPr>
                <a:t>INDIANA UNIVERSITY BLOOMINGTON</a:t>
              </a:r>
            </a:p>
          </p:txBody>
        </p:sp>
      </p:grpSp>
    </p:spTree>
    <p:extLst>
      <p:ext uri="{BB962C8B-B14F-4D97-AF65-F5344CB8AC3E}">
        <p14:creationId xmlns:p14="http://schemas.microsoft.com/office/powerpoint/2010/main" val="23745048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700405" y="619181"/>
            <a:ext cx="6080772" cy="1039091"/>
          </a:xfrm>
          <a:prstGeom prst="rect">
            <a:avLst/>
          </a:prstGeom>
        </p:spPr>
        <p:txBody>
          <a:bodyPr vert="horz" lIns="91440" tIns="45720" rIns="91440" bIns="45720" rtlCol="0" anchor="ctr">
            <a:noAutofit/>
          </a:bodyPr>
          <a:lstStyle>
            <a:lvl1pPr>
              <a:defRPr sz="4000" b="1" i="0" spc="0">
                <a:solidFill>
                  <a:srgbClr val="40404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700405" y="2172540"/>
            <a:ext cx="6080772" cy="3723149"/>
          </a:xfrm>
          <a:prstGeom prst="rect">
            <a:avLst/>
          </a:prstGeom>
        </p:spPr>
        <p:txBody>
          <a:bodyPr vert="horz" lIns="91440" tIns="45720" rIns="91440" bIns="45720" rtlCol="0">
            <a:normAutofit/>
          </a:bodyPr>
          <a:lstStyle>
            <a:lvl1pPr marL="457189" indent="-457189">
              <a:lnSpc>
                <a:spcPct val="100000"/>
              </a:lnSpc>
              <a:buFont typeface="Arial"/>
              <a:buChar char="•"/>
              <a:defRPr sz="2400">
                <a:solidFill>
                  <a:srgbClr val="404041"/>
                </a:solidFill>
                <a:latin typeface="Arial"/>
                <a:cs typeface="Arial"/>
              </a:defRPr>
            </a:lvl1pPr>
            <a:lvl2pPr marL="990575" indent="-380990">
              <a:lnSpc>
                <a:spcPct val="100000"/>
              </a:lnSpc>
              <a:buFont typeface="Arial"/>
              <a:buChar char="•"/>
              <a:defRPr sz="2400">
                <a:solidFill>
                  <a:srgbClr val="404041"/>
                </a:solidFill>
                <a:latin typeface="Arial"/>
                <a:cs typeface="Arial"/>
              </a:defRPr>
            </a:lvl2pPr>
            <a:lvl3pPr marL="1523962" indent="-304792">
              <a:lnSpc>
                <a:spcPct val="100000"/>
              </a:lnSpc>
              <a:buFont typeface="Arial"/>
              <a:buChar char="•"/>
              <a:defRPr sz="2400">
                <a:solidFill>
                  <a:srgbClr val="404041"/>
                </a:solidFill>
                <a:latin typeface="Arial"/>
                <a:cs typeface="Arial"/>
              </a:defRPr>
            </a:lvl3pPr>
            <a:lvl4pPr marL="2133547" indent="-304792">
              <a:lnSpc>
                <a:spcPct val="100000"/>
              </a:lnSpc>
              <a:buFont typeface="Arial"/>
              <a:buChar char="•"/>
              <a:defRPr sz="2400">
                <a:solidFill>
                  <a:srgbClr val="404041"/>
                </a:solidFill>
                <a:latin typeface="Arial"/>
                <a:cs typeface="Arial"/>
              </a:defRPr>
            </a:lvl4pPr>
            <a:lvl5pPr marL="2743131" indent="-304792">
              <a:lnSpc>
                <a:spcPct val="100000"/>
              </a:lnSpc>
              <a:buFont typeface="Arial"/>
              <a:buChar char="•"/>
              <a:defRPr sz="2400">
                <a:solidFill>
                  <a:srgbClr val="40404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7430745" y="0"/>
            <a:ext cx="4761255" cy="6858000"/>
          </a:xfrm>
        </p:spPr>
        <p:txBody>
          <a:bodyPr/>
          <a:lstStyle/>
          <a:p>
            <a:r>
              <a:rPr lang="en-US"/>
              <a:t>Click icon to add picture</a:t>
            </a:r>
          </a:p>
        </p:txBody>
      </p:sp>
      <p:sp>
        <p:nvSpPr>
          <p:cNvPr id="17" name="Rectangle 16"/>
          <p:cNvSpPr/>
          <p:nvPr userDrawn="1"/>
        </p:nvSpPr>
        <p:spPr>
          <a:xfrm>
            <a:off x="0" y="649066"/>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9" name="Group 8"/>
          <p:cNvGrpSpPr/>
          <p:nvPr userDrawn="1"/>
        </p:nvGrpSpPr>
        <p:grpSpPr>
          <a:xfrm>
            <a:off x="847071" y="6215357"/>
            <a:ext cx="516263" cy="705284"/>
            <a:chOff x="635303" y="4661517"/>
            <a:chExt cx="387197" cy="528963"/>
          </a:xfrm>
        </p:grpSpPr>
        <p:sp>
          <p:nvSpPr>
            <p:cNvPr id="11" name="Rectangle 10"/>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grpSp>
    </p:spTree>
    <p:extLst>
      <p:ext uri="{BB962C8B-B14F-4D97-AF65-F5344CB8AC3E}">
        <p14:creationId xmlns:p14="http://schemas.microsoft.com/office/powerpoint/2010/main" val="15634920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7798" y="1012094"/>
            <a:ext cx="10672545" cy="932087"/>
          </a:xfrm>
        </p:spPr>
        <p:txBody>
          <a:bodyPr>
            <a:normAutofit/>
          </a:bodyPr>
          <a:lstStyle>
            <a:lvl1pPr>
              <a:defRPr sz="4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697798" y="2173873"/>
            <a:ext cx="10681425" cy="3758359"/>
          </a:xfrm>
        </p:spPr>
        <p:txBody>
          <a:bodyPr>
            <a:normAutofit/>
          </a:bodyPr>
          <a:lstStyle>
            <a:lvl1pPr marL="457189" indent="-457189" algn="l">
              <a:lnSpc>
                <a:spcPct val="100000"/>
              </a:lnSpc>
              <a:buFont typeface="+mj-lt"/>
              <a:buAutoNum type="arabicPeriod"/>
              <a:defRPr sz="2400" spc="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3" name="Text Placeholder 19"/>
          <p:cNvSpPr>
            <a:spLocks noGrp="1"/>
          </p:cNvSpPr>
          <p:nvPr>
            <p:ph type="body" sz="quarter" idx="10" hasCustomPrompt="1"/>
          </p:nvPr>
        </p:nvSpPr>
        <p:spPr>
          <a:xfrm>
            <a:off x="6445275" y="379930"/>
            <a:ext cx="4933949" cy="336549"/>
          </a:xfrm>
        </p:spPr>
        <p:txBody>
          <a:bodyPr>
            <a:noAutofit/>
          </a:bodyPr>
          <a:lstStyle>
            <a:lvl1pPr marL="0" indent="0" algn="r">
              <a:buNone/>
              <a:defRPr sz="1467" b="0" i="0" spc="0" baseline="0">
                <a:solidFill>
                  <a:srgbClr val="A6A6A6"/>
                </a:solidFill>
                <a:latin typeface="Arial"/>
                <a:cs typeface="Arial"/>
              </a:defRPr>
            </a:lvl1pPr>
          </a:lstStyle>
          <a:p>
            <a:pPr lvl="0"/>
            <a:r>
              <a:rPr lang="en-US" dirty="0"/>
              <a:t>SECTION TITLE OR SUBTITLE</a:t>
            </a:r>
          </a:p>
        </p:txBody>
      </p:sp>
      <p:sp>
        <p:nvSpPr>
          <p:cNvPr id="23" name="Rectangle 22"/>
          <p:cNvSpPr/>
          <p:nvPr userDrawn="1"/>
        </p:nvSpPr>
        <p:spPr>
          <a:xfrm>
            <a:off x="0" y="1277110"/>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1" name="Group 10"/>
          <p:cNvGrpSpPr/>
          <p:nvPr userDrawn="1"/>
        </p:nvGrpSpPr>
        <p:grpSpPr>
          <a:xfrm>
            <a:off x="-41050" y="6215357"/>
            <a:ext cx="12304889"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6" name="TextBox 15"/>
            <p:cNvSpPr txBox="1"/>
            <p:nvPr userDrawn="1"/>
          </p:nvSpPr>
          <p:spPr>
            <a:xfrm>
              <a:off x="1030972" y="4835279"/>
              <a:ext cx="3613600" cy="207749"/>
            </a:xfrm>
            <a:prstGeom prst="rect">
              <a:avLst/>
            </a:prstGeom>
            <a:noFill/>
          </p:spPr>
          <p:txBody>
            <a:bodyPr wrap="square" rtlCol="0" anchor="ctr">
              <a:spAutoFit/>
            </a:bodyPr>
            <a:lstStyle/>
            <a:p>
              <a:r>
                <a:rPr lang="en-US" sz="1200" dirty="0">
                  <a:solidFill>
                    <a:srgbClr val="FFFFFF"/>
                  </a:solidFill>
                </a:rPr>
                <a:t>INDIANA UNIVERSITY BLOOMINGTON</a:t>
              </a:r>
            </a:p>
          </p:txBody>
        </p:sp>
      </p:grpSp>
    </p:spTree>
    <p:extLst>
      <p:ext uri="{BB962C8B-B14F-4D97-AF65-F5344CB8AC3E}">
        <p14:creationId xmlns:p14="http://schemas.microsoft.com/office/powerpoint/2010/main" val="235088682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and photo: black">
    <p:bg>
      <p:bgPr>
        <a:solidFill>
          <a:srgbClr val="252626"/>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706833" y="619181"/>
            <a:ext cx="6080772" cy="1039091"/>
          </a:xfrm>
          <a:prstGeom prst="rect">
            <a:avLst/>
          </a:prstGeom>
        </p:spPr>
        <p:txBody>
          <a:bodyPr vert="horz" lIns="91440" tIns="45720" rIns="91440" bIns="45720" rtlCol="0" anchor="ctr">
            <a:noAutofit/>
          </a:bodyPr>
          <a:lstStyle>
            <a:lvl1pPr>
              <a:defRPr sz="4000" b="1" i="0" spc="0">
                <a:solidFill>
                  <a:schemeClr val="bg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706833" y="2172540"/>
            <a:ext cx="6080772" cy="3735329"/>
          </a:xfrm>
          <a:prstGeom prst="rect">
            <a:avLst/>
          </a:prstGeom>
        </p:spPr>
        <p:txBody>
          <a:bodyPr vert="horz" lIns="91440" tIns="45720" rIns="91440" bIns="45720" rtlCol="0">
            <a:normAutofit/>
          </a:bodyPr>
          <a:lstStyle>
            <a:lvl1pPr marL="457189" indent="-457189">
              <a:lnSpc>
                <a:spcPct val="100000"/>
              </a:lnSpc>
              <a:buFont typeface="Arial"/>
              <a:buChar char="•"/>
              <a:defRPr sz="2400">
                <a:solidFill>
                  <a:schemeClr val="bg1"/>
                </a:solidFill>
                <a:latin typeface="Arial"/>
                <a:cs typeface="Arial"/>
              </a:defRPr>
            </a:lvl1pPr>
            <a:lvl2pPr marL="990575" indent="-380990">
              <a:lnSpc>
                <a:spcPct val="100000"/>
              </a:lnSpc>
              <a:buFont typeface="Arial"/>
              <a:buChar char="•"/>
              <a:defRPr sz="2400">
                <a:solidFill>
                  <a:schemeClr val="bg1"/>
                </a:solidFill>
                <a:latin typeface="Arial"/>
                <a:cs typeface="Arial"/>
              </a:defRPr>
            </a:lvl2pPr>
            <a:lvl3pPr marL="1523962" indent="-304792">
              <a:lnSpc>
                <a:spcPct val="100000"/>
              </a:lnSpc>
              <a:buFont typeface="Arial"/>
              <a:buChar char="•"/>
              <a:defRPr sz="2400">
                <a:solidFill>
                  <a:schemeClr val="bg1"/>
                </a:solidFill>
                <a:latin typeface="Arial"/>
                <a:cs typeface="Arial"/>
              </a:defRPr>
            </a:lvl3pPr>
            <a:lvl4pPr marL="2133547" indent="-304792">
              <a:lnSpc>
                <a:spcPct val="100000"/>
              </a:lnSpc>
              <a:buFont typeface="Arial"/>
              <a:buChar char="•"/>
              <a:defRPr sz="2400">
                <a:solidFill>
                  <a:schemeClr val="bg1"/>
                </a:solidFill>
                <a:latin typeface="Arial"/>
                <a:cs typeface="Arial"/>
              </a:defRPr>
            </a:lvl4pPr>
            <a:lvl5pPr marL="2743131" indent="-304792">
              <a:lnSpc>
                <a:spcPct val="100000"/>
              </a:lnSpc>
              <a:buFont typeface="Arial"/>
              <a:buChar char="•"/>
              <a:defRPr sz="2400">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7419879" y="0"/>
            <a:ext cx="4761255" cy="6858000"/>
          </a:xfrm>
        </p:spPr>
        <p:txBody>
          <a:bodyPr/>
          <a:lstStyle/>
          <a:p>
            <a:r>
              <a:rPr lang="en-US"/>
              <a:t>Click icon to add picture</a:t>
            </a:r>
            <a:endParaRPr lang="en-US" dirty="0"/>
          </a:p>
        </p:txBody>
      </p:sp>
      <p:sp>
        <p:nvSpPr>
          <p:cNvPr id="13" name="Rectangle 12"/>
          <p:cNvSpPr/>
          <p:nvPr userDrawn="1"/>
        </p:nvSpPr>
        <p:spPr>
          <a:xfrm>
            <a:off x="-21130" y="649066"/>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9" name="Group 8"/>
          <p:cNvGrpSpPr/>
          <p:nvPr userDrawn="1"/>
        </p:nvGrpSpPr>
        <p:grpSpPr>
          <a:xfrm>
            <a:off x="847071" y="6215357"/>
            <a:ext cx="516263" cy="705284"/>
            <a:chOff x="635303" y="4661517"/>
            <a:chExt cx="387197" cy="528963"/>
          </a:xfrm>
        </p:grpSpPr>
        <p:sp>
          <p:nvSpPr>
            <p:cNvPr id="12" name="Rectangle 11"/>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grpSp>
    </p:spTree>
    <p:extLst>
      <p:ext uri="{BB962C8B-B14F-4D97-AF65-F5344CB8AC3E}">
        <p14:creationId xmlns:p14="http://schemas.microsoft.com/office/powerpoint/2010/main" val="5964146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lank with footer: white">
    <p:spTree>
      <p:nvGrpSpPr>
        <p:cNvPr id="1" name=""/>
        <p:cNvGrpSpPr/>
        <p:nvPr/>
      </p:nvGrpSpPr>
      <p:grpSpPr>
        <a:xfrm>
          <a:off x="0" y="0"/>
          <a:ext cx="0" cy="0"/>
          <a:chOff x="0" y="0"/>
          <a:chExt cx="0" cy="0"/>
        </a:xfrm>
      </p:grpSpPr>
      <p:grpSp>
        <p:nvGrpSpPr>
          <p:cNvPr id="8" name="Group 7"/>
          <p:cNvGrpSpPr/>
          <p:nvPr userDrawn="1"/>
        </p:nvGrpSpPr>
        <p:grpSpPr>
          <a:xfrm>
            <a:off x="-41050" y="6215357"/>
            <a:ext cx="12304889" cy="705284"/>
            <a:chOff x="-30788" y="4661517"/>
            <a:chExt cx="9228667" cy="528963"/>
          </a:xfrm>
        </p:grpSpPr>
        <p:sp>
          <p:nvSpPr>
            <p:cNvPr id="9" name="Rectangle 8"/>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2" name="TextBox 11"/>
            <p:cNvSpPr txBox="1"/>
            <p:nvPr userDrawn="1"/>
          </p:nvSpPr>
          <p:spPr>
            <a:xfrm>
              <a:off x="1030972" y="4835279"/>
              <a:ext cx="3613600" cy="207749"/>
            </a:xfrm>
            <a:prstGeom prst="rect">
              <a:avLst/>
            </a:prstGeom>
            <a:noFill/>
          </p:spPr>
          <p:txBody>
            <a:bodyPr wrap="square" rtlCol="0" anchor="ctr">
              <a:spAutoFit/>
            </a:bodyPr>
            <a:lstStyle/>
            <a:p>
              <a:r>
                <a:rPr lang="en-US" sz="1200" dirty="0">
                  <a:solidFill>
                    <a:srgbClr val="FFFFFF"/>
                  </a:solidFill>
                </a:rPr>
                <a:t>INDIANA UNIVERSITY BLOOMINGTON</a:t>
              </a:r>
            </a:p>
          </p:txBody>
        </p:sp>
      </p:grpSp>
    </p:spTree>
    <p:extLst>
      <p:ext uri="{BB962C8B-B14F-4D97-AF65-F5344CB8AC3E}">
        <p14:creationId xmlns:p14="http://schemas.microsoft.com/office/powerpoint/2010/main" val="4755920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lank with footer: black">
    <p:bg>
      <p:bgPr>
        <a:solidFill>
          <a:srgbClr val="252626"/>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1050" y="6215357"/>
            <a:ext cx="12304889"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6" name="TextBox 15"/>
            <p:cNvSpPr txBox="1"/>
            <p:nvPr userDrawn="1"/>
          </p:nvSpPr>
          <p:spPr>
            <a:xfrm>
              <a:off x="1030972" y="4835279"/>
              <a:ext cx="3613600" cy="207749"/>
            </a:xfrm>
            <a:prstGeom prst="rect">
              <a:avLst/>
            </a:prstGeom>
            <a:noFill/>
          </p:spPr>
          <p:txBody>
            <a:bodyPr wrap="square" rtlCol="0" anchor="ctr">
              <a:spAutoFit/>
            </a:bodyPr>
            <a:lstStyle/>
            <a:p>
              <a:r>
                <a:rPr lang="en-US" sz="1200" dirty="0">
                  <a:solidFill>
                    <a:srgbClr val="FFFFFF"/>
                  </a:solidFill>
                </a:rPr>
                <a:t>INDIANA UNIVERSITY BLOOMINGTON</a:t>
              </a:r>
            </a:p>
          </p:txBody>
        </p:sp>
      </p:grpSp>
    </p:spTree>
    <p:extLst>
      <p:ext uri="{BB962C8B-B14F-4D97-AF65-F5344CB8AC3E}">
        <p14:creationId xmlns:p14="http://schemas.microsoft.com/office/powerpoint/2010/main" val="38888264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userDrawn="1">
            <p:ph idx="1"/>
          </p:nvPr>
        </p:nvSpPr>
        <p:spPr>
          <a:xfrm>
            <a:off x="715470" y="907197"/>
            <a:ext cx="10478913" cy="3628887"/>
          </a:xfrm>
          <a:prstGeom prst="rect">
            <a:avLst/>
          </a:prstGeom>
        </p:spPr>
        <p:txBody>
          <a:bodyPr vert="horz" lIns="91440" tIns="45720" rIns="91440" bIns="45720" rtlCol="0">
            <a:normAutofit/>
          </a:bodyPr>
          <a:lstStyle>
            <a:lvl1pPr marL="0" indent="0">
              <a:lnSpc>
                <a:spcPct val="100000"/>
              </a:lnSpc>
              <a:buNone/>
              <a:defRPr sz="2400">
                <a:solidFill>
                  <a:schemeClr val="bg1"/>
                </a:solidFill>
                <a:latin typeface="Arial"/>
                <a:cs typeface="Arial"/>
              </a:defRPr>
            </a:lvl1pPr>
            <a:lvl2pPr marL="609585" indent="0">
              <a:lnSpc>
                <a:spcPct val="100000"/>
              </a:lnSpc>
              <a:buNone/>
              <a:defRPr sz="2133">
                <a:solidFill>
                  <a:schemeClr val="bg1"/>
                </a:solidFill>
                <a:latin typeface="Arial"/>
                <a:cs typeface="Arial"/>
              </a:defRPr>
            </a:lvl2pPr>
            <a:lvl3pPr marL="1219170" indent="0">
              <a:lnSpc>
                <a:spcPct val="100000"/>
              </a:lnSpc>
              <a:buNone/>
              <a:defRPr sz="2133">
                <a:solidFill>
                  <a:schemeClr val="bg1"/>
                </a:solidFill>
                <a:latin typeface="Arial"/>
                <a:cs typeface="Arial"/>
              </a:defRPr>
            </a:lvl3pPr>
            <a:lvl4pPr marL="1828754" indent="0">
              <a:lnSpc>
                <a:spcPct val="100000"/>
              </a:lnSpc>
              <a:buNone/>
              <a:defRPr sz="2133">
                <a:solidFill>
                  <a:schemeClr val="bg1"/>
                </a:solidFill>
                <a:latin typeface="Arial"/>
                <a:cs typeface="Arial"/>
              </a:defRPr>
            </a:lvl4pPr>
            <a:lvl5pPr>
              <a:lnSpc>
                <a:spcPct val="100000"/>
              </a:lnSpc>
              <a:defRPr sz="2133">
                <a:solidFill>
                  <a:schemeClr val="bg1"/>
                </a:solidFill>
                <a:latin typeface="Arial"/>
                <a:cs typeface="Arial"/>
              </a:defRPr>
            </a:lvl5pPr>
          </a:lstStyle>
          <a:p>
            <a:pPr lvl="0"/>
            <a:r>
              <a:rPr lang="en-US"/>
              <a:t>Click to edit Master text styles</a:t>
            </a:r>
          </a:p>
        </p:txBody>
      </p:sp>
      <p:sp>
        <p:nvSpPr>
          <p:cNvPr id="10" name="Rectangle 9"/>
          <p:cNvSpPr/>
          <p:nvPr userDrawn="1"/>
        </p:nvSpPr>
        <p:spPr>
          <a:xfrm>
            <a:off x="-21130" y="907197"/>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p:cNvSpPr/>
          <p:nvPr userDrawn="1"/>
        </p:nvSpPr>
        <p:spPr>
          <a:xfrm>
            <a:off x="841389" y="5647448"/>
            <a:ext cx="714840" cy="122944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 name="Picture 2">
            <a:extLst>
              <a:ext uri="{FF2B5EF4-FFF2-40B4-BE49-F238E27FC236}">
                <a16:creationId xmlns:a16="http://schemas.microsoft.com/office/drawing/2014/main" id="{228D10E6-FF8A-CC4E-B6D5-BFBD2D0FEC82}"/>
              </a:ext>
            </a:extLst>
          </p:cNvPr>
          <p:cNvPicPr>
            <a:picLocks noChangeAspect="1"/>
          </p:cNvPicPr>
          <p:nvPr userDrawn="1"/>
        </p:nvPicPr>
        <p:blipFill rotWithShape="1">
          <a:blip r:embed="rId2"/>
          <a:srcRect l="11083" t="-148" r="-1556" b="28718"/>
          <a:stretch/>
        </p:blipFill>
        <p:spPr>
          <a:xfrm>
            <a:off x="1653980" y="5529699"/>
            <a:ext cx="6162969" cy="609600"/>
          </a:xfrm>
          <a:prstGeom prst="rect">
            <a:avLst/>
          </a:prstGeom>
        </p:spPr>
      </p:pic>
      <p:pic>
        <p:nvPicPr>
          <p:cNvPr id="13" name="Picture 12" descr="tab-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0461" y="5768089"/>
            <a:ext cx="476700" cy="605044"/>
          </a:xfrm>
          <a:prstGeom prst="rect">
            <a:avLst/>
          </a:prstGeom>
        </p:spPr>
      </p:pic>
    </p:spTree>
    <p:extLst>
      <p:ext uri="{BB962C8B-B14F-4D97-AF65-F5344CB8AC3E}">
        <p14:creationId xmlns:p14="http://schemas.microsoft.com/office/powerpoint/2010/main" val="14718454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1140400" y="1114667"/>
            <a:ext cx="7076000" cy="5284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8" name="Google Shape;38;p6"/>
          <p:cNvSpPr txBox="1">
            <a:spLocks noGrp="1"/>
          </p:cNvSpPr>
          <p:nvPr>
            <p:ph type="body" idx="1"/>
          </p:nvPr>
        </p:nvSpPr>
        <p:spPr>
          <a:xfrm>
            <a:off x="1140367" y="1805267"/>
            <a:ext cx="33060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39" name="Google Shape;39;p6"/>
          <p:cNvSpPr txBox="1">
            <a:spLocks noGrp="1"/>
          </p:cNvSpPr>
          <p:nvPr>
            <p:ph type="body" idx="2"/>
          </p:nvPr>
        </p:nvSpPr>
        <p:spPr>
          <a:xfrm>
            <a:off x="4910264" y="1805267"/>
            <a:ext cx="33060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40" name="Google Shape;40;p6"/>
          <p:cNvSpPr txBox="1">
            <a:spLocks noGrp="1"/>
          </p:cNvSpPr>
          <p:nvPr>
            <p:ph type="sldNum" idx="12"/>
          </p:nvPr>
        </p:nvSpPr>
        <p:spPr>
          <a:xfrm>
            <a:off x="11591200" y="6333133"/>
            <a:ext cx="600800" cy="46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grpSp>
        <p:nvGrpSpPr>
          <p:cNvPr id="41" name="Google Shape;41;p6"/>
          <p:cNvGrpSpPr/>
          <p:nvPr/>
        </p:nvGrpSpPr>
        <p:grpSpPr>
          <a:xfrm>
            <a:off x="1" y="1493902"/>
            <a:ext cx="958833" cy="55612"/>
            <a:chOff x="0" y="1120426"/>
            <a:chExt cx="719125" cy="41709"/>
          </a:xfrm>
        </p:grpSpPr>
        <p:sp>
          <p:nvSpPr>
            <p:cNvPr id="42" name="Google Shape;42;p6"/>
            <p:cNvSpPr/>
            <p:nvPr/>
          </p:nvSpPr>
          <p:spPr>
            <a:xfrm>
              <a:off x="0" y="1120426"/>
              <a:ext cx="509100" cy="417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6"/>
            <p:cNvSpPr/>
            <p:nvPr/>
          </p:nvSpPr>
          <p:spPr>
            <a:xfrm>
              <a:off x="506425" y="1120435"/>
              <a:ext cx="212700" cy="4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4" name="Google Shape;44;p6"/>
          <p:cNvPicPr preferRelativeResize="0"/>
          <p:nvPr/>
        </p:nvPicPr>
        <p:blipFill>
          <a:blip r:embed="rId2">
            <a:alphaModFix amt="50000"/>
          </a:blip>
          <a:stretch>
            <a:fillRect/>
          </a:stretch>
        </p:blipFill>
        <p:spPr>
          <a:xfrm>
            <a:off x="10389733" y="4976067"/>
            <a:ext cx="1742232" cy="1742232"/>
          </a:xfrm>
          <a:prstGeom prst="rect">
            <a:avLst/>
          </a:prstGeom>
          <a:noFill/>
          <a:ln>
            <a:noFill/>
          </a:ln>
        </p:spPr>
      </p:pic>
    </p:spTree>
    <p:extLst>
      <p:ext uri="{BB962C8B-B14F-4D97-AF65-F5344CB8AC3E}">
        <p14:creationId xmlns:p14="http://schemas.microsoft.com/office/powerpoint/2010/main" val="37400994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0"/>
          <p:cNvSpPr txBox="1">
            <a:spLocks noGrp="1"/>
          </p:cNvSpPr>
          <p:nvPr>
            <p:ph type="sldNum" idx="12"/>
          </p:nvPr>
        </p:nvSpPr>
        <p:spPr>
          <a:xfrm>
            <a:off x="11591200" y="6333133"/>
            <a:ext cx="600800" cy="46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grpSp>
        <p:nvGrpSpPr>
          <p:cNvPr id="70" name="Google Shape;70;p10"/>
          <p:cNvGrpSpPr/>
          <p:nvPr/>
        </p:nvGrpSpPr>
        <p:grpSpPr>
          <a:xfrm>
            <a:off x="1" y="3401208"/>
            <a:ext cx="958833" cy="55600"/>
            <a:chOff x="0" y="2550906"/>
            <a:chExt cx="719125" cy="41700"/>
          </a:xfrm>
        </p:grpSpPr>
        <p:sp>
          <p:nvSpPr>
            <p:cNvPr id="71" name="Google Shape;71;p10"/>
            <p:cNvSpPr/>
            <p:nvPr/>
          </p:nvSpPr>
          <p:spPr>
            <a:xfrm>
              <a:off x="0" y="2550906"/>
              <a:ext cx="509100" cy="417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10"/>
            <p:cNvSpPr/>
            <p:nvPr/>
          </p:nvSpPr>
          <p:spPr>
            <a:xfrm>
              <a:off x="506425" y="2550906"/>
              <a:ext cx="212700" cy="4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35460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Quote">
  <p:cSld name="Quote">
    <p:bg>
      <p:bgPr>
        <a:gradFill>
          <a:gsLst>
            <a:gs pos="0">
              <a:srgbClr val="FFD966"/>
            </a:gs>
            <a:gs pos="100000">
              <a:srgbClr val="FF9900"/>
            </a:gs>
          </a:gsLst>
          <a:path path="circle">
            <a:fillToRect l="50000" t="50000" r="50000" b="50000"/>
          </a:path>
          <a:tileRect/>
        </a:gra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140400" y="2882400"/>
            <a:ext cx="7076000" cy="1093200"/>
          </a:xfrm>
          <a:prstGeom prst="rect">
            <a:avLst/>
          </a:prstGeom>
          <a:effectLst>
            <a:outerShdw blurRad="14288" dist="9525" dir="16560000" algn="bl" rotWithShape="0">
              <a:schemeClr val="accent1"/>
            </a:outerShdw>
          </a:effectLst>
        </p:spPr>
        <p:txBody>
          <a:bodyPr spcFirstLastPara="1" wrap="square" lIns="0" tIns="0" rIns="0" bIns="0" anchor="ctr" anchorCtr="0">
            <a:noAutofit/>
          </a:bodyPr>
          <a:lstStyle>
            <a:lvl1pPr marL="609585" lvl="0" indent="-558786" rtl="0">
              <a:spcBef>
                <a:spcPts val="0"/>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1pPr>
            <a:lvl2pPr marL="1219170" lvl="1"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2pPr>
            <a:lvl3pPr marL="1828754" lvl="2"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3pPr>
            <a:lvl4pPr marL="2438339" lvl="3"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4pPr>
            <a:lvl5pPr marL="3047924" lvl="4"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5pPr>
            <a:lvl6pPr marL="3657509" lvl="5"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6pPr>
            <a:lvl7pPr marL="4267093" lvl="6"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7pPr>
            <a:lvl8pPr marL="4876678" lvl="7"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8pPr>
            <a:lvl9pPr marL="5486263" lvl="8" indent="-558786" rtl="0">
              <a:spcBef>
                <a:spcPts val="1067"/>
              </a:spcBef>
              <a:spcAft>
                <a:spcPts val="1067"/>
              </a:spcAft>
              <a:buClr>
                <a:schemeClr val="accent5"/>
              </a:buClr>
              <a:buSzPts val="3000"/>
              <a:buFont typeface="Barlow"/>
              <a:buChar char="■"/>
              <a:defRPr sz="4000" b="1" i="1">
                <a:solidFill>
                  <a:schemeClr val="accent5"/>
                </a:solidFill>
                <a:latin typeface="Barlow"/>
                <a:ea typeface="Barlow"/>
                <a:cs typeface="Barlow"/>
                <a:sym typeface="Barlow"/>
              </a:defRPr>
            </a:lvl9pPr>
          </a:lstStyle>
          <a:p>
            <a:endParaRPr/>
          </a:p>
        </p:txBody>
      </p:sp>
      <p:sp>
        <p:nvSpPr>
          <p:cNvPr id="25" name="Google Shape;25;p4"/>
          <p:cNvSpPr txBox="1">
            <a:spLocks noGrp="1"/>
          </p:cNvSpPr>
          <p:nvPr>
            <p:ph type="sldNum" idx="12"/>
          </p:nvPr>
        </p:nvSpPr>
        <p:spPr>
          <a:xfrm>
            <a:off x="11591200" y="6333133"/>
            <a:ext cx="600800" cy="46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
        <p:nvSpPr>
          <p:cNvPr id="26" name="Google Shape;26;p4"/>
          <p:cNvSpPr/>
          <p:nvPr/>
        </p:nvSpPr>
        <p:spPr>
          <a:xfrm>
            <a:off x="0" y="3401208"/>
            <a:ext cx="678800" cy="556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5"/>
              </a:solidFill>
            </a:endParaRPr>
          </a:p>
        </p:txBody>
      </p:sp>
      <p:sp>
        <p:nvSpPr>
          <p:cNvPr id="27" name="Google Shape;27;p4"/>
          <p:cNvSpPr/>
          <p:nvPr/>
        </p:nvSpPr>
        <p:spPr>
          <a:xfrm>
            <a:off x="675233" y="3401208"/>
            <a:ext cx="283600" cy="55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Tree>
    <p:extLst>
      <p:ext uri="{BB962C8B-B14F-4D97-AF65-F5344CB8AC3E}">
        <p14:creationId xmlns:p14="http://schemas.microsoft.com/office/powerpoint/2010/main" val="3155724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6919060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1140400" y="1114667"/>
            <a:ext cx="7076000" cy="5284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7" name="Google Shape;57;p8"/>
          <p:cNvSpPr txBox="1">
            <a:spLocks noGrp="1"/>
          </p:cNvSpPr>
          <p:nvPr>
            <p:ph type="sldNum" idx="12"/>
          </p:nvPr>
        </p:nvSpPr>
        <p:spPr>
          <a:xfrm>
            <a:off x="11591200" y="6333133"/>
            <a:ext cx="600800" cy="46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grpSp>
        <p:nvGrpSpPr>
          <p:cNvPr id="58" name="Google Shape;58;p8"/>
          <p:cNvGrpSpPr/>
          <p:nvPr/>
        </p:nvGrpSpPr>
        <p:grpSpPr>
          <a:xfrm>
            <a:off x="1" y="1493902"/>
            <a:ext cx="958833" cy="55612"/>
            <a:chOff x="0" y="1120426"/>
            <a:chExt cx="719125" cy="41709"/>
          </a:xfrm>
        </p:grpSpPr>
        <p:sp>
          <p:nvSpPr>
            <p:cNvPr id="59" name="Google Shape;59;p8"/>
            <p:cNvSpPr/>
            <p:nvPr/>
          </p:nvSpPr>
          <p:spPr>
            <a:xfrm>
              <a:off x="0" y="1120426"/>
              <a:ext cx="509100" cy="417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8"/>
            <p:cNvSpPr/>
            <p:nvPr/>
          </p:nvSpPr>
          <p:spPr>
            <a:xfrm>
              <a:off x="506425" y="1120435"/>
              <a:ext cx="212700" cy="4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8722190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1140400" y="1114667"/>
            <a:ext cx="9911200" cy="5284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7" name="Google Shape;47;p7"/>
          <p:cNvSpPr txBox="1">
            <a:spLocks noGrp="1"/>
          </p:cNvSpPr>
          <p:nvPr>
            <p:ph type="body" idx="1"/>
          </p:nvPr>
        </p:nvSpPr>
        <p:spPr>
          <a:xfrm>
            <a:off x="1140400" y="1805267"/>
            <a:ext cx="30876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48" name="Google Shape;48;p7"/>
          <p:cNvSpPr txBox="1">
            <a:spLocks noGrp="1"/>
          </p:cNvSpPr>
          <p:nvPr>
            <p:ph type="body" idx="2"/>
          </p:nvPr>
        </p:nvSpPr>
        <p:spPr>
          <a:xfrm>
            <a:off x="4552261" y="1805267"/>
            <a:ext cx="30876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49" name="Google Shape;49;p7"/>
          <p:cNvSpPr txBox="1">
            <a:spLocks noGrp="1"/>
          </p:cNvSpPr>
          <p:nvPr>
            <p:ph type="body" idx="3"/>
          </p:nvPr>
        </p:nvSpPr>
        <p:spPr>
          <a:xfrm>
            <a:off x="7964121" y="1805267"/>
            <a:ext cx="30876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50" name="Google Shape;50;p7"/>
          <p:cNvSpPr txBox="1">
            <a:spLocks noGrp="1"/>
          </p:cNvSpPr>
          <p:nvPr>
            <p:ph type="sldNum" idx="12"/>
          </p:nvPr>
        </p:nvSpPr>
        <p:spPr>
          <a:xfrm>
            <a:off x="11591200" y="6333133"/>
            <a:ext cx="600800" cy="46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grpSp>
        <p:nvGrpSpPr>
          <p:cNvPr id="51" name="Google Shape;51;p7"/>
          <p:cNvGrpSpPr/>
          <p:nvPr/>
        </p:nvGrpSpPr>
        <p:grpSpPr>
          <a:xfrm>
            <a:off x="1" y="1493902"/>
            <a:ext cx="958833" cy="55612"/>
            <a:chOff x="0" y="1120426"/>
            <a:chExt cx="719125" cy="41709"/>
          </a:xfrm>
        </p:grpSpPr>
        <p:sp>
          <p:nvSpPr>
            <p:cNvPr id="52" name="Google Shape;52;p7"/>
            <p:cNvSpPr/>
            <p:nvPr/>
          </p:nvSpPr>
          <p:spPr>
            <a:xfrm>
              <a:off x="0" y="1120426"/>
              <a:ext cx="509100" cy="417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7"/>
            <p:cNvSpPr/>
            <p:nvPr/>
          </p:nvSpPr>
          <p:spPr>
            <a:xfrm>
              <a:off x="506425" y="1120435"/>
              <a:ext cx="212700" cy="4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4" name="Google Shape;54;p7"/>
          <p:cNvPicPr preferRelativeResize="0"/>
          <p:nvPr/>
        </p:nvPicPr>
        <p:blipFill>
          <a:blip r:embed="rId2">
            <a:alphaModFix amt="50000"/>
          </a:blip>
          <a:stretch>
            <a:fillRect/>
          </a:stretch>
        </p:blipFill>
        <p:spPr>
          <a:xfrm>
            <a:off x="10389733" y="63033"/>
            <a:ext cx="1742232" cy="1742232"/>
          </a:xfrm>
          <a:prstGeom prst="rect">
            <a:avLst/>
          </a:prstGeom>
          <a:noFill/>
          <a:ln>
            <a:noFill/>
          </a:ln>
        </p:spPr>
      </p:pic>
    </p:spTree>
    <p:extLst>
      <p:ext uri="{BB962C8B-B14F-4D97-AF65-F5344CB8AC3E}">
        <p14:creationId xmlns:p14="http://schemas.microsoft.com/office/powerpoint/2010/main" val="214546854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5"/>
            <a:ext cx="12192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Box 3"/>
          <p:cNvSpPr txBox="1"/>
          <p:nvPr/>
        </p:nvSpPr>
        <p:spPr>
          <a:xfrm>
            <a:off x="4741335" y="4721412"/>
            <a:ext cx="184731" cy="369332"/>
          </a:xfrm>
          <a:prstGeom prst="rect">
            <a:avLst/>
          </a:prstGeom>
          <a:noFill/>
        </p:spPr>
        <p:txBody>
          <a:bodyPr wrap="none" rtlCol="0">
            <a:spAutoFit/>
          </a:bodyPr>
          <a:lstStyle/>
          <a:p>
            <a:endParaRPr lang="en-US" sz="1800" dirty="0"/>
          </a:p>
        </p:txBody>
      </p:sp>
      <p:sp>
        <p:nvSpPr>
          <p:cNvPr id="7" name="Text Placeholder 2"/>
          <p:cNvSpPr>
            <a:spLocks noGrp="1"/>
          </p:cNvSpPr>
          <p:nvPr>
            <p:ph idx="1" hasCustomPrompt="1"/>
          </p:nvPr>
        </p:nvSpPr>
        <p:spPr>
          <a:xfrm>
            <a:off x="691765" y="1073418"/>
            <a:ext cx="10687459" cy="5022583"/>
          </a:xfrm>
          <a:prstGeom prst="rect">
            <a:avLst/>
          </a:prstGeom>
        </p:spPr>
        <p:txBody>
          <a:bodyPr vert="horz" lIns="91440" tIns="45720" rIns="91440" bIns="45720" rtlCol="0">
            <a:normAutofit/>
          </a:bodyPr>
          <a:lstStyle>
            <a:lvl1pPr marL="342891" marR="0" indent="-342891" algn="l" defTabSz="457189"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10787004" y="6392092"/>
            <a:ext cx="587989"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Slide Number Placeholder 5"/>
          <p:cNvSpPr>
            <a:spLocks noGrp="1"/>
          </p:cNvSpPr>
          <p:nvPr>
            <p:ph type="sldNum" sz="quarter" idx="4"/>
          </p:nvPr>
        </p:nvSpPr>
        <p:spPr>
          <a:xfrm>
            <a:off x="8633817" y="6443438"/>
            <a:ext cx="27432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220621" y="435427"/>
            <a:ext cx="77215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3137684121"/>
      </p:ext>
    </p:extLst>
  </p:cSld>
  <p:clrMapOvr>
    <a:masterClrMapping/>
  </p:clrMapOvr>
  <p:transition spd="slow">
    <p:push dir="u"/>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140400" y="1817500"/>
            <a:ext cx="6814400" cy="3222800"/>
          </a:xfrm>
          <a:prstGeom prst="rect">
            <a:avLst/>
          </a:prstGeom>
        </p:spPr>
        <p:txBody>
          <a:bodyPr spcFirstLastPara="1" wrap="square" lIns="0" tIns="0" rIns="0" bIns="0" anchor="ctr" anchorCtr="0">
            <a:noAutofit/>
          </a:bodyPr>
          <a:lstStyle>
            <a:lvl1pPr lvl="0" rtl="0">
              <a:spcBef>
                <a:spcPts val="0"/>
              </a:spcBef>
              <a:spcAft>
                <a:spcPts val="0"/>
              </a:spcAft>
              <a:buClr>
                <a:schemeClr val="lt2"/>
              </a:buClr>
              <a:buSzPts val="4800"/>
              <a:buNone/>
              <a:defRPr sz="6400">
                <a:solidFill>
                  <a:schemeClr val="lt2"/>
                </a:solidFill>
              </a:defRPr>
            </a:lvl1pPr>
            <a:lvl2pPr lvl="1" rtl="0">
              <a:spcBef>
                <a:spcPts val="0"/>
              </a:spcBef>
              <a:spcAft>
                <a:spcPts val="0"/>
              </a:spcAft>
              <a:buClr>
                <a:schemeClr val="lt2"/>
              </a:buClr>
              <a:buSzPts val="4800"/>
              <a:buNone/>
              <a:defRPr sz="6400">
                <a:solidFill>
                  <a:schemeClr val="lt2"/>
                </a:solidFill>
              </a:defRPr>
            </a:lvl2pPr>
            <a:lvl3pPr lvl="2" rtl="0">
              <a:spcBef>
                <a:spcPts val="0"/>
              </a:spcBef>
              <a:spcAft>
                <a:spcPts val="0"/>
              </a:spcAft>
              <a:buClr>
                <a:schemeClr val="lt2"/>
              </a:buClr>
              <a:buSzPts val="4800"/>
              <a:buNone/>
              <a:defRPr sz="6400">
                <a:solidFill>
                  <a:schemeClr val="lt2"/>
                </a:solidFill>
              </a:defRPr>
            </a:lvl3pPr>
            <a:lvl4pPr lvl="3" rtl="0">
              <a:spcBef>
                <a:spcPts val="0"/>
              </a:spcBef>
              <a:spcAft>
                <a:spcPts val="0"/>
              </a:spcAft>
              <a:buClr>
                <a:schemeClr val="lt2"/>
              </a:buClr>
              <a:buSzPts val="4800"/>
              <a:buNone/>
              <a:defRPr sz="6400">
                <a:solidFill>
                  <a:schemeClr val="lt2"/>
                </a:solidFill>
              </a:defRPr>
            </a:lvl4pPr>
            <a:lvl5pPr lvl="4" rtl="0">
              <a:spcBef>
                <a:spcPts val="0"/>
              </a:spcBef>
              <a:spcAft>
                <a:spcPts val="0"/>
              </a:spcAft>
              <a:buClr>
                <a:schemeClr val="lt2"/>
              </a:buClr>
              <a:buSzPts val="4800"/>
              <a:buNone/>
              <a:defRPr sz="6400">
                <a:solidFill>
                  <a:schemeClr val="lt2"/>
                </a:solidFill>
              </a:defRPr>
            </a:lvl5pPr>
            <a:lvl6pPr lvl="5" rtl="0">
              <a:spcBef>
                <a:spcPts val="0"/>
              </a:spcBef>
              <a:spcAft>
                <a:spcPts val="0"/>
              </a:spcAft>
              <a:buClr>
                <a:schemeClr val="lt2"/>
              </a:buClr>
              <a:buSzPts val="4800"/>
              <a:buNone/>
              <a:defRPr sz="6400">
                <a:solidFill>
                  <a:schemeClr val="lt2"/>
                </a:solidFill>
              </a:defRPr>
            </a:lvl6pPr>
            <a:lvl7pPr lvl="6" rtl="0">
              <a:spcBef>
                <a:spcPts val="0"/>
              </a:spcBef>
              <a:spcAft>
                <a:spcPts val="0"/>
              </a:spcAft>
              <a:buClr>
                <a:schemeClr val="lt2"/>
              </a:buClr>
              <a:buSzPts val="4800"/>
              <a:buNone/>
              <a:defRPr sz="6400">
                <a:solidFill>
                  <a:schemeClr val="lt2"/>
                </a:solidFill>
              </a:defRPr>
            </a:lvl7pPr>
            <a:lvl8pPr lvl="7" rtl="0">
              <a:spcBef>
                <a:spcPts val="0"/>
              </a:spcBef>
              <a:spcAft>
                <a:spcPts val="0"/>
              </a:spcAft>
              <a:buClr>
                <a:schemeClr val="lt2"/>
              </a:buClr>
              <a:buSzPts val="4800"/>
              <a:buNone/>
              <a:defRPr sz="6400">
                <a:solidFill>
                  <a:schemeClr val="lt2"/>
                </a:solidFill>
              </a:defRPr>
            </a:lvl8pPr>
            <a:lvl9pPr lvl="8" rtl="0">
              <a:spcBef>
                <a:spcPts val="0"/>
              </a:spcBef>
              <a:spcAft>
                <a:spcPts val="0"/>
              </a:spcAft>
              <a:buClr>
                <a:schemeClr val="lt2"/>
              </a:buClr>
              <a:buSzPts val="4800"/>
              <a:buNone/>
              <a:defRPr sz="6400">
                <a:solidFill>
                  <a:schemeClr val="lt2"/>
                </a:solidFill>
              </a:defRPr>
            </a:lvl9pPr>
          </a:lstStyle>
          <a:p>
            <a:endParaRPr/>
          </a:p>
        </p:txBody>
      </p:sp>
      <p:grpSp>
        <p:nvGrpSpPr>
          <p:cNvPr id="13" name="Google Shape;13;p2"/>
          <p:cNvGrpSpPr/>
          <p:nvPr/>
        </p:nvGrpSpPr>
        <p:grpSpPr>
          <a:xfrm>
            <a:off x="1" y="3401208"/>
            <a:ext cx="958833" cy="55600"/>
            <a:chOff x="0" y="2550906"/>
            <a:chExt cx="719125" cy="41700"/>
          </a:xfrm>
        </p:grpSpPr>
        <p:sp>
          <p:nvSpPr>
            <p:cNvPr id="14" name="Google Shape;14;p2"/>
            <p:cNvSpPr/>
            <p:nvPr/>
          </p:nvSpPr>
          <p:spPr>
            <a:xfrm>
              <a:off x="0" y="2550906"/>
              <a:ext cx="509100" cy="417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06425" y="2550906"/>
              <a:ext cx="212700" cy="4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subTitle" idx="1"/>
          </p:nvPr>
        </p:nvSpPr>
        <p:spPr>
          <a:xfrm>
            <a:off x="1140400" y="4357403"/>
            <a:ext cx="6814400" cy="570800"/>
          </a:xfrm>
          <a:prstGeom prst="rect">
            <a:avLst/>
          </a:prstGeom>
        </p:spPr>
        <p:txBody>
          <a:bodyPr spcFirstLastPara="1" wrap="square" lIns="0" tIns="0" rIns="0" bIns="0" anchor="t" anchorCtr="0">
            <a:noAutofit/>
          </a:bodyPr>
          <a:lstStyle>
            <a:lvl1pPr lvl="0" rtl="0">
              <a:spcBef>
                <a:spcPts val="0"/>
              </a:spcBef>
              <a:spcAft>
                <a:spcPts val="0"/>
              </a:spcAft>
              <a:buClr>
                <a:schemeClr val="dk2"/>
              </a:buClr>
              <a:buSzPts val="2400"/>
              <a:buNone/>
              <a:defRPr>
                <a:solidFill>
                  <a:schemeClr val="dk2"/>
                </a:solidFill>
              </a:defRPr>
            </a:lvl1pPr>
            <a:lvl2pPr lvl="1" rtl="0">
              <a:spcBef>
                <a:spcPts val="1067"/>
              </a:spcBef>
              <a:spcAft>
                <a:spcPts val="0"/>
              </a:spcAft>
              <a:buClr>
                <a:schemeClr val="dk2"/>
              </a:buClr>
              <a:buSzPts val="3000"/>
              <a:buNone/>
              <a:defRPr sz="4000">
                <a:solidFill>
                  <a:schemeClr val="dk2"/>
                </a:solidFill>
              </a:defRPr>
            </a:lvl2pPr>
            <a:lvl3pPr lvl="2" rtl="0">
              <a:spcBef>
                <a:spcPts val="1067"/>
              </a:spcBef>
              <a:spcAft>
                <a:spcPts val="0"/>
              </a:spcAft>
              <a:buClr>
                <a:schemeClr val="dk2"/>
              </a:buClr>
              <a:buSzPts val="3000"/>
              <a:buNone/>
              <a:defRPr sz="4000">
                <a:solidFill>
                  <a:schemeClr val="dk2"/>
                </a:solidFill>
              </a:defRPr>
            </a:lvl3pPr>
            <a:lvl4pPr lvl="3" rtl="0">
              <a:spcBef>
                <a:spcPts val="1067"/>
              </a:spcBef>
              <a:spcAft>
                <a:spcPts val="0"/>
              </a:spcAft>
              <a:buClr>
                <a:schemeClr val="dk2"/>
              </a:buClr>
              <a:buSzPts val="3000"/>
              <a:buNone/>
              <a:defRPr sz="4000">
                <a:solidFill>
                  <a:schemeClr val="dk2"/>
                </a:solidFill>
              </a:defRPr>
            </a:lvl4pPr>
            <a:lvl5pPr lvl="4" rtl="0">
              <a:spcBef>
                <a:spcPts val="1067"/>
              </a:spcBef>
              <a:spcAft>
                <a:spcPts val="0"/>
              </a:spcAft>
              <a:buClr>
                <a:schemeClr val="dk2"/>
              </a:buClr>
              <a:buSzPts val="3000"/>
              <a:buNone/>
              <a:defRPr sz="4000">
                <a:solidFill>
                  <a:schemeClr val="dk2"/>
                </a:solidFill>
              </a:defRPr>
            </a:lvl5pPr>
            <a:lvl6pPr lvl="5" rtl="0">
              <a:spcBef>
                <a:spcPts val="1067"/>
              </a:spcBef>
              <a:spcAft>
                <a:spcPts val="0"/>
              </a:spcAft>
              <a:buClr>
                <a:schemeClr val="dk2"/>
              </a:buClr>
              <a:buSzPts val="3000"/>
              <a:buNone/>
              <a:defRPr sz="4000">
                <a:solidFill>
                  <a:schemeClr val="dk2"/>
                </a:solidFill>
              </a:defRPr>
            </a:lvl6pPr>
            <a:lvl7pPr lvl="6" rtl="0">
              <a:spcBef>
                <a:spcPts val="1067"/>
              </a:spcBef>
              <a:spcAft>
                <a:spcPts val="0"/>
              </a:spcAft>
              <a:buClr>
                <a:schemeClr val="dk2"/>
              </a:buClr>
              <a:buSzPts val="3000"/>
              <a:buNone/>
              <a:defRPr sz="4000">
                <a:solidFill>
                  <a:schemeClr val="dk2"/>
                </a:solidFill>
              </a:defRPr>
            </a:lvl7pPr>
            <a:lvl8pPr lvl="7" rtl="0">
              <a:spcBef>
                <a:spcPts val="1067"/>
              </a:spcBef>
              <a:spcAft>
                <a:spcPts val="0"/>
              </a:spcAft>
              <a:buClr>
                <a:schemeClr val="dk2"/>
              </a:buClr>
              <a:buSzPts val="3000"/>
              <a:buNone/>
              <a:defRPr sz="4000">
                <a:solidFill>
                  <a:schemeClr val="dk2"/>
                </a:solidFill>
              </a:defRPr>
            </a:lvl8pPr>
            <a:lvl9pPr lvl="8" rtl="0">
              <a:spcBef>
                <a:spcPts val="1067"/>
              </a:spcBef>
              <a:spcAft>
                <a:spcPts val="1067"/>
              </a:spcAft>
              <a:buClr>
                <a:schemeClr val="dk2"/>
              </a:buClr>
              <a:buSzPts val="3000"/>
              <a:buNone/>
              <a:defRPr sz="4000">
                <a:solidFill>
                  <a:schemeClr val="dk2"/>
                </a:solidFill>
              </a:defRPr>
            </a:lvl9pPr>
          </a:lstStyle>
          <a:p>
            <a:endParaRPr/>
          </a:p>
        </p:txBody>
      </p:sp>
    </p:spTree>
    <p:extLst>
      <p:ext uri="{BB962C8B-B14F-4D97-AF65-F5344CB8AC3E}">
        <p14:creationId xmlns:p14="http://schemas.microsoft.com/office/powerpoint/2010/main" val="2391893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140400" y="2045396"/>
            <a:ext cx="6814400" cy="15464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9" name="Google Shape;19;p3"/>
          <p:cNvSpPr txBox="1">
            <a:spLocks noGrp="1"/>
          </p:cNvSpPr>
          <p:nvPr>
            <p:ph type="subTitle" idx="1"/>
          </p:nvPr>
        </p:nvSpPr>
        <p:spPr>
          <a:xfrm>
            <a:off x="1140400" y="3619403"/>
            <a:ext cx="6814400" cy="5708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2400"/>
              <a:buNone/>
              <a:defRPr>
                <a:solidFill>
                  <a:schemeClr val="lt2"/>
                </a:solidFill>
              </a:defRPr>
            </a:lvl1pPr>
            <a:lvl2pPr lvl="1" rtl="0">
              <a:spcBef>
                <a:spcPts val="1067"/>
              </a:spcBef>
              <a:spcAft>
                <a:spcPts val="0"/>
              </a:spcAft>
              <a:buClr>
                <a:schemeClr val="lt2"/>
              </a:buClr>
              <a:buSzPts val="3000"/>
              <a:buNone/>
              <a:defRPr sz="4000">
                <a:solidFill>
                  <a:schemeClr val="lt2"/>
                </a:solidFill>
              </a:defRPr>
            </a:lvl2pPr>
            <a:lvl3pPr lvl="2" rtl="0">
              <a:spcBef>
                <a:spcPts val="1067"/>
              </a:spcBef>
              <a:spcAft>
                <a:spcPts val="0"/>
              </a:spcAft>
              <a:buClr>
                <a:schemeClr val="lt2"/>
              </a:buClr>
              <a:buSzPts val="3000"/>
              <a:buNone/>
              <a:defRPr sz="4000">
                <a:solidFill>
                  <a:schemeClr val="lt2"/>
                </a:solidFill>
              </a:defRPr>
            </a:lvl3pPr>
            <a:lvl4pPr lvl="3" rtl="0">
              <a:spcBef>
                <a:spcPts val="1067"/>
              </a:spcBef>
              <a:spcAft>
                <a:spcPts val="0"/>
              </a:spcAft>
              <a:buClr>
                <a:schemeClr val="lt2"/>
              </a:buClr>
              <a:buSzPts val="3000"/>
              <a:buNone/>
              <a:defRPr sz="4000">
                <a:solidFill>
                  <a:schemeClr val="lt2"/>
                </a:solidFill>
              </a:defRPr>
            </a:lvl4pPr>
            <a:lvl5pPr lvl="4" rtl="0">
              <a:spcBef>
                <a:spcPts val="1067"/>
              </a:spcBef>
              <a:spcAft>
                <a:spcPts val="0"/>
              </a:spcAft>
              <a:buClr>
                <a:schemeClr val="lt2"/>
              </a:buClr>
              <a:buSzPts val="3000"/>
              <a:buNone/>
              <a:defRPr sz="4000">
                <a:solidFill>
                  <a:schemeClr val="lt2"/>
                </a:solidFill>
              </a:defRPr>
            </a:lvl5pPr>
            <a:lvl6pPr lvl="5" rtl="0">
              <a:spcBef>
                <a:spcPts val="1067"/>
              </a:spcBef>
              <a:spcAft>
                <a:spcPts val="0"/>
              </a:spcAft>
              <a:buClr>
                <a:schemeClr val="lt2"/>
              </a:buClr>
              <a:buSzPts val="3000"/>
              <a:buNone/>
              <a:defRPr sz="4000">
                <a:solidFill>
                  <a:schemeClr val="lt2"/>
                </a:solidFill>
              </a:defRPr>
            </a:lvl6pPr>
            <a:lvl7pPr lvl="6" rtl="0">
              <a:spcBef>
                <a:spcPts val="1067"/>
              </a:spcBef>
              <a:spcAft>
                <a:spcPts val="0"/>
              </a:spcAft>
              <a:buClr>
                <a:schemeClr val="lt2"/>
              </a:buClr>
              <a:buSzPts val="3000"/>
              <a:buNone/>
              <a:defRPr sz="4000">
                <a:solidFill>
                  <a:schemeClr val="lt2"/>
                </a:solidFill>
              </a:defRPr>
            </a:lvl7pPr>
            <a:lvl8pPr lvl="7" rtl="0">
              <a:spcBef>
                <a:spcPts val="1067"/>
              </a:spcBef>
              <a:spcAft>
                <a:spcPts val="0"/>
              </a:spcAft>
              <a:buClr>
                <a:schemeClr val="lt2"/>
              </a:buClr>
              <a:buSzPts val="3000"/>
              <a:buNone/>
              <a:defRPr sz="4000">
                <a:solidFill>
                  <a:schemeClr val="lt2"/>
                </a:solidFill>
              </a:defRPr>
            </a:lvl8pPr>
            <a:lvl9pPr lvl="8" rtl="0">
              <a:spcBef>
                <a:spcPts val="1067"/>
              </a:spcBef>
              <a:spcAft>
                <a:spcPts val="1067"/>
              </a:spcAft>
              <a:buClr>
                <a:schemeClr val="lt2"/>
              </a:buClr>
              <a:buSzPts val="3000"/>
              <a:buNone/>
              <a:defRPr sz="4000">
                <a:solidFill>
                  <a:schemeClr val="lt2"/>
                </a:solidFill>
              </a:defRPr>
            </a:lvl9pPr>
          </a:lstStyle>
          <a:p>
            <a:endParaRPr/>
          </a:p>
        </p:txBody>
      </p:sp>
      <p:grpSp>
        <p:nvGrpSpPr>
          <p:cNvPr id="20" name="Google Shape;20;p3"/>
          <p:cNvGrpSpPr/>
          <p:nvPr/>
        </p:nvGrpSpPr>
        <p:grpSpPr>
          <a:xfrm>
            <a:off x="1" y="3401208"/>
            <a:ext cx="958833" cy="55600"/>
            <a:chOff x="0" y="2550906"/>
            <a:chExt cx="719125" cy="41700"/>
          </a:xfrm>
        </p:grpSpPr>
        <p:sp>
          <p:nvSpPr>
            <p:cNvPr id="21" name="Google Shape;21;p3"/>
            <p:cNvSpPr/>
            <p:nvPr/>
          </p:nvSpPr>
          <p:spPr>
            <a:xfrm>
              <a:off x="0" y="2550906"/>
              <a:ext cx="509100" cy="417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506425" y="2550906"/>
              <a:ext cx="212700" cy="4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3901294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Quote">
  <p:cSld name="Quote">
    <p:bg>
      <p:bgPr>
        <a:gradFill>
          <a:gsLst>
            <a:gs pos="0">
              <a:srgbClr val="FFD966"/>
            </a:gs>
            <a:gs pos="100000">
              <a:srgbClr val="FF9900"/>
            </a:gs>
          </a:gsLst>
          <a:path path="circle">
            <a:fillToRect l="50000" t="50000" r="50000" b="50000"/>
          </a:path>
          <a:tileRect/>
        </a:gra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140400" y="2882400"/>
            <a:ext cx="7076000" cy="1093200"/>
          </a:xfrm>
          <a:prstGeom prst="rect">
            <a:avLst/>
          </a:prstGeom>
          <a:effectLst>
            <a:outerShdw blurRad="14288" dist="9525" dir="16560000" algn="bl" rotWithShape="0">
              <a:schemeClr val="accent1"/>
            </a:outerShdw>
          </a:effectLst>
        </p:spPr>
        <p:txBody>
          <a:bodyPr spcFirstLastPara="1" wrap="square" lIns="0" tIns="0" rIns="0" bIns="0" anchor="ctr" anchorCtr="0">
            <a:noAutofit/>
          </a:bodyPr>
          <a:lstStyle>
            <a:lvl1pPr marL="609585" lvl="0" indent="-558786" rtl="0">
              <a:spcBef>
                <a:spcPts val="0"/>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1pPr>
            <a:lvl2pPr marL="1219170" lvl="1"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2pPr>
            <a:lvl3pPr marL="1828754" lvl="2"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3pPr>
            <a:lvl4pPr marL="2438339" lvl="3"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4pPr>
            <a:lvl5pPr marL="3047924" lvl="4"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5pPr>
            <a:lvl6pPr marL="3657509" lvl="5"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6pPr>
            <a:lvl7pPr marL="4267093" lvl="6"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7pPr>
            <a:lvl8pPr marL="4876678" lvl="7" indent="-558786" rtl="0">
              <a:spcBef>
                <a:spcPts val="1067"/>
              </a:spcBef>
              <a:spcAft>
                <a:spcPts val="0"/>
              </a:spcAft>
              <a:buClr>
                <a:schemeClr val="accent5"/>
              </a:buClr>
              <a:buSzPts val="3000"/>
              <a:buFont typeface="Barlow"/>
              <a:buChar char="○"/>
              <a:defRPr sz="4000" b="1" i="1">
                <a:solidFill>
                  <a:schemeClr val="accent5"/>
                </a:solidFill>
                <a:latin typeface="Barlow"/>
                <a:ea typeface="Barlow"/>
                <a:cs typeface="Barlow"/>
                <a:sym typeface="Barlow"/>
              </a:defRPr>
            </a:lvl8pPr>
            <a:lvl9pPr marL="5486263" lvl="8" indent="-558786" rtl="0">
              <a:spcBef>
                <a:spcPts val="1067"/>
              </a:spcBef>
              <a:spcAft>
                <a:spcPts val="1067"/>
              </a:spcAft>
              <a:buClr>
                <a:schemeClr val="accent5"/>
              </a:buClr>
              <a:buSzPts val="3000"/>
              <a:buFont typeface="Barlow"/>
              <a:buChar char="■"/>
              <a:defRPr sz="4000" b="1" i="1">
                <a:solidFill>
                  <a:schemeClr val="accent5"/>
                </a:solidFill>
                <a:latin typeface="Barlow"/>
                <a:ea typeface="Barlow"/>
                <a:cs typeface="Barlow"/>
                <a:sym typeface="Barlow"/>
              </a:defRPr>
            </a:lvl9pPr>
          </a:lstStyle>
          <a:p>
            <a:endParaRPr/>
          </a:p>
        </p:txBody>
      </p:sp>
      <p:sp>
        <p:nvSpPr>
          <p:cNvPr id="25" name="Google Shape;25;p4"/>
          <p:cNvSpPr txBox="1">
            <a:spLocks noGrp="1"/>
          </p:cNvSpPr>
          <p:nvPr>
            <p:ph type="sldNum" idx="12"/>
          </p:nvPr>
        </p:nvSpPr>
        <p:spPr>
          <a:xfrm>
            <a:off x="11591200" y="6333133"/>
            <a:ext cx="600800" cy="46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6" name="Google Shape;26;p4"/>
          <p:cNvSpPr/>
          <p:nvPr/>
        </p:nvSpPr>
        <p:spPr>
          <a:xfrm>
            <a:off x="0" y="3401208"/>
            <a:ext cx="678800" cy="556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5"/>
              </a:solidFill>
            </a:endParaRPr>
          </a:p>
        </p:txBody>
      </p:sp>
      <p:sp>
        <p:nvSpPr>
          <p:cNvPr id="27" name="Google Shape;27;p4"/>
          <p:cNvSpPr/>
          <p:nvPr/>
        </p:nvSpPr>
        <p:spPr>
          <a:xfrm>
            <a:off x="675233" y="3401208"/>
            <a:ext cx="283600" cy="55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Tree>
    <p:extLst>
      <p:ext uri="{BB962C8B-B14F-4D97-AF65-F5344CB8AC3E}">
        <p14:creationId xmlns:p14="http://schemas.microsoft.com/office/powerpoint/2010/main" val="123683161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1140400" y="1114667"/>
            <a:ext cx="7076000" cy="5284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0" name="Google Shape;30;p5"/>
          <p:cNvSpPr txBox="1">
            <a:spLocks noGrp="1"/>
          </p:cNvSpPr>
          <p:nvPr>
            <p:ph type="body" idx="1"/>
          </p:nvPr>
        </p:nvSpPr>
        <p:spPr>
          <a:xfrm>
            <a:off x="1140400" y="1805264"/>
            <a:ext cx="70760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31" name="Google Shape;31;p5"/>
          <p:cNvSpPr txBox="1">
            <a:spLocks noGrp="1"/>
          </p:cNvSpPr>
          <p:nvPr>
            <p:ph type="sldNum" idx="12"/>
          </p:nvPr>
        </p:nvSpPr>
        <p:spPr>
          <a:xfrm>
            <a:off x="11591200" y="6333133"/>
            <a:ext cx="600800" cy="46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32" name="Google Shape;32;p5"/>
          <p:cNvGrpSpPr/>
          <p:nvPr/>
        </p:nvGrpSpPr>
        <p:grpSpPr>
          <a:xfrm>
            <a:off x="1" y="1493902"/>
            <a:ext cx="958833" cy="55612"/>
            <a:chOff x="0" y="1120426"/>
            <a:chExt cx="719125" cy="41709"/>
          </a:xfrm>
        </p:grpSpPr>
        <p:sp>
          <p:nvSpPr>
            <p:cNvPr id="33" name="Google Shape;33;p5"/>
            <p:cNvSpPr/>
            <p:nvPr/>
          </p:nvSpPr>
          <p:spPr>
            <a:xfrm>
              <a:off x="0" y="1120426"/>
              <a:ext cx="509100" cy="417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506425" y="1120435"/>
              <a:ext cx="212700" cy="4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5" name="Google Shape;35;p5"/>
          <p:cNvPicPr preferRelativeResize="0"/>
          <p:nvPr/>
        </p:nvPicPr>
        <p:blipFill>
          <a:blip r:embed="rId2">
            <a:alphaModFix amt="50000"/>
          </a:blip>
          <a:stretch>
            <a:fillRect/>
          </a:stretch>
        </p:blipFill>
        <p:spPr>
          <a:xfrm>
            <a:off x="10389733" y="4976067"/>
            <a:ext cx="1742232" cy="1742232"/>
          </a:xfrm>
          <a:prstGeom prst="rect">
            <a:avLst/>
          </a:prstGeom>
          <a:noFill/>
          <a:ln>
            <a:noFill/>
          </a:ln>
        </p:spPr>
      </p:pic>
    </p:spTree>
    <p:extLst>
      <p:ext uri="{BB962C8B-B14F-4D97-AF65-F5344CB8AC3E}">
        <p14:creationId xmlns:p14="http://schemas.microsoft.com/office/powerpoint/2010/main" val="114539537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1140400" y="1114667"/>
            <a:ext cx="7076000" cy="5284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8" name="Google Shape;38;p6"/>
          <p:cNvSpPr txBox="1">
            <a:spLocks noGrp="1"/>
          </p:cNvSpPr>
          <p:nvPr>
            <p:ph type="body" idx="1"/>
          </p:nvPr>
        </p:nvSpPr>
        <p:spPr>
          <a:xfrm>
            <a:off x="1140367" y="1805267"/>
            <a:ext cx="33060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39" name="Google Shape;39;p6"/>
          <p:cNvSpPr txBox="1">
            <a:spLocks noGrp="1"/>
          </p:cNvSpPr>
          <p:nvPr>
            <p:ph type="body" idx="2"/>
          </p:nvPr>
        </p:nvSpPr>
        <p:spPr>
          <a:xfrm>
            <a:off x="4910264" y="1805267"/>
            <a:ext cx="33060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40" name="Google Shape;40;p6"/>
          <p:cNvSpPr txBox="1">
            <a:spLocks noGrp="1"/>
          </p:cNvSpPr>
          <p:nvPr>
            <p:ph type="sldNum" idx="12"/>
          </p:nvPr>
        </p:nvSpPr>
        <p:spPr>
          <a:xfrm>
            <a:off x="11591200" y="6333133"/>
            <a:ext cx="600800" cy="46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41" name="Google Shape;41;p6"/>
          <p:cNvGrpSpPr/>
          <p:nvPr/>
        </p:nvGrpSpPr>
        <p:grpSpPr>
          <a:xfrm>
            <a:off x="1" y="1493902"/>
            <a:ext cx="958833" cy="55612"/>
            <a:chOff x="0" y="1120426"/>
            <a:chExt cx="719125" cy="41709"/>
          </a:xfrm>
        </p:grpSpPr>
        <p:sp>
          <p:nvSpPr>
            <p:cNvPr id="42" name="Google Shape;42;p6"/>
            <p:cNvSpPr/>
            <p:nvPr/>
          </p:nvSpPr>
          <p:spPr>
            <a:xfrm>
              <a:off x="0" y="1120426"/>
              <a:ext cx="509100" cy="417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6"/>
            <p:cNvSpPr/>
            <p:nvPr/>
          </p:nvSpPr>
          <p:spPr>
            <a:xfrm>
              <a:off x="506425" y="1120435"/>
              <a:ext cx="212700" cy="4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4" name="Google Shape;44;p6"/>
          <p:cNvPicPr preferRelativeResize="0"/>
          <p:nvPr/>
        </p:nvPicPr>
        <p:blipFill>
          <a:blip r:embed="rId2">
            <a:alphaModFix amt="50000"/>
          </a:blip>
          <a:stretch>
            <a:fillRect/>
          </a:stretch>
        </p:blipFill>
        <p:spPr>
          <a:xfrm>
            <a:off x="10389733" y="4976067"/>
            <a:ext cx="1742232" cy="1742232"/>
          </a:xfrm>
          <a:prstGeom prst="rect">
            <a:avLst/>
          </a:prstGeom>
          <a:noFill/>
          <a:ln>
            <a:noFill/>
          </a:ln>
        </p:spPr>
      </p:pic>
    </p:spTree>
    <p:extLst>
      <p:ext uri="{BB962C8B-B14F-4D97-AF65-F5344CB8AC3E}">
        <p14:creationId xmlns:p14="http://schemas.microsoft.com/office/powerpoint/2010/main" val="42615142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1140400" y="1114667"/>
            <a:ext cx="7076000" cy="5284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7" name="Google Shape;57;p8"/>
          <p:cNvSpPr txBox="1">
            <a:spLocks noGrp="1"/>
          </p:cNvSpPr>
          <p:nvPr>
            <p:ph type="sldNum" idx="12"/>
          </p:nvPr>
        </p:nvSpPr>
        <p:spPr>
          <a:xfrm>
            <a:off x="11591200" y="6333133"/>
            <a:ext cx="600800" cy="46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58" name="Google Shape;58;p8"/>
          <p:cNvGrpSpPr/>
          <p:nvPr/>
        </p:nvGrpSpPr>
        <p:grpSpPr>
          <a:xfrm>
            <a:off x="1" y="1493902"/>
            <a:ext cx="958833" cy="55612"/>
            <a:chOff x="0" y="1120426"/>
            <a:chExt cx="719125" cy="41709"/>
          </a:xfrm>
        </p:grpSpPr>
        <p:sp>
          <p:nvSpPr>
            <p:cNvPr id="59" name="Google Shape;59;p8"/>
            <p:cNvSpPr/>
            <p:nvPr/>
          </p:nvSpPr>
          <p:spPr>
            <a:xfrm>
              <a:off x="0" y="1120426"/>
              <a:ext cx="509100" cy="417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8"/>
            <p:cNvSpPr/>
            <p:nvPr/>
          </p:nvSpPr>
          <p:spPr>
            <a:xfrm>
              <a:off x="506425" y="1120435"/>
              <a:ext cx="212700" cy="4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05728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1"/>
        <p:cNvGrpSpPr/>
        <p:nvPr/>
      </p:nvGrpSpPr>
      <p:grpSpPr>
        <a:xfrm>
          <a:off x="0" y="0"/>
          <a:ext cx="0" cy="0"/>
          <a:chOff x="0" y="0"/>
          <a:chExt cx="0" cy="0"/>
        </a:xfrm>
      </p:grpSpPr>
      <p:sp>
        <p:nvSpPr>
          <p:cNvPr id="62" name="Google Shape;62;p9"/>
          <p:cNvSpPr txBox="1">
            <a:spLocks noGrp="1"/>
          </p:cNvSpPr>
          <p:nvPr>
            <p:ph type="body" idx="1"/>
          </p:nvPr>
        </p:nvSpPr>
        <p:spPr>
          <a:xfrm>
            <a:off x="1140400" y="5875067"/>
            <a:ext cx="9911200" cy="415200"/>
          </a:xfrm>
          <a:prstGeom prst="rect">
            <a:avLst/>
          </a:prstGeom>
        </p:spPr>
        <p:txBody>
          <a:bodyPr spcFirstLastPara="1" wrap="square" lIns="0" tIns="0" rIns="0" bIns="0" anchor="t" anchorCtr="0">
            <a:noAutofit/>
          </a:bodyPr>
          <a:lstStyle>
            <a:lvl1pPr marL="609585" lvl="0" indent="-304792" rtl="0">
              <a:spcBef>
                <a:spcPts val="0"/>
              </a:spcBef>
              <a:spcAft>
                <a:spcPts val="1067"/>
              </a:spcAft>
              <a:buSzPts val="1800"/>
              <a:buNone/>
              <a:defRPr sz="2400"/>
            </a:lvl1pPr>
          </a:lstStyle>
          <a:p>
            <a:endParaRPr/>
          </a:p>
        </p:txBody>
      </p:sp>
      <p:sp>
        <p:nvSpPr>
          <p:cNvPr id="63" name="Google Shape;63;p9"/>
          <p:cNvSpPr txBox="1">
            <a:spLocks noGrp="1"/>
          </p:cNvSpPr>
          <p:nvPr>
            <p:ph type="sldNum" idx="12"/>
          </p:nvPr>
        </p:nvSpPr>
        <p:spPr>
          <a:xfrm>
            <a:off x="11591200" y="6333133"/>
            <a:ext cx="600800" cy="46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64" name="Google Shape;64;p9"/>
          <p:cNvGrpSpPr/>
          <p:nvPr/>
        </p:nvGrpSpPr>
        <p:grpSpPr>
          <a:xfrm>
            <a:off x="1" y="6054875"/>
            <a:ext cx="958833" cy="55600"/>
            <a:chOff x="0" y="4541156"/>
            <a:chExt cx="719125" cy="41700"/>
          </a:xfrm>
        </p:grpSpPr>
        <p:sp>
          <p:nvSpPr>
            <p:cNvPr id="65" name="Google Shape;65;p9"/>
            <p:cNvSpPr/>
            <p:nvPr/>
          </p:nvSpPr>
          <p:spPr>
            <a:xfrm>
              <a:off x="0" y="4541156"/>
              <a:ext cx="509100" cy="417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9"/>
            <p:cNvSpPr/>
            <p:nvPr/>
          </p:nvSpPr>
          <p:spPr>
            <a:xfrm>
              <a:off x="506425" y="4541156"/>
              <a:ext cx="212700" cy="4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67" name="Google Shape;67;p9"/>
          <p:cNvPicPr preferRelativeResize="0"/>
          <p:nvPr/>
        </p:nvPicPr>
        <p:blipFill>
          <a:blip r:embed="rId2">
            <a:alphaModFix amt="50000"/>
          </a:blip>
          <a:stretch>
            <a:fillRect/>
          </a:stretch>
        </p:blipFill>
        <p:spPr>
          <a:xfrm>
            <a:off x="10389733" y="4976067"/>
            <a:ext cx="1742232" cy="1742232"/>
          </a:xfrm>
          <a:prstGeom prst="rect">
            <a:avLst/>
          </a:prstGeom>
          <a:noFill/>
          <a:ln>
            <a:noFill/>
          </a:ln>
        </p:spPr>
      </p:pic>
    </p:spTree>
    <p:extLst>
      <p:ext uri="{BB962C8B-B14F-4D97-AF65-F5344CB8AC3E}">
        <p14:creationId xmlns:p14="http://schemas.microsoft.com/office/powerpoint/2010/main" val="4112062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126490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0"/>
          <p:cNvSpPr txBox="1">
            <a:spLocks noGrp="1"/>
          </p:cNvSpPr>
          <p:nvPr>
            <p:ph type="sldNum" idx="12"/>
          </p:nvPr>
        </p:nvSpPr>
        <p:spPr>
          <a:xfrm>
            <a:off x="11591200" y="6333133"/>
            <a:ext cx="600800" cy="462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70" name="Google Shape;70;p10"/>
          <p:cNvGrpSpPr/>
          <p:nvPr/>
        </p:nvGrpSpPr>
        <p:grpSpPr>
          <a:xfrm>
            <a:off x="1" y="3401208"/>
            <a:ext cx="958833" cy="55600"/>
            <a:chOff x="0" y="2550906"/>
            <a:chExt cx="719125" cy="41700"/>
          </a:xfrm>
        </p:grpSpPr>
        <p:sp>
          <p:nvSpPr>
            <p:cNvPr id="71" name="Google Shape;71;p10"/>
            <p:cNvSpPr/>
            <p:nvPr/>
          </p:nvSpPr>
          <p:spPr>
            <a:xfrm>
              <a:off x="0" y="2550906"/>
              <a:ext cx="509100" cy="41700"/>
            </a:xfrm>
            <a:prstGeom prst="rect">
              <a:avLst/>
            </a:prstGeom>
            <a:gradFill>
              <a:gsLst>
                <a:gs pos="0">
                  <a:srgbClr val="FFFFFF">
                    <a:alpha val="29803"/>
                  </a:srgbClr>
                </a:gs>
                <a:gs pos="100000">
                  <a:srgbClr val="FFFFFF">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10"/>
            <p:cNvSpPr/>
            <p:nvPr/>
          </p:nvSpPr>
          <p:spPr>
            <a:xfrm>
              <a:off x="506425" y="2550906"/>
              <a:ext cx="212700" cy="4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2582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442551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24892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E1E282-C40F-584F-83F9-1FD599E83A34}" type="datetimeFigureOut">
              <a:rPr lang="en-US" smtClean="0"/>
              <a:t>12/21/2022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348014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7157397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E1E282-C40F-584F-83F9-1FD599E83A34}" type="datetimeFigureOut">
              <a:rPr lang="en-US" smtClean="0"/>
              <a:t>12/21/2022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474599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A8817-51F9-42F2-9879-89C76DD87D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FF9D33-A6CA-498F-BCAF-8F9F63AA85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814819-B6DF-45D4-BF31-75A11F869131}"/>
              </a:ext>
            </a:extLst>
          </p:cNvPr>
          <p:cNvSpPr>
            <a:spLocks noGrp="1"/>
          </p:cNvSpPr>
          <p:nvPr>
            <p:ph type="dt" sz="half" idx="10"/>
          </p:nvPr>
        </p:nvSpPr>
        <p:spPr/>
        <p:txBody>
          <a:bodyPr/>
          <a:lstStyle/>
          <a:p>
            <a:fld id="{D361619A-52FD-E54A-950C-E6C8C2764291}" type="datetime1">
              <a:rPr lang="en-US" smtClean="0"/>
              <a:t>12/21/2022</a:t>
            </a:fld>
            <a:endParaRPr lang="en-US"/>
          </a:p>
        </p:txBody>
      </p:sp>
      <p:sp>
        <p:nvSpPr>
          <p:cNvPr id="5" name="Footer Placeholder 4">
            <a:extLst>
              <a:ext uri="{FF2B5EF4-FFF2-40B4-BE49-F238E27FC236}">
                <a16:creationId xmlns:a16="http://schemas.microsoft.com/office/drawing/2014/main" id="{90C2534D-86A3-43E4-B74A-A74A28096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99E7C-127F-429E-90A1-81839369AF75}"/>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13577785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E1E282-C40F-584F-83F9-1FD599E83A34}" type="datetimeFigureOut">
              <a:rPr lang="en-US" smtClean="0"/>
              <a:t>12/21/2022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969686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E1E282-C40F-584F-83F9-1FD599E83A34}" type="datetimeFigureOut">
              <a:rPr lang="en-US" smtClean="0"/>
              <a:t>12/21/2022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6038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E1E282-C40F-584F-83F9-1FD599E83A34}" type="datetimeFigureOut">
              <a:rPr lang="en-US" smtClean="0"/>
              <a:t>12/21/2022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009058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1E282-C40F-584F-83F9-1FD599E83A34}" type="datetimeFigureOut">
              <a:rPr lang="en-US" smtClean="0"/>
              <a:t>12/21/2022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9572039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12/21/2022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206139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12/21/2022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323093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127134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148467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lIns="91435" tIns="45718" rIns="91435" bIns="45718"/>
          <a:lstStyle>
            <a:lvl1pPr>
              <a:defRPr/>
            </a:lvl1pPr>
          </a:lstStyle>
          <a:p>
            <a:endParaRPr lang="en-US" dirty="0"/>
          </a:p>
        </p:txBody>
      </p:sp>
      <p:sp>
        <p:nvSpPr>
          <p:cNvPr id="6" name="Footer Placeholder 5"/>
          <p:cNvSpPr>
            <a:spLocks noGrp="1"/>
          </p:cNvSpPr>
          <p:nvPr>
            <p:ph type="ftr" sz="quarter" idx="11"/>
          </p:nvPr>
        </p:nvSpPr>
        <p:spPr>
          <a:xfrm>
            <a:off x="4165601" y="6245225"/>
            <a:ext cx="3860800" cy="476250"/>
          </a:xfrm>
          <a:prstGeom prst="rect">
            <a:avLst/>
          </a:prstGeom>
        </p:spPr>
        <p:txBody>
          <a:bodyPr lIns="91435" tIns="45718" rIns="91435" bIns="45718"/>
          <a:lstStyle>
            <a:lvl1pPr>
              <a:defRPr/>
            </a:lvl1pPr>
          </a:lstStyle>
          <a:p>
            <a:endParaRPr lang="en-US" dirty="0"/>
          </a:p>
        </p:txBody>
      </p:sp>
      <p:sp>
        <p:nvSpPr>
          <p:cNvPr id="7" name="Slide Number Placeholder 6"/>
          <p:cNvSpPr>
            <a:spLocks noGrp="1"/>
          </p:cNvSpPr>
          <p:nvPr>
            <p:ph type="sldNum" sz="quarter" idx="12"/>
          </p:nvPr>
        </p:nvSpPr>
        <p:spPr>
          <a:xfrm>
            <a:off x="8737600" y="6245225"/>
            <a:ext cx="2844800" cy="476250"/>
          </a:xfrm>
          <a:prstGeom prst="rect">
            <a:avLst/>
          </a:prstGeom>
        </p:spPr>
        <p:txBody>
          <a:bodyPr lIns="91435" tIns="45718" rIns="91435" bIns="45718"/>
          <a:lstStyle>
            <a:lvl1pPr>
              <a:defRPr smtClean="0"/>
            </a:lvl1pPr>
          </a:lstStyle>
          <a:p>
            <a:fld id="{16AA8F13-58A3-1A4D-8487-68CDCB761FE7}" type="slidenum">
              <a:rPr lang="en-US"/>
              <a:pPr/>
              <a:t>‹#›</a:t>
            </a:fld>
            <a:endParaRPr lang="en-US" dirty="0"/>
          </a:p>
        </p:txBody>
      </p:sp>
    </p:spTree>
    <p:extLst>
      <p:ext uri="{BB962C8B-B14F-4D97-AF65-F5344CB8AC3E}">
        <p14:creationId xmlns:p14="http://schemas.microsoft.com/office/powerpoint/2010/main" val="24496008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143000"/>
          </a:xfrm>
        </p:spPr>
        <p:txBody>
          <a:bodyPr/>
          <a:lstStyle/>
          <a:p>
            <a:r>
              <a:rPr lang="en-AU"/>
              <a:t>Click to edit Master title style</a:t>
            </a:r>
            <a:endParaRPr lang="en-US"/>
          </a:p>
        </p:txBody>
      </p:sp>
      <p:sp>
        <p:nvSpPr>
          <p:cNvPr id="3" name="Content Placeholder 2"/>
          <p:cNvSpPr>
            <a:spLocks noGrp="1"/>
          </p:cNvSpPr>
          <p:nvPr>
            <p:ph sz="half" idx="1"/>
          </p:nvPr>
        </p:nvSpPr>
        <p:spPr>
          <a:xfrm>
            <a:off x="711200" y="1676400"/>
            <a:ext cx="51816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00" y="1676400"/>
            <a:ext cx="51816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lIns="91435" tIns="45718" rIns="91435" bIns="45718" rtlCol="0"/>
          <a:lstStyle>
            <a:lvl1pPr fontAlgn="auto">
              <a:spcBef>
                <a:spcPts val="0"/>
              </a:spcBef>
              <a:spcAft>
                <a:spcPts val="0"/>
              </a:spcAft>
              <a:defRPr dirty="0">
                <a:solidFill>
                  <a:schemeClr val="tx1">
                    <a:tint val="75000"/>
                  </a:schemeClr>
                </a:solidFill>
                <a:latin typeface="+mn-lt"/>
                <a:ea typeface="+mn-ea"/>
                <a:cs typeface="+mn-cs"/>
              </a:defRPr>
            </a:lvl1pPr>
          </a:lstStyle>
          <a:p>
            <a:pPr>
              <a:defRPr/>
            </a:pPr>
            <a:endParaRPr lang="en-US" dirty="0"/>
          </a:p>
        </p:txBody>
      </p:sp>
      <p:sp>
        <p:nvSpPr>
          <p:cNvPr id="6" name="Footer Placeholder 5"/>
          <p:cNvSpPr>
            <a:spLocks noGrp="1" noChangeArrowheads="1"/>
          </p:cNvSpPr>
          <p:nvPr>
            <p:ph type="ftr" sz="quarter" idx="11"/>
          </p:nvPr>
        </p:nvSpPr>
        <p:spPr>
          <a:xfrm>
            <a:off x="4165600" y="6248400"/>
            <a:ext cx="3860800" cy="457200"/>
          </a:xfrm>
          <a:prstGeom prst="rect">
            <a:avLst/>
          </a:prstGeom>
        </p:spPr>
        <p:txBody>
          <a:bodyPr lIns="91435" tIns="45718" rIns="91435" bIns="45718"/>
          <a:lstStyle>
            <a:lvl1pPr>
              <a:defRPr dirty="0">
                <a:ea typeface="ＭＳ Ｐゴシック" charset="0"/>
                <a:cs typeface="ＭＳ Ｐゴシック" charset="0"/>
              </a:defRPr>
            </a:lvl1pPr>
          </a:lstStyle>
          <a:p>
            <a:pPr>
              <a:defRPr/>
            </a:pPr>
            <a:endParaRPr lang="en-US" dirty="0"/>
          </a:p>
        </p:txBody>
      </p:sp>
      <p:sp>
        <p:nvSpPr>
          <p:cNvPr id="7" name="Slide Number Placeholder 6"/>
          <p:cNvSpPr>
            <a:spLocks noGrp="1" noChangeArrowheads="1"/>
          </p:cNvSpPr>
          <p:nvPr>
            <p:ph type="sldNum" sz="quarter" idx="12"/>
          </p:nvPr>
        </p:nvSpPr>
        <p:spPr>
          <a:xfrm>
            <a:off x="8737600" y="6356355"/>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2BE482B-B906-C84C-B483-FDB2343994EE}" type="slidenum">
              <a:rPr lang="en-US" altLang="en-US"/>
              <a:pPr/>
              <a:t>‹#›</a:t>
            </a:fld>
            <a:endParaRPr lang="en-US" altLang="en-US" dirty="0"/>
          </a:p>
        </p:txBody>
      </p:sp>
    </p:spTree>
    <p:extLst>
      <p:ext uri="{BB962C8B-B14F-4D97-AF65-F5344CB8AC3E}">
        <p14:creationId xmlns:p14="http://schemas.microsoft.com/office/powerpoint/2010/main" val="33159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0679-F019-4BFA-9568-B058AB646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E3F2E8-D0CE-4244-BC1B-EF401FD503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3F27FC-DFBF-4627-9610-EF2F2040D6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4E0057-7A18-4310-A286-1AD2513E6939}"/>
              </a:ext>
            </a:extLst>
          </p:cNvPr>
          <p:cNvSpPr>
            <a:spLocks noGrp="1"/>
          </p:cNvSpPr>
          <p:nvPr>
            <p:ph type="dt" sz="half" idx="10"/>
          </p:nvPr>
        </p:nvSpPr>
        <p:spPr/>
        <p:txBody>
          <a:bodyPr/>
          <a:lstStyle/>
          <a:p>
            <a:fld id="{8D26C1C3-B4DA-8545-B299-6FD0ADB32A3B}" type="datetime1">
              <a:rPr lang="en-US" smtClean="0"/>
              <a:t>12/21/2022</a:t>
            </a:fld>
            <a:endParaRPr lang="en-US"/>
          </a:p>
        </p:txBody>
      </p:sp>
      <p:sp>
        <p:nvSpPr>
          <p:cNvPr id="6" name="Footer Placeholder 5">
            <a:extLst>
              <a:ext uri="{FF2B5EF4-FFF2-40B4-BE49-F238E27FC236}">
                <a16:creationId xmlns:a16="http://schemas.microsoft.com/office/drawing/2014/main" id="{643DAFA8-A63E-4851-B0C5-4505FCE04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8F7366-5A55-4B80-AA3E-64DF7C10B284}"/>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3624006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3"/>
          <p:cNvSpPr txBox="1">
            <a:spLocks noGrp="1"/>
          </p:cNvSpPr>
          <p:nvPr>
            <p:ph type="title"/>
          </p:nvPr>
        </p:nvSpPr>
        <p:spPr>
          <a:xfrm>
            <a:off x="6730336" y="2819367"/>
            <a:ext cx="3841200" cy="2288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5000"/>
              <a:buNone/>
              <a:defRPr sz="6667"/>
            </a:lvl1pPr>
            <a:lvl2pPr lvl="1">
              <a:lnSpc>
                <a:spcPct val="100000"/>
              </a:lnSpc>
              <a:spcBef>
                <a:spcPts val="0"/>
              </a:spcBef>
              <a:spcAft>
                <a:spcPts val="0"/>
              </a:spcAft>
              <a:buSzPts val="5000"/>
              <a:buNone/>
              <a:defRPr sz="6667"/>
            </a:lvl2pPr>
            <a:lvl3pPr lvl="2">
              <a:lnSpc>
                <a:spcPct val="100000"/>
              </a:lnSpc>
              <a:spcBef>
                <a:spcPts val="0"/>
              </a:spcBef>
              <a:spcAft>
                <a:spcPts val="0"/>
              </a:spcAft>
              <a:buSzPts val="5000"/>
              <a:buNone/>
              <a:defRPr sz="6667"/>
            </a:lvl3pPr>
            <a:lvl4pPr lvl="3">
              <a:lnSpc>
                <a:spcPct val="100000"/>
              </a:lnSpc>
              <a:spcBef>
                <a:spcPts val="0"/>
              </a:spcBef>
              <a:spcAft>
                <a:spcPts val="0"/>
              </a:spcAft>
              <a:buSzPts val="5000"/>
              <a:buNone/>
              <a:defRPr sz="6667"/>
            </a:lvl4pPr>
            <a:lvl5pPr lvl="4">
              <a:lnSpc>
                <a:spcPct val="100000"/>
              </a:lnSpc>
              <a:spcBef>
                <a:spcPts val="0"/>
              </a:spcBef>
              <a:spcAft>
                <a:spcPts val="0"/>
              </a:spcAft>
              <a:buSzPts val="5000"/>
              <a:buNone/>
              <a:defRPr sz="6667"/>
            </a:lvl5pPr>
            <a:lvl6pPr lvl="5">
              <a:lnSpc>
                <a:spcPct val="100000"/>
              </a:lnSpc>
              <a:spcBef>
                <a:spcPts val="0"/>
              </a:spcBef>
              <a:spcAft>
                <a:spcPts val="0"/>
              </a:spcAft>
              <a:buSzPts val="5000"/>
              <a:buNone/>
              <a:defRPr sz="6667"/>
            </a:lvl6pPr>
            <a:lvl7pPr lvl="6">
              <a:lnSpc>
                <a:spcPct val="100000"/>
              </a:lnSpc>
              <a:spcBef>
                <a:spcPts val="0"/>
              </a:spcBef>
              <a:spcAft>
                <a:spcPts val="0"/>
              </a:spcAft>
              <a:buSzPts val="5000"/>
              <a:buNone/>
              <a:defRPr sz="6667"/>
            </a:lvl7pPr>
            <a:lvl8pPr lvl="7">
              <a:lnSpc>
                <a:spcPct val="100000"/>
              </a:lnSpc>
              <a:spcBef>
                <a:spcPts val="0"/>
              </a:spcBef>
              <a:spcAft>
                <a:spcPts val="0"/>
              </a:spcAft>
              <a:buSzPts val="5000"/>
              <a:buNone/>
              <a:defRPr sz="6667"/>
            </a:lvl8pPr>
            <a:lvl9pPr lvl="8">
              <a:lnSpc>
                <a:spcPct val="100000"/>
              </a:lnSpc>
              <a:spcBef>
                <a:spcPts val="0"/>
              </a:spcBef>
              <a:spcAft>
                <a:spcPts val="0"/>
              </a:spcAft>
              <a:buSzPts val="5000"/>
              <a:buNone/>
              <a:defRPr sz="6667"/>
            </a:lvl9pPr>
          </a:lstStyle>
          <a:p>
            <a:endParaRPr/>
          </a:p>
        </p:txBody>
      </p:sp>
      <p:sp>
        <p:nvSpPr>
          <p:cNvPr id="33" name="Google Shape;33;p3"/>
          <p:cNvSpPr txBox="1">
            <a:spLocks noGrp="1"/>
          </p:cNvSpPr>
          <p:nvPr>
            <p:ph type="title" idx="2" hasCustomPrompt="1"/>
          </p:nvPr>
        </p:nvSpPr>
        <p:spPr>
          <a:xfrm>
            <a:off x="7056236" y="1366285"/>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34" name="Google Shape;34;p3"/>
          <p:cNvSpPr txBox="1">
            <a:spLocks noGrp="1"/>
          </p:cNvSpPr>
          <p:nvPr>
            <p:ph type="subTitle" idx="1"/>
          </p:nvPr>
        </p:nvSpPr>
        <p:spPr>
          <a:xfrm>
            <a:off x="6730336" y="5084657"/>
            <a:ext cx="3841200" cy="101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
        <p:nvSpPr>
          <p:cNvPr id="35" name="Google Shape;35;p3"/>
          <p:cNvSpPr/>
          <p:nvPr/>
        </p:nvSpPr>
        <p:spPr>
          <a:xfrm>
            <a:off x="-3211792" y="-3538341"/>
            <a:ext cx="9586517" cy="15511801"/>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 name="Google Shape;36;p3"/>
          <p:cNvGrpSpPr/>
          <p:nvPr/>
        </p:nvGrpSpPr>
        <p:grpSpPr>
          <a:xfrm>
            <a:off x="458824" y="582597"/>
            <a:ext cx="11274352" cy="5692807"/>
            <a:chOff x="457606" y="448004"/>
            <a:chExt cx="8455764" cy="4269605"/>
          </a:xfrm>
        </p:grpSpPr>
        <p:grpSp>
          <p:nvGrpSpPr>
            <p:cNvPr id="37" name="Google Shape;37;p3"/>
            <p:cNvGrpSpPr/>
            <p:nvPr/>
          </p:nvGrpSpPr>
          <p:grpSpPr>
            <a:xfrm>
              <a:off x="7934619" y="4491186"/>
              <a:ext cx="978751" cy="226423"/>
              <a:chOff x="4114929" y="104250"/>
              <a:chExt cx="978751" cy="226423"/>
            </a:xfrm>
          </p:grpSpPr>
          <p:sp>
            <p:nvSpPr>
              <p:cNvPr id="38" name="Google Shape;38;p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3"/>
            <p:cNvGrpSpPr/>
            <p:nvPr/>
          </p:nvGrpSpPr>
          <p:grpSpPr>
            <a:xfrm>
              <a:off x="8027817" y="448004"/>
              <a:ext cx="792366" cy="183988"/>
              <a:chOff x="6214836" y="4359395"/>
              <a:chExt cx="792366" cy="183988"/>
            </a:xfrm>
          </p:grpSpPr>
          <p:sp>
            <p:nvSpPr>
              <p:cNvPr id="42" name="Google Shape;42;p3"/>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 name="Google Shape;45;p3"/>
            <p:cNvSpPr/>
            <p:nvPr/>
          </p:nvSpPr>
          <p:spPr>
            <a:xfrm>
              <a:off x="7641430" y="189739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a:off x="457606" y="4541737"/>
              <a:ext cx="524785" cy="125347"/>
              <a:chOff x="1675350" y="4136317"/>
              <a:chExt cx="524785" cy="125347"/>
            </a:xfrm>
          </p:grpSpPr>
          <p:sp>
            <p:nvSpPr>
              <p:cNvPr id="47" name="Google Shape;47;p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2967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9"/>
        <p:cNvGrpSpPr/>
        <p:nvPr/>
      </p:nvGrpSpPr>
      <p:grpSpPr>
        <a:xfrm>
          <a:off x="0" y="0"/>
          <a:ext cx="0" cy="0"/>
          <a:chOff x="0" y="0"/>
          <a:chExt cx="0" cy="0"/>
        </a:xfrm>
      </p:grpSpPr>
      <p:sp>
        <p:nvSpPr>
          <p:cNvPr id="50" name="Google Shape;50;p4"/>
          <p:cNvSpPr txBox="1">
            <a:spLocks noGrp="1"/>
          </p:cNvSpPr>
          <p:nvPr>
            <p:ph type="body" idx="1"/>
          </p:nvPr>
        </p:nvSpPr>
        <p:spPr>
          <a:xfrm>
            <a:off x="960000" y="1727367"/>
            <a:ext cx="10272000" cy="4628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2133"/>
              </a:spcBef>
              <a:spcAft>
                <a:spcPts val="0"/>
              </a:spcAft>
              <a:buSzPts val="1200"/>
              <a:buChar char="○"/>
              <a:defRPr sz="1600"/>
            </a:lvl2pPr>
            <a:lvl3pPr marL="1828754" lvl="2" indent="-406390">
              <a:lnSpc>
                <a:spcPct val="100000"/>
              </a:lnSpc>
              <a:spcBef>
                <a:spcPts val="2133"/>
              </a:spcBef>
              <a:spcAft>
                <a:spcPts val="0"/>
              </a:spcAft>
              <a:buSzPts val="1200"/>
              <a:buChar char="■"/>
              <a:defRPr sz="1600"/>
            </a:lvl3pPr>
            <a:lvl4pPr marL="2438339" lvl="3" indent="-406390">
              <a:lnSpc>
                <a:spcPct val="100000"/>
              </a:lnSpc>
              <a:spcBef>
                <a:spcPts val="2133"/>
              </a:spcBef>
              <a:spcAft>
                <a:spcPts val="0"/>
              </a:spcAft>
              <a:buSzPts val="1200"/>
              <a:buChar char="●"/>
              <a:defRPr sz="1600"/>
            </a:lvl4pPr>
            <a:lvl5pPr marL="3047924" lvl="4" indent="-406390">
              <a:lnSpc>
                <a:spcPct val="100000"/>
              </a:lnSpc>
              <a:spcBef>
                <a:spcPts val="2133"/>
              </a:spcBef>
              <a:spcAft>
                <a:spcPts val="0"/>
              </a:spcAft>
              <a:buSzPts val="1200"/>
              <a:buChar char="○"/>
              <a:defRPr sz="1600"/>
            </a:lvl5pPr>
            <a:lvl6pPr marL="3657509" lvl="5" indent="-406390">
              <a:lnSpc>
                <a:spcPct val="100000"/>
              </a:lnSpc>
              <a:spcBef>
                <a:spcPts val="2133"/>
              </a:spcBef>
              <a:spcAft>
                <a:spcPts val="0"/>
              </a:spcAft>
              <a:buSzPts val="1200"/>
              <a:buChar char="■"/>
              <a:defRPr sz="1600"/>
            </a:lvl6pPr>
            <a:lvl7pPr marL="4267093" lvl="6" indent="-406390">
              <a:lnSpc>
                <a:spcPct val="100000"/>
              </a:lnSpc>
              <a:spcBef>
                <a:spcPts val="2133"/>
              </a:spcBef>
              <a:spcAft>
                <a:spcPts val="0"/>
              </a:spcAft>
              <a:buSzPts val="1200"/>
              <a:buChar char="●"/>
              <a:defRPr sz="1600"/>
            </a:lvl7pPr>
            <a:lvl8pPr marL="4876678" lvl="7" indent="-406390">
              <a:lnSpc>
                <a:spcPct val="100000"/>
              </a:lnSpc>
              <a:spcBef>
                <a:spcPts val="2133"/>
              </a:spcBef>
              <a:spcAft>
                <a:spcPts val="0"/>
              </a:spcAft>
              <a:buSzPts val="1200"/>
              <a:buChar char="○"/>
              <a:defRPr sz="1600"/>
            </a:lvl8pPr>
            <a:lvl9pPr marL="5486263" lvl="8" indent="-406390">
              <a:lnSpc>
                <a:spcPct val="100000"/>
              </a:lnSpc>
              <a:spcBef>
                <a:spcPts val="2133"/>
              </a:spcBef>
              <a:spcAft>
                <a:spcPts val="2133"/>
              </a:spcAft>
              <a:buSzPts val="1200"/>
              <a:buChar char="■"/>
              <a:defRPr sz="1600"/>
            </a:lvl9pPr>
          </a:lstStyle>
          <a:p>
            <a:endParaRPr/>
          </a:p>
        </p:txBody>
      </p:sp>
      <p:sp>
        <p:nvSpPr>
          <p:cNvPr id="51" name="Google Shape;51;p4"/>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A284C"/>
              </a:buClr>
              <a:buSzPts val="3600"/>
              <a:buNone/>
              <a:defRPr>
                <a:solidFill>
                  <a:srgbClr val="2A284C"/>
                </a:solidFill>
              </a:defRPr>
            </a:lvl1pPr>
            <a:lvl2pPr lvl="1"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2pPr>
            <a:lvl3pPr lvl="2"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3pPr>
            <a:lvl4pPr lvl="3"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4pPr>
            <a:lvl5pPr lvl="4"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5pPr>
            <a:lvl6pPr lvl="5"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6pPr>
            <a:lvl7pPr lvl="6"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7pPr>
            <a:lvl8pPr lvl="7"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8pPr>
            <a:lvl9pPr lvl="8"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9pPr>
          </a:lstStyle>
          <a:p>
            <a:endParaRPr/>
          </a:p>
        </p:txBody>
      </p:sp>
      <p:grpSp>
        <p:nvGrpSpPr>
          <p:cNvPr id="52" name="Google Shape;52;p4"/>
          <p:cNvGrpSpPr/>
          <p:nvPr/>
        </p:nvGrpSpPr>
        <p:grpSpPr>
          <a:xfrm>
            <a:off x="-390321" y="244317"/>
            <a:ext cx="12972644" cy="5883729"/>
            <a:chOff x="-312705" y="183237"/>
            <a:chExt cx="9729483" cy="4412797"/>
          </a:xfrm>
        </p:grpSpPr>
        <p:grpSp>
          <p:nvGrpSpPr>
            <p:cNvPr id="53" name="Google Shape;53;p4"/>
            <p:cNvGrpSpPr/>
            <p:nvPr/>
          </p:nvGrpSpPr>
          <p:grpSpPr>
            <a:xfrm>
              <a:off x="7934613" y="4369611"/>
              <a:ext cx="978751" cy="226423"/>
              <a:chOff x="4114929" y="104250"/>
              <a:chExt cx="978751" cy="226423"/>
            </a:xfrm>
          </p:grpSpPr>
          <p:sp>
            <p:nvSpPr>
              <p:cNvPr id="54" name="Google Shape;54;p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4"/>
            <p:cNvGrpSpPr/>
            <p:nvPr/>
          </p:nvGrpSpPr>
          <p:grpSpPr>
            <a:xfrm>
              <a:off x="7142249" y="1055866"/>
              <a:ext cx="792366" cy="183988"/>
              <a:chOff x="6214836" y="4359395"/>
              <a:chExt cx="792366" cy="183988"/>
            </a:xfrm>
          </p:grpSpPr>
          <p:sp>
            <p:nvSpPr>
              <p:cNvPr id="58" name="Google Shape;58;p4"/>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 name="Google Shape;61;p4"/>
            <p:cNvGrpSpPr/>
            <p:nvPr/>
          </p:nvGrpSpPr>
          <p:grpSpPr>
            <a:xfrm>
              <a:off x="-312705" y="1114630"/>
              <a:ext cx="629895" cy="125228"/>
              <a:chOff x="2358395" y="153510"/>
              <a:chExt cx="629895" cy="125228"/>
            </a:xfrm>
          </p:grpSpPr>
          <p:sp>
            <p:nvSpPr>
              <p:cNvPr id="62" name="Google Shape;62;p4"/>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4"/>
            <p:cNvSpPr/>
            <p:nvPr/>
          </p:nvSpPr>
          <p:spPr>
            <a:xfrm>
              <a:off x="8913387" y="13414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 name="Google Shape;65;p4"/>
            <p:cNvGrpSpPr/>
            <p:nvPr/>
          </p:nvGrpSpPr>
          <p:grpSpPr>
            <a:xfrm>
              <a:off x="8161613" y="183237"/>
              <a:ext cx="524785" cy="125347"/>
              <a:chOff x="1675350" y="4136317"/>
              <a:chExt cx="524785" cy="125347"/>
            </a:xfrm>
          </p:grpSpPr>
          <p:sp>
            <p:nvSpPr>
              <p:cNvPr id="66" name="Google Shape;66;p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96192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8"/>
        <p:cNvGrpSpPr/>
        <p:nvPr/>
      </p:nvGrpSpPr>
      <p:grpSpPr>
        <a:xfrm>
          <a:off x="0" y="0"/>
          <a:ext cx="0" cy="0"/>
          <a:chOff x="0" y="0"/>
          <a:chExt cx="0" cy="0"/>
        </a:xfrm>
      </p:grpSpPr>
      <p:sp>
        <p:nvSpPr>
          <p:cNvPr id="69" name="Google Shape;69;p5"/>
          <p:cNvSpPr txBox="1">
            <a:spLocks noGrp="1"/>
          </p:cNvSpPr>
          <p:nvPr>
            <p:ph type="subTitle" idx="1"/>
          </p:nvPr>
        </p:nvSpPr>
        <p:spPr>
          <a:xfrm>
            <a:off x="6583767" y="2838600"/>
            <a:ext cx="4343200" cy="4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70" name="Google Shape;70;p5"/>
          <p:cNvSpPr txBox="1">
            <a:spLocks noGrp="1"/>
          </p:cNvSpPr>
          <p:nvPr>
            <p:ph type="subTitle" idx="2"/>
          </p:nvPr>
        </p:nvSpPr>
        <p:spPr>
          <a:xfrm>
            <a:off x="6583767" y="3333867"/>
            <a:ext cx="4343200" cy="9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71" name="Google Shape;71;p5"/>
          <p:cNvSpPr txBox="1">
            <a:spLocks noGrp="1"/>
          </p:cNvSpPr>
          <p:nvPr>
            <p:ph type="subTitle" idx="3"/>
          </p:nvPr>
        </p:nvSpPr>
        <p:spPr>
          <a:xfrm>
            <a:off x="6583800" y="4422400"/>
            <a:ext cx="4343200" cy="4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72" name="Google Shape;72;p5"/>
          <p:cNvSpPr txBox="1">
            <a:spLocks noGrp="1"/>
          </p:cNvSpPr>
          <p:nvPr>
            <p:ph type="subTitle" idx="4"/>
          </p:nvPr>
        </p:nvSpPr>
        <p:spPr>
          <a:xfrm>
            <a:off x="6583800" y="4917665"/>
            <a:ext cx="4343200" cy="9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73" name="Google Shape;73;p5"/>
          <p:cNvSpPr txBox="1">
            <a:spLocks noGrp="1"/>
          </p:cNvSpPr>
          <p:nvPr>
            <p:ph type="title"/>
          </p:nvPr>
        </p:nvSpPr>
        <p:spPr>
          <a:xfrm>
            <a:off x="5118000" y="1022800"/>
            <a:ext cx="6114000" cy="159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74" name="Google Shape;74;p5"/>
          <p:cNvGrpSpPr/>
          <p:nvPr/>
        </p:nvGrpSpPr>
        <p:grpSpPr>
          <a:xfrm>
            <a:off x="-4546387" y="-1247537"/>
            <a:ext cx="8357888" cy="7766752"/>
            <a:chOff x="-3409790" y="-935653"/>
            <a:chExt cx="6268416" cy="5825064"/>
          </a:xfrm>
        </p:grpSpPr>
        <p:sp>
          <p:nvSpPr>
            <p:cNvPr id="75" name="Google Shape;75;p5"/>
            <p:cNvSpPr/>
            <p:nvPr/>
          </p:nvSpPr>
          <p:spPr>
            <a:xfrm>
              <a:off x="1374790" y="3640299"/>
              <a:ext cx="1483837" cy="1249111"/>
            </a:xfrm>
            <a:custGeom>
              <a:avLst/>
              <a:gdLst/>
              <a:ahLst/>
              <a:cxnLst/>
              <a:rect l="l" t="t" r="r" b="b"/>
              <a:pathLst>
                <a:path w="24218" h="20387" extrusionOk="0">
                  <a:moveTo>
                    <a:pt x="11015" y="0"/>
                  </a:moveTo>
                  <a:cubicBezTo>
                    <a:pt x="9060" y="0"/>
                    <a:pt x="6867" y="1384"/>
                    <a:pt x="5638" y="2767"/>
                  </a:cubicBezTo>
                  <a:cubicBezTo>
                    <a:pt x="5037" y="3434"/>
                    <a:pt x="4437" y="4301"/>
                    <a:pt x="3570" y="4501"/>
                  </a:cubicBezTo>
                  <a:cubicBezTo>
                    <a:pt x="3303" y="4568"/>
                    <a:pt x="3028" y="4568"/>
                    <a:pt x="2753" y="4568"/>
                  </a:cubicBezTo>
                  <a:cubicBezTo>
                    <a:pt x="2477" y="4568"/>
                    <a:pt x="2202" y="4568"/>
                    <a:pt x="1935" y="4635"/>
                  </a:cubicBezTo>
                  <a:cubicBezTo>
                    <a:pt x="367" y="5002"/>
                    <a:pt x="1" y="7103"/>
                    <a:pt x="367" y="8671"/>
                  </a:cubicBezTo>
                  <a:cubicBezTo>
                    <a:pt x="701" y="10239"/>
                    <a:pt x="1435" y="11873"/>
                    <a:pt x="868" y="13374"/>
                  </a:cubicBezTo>
                  <a:cubicBezTo>
                    <a:pt x="701" y="13675"/>
                    <a:pt x="601" y="13975"/>
                    <a:pt x="568" y="14308"/>
                  </a:cubicBezTo>
                  <a:cubicBezTo>
                    <a:pt x="601" y="14709"/>
                    <a:pt x="834" y="15042"/>
                    <a:pt x="1168" y="15276"/>
                  </a:cubicBezTo>
                  <a:cubicBezTo>
                    <a:pt x="1656" y="15647"/>
                    <a:pt x="2221" y="15797"/>
                    <a:pt x="2817" y="15797"/>
                  </a:cubicBezTo>
                  <a:cubicBezTo>
                    <a:pt x="3934" y="15797"/>
                    <a:pt x="5161" y="15274"/>
                    <a:pt x="6205" y="14709"/>
                  </a:cubicBezTo>
                  <a:cubicBezTo>
                    <a:pt x="7329" y="14111"/>
                    <a:pt x="8625" y="13461"/>
                    <a:pt x="9846" y="13461"/>
                  </a:cubicBezTo>
                  <a:cubicBezTo>
                    <a:pt x="10328" y="13461"/>
                    <a:pt x="10798" y="13563"/>
                    <a:pt x="11242" y="13808"/>
                  </a:cubicBezTo>
                  <a:cubicBezTo>
                    <a:pt x="12910" y="14709"/>
                    <a:pt x="13077" y="17044"/>
                    <a:pt x="14111" y="18645"/>
                  </a:cubicBezTo>
                  <a:cubicBezTo>
                    <a:pt x="14753" y="19668"/>
                    <a:pt x="15973" y="20386"/>
                    <a:pt x="17129" y="20386"/>
                  </a:cubicBezTo>
                  <a:cubicBezTo>
                    <a:pt x="17592" y="20386"/>
                    <a:pt x="18046" y="20270"/>
                    <a:pt x="18447" y="20012"/>
                  </a:cubicBezTo>
                  <a:cubicBezTo>
                    <a:pt x="18914" y="19679"/>
                    <a:pt x="19314" y="19245"/>
                    <a:pt x="19648" y="18778"/>
                  </a:cubicBezTo>
                  <a:lnTo>
                    <a:pt x="21783" y="16010"/>
                  </a:lnTo>
                  <a:cubicBezTo>
                    <a:pt x="22717" y="14775"/>
                    <a:pt x="23684" y="13474"/>
                    <a:pt x="23851" y="11907"/>
                  </a:cubicBezTo>
                  <a:cubicBezTo>
                    <a:pt x="24218" y="8938"/>
                    <a:pt x="21583" y="6570"/>
                    <a:pt x="19214" y="4735"/>
                  </a:cubicBezTo>
                  <a:cubicBezTo>
                    <a:pt x="19148" y="3801"/>
                    <a:pt x="18881" y="2867"/>
                    <a:pt x="18447" y="2000"/>
                  </a:cubicBezTo>
                  <a:cubicBezTo>
                    <a:pt x="17984" y="1201"/>
                    <a:pt x="17291" y="746"/>
                    <a:pt x="16753" y="746"/>
                  </a:cubicBezTo>
                  <a:cubicBezTo>
                    <a:pt x="16168" y="746"/>
                    <a:pt x="15767" y="1284"/>
                    <a:pt x="16045" y="2500"/>
                  </a:cubicBezTo>
                  <a:cubicBezTo>
                    <a:pt x="16023" y="2501"/>
                    <a:pt x="16002" y="2501"/>
                    <a:pt x="15980" y="2501"/>
                  </a:cubicBezTo>
                  <a:cubicBezTo>
                    <a:pt x="14475" y="2501"/>
                    <a:pt x="13219" y="262"/>
                    <a:pt x="11509" y="32"/>
                  </a:cubicBezTo>
                  <a:cubicBezTo>
                    <a:pt x="11346" y="11"/>
                    <a:pt x="11181" y="0"/>
                    <a:pt x="1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3409790" y="-935653"/>
              <a:ext cx="6260201" cy="5396784"/>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215056" y="3040396"/>
              <a:ext cx="527657" cy="291706"/>
            </a:xfrm>
            <a:custGeom>
              <a:avLst/>
              <a:gdLst/>
              <a:ahLst/>
              <a:cxnLst/>
              <a:rect l="l" t="t" r="r" b="b"/>
              <a:pathLst>
                <a:path w="8612" h="4761" extrusionOk="0">
                  <a:moveTo>
                    <a:pt x="6238" y="1"/>
                  </a:moveTo>
                  <a:cubicBezTo>
                    <a:pt x="3984" y="1"/>
                    <a:pt x="1" y="810"/>
                    <a:pt x="1573" y="3084"/>
                  </a:cubicBezTo>
                  <a:cubicBezTo>
                    <a:pt x="2040" y="3651"/>
                    <a:pt x="2674" y="4118"/>
                    <a:pt x="3408" y="4352"/>
                  </a:cubicBezTo>
                  <a:cubicBezTo>
                    <a:pt x="3914" y="4575"/>
                    <a:pt x="4494" y="4760"/>
                    <a:pt x="5035" y="4760"/>
                  </a:cubicBezTo>
                  <a:cubicBezTo>
                    <a:pt x="5386" y="4760"/>
                    <a:pt x="5721" y="4682"/>
                    <a:pt x="6010" y="4485"/>
                  </a:cubicBezTo>
                  <a:cubicBezTo>
                    <a:pt x="6544" y="4118"/>
                    <a:pt x="8278" y="1750"/>
                    <a:pt x="8378" y="1216"/>
                  </a:cubicBezTo>
                  <a:cubicBezTo>
                    <a:pt x="8612" y="216"/>
                    <a:pt x="8278" y="282"/>
                    <a:pt x="7278" y="82"/>
                  </a:cubicBezTo>
                  <a:cubicBezTo>
                    <a:pt x="7024" y="29"/>
                    <a:pt x="6662" y="1"/>
                    <a:pt x="6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839282" y="3012579"/>
              <a:ext cx="858454" cy="619440"/>
            </a:xfrm>
            <a:custGeom>
              <a:avLst/>
              <a:gdLst/>
              <a:ahLst/>
              <a:cxnLst/>
              <a:rect l="l" t="t" r="r" b="b"/>
              <a:pathLst>
                <a:path w="14011" h="10110" extrusionOk="0">
                  <a:moveTo>
                    <a:pt x="602" y="1"/>
                  </a:moveTo>
                  <a:cubicBezTo>
                    <a:pt x="392" y="1"/>
                    <a:pt x="190" y="43"/>
                    <a:pt x="1" y="136"/>
                  </a:cubicBezTo>
                  <a:cubicBezTo>
                    <a:pt x="435" y="1070"/>
                    <a:pt x="1269" y="2171"/>
                    <a:pt x="1836" y="3205"/>
                  </a:cubicBezTo>
                  <a:cubicBezTo>
                    <a:pt x="4237" y="7475"/>
                    <a:pt x="8774" y="10110"/>
                    <a:pt x="13677" y="10110"/>
                  </a:cubicBezTo>
                  <a:cubicBezTo>
                    <a:pt x="14011" y="9776"/>
                    <a:pt x="13511" y="9242"/>
                    <a:pt x="13077" y="9076"/>
                  </a:cubicBezTo>
                  <a:cubicBezTo>
                    <a:pt x="11876" y="8542"/>
                    <a:pt x="10575" y="8308"/>
                    <a:pt x="9341" y="7875"/>
                  </a:cubicBezTo>
                  <a:cubicBezTo>
                    <a:pt x="8073" y="7408"/>
                    <a:pt x="6873" y="6774"/>
                    <a:pt x="6139" y="5673"/>
                  </a:cubicBezTo>
                  <a:cubicBezTo>
                    <a:pt x="5838" y="5206"/>
                    <a:pt x="5572" y="4706"/>
                    <a:pt x="5338" y="4205"/>
                  </a:cubicBezTo>
                  <a:cubicBezTo>
                    <a:pt x="4713" y="2954"/>
                    <a:pt x="2358" y="1"/>
                    <a:pt x="6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 name="Google Shape;79;p5"/>
          <p:cNvGrpSpPr/>
          <p:nvPr/>
        </p:nvGrpSpPr>
        <p:grpSpPr>
          <a:xfrm>
            <a:off x="610152" y="409550"/>
            <a:ext cx="11949753" cy="4870829"/>
            <a:chOff x="457613" y="307162"/>
            <a:chExt cx="8962315" cy="3653122"/>
          </a:xfrm>
        </p:grpSpPr>
        <p:grpSp>
          <p:nvGrpSpPr>
            <p:cNvPr id="80" name="Google Shape;80;p5"/>
            <p:cNvGrpSpPr/>
            <p:nvPr/>
          </p:nvGrpSpPr>
          <p:grpSpPr>
            <a:xfrm>
              <a:off x="2289088" y="1902536"/>
              <a:ext cx="978751" cy="226423"/>
              <a:chOff x="4114929" y="104250"/>
              <a:chExt cx="978751" cy="226423"/>
            </a:xfrm>
          </p:grpSpPr>
          <p:sp>
            <p:nvSpPr>
              <p:cNvPr id="81" name="Google Shape;81;p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5"/>
            <p:cNvGrpSpPr/>
            <p:nvPr/>
          </p:nvGrpSpPr>
          <p:grpSpPr>
            <a:xfrm>
              <a:off x="8359620" y="3316805"/>
              <a:ext cx="629895" cy="125228"/>
              <a:chOff x="2358395" y="153510"/>
              <a:chExt cx="629895" cy="125228"/>
            </a:xfrm>
          </p:grpSpPr>
          <p:sp>
            <p:nvSpPr>
              <p:cNvPr id="85" name="Google Shape;85;p5"/>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5"/>
            <p:cNvSpPr/>
            <p:nvPr/>
          </p:nvSpPr>
          <p:spPr>
            <a:xfrm>
              <a:off x="8916537" y="307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8" name="Google Shape;88;p5"/>
            <p:cNvGrpSpPr/>
            <p:nvPr/>
          </p:nvGrpSpPr>
          <p:grpSpPr>
            <a:xfrm>
              <a:off x="457613" y="3834937"/>
              <a:ext cx="524785" cy="125347"/>
              <a:chOff x="1675350" y="4136317"/>
              <a:chExt cx="524785" cy="125347"/>
            </a:xfrm>
          </p:grpSpPr>
          <p:sp>
            <p:nvSpPr>
              <p:cNvPr id="89" name="Google Shape;89;p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33587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1"/>
        <p:cNvGrpSpPr/>
        <p:nvPr/>
      </p:nvGrpSpPr>
      <p:grpSpPr>
        <a:xfrm>
          <a:off x="0" y="0"/>
          <a:ext cx="0" cy="0"/>
          <a:chOff x="0" y="0"/>
          <a:chExt cx="0" cy="0"/>
        </a:xfrm>
      </p:grpSpPr>
      <p:sp>
        <p:nvSpPr>
          <p:cNvPr id="92" name="Google Shape;92;p6"/>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93" name="Google Shape;93;p6"/>
          <p:cNvGrpSpPr/>
          <p:nvPr/>
        </p:nvGrpSpPr>
        <p:grpSpPr>
          <a:xfrm>
            <a:off x="523933" y="613837"/>
            <a:ext cx="12031771" cy="5630329"/>
            <a:chOff x="392950" y="307162"/>
            <a:chExt cx="9023828" cy="4222747"/>
          </a:xfrm>
        </p:grpSpPr>
        <p:grpSp>
          <p:nvGrpSpPr>
            <p:cNvPr id="94" name="Google Shape;94;p6"/>
            <p:cNvGrpSpPr/>
            <p:nvPr/>
          </p:nvGrpSpPr>
          <p:grpSpPr>
            <a:xfrm>
              <a:off x="7934613" y="4292386"/>
              <a:ext cx="978751" cy="226423"/>
              <a:chOff x="4114929" y="104250"/>
              <a:chExt cx="978751" cy="226423"/>
            </a:xfrm>
          </p:grpSpPr>
          <p:sp>
            <p:nvSpPr>
              <p:cNvPr id="95" name="Google Shape;95;p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6"/>
            <p:cNvSpPr/>
            <p:nvPr/>
          </p:nvSpPr>
          <p:spPr>
            <a:xfrm>
              <a:off x="8913387" y="307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 name="Google Shape;99;p6"/>
            <p:cNvGrpSpPr/>
            <p:nvPr/>
          </p:nvGrpSpPr>
          <p:grpSpPr>
            <a:xfrm>
              <a:off x="392950" y="4404562"/>
              <a:ext cx="524785" cy="125347"/>
              <a:chOff x="1675350" y="4136317"/>
              <a:chExt cx="524785" cy="125347"/>
            </a:xfrm>
          </p:grpSpPr>
          <p:sp>
            <p:nvSpPr>
              <p:cNvPr id="100" name="Google Shape;100;p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957429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2"/>
        <p:cNvGrpSpPr/>
        <p:nvPr/>
      </p:nvGrpSpPr>
      <p:grpSpPr>
        <a:xfrm>
          <a:off x="0" y="0"/>
          <a:ext cx="0" cy="0"/>
          <a:chOff x="0" y="0"/>
          <a:chExt cx="0" cy="0"/>
        </a:xfrm>
      </p:grpSpPr>
      <p:sp>
        <p:nvSpPr>
          <p:cNvPr id="103" name="Google Shape;103;p7"/>
          <p:cNvSpPr txBox="1">
            <a:spLocks noGrp="1"/>
          </p:cNvSpPr>
          <p:nvPr>
            <p:ph type="subTitle" idx="1"/>
          </p:nvPr>
        </p:nvSpPr>
        <p:spPr>
          <a:xfrm>
            <a:off x="960000" y="3513035"/>
            <a:ext cx="3954000" cy="18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04" name="Google Shape;104;p7"/>
          <p:cNvSpPr txBox="1">
            <a:spLocks noGrp="1"/>
          </p:cNvSpPr>
          <p:nvPr>
            <p:ph type="title"/>
          </p:nvPr>
        </p:nvSpPr>
        <p:spPr>
          <a:xfrm>
            <a:off x="960000" y="1859000"/>
            <a:ext cx="3954000" cy="1614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05" name="Google Shape;105;p7"/>
          <p:cNvSpPr/>
          <p:nvPr/>
        </p:nvSpPr>
        <p:spPr>
          <a:xfrm>
            <a:off x="6108696" y="-759740"/>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6" name="Google Shape;106;p7"/>
          <p:cNvGrpSpPr/>
          <p:nvPr/>
        </p:nvGrpSpPr>
        <p:grpSpPr>
          <a:xfrm>
            <a:off x="4790984" y="602186"/>
            <a:ext cx="6860936" cy="5653629"/>
            <a:chOff x="3593238" y="426798"/>
            <a:chExt cx="5145702" cy="4240222"/>
          </a:xfrm>
        </p:grpSpPr>
        <p:grpSp>
          <p:nvGrpSpPr>
            <p:cNvPr id="107" name="Google Shape;107;p7"/>
            <p:cNvGrpSpPr/>
            <p:nvPr/>
          </p:nvGrpSpPr>
          <p:grpSpPr>
            <a:xfrm>
              <a:off x="3593238" y="426798"/>
              <a:ext cx="978751" cy="226423"/>
              <a:chOff x="4114929" y="104250"/>
              <a:chExt cx="978751" cy="226423"/>
            </a:xfrm>
          </p:grpSpPr>
          <p:sp>
            <p:nvSpPr>
              <p:cNvPr id="108" name="Google Shape;108;p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 name="Google Shape;111;p7"/>
            <p:cNvGrpSpPr/>
            <p:nvPr/>
          </p:nvGrpSpPr>
          <p:grpSpPr>
            <a:xfrm>
              <a:off x="8109045" y="4541793"/>
              <a:ext cx="629895" cy="125228"/>
              <a:chOff x="2358395" y="153510"/>
              <a:chExt cx="629895" cy="125228"/>
            </a:xfrm>
          </p:grpSpPr>
          <p:sp>
            <p:nvSpPr>
              <p:cNvPr id="112" name="Google Shape;112;p7"/>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7"/>
            <p:cNvGrpSpPr/>
            <p:nvPr/>
          </p:nvGrpSpPr>
          <p:grpSpPr>
            <a:xfrm>
              <a:off x="4309613" y="4317137"/>
              <a:ext cx="524785" cy="125347"/>
              <a:chOff x="1675350" y="4136317"/>
              <a:chExt cx="524785" cy="125347"/>
            </a:xfrm>
          </p:grpSpPr>
          <p:sp>
            <p:nvSpPr>
              <p:cNvPr id="115" name="Google Shape;115;p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53647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7"/>
        <p:cNvGrpSpPr/>
        <p:nvPr/>
      </p:nvGrpSpPr>
      <p:grpSpPr>
        <a:xfrm>
          <a:off x="0" y="0"/>
          <a:ext cx="0" cy="0"/>
          <a:chOff x="0" y="0"/>
          <a:chExt cx="0" cy="0"/>
        </a:xfrm>
      </p:grpSpPr>
      <p:sp>
        <p:nvSpPr>
          <p:cNvPr id="118" name="Google Shape;118;p8"/>
          <p:cNvSpPr txBox="1">
            <a:spLocks noGrp="1"/>
          </p:cNvSpPr>
          <p:nvPr>
            <p:ph type="title"/>
          </p:nvPr>
        </p:nvSpPr>
        <p:spPr>
          <a:xfrm>
            <a:off x="960000" y="1874333"/>
            <a:ext cx="5136000" cy="32012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9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8"/>
          <p:cNvSpPr/>
          <p:nvPr/>
        </p:nvSpPr>
        <p:spPr>
          <a:xfrm>
            <a:off x="6119220" y="-499534"/>
            <a:ext cx="13140257" cy="11327932"/>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8"/>
          <p:cNvGrpSpPr/>
          <p:nvPr/>
        </p:nvGrpSpPr>
        <p:grpSpPr>
          <a:xfrm>
            <a:off x="633431" y="488623"/>
            <a:ext cx="10925139" cy="5880756"/>
            <a:chOff x="323824" y="285824"/>
            <a:chExt cx="8193854" cy="4410567"/>
          </a:xfrm>
        </p:grpSpPr>
        <p:grpSp>
          <p:nvGrpSpPr>
            <p:cNvPr id="121" name="Google Shape;121;p8"/>
            <p:cNvGrpSpPr/>
            <p:nvPr/>
          </p:nvGrpSpPr>
          <p:grpSpPr>
            <a:xfrm>
              <a:off x="996513" y="426787"/>
              <a:ext cx="978751" cy="226423"/>
              <a:chOff x="4114929" y="211877"/>
              <a:chExt cx="978751" cy="226423"/>
            </a:xfrm>
          </p:grpSpPr>
          <p:sp>
            <p:nvSpPr>
              <p:cNvPr id="122" name="Google Shape;122;p8"/>
              <p:cNvSpPr/>
              <p:nvPr/>
            </p:nvSpPr>
            <p:spPr>
              <a:xfrm>
                <a:off x="4114929" y="283771"/>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4318677" y="211877"/>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4473124" y="361014"/>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8"/>
            <p:cNvGrpSpPr/>
            <p:nvPr/>
          </p:nvGrpSpPr>
          <p:grpSpPr>
            <a:xfrm>
              <a:off x="323824" y="4512403"/>
              <a:ext cx="792366" cy="183988"/>
              <a:chOff x="6214836" y="3902195"/>
              <a:chExt cx="792366" cy="183988"/>
            </a:xfrm>
          </p:grpSpPr>
          <p:sp>
            <p:nvSpPr>
              <p:cNvPr id="126" name="Google Shape;126;p8"/>
              <p:cNvSpPr/>
              <p:nvPr/>
            </p:nvSpPr>
            <p:spPr>
              <a:xfrm>
                <a:off x="6214836" y="39607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6381299" y="39021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6503731" y="40232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8"/>
            <p:cNvGrpSpPr/>
            <p:nvPr/>
          </p:nvGrpSpPr>
          <p:grpSpPr>
            <a:xfrm>
              <a:off x="3850020" y="851792"/>
              <a:ext cx="629895" cy="125228"/>
              <a:chOff x="2358395" y="686910"/>
              <a:chExt cx="629895" cy="125228"/>
            </a:xfrm>
          </p:grpSpPr>
          <p:sp>
            <p:nvSpPr>
              <p:cNvPr id="130" name="Google Shape;130;p8"/>
              <p:cNvSpPr/>
              <p:nvPr/>
            </p:nvSpPr>
            <p:spPr>
              <a:xfrm>
                <a:off x="2484899" y="6869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2358395" y="7495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8"/>
            <p:cNvSpPr/>
            <p:nvPr/>
          </p:nvSpPr>
          <p:spPr>
            <a:xfrm>
              <a:off x="8014287" y="285824"/>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8"/>
            <p:cNvGrpSpPr/>
            <p:nvPr/>
          </p:nvGrpSpPr>
          <p:grpSpPr>
            <a:xfrm>
              <a:off x="4309600" y="3910289"/>
              <a:ext cx="524785" cy="125347"/>
              <a:chOff x="1675350" y="3968657"/>
              <a:chExt cx="524785" cy="125347"/>
            </a:xfrm>
          </p:grpSpPr>
          <p:sp>
            <p:nvSpPr>
              <p:cNvPr id="134" name="Google Shape;134;p8"/>
              <p:cNvSpPr/>
              <p:nvPr/>
            </p:nvSpPr>
            <p:spPr>
              <a:xfrm>
                <a:off x="1675350" y="403105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1821933" y="396865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799353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6"/>
        <p:cNvGrpSpPr/>
        <p:nvPr/>
      </p:nvGrpSpPr>
      <p:grpSpPr>
        <a:xfrm>
          <a:off x="0" y="0"/>
          <a:ext cx="0" cy="0"/>
          <a:chOff x="0" y="0"/>
          <a:chExt cx="0" cy="0"/>
        </a:xfrm>
      </p:grpSpPr>
      <p:sp>
        <p:nvSpPr>
          <p:cNvPr id="137" name="Google Shape;137;p9"/>
          <p:cNvSpPr txBox="1">
            <a:spLocks noGrp="1"/>
          </p:cNvSpPr>
          <p:nvPr>
            <p:ph type="subTitle" idx="1"/>
          </p:nvPr>
        </p:nvSpPr>
        <p:spPr>
          <a:xfrm>
            <a:off x="960000" y="3144900"/>
            <a:ext cx="4168000" cy="15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38" name="Google Shape;138;p9"/>
          <p:cNvSpPr txBox="1">
            <a:spLocks noGrp="1"/>
          </p:cNvSpPr>
          <p:nvPr>
            <p:ph type="title"/>
          </p:nvPr>
        </p:nvSpPr>
        <p:spPr>
          <a:xfrm>
            <a:off x="960000" y="2123433"/>
            <a:ext cx="4168000" cy="90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139" name="Google Shape;139;p9"/>
          <p:cNvSpPr/>
          <p:nvPr/>
        </p:nvSpPr>
        <p:spPr>
          <a:xfrm>
            <a:off x="5651030" y="-508000"/>
            <a:ext cx="7488111" cy="12116400"/>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0" name="Google Shape;140;p9"/>
          <p:cNvGrpSpPr/>
          <p:nvPr/>
        </p:nvGrpSpPr>
        <p:grpSpPr>
          <a:xfrm>
            <a:off x="458833" y="635873"/>
            <a:ext cx="11274335" cy="5586255"/>
            <a:chOff x="344124" y="476904"/>
            <a:chExt cx="8455751" cy="4189691"/>
          </a:xfrm>
        </p:grpSpPr>
        <p:grpSp>
          <p:nvGrpSpPr>
            <p:cNvPr id="141" name="Google Shape;141;p9"/>
            <p:cNvGrpSpPr/>
            <p:nvPr/>
          </p:nvGrpSpPr>
          <p:grpSpPr>
            <a:xfrm>
              <a:off x="7821125" y="3877472"/>
              <a:ext cx="978751" cy="226423"/>
              <a:chOff x="4114929" y="104250"/>
              <a:chExt cx="978751" cy="226423"/>
            </a:xfrm>
          </p:grpSpPr>
          <p:sp>
            <p:nvSpPr>
              <p:cNvPr id="142" name="Google Shape;142;p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 name="Google Shape;145;p9"/>
            <p:cNvGrpSpPr/>
            <p:nvPr/>
          </p:nvGrpSpPr>
          <p:grpSpPr>
            <a:xfrm>
              <a:off x="2217557" y="476904"/>
              <a:ext cx="629895" cy="125228"/>
              <a:chOff x="2358395" y="153510"/>
              <a:chExt cx="629895" cy="125228"/>
            </a:xfrm>
          </p:grpSpPr>
          <p:sp>
            <p:nvSpPr>
              <p:cNvPr id="146" name="Google Shape;146;p9"/>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 name="Google Shape;148;p9"/>
            <p:cNvSpPr/>
            <p:nvPr/>
          </p:nvSpPr>
          <p:spPr>
            <a:xfrm>
              <a:off x="4206824" y="3814824"/>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9" name="Google Shape;149;p9"/>
            <p:cNvGrpSpPr/>
            <p:nvPr/>
          </p:nvGrpSpPr>
          <p:grpSpPr>
            <a:xfrm>
              <a:off x="344124" y="4541248"/>
              <a:ext cx="524785" cy="125347"/>
              <a:chOff x="1675350" y="4136317"/>
              <a:chExt cx="524785" cy="125347"/>
            </a:xfrm>
          </p:grpSpPr>
          <p:sp>
            <p:nvSpPr>
              <p:cNvPr id="150" name="Google Shape;150;p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666766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2"/>
        <p:cNvGrpSpPr/>
        <p:nvPr/>
      </p:nvGrpSpPr>
      <p:grpSpPr>
        <a:xfrm>
          <a:off x="0" y="0"/>
          <a:ext cx="0" cy="0"/>
          <a:chOff x="0" y="0"/>
          <a:chExt cx="0" cy="0"/>
        </a:xfrm>
      </p:grpSpPr>
      <p:grpSp>
        <p:nvGrpSpPr>
          <p:cNvPr id="153" name="Google Shape;153;p10"/>
          <p:cNvGrpSpPr/>
          <p:nvPr/>
        </p:nvGrpSpPr>
        <p:grpSpPr>
          <a:xfrm>
            <a:off x="2315000" y="4025445"/>
            <a:ext cx="7562000" cy="2113179"/>
            <a:chOff x="1736250" y="2938716"/>
            <a:chExt cx="5671500" cy="1584884"/>
          </a:xfrm>
        </p:grpSpPr>
        <p:sp>
          <p:nvSpPr>
            <p:cNvPr id="154" name="Google Shape;154;p10"/>
            <p:cNvSpPr/>
            <p:nvPr/>
          </p:nvSpPr>
          <p:spPr>
            <a:xfrm>
              <a:off x="1736250" y="3088400"/>
              <a:ext cx="5671500" cy="14352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0"/>
            <p:cNvSpPr/>
            <p:nvPr/>
          </p:nvSpPr>
          <p:spPr>
            <a:xfrm rot="-1800044">
              <a:off x="1982237" y="2962025"/>
              <a:ext cx="179371" cy="321468"/>
            </a:xfrm>
            <a:custGeom>
              <a:avLst/>
              <a:gdLst/>
              <a:ahLst/>
              <a:cxnLst/>
              <a:rect l="l" t="t" r="r" b="b"/>
              <a:pathLst>
                <a:path w="7175" h="12859" extrusionOk="0">
                  <a:moveTo>
                    <a:pt x="0" y="12859"/>
                  </a:moveTo>
                  <a:lnTo>
                    <a:pt x="0" y="0"/>
                  </a:lnTo>
                  <a:lnTo>
                    <a:pt x="7175" y="12428"/>
                  </a:lnTo>
                  <a:close/>
                </a:path>
              </a:pathLst>
            </a:custGeom>
            <a:solidFill>
              <a:srgbClr val="FFFFFF"/>
            </a:solidFill>
            <a:ln>
              <a:noFill/>
            </a:ln>
          </p:spPr>
        </p:sp>
        <p:sp>
          <p:nvSpPr>
            <p:cNvPr id="156" name="Google Shape;156;p10"/>
            <p:cNvSpPr/>
            <p:nvPr/>
          </p:nvSpPr>
          <p:spPr>
            <a:xfrm rot="1800044" flipH="1">
              <a:off x="6982392" y="2962025"/>
              <a:ext cx="179371" cy="321468"/>
            </a:xfrm>
            <a:custGeom>
              <a:avLst/>
              <a:gdLst/>
              <a:ahLst/>
              <a:cxnLst/>
              <a:rect l="l" t="t" r="r" b="b"/>
              <a:pathLst>
                <a:path w="7175" h="12859" extrusionOk="0">
                  <a:moveTo>
                    <a:pt x="0" y="12859"/>
                  </a:moveTo>
                  <a:lnTo>
                    <a:pt x="0" y="0"/>
                  </a:lnTo>
                  <a:lnTo>
                    <a:pt x="7175" y="12428"/>
                  </a:lnTo>
                  <a:close/>
                </a:path>
              </a:pathLst>
            </a:custGeom>
            <a:solidFill>
              <a:srgbClr val="FFFFFF"/>
            </a:solidFill>
            <a:ln>
              <a:noFill/>
            </a:ln>
          </p:spPr>
        </p:sp>
      </p:grpSp>
      <p:sp>
        <p:nvSpPr>
          <p:cNvPr id="157" name="Google Shape;157;p10"/>
          <p:cNvSpPr txBox="1">
            <a:spLocks noGrp="1"/>
          </p:cNvSpPr>
          <p:nvPr>
            <p:ph type="title"/>
          </p:nvPr>
        </p:nvSpPr>
        <p:spPr>
          <a:xfrm>
            <a:off x="2597400" y="4485233"/>
            <a:ext cx="6997200" cy="15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9763169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8"/>
        <p:cNvGrpSpPr/>
        <p:nvPr/>
      </p:nvGrpSpPr>
      <p:grpSpPr>
        <a:xfrm>
          <a:off x="0" y="0"/>
          <a:ext cx="0" cy="0"/>
          <a:chOff x="0" y="0"/>
          <a:chExt cx="0" cy="0"/>
        </a:xfrm>
      </p:grpSpPr>
      <p:sp>
        <p:nvSpPr>
          <p:cNvPr id="159" name="Google Shape;159;p11"/>
          <p:cNvSpPr txBox="1">
            <a:spLocks noGrp="1"/>
          </p:cNvSpPr>
          <p:nvPr>
            <p:ph type="title" hasCustomPrompt="1"/>
          </p:nvPr>
        </p:nvSpPr>
        <p:spPr>
          <a:xfrm>
            <a:off x="7013600" y="2199000"/>
            <a:ext cx="4218400" cy="1476400"/>
          </a:xfrm>
          <a:prstGeom prst="rect">
            <a:avLst/>
          </a:prstGeom>
        </p:spPr>
        <p:txBody>
          <a:bodyPr spcFirstLastPara="1" wrap="square" lIns="91425" tIns="91425" rIns="91425" bIns="91425" anchor="b" anchorCtr="0">
            <a:noAutofit/>
          </a:bodyPr>
          <a:lstStyle>
            <a:lvl1pPr lvl="0" algn="r">
              <a:spcBef>
                <a:spcPts val="0"/>
              </a:spcBef>
              <a:spcAft>
                <a:spcPts val="0"/>
              </a:spcAft>
              <a:buSzPts val="7000"/>
              <a:buNone/>
              <a:defRPr sz="9333"/>
            </a:lvl1pPr>
            <a:lvl2pPr lvl="1" algn="r">
              <a:spcBef>
                <a:spcPts val="0"/>
              </a:spcBef>
              <a:spcAft>
                <a:spcPts val="0"/>
              </a:spcAft>
              <a:buSzPts val="7000"/>
              <a:buNone/>
              <a:defRPr sz="9333"/>
            </a:lvl2pPr>
            <a:lvl3pPr lvl="2" algn="r">
              <a:spcBef>
                <a:spcPts val="0"/>
              </a:spcBef>
              <a:spcAft>
                <a:spcPts val="0"/>
              </a:spcAft>
              <a:buSzPts val="7000"/>
              <a:buNone/>
              <a:defRPr sz="9333"/>
            </a:lvl3pPr>
            <a:lvl4pPr lvl="3" algn="r">
              <a:spcBef>
                <a:spcPts val="0"/>
              </a:spcBef>
              <a:spcAft>
                <a:spcPts val="0"/>
              </a:spcAft>
              <a:buSzPts val="7000"/>
              <a:buNone/>
              <a:defRPr sz="9333"/>
            </a:lvl4pPr>
            <a:lvl5pPr lvl="4" algn="r">
              <a:spcBef>
                <a:spcPts val="0"/>
              </a:spcBef>
              <a:spcAft>
                <a:spcPts val="0"/>
              </a:spcAft>
              <a:buSzPts val="7000"/>
              <a:buNone/>
              <a:defRPr sz="9333"/>
            </a:lvl5pPr>
            <a:lvl6pPr lvl="5" algn="r">
              <a:spcBef>
                <a:spcPts val="0"/>
              </a:spcBef>
              <a:spcAft>
                <a:spcPts val="0"/>
              </a:spcAft>
              <a:buSzPts val="7000"/>
              <a:buNone/>
              <a:defRPr sz="9333"/>
            </a:lvl6pPr>
            <a:lvl7pPr lvl="6" algn="r">
              <a:spcBef>
                <a:spcPts val="0"/>
              </a:spcBef>
              <a:spcAft>
                <a:spcPts val="0"/>
              </a:spcAft>
              <a:buSzPts val="7000"/>
              <a:buNone/>
              <a:defRPr sz="9333"/>
            </a:lvl7pPr>
            <a:lvl8pPr lvl="7" algn="r">
              <a:spcBef>
                <a:spcPts val="0"/>
              </a:spcBef>
              <a:spcAft>
                <a:spcPts val="0"/>
              </a:spcAft>
              <a:buSzPts val="7000"/>
              <a:buNone/>
              <a:defRPr sz="9333"/>
            </a:lvl8pPr>
            <a:lvl9pPr lvl="8" algn="r">
              <a:spcBef>
                <a:spcPts val="0"/>
              </a:spcBef>
              <a:spcAft>
                <a:spcPts val="0"/>
              </a:spcAft>
              <a:buSzPts val="7000"/>
              <a:buNone/>
              <a:defRPr sz="9333"/>
            </a:lvl9pPr>
          </a:lstStyle>
          <a:p>
            <a:r>
              <a:t>xx%</a:t>
            </a:r>
          </a:p>
        </p:txBody>
      </p:sp>
      <p:sp>
        <p:nvSpPr>
          <p:cNvPr id="160" name="Google Shape;160;p11"/>
          <p:cNvSpPr txBox="1">
            <a:spLocks noGrp="1"/>
          </p:cNvSpPr>
          <p:nvPr>
            <p:ph type="subTitle" idx="1"/>
          </p:nvPr>
        </p:nvSpPr>
        <p:spPr>
          <a:xfrm flipH="1">
            <a:off x="7013600" y="3670667"/>
            <a:ext cx="4218400" cy="86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61" name="Google Shape;161;p11"/>
          <p:cNvSpPr/>
          <p:nvPr/>
        </p:nvSpPr>
        <p:spPr>
          <a:xfrm>
            <a:off x="-4624459" y="-9372607"/>
            <a:ext cx="9586517" cy="15511801"/>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2" name="Google Shape;162;p11"/>
          <p:cNvGrpSpPr/>
          <p:nvPr/>
        </p:nvGrpSpPr>
        <p:grpSpPr>
          <a:xfrm>
            <a:off x="489958" y="1075106"/>
            <a:ext cx="7974735" cy="4707791"/>
            <a:chOff x="367468" y="822412"/>
            <a:chExt cx="5981051" cy="3530843"/>
          </a:xfrm>
        </p:grpSpPr>
        <p:grpSp>
          <p:nvGrpSpPr>
            <p:cNvPr id="163" name="Google Shape;163;p11"/>
            <p:cNvGrpSpPr/>
            <p:nvPr/>
          </p:nvGrpSpPr>
          <p:grpSpPr>
            <a:xfrm>
              <a:off x="5369769" y="4126832"/>
              <a:ext cx="978751" cy="226423"/>
              <a:chOff x="4114929" y="104250"/>
              <a:chExt cx="978751" cy="226423"/>
            </a:xfrm>
          </p:grpSpPr>
          <p:sp>
            <p:nvSpPr>
              <p:cNvPr id="164" name="Google Shape;164;p1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 name="Google Shape;167;p11"/>
            <p:cNvGrpSpPr/>
            <p:nvPr/>
          </p:nvGrpSpPr>
          <p:grpSpPr>
            <a:xfrm>
              <a:off x="4175817" y="822412"/>
              <a:ext cx="792366" cy="183988"/>
              <a:chOff x="6214836" y="4359395"/>
              <a:chExt cx="792366" cy="183988"/>
            </a:xfrm>
          </p:grpSpPr>
          <p:sp>
            <p:nvSpPr>
              <p:cNvPr id="168" name="Google Shape;168;p11"/>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1"/>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1"/>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1"/>
            <p:cNvSpPr/>
            <p:nvPr/>
          </p:nvSpPr>
          <p:spPr>
            <a:xfrm>
              <a:off x="4917280" y="2535299"/>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2" name="Google Shape;172;p11"/>
            <p:cNvGrpSpPr/>
            <p:nvPr/>
          </p:nvGrpSpPr>
          <p:grpSpPr>
            <a:xfrm>
              <a:off x="367468" y="2509070"/>
              <a:ext cx="524785" cy="125347"/>
              <a:chOff x="1675350" y="4136317"/>
              <a:chExt cx="524785" cy="125347"/>
            </a:xfrm>
          </p:grpSpPr>
          <p:sp>
            <p:nvSpPr>
              <p:cNvPr id="173" name="Google Shape;173;p1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30235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5"/>
        <p:cNvGrpSpPr/>
        <p:nvPr/>
      </p:nvGrpSpPr>
      <p:grpSpPr>
        <a:xfrm>
          <a:off x="0" y="0"/>
          <a:ext cx="0" cy="0"/>
          <a:chOff x="0" y="0"/>
          <a:chExt cx="0" cy="0"/>
        </a:xfrm>
      </p:grpSpPr>
    </p:spTree>
    <p:extLst>
      <p:ext uri="{BB962C8B-B14F-4D97-AF65-F5344CB8AC3E}">
        <p14:creationId xmlns:p14="http://schemas.microsoft.com/office/powerpoint/2010/main" val="35326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8280-58C8-4EA6-ADF8-9D5343C14A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DFD4A9-F3CE-4056-8818-966916ECA6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FF9C77-1B1E-4A6B-B7F4-BB2EF0B006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C00008-69B7-46DA-BEB6-E5236D627B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F3364A-859F-474D-81E6-E10AE5B62D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AA12F8-6A48-409A-8848-87D6FD62981F}"/>
              </a:ext>
            </a:extLst>
          </p:cNvPr>
          <p:cNvSpPr>
            <a:spLocks noGrp="1"/>
          </p:cNvSpPr>
          <p:nvPr>
            <p:ph type="dt" sz="half" idx="10"/>
          </p:nvPr>
        </p:nvSpPr>
        <p:spPr/>
        <p:txBody>
          <a:bodyPr/>
          <a:lstStyle/>
          <a:p>
            <a:fld id="{A3245369-F0C2-7549-AC7B-45A87106D613}" type="datetime1">
              <a:rPr lang="en-US" smtClean="0"/>
              <a:t>12/21/2022</a:t>
            </a:fld>
            <a:endParaRPr lang="en-US"/>
          </a:p>
        </p:txBody>
      </p:sp>
      <p:sp>
        <p:nvSpPr>
          <p:cNvPr id="8" name="Footer Placeholder 7">
            <a:extLst>
              <a:ext uri="{FF2B5EF4-FFF2-40B4-BE49-F238E27FC236}">
                <a16:creationId xmlns:a16="http://schemas.microsoft.com/office/drawing/2014/main" id="{9B60C69D-332B-43E9-863E-90F8F2F76F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085B20-D0EA-42B4-9794-D47A3904C0AF}"/>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3741068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6"/>
        <p:cNvGrpSpPr/>
        <p:nvPr/>
      </p:nvGrpSpPr>
      <p:grpSpPr>
        <a:xfrm>
          <a:off x="0" y="0"/>
          <a:ext cx="0" cy="0"/>
          <a:chOff x="0" y="0"/>
          <a:chExt cx="0" cy="0"/>
        </a:xfrm>
      </p:grpSpPr>
      <p:sp>
        <p:nvSpPr>
          <p:cNvPr id="177" name="Google Shape;177;p13"/>
          <p:cNvSpPr txBox="1">
            <a:spLocks noGrp="1"/>
          </p:cNvSpPr>
          <p:nvPr>
            <p:ph type="title" hasCustomPrompt="1"/>
          </p:nvPr>
        </p:nvSpPr>
        <p:spPr>
          <a:xfrm>
            <a:off x="1890867"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78" name="Google Shape;178;p13"/>
          <p:cNvSpPr txBox="1">
            <a:spLocks noGrp="1"/>
          </p:cNvSpPr>
          <p:nvPr>
            <p:ph type="subTitle" idx="1"/>
          </p:nvPr>
        </p:nvSpPr>
        <p:spPr>
          <a:xfrm>
            <a:off x="1027267" y="4084033"/>
            <a:ext cx="2908400" cy="49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667" b="1">
                <a:latin typeface="Oswald"/>
                <a:ea typeface="Oswald"/>
                <a:cs typeface="Oswald"/>
                <a:sym typeface="Oswald"/>
              </a:defRPr>
            </a:lvl1pPr>
            <a:lvl2pPr lvl="1">
              <a:lnSpc>
                <a:spcPct val="100000"/>
              </a:lnSpc>
              <a:spcBef>
                <a:spcPts val="0"/>
              </a:spcBef>
              <a:spcAft>
                <a:spcPts val="0"/>
              </a:spcAft>
              <a:buNone/>
              <a:defRPr sz="2667" b="1">
                <a:latin typeface="Oswald"/>
                <a:ea typeface="Oswald"/>
                <a:cs typeface="Oswald"/>
                <a:sym typeface="Oswald"/>
              </a:defRPr>
            </a:lvl2pPr>
            <a:lvl3pPr lvl="2">
              <a:lnSpc>
                <a:spcPct val="100000"/>
              </a:lnSpc>
              <a:spcBef>
                <a:spcPts val="0"/>
              </a:spcBef>
              <a:spcAft>
                <a:spcPts val="0"/>
              </a:spcAft>
              <a:buNone/>
              <a:defRPr sz="2667" b="1">
                <a:latin typeface="Oswald"/>
                <a:ea typeface="Oswald"/>
                <a:cs typeface="Oswald"/>
                <a:sym typeface="Oswald"/>
              </a:defRPr>
            </a:lvl3pPr>
            <a:lvl4pPr lvl="3">
              <a:lnSpc>
                <a:spcPct val="100000"/>
              </a:lnSpc>
              <a:spcBef>
                <a:spcPts val="0"/>
              </a:spcBef>
              <a:spcAft>
                <a:spcPts val="0"/>
              </a:spcAft>
              <a:buNone/>
              <a:defRPr sz="2667" b="1">
                <a:latin typeface="Oswald"/>
                <a:ea typeface="Oswald"/>
                <a:cs typeface="Oswald"/>
                <a:sym typeface="Oswald"/>
              </a:defRPr>
            </a:lvl4pPr>
            <a:lvl5pPr lvl="4">
              <a:lnSpc>
                <a:spcPct val="100000"/>
              </a:lnSpc>
              <a:spcBef>
                <a:spcPts val="0"/>
              </a:spcBef>
              <a:spcAft>
                <a:spcPts val="0"/>
              </a:spcAft>
              <a:buNone/>
              <a:defRPr sz="2667" b="1">
                <a:latin typeface="Oswald"/>
                <a:ea typeface="Oswald"/>
                <a:cs typeface="Oswald"/>
                <a:sym typeface="Oswald"/>
              </a:defRPr>
            </a:lvl5pPr>
            <a:lvl6pPr lvl="5">
              <a:lnSpc>
                <a:spcPct val="100000"/>
              </a:lnSpc>
              <a:spcBef>
                <a:spcPts val="0"/>
              </a:spcBef>
              <a:spcAft>
                <a:spcPts val="0"/>
              </a:spcAft>
              <a:buNone/>
              <a:defRPr sz="2667" b="1">
                <a:latin typeface="Oswald"/>
                <a:ea typeface="Oswald"/>
                <a:cs typeface="Oswald"/>
                <a:sym typeface="Oswald"/>
              </a:defRPr>
            </a:lvl6pPr>
            <a:lvl7pPr lvl="6">
              <a:lnSpc>
                <a:spcPct val="100000"/>
              </a:lnSpc>
              <a:spcBef>
                <a:spcPts val="0"/>
              </a:spcBef>
              <a:spcAft>
                <a:spcPts val="0"/>
              </a:spcAft>
              <a:buNone/>
              <a:defRPr sz="2667" b="1">
                <a:latin typeface="Oswald"/>
                <a:ea typeface="Oswald"/>
                <a:cs typeface="Oswald"/>
                <a:sym typeface="Oswald"/>
              </a:defRPr>
            </a:lvl7pPr>
            <a:lvl8pPr lvl="7">
              <a:lnSpc>
                <a:spcPct val="100000"/>
              </a:lnSpc>
              <a:spcBef>
                <a:spcPts val="0"/>
              </a:spcBef>
              <a:spcAft>
                <a:spcPts val="0"/>
              </a:spcAft>
              <a:buNone/>
              <a:defRPr sz="2667" b="1">
                <a:latin typeface="Oswald"/>
                <a:ea typeface="Oswald"/>
                <a:cs typeface="Oswald"/>
                <a:sym typeface="Oswald"/>
              </a:defRPr>
            </a:lvl8pPr>
            <a:lvl9pPr lvl="8">
              <a:lnSpc>
                <a:spcPct val="100000"/>
              </a:lnSpc>
              <a:spcBef>
                <a:spcPts val="0"/>
              </a:spcBef>
              <a:spcAft>
                <a:spcPts val="0"/>
              </a:spcAft>
              <a:buNone/>
              <a:defRPr sz="2667" b="1">
                <a:latin typeface="Oswald"/>
                <a:ea typeface="Oswald"/>
                <a:cs typeface="Oswald"/>
                <a:sym typeface="Oswald"/>
              </a:defRPr>
            </a:lvl9pPr>
          </a:lstStyle>
          <a:p>
            <a:endParaRPr/>
          </a:p>
        </p:txBody>
      </p:sp>
      <p:sp>
        <p:nvSpPr>
          <p:cNvPr id="179" name="Google Shape;179;p13"/>
          <p:cNvSpPr txBox="1">
            <a:spLocks noGrp="1"/>
          </p:cNvSpPr>
          <p:nvPr>
            <p:ph type="subTitle" idx="2"/>
          </p:nvPr>
        </p:nvSpPr>
        <p:spPr>
          <a:xfrm>
            <a:off x="1027267"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80" name="Google Shape;180;p13"/>
          <p:cNvSpPr txBox="1">
            <a:spLocks noGrp="1"/>
          </p:cNvSpPr>
          <p:nvPr>
            <p:ph type="title" idx="3" hasCustomPrompt="1"/>
          </p:nvPr>
        </p:nvSpPr>
        <p:spPr>
          <a:xfrm>
            <a:off x="5505400"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81" name="Google Shape;181;p13"/>
          <p:cNvSpPr txBox="1">
            <a:spLocks noGrp="1"/>
          </p:cNvSpPr>
          <p:nvPr>
            <p:ph type="subTitle" idx="4"/>
          </p:nvPr>
        </p:nvSpPr>
        <p:spPr>
          <a:xfrm>
            <a:off x="4641800"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82" name="Google Shape;182;p13"/>
          <p:cNvSpPr txBox="1">
            <a:spLocks noGrp="1"/>
          </p:cNvSpPr>
          <p:nvPr>
            <p:ph type="subTitle" idx="5"/>
          </p:nvPr>
        </p:nvSpPr>
        <p:spPr>
          <a:xfrm>
            <a:off x="4641800"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83" name="Google Shape;183;p13"/>
          <p:cNvSpPr txBox="1">
            <a:spLocks noGrp="1"/>
          </p:cNvSpPr>
          <p:nvPr>
            <p:ph type="title" idx="6" hasCustomPrompt="1"/>
          </p:nvPr>
        </p:nvSpPr>
        <p:spPr>
          <a:xfrm>
            <a:off x="9119933"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184" name="Google Shape;184;p13"/>
          <p:cNvSpPr txBox="1">
            <a:spLocks noGrp="1"/>
          </p:cNvSpPr>
          <p:nvPr>
            <p:ph type="subTitle" idx="7"/>
          </p:nvPr>
        </p:nvSpPr>
        <p:spPr>
          <a:xfrm>
            <a:off x="8256333"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185" name="Google Shape;185;p13"/>
          <p:cNvSpPr txBox="1">
            <a:spLocks noGrp="1"/>
          </p:cNvSpPr>
          <p:nvPr>
            <p:ph type="subTitle" idx="8"/>
          </p:nvPr>
        </p:nvSpPr>
        <p:spPr>
          <a:xfrm>
            <a:off x="8256333"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86" name="Google Shape;186;p13"/>
          <p:cNvSpPr txBox="1">
            <a:spLocks noGrp="1"/>
          </p:cNvSpPr>
          <p:nvPr>
            <p:ph type="title" idx="9"/>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87" name="Google Shape;187;p13"/>
          <p:cNvGrpSpPr/>
          <p:nvPr/>
        </p:nvGrpSpPr>
        <p:grpSpPr>
          <a:xfrm>
            <a:off x="-530658" y="345652"/>
            <a:ext cx="12237319" cy="5963496"/>
            <a:chOff x="-16994" y="335439"/>
            <a:chExt cx="9177989" cy="4472622"/>
          </a:xfrm>
        </p:grpSpPr>
        <p:grpSp>
          <p:nvGrpSpPr>
            <p:cNvPr id="188" name="Google Shape;188;p13"/>
            <p:cNvGrpSpPr/>
            <p:nvPr/>
          </p:nvGrpSpPr>
          <p:grpSpPr>
            <a:xfrm flipH="1">
              <a:off x="-16994" y="4581638"/>
              <a:ext cx="978751" cy="226423"/>
              <a:chOff x="4114929" y="104250"/>
              <a:chExt cx="978751" cy="226423"/>
            </a:xfrm>
          </p:grpSpPr>
          <p:sp>
            <p:nvSpPr>
              <p:cNvPr id="189" name="Google Shape;189;p1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13"/>
            <p:cNvGrpSpPr/>
            <p:nvPr/>
          </p:nvGrpSpPr>
          <p:grpSpPr>
            <a:xfrm flipH="1">
              <a:off x="7780180" y="1432093"/>
              <a:ext cx="792366" cy="183988"/>
              <a:chOff x="6214836" y="4359395"/>
              <a:chExt cx="792366" cy="183988"/>
            </a:xfrm>
          </p:grpSpPr>
          <p:sp>
            <p:nvSpPr>
              <p:cNvPr id="193" name="Google Shape;193;p13"/>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3"/>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flipH="1">
              <a:off x="6316430" y="764508"/>
              <a:ext cx="629895" cy="125228"/>
              <a:chOff x="2358395" y="153510"/>
              <a:chExt cx="629895" cy="125228"/>
            </a:xfrm>
          </p:grpSpPr>
          <p:sp>
            <p:nvSpPr>
              <p:cNvPr id="197" name="Google Shape;197;p13"/>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3"/>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13"/>
            <p:cNvSpPr/>
            <p:nvPr/>
          </p:nvSpPr>
          <p:spPr>
            <a:xfrm flipH="1">
              <a:off x="8552605" y="456853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0" name="Google Shape;200;p13"/>
            <p:cNvGrpSpPr/>
            <p:nvPr/>
          </p:nvGrpSpPr>
          <p:grpSpPr>
            <a:xfrm flipH="1">
              <a:off x="8636209" y="335439"/>
              <a:ext cx="524785" cy="125347"/>
              <a:chOff x="1675350" y="4136317"/>
              <a:chExt cx="524785" cy="125347"/>
            </a:xfrm>
          </p:grpSpPr>
          <p:sp>
            <p:nvSpPr>
              <p:cNvPr id="201" name="Google Shape;201;p1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28845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203"/>
        <p:cNvGrpSpPr/>
        <p:nvPr/>
      </p:nvGrpSpPr>
      <p:grpSpPr>
        <a:xfrm>
          <a:off x="0" y="0"/>
          <a:ext cx="0" cy="0"/>
          <a:chOff x="0" y="0"/>
          <a:chExt cx="0" cy="0"/>
        </a:xfrm>
      </p:grpSpPr>
      <p:sp>
        <p:nvSpPr>
          <p:cNvPr id="204" name="Google Shape;204;p14"/>
          <p:cNvSpPr txBox="1">
            <a:spLocks noGrp="1"/>
          </p:cNvSpPr>
          <p:nvPr>
            <p:ph type="subTitle" idx="1"/>
          </p:nvPr>
        </p:nvSpPr>
        <p:spPr>
          <a:xfrm>
            <a:off x="960000" y="3481167"/>
            <a:ext cx="5271600" cy="13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05" name="Google Shape;205;p14"/>
          <p:cNvSpPr txBox="1">
            <a:spLocks noGrp="1"/>
          </p:cNvSpPr>
          <p:nvPr>
            <p:ph type="title"/>
          </p:nvPr>
        </p:nvSpPr>
        <p:spPr>
          <a:xfrm>
            <a:off x="960000" y="1924932"/>
            <a:ext cx="5271600" cy="1455600"/>
          </a:xfrm>
          <a:prstGeom prst="rect">
            <a:avLst/>
          </a:prstGeom>
        </p:spPr>
        <p:txBody>
          <a:bodyPr spcFirstLastPara="1" wrap="square" lIns="91425" tIns="91425" rIns="91425" bIns="91425" anchor="t" anchorCtr="0">
            <a:noAutofit/>
          </a:bodyPr>
          <a:lstStyle>
            <a:lvl1pPr lvl="0" rtl="0">
              <a:spcBef>
                <a:spcPts val="0"/>
              </a:spcBef>
              <a:spcAft>
                <a:spcPts val="0"/>
              </a:spcAft>
              <a:buSzPts val="7000"/>
              <a:buNone/>
              <a:defRPr sz="9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06" name="Google Shape;206;p14"/>
          <p:cNvGrpSpPr/>
          <p:nvPr/>
        </p:nvGrpSpPr>
        <p:grpSpPr>
          <a:xfrm>
            <a:off x="-381784" y="718638"/>
            <a:ext cx="11963648" cy="5420727"/>
            <a:chOff x="-286338" y="372891"/>
            <a:chExt cx="8972736" cy="4065545"/>
          </a:xfrm>
        </p:grpSpPr>
        <p:grpSp>
          <p:nvGrpSpPr>
            <p:cNvPr id="207" name="Google Shape;207;p14"/>
            <p:cNvGrpSpPr/>
            <p:nvPr/>
          </p:nvGrpSpPr>
          <p:grpSpPr>
            <a:xfrm>
              <a:off x="5246138" y="4212013"/>
              <a:ext cx="978751" cy="226423"/>
              <a:chOff x="4114929" y="211877"/>
              <a:chExt cx="978751" cy="226423"/>
            </a:xfrm>
          </p:grpSpPr>
          <p:sp>
            <p:nvSpPr>
              <p:cNvPr id="208" name="Google Shape;208;p14"/>
              <p:cNvSpPr/>
              <p:nvPr/>
            </p:nvSpPr>
            <p:spPr>
              <a:xfrm>
                <a:off x="4114929" y="283771"/>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4"/>
              <p:cNvSpPr/>
              <p:nvPr/>
            </p:nvSpPr>
            <p:spPr>
              <a:xfrm>
                <a:off x="4318677" y="211877"/>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73124" y="361014"/>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 name="Google Shape;211;p14"/>
            <p:cNvGrpSpPr/>
            <p:nvPr/>
          </p:nvGrpSpPr>
          <p:grpSpPr>
            <a:xfrm>
              <a:off x="323811" y="372891"/>
              <a:ext cx="792366" cy="183988"/>
              <a:chOff x="6214836" y="3902195"/>
              <a:chExt cx="792366" cy="183988"/>
            </a:xfrm>
          </p:grpSpPr>
          <p:sp>
            <p:nvSpPr>
              <p:cNvPr id="212" name="Google Shape;212;p14"/>
              <p:cNvSpPr/>
              <p:nvPr/>
            </p:nvSpPr>
            <p:spPr>
              <a:xfrm>
                <a:off x="6214836" y="39607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4"/>
              <p:cNvSpPr/>
              <p:nvPr/>
            </p:nvSpPr>
            <p:spPr>
              <a:xfrm>
                <a:off x="6381299" y="39021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6503731" y="40232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 name="Google Shape;215;p14"/>
            <p:cNvGrpSpPr/>
            <p:nvPr/>
          </p:nvGrpSpPr>
          <p:grpSpPr>
            <a:xfrm>
              <a:off x="3942095" y="1010793"/>
              <a:ext cx="629895" cy="125228"/>
              <a:chOff x="2358395" y="686910"/>
              <a:chExt cx="629895" cy="125228"/>
            </a:xfrm>
          </p:grpSpPr>
          <p:sp>
            <p:nvSpPr>
              <p:cNvPr id="216" name="Google Shape;216;p14"/>
              <p:cNvSpPr/>
              <p:nvPr/>
            </p:nvSpPr>
            <p:spPr>
              <a:xfrm>
                <a:off x="2484899" y="6869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4"/>
              <p:cNvSpPr/>
              <p:nvPr/>
            </p:nvSpPr>
            <p:spPr>
              <a:xfrm>
                <a:off x="2358395" y="7495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 name="Google Shape;218;p14"/>
            <p:cNvSpPr/>
            <p:nvPr/>
          </p:nvSpPr>
          <p:spPr>
            <a:xfrm>
              <a:off x="-286338" y="36188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9" name="Google Shape;219;p14"/>
            <p:cNvGrpSpPr/>
            <p:nvPr/>
          </p:nvGrpSpPr>
          <p:grpSpPr>
            <a:xfrm>
              <a:off x="8161613" y="2341427"/>
              <a:ext cx="524785" cy="125347"/>
              <a:chOff x="1675350" y="3968657"/>
              <a:chExt cx="524785" cy="125347"/>
            </a:xfrm>
          </p:grpSpPr>
          <p:sp>
            <p:nvSpPr>
              <p:cNvPr id="220" name="Google Shape;220;p14"/>
              <p:cNvSpPr/>
              <p:nvPr/>
            </p:nvSpPr>
            <p:spPr>
              <a:xfrm>
                <a:off x="1675350" y="403105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4"/>
              <p:cNvSpPr/>
              <p:nvPr/>
            </p:nvSpPr>
            <p:spPr>
              <a:xfrm>
                <a:off x="1821933" y="396865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2" name="Google Shape;222;p14"/>
          <p:cNvGrpSpPr/>
          <p:nvPr/>
        </p:nvGrpSpPr>
        <p:grpSpPr>
          <a:xfrm>
            <a:off x="6908800" y="-159859"/>
            <a:ext cx="5503377" cy="7878155"/>
            <a:chOff x="1552072" y="1022830"/>
            <a:chExt cx="2480340" cy="3550637"/>
          </a:xfrm>
        </p:grpSpPr>
        <p:sp>
          <p:nvSpPr>
            <p:cNvPr id="223" name="Google Shape;223;p14"/>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4"/>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10803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25"/>
        <p:cNvGrpSpPr/>
        <p:nvPr/>
      </p:nvGrpSpPr>
      <p:grpSpPr>
        <a:xfrm>
          <a:off x="0" y="0"/>
          <a:ext cx="0" cy="0"/>
          <a:chOff x="0" y="0"/>
          <a:chExt cx="0" cy="0"/>
        </a:xfrm>
      </p:grpSpPr>
      <p:sp>
        <p:nvSpPr>
          <p:cNvPr id="226" name="Google Shape;226;p15"/>
          <p:cNvSpPr txBox="1">
            <a:spLocks noGrp="1"/>
          </p:cNvSpPr>
          <p:nvPr>
            <p:ph type="subTitle" idx="1"/>
          </p:nvPr>
        </p:nvSpPr>
        <p:spPr>
          <a:xfrm>
            <a:off x="10274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27" name="Google Shape;227;p15"/>
          <p:cNvSpPr txBox="1">
            <a:spLocks noGrp="1"/>
          </p:cNvSpPr>
          <p:nvPr>
            <p:ph type="subTitle" idx="2"/>
          </p:nvPr>
        </p:nvSpPr>
        <p:spPr>
          <a:xfrm>
            <a:off x="10274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28" name="Google Shape;228;p15"/>
          <p:cNvSpPr txBox="1">
            <a:spLocks noGrp="1"/>
          </p:cNvSpPr>
          <p:nvPr>
            <p:ph type="subTitle" idx="3"/>
          </p:nvPr>
        </p:nvSpPr>
        <p:spPr>
          <a:xfrm>
            <a:off x="46418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29" name="Google Shape;229;p15"/>
          <p:cNvSpPr txBox="1">
            <a:spLocks noGrp="1"/>
          </p:cNvSpPr>
          <p:nvPr>
            <p:ph type="subTitle" idx="4"/>
          </p:nvPr>
        </p:nvSpPr>
        <p:spPr>
          <a:xfrm>
            <a:off x="46418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30" name="Google Shape;230;p15"/>
          <p:cNvSpPr txBox="1">
            <a:spLocks noGrp="1"/>
          </p:cNvSpPr>
          <p:nvPr>
            <p:ph type="subTitle" idx="5"/>
          </p:nvPr>
        </p:nvSpPr>
        <p:spPr>
          <a:xfrm>
            <a:off x="82562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31" name="Google Shape;231;p15"/>
          <p:cNvSpPr txBox="1">
            <a:spLocks noGrp="1"/>
          </p:cNvSpPr>
          <p:nvPr>
            <p:ph type="subTitle" idx="6"/>
          </p:nvPr>
        </p:nvSpPr>
        <p:spPr>
          <a:xfrm>
            <a:off x="82562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32" name="Google Shape;232;p15"/>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33" name="Google Shape;233;p15"/>
          <p:cNvGrpSpPr/>
          <p:nvPr/>
        </p:nvGrpSpPr>
        <p:grpSpPr>
          <a:xfrm>
            <a:off x="314124" y="562047"/>
            <a:ext cx="11563752" cy="5733907"/>
            <a:chOff x="392950" y="448003"/>
            <a:chExt cx="8672814" cy="4300430"/>
          </a:xfrm>
        </p:grpSpPr>
        <p:grpSp>
          <p:nvGrpSpPr>
            <p:cNvPr id="234" name="Google Shape;234;p15"/>
            <p:cNvGrpSpPr/>
            <p:nvPr/>
          </p:nvGrpSpPr>
          <p:grpSpPr>
            <a:xfrm>
              <a:off x="8087013" y="4522011"/>
              <a:ext cx="978751" cy="226423"/>
              <a:chOff x="4114929" y="104250"/>
              <a:chExt cx="978751" cy="226423"/>
            </a:xfrm>
          </p:grpSpPr>
          <p:sp>
            <p:nvSpPr>
              <p:cNvPr id="235" name="Google Shape;235;p1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 name="Google Shape;238;p15"/>
            <p:cNvGrpSpPr/>
            <p:nvPr/>
          </p:nvGrpSpPr>
          <p:grpSpPr>
            <a:xfrm>
              <a:off x="8027811" y="448003"/>
              <a:ext cx="792366" cy="183988"/>
              <a:chOff x="6214836" y="4359395"/>
              <a:chExt cx="792366" cy="183988"/>
            </a:xfrm>
          </p:grpSpPr>
          <p:sp>
            <p:nvSpPr>
              <p:cNvPr id="239" name="Google Shape;239;p15"/>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5"/>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5"/>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15"/>
            <p:cNvGrpSpPr/>
            <p:nvPr/>
          </p:nvGrpSpPr>
          <p:grpSpPr>
            <a:xfrm>
              <a:off x="3372845" y="1588880"/>
              <a:ext cx="629895" cy="125228"/>
              <a:chOff x="2358395" y="153510"/>
              <a:chExt cx="629895" cy="125228"/>
            </a:xfrm>
          </p:grpSpPr>
          <p:sp>
            <p:nvSpPr>
              <p:cNvPr id="243" name="Google Shape;243;p15"/>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5"/>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15"/>
            <p:cNvSpPr/>
            <p:nvPr/>
          </p:nvSpPr>
          <p:spPr>
            <a:xfrm>
              <a:off x="468312" y="4522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6" name="Google Shape;246;p15"/>
            <p:cNvGrpSpPr/>
            <p:nvPr/>
          </p:nvGrpSpPr>
          <p:grpSpPr>
            <a:xfrm>
              <a:off x="392950" y="2171899"/>
              <a:ext cx="524785" cy="125347"/>
              <a:chOff x="1675350" y="4136317"/>
              <a:chExt cx="524785" cy="125347"/>
            </a:xfrm>
          </p:grpSpPr>
          <p:sp>
            <p:nvSpPr>
              <p:cNvPr id="247" name="Google Shape;247;p1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1235150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49"/>
        <p:cNvGrpSpPr/>
        <p:nvPr/>
      </p:nvGrpSpPr>
      <p:grpSpPr>
        <a:xfrm>
          <a:off x="0" y="0"/>
          <a:ext cx="0" cy="0"/>
          <a:chOff x="0" y="0"/>
          <a:chExt cx="0" cy="0"/>
        </a:xfrm>
      </p:grpSpPr>
      <p:sp>
        <p:nvSpPr>
          <p:cNvPr id="250" name="Google Shape;250;p16"/>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251" name="Google Shape;251;p16"/>
          <p:cNvSpPr txBox="1">
            <a:spLocks noGrp="1"/>
          </p:cNvSpPr>
          <p:nvPr>
            <p:ph type="subTitle" idx="1"/>
          </p:nvPr>
        </p:nvSpPr>
        <p:spPr>
          <a:xfrm>
            <a:off x="1865453" y="4572523"/>
            <a:ext cx="33120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52" name="Google Shape;252;p16"/>
          <p:cNvSpPr txBox="1">
            <a:spLocks noGrp="1"/>
          </p:cNvSpPr>
          <p:nvPr>
            <p:ph type="subTitle" idx="2"/>
          </p:nvPr>
        </p:nvSpPr>
        <p:spPr>
          <a:xfrm>
            <a:off x="1865453" y="5067791"/>
            <a:ext cx="33120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53" name="Google Shape;253;p16"/>
          <p:cNvSpPr txBox="1">
            <a:spLocks noGrp="1"/>
          </p:cNvSpPr>
          <p:nvPr>
            <p:ph type="subTitle" idx="3"/>
          </p:nvPr>
        </p:nvSpPr>
        <p:spPr>
          <a:xfrm>
            <a:off x="7014547" y="4572523"/>
            <a:ext cx="33120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254" name="Google Shape;254;p16"/>
          <p:cNvSpPr txBox="1">
            <a:spLocks noGrp="1"/>
          </p:cNvSpPr>
          <p:nvPr>
            <p:ph type="subTitle" idx="4"/>
          </p:nvPr>
        </p:nvSpPr>
        <p:spPr>
          <a:xfrm>
            <a:off x="7014547" y="5067791"/>
            <a:ext cx="33120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grpSp>
        <p:nvGrpSpPr>
          <p:cNvPr id="255" name="Google Shape;255;p16"/>
          <p:cNvGrpSpPr/>
          <p:nvPr/>
        </p:nvGrpSpPr>
        <p:grpSpPr>
          <a:xfrm>
            <a:off x="274548" y="483706"/>
            <a:ext cx="11642904" cy="5890591"/>
            <a:chOff x="195218" y="299660"/>
            <a:chExt cx="8732178" cy="4417943"/>
          </a:xfrm>
        </p:grpSpPr>
        <p:grpSp>
          <p:nvGrpSpPr>
            <p:cNvPr id="256" name="Google Shape;256;p16"/>
            <p:cNvGrpSpPr/>
            <p:nvPr/>
          </p:nvGrpSpPr>
          <p:grpSpPr>
            <a:xfrm>
              <a:off x="4082631" y="4491180"/>
              <a:ext cx="978751" cy="226423"/>
              <a:chOff x="4114929" y="104250"/>
              <a:chExt cx="978751" cy="226423"/>
            </a:xfrm>
          </p:grpSpPr>
          <p:sp>
            <p:nvSpPr>
              <p:cNvPr id="257" name="Google Shape;257;p1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 name="Google Shape;260;p16"/>
            <p:cNvGrpSpPr/>
            <p:nvPr/>
          </p:nvGrpSpPr>
          <p:grpSpPr>
            <a:xfrm>
              <a:off x="8027816" y="299660"/>
              <a:ext cx="792366" cy="183988"/>
              <a:chOff x="6214836" y="4359395"/>
              <a:chExt cx="792366" cy="183988"/>
            </a:xfrm>
          </p:grpSpPr>
          <p:sp>
            <p:nvSpPr>
              <p:cNvPr id="261" name="Google Shape;261;p16"/>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6"/>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6"/>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16"/>
            <p:cNvSpPr/>
            <p:nvPr/>
          </p:nvSpPr>
          <p:spPr>
            <a:xfrm>
              <a:off x="8424005" y="254043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5" name="Google Shape;265;p16"/>
            <p:cNvGrpSpPr/>
            <p:nvPr/>
          </p:nvGrpSpPr>
          <p:grpSpPr>
            <a:xfrm>
              <a:off x="195218" y="2509081"/>
              <a:ext cx="524785" cy="125347"/>
              <a:chOff x="1675350" y="4136317"/>
              <a:chExt cx="524785" cy="125347"/>
            </a:xfrm>
          </p:grpSpPr>
          <p:sp>
            <p:nvSpPr>
              <p:cNvPr id="266" name="Google Shape;266;p1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25773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8"/>
        <p:cNvGrpSpPr/>
        <p:nvPr/>
      </p:nvGrpSpPr>
      <p:grpSpPr>
        <a:xfrm>
          <a:off x="0" y="0"/>
          <a:ext cx="0" cy="0"/>
          <a:chOff x="0" y="0"/>
          <a:chExt cx="0" cy="0"/>
        </a:xfrm>
      </p:grpSpPr>
      <p:sp>
        <p:nvSpPr>
          <p:cNvPr id="269" name="Google Shape;269;p17"/>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270" name="Google Shape;270;p17"/>
          <p:cNvSpPr txBox="1">
            <a:spLocks noGrp="1"/>
          </p:cNvSpPr>
          <p:nvPr>
            <p:ph type="body" idx="1"/>
          </p:nvPr>
        </p:nvSpPr>
        <p:spPr>
          <a:xfrm>
            <a:off x="2251800" y="2556900"/>
            <a:ext cx="7688400" cy="3061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sz="2400"/>
            </a:lvl2pPr>
            <a:lvl3pPr marL="1828754" lvl="2" indent="-457189" rtl="0">
              <a:spcBef>
                <a:spcPts val="2133"/>
              </a:spcBef>
              <a:spcAft>
                <a:spcPts val="0"/>
              </a:spcAft>
              <a:buSzPts val="1800"/>
              <a:buChar char="■"/>
              <a:defRPr sz="2400"/>
            </a:lvl3pPr>
            <a:lvl4pPr marL="2438339" lvl="3" indent="-457189" rtl="0">
              <a:spcBef>
                <a:spcPts val="2133"/>
              </a:spcBef>
              <a:spcAft>
                <a:spcPts val="0"/>
              </a:spcAft>
              <a:buSzPts val="1800"/>
              <a:buChar char="●"/>
              <a:defRPr sz="2400"/>
            </a:lvl4pPr>
            <a:lvl5pPr marL="3047924" lvl="4" indent="-457189" rtl="0">
              <a:spcBef>
                <a:spcPts val="2133"/>
              </a:spcBef>
              <a:spcAft>
                <a:spcPts val="0"/>
              </a:spcAft>
              <a:buSzPts val="1800"/>
              <a:buChar char="○"/>
              <a:defRPr sz="2400"/>
            </a:lvl5pPr>
            <a:lvl6pPr marL="3657509" lvl="5" indent="-457189" rtl="0">
              <a:spcBef>
                <a:spcPts val="2133"/>
              </a:spcBef>
              <a:spcAft>
                <a:spcPts val="0"/>
              </a:spcAft>
              <a:buSzPts val="1800"/>
              <a:buChar char="■"/>
              <a:defRPr sz="2400"/>
            </a:lvl6pPr>
            <a:lvl7pPr marL="4267093" lvl="6" indent="-457189" rtl="0">
              <a:spcBef>
                <a:spcPts val="2133"/>
              </a:spcBef>
              <a:spcAft>
                <a:spcPts val="0"/>
              </a:spcAft>
              <a:buSzPts val="1800"/>
              <a:buChar char="●"/>
              <a:defRPr sz="2400"/>
            </a:lvl7pPr>
            <a:lvl8pPr marL="4876678" lvl="7" indent="-457189" rtl="0">
              <a:spcBef>
                <a:spcPts val="2133"/>
              </a:spcBef>
              <a:spcAft>
                <a:spcPts val="0"/>
              </a:spcAft>
              <a:buSzPts val="1800"/>
              <a:buChar char="○"/>
              <a:defRPr sz="2400"/>
            </a:lvl8pPr>
            <a:lvl9pPr marL="5486263" lvl="8" indent="-457189" rtl="0">
              <a:spcBef>
                <a:spcPts val="2133"/>
              </a:spcBef>
              <a:spcAft>
                <a:spcPts val="2133"/>
              </a:spcAft>
              <a:buSzPts val="1800"/>
              <a:buChar char="■"/>
              <a:defRPr sz="2400"/>
            </a:lvl9pPr>
          </a:lstStyle>
          <a:p>
            <a:endParaRPr/>
          </a:p>
        </p:txBody>
      </p:sp>
      <p:grpSp>
        <p:nvGrpSpPr>
          <p:cNvPr id="271" name="Google Shape;271;p17"/>
          <p:cNvGrpSpPr/>
          <p:nvPr/>
        </p:nvGrpSpPr>
        <p:grpSpPr>
          <a:xfrm>
            <a:off x="575116" y="615630"/>
            <a:ext cx="11041769" cy="5626740"/>
            <a:chOff x="431336" y="461722"/>
            <a:chExt cx="8281327" cy="4220055"/>
          </a:xfrm>
        </p:grpSpPr>
        <p:grpSp>
          <p:nvGrpSpPr>
            <p:cNvPr id="272" name="Google Shape;272;p17"/>
            <p:cNvGrpSpPr/>
            <p:nvPr/>
          </p:nvGrpSpPr>
          <p:grpSpPr>
            <a:xfrm>
              <a:off x="7291512" y="4455355"/>
              <a:ext cx="978751" cy="226423"/>
              <a:chOff x="4114929" y="104250"/>
              <a:chExt cx="978751" cy="226423"/>
            </a:xfrm>
          </p:grpSpPr>
          <p:sp>
            <p:nvSpPr>
              <p:cNvPr id="273" name="Google Shape;273;p1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 name="Google Shape;276;p17"/>
            <p:cNvGrpSpPr/>
            <p:nvPr/>
          </p:nvGrpSpPr>
          <p:grpSpPr>
            <a:xfrm>
              <a:off x="7189322" y="461722"/>
              <a:ext cx="792366" cy="183988"/>
              <a:chOff x="6214836" y="4359395"/>
              <a:chExt cx="792366" cy="183988"/>
            </a:xfrm>
          </p:grpSpPr>
          <p:sp>
            <p:nvSpPr>
              <p:cNvPr id="277" name="Google Shape;277;p17"/>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7"/>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7"/>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 name="Google Shape;280;p17"/>
            <p:cNvGrpSpPr/>
            <p:nvPr/>
          </p:nvGrpSpPr>
          <p:grpSpPr>
            <a:xfrm>
              <a:off x="8082769" y="2487919"/>
              <a:ext cx="629895" cy="125228"/>
              <a:chOff x="2358395" y="153510"/>
              <a:chExt cx="629895" cy="125228"/>
            </a:xfrm>
          </p:grpSpPr>
          <p:sp>
            <p:nvSpPr>
              <p:cNvPr id="281" name="Google Shape;281;p17"/>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7"/>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3" name="Google Shape;283;p17"/>
            <p:cNvSpPr/>
            <p:nvPr/>
          </p:nvSpPr>
          <p:spPr>
            <a:xfrm>
              <a:off x="956136" y="445535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4" name="Google Shape;284;p17"/>
            <p:cNvGrpSpPr/>
            <p:nvPr/>
          </p:nvGrpSpPr>
          <p:grpSpPr>
            <a:xfrm>
              <a:off x="431336" y="1408306"/>
              <a:ext cx="524785" cy="125347"/>
              <a:chOff x="1675350" y="4136317"/>
              <a:chExt cx="524785" cy="125347"/>
            </a:xfrm>
          </p:grpSpPr>
          <p:sp>
            <p:nvSpPr>
              <p:cNvPr id="285" name="Google Shape;285;p1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43901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7"/>
        <p:cNvGrpSpPr/>
        <p:nvPr/>
      </p:nvGrpSpPr>
      <p:grpSpPr>
        <a:xfrm>
          <a:off x="0" y="0"/>
          <a:ext cx="0" cy="0"/>
          <a:chOff x="0" y="0"/>
          <a:chExt cx="0" cy="0"/>
        </a:xfrm>
      </p:grpSpPr>
      <p:sp>
        <p:nvSpPr>
          <p:cNvPr id="288" name="Google Shape;288;p18"/>
          <p:cNvSpPr txBox="1">
            <a:spLocks noGrp="1"/>
          </p:cNvSpPr>
          <p:nvPr>
            <p:ph type="title"/>
          </p:nvPr>
        </p:nvSpPr>
        <p:spPr>
          <a:xfrm>
            <a:off x="960000" y="516800"/>
            <a:ext cx="7704000" cy="170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289" name="Google Shape;289;p18"/>
          <p:cNvGrpSpPr/>
          <p:nvPr/>
        </p:nvGrpSpPr>
        <p:grpSpPr>
          <a:xfrm>
            <a:off x="485961" y="569065"/>
            <a:ext cx="11220081" cy="1985548"/>
            <a:chOff x="271337" y="426798"/>
            <a:chExt cx="8415061" cy="1489161"/>
          </a:xfrm>
        </p:grpSpPr>
        <p:grpSp>
          <p:nvGrpSpPr>
            <p:cNvPr id="290" name="Google Shape;290;p18"/>
            <p:cNvGrpSpPr/>
            <p:nvPr/>
          </p:nvGrpSpPr>
          <p:grpSpPr>
            <a:xfrm>
              <a:off x="7209663" y="426798"/>
              <a:ext cx="978751" cy="226423"/>
              <a:chOff x="4114929" y="104250"/>
              <a:chExt cx="978751" cy="226423"/>
            </a:xfrm>
          </p:grpSpPr>
          <p:sp>
            <p:nvSpPr>
              <p:cNvPr id="291" name="Google Shape;291;p1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4" name="Google Shape;294;p18"/>
            <p:cNvSpPr/>
            <p:nvPr/>
          </p:nvSpPr>
          <p:spPr>
            <a:xfrm>
              <a:off x="271337" y="1853325"/>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5" name="Google Shape;295;p18"/>
            <p:cNvGrpSpPr/>
            <p:nvPr/>
          </p:nvGrpSpPr>
          <p:grpSpPr>
            <a:xfrm>
              <a:off x="8161613" y="1394587"/>
              <a:ext cx="524785" cy="125347"/>
              <a:chOff x="1675350" y="4136317"/>
              <a:chExt cx="524785" cy="125347"/>
            </a:xfrm>
          </p:grpSpPr>
          <p:sp>
            <p:nvSpPr>
              <p:cNvPr id="296" name="Google Shape;296;p1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25452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98"/>
        <p:cNvGrpSpPr/>
        <p:nvPr/>
      </p:nvGrpSpPr>
      <p:grpSpPr>
        <a:xfrm>
          <a:off x="0" y="0"/>
          <a:ext cx="0" cy="0"/>
          <a:chOff x="0" y="0"/>
          <a:chExt cx="0" cy="0"/>
        </a:xfrm>
      </p:grpSpPr>
      <p:sp>
        <p:nvSpPr>
          <p:cNvPr id="299" name="Google Shape;299;p19"/>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300" name="Google Shape;300;p19"/>
          <p:cNvGrpSpPr/>
          <p:nvPr/>
        </p:nvGrpSpPr>
        <p:grpSpPr>
          <a:xfrm>
            <a:off x="575116" y="615630"/>
            <a:ext cx="11041769" cy="5626740"/>
            <a:chOff x="431336" y="461722"/>
            <a:chExt cx="8281327" cy="4220055"/>
          </a:xfrm>
        </p:grpSpPr>
        <p:grpSp>
          <p:nvGrpSpPr>
            <p:cNvPr id="301" name="Google Shape;301;p19"/>
            <p:cNvGrpSpPr/>
            <p:nvPr/>
          </p:nvGrpSpPr>
          <p:grpSpPr>
            <a:xfrm>
              <a:off x="7291512" y="4455355"/>
              <a:ext cx="978751" cy="226423"/>
              <a:chOff x="4114929" y="104250"/>
              <a:chExt cx="978751" cy="226423"/>
            </a:xfrm>
          </p:grpSpPr>
          <p:sp>
            <p:nvSpPr>
              <p:cNvPr id="302" name="Google Shape;302;p1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5" name="Google Shape;305;p19"/>
            <p:cNvGrpSpPr/>
            <p:nvPr/>
          </p:nvGrpSpPr>
          <p:grpSpPr>
            <a:xfrm>
              <a:off x="7189322" y="461722"/>
              <a:ext cx="792366" cy="183988"/>
              <a:chOff x="6214836" y="4359395"/>
              <a:chExt cx="792366" cy="183988"/>
            </a:xfrm>
          </p:grpSpPr>
          <p:sp>
            <p:nvSpPr>
              <p:cNvPr id="306" name="Google Shape;306;p19"/>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9"/>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9"/>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 name="Google Shape;309;p19"/>
            <p:cNvGrpSpPr/>
            <p:nvPr/>
          </p:nvGrpSpPr>
          <p:grpSpPr>
            <a:xfrm>
              <a:off x="8082769" y="2487919"/>
              <a:ext cx="629895" cy="125228"/>
              <a:chOff x="2358395" y="153510"/>
              <a:chExt cx="629895" cy="125228"/>
            </a:xfrm>
          </p:grpSpPr>
          <p:sp>
            <p:nvSpPr>
              <p:cNvPr id="310" name="Google Shape;310;p19"/>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9"/>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9"/>
            <p:cNvSpPr/>
            <p:nvPr/>
          </p:nvSpPr>
          <p:spPr>
            <a:xfrm>
              <a:off x="956136" y="445535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3" name="Google Shape;313;p19"/>
            <p:cNvGrpSpPr/>
            <p:nvPr/>
          </p:nvGrpSpPr>
          <p:grpSpPr>
            <a:xfrm>
              <a:off x="431336" y="1408306"/>
              <a:ext cx="524785" cy="125347"/>
              <a:chOff x="1675350" y="4136317"/>
              <a:chExt cx="524785" cy="125347"/>
            </a:xfrm>
          </p:grpSpPr>
          <p:sp>
            <p:nvSpPr>
              <p:cNvPr id="314" name="Google Shape;314;p1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71469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16"/>
        <p:cNvGrpSpPr/>
        <p:nvPr/>
      </p:nvGrpSpPr>
      <p:grpSpPr>
        <a:xfrm>
          <a:off x="0" y="0"/>
          <a:ext cx="0" cy="0"/>
          <a:chOff x="0" y="0"/>
          <a:chExt cx="0" cy="0"/>
        </a:xfrm>
      </p:grpSpPr>
      <p:sp>
        <p:nvSpPr>
          <p:cNvPr id="317" name="Google Shape;317;p20"/>
          <p:cNvSpPr txBox="1">
            <a:spLocks noGrp="1"/>
          </p:cNvSpPr>
          <p:nvPr>
            <p:ph type="title"/>
          </p:nvPr>
        </p:nvSpPr>
        <p:spPr>
          <a:xfrm>
            <a:off x="960000" y="1022800"/>
            <a:ext cx="4939200" cy="159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318" name="Google Shape;318;p20"/>
          <p:cNvSpPr txBox="1">
            <a:spLocks noGrp="1"/>
          </p:cNvSpPr>
          <p:nvPr>
            <p:ph type="subTitle" idx="1"/>
          </p:nvPr>
        </p:nvSpPr>
        <p:spPr>
          <a:xfrm>
            <a:off x="960000" y="2838600"/>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19" name="Google Shape;319;p20"/>
          <p:cNvSpPr txBox="1">
            <a:spLocks noGrp="1"/>
          </p:cNvSpPr>
          <p:nvPr>
            <p:ph type="subTitle" idx="2"/>
          </p:nvPr>
        </p:nvSpPr>
        <p:spPr>
          <a:xfrm>
            <a:off x="960000" y="33338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320" name="Google Shape;320;p20"/>
          <p:cNvSpPr txBox="1">
            <a:spLocks noGrp="1"/>
          </p:cNvSpPr>
          <p:nvPr>
            <p:ph type="subTitle" idx="3"/>
          </p:nvPr>
        </p:nvSpPr>
        <p:spPr>
          <a:xfrm>
            <a:off x="960000" y="4422401"/>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21" name="Google Shape;321;p20"/>
          <p:cNvSpPr txBox="1">
            <a:spLocks noGrp="1"/>
          </p:cNvSpPr>
          <p:nvPr>
            <p:ph type="subTitle" idx="4"/>
          </p:nvPr>
        </p:nvSpPr>
        <p:spPr>
          <a:xfrm>
            <a:off x="960000" y="49176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322" name="Google Shape;322;p20"/>
          <p:cNvSpPr txBox="1">
            <a:spLocks noGrp="1"/>
          </p:cNvSpPr>
          <p:nvPr>
            <p:ph type="subTitle" idx="5"/>
          </p:nvPr>
        </p:nvSpPr>
        <p:spPr>
          <a:xfrm>
            <a:off x="3552031" y="2838600"/>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23" name="Google Shape;323;p20"/>
          <p:cNvSpPr txBox="1">
            <a:spLocks noGrp="1"/>
          </p:cNvSpPr>
          <p:nvPr>
            <p:ph type="subTitle" idx="6"/>
          </p:nvPr>
        </p:nvSpPr>
        <p:spPr>
          <a:xfrm>
            <a:off x="3552031" y="33338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324" name="Google Shape;324;p20"/>
          <p:cNvSpPr txBox="1">
            <a:spLocks noGrp="1"/>
          </p:cNvSpPr>
          <p:nvPr>
            <p:ph type="subTitle" idx="7"/>
          </p:nvPr>
        </p:nvSpPr>
        <p:spPr>
          <a:xfrm>
            <a:off x="3552031" y="4422401"/>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25" name="Google Shape;325;p20"/>
          <p:cNvSpPr txBox="1">
            <a:spLocks noGrp="1"/>
          </p:cNvSpPr>
          <p:nvPr>
            <p:ph type="subTitle" idx="8"/>
          </p:nvPr>
        </p:nvSpPr>
        <p:spPr>
          <a:xfrm>
            <a:off x="3552031" y="49176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grpSp>
        <p:nvGrpSpPr>
          <p:cNvPr id="326" name="Google Shape;326;p20"/>
          <p:cNvGrpSpPr/>
          <p:nvPr/>
        </p:nvGrpSpPr>
        <p:grpSpPr>
          <a:xfrm>
            <a:off x="-452298" y="399970"/>
            <a:ext cx="1919663" cy="6058063"/>
            <a:chOff x="-339224" y="299977"/>
            <a:chExt cx="1439747" cy="4543547"/>
          </a:xfrm>
        </p:grpSpPr>
        <p:grpSp>
          <p:nvGrpSpPr>
            <p:cNvPr id="327" name="Google Shape;327;p20"/>
            <p:cNvGrpSpPr/>
            <p:nvPr/>
          </p:nvGrpSpPr>
          <p:grpSpPr>
            <a:xfrm>
              <a:off x="-339224" y="4617101"/>
              <a:ext cx="978751" cy="226423"/>
              <a:chOff x="4114929" y="104250"/>
              <a:chExt cx="978751" cy="226423"/>
            </a:xfrm>
          </p:grpSpPr>
          <p:sp>
            <p:nvSpPr>
              <p:cNvPr id="328" name="Google Shape;328;p2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 name="Google Shape;331;p20"/>
            <p:cNvGrpSpPr/>
            <p:nvPr/>
          </p:nvGrpSpPr>
          <p:grpSpPr>
            <a:xfrm>
              <a:off x="575738" y="299977"/>
              <a:ext cx="524785" cy="125347"/>
              <a:chOff x="1675350" y="4136317"/>
              <a:chExt cx="524785" cy="125347"/>
            </a:xfrm>
          </p:grpSpPr>
          <p:sp>
            <p:nvSpPr>
              <p:cNvPr id="332" name="Google Shape;332;p2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234763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34"/>
        <p:cNvGrpSpPr/>
        <p:nvPr/>
      </p:nvGrpSpPr>
      <p:grpSpPr>
        <a:xfrm>
          <a:off x="0" y="0"/>
          <a:ext cx="0" cy="0"/>
          <a:chOff x="0" y="0"/>
          <a:chExt cx="0" cy="0"/>
        </a:xfrm>
      </p:grpSpPr>
      <p:sp>
        <p:nvSpPr>
          <p:cNvPr id="335" name="Google Shape;335;p21"/>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336" name="Google Shape;336;p21"/>
          <p:cNvGrpSpPr/>
          <p:nvPr/>
        </p:nvGrpSpPr>
        <p:grpSpPr>
          <a:xfrm>
            <a:off x="415724" y="591443"/>
            <a:ext cx="11360552" cy="5675115"/>
            <a:chOff x="392950" y="426788"/>
            <a:chExt cx="8520414" cy="4256336"/>
          </a:xfrm>
        </p:grpSpPr>
        <p:grpSp>
          <p:nvGrpSpPr>
            <p:cNvPr id="337" name="Google Shape;337;p21"/>
            <p:cNvGrpSpPr/>
            <p:nvPr/>
          </p:nvGrpSpPr>
          <p:grpSpPr>
            <a:xfrm>
              <a:off x="7934613" y="426788"/>
              <a:ext cx="978751" cy="226423"/>
              <a:chOff x="4114929" y="104250"/>
              <a:chExt cx="978751" cy="226423"/>
            </a:xfrm>
          </p:grpSpPr>
          <p:sp>
            <p:nvSpPr>
              <p:cNvPr id="338" name="Google Shape;338;p2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 name="Google Shape;341;p21"/>
            <p:cNvGrpSpPr/>
            <p:nvPr/>
          </p:nvGrpSpPr>
          <p:grpSpPr>
            <a:xfrm>
              <a:off x="392950" y="4557776"/>
              <a:ext cx="524785" cy="125347"/>
              <a:chOff x="1675350" y="4136317"/>
              <a:chExt cx="524785" cy="125347"/>
            </a:xfrm>
          </p:grpSpPr>
          <p:sp>
            <p:nvSpPr>
              <p:cNvPr id="342" name="Google Shape;342;p2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569930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44"/>
        <p:cNvGrpSpPr/>
        <p:nvPr/>
      </p:nvGrpSpPr>
      <p:grpSpPr>
        <a:xfrm>
          <a:off x="0" y="0"/>
          <a:ext cx="0" cy="0"/>
          <a:chOff x="0" y="0"/>
          <a:chExt cx="0" cy="0"/>
        </a:xfrm>
      </p:grpSpPr>
      <p:sp>
        <p:nvSpPr>
          <p:cNvPr id="345" name="Google Shape;345;p22"/>
          <p:cNvSpPr txBox="1">
            <a:spLocks noGrp="1"/>
          </p:cNvSpPr>
          <p:nvPr>
            <p:ph type="title"/>
          </p:nvPr>
        </p:nvSpPr>
        <p:spPr>
          <a:xfrm>
            <a:off x="960000" y="516800"/>
            <a:ext cx="5136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346" name="Google Shape;346;p22"/>
          <p:cNvGrpSpPr/>
          <p:nvPr/>
        </p:nvGrpSpPr>
        <p:grpSpPr>
          <a:xfrm flipH="1">
            <a:off x="10471276" y="591443"/>
            <a:ext cx="1305001" cy="5675115"/>
            <a:chOff x="7853456" y="443582"/>
            <a:chExt cx="978751" cy="4256336"/>
          </a:xfrm>
        </p:grpSpPr>
        <p:grpSp>
          <p:nvGrpSpPr>
            <p:cNvPr id="347" name="Google Shape;347;p22"/>
            <p:cNvGrpSpPr/>
            <p:nvPr/>
          </p:nvGrpSpPr>
          <p:grpSpPr>
            <a:xfrm>
              <a:off x="7853456" y="443582"/>
              <a:ext cx="978751" cy="226423"/>
              <a:chOff x="4114929" y="104250"/>
              <a:chExt cx="978751" cy="226423"/>
            </a:xfrm>
          </p:grpSpPr>
          <p:sp>
            <p:nvSpPr>
              <p:cNvPr id="348" name="Google Shape;348;p2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22"/>
            <p:cNvGrpSpPr/>
            <p:nvPr/>
          </p:nvGrpSpPr>
          <p:grpSpPr>
            <a:xfrm>
              <a:off x="8307422" y="4574571"/>
              <a:ext cx="524785" cy="125347"/>
              <a:chOff x="1675350" y="4136317"/>
              <a:chExt cx="524785" cy="125347"/>
            </a:xfrm>
          </p:grpSpPr>
          <p:sp>
            <p:nvSpPr>
              <p:cNvPr id="352" name="Google Shape;352;p2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50727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DB252-D593-475A-895C-BEFAF738CF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4ABCB5-E149-4A24-9486-599E253422A7}"/>
              </a:ext>
            </a:extLst>
          </p:cNvPr>
          <p:cNvSpPr>
            <a:spLocks noGrp="1"/>
          </p:cNvSpPr>
          <p:nvPr>
            <p:ph type="dt" sz="half" idx="10"/>
          </p:nvPr>
        </p:nvSpPr>
        <p:spPr/>
        <p:txBody>
          <a:bodyPr/>
          <a:lstStyle/>
          <a:p>
            <a:fld id="{2166E0E1-8C17-184C-88E4-9D6780C69D88}" type="datetime1">
              <a:rPr lang="en-US" smtClean="0"/>
              <a:t>12/21/2022</a:t>
            </a:fld>
            <a:endParaRPr lang="en-US"/>
          </a:p>
        </p:txBody>
      </p:sp>
      <p:sp>
        <p:nvSpPr>
          <p:cNvPr id="4" name="Footer Placeholder 3">
            <a:extLst>
              <a:ext uri="{FF2B5EF4-FFF2-40B4-BE49-F238E27FC236}">
                <a16:creationId xmlns:a16="http://schemas.microsoft.com/office/drawing/2014/main" id="{038794B0-1D3D-4FEB-B3EE-2B68EE9509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96715B-12E1-4243-897D-979D65D59337}"/>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722630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4"/>
        <p:cNvGrpSpPr/>
        <p:nvPr/>
      </p:nvGrpSpPr>
      <p:grpSpPr>
        <a:xfrm>
          <a:off x="0" y="0"/>
          <a:ext cx="0" cy="0"/>
          <a:chOff x="0" y="0"/>
          <a:chExt cx="0" cy="0"/>
        </a:xfrm>
      </p:grpSpPr>
      <p:sp>
        <p:nvSpPr>
          <p:cNvPr id="355" name="Google Shape;355;p23"/>
          <p:cNvSpPr txBox="1">
            <a:spLocks noGrp="1"/>
          </p:cNvSpPr>
          <p:nvPr>
            <p:ph type="subTitle" idx="1"/>
          </p:nvPr>
        </p:nvSpPr>
        <p:spPr>
          <a:xfrm>
            <a:off x="10274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56" name="Google Shape;356;p23"/>
          <p:cNvSpPr txBox="1">
            <a:spLocks noGrp="1"/>
          </p:cNvSpPr>
          <p:nvPr>
            <p:ph type="subTitle" idx="2"/>
          </p:nvPr>
        </p:nvSpPr>
        <p:spPr>
          <a:xfrm>
            <a:off x="10274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57" name="Google Shape;357;p23"/>
          <p:cNvSpPr txBox="1">
            <a:spLocks noGrp="1"/>
          </p:cNvSpPr>
          <p:nvPr>
            <p:ph type="subTitle" idx="3"/>
          </p:nvPr>
        </p:nvSpPr>
        <p:spPr>
          <a:xfrm>
            <a:off x="46418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58" name="Google Shape;358;p23"/>
          <p:cNvSpPr txBox="1">
            <a:spLocks noGrp="1"/>
          </p:cNvSpPr>
          <p:nvPr>
            <p:ph type="subTitle" idx="4"/>
          </p:nvPr>
        </p:nvSpPr>
        <p:spPr>
          <a:xfrm>
            <a:off x="46418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59" name="Google Shape;359;p23"/>
          <p:cNvSpPr txBox="1">
            <a:spLocks noGrp="1"/>
          </p:cNvSpPr>
          <p:nvPr>
            <p:ph type="subTitle" idx="5"/>
          </p:nvPr>
        </p:nvSpPr>
        <p:spPr>
          <a:xfrm>
            <a:off x="82562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60" name="Google Shape;360;p23"/>
          <p:cNvSpPr txBox="1">
            <a:spLocks noGrp="1"/>
          </p:cNvSpPr>
          <p:nvPr>
            <p:ph type="subTitle" idx="6"/>
          </p:nvPr>
        </p:nvSpPr>
        <p:spPr>
          <a:xfrm>
            <a:off x="82562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61" name="Google Shape;361;p23"/>
          <p:cNvSpPr txBox="1">
            <a:spLocks noGrp="1"/>
          </p:cNvSpPr>
          <p:nvPr>
            <p:ph type="subTitle" idx="7"/>
          </p:nvPr>
        </p:nvSpPr>
        <p:spPr>
          <a:xfrm>
            <a:off x="10274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62" name="Google Shape;362;p23"/>
          <p:cNvSpPr txBox="1">
            <a:spLocks noGrp="1"/>
          </p:cNvSpPr>
          <p:nvPr>
            <p:ph type="subTitle" idx="8"/>
          </p:nvPr>
        </p:nvSpPr>
        <p:spPr>
          <a:xfrm>
            <a:off x="10274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63" name="Google Shape;363;p23"/>
          <p:cNvSpPr txBox="1">
            <a:spLocks noGrp="1"/>
          </p:cNvSpPr>
          <p:nvPr>
            <p:ph type="subTitle" idx="9"/>
          </p:nvPr>
        </p:nvSpPr>
        <p:spPr>
          <a:xfrm>
            <a:off x="46418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64" name="Google Shape;364;p23"/>
          <p:cNvSpPr txBox="1">
            <a:spLocks noGrp="1"/>
          </p:cNvSpPr>
          <p:nvPr>
            <p:ph type="subTitle" idx="13"/>
          </p:nvPr>
        </p:nvSpPr>
        <p:spPr>
          <a:xfrm>
            <a:off x="46418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65" name="Google Shape;365;p23"/>
          <p:cNvSpPr txBox="1">
            <a:spLocks noGrp="1"/>
          </p:cNvSpPr>
          <p:nvPr>
            <p:ph type="subTitle" idx="14"/>
          </p:nvPr>
        </p:nvSpPr>
        <p:spPr>
          <a:xfrm>
            <a:off x="82562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366" name="Google Shape;366;p23"/>
          <p:cNvSpPr txBox="1">
            <a:spLocks noGrp="1"/>
          </p:cNvSpPr>
          <p:nvPr>
            <p:ph type="subTitle" idx="15"/>
          </p:nvPr>
        </p:nvSpPr>
        <p:spPr>
          <a:xfrm>
            <a:off x="82562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67" name="Google Shape;367;p23"/>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368" name="Google Shape;368;p23"/>
          <p:cNvGrpSpPr/>
          <p:nvPr/>
        </p:nvGrpSpPr>
        <p:grpSpPr>
          <a:xfrm flipH="1">
            <a:off x="314124" y="1981617"/>
            <a:ext cx="11563752" cy="4212737"/>
            <a:chOff x="392950" y="1588880"/>
            <a:chExt cx="8672814" cy="3159553"/>
          </a:xfrm>
        </p:grpSpPr>
        <p:grpSp>
          <p:nvGrpSpPr>
            <p:cNvPr id="369" name="Google Shape;369;p23"/>
            <p:cNvGrpSpPr/>
            <p:nvPr/>
          </p:nvGrpSpPr>
          <p:grpSpPr>
            <a:xfrm>
              <a:off x="8087013" y="4522011"/>
              <a:ext cx="978751" cy="226423"/>
              <a:chOff x="4114929" y="104250"/>
              <a:chExt cx="978751" cy="226423"/>
            </a:xfrm>
          </p:grpSpPr>
          <p:sp>
            <p:nvSpPr>
              <p:cNvPr id="370" name="Google Shape;370;p2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 name="Google Shape;373;p23"/>
            <p:cNvGrpSpPr/>
            <p:nvPr/>
          </p:nvGrpSpPr>
          <p:grpSpPr>
            <a:xfrm>
              <a:off x="8261834" y="1588880"/>
              <a:ext cx="629895" cy="125228"/>
              <a:chOff x="7247384" y="153510"/>
              <a:chExt cx="629895" cy="125228"/>
            </a:xfrm>
          </p:grpSpPr>
          <p:sp>
            <p:nvSpPr>
              <p:cNvPr id="374" name="Google Shape;374;p23"/>
              <p:cNvSpPr/>
              <p:nvPr/>
            </p:nvSpPr>
            <p:spPr>
              <a:xfrm>
                <a:off x="7373887"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7247384"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6" name="Google Shape;376;p23"/>
            <p:cNvSpPr/>
            <p:nvPr/>
          </p:nvSpPr>
          <p:spPr>
            <a:xfrm>
              <a:off x="468312" y="4522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7" name="Google Shape;377;p23"/>
            <p:cNvGrpSpPr/>
            <p:nvPr/>
          </p:nvGrpSpPr>
          <p:grpSpPr>
            <a:xfrm>
              <a:off x="392950" y="2171899"/>
              <a:ext cx="524785" cy="125347"/>
              <a:chOff x="1675350" y="4136317"/>
              <a:chExt cx="524785" cy="125347"/>
            </a:xfrm>
          </p:grpSpPr>
          <p:sp>
            <p:nvSpPr>
              <p:cNvPr id="378" name="Google Shape;378;p2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72564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80"/>
        <p:cNvGrpSpPr/>
        <p:nvPr/>
      </p:nvGrpSpPr>
      <p:grpSpPr>
        <a:xfrm>
          <a:off x="0" y="0"/>
          <a:ext cx="0" cy="0"/>
          <a:chOff x="0" y="0"/>
          <a:chExt cx="0" cy="0"/>
        </a:xfrm>
      </p:grpSpPr>
      <p:sp>
        <p:nvSpPr>
          <p:cNvPr id="381" name="Google Shape;381;p24"/>
          <p:cNvSpPr txBox="1">
            <a:spLocks noGrp="1"/>
          </p:cNvSpPr>
          <p:nvPr>
            <p:ph type="title" hasCustomPrompt="1"/>
          </p:nvPr>
        </p:nvSpPr>
        <p:spPr>
          <a:xfrm>
            <a:off x="1147900" y="3852900"/>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82" name="Google Shape;382;p24"/>
          <p:cNvSpPr txBox="1">
            <a:spLocks noGrp="1"/>
          </p:cNvSpPr>
          <p:nvPr>
            <p:ph type="subTitle" idx="1"/>
          </p:nvPr>
        </p:nvSpPr>
        <p:spPr>
          <a:xfrm>
            <a:off x="1147900" y="4609933"/>
            <a:ext cx="2693600" cy="9164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2133"/>
              </a:spcBef>
              <a:spcAft>
                <a:spcPts val="0"/>
              </a:spcAft>
              <a:buNone/>
              <a:defRPr/>
            </a:lvl2pPr>
            <a:lvl3pPr lvl="2" algn="ctr">
              <a:spcBef>
                <a:spcPts val="2133"/>
              </a:spcBef>
              <a:spcAft>
                <a:spcPts val="0"/>
              </a:spcAft>
              <a:buNone/>
              <a:defRPr/>
            </a:lvl3pPr>
            <a:lvl4pPr lvl="3" algn="ctr">
              <a:spcBef>
                <a:spcPts val="2133"/>
              </a:spcBef>
              <a:spcAft>
                <a:spcPts val="0"/>
              </a:spcAft>
              <a:buNone/>
              <a:defRPr/>
            </a:lvl4pPr>
            <a:lvl5pPr lvl="4" algn="ctr">
              <a:spcBef>
                <a:spcPts val="2133"/>
              </a:spcBef>
              <a:spcAft>
                <a:spcPts val="0"/>
              </a:spcAft>
              <a:buNone/>
              <a:defRPr/>
            </a:lvl5pPr>
            <a:lvl6pPr lvl="5" algn="ctr">
              <a:spcBef>
                <a:spcPts val="2133"/>
              </a:spcBef>
              <a:spcAft>
                <a:spcPts val="0"/>
              </a:spcAft>
              <a:buNone/>
              <a:defRPr/>
            </a:lvl6pPr>
            <a:lvl7pPr lvl="6" algn="ctr">
              <a:spcBef>
                <a:spcPts val="2133"/>
              </a:spcBef>
              <a:spcAft>
                <a:spcPts val="0"/>
              </a:spcAft>
              <a:buNone/>
              <a:defRPr/>
            </a:lvl7pPr>
            <a:lvl8pPr lvl="7" algn="ctr">
              <a:spcBef>
                <a:spcPts val="2133"/>
              </a:spcBef>
              <a:spcAft>
                <a:spcPts val="0"/>
              </a:spcAft>
              <a:buNone/>
              <a:defRPr/>
            </a:lvl8pPr>
            <a:lvl9pPr lvl="8" algn="ctr">
              <a:spcBef>
                <a:spcPts val="2133"/>
              </a:spcBef>
              <a:spcAft>
                <a:spcPts val="2133"/>
              </a:spcAft>
              <a:buNone/>
              <a:defRPr/>
            </a:lvl9pPr>
          </a:lstStyle>
          <a:p>
            <a:endParaRPr/>
          </a:p>
        </p:txBody>
      </p:sp>
      <p:sp>
        <p:nvSpPr>
          <p:cNvPr id="383" name="Google Shape;383;p24"/>
          <p:cNvSpPr txBox="1">
            <a:spLocks noGrp="1"/>
          </p:cNvSpPr>
          <p:nvPr>
            <p:ph type="title" idx="2" hasCustomPrompt="1"/>
          </p:nvPr>
        </p:nvSpPr>
        <p:spPr>
          <a:xfrm>
            <a:off x="4749200" y="3853068"/>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84" name="Google Shape;384;p24"/>
          <p:cNvSpPr txBox="1">
            <a:spLocks noGrp="1"/>
          </p:cNvSpPr>
          <p:nvPr>
            <p:ph type="subTitle" idx="3"/>
          </p:nvPr>
        </p:nvSpPr>
        <p:spPr>
          <a:xfrm>
            <a:off x="4749200" y="4609968"/>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385" name="Google Shape;385;p24"/>
          <p:cNvSpPr txBox="1">
            <a:spLocks noGrp="1"/>
          </p:cNvSpPr>
          <p:nvPr>
            <p:ph type="title" idx="4" hasCustomPrompt="1"/>
          </p:nvPr>
        </p:nvSpPr>
        <p:spPr>
          <a:xfrm>
            <a:off x="8370100" y="3853067"/>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86" name="Google Shape;386;p24"/>
          <p:cNvSpPr txBox="1">
            <a:spLocks noGrp="1"/>
          </p:cNvSpPr>
          <p:nvPr>
            <p:ph type="subTitle" idx="5"/>
          </p:nvPr>
        </p:nvSpPr>
        <p:spPr>
          <a:xfrm>
            <a:off x="8370100" y="4609933"/>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r" rtl="0">
              <a:spcBef>
                <a:spcPts val="2133"/>
              </a:spcBef>
              <a:spcAft>
                <a:spcPts val="0"/>
              </a:spcAft>
              <a:buNone/>
              <a:defRPr/>
            </a:lvl2pPr>
            <a:lvl3pPr lvl="2" algn="r" rtl="0">
              <a:spcBef>
                <a:spcPts val="2133"/>
              </a:spcBef>
              <a:spcAft>
                <a:spcPts val="0"/>
              </a:spcAft>
              <a:buNone/>
              <a:defRPr/>
            </a:lvl3pPr>
            <a:lvl4pPr lvl="3" algn="r" rtl="0">
              <a:spcBef>
                <a:spcPts val="2133"/>
              </a:spcBef>
              <a:spcAft>
                <a:spcPts val="0"/>
              </a:spcAft>
              <a:buNone/>
              <a:defRPr/>
            </a:lvl4pPr>
            <a:lvl5pPr lvl="4" algn="r" rtl="0">
              <a:spcBef>
                <a:spcPts val="2133"/>
              </a:spcBef>
              <a:spcAft>
                <a:spcPts val="0"/>
              </a:spcAft>
              <a:buNone/>
              <a:defRPr/>
            </a:lvl5pPr>
            <a:lvl6pPr lvl="5" algn="r" rtl="0">
              <a:spcBef>
                <a:spcPts val="2133"/>
              </a:spcBef>
              <a:spcAft>
                <a:spcPts val="0"/>
              </a:spcAft>
              <a:buNone/>
              <a:defRPr/>
            </a:lvl6pPr>
            <a:lvl7pPr lvl="6" algn="r" rtl="0">
              <a:spcBef>
                <a:spcPts val="2133"/>
              </a:spcBef>
              <a:spcAft>
                <a:spcPts val="0"/>
              </a:spcAft>
              <a:buNone/>
              <a:defRPr/>
            </a:lvl7pPr>
            <a:lvl8pPr lvl="7" algn="r" rtl="0">
              <a:spcBef>
                <a:spcPts val="2133"/>
              </a:spcBef>
              <a:spcAft>
                <a:spcPts val="0"/>
              </a:spcAft>
              <a:buNone/>
              <a:defRPr/>
            </a:lvl8pPr>
            <a:lvl9pPr lvl="8" algn="r" rtl="0">
              <a:spcBef>
                <a:spcPts val="2133"/>
              </a:spcBef>
              <a:spcAft>
                <a:spcPts val="2133"/>
              </a:spcAft>
              <a:buNone/>
              <a:defRPr/>
            </a:lvl9pPr>
          </a:lstStyle>
          <a:p>
            <a:endParaRPr/>
          </a:p>
        </p:txBody>
      </p:sp>
      <p:grpSp>
        <p:nvGrpSpPr>
          <p:cNvPr id="387" name="Google Shape;387;p24"/>
          <p:cNvGrpSpPr/>
          <p:nvPr/>
        </p:nvGrpSpPr>
        <p:grpSpPr>
          <a:xfrm>
            <a:off x="606823" y="426029"/>
            <a:ext cx="10978356" cy="6005945"/>
            <a:chOff x="441936" y="213162"/>
            <a:chExt cx="8233767" cy="4504459"/>
          </a:xfrm>
        </p:grpSpPr>
        <p:grpSp>
          <p:nvGrpSpPr>
            <p:cNvPr id="388" name="Google Shape;388;p24"/>
            <p:cNvGrpSpPr/>
            <p:nvPr/>
          </p:nvGrpSpPr>
          <p:grpSpPr>
            <a:xfrm>
              <a:off x="7193538" y="4491198"/>
              <a:ext cx="978751" cy="226423"/>
              <a:chOff x="4114929" y="104250"/>
              <a:chExt cx="978751" cy="226423"/>
            </a:xfrm>
          </p:grpSpPr>
          <p:sp>
            <p:nvSpPr>
              <p:cNvPr id="389" name="Google Shape;389;p2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2" name="Google Shape;392;p24"/>
            <p:cNvGrpSpPr/>
            <p:nvPr/>
          </p:nvGrpSpPr>
          <p:grpSpPr>
            <a:xfrm>
              <a:off x="441936" y="448003"/>
              <a:ext cx="792366" cy="183988"/>
              <a:chOff x="6214836" y="4359395"/>
              <a:chExt cx="792366" cy="183988"/>
            </a:xfrm>
          </p:grpSpPr>
          <p:sp>
            <p:nvSpPr>
              <p:cNvPr id="393" name="Google Shape;393;p24"/>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6" name="Google Shape;396;p24"/>
            <p:cNvSpPr/>
            <p:nvPr/>
          </p:nvSpPr>
          <p:spPr>
            <a:xfrm>
              <a:off x="8172312" y="213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 name="Google Shape;397;p24"/>
            <p:cNvGrpSpPr/>
            <p:nvPr/>
          </p:nvGrpSpPr>
          <p:grpSpPr>
            <a:xfrm>
              <a:off x="457613" y="4019412"/>
              <a:ext cx="524785" cy="125347"/>
              <a:chOff x="1675350" y="4136317"/>
              <a:chExt cx="524785" cy="125347"/>
            </a:xfrm>
          </p:grpSpPr>
          <p:sp>
            <p:nvSpPr>
              <p:cNvPr id="398" name="Google Shape;398;p2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197957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0"/>
        <p:cNvGrpSpPr/>
        <p:nvPr/>
      </p:nvGrpSpPr>
      <p:grpSpPr>
        <a:xfrm>
          <a:off x="0" y="0"/>
          <a:ext cx="0" cy="0"/>
          <a:chOff x="0" y="0"/>
          <a:chExt cx="0" cy="0"/>
        </a:xfrm>
      </p:grpSpPr>
      <p:sp>
        <p:nvSpPr>
          <p:cNvPr id="401" name="Google Shape;401;p25"/>
          <p:cNvSpPr txBox="1">
            <a:spLocks noGrp="1"/>
          </p:cNvSpPr>
          <p:nvPr>
            <p:ph type="title"/>
          </p:nvPr>
        </p:nvSpPr>
        <p:spPr>
          <a:xfrm>
            <a:off x="960000" y="2819357"/>
            <a:ext cx="4129200" cy="228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5000"/>
              <a:buNone/>
              <a:defRPr sz="6667"/>
            </a:lvl1pPr>
            <a:lvl2pPr lvl="1" rtl="0">
              <a:lnSpc>
                <a:spcPct val="100000"/>
              </a:lnSpc>
              <a:spcBef>
                <a:spcPts val="0"/>
              </a:spcBef>
              <a:spcAft>
                <a:spcPts val="0"/>
              </a:spcAft>
              <a:buSzPts val="5000"/>
              <a:buNone/>
              <a:defRPr sz="6667"/>
            </a:lvl2pPr>
            <a:lvl3pPr lvl="2" rtl="0">
              <a:lnSpc>
                <a:spcPct val="100000"/>
              </a:lnSpc>
              <a:spcBef>
                <a:spcPts val="0"/>
              </a:spcBef>
              <a:spcAft>
                <a:spcPts val="0"/>
              </a:spcAft>
              <a:buSzPts val="5000"/>
              <a:buNone/>
              <a:defRPr sz="6667"/>
            </a:lvl3pPr>
            <a:lvl4pPr lvl="3" rtl="0">
              <a:lnSpc>
                <a:spcPct val="100000"/>
              </a:lnSpc>
              <a:spcBef>
                <a:spcPts val="0"/>
              </a:spcBef>
              <a:spcAft>
                <a:spcPts val="0"/>
              </a:spcAft>
              <a:buSzPts val="5000"/>
              <a:buNone/>
              <a:defRPr sz="6667"/>
            </a:lvl4pPr>
            <a:lvl5pPr lvl="4" rtl="0">
              <a:lnSpc>
                <a:spcPct val="100000"/>
              </a:lnSpc>
              <a:spcBef>
                <a:spcPts val="0"/>
              </a:spcBef>
              <a:spcAft>
                <a:spcPts val="0"/>
              </a:spcAft>
              <a:buSzPts val="5000"/>
              <a:buNone/>
              <a:defRPr sz="6667"/>
            </a:lvl5pPr>
            <a:lvl6pPr lvl="5" rtl="0">
              <a:lnSpc>
                <a:spcPct val="100000"/>
              </a:lnSpc>
              <a:spcBef>
                <a:spcPts val="0"/>
              </a:spcBef>
              <a:spcAft>
                <a:spcPts val="0"/>
              </a:spcAft>
              <a:buSzPts val="5000"/>
              <a:buNone/>
              <a:defRPr sz="6667"/>
            </a:lvl6pPr>
            <a:lvl7pPr lvl="6" rtl="0">
              <a:lnSpc>
                <a:spcPct val="100000"/>
              </a:lnSpc>
              <a:spcBef>
                <a:spcPts val="0"/>
              </a:spcBef>
              <a:spcAft>
                <a:spcPts val="0"/>
              </a:spcAft>
              <a:buSzPts val="5000"/>
              <a:buNone/>
              <a:defRPr sz="6667"/>
            </a:lvl7pPr>
            <a:lvl8pPr lvl="7" rtl="0">
              <a:lnSpc>
                <a:spcPct val="100000"/>
              </a:lnSpc>
              <a:spcBef>
                <a:spcPts val="0"/>
              </a:spcBef>
              <a:spcAft>
                <a:spcPts val="0"/>
              </a:spcAft>
              <a:buSzPts val="5000"/>
              <a:buNone/>
              <a:defRPr sz="6667"/>
            </a:lvl8pPr>
            <a:lvl9pPr lvl="8" rtl="0">
              <a:lnSpc>
                <a:spcPct val="100000"/>
              </a:lnSpc>
              <a:spcBef>
                <a:spcPts val="0"/>
              </a:spcBef>
              <a:spcAft>
                <a:spcPts val="0"/>
              </a:spcAft>
              <a:buSzPts val="5000"/>
              <a:buNone/>
              <a:defRPr sz="6667"/>
            </a:lvl9pPr>
          </a:lstStyle>
          <a:p>
            <a:endParaRPr/>
          </a:p>
        </p:txBody>
      </p:sp>
      <p:sp>
        <p:nvSpPr>
          <p:cNvPr id="402" name="Google Shape;402;p25"/>
          <p:cNvSpPr txBox="1">
            <a:spLocks noGrp="1"/>
          </p:cNvSpPr>
          <p:nvPr>
            <p:ph type="title" idx="2" hasCustomPrompt="1"/>
          </p:nvPr>
        </p:nvSpPr>
        <p:spPr>
          <a:xfrm>
            <a:off x="1285900" y="1366285"/>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403" name="Google Shape;403;p25"/>
          <p:cNvSpPr txBox="1">
            <a:spLocks noGrp="1"/>
          </p:cNvSpPr>
          <p:nvPr>
            <p:ph type="subTitle" idx="1"/>
          </p:nvPr>
        </p:nvSpPr>
        <p:spPr>
          <a:xfrm>
            <a:off x="960000" y="5084657"/>
            <a:ext cx="3841200" cy="10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404" name="Google Shape;404;p25"/>
          <p:cNvSpPr/>
          <p:nvPr/>
        </p:nvSpPr>
        <p:spPr>
          <a:xfrm>
            <a:off x="6098371" y="-3914999"/>
            <a:ext cx="12930120" cy="11146777"/>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5" name="Google Shape;405;p25"/>
          <p:cNvGrpSpPr/>
          <p:nvPr/>
        </p:nvGrpSpPr>
        <p:grpSpPr>
          <a:xfrm>
            <a:off x="4305094" y="893102"/>
            <a:ext cx="7598111" cy="5071797"/>
            <a:chOff x="3228820" y="654286"/>
            <a:chExt cx="5698583" cy="3803848"/>
          </a:xfrm>
        </p:grpSpPr>
        <p:grpSp>
          <p:nvGrpSpPr>
            <p:cNvPr id="406" name="Google Shape;406;p25"/>
            <p:cNvGrpSpPr/>
            <p:nvPr/>
          </p:nvGrpSpPr>
          <p:grpSpPr>
            <a:xfrm>
              <a:off x="3920388" y="654286"/>
              <a:ext cx="978751" cy="226423"/>
              <a:chOff x="4114929" y="104250"/>
              <a:chExt cx="978751" cy="226423"/>
            </a:xfrm>
          </p:grpSpPr>
          <p:sp>
            <p:nvSpPr>
              <p:cNvPr id="407" name="Google Shape;407;p2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0" name="Google Shape;410;p25"/>
            <p:cNvGrpSpPr/>
            <p:nvPr/>
          </p:nvGrpSpPr>
          <p:grpSpPr>
            <a:xfrm>
              <a:off x="3600899" y="3101178"/>
              <a:ext cx="792366" cy="183988"/>
              <a:chOff x="6214836" y="4359395"/>
              <a:chExt cx="792366" cy="183988"/>
            </a:xfrm>
          </p:grpSpPr>
          <p:sp>
            <p:nvSpPr>
              <p:cNvPr id="411" name="Google Shape;411;p25"/>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5"/>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5"/>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4" name="Google Shape;414;p25"/>
            <p:cNvGrpSpPr/>
            <p:nvPr/>
          </p:nvGrpSpPr>
          <p:grpSpPr>
            <a:xfrm>
              <a:off x="3228820" y="1928329"/>
              <a:ext cx="629895" cy="125228"/>
              <a:chOff x="2358395" y="153510"/>
              <a:chExt cx="629895" cy="125228"/>
            </a:xfrm>
          </p:grpSpPr>
          <p:sp>
            <p:nvSpPr>
              <p:cNvPr id="415" name="Google Shape;415;p25"/>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5"/>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5"/>
            <p:cNvSpPr/>
            <p:nvPr/>
          </p:nvSpPr>
          <p:spPr>
            <a:xfrm>
              <a:off x="8424012" y="397633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25"/>
            <p:cNvGrpSpPr/>
            <p:nvPr/>
          </p:nvGrpSpPr>
          <p:grpSpPr>
            <a:xfrm>
              <a:off x="4309613" y="4332787"/>
              <a:ext cx="524785" cy="125347"/>
              <a:chOff x="1675350" y="4136317"/>
              <a:chExt cx="524785" cy="125347"/>
            </a:xfrm>
          </p:grpSpPr>
          <p:sp>
            <p:nvSpPr>
              <p:cNvPr id="419" name="Google Shape;419;p2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005039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21"/>
        <p:cNvGrpSpPr/>
        <p:nvPr/>
      </p:nvGrpSpPr>
      <p:grpSpPr>
        <a:xfrm>
          <a:off x="0" y="0"/>
          <a:ext cx="0" cy="0"/>
          <a:chOff x="0" y="0"/>
          <a:chExt cx="0" cy="0"/>
        </a:xfrm>
      </p:grpSpPr>
      <p:sp>
        <p:nvSpPr>
          <p:cNvPr id="422" name="Google Shape;422;p26"/>
          <p:cNvSpPr txBox="1">
            <a:spLocks noGrp="1"/>
          </p:cNvSpPr>
          <p:nvPr>
            <p:ph type="title"/>
          </p:nvPr>
        </p:nvSpPr>
        <p:spPr>
          <a:xfrm>
            <a:off x="7304603" y="1859000"/>
            <a:ext cx="3954000" cy="1614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3" name="Google Shape;423;p26"/>
          <p:cNvSpPr txBox="1">
            <a:spLocks noGrp="1"/>
          </p:cNvSpPr>
          <p:nvPr>
            <p:ph type="subTitle" idx="1"/>
          </p:nvPr>
        </p:nvSpPr>
        <p:spPr>
          <a:xfrm>
            <a:off x="7304603" y="3513033"/>
            <a:ext cx="3954000" cy="18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424" name="Google Shape;424;p26"/>
          <p:cNvSpPr/>
          <p:nvPr/>
        </p:nvSpPr>
        <p:spPr>
          <a:xfrm>
            <a:off x="-2592605" y="-759740"/>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5" name="Google Shape;425;p26"/>
          <p:cNvGrpSpPr/>
          <p:nvPr/>
        </p:nvGrpSpPr>
        <p:grpSpPr>
          <a:xfrm>
            <a:off x="3178151" y="636194"/>
            <a:ext cx="8389453" cy="5585612"/>
            <a:chOff x="2383613" y="508687"/>
            <a:chExt cx="6292090" cy="4189209"/>
          </a:xfrm>
        </p:grpSpPr>
        <p:grpSp>
          <p:nvGrpSpPr>
            <p:cNvPr id="426" name="Google Shape;426;p26"/>
            <p:cNvGrpSpPr/>
            <p:nvPr/>
          </p:nvGrpSpPr>
          <p:grpSpPr>
            <a:xfrm>
              <a:off x="7294813" y="4346136"/>
              <a:ext cx="978751" cy="226423"/>
              <a:chOff x="4114929" y="104250"/>
              <a:chExt cx="978751" cy="226423"/>
            </a:xfrm>
          </p:grpSpPr>
          <p:sp>
            <p:nvSpPr>
              <p:cNvPr id="427" name="Google Shape;427;p2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26"/>
            <p:cNvSpPr/>
            <p:nvPr/>
          </p:nvSpPr>
          <p:spPr>
            <a:xfrm>
              <a:off x="8172312" y="5086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1" name="Google Shape;431;p26"/>
            <p:cNvGrpSpPr/>
            <p:nvPr/>
          </p:nvGrpSpPr>
          <p:grpSpPr>
            <a:xfrm>
              <a:off x="2383613" y="4572549"/>
              <a:ext cx="524785" cy="125347"/>
              <a:chOff x="1675350" y="4136317"/>
              <a:chExt cx="524785" cy="125347"/>
            </a:xfrm>
          </p:grpSpPr>
          <p:sp>
            <p:nvSpPr>
              <p:cNvPr id="432" name="Google Shape;432;p2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602348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3">
  <p:cSld name="One column text 3">
    <p:spTree>
      <p:nvGrpSpPr>
        <p:cNvPr id="1" name="Shape 434"/>
        <p:cNvGrpSpPr/>
        <p:nvPr/>
      </p:nvGrpSpPr>
      <p:grpSpPr>
        <a:xfrm>
          <a:off x="0" y="0"/>
          <a:ext cx="0" cy="0"/>
          <a:chOff x="0" y="0"/>
          <a:chExt cx="0" cy="0"/>
        </a:xfrm>
      </p:grpSpPr>
      <p:sp>
        <p:nvSpPr>
          <p:cNvPr id="435" name="Google Shape;435;p27"/>
          <p:cNvSpPr txBox="1">
            <a:spLocks noGrp="1"/>
          </p:cNvSpPr>
          <p:nvPr>
            <p:ph type="subTitle" idx="1"/>
          </p:nvPr>
        </p:nvSpPr>
        <p:spPr>
          <a:xfrm>
            <a:off x="960000" y="3513035"/>
            <a:ext cx="3954000" cy="1809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436" name="Google Shape;436;p27"/>
          <p:cNvSpPr txBox="1">
            <a:spLocks noGrp="1"/>
          </p:cNvSpPr>
          <p:nvPr>
            <p:ph type="title"/>
          </p:nvPr>
        </p:nvSpPr>
        <p:spPr>
          <a:xfrm>
            <a:off x="960000" y="1859000"/>
            <a:ext cx="3954000" cy="1614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437" name="Google Shape;437;p27"/>
          <p:cNvGrpSpPr/>
          <p:nvPr/>
        </p:nvGrpSpPr>
        <p:grpSpPr>
          <a:xfrm>
            <a:off x="5334419" y="352584"/>
            <a:ext cx="6380756" cy="9134133"/>
            <a:chOff x="1552072" y="1022830"/>
            <a:chExt cx="2480340" cy="3550637"/>
          </a:xfrm>
        </p:grpSpPr>
        <p:sp>
          <p:nvSpPr>
            <p:cNvPr id="438" name="Google Shape;438;p27"/>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7"/>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7"/>
          <p:cNvGrpSpPr/>
          <p:nvPr/>
        </p:nvGrpSpPr>
        <p:grpSpPr>
          <a:xfrm>
            <a:off x="740783" y="543315"/>
            <a:ext cx="11116835" cy="5771372"/>
            <a:chOff x="575738" y="275868"/>
            <a:chExt cx="8337626" cy="4328529"/>
          </a:xfrm>
        </p:grpSpPr>
        <p:grpSp>
          <p:nvGrpSpPr>
            <p:cNvPr id="441" name="Google Shape;441;p27"/>
            <p:cNvGrpSpPr/>
            <p:nvPr/>
          </p:nvGrpSpPr>
          <p:grpSpPr>
            <a:xfrm>
              <a:off x="7934613" y="3373911"/>
              <a:ext cx="978751" cy="226423"/>
              <a:chOff x="4114929" y="104250"/>
              <a:chExt cx="978751" cy="226423"/>
            </a:xfrm>
          </p:grpSpPr>
          <p:sp>
            <p:nvSpPr>
              <p:cNvPr id="442" name="Google Shape;442;p2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5" name="Google Shape;445;p27"/>
            <p:cNvGrpSpPr/>
            <p:nvPr/>
          </p:nvGrpSpPr>
          <p:grpSpPr>
            <a:xfrm>
              <a:off x="5489370" y="275868"/>
              <a:ext cx="629895" cy="125228"/>
              <a:chOff x="2358395" y="153510"/>
              <a:chExt cx="629895" cy="125228"/>
            </a:xfrm>
          </p:grpSpPr>
          <p:sp>
            <p:nvSpPr>
              <p:cNvPr id="446" name="Google Shape;446;p27"/>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7"/>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8" name="Google Shape;448;p27"/>
            <p:cNvSpPr/>
            <p:nvPr/>
          </p:nvSpPr>
          <p:spPr>
            <a:xfrm>
              <a:off x="4320312" y="45417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9" name="Google Shape;449;p27"/>
            <p:cNvGrpSpPr/>
            <p:nvPr/>
          </p:nvGrpSpPr>
          <p:grpSpPr>
            <a:xfrm>
              <a:off x="575738" y="548212"/>
              <a:ext cx="524785" cy="125347"/>
              <a:chOff x="1675350" y="3983917"/>
              <a:chExt cx="524785" cy="125347"/>
            </a:xfrm>
          </p:grpSpPr>
          <p:sp>
            <p:nvSpPr>
              <p:cNvPr id="450" name="Google Shape;450;p27"/>
              <p:cNvSpPr/>
              <p:nvPr/>
            </p:nvSpPr>
            <p:spPr>
              <a:xfrm>
                <a:off x="1675350" y="40463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7"/>
              <p:cNvSpPr/>
              <p:nvPr/>
            </p:nvSpPr>
            <p:spPr>
              <a:xfrm>
                <a:off x="1821933" y="39839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345603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 column text 4">
  <p:cSld name="One column text 4">
    <p:spTree>
      <p:nvGrpSpPr>
        <p:cNvPr id="1" name="Shape 452"/>
        <p:cNvGrpSpPr/>
        <p:nvPr/>
      </p:nvGrpSpPr>
      <p:grpSpPr>
        <a:xfrm>
          <a:off x="0" y="0"/>
          <a:ext cx="0" cy="0"/>
          <a:chOff x="0" y="0"/>
          <a:chExt cx="0" cy="0"/>
        </a:xfrm>
      </p:grpSpPr>
      <p:sp>
        <p:nvSpPr>
          <p:cNvPr id="453" name="Google Shape;453;p28"/>
          <p:cNvSpPr txBox="1">
            <a:spLocks noGrp="1"/>
          </p:cNvSpPr>
          <p:nvPr>
            <p:ph type="title"/>
          </p:nvPr>
        </p:nvSpPr>
        <p:spPr>
          <a:xfrm>
            <a:off x="6471667" y="1515200"/>
            <a:ext cx="4245200" cy="2412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454" name="Google Shape;454;p28"/>
          <p:cNvSpPr txBox="1">
            <a:spLocks noGrp="1"/>
          </p:cNvSpPr>
          <p:nvPr>
            <p:ph type="subTitle" idx="1"/>
          </p:nvPr>
        </p:nvSpPr>
        <p:spPr>
          <a:xfrm>
            <a:off x="6471667" y="3988300"/>
            <a:ext cx="4245200" cy="134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grpSp>
        <p:nvGrpSpPr>
          <p:cNvPr id="455" name="Google Shape;455;p28"/>
          <p:cNvGrpSpPr/>
          <p:nvPr/>
        </p:nvGrpSpPr>
        <p:grpSpPr>
          <a:xfrm>
            <a:off x="9046058" y="616322"/>
            <a:ext cx="2804439" cy="5625356"/>
            <a:chOff x="7317943" y="448006"/>
            <a:chExt cx="2103329" cy="4219017"/>
          </a:xfrm>
        </p:grpSpPr>
        <p:grpSp>
          <p:nvGrpSpPr>
            <p:cNvPr id="456" name="Google Shape;456;p28"/>
            <p:cNvGrpSpPr/>
            <p:nvPr/>
          </p:nvGrpSpPr>
          <p:grpSpPr>
            <a:xfrm flipH="1">
              <a:off x="7317943" y="448006"/>
              <a:ext cx="792366" cy="183988"/>
              <a:chOff x="6214836" y="4359395"/>
              <a:chExt cx="792366" cy="183988"/>
            </a:xfrm>
          </p:grpSpPr>
          <p:sp>
            <p:nvSpPr>
              <p:cNvPr id="457" name="Google Shape;457;p28"/>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8"/>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8"/>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 name="Google Shape;460;p28"/>
            <p:cNvGrpSpPr/>
            <p:nvPr/>
          </p:nvGrpSpPr>
          <p:grpSpPr>
            <a:xfrm flipH="1">
              <a:off x="7399180" y="4541795"/>
              <a:ext cx="629895" cy="125228"/>
              <a:chOff x="2358395" y="153510"/>
              <a:chExt cx="629895" cy="125228"/>
            </a:xfrm>
          </p:grpSpPr>
          <p:sp>
            <p:nvSpPr>
              <p:cNvPr id="461" name="Google Shape;461;p28"/>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8"/>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28"/>
            <p:cNvSpPr/>
            <p:nvPr/>
          </p:nvSpPr>
          <p:spPr>
            <a:xfrm flipH="1">
              <a:off x="8917880" y="255557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45274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64"/>
        <p:cNvGrpSpPr/>
        <p:nvPr/>
      </p:nvGrpSpPr>
      <p:grpSpPr>
        <a:xfrm>
          <a:off x="0" y="0"/>
          <a:ext cx="0" cy="0"/>
          <a:chOff x="0" y="0"/>
          <a:chExt cx="0" cy="0"/>
        </a:xfrm>
      </p:grpSpPr>
      <p:sp>
        <p:nvSpPr>
          <p:cNvPr id="465" name="Google Shape;465;p29"/>
          <p:cNvSpPr txBox="1">
            <a:spLocks noGrp="1"/>
          </p:cNvSpPr>
          <p:nvPr>
            <p:ph type="title"/>
          </p:nvPr>
        </p:nvSpPr>
        <p:spPr>
          <a:xfrm>
            <a:off x="960000" y="1835133"/>
            <a:ext cx="3954000" cy="12972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6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66" name="Google Shape;466;p29"/>
          <p:cNvGrpSpPr/>
          <p:nvPr/>
        </p:nvGrpSpPr>
        <p:grpSpPr>
          <a:xfrm>
            <a:off x="6579575" y="98431"/>
            <a:ext cx="8563939" cy="6661216"/>
            <a:chOff x="5163281" y="-20473"/>
            <a:chExt cx="6422954" cy="4995912"/>
          </a:xfrm>
        </p:grpSpPr>
        <p:sp>
          <p:nvSpPr>
            <p:cNvPr id="467" name="Google Shape;467;p29"/>
            <p:cNvSpPr/>
            <p:nvPr/>
          </p:nvSpPr>
          <p:spPr>
            <a:xfrm>
              <a:off x="5163281" y="-20473"/>
              <a:ext cx="1348477" cy="1537750"/>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9"/>
            <p:cNvSpPr/>
            <p:nvPr/>
          </p:nvSpPr>
          <p:spPr>
            <a:xfrm>
              <a:off x="6187361" y="321186"/>
              <a:ext cx="5398874" cy="4654253"/>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9" name="Google Shape;469;p29"/>
          <p:cNvSpPr txBox="1">
            <a:spLocks noGrp="1"/>
          </p:cNvSpPr>
          <p:nvPr>
            <p:ph type="subTitle" idx="1"/>
          </p:nvPr>
        </p:nvSpPr>
        <p:spPr>
          <a:xfrm>
            <a:off x="960000" y="3091200"/>
            <a:ext cx="3954000" cy="16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70" name="Google Shape;470;p29"/>
          <p:cNvSpPr txBox="1"/>
          <p:nvPr/>
        </p:nvSpPr>
        <p:spPr>
          <a:xfrm>
            <a:off x="960000" y="4761512"/>
            <a:ext cx="4535600" cy="977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400"/>
              </a:spcBef>
              <a:spcAft>
                <a:spcPts val="0"/>
              </a:spcAft>
              <a:buNone/>
            </a:pPr>
            <a:r>
              <a:rPr lang="en" sz="1600">
                <a:solidFill>
                  <a:schemeClr val="dk1"/>
                </a:solidFill>
                <a:latin typeface="Roboto"/>
                <a:ea typeface="Roboto"/>
                <a:cs typeface="Roboto"/>
                <a:sym typeface="Roboto"/>
              </a:rPr>
              <a:t>CREDITS: This presentation template was created by </a:t>
            </a:r>
            <a:r>
              <a:rPr lang="en" sz="16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a:solidFill>
                  <a:schemeClr val="dk1"/>
                </a:solidFill>
                <a:latin typeface="Roboto"/>
                <a:ea typeface="Roboto"/>
                <a:cs typeface="Roboto"/>
                <a:sym typeface="Roboto"/>
              </a:rPr>
              <a:t>, including icons by </a:t>
            </a:r>
            <a:r>
              <a:rPr lang="en" sz="16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a:solidFill>
                  <a:schemeClr val="dk1"/>
                </a:solidFill>
                <a:latin typeface="Roboto"/>
                <a:ea typeface="Roboto"/>
                <a:cs typeface="Roboto"/>
                <a:sym typeface="Roboto"/>
              </a:rPr>
              <a:t>, and infographics &amp; images by </a:t>
            </a:r>
            <a:r>
              <a:rPr lang="en" sz="16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b="1">
              <a:solidFill>
                <a:schemeClr val="dk1"/>
              </a:solidFill>
              <a:latin typeface="Roboto"/>
              <a:ea typeface="Roboto"/>
              <a:cs typeface="Roboto"/>
              <a:sym typeface="Roboto"/>
            </a:endParaRPr>
          </a:p>
        </p:txBody>
      </p:sp>
      <p:grpSp>
        <p:nvGrpSpPr>
          <p:cNvPr id="471" name="Google Shape;471;p29"/>
          <p:cNvGrpSpPr/>
          <p:nvPr/>
        </p:nvGrpSpPr>
        <p:grpSpPr>
          <a:xfrm>
            <a:off x="5449661" y="722741"/>
            <a:ext cx="6407620" cy="5069747"/>
            <a:chOff x="4121688" y="477337"/>
            <a:chExt cx="4805715" cy="3802310"/>
          </a:xfrm>
        </p:grpSpPr>
        <p:grpSp>
          <p:nvGrpSpPr>
            <p:cNvPr id="472" name="Google Shape;472;p29"/>
            <p:cNvGrpSpPr/>
            <p:nvPr/>
          </p:nvGrpSpPr>
          <p:grpSpPr>
            <a:xfrm>
              <a:off x="4121688" y="2296637"/>
              <a:ext cx="978751" cy="226423"/>
              <a:chOff x="4114929" y="104250"/>
              <a:chExt cx="978751" cy="226423"/>
            </a:xfrm>
          </p:grpSpPr>
          <p:sp>
            <p:nvSpPr>
              <p:cNvPr id="473" name="Google Shape;473;p2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6" name="Google Shape;476;p29"/>
            <p:cNvSpPr/>
            <p:nvPr/>
          </p:nvSpPr>
          <p:spPr>
            <a:xfrm>
              <a:off x="8424012" y="4217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7" name="Google Shape;477;p29"/>
            <p:cNvGrpSpPr/>
            <p:nvPr/>
          </p:nvGrpSpPr>
          <p:grpSpPr>
            <a:xfrm>
              <a:off x="7235625" y="477337"/>
              <a:ext cx="524785" cy="125347"/>
              <a:chOff x="1675350" y="4136317"/>
              <a:chExt cx="524785" cy="125347"/>
            </a:xfrm>
          </p:grpSpPr>
          <p:sp>
            <p:nvSpPr>
              <p:cNvPr id="478" name="Google Shape;478;p2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206161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0"/>
        <p:cNvGrpSpPr/>
        <p:nvPr/>
      </p:nvGrpSpPr>
      <p:grpSpPr>
        <a:xfrm>
          <a:off x="0" y="0"/>
          <a:ext cx="0" cy="0"/>
          <a:chOff x="0" y="0"/>
          <a:chExt cx="0" cy="0"/>
        </a:xfrm>
      </p:grpSpPr>
      <p:grpSp>
        <p:nvGrpSpPr>
          <p:cNvPr id="481" name="Google Shape;481;p30"/>
          <p:cNvGrpSpPr/>
          <p:nvPr/>
        </p:nvGrpSpPr>
        <p:grpSpPr>
          <a:xfrm>
            <a:off x="415683" y="597338"/>
            <a:ext cx="10816303" cy="5313757"/>
            <a:chOff x="311762" y="448003"/>
            <a:chExt cx="8112227" cy="3985318"/>
          </a:xfrm>
        </p:grpSpPr>
        <p:grpSp>
          <p:nvGrpSpPr>
            <p:cNvPr id="482" name="Google Shape;482;p30"/>
            <p:cNvGrpSpPr/>
            <p:nvPr/>
          </p:nvGrpSpPr>
          <p:grpSpPr>
            <a:xfrm>
              <a:off x="7445238" y="4073436"/>
              <a:ext cx="978751" cy="226423"/>
              <a:chOff x="4114929" y="104250"/>
              <a:chExt cx="978751" cy="226423"/>
            </a:xfrm>
          </p:grpSpPr>
          <p:sp>
            <p:nvSpPr>
              <p:cNvPr id="483" name="Google Shape;483;p3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6" name="Google Shape;486;p30"/>
            <p:cNvGrpSpPr/>
            <p:nvPr/>
          </p:nvGrpSpPr>
          <p:grpSpPr>
            <a:xfrm>
              <a:off x="7174724" y="448003"/>
              <a:ext cx="792366" cy="183988"/>
              <a:chOff x="6214836" y="4359395"/>
              <a:chExt cx="792366" cy="183988"/>
            </a:xfrm>
          </p:grpSpPr>
          <p:sp>
            <p:nvSpPr>
              <p:cNvPr id="487" name="Google Shape;487;p30"/>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0"/>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0"/>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30"/>
            <p:cNvSpPr/>
            <p:nvPr/>
          </p:nvSpPr>
          <p:spPr>
            <a:xfrm>
              <a:off x="311762" y="43706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30"/>
          <p:cNvSpPr txBox="1">
            <a:spLocks noGrp="1"/>
          </p:cNvSpPr>
          <p:nvPr>
            <p:ph type="title"/>
          </p:nvPr>
        </p:nvSpPr>
        <p:spPr>
          <a:xfrm>
            <a:off x="6096000" y="4490967"/>
            <a:ext cx="4719200" cy="53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0">
                <a:latin typeface="Roboto"/>
                <a:ea typeface="Roboto"/>
                <a:cs typeface="Roboto"/>
                <a:sym typeface="Roboto"/>
              </a:defRPr>
            </a:lvl1pPr>
            <a:lvl2pPr lvl="1" rtl="0">
              <a:spcBef>
                <a:spcPts val="0"/>
              </a:spcBef>
              <a:spcAft>
                <a:spcPts val="0"/>
              </a:spcAft>
              <a:buNone/>
              <a:defRPr sz="2400" b="0">
                <a:latin typeface="Roboto"/>
                <a:ea typeface="Roboto"/>
                <a:cs typeface="Roboto"/>
                <a:sym typeface="Roboto"/>
              </a:defRPr>
            </a:lvl2pPr>
            <a:lvl3pPr lvl="2" rtl="0">
              <a:spcBef>
                <a:spcPts val="0"/>
              </a:spcBef>
              <a:spcAft>
                <a:spcPts val="0"/>
              </a:spcAft>
              <a:buNone/>
              <a:defRPr sz="2400" b="0">
                <a:latin typeface="Roboto"/>
                <a:ea typeface="Roboto"/>
                <a:cs typeface="Roboto"/>
                <a:sym typeface="Roboto"/>
              </a:defRPr>
            </a:lvl3pPr>
            <a:lvl4pPr lvl="3" rtl="0">
              <a:spcBef>
                <a:spcPts val="0"/>
              </a:spcBef>
              <a:spcAft>
                <a:spcPts val="0"/>
              </a:spcAft>
              <a:buNone/>
              <a:defRPr sz="2400" b="0">
                <a:latin typeface="Roboto"/>
                <a:ea typeface="Roboto"/>
                <a:cs typeface="Roboto"/>
                <a:sym typeface="Roboto"/>
              </a:defRPr>
            </a:lvl4pPr>
            <a:lvl5pPr lvl="4" rtl="0">
              <a:spcBef>
                <a:spcPts val="0"/>
              </a:spcBef>
              <a:spcAft>
                <a:spcPts val="0"/>
              </a:spcAft>
              <a:buNone/>
              <a:defRPr sz="2400" b="0">
                <a:latin typeface="Roboto"/>
                <a:ea typeface="Roboto"/>
                <a:cs typeface="Roboto"/>
                <a:sym typeface="Roboto"/>
              </a:defRPr>
            </a:lvl5pPr>
            <a:lvl6pPr lvl="5" rtl="0">
              <a:spcBef>
                <a:spcPts val="0"/>
              </a:spcBef>
              <a:spcAft>
                <a:spcPts val="0"/>
              </a:spcAft>
              <a:buNone/>
              <a:defRPr sz="2400" b="0">
                <a:latin typeface="Roboto"/>
                <a:ea typeface="Roboto"/>
                <a:cs typeface="Roboto"/>
                <a:sym typeface="Roboto"/>
              </a:defRPr>
            </a:lvl6pPr>
            <a:lvl7pPr lvl="6" rtl="0">
              <a:spcBef>
                <a:spcPts val="0"/>
              </a:spcBef>
              <a:spcAft>
                <a:spcPts val="0"/>
              </a:spcAft>
              <a:buNone/>
              <a:defRPr sz="2400" b="0">
                <a:latin typeface="Roboto"/>
                <a:ea typeface="Roboto"/>
                <a:cs typeface="Roboto"/>
                <a:sym typeface="Roboto"/>
              </a:defRPr>
            </a:lvl7pPr>
            <a:lvl8pPr lvl="7" rtl="0">
              <a:spcBef>
                <a:spcPts val="0"/>
              </a:spcBef>
              <a:spcAft>
                <a:spcPts val="0"/>
              </a:spcAft>
              <a:buNone/>
              <a:defRPr sz="2400" b="0">
                <a:latin typeface="Roboto"/>
                <a:ea typeface="Roboto"/>
                <a:cs typeface="Roboto"/>
                <a:sym typeface="Roboto"/>
              </a:defRPr>
            </a:lvl8pPr>
            <a:lvl9pPr lvl="8" rtl="0">
              <a:spcBef>
                <a:spcPts val="0"/>
              </a:spcBef>
              <a:spcAft>
                <a:spcPts val="0"/>
              </a:spcAft>
              <a:buNone/>
              <a:defRPr sz="2400" b="0">
                <a:latin typeface="Roboto"/>
                <a:ea typeface="Roboto"/>
                <a:cs typeface="Roboto"/>
                <a:sym typeface="Roboto"/>
              </a:defRPr>
            </a:lvl9pPr>
          </a:lstStyle>
          <a:p>
            <a:endParaRPr/>
          </a:p>
        </p:txBody>
      </p:sp>
      <p:sp>
        <p:nvSpPr>
          <p:cNvPr id="492" name="Google Shape;492;p30"/>
          <p:cNvSpPr txBox="1">
            <a:spLocks noGrp="1"/>
          </p:cNvSpPr>
          <p:nvPr>
            <p:ph type="subTitle" idx="1"/>
          </p:nvPr>
        </p:nvSpPr>
        <p:spPr>
          <a:xfrm>
            <a:off x="6096000" y="1755200"/>
            <a:ext cx="4719200" cy="2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latin typeface="Oswald"/>
                <a:ea typeface="Oswald"/>
                <a:cs typeface="Oswald"/>
                <a:sym typeface="Oswald"/>
              </a:defRPr>
            </a:lvl1pPr>
            <a:lvl2pPr lvl="1" rtl="0">
              <a:spcBef>
                <a:spcPts val="2133"/>
              </a:spcBef>
              <a:spcAft>
                <a:spcPts val="0"/>
              </a:spcAft>
              <a:buNone/>
              <a:defRPr b="1">
                <a:latin typeface="Oswald"/>
                <a:ea typeface="Oswald"/>
                <a:cs typeface="Oswald"/>
                <a:sym typeface="Oswald"/>
              </a:defRPr>
            </a:lvl2pPr>
            <a:lvl3pPr lvl="2" rtl="0">
              <a:spcBef>
                <a:spcPts val="2133"/>
              </a:spcBef>
              <a:spcAft>
                <a:spcPts val="0"/>
              </a:spcAft>
              <a:buNone/>
              <a:defRPr b="1">
                <a:latin typeface="Oswald"/>
                <a:ea typeface="Oswald"/>
                <a:cs typeface="Oswald"/>
                <a:sym typeface="Oswald"/>
              </a:defRPr>
            </a:lvl3pPr>
            <a:lvl4pPr lvl="3" rtl="0">
              <a:spcBef>
                <a:spcPts val="2133"/>
              </a:spcBef>
              <a:spcAft>
                <a:spcPts val="0"/>
              </a:spcAft>
              <a:buNone/>
              <a:defRPr b="1">
                <a:latin typeface="Oswald"/>
                <a:ea typeface="Oswald"/>
                <a:cs typeface="Oswald"/>
                <a:sym typeface="Oswald"/>
              </a:defRPr>
            </a:lvl4pPr>
            <a:lvl5pPr lvl="4" rtl="0">
              <a:spcBef>
                <a:spcPts val="2133"/>
              </a:spcBef>
              <a:spcAft>
                <a:spcPts val="0"/>
              </a:spcAft>
              <a:buNone/>
              <a:defRPr b="1">
                <a:latin typeface="Oswald"/>
                <a:ea typeface="Oswald"/>
                <a:cs typeface="Oswald"/>
                <a:sym typeface="Oswald"/>
              </a:defRPr>
            </a:lvl5pPr>
            <a:lvl6pPr lvl="5" rtl="0">
              <a:spcBef>
                <a:spcPts val="2133"/>
              </a:spcBef>
              <a:spcAft>
                <a:spcPts val="0"/>
              </a:spcAft>
              <a:buNone/>
              <a:defRPr b="1">
                <a:latin typeface="Oswald"/>
                <a:ea typeface="Oswald"/>
                <a:cs typeface="Oswald"/>
                <a:sym typeface="Oswald"/>
              </a:defRPr>
            </a:lvl6pPr>
            <a:lvl7pPr lvl="6" rtl="0">
              <a:spcBef>
                <a:spcPts val="2133"/>
              </a:spcBef>
              <a:spcAft>
                <a:spcPts val="0"/>
              </a:spcAft>
              <a:buNone/>
              <a:defRPr b="1">
                <a:latin typeface="Oswald"/>
                <a:ea typeface="Oswald"/>
                <a:cs typeface="Oswald"/>
                <a:sym typeface="Oswald"/>
              </a:defRPr>
            </a:lvl7pPr>
            <a:lvl8pPr lvl="7" rtl="0">
              <a:spcBef>
                <a:spcPts val="2133"/>
              </a:spcBef>
              <a:spcAft>
                <a:spcPts val="0"/>
              </a:spcAft>
              <a:buNone/>
              <a:defRPr b="1">
                <a:latin typeface="Oswald"/>
                <a:ea typeface="Oswald"/>
                <a:cs typeface="Oswald"/>
                <a:sym typeface="Oswald"/>
              </a:defRPr>
            </a:lvl8pPr>
            <a:lvl9pPr lvl="8" rtl="0">
              <a:spcBef>
                <a:spcPts val="2133"/>
              </a:spcBef>
              <a:spcAft>
                <a:spcPts val="2133"/>
              </a:spcAft>
              <a:buNone/>
              <a:defRPr b="1">
                <a:latin typeface="Oswald"/>
                <a:ea typeface="Oswald"/>
                <a:cs typeface="Oswald"/>
                <a:sym typeface="Oswald"/>
              </a:defRPr>
            </a:lvl9pPr>
          </a:lstStyle>
          <a:p>
            <a:endParaRPr/>
          </a:p>
        </p:txBody>
      </p:sp>
      <p:sp>
        <p:nvSpPr>
          <p:cNvPr id="493" name="Google Shape;493;p30"/>
          <p:cNvSpPr/>
          <p:nvPr/>
        </p:nvSpPr>
        <p:spPr>
          <a:xfrm>
            <a:off x="-5786231" y="-2063940"/>
            <a:ext cx="12743481" cy="10985880"/>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42066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94"/>
        <p:cNvGrpSpPr/>
        <p:nvPr/>
      </p:nvGrpSpPr>
      <p:grpSpPr>
        <a:xfrm>
          <a:off x="0" y="0"/>
          <a:ext cx="0" cy="0"/>
          <a:chOff x="0" y="0"/>
          <a:chExt cx="0" cy="0"/>
        </a:xfrm>
      </p:grpSpPr>
      <p:sp>
        <p:nvSpPr>
          <p:cNvPr id="495" name="Google Shape;495;p31"/>
          <p:cNvSpPr txBox="1">
            <a:spLocks noGrp="1"/>
          </p:cNvSpPr>
          <p:nvPr>
            <p:ph type="title" hasCustomPrompt="1"/>
          </p:nvPr>
        </p:nvSpPr>
        <p:spPr>
          <a:xfrm>
            <a:off x="2943916" y="2523000"/>
            <a:ext cx="1181200" cy="86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496" name="Google Shape;496;p31"/>
          <p:cNvSpPr txBox="1">
            <a:spLocks noGrp="1"/>
          </p:cNvSpPr>
          <p:nvPr>
            <p:ph type="subTitle" idx="1"/>
          </p:nvPr>
        </p:nvSpPr>
        <p:spPr>
          <a:xfrm>
            <a:off x="1858516" y="3842300"/>
            <a:ext cx="3352000" cy="46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667" b="1">
                <a:latin typeface="Oswald"/>
                <a:ea typeface="Oswald"/>
                <a:cs typeface="Oswald"/>
                <a:sym typeface="Oswald"/>
              </a:defRPr>
            </a:lvl1pPr>
            <a:lvl2pPr lvl="1" algn="ctr" rtl="0">
              <a:spcBef>
                <a:spcPts val="0"/>
              </a:spcBef>
              <a:spcAft>
                <a:spcPts val="0"/>
              </a:spcAft>
              <a:buNone/>
              <a:defRPr sz="2667" b="1">
                <a:latin typeface="Oswald"/>
                <a:ea typeface="Oswald"/>
                <a:cs typeface="Oswald"/>
                <a:sym typeface="Oswald"/>
              </a:defRPr>
            </a:lvl2pPr>
            <a:lvl3pPr lvl="2" algn="ctr" rtl="0">
              <a:spcBef>
                <a:spcPts val="0"/>
              </a:spcBef>
              <a:spcAft>
                <a:spcPts val="0"/>
              </a:spcAft>
              <a:buNone/>
              <a:defRPr sz="2667" b="1">
                <a:latin typeface="Oswald"/>
                <a:ea typeface="Oswald"/>
                <a:cs typeface="Oswald"/>
                <a:sym typeface="Oswald"/>
              </a:defRPr>
            </a:lvl3pPr>
            <a:lvl4pPr lvl="3" algn="ctr" rtl="0">
              <a:spcBef>
                <a:spcPts val="0"/>
              </a:spcBef>
              <a:spcAft>
                <a:spcPts val="0"/>
              </a:spcAft>
              <a:buNone/>
              <a:defRPr sz="2667" b="1">
                <a:latin typeface="Oswald"/>
                <a:ea typeface="Oswald"/>
                <a:cs typeface="Oswald"/>
                <a:sym typeface="Oswald"/>
              </a:defRPr>
            </a:lvl4pPr>
            <a:lvl5pPr lvl="4" algn="ctr" rtl="0">
              <a:spcBef>
                <a:spcPts val="0"/>
              </a:spcBef>
              <a:spcAft>
                <a:spcPts val="0"/>
              </a:spcAft>
              <a:buNone/>
              <a:defRPr sz="2667" b="1">
                <a:latin typeface="Oswald"/>
                <a:ea typeface="Oswald"/>
                <a:cs typeface="Oswald"/>
                <a:sym typeface="Oswald"/>
              </a:defRPr>
            </a:lvl5pPr>
            <a:lvl6pPr lvl="5" algn="ctr" rtl="0">
              <a:spcBef>
                <a:spcPts val="0"/>
              </a:spcBef>
              <a:spcAft>
                <a:spcPts val="0"/>
              </a:spcAft>
              <a:buNone/>
              <a:defRPr sz="2667" b="1">
                <a:latin typeface="Oswald"/>
                <a:ea typeface="Oswald"/>
                <a:cs typeface="Oswald"/>
                <a:sym typeface="Oswald"/>
              </a:defRPr>
            </a:lvl6pPr>
            <a:lvl7pPr lvl="6" algn="ctr" rtl="0">
              <a:spcBef>
                <a:spcPts val="0"/>
              </a:spcBef>
              <a:spcAft>
                <a:spcPts val="0"/>
              </a:spcAft>
              <a:buNone/>
              <a:defRPr sz="2667" b="1">
                <a:latin typeface="Oswald"/>
                <a:ea typeface="Oswald"/>
                <a:cs typeface="Oswald"/>
                <a:sym typeface="Oswald"/>
              </a:defRPr>
            </a:lvl7pPr>
            <a:lvl8pPr lvl="7" algn="ctr" rtl="0">
              <a:spcBef>
                <a:spcPts val="0"/>
              </a:spcBef>
              <a:spcAft>
                <a:spcPts val="0"/>
              </a:spcAft>
              <a:buNone/>
              <a:defRPr sz="2667" b="1">
                <a:latin typeface="Oswald"/>
                <a:ea typeface="Oswald"/>
                <a:cs typeface="Oswald"/>
                <a:sym typeface="Oswald"/>
              </a:defRPr>
            </a:lvl8pPr>
            <a:lvl9pPr lvl="8" algn="ctr" rtl="0">
              <a:spcBef>
                <a:spcPts val="0"/>
              </a:spcBef>
              <a:spcAft>
                <a:spcPts val="0"/>
              </a:spcAft>
              <a:buNone/>
              <a:defRPr sz="2667" b="1">
                <a:latin typeface="Oswald"/>
                <a:ea typeface="Oswald"/>
                <a:cs typeface="Oswald"/>
                <a:sym typeface="Oswald"/>
              </a:defRPr>
            </a:lvl9pPr>
          </a:lstStyle>
          <a:p>
            <a:endParaRPr/>
          </a:p>
        </p:txBody>
      </p:sp>
      <p:sp>
        <p:nvSpPr>
          <p:cNvPr id="497" name="Google Shape;497;p31"/>
          <p:cNvSpPr txBox="1">
            <a:spLocks noGrp="1"/>
          </p:cNvSpPr>
          <p:nvPr>
            <p:ph type="subTitle" idx="2"/>
          </p:nvPr>
        </p:nvSpPr>
        <p:spPr>
          <a:xfrm>
            <a:off x="1858516" y="4236800"/>
            <a:ext cx="3352000" cy="1890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498" name="Google Shape;498;p31"/>
          <p:cNvSpPr txBox="1">
            <a:spLocks noGrp="1"/>
          </p:cNvSpPr>
          <p:nvPr>
            <p:ph type="title" idx="3"/>
          </p:nvPr>
        </p:nvSpPr>
        <p:spPr>
          <a:xfrm>
            <a:off x="960000" y="516800"/>
            <a:ext cx="10272000" cy="81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499" name="Google Shape;499;p31"/>
          <p:cNvSpPr txBox="1">
            <a:spLocks noGrp="1"/>
          </p:cNvSpPr>
          <p:nvPr>
            <p:ph type="title" idx="4" hasCustomPrompt="1"/>
          </p:nvPr>
        </p:nvSpPr>
        <p:spPr>
          <a:xfrm>
            <a:off x="8073416" y="2523000"/>
            <a:ext cx="1181200" cy="86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500" name="Google Shape;500;p31"/>
          <p:cNvSpPr txBox="1">
            <a:spLocks noGrp="1"/>
          </p:cNvSpPr>
          <p:nvPr>
            <p:ph type="subTitle" idx="5"/>
          </p:nvPr>
        </p:nvSpPr>
        <p:spPr>
          <a:xfrm>
            <a:off x="6988016" y="3842300"/>
            <a:ext cx="3352000" cy="46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667" b="1">
                <a:latin typeface="Oswald"/>
                <a:ea typeface="Oswald"/>
                <a:cs typeface="Oswald"/>
                <a:sym typeface="Oswald"/>
              </a:defRPr>
            </a:lvl1pPr>
            <a:lvl2pPr lvl="1" algn="ctr" rtl="0">
              <a:spcBef>
                <a:spcPts val="0"/>
              </a:spcBef>
              <a:spcAft>
                <a:spcPts val="0"/>
              </a:spcAft>
              <a:buNone/>
              <a:defRPr sz="2667" b="1">
                <a:latin typeface="Oswald"/>
                <a:ea typeface="Oswald"/>
                <a:cs typeface="Oswald"/>
                <a:sym typeface="Oswald"/>
              </a:defRPr>
            </a:lvl2pPr>
            <a:lvl3pPr lvl="2" algn="ctr" rtl="0">
              <a:spcBef>
                <a:spcPts val="0"/>
              </a:spcBef>
              <a:spcAft>
                <a:spcPts val="0"/>
              </a:spcAft>
              <a:buNone/>
              <a:defRPr sz="2667" b="1">
                <a:latin typeface="Oswald"/>
                <a:ea typeface="Oswald"/>
                <a:cs typeface="Oswald"/>
                <a:sym typeface="Oswald"/>
              </a:defRPr>
            </a:lvl3pPr>
            <a:lvl4pPr lvl="3" algn="ctr" rtl="0">
              <a:spcBef>
                <a:spcPts val="0"/>
              </a:spcBef>
              <a:spcAft>
                <a:spcPts val="0"/>
              </a:spcAft>
              <a:buNone/>
              <a:defRPr sz="2667" b="1">
                <a:latin typeface="Oswald"/>
                <a:ea typeface="Oswald"/>
                <a:cs typeface="Oswald"/>
                <a:sym typeface="Oswald"/>
              </a:defRPr>
            </a:lvl4pPr>
            <a:lvl5pPr lvl="4" algn="ctr" rtl="0">
              <a:spcBef>
                <a:spcPts val="0"/>
              </a:spcBef>
              <a:spcAft>
                <a:spcPts val="0"/>
              </a:spcAft>
              <a:buNone/>
              <a:defRPr sz="2667" b="1">
                <a:latin typeface="Oswald"/>
                <a:ea typeface="Oswald"/>
                <a:cs typeface="Oswald"/>
                <a:sym typeface="Oswald"/>
              </a:defRPr>
            </a:lvl5pPr>
            <a:lvl6pPr lvl="5" algn="ctr" rtl="0">
              <a:spcBef>
                <a:spcPts val="0"/>
              </a:spcBef>
              <a:spcAft>
                <a:spcPts val="0"/>
              </a:spcAft>
              <a:buNone/>
              <a:defRPr sz="2667" b="1">
                <a:latin typeface="Oswald"/>
                <a:ea typeface="Oswald"/>
                <a:cs typeface="Oswald"/>
                <a:sym typeface="Oswald"/>
              </a:defRPr>
            </a:lvl6pPr>
            <a:lvl7pPr lvl="6" algn="ctr" rtl="0">
              <a:spcBef>
                <a:spcPts val="0"/>
              </a:spcBef>
              <a:spcAft>
                <a:spcPts val="0"/>
              </a:spcAft>
              <a:buNone/>
              <a:defRPr sz="2667" b="1">
                <a:latin typeface="Oswald"/>
                <a:ea typeface="Oswald"/>
                <a:cs typeface="Oswald"/>
                <a:sym typeface="Oswald"/>
              </a:defRPr>
            </a:lvl7pPr>
            <a:lvl8pPr lvl="7" algn="ctr" rtl="0">
              <a:spcBef>
                <a:spcPts val="0"/>
              </a:spcBef>
              <a:spcAft>
                <a:spcPts val="0"/>
              </a:spcAft>
              <a:buNone/>
              <a:defRPr sz="2667" b="1">
                <a:latin typeface="Oswald"/>
                <a:ea typeface="Oswald"/>
                <a:cs typeface="Oswald"/>
                <a:sym typeface="Oswald"/>
              </a:defRPr>
            </a:lvl8pPr>
            <a:lvl9pPr lvl="8" algn="ctr" rtl="0">
              <a:spcBef>
                <a:spcPts val="0"/>
              </a:spcBef>
              <a:spcAft>
                <a:spcPts val="0"/>
              </a:spcAft>
              <a:buNone/>
              <a:defRPr sz="2667" b="1">
                <a:latin typeface="Oswald"/>
                <a:ea typeface="Oswald"/>
                <a:cs typeface="Oswald"/>
                <a:sym typeface="Oswald"/>
              </a:defRPr>
            </a:lvl9pPr>
          </a:lstStyle>
          <a:p>
            <a:endParaRPr/>
          </a:p>
        </p:txBody>
      </p:sp>
      <p:sp>
        <p:nvSpPr>
          <p:cNvPr id="501" name="Google Shape;501;p31"/>
          <p:cNvSpPr txBox="1">
            <a:spLocks noGrp="1"/>
          </p:cNvSpPr>
          <p:nvPr>
            <p:ph type="subTitle" idx="6"/>
          </p:nvPr>
        </p:nvSpPr>
        <p:spPr>
          <a:xfrm>
            <a:off x="6988016" y="4236800"/>
            <a:ext cx="3352000" cy="1890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grpSp>
        <p:nvGrpSpPr>
          <p:cNvPr id="502" name="Google Shape;502;p31"/>
          <p:cNvGrpSpPr/>
          <p:nvPr/>
        </p:nvGrpSpPr>
        <p:grpSpPr>
          <a:xfrm>
            <a:off x="333474" y="455878"/>
            <a:ext cx="11525053" cy="5946245"/>
            <a:chOff x="269574" y="207337"/>
            <a:chExt cx="8643790" cy="4459684"/>
          </a:xfrm>
        </p:grpSpPr>
        <p:grpSp>
          <p:nvGrpSpPr>
            <p:cNvPr id="503" name="Google Shape;503;p31"/>
            <p:cNvGrpSpPr/>
            <p:nvPr/>
          </p:nvGrpSpPr>
          <p:grpSpPr>
            <a:xfrm>
              <a:off x="7934613" y="1344048"/>
              <a:ext cx="978751" cy="226423"/>
              <a:chOff x="4114929" y="104250"/>
              <a:chExt cx="978751" cy="226423"/>
            </a:xfrm>
          </p:grpSpPr>
          <p:sp>
            <p:nvSpPr>
              <p:cNvPr id="504" name="Google Shape;504;p3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31"/>
            <p:cNvGrpSpPr/>
            <p:nvPr/>
          </p:nvGrpSpPr>
          <p:grpSpPr>
            <a:xfrm>
              <a:off x="269574" y="3794653"/>
              <a:ext cx="792366" cy="183988"/>
              <a:chOff x="6214836" y="4359395"/>
              <a:chExt cx="792366" cy="183988"/>
            </a:xfrm>
          </p:grpSpPr>
          <p:sp>
            <p:nvSpPr>
              <p:cNvPr id="508" name="Google Shape;508;p31"/>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1"/>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1"/>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1" name="Google Shape;511;p31"/>
            <p:cNvGrpSpPr/>
            <p:nvPr/>
          </p:nvGrpSpPr>
          <p:grpSpPr>
            <a:xfrm>
              <a:off x="8109045" y="4541793"/>
              <a:ext cx="629895" cy="125228"/>
              <a:chOff x="2358395" y="153510"/>
              <a:chExt cx="629895" cy="125228"/>
            </a:xfrm>
          </p:grpSpPr>
          <p:sp>
            <p:nvSpPr>
              <p:cNvPr id="512" name="Google Shape;512;p31"/>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1"/>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4" name="Google Shape;514;p31"/>
            <p:cNvSpPr/>
            <p:nvPr/>
          </p:nvSpPr>
          <p:spPr>
            <a:xfrm>
              <a:off x="890487" y="21282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5" name="Google Shape;515;p31"/>
            <p:cNvGrpSpPr/>
            <p:nvPr/>
          </p:nvGrpSpPr>
          <p:grpSpPr>
            <a:xfrm>
              <a:off x="7562250" y="207337"/>
              <a:ext cx="524785" cy="125347"/>
              <a:chOff x="1675350" y="4136317"/>
              <a:chExt cx="524785" cy="125347"/>
            </a:xfrm>
          </p:grpSpPr>
          <p:sp>
            <p:nvSpPr>
              <p:cNvPr id="516" name="Google Shape;516;p3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493290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518"/>
        <p:cNvGrpSpPr/>
        <p:nvPr/>
      </p:nvGrpSpPr>
      <p:grpSpPr>
        <a:xfrm>
          <a:off x="0" y="0"/>
          <a:ext cx="0" cy="0"/>
          <a:chOff x="0" y="0"/>
          <a:chExt cx="0" cy="0"/>
        </a:xfrm>
      </p:grpSpPr>
      <p:sp>
        <p:nvSpPr>
          <p:cNvPr id="519" name="Google Shape;519;p32"/>
          <p:cNvSpPr txBox="1">
            <a:spLocks noGrp="1"/>
          </p:cNvSpPr>
          <p:nvPr>
            <p:ph type="subTitle" idx="1"/>
          </p:nvPr>
        </p:nvSpPr>
        <p:spPr>
          <a:xfrm>
            <a:off x="10274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520" name="Google Shape;520;p32"/>
          <p:cNvSpPr txBox="1">
            <a:spLocks noGrp="1"/>
          </p:cNvSpPr>
          <p:nvPr>
            <p:ph type="subTitle" idx="2"/>
          </p:nvPr>
        </p:nvSpPr>
        <p:spPr>
          <a:xfrm>
            <a:off x="10274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21" name="Google Shape;521;p32"/>
          <p:cNvSpPr txBox="1">
            <a:spLocks noGrp="1"/>
          </p:cNvSpPr>
          <p:nvPr>
            <p:ph type="subTitle" idx="3"/>
          </p:nvPr>
        </p:nvSpPr>
        <p:spPr>
          <a:xfrm>
            <a:off x="46418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522" name="Google Shape;522;p32"/>
          <p:cNvSpPr txBox="1">
            <a:spLocks noGrp="1"/>
          </p:cNvSpPr>
          <p:nvPr>
            <p:ph type="subTitle" idx="4"/>
          </p:nvPr>
        </p:nvSpPr>
        <p:spPr>
          <a:xfrm>
            <a:off x="46418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23" name="Google Shape;523;p32"/>
          <p:cNvSpPr txBox="1">
            <a:spLocks noGrp="1"/>
          </p:cNvSpPr>
          <p:nvPr>
            <p:ph type="subTitle" idx="5"/>
          </p:nvPr>
        </p:nvSpPr>
        <p:spPr>
          <a:xfrm>
            <a:off x="82562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524" name="Google Shape;524;p32"/>
          <p:cNvSpPr txBox="1">
            <a:spLocks noGrp="1"/>
          </p:cNvSpPr>
          <p:nvPr>
            <p:ph type="subTitle" idx="6"/>
          </p:nvPr>
        </p:nvSpPr>
        <p:spPr>
          <a:xfrm>
            <a:off x="82562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25" name="Google Shape;525;p32"/>
          <p:cNvSpPr txBox="1">
            <a:spLocks noGrp="1"/>
          </p:cNvSpPr>
          <p:nvPr>
            <p:ph type="subTitle" idx="7"/>
          </p:nvPr>
        </p:nvSpPr>
        <p:spPr>
          <a:xfrm>
            <a:off x="28346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526" name="Google Shape;526;p32"/>
          <p:cNvSpPr txBox="1">
            <a:spLocks noGrp="1"/>
          </p:cNvSpPr>
          <p:nvPr>
            <p:ph type="subTitle" idx="8"/>
          </p:nvPr>
        </p:nvSpPr>
        <p:spPr>
          <a:xfrm>
            <a:off x="28346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27" name="Google Shape;527;p32"/>
          <p:cNvSpPr txBox="1">
            <a:spLocks noGrp="1"/>
          </p:cNvSpPr>
          <p:nvPr>
            <p:ph type="subTitle" idx="9"/>
          </p:nvPr>
        </p:nvSpPr>
        <p:spPr>
          <a:xfrm>
            <a:off x="64490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528" name="Google Shape;528;p32"/>
          <p:cNvSpPr txBox="1">
            <a:spLocks noGrp="1"/>
          </p:cNvSpPr>
          <p:nvPr>
            <p:ph type="subTitle" idx="13"/>
          </p:nvPr>
        </p:nvSpPr>
        <p:spPr>
          <a:xfrm>
            <a:off x="64490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29" name="Google Shape;529;p32"/>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530" name="Google Shape;530;p32"/>
          <p:cNvGrpSpPr/>
          <p:nvPr/>
        </p:nvGrpSpPr>
        <p:grpSpPr>
          <a:xfrm>
            <a:off x="-349794" y="1859442"/>
            <a:ext cx="11917388" cy="4363245"/>
            <a:chOff x="-262346" y="1394581"/>
            <a:chExt cx="8938041" cy="3272434"/>
          </a:xfrm>
        </p:grpSpPr>
        <p:grpSp>
          <p:nvGrpSpPr>
            <p:cNvPr id="531" name="Google Shape;531;p32"/>
            <p:cNvGrpSpPr/>
            <p:nvPr/>
          </p:nvGrpSpPr>
          <p:grpSpPr>
            <a:xfrm flipH="1">
              <a:off x="534093" y="1947092"/>
              <a:ext cx="978751" cy="226423"/>
              <a:chOff x="4114929" y="104250"/>
              <a:chExt cx="978751" cy="226423"/>
            </a:xfrm>
          </p:grpSpPr>
          <p:sp>
            <p:nvSpPr>
              <p:cNvPr id="532" name="Google Shape;532;p3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 name="Google Shape;535;p32"/>
            <p:cNvGrpSpPr/>
            <p:nvPr/>
          </p:nvGrpSpPr>
          <p:grpSpPr>
            <a:xfrm flipH="1">
              <a:off x="7018054" y="4541787"/>
              <a:ext cx="629895" cy="125228"/>
              <a:chOff x="7247384" y="153510"/>
              <a:chExt cx="629895" cy="125228"/>
            </a:xfrm>
          </p:grpSpPr>
          <p:sp>
            <p:nvSpPr>
              <p:cNvPr id="536" name="Google Shape;536;p32"/>
              <p:cNvSpPr/>
              <p:nvPr/>
            </p:nvSpPr>
            <p:spPr>
              <a:xfrm>
                <a:off x="7373887"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2"/>
              <p:cNvSpPr/>
              <p:nvPr/>
            </p:nvSpPr>
            <p:spPr>
              <a:xfrm>
                <a:off x="7247384"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8" name="Google Shape;538;p32"/>
            <p:cNvSpPr/>
            <p:nvPr/>
          </p:nvSpPr>
          <p:spPr>
            <a:xfrm flipH="1">
              <a:off x="8172304" y="254043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9" name="Google Shape;539;p32"/>
            <p:cNvGrpSpPr/>
            <p:nvPr/>
          </p:nvGrpSpPr>
          <p:grpSpPr>
            <a:xfrm flipH="1">
              <a:off x="7269972" y="1394581"/>
              <a:ext cx="524785" cy="125347"/>
              <a:chOff x="1675350" y="4136317"/>
              <a:chExt cx="524785" cy="125347"/>
            </a:xfrm>
          </p:grpSpPr>
          <p:sp>
            <p:nvSpPr>
              <p:cNvPr id="540" name="Google Shape;540;p3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2" name="Google Shape;542;p32"/>
            <p:cNvSpPr/>
            <p:nvPr/>
          </p:nvSpPr>
          <p:spPr>
            <a:xfrm flipH="1">
              <a:off x="-262346" y="366870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6498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07DC2B-40EE-4492-881B-22288FFD9271}"/>
              </a:ext>
            </a:extLst>
          </p:cNvPr>
          <p:cNvSpPr>
            <a:spLocks noGrp="1"/>
          </p:cNvSpPr>
          <p:nvPr>
            <p:ph type="dt" sz="half" idx="10"/>
          </p:nvPr>
        </p:nvSpPr>
        <p:spPr/>
        <p:txBody>
          <a:bodyPr/>
          <a:lstStyle/>
          <a:p>
            <a:fld id="{7353AFFC-C2B8-424C-B886-06ACDF7C1D55}" type="datetime1">
              <a:rPr lang="en-US" smtClean="0"/>
              <a:t>12/21/2022</a:t>
            </a:fld>
            <a:endParaRPr lang="en-US"/>
          </a:p>
        </p:txBody>
      </p:sp>
      <p:sp>
        <p:nvSpPr>
          <p:cNvPr id="3" name="Footer Placeholder 2">
            <a:extLst>
              <a:ext uri="{FF2B5EF4-FFF2-40B4-BE49-F238E27FC236}">
                <a16:creationId xmlns:a16="http://schemas.microsoft.com/office/drawing/2014/main" id="{F3DE3545-E9FC-485A-9769-D48A4A1070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EA2AD4-34BD-41CA-B89E-7BB98CC909EF}"/>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35759354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3"/>
        <p:cNvGrpSpPr/>
        <p:nvPr/>
      </p:nvGrpSpPr>
      <p:grpSpPr>
        <a:xfrm>
          <a:off x="0" y="0"/>
          <a:ext cx="0" cy="0"/>
          <a:chOff x="0" y="0"/>
          <a:chExt cx="0" cy="0"/>
        </a:xfrm>
      </p:grpSpPr>
      <p:sp>
        <p:nvSpPr>
          <p:cNvPr id="544" name="Google Shape;544;p33"/>
          <p:cNvSpPr txBox="1">
            <a:spLocks noGrp="1"/>
          </p:cNvSpPr>
          <p:nvPr>
            <p:ph type="title"/>
          </p:nvPr>
        </p:nvSpPr>
        <p:spPr>
          <a:xfrm>
            <a:off x="960000" y="516800"/>
            <a:ext cx="7704000" cy="816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A284C"/>
              </a:buClr>
              <a:buSzPts val="3600"/>
              <a:buNone/>
              <a:defRPr>
                <a:solidFill>
                  <a:srgbClr val="2A284C"/>
                </a:solidFill>
              </a:defRPr>
            </a:lvl1pPr>
            <a:lvl2pPr lvl="1"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2pPr>
            <a:lvl3pPr lvl="2"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3pPr>
            <a:lvl4pPr lvl="3"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4pPr>
            <a:lvl5pPr lvl="4"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5pPr>
            <a:lvl6pPr lvl="5"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6pPr>
            <a:lvl7pPr lvl="6"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7pPr>
            <a:lvl8pPr lvl="7"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8pPr>
            <a:lvl9pPr lvl="8"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9pPr>
          </a:lstStyle>
          <a:p>
            <a:endParaRPr/>
          </a:p>
        </p:txBody>
      </p:sp>
      <p:sp>
        <p:nvSpPr>
          <p:cNvPr id="545" name="Google Shape;545;p33"/>
          <p:cNvSpPr txBox="1">
            <a:spLocks noGrp="1"/>
          </p:cNvSpPr>
          <p:nvPr>
            <p:ph type="body" idx="1"/>
          </p:nvPr>
        </p:nvSpPr>
        <p:spPr>
          <a:xfrm>
            <a:off x="960000" y="1508867"/>
            <a:ext cx="7704000" cy="48464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sz="2133"/>
            </a:lvl1pPr>
            <a:lvl2pPr marL="1219170" lvl="1" indent="-440256" rtl="0">
              <a:lnSpc>
                <a:spcPct val="100000"/>
              </a:lnSpc>
              <a:spcBef>
                <a:spcPts val="2133"/>
              </a:spcBef>
              <a:spcAft>
                <a:spcPts val="0"/>
              </a:spcAft>
              <a:buSzPts val="1600"/>
              <a:buChar char="○"/>
              <a:defRPr sz="2133"/>
            </a:lvl2pPr>
            <a:lvl3pPr marL="1828754" lvl="2" indent="-440256" rtl="0">
              <a:lnSpc>
                <a:spcPct val="100000"/>
              </a:lnSpc>
              <a:spcBef>
                <a:spcPts val="2133"/>
              </a:spcBef>
              <a:spcAft>
                <a:spcPts val="0"/>
              </a:spcAft>
              <a:buSzPts val="1600"/>
              <a:buChar char="■"/>
              <a:defRPr sz="2133"/>
            </a:lvl3pPr>
            <a:lvl4pPr marL="2438339" lvl="3" indent="-440256" rtl="0">
              <a:lnSpc>
                <a:spcPct val="100000"/>
              </a:lnSpc>
              <a:spcBef>
                <a:spcPts val="2133"/>
              </a:spcBef>
              <a:spcAft>
                <a:spcPts val="0"/>
              </a:spcAft>
              <a:buSzPts val="1600"/>
              <a:buChar char="●"/>
              <a:defRPr sz="2133"/>
            </a:lvl4pPr>
            <a:lvl5pPr marL="3047924" lvl="4" indent="-440256" rtl="0">
              <a:lnSpc>
                <a:spcPct val="100000"/>
              </a:lnSpc>
              <a:spcBef>
                <a:spcPts val="2133"/>
              </a:spcBef>
              <a:spcAft>
                <a:spcPts val="0"/>
              </a:spcAft>
              <a:buSzPts val="1600"/>
              <a:buChar char="○"/>
              <a:defRPr sz="2133"/>
            </a:lvl5pPr>
            <a:lvl6pPr marL="3657509" lvl="5" indent="-440256" rtl="0">
              <a:lnSpc>
                <a:spcPct val="100000"/>
              </a:lnSpc>
              <a:spcBef>
                <a:spcPts val="2133"/>
              </a:spcBef>
              <a:spcAft>
                <a:spcPts val="0"/>
              </a:spcAft>
              <a:buSzPts val="1600"/>
              <a:buChar char="■"/>
              <a:defRPr sz="2133"/>
            </a:lvl6pPr>
            <a:lvl7pPr marL="4267093" lvl="6" indent="-440256" rtl="0">
              <a:lnSpc>
                <a:spcPct val="100000"/>
              </a:lnSpc>
              <a:spcBef>
                <a:spcPts val="2133"/>
              </a:spcBef>
              <a:spcAft>
                <a:spcPts val="0"/>
              </a:spcAft>
              <a:buSzPts val="1600"/>
              <a:buChar char="●"/>
              <a:defRPr sz="2133"/>
            </a:lvl7pPr>
            <a:lvl8pPr marL="4876678" lvl="7" indent="-440256" rtl="0">
              <a:lnSpc>
                <a:spcPct val="100000"/>
              </a:lnSpc>
              <a:spcBef>
                <a:spcPts val="2133"/>
              </a:spcBef>
              <a:spcAft>
                <a:spcPts val="0"/>
              </a:spcAft>
              <a:buSzPts val="1600"/>
              <a:buChar char="○"/>
              <a:defRPr sz="2133"/>
            </a:lvl8pPr>
            <a:lvl9pPr marL="5486263" lvl="8" indent="-440256" rtl="0">
              <a:lnSpc>
                <a:spcPct val="100000"/>
              </a:lnSpc>
              <a:spcBef>
                <a:spcPts val="2133"/>
              </a:spcBef>
              <a:spcAft>
                <a:spcPts val="2133"/>
              </a:spcAft>
              <a:buSzPts val="1600"/>
              <a:buChar char="■"/>
              <a:defRPr sz="2133"/>
            </a:lvl9pPr>
          </a:lstStyle>
          <a:p>
            <a:endParaRPr/>
          </a:p>
        </p:txBody>
      </p:sp>
      <p:sp>
        <p:nvSpPr>
          <p:cNvPr id="546" name="Google Shape;546;p33"/>
          <p:cNvSpPr/>
          <p:nvPr/>
        </p:nvSpPr>
        <p:spPr>
          <a:xfrm>
            <a:off x="7418862" y="-2964106"/>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7" name="Google Shape;547;p33"/>
          <p:cNvGrpSpPr/>
          <p:nvPr/>
        </p:nvGrpSpPr>
        <p:grpSpPr>
          <a:xfrm>
            <a:off x="6046517" y="623536"/>
            <a:ext cx="5228369" cy="5610928"/>
            <a:chOff x="4992087" y="508683"/>
            <a:chExt cx="3921277" cy="4208196"/>
          </a:xfrm>
        </p:grpSpPr>
        <p:grpSp>
          <p:nvGrpSpPr>
            <p:cNvPr id="548" name="Google Shape;548;p33"/>
            <p:cNvGrpSpPr/>
            <p:nvPr/>
          </p:nvGrpSpPr>
          <p:grpSpPr>
            <a:xfrm>
              <a:off x="7934613" y="4490456"/>
              <a:ext cx="978751" cy="226423"/>
              <a:chOff x="4114929" y="104250"/>
              <a:chExt cx="978751" cy="226423"/>
            </a:xfrm>
          </p:grpSpPr>
          <p:sp>
            <p:nvSpPr>
              <p:cNvPr id="549" name="Google Shape;549;p3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2" name="Google Shape;552;p33"/>
            <p:cNvSpPr/>
            <p:nvPr/>
          </p:nvSpPr>
          <p:spPr>
            <a:xfrm>
              <a:off x="4992087" y="50868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3" name="Google Shape;553;p33"/>
            <p:cNvGrpSpPr/>
            <p:nvPr/>
          </p:nvGrpSpPr>
          <p:grpSpPr>
            <a:xfrm>
              <a:off x="6235600" y="3725832"/>
              <a:ext cx="524785" cy="125347"/>
              <a:chOff x="1675350" y="4136317"/>
              <a:chExt cx="524785" cy="125347"/>
            </a:xfrm>
          </p:grpSpPr>
          <p:sp>
            <p:nvSpPr>
              <p:cNvPr id="554" name="Google Shape;554;p3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053883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56"/>
        <p:cNvGrpSpPr/>
        <p:nvPr/>
      </p:nvGrpSpPr>
      <p:grpSpPr>
        <a:xfrm>
          <a:off x="0" y="0"/>
          <a:ext cx="0" cy="0"/>
          <a:chOff x="0" y="0"/>
          <a:chExt cx="0" cy="0"/>
        </a:xfrm>
      </p:grpSpPr>
      <p:grpSp>
        <p:nvGrpSpPr>
          <p:cNvPr id="557" name="Google Shape;557;p34"/>
          <p:cNvGrpSpPr/>
          <p:nvPr/>
        </p:nvGrpSpPr>
        <p:grpSpPr>
          <a:xfrm>
            <a:off x="432375" y="414237"/>
            <a:ext cx="11327252" cy="6029529"/>
            <a:chOff x="284556" y="259239"/>
            <a:chExt cx="8495439" cy="4522147"/>
          </a:xfrm>
        </p:grpSpPr>
        <p:grpSp>
          <p:nvGrpSpPr>
            <p:cNvPr id="558" name="Google Shape;558;p34"/>
            <p:cNvGrpSpPr/>
            <p:nvPr/>
          </p:nvGrpSpPr>
          <p:grpSpPr>
            <a:xfrm flipH="1">
              <a:off x="284556" y="4554963"/>
              <a:ext cx="978751" cy="226423"/>
              <a:chOff x="4114929" y="104250"/>
              <a:chExt cx="978751" cy="226423"/>
            </a:xfrm>
          </p:grpSpPr>
          <p:sp>
            <p:nvSpPr>
              <p:cNvPr id="559" name="Google Shape;559;p3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2" name="Google Shape;562;p34"/>
            <p:cNvGrpSpPr/>
            <p:nvPr/>
          </p:nvGrpSpPr>
          <p:grpSpPr>
            <a:xfrm flipH="1">
              <a:off x="7752655" y="2479756"/>
              <a:ext cx="792366" cy="183988"/>
              <a:chOff x="6214836" y="4359395"/>
              <a:chExt cx="792366" cy="183988"/>
            </a:xfrm>
          </p:grpSpPr>
          <p:sp>
            <p:nvSpPr>
              <p:cNvPr id="563" name="Google Shape;563;p34"/>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4"/>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4"/>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34"/>
            <p:cNvGrpSpPr/>
            <p:nvPr/>
          </p:nvGrpSpPr>
          <p:grpSpPr>
            <a:xfrm flipH="1">
              <a:off x="580755" y="384583"/>
              <a:ext cx="629895" cy="125228"/>
              <a:chOff x="2358395" y="153510"/>
              <a:chExt cx="629895" cy="125228"/>
            </a:xfrm>
          </p:grpSpPr>
          <p:sp>
            <p:nvSpPr>
              <p:cNvPr id="567" name="Google Shape;567;p34"/>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4"/>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 name="Google Shape;569;p34"/>
            <p:cNvSpPr/>
            <p:nvPr/>
          </p:nvSpPr>
          <p:spPr>
            <a:xfrm flipH="1">
              <a:off x="8171605" y="449233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34"/>
            <p:cNvGrpSpPr/>
            <p:nvPr/>
          </p:nvGrpSpPr>
          <p:grpSpPr>
            <a:xfrm flipH="1">
              <a:off x="8255209" y="259239"/>
              <a:ext cx="524785" cy="125347"/>
              <a:chOff x="1675350" y="4136317"/>
              <a:chExt cx="524785" cy="125347"/>
            </a:xfrm>
          </p:grpSpPr>
          <p:sp>
            <p:nvSpPr>
              <p:cNvPr id="571" name="Google Shape;571;p3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64946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3"/>
        <p:cNvGrpSpPr/>
        <p:nvPr/>
      </p:nvGrpSpPr>
      <p:grpSpPr>
        <a:xfrm>
          <a:off x="0" y="0"/>
          <a:ext cx="0" cy="0"/>
          <a:chOff x="0" y="0"/>
          <a:chExt cx="0" cy="0"/>
        </a:xfrm>
      </p:grpSpPr>
      <p:grpSp>
        <p:nvGrpSpPr>
          <p:cNvPr id="574" name="Google Shape;574;p35"/>
          <p:cNvGrpSpPr/>
          <p:nvPr/>
        </p:nvGrpSpPr>
        <p:grpSpPr>
          <a:xfrm>
            <a:off x="-323951" y="624728"/>
            <a:ext cx="11923869" cy="5608545"/>
            <a:chOff x="-242963" y="468545"/>
            <a:chExt cx="8942902" cy="4206409"/>
          </a:xfrm>
        </p:grpSpPr>
        <p:grpSp>
          <p:nvGrpSpPr>
            <p:cNvPr id="575" name="Google Shape;575;p35"/>
            <p:cNvGrpSpPr/>
            <p:nvPr/>
          </p:nvGrpSpPr>
          <p:grpSpPr>
            <a:xfrm>
              <a:off x="7721188" y="531169"/>
              <a:ext cx="978751" cy="226423"/>
              <a:chOff x="4114929" y="104250"/>
              <a:chExt cx="978751" cy="226423"/>
            </a:xfrm>
          </p:grpSpPr>
          <p:sp>
            <p:nvSpPr>
              <p:cNvPr id="576" name="Google Shape;576;p3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9" name="Google Shape;579;p35"/>
            <p:cNvSpPr/>
            <p:nvPr/>
          </p:nvSpPr>
          <p:spPr>
            <a:xfrm>
              <a:off x="-242963" y="468545"/>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0" name="Google Shape;580;p35"/>
            <p:cNvGrpSpPr/>
            <p:nvPr/>
          </p:nvGrpSpPr>
          <p:grpSpPr>
            <a:xfrm>
              <a:off x="1098050" y="4549607"/>
              <a:ext cx="524785" cy="125347"/>
              <a:chOff x="1675350" y="4136317"/>
              <a:chExt cx="524785" cy="125347"/>
            </a:xfrm>
          </p:grpSpPr>
          <p:sp>
            <p:nvSpPr>
              <p:cNvPr id="581" name="Google Shape;581;p3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888768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86"/>
        <p:cNvGrpSpPr/>
        <p:nvPr/>
      </p:nvGrpSpPr>
      <p:grpSpPr>
        <a:xfrm>
          <a:off x="0" y="0"/>
          <a:ext cx="0" cy="0"/>
          <a:chOff x="0" y="0"/>
          <a:chExt cx="0" cy="0"/>
        </a:xfrm>
      </p:grpSpPr>
      <p:sp>
        <p:nvSpPr>
          <p:cNvPr id="587" name="Google Shape;587;p37"/>
          <p:cNvSpPr txBox="1">
            <a:spLocks noGrp="1"/>
          </p:cNvSpPr>
          <p:nvPr>
            <p:ph type="ctrTitle"/>
          </p:nvPr>
        </p:nvSpPr>
        <p:spPr>
          <a:xfrm>
            <a:off x="960000" y="2325467"/>
            <a:ext cx="6792000" cy="3413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5000"/>
              <a:buNone/>
              <a:defRPr sz="6667"/>
            </a:lvl1pPr>
            <a:lvl2pPr lvl="1" algn="l" rtl="0">
              <a:spcBef>
                <a:spcPts val="0"/>
              </a:spcBef>
              <a:spcAft>
                <a:spcPts val="0"/>
              </a:spcAft>
              <a:buSzPts val="5200"/>
              <a:buNone/>
              <a:defRPr sz="6933"/>
            </a:lvl2pPr>
            <a:lvl3pPr lvl="2" algn="l" rtl="0">
              <a:spcBef>
                <a:spcPts val="0"/>
              </a:spcBef>
              <a:spcAft>
                <a:spcPts val="0"/>
              </a:spcAft>
              <a:buSzPts val="5200"/>
              <a:buNone/>
              <a:defRPr sz="6933"/>
            </a:lvl3pPr>
            <a:lvl4pPr lvl="3" algn="l" rtl="0">
              <a:spcBef>
                <a:spcPts val="0"/>
              </a:spcBef>
              <a:spcAft>
                <a:spcPts val="0"/>
              </a:spcAft>
              <a:buSzPts val="5200"/>
              <a:buNone/>
              <a:defRPr sz="6933"/>
            </a:lvl4pPr>
            <a:lvl5pPr lvl="4" algn="l" rtl="0">
              <a:spcBef>
                <a:spcPts val="0"/>
              </a:spcBef>
              <a:spcAft>
                <a:spcPts val="0"/>
              </a:spcAft>
              <a:buSzPts val="5200"/>
              <a:buNone/>
              <a:defRPr sz="6933"/>
            </a:lvl5pPr>
            <a:lvl6pPr lvl="5" algn="l" rtl="0">
              <a:spcBef>
                <a:spcPts val="0"/>
              </a:spcBef>
              <a:spcAft>
                <a:spcPts val="0"/>
              </a:spcAft>
              <a:buSzPts val="5200"/>
              <a:buNone/>
              <a:defRPr sz="6933"/>
            </a:lvl6pPr>
            <a:lvl7pPr lvl="6" algn="l" rtl="0">
              <a:spcBef>
                <a:spcPts val="0"/>
              </a:spcBef>
              <a:spcAft>
                <a:spcPts val="0"/>
              </a:spcAft>
              <a:buSzPts val="5200"/>
              <a:buNone/>
              <a:defRPr sz="6933"/>
            </a:lvl7pPr>
            <a:lvl8pPr lvl="7" algn="l" rtl="0">
              <a:spcBef>
                <a:spcPts val="0"/>
              </a:spcBef>
              <a:spcAft>
                <a:spcPts val="0"/>
              </a:spcAft>
              <a:buSzPts val="5200"/>
              <a:buNone/>
              <a:defRPr sz="6933"/>
            </a:lvl8pPr>
            <a:lvl9pPr lvl="8" algn="l" rtl="0">
              <a:spcBef>
                <a:spcPts val="0"/>
              </a:spcBef>
              <a:spcAft>
                <a:spcPts val="0"/>
              </a:spcAft>
              <a:buSzPts val="5200"/>
              <a:buNone/>
              <a:defRPr sz="6933"/>
            </a:lvl9pPr>
          </a:lstStyle>
          <a:p>
            <a:endParaRPr/>
          </a:p>
        </p:txBody>
      </p:sp>
      <p:sp>
        <p:nvSpPr>
          <p:cNvPr id="588" name="Google Shape;588;p37"/>
          <p:cNvSpPr txBox="1">
            <a:spLocks noGrp="1"/>
          </p:cNvSpPr>
          <p:nvPr>
            <p:ph type="subTitle" idx="1"/>
          </p:nvPr>
        </p:nvSpPr>
        <p:spPr>
          <a:xfrm>
            <a:off x="960000" y="5714593"/>
            <a:ext cx="5914400" cy="50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grpSp>
        <p:nvGrpSpPr>
          <p:cNvPr id="589" name="Google Shape;589;p37"/>
          <p:cNvGrpSpPr/>
          <p:nvPr/>
        </p:nvGrpSpPr>
        <p:grpSpPr>
          <a:xfrm>
            <a:off x="-352833" y="164549"/>
            <a:ext cx="12237319" cy="5963496"/>
            <a:chOff x="-264625" y="244992"/>
            <a:chExt cx="9177989" cy="4472622"/>
          </a:xfrm>
        </p:grpSpPr>
        <p:grpSp>
          <p:nvGrpSpPr>
            <p:cNvPr id="590" name="Google Shape;590;p37"/>
            <p:cNvGrpSpPr/>
            <p:nvPr/>
          </p:nvGrpSpPr>
          <p:grpSpPr>
            <a:xfrm>
              <a:off x="7934613" y="4491190"/>
              <a:ext cx="978751" cy="226423"/>
              <a:chOff x="4114929" y="104250"/>
              <a:chExt cx="978751" cy="226423"/>
            </a:xfrm>
          </p:grpSpPr>
          <p:sp>
            <p:nvSpPr>
              <p:cNvPr id="591" name="Google Shape;591;p3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37"/>
            <p:cNvGrpSpPr/>
            <p:nvPr/>
          </p:nvGrpSpPr>
          <p:grpSpPr>
            <a:xfrm>
              <a:off x="1214401" y="1331170"/>
              <a:ext cx="792366" cy="183988"/>
              <a:chOff x="7105414" y="4348920"/>
              <a:chExt cx="792366" cy="183988"/>
            </a:xfrm>
          </p:grpSpPr>
          <p:sp>
            <p:nvSpPr>
              <p:cNvPr id="595" name="Google Shape;595;p37"/>
              <p:cNvSpPr/>
              <p:nvPr/>
            </p:nvSpPr>
            <p:spPr>
              <a:xfrm>
                <a:off x="7105414" y="4407521"/>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7"/>
              <p:cNvSpPr/>
              <p:nvPr/>
            </p:nvSpPr>
            <p:spPr>
              <a:xfrm>
                <a:off x="7271877" y="4348920"/>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7"/>
              <p:cNvSpPr/>
              <p:nvPr/>
            </p:nvSpPr>
            <p:spPr>
              <a:xfrm>
                <a:off x="7394309" y="4469955"/>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8" name="Google Shape;598;p37"/>
            <p:cNvGrpSpPr/>
            <p:nvPr/>
          </p:nvGrpSpPr>
          <p:grpSpPr>
            <a:xfrm>
              <a:off x="2840623" y="663585"/>
              <a:ext cx="629895" cy="125228"/>
              <a:chOff x="3248973" y="143035"/>
              <a:chExt cx="629895" cy="125228"/>
            </a:xfrm>
          </p:grpSpPr>
          <p:sp>
            <p:nvSpPr>
              <p:cNvPr id="599" name="Google Shape;599;p37"/>
              <p:cNvSpPr/>
              <p:nvPr/>
            </p:nvSpPr>
            <p:spPr>
              <a:xfrm>
                <a:off x="3375477" y="143035"/>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7"/>
              <p:cNvSpPr/>
              <p:nvPr/>
            </p:nvSpPr>
            <p:spPr>
              <a:xfrm>
                <a:off x="3248973" y="205628"/>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1" name="Google Shape;601;p37"/>
            <p:cNvSpPr/>
            <p:nvPr/>
          </p:nvSpPr>
          <p:spPr>
            <a:xfrm>
              <a:off x="-179563" y="401091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2" name="Google Shape;602;p37"/>
            <p:cNvGrpSpPr/>
            <p:nvPr/>
          </p:nvGrpSpPr>
          <p:grpSpPr>
            <a:xfrm>
              <a:off x="-264625" y="244992"/>
              <a:ext cx="524785" cy="125347"/>
              <a:chOff x="1675350" y="4136317"/>
              <a:chExt cx="524785" cy="125347"/>
            </a:xfrm>
          </p:grpSpPr>
          <p:sp>
            <p:nvSpPr>
              <p:cNvPr id="603" name="Google Shape;603;p3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05" name="Google Shape;605;p37"/>
          <p:cNvGrpSpPr/>
          <p:nvPr/>
        </p:nvGrpSpPr>
        <p:grpSpPr>
          <a:xfrm>
            <a:off x="5057903" y="713398"/>
            <a:ext cx="8963909" cy="5796533"/>
            <a:chOff x="1552072" y="1022830"/>
            <a:chExt cx="5490797" cy="3550637"/>
          </a:xfrm>
        </p:grpSpPr>
        <p:sp>
          <p:nvSpPr>
            <p:cNvPr id="606" name="Google Shape;606;p37"/>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7"/>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7"/>
            <p:cNvSpPr/>
            <p:nvPr/>
          </p:nvSpPr>
          <p:spPr>
            <a:xfrm>
              <a:off x="3839969" y="1225523"/>
              <a:ext cx="3202899" cy="2761150"/>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23253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9"/>
        <p:cNvGrpSpPr/>
        <p:nvPr/>
      </p:nvGrpSpPr>
      <p:grpSpPr>
        <a:xfrm>
          <a:off x="0" y="0"/>
          <a:ext cx="0" cy="0"/>
          <a:chOff x="0" y="0"/>
          <a:chExt cx="0" cy="0"/>
        </a:xfrm>
      </p:grpSpPr>
      <p:sp>
        <p:nvSpPr>
          <p:cNvPr id="610" name="Google Shape;610;p38"/>
          <p:cNvSpPr txBox="1">
            <a:spLocks noGrp="1"/>
          </p:cNvSpPr>
          <p:nvPr>
            <p:ph type="title"/>
          </p:nvPr>
        </p:nvSpPr>
        <p:spPr>
          <a:xfrm>
            <a:off x="6730336" y="2819367"/>
            <a:ext cx="3841200" cy="228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5000"/>
              <a:buNone/>
              <a:defRPr sz="6667"/>
            </a:lvl1pPr>
            <a:lvl2pPr lvl="1" rtl="0">
              <a:lnSpc>
                <a:spcPct val="100000"/>
              </a:lnSpc>
              <a:spcBef>
                <a:spcPts val="0"/>
              </a:spcBef>
              <a:spcAft>
                <a:spcPts val="0"/>
              </a:spcAft>
              <a:buSzPts val="5000"/>
              <a:buNone/>
              <a:defRPr sz="6667"/>
            </a:lvl2pPr>
            <a:lvl3pPr lvl="2" rtl="0">
              <a:lnSpc>
                <a:spcPct val="100000"/>
              </a:lnSpc>
              <a:spcBef>
                <a:spcPts val="0"/>
              </a:spcBef>
              <a:spcAft>
                <a:spcPts val="0"/>
              </a:spcAft>
              <a:buSzPts val="5000"/>
              <a:buNone/>
              <a:defRPr sz="6667"/>
            </a:lvl3pPr>
            <a:lvl4pPr lvl="3" rtl="0">
              <a:lnSpc>
                <a:spcPct val="100000"/>
              </a:lnSpc>
              <a:spcBef>
                <a:spcPts val="0"/>
              </a:spcBef>
              <a:spcAft>
                <a:spcPts val="0"/>
              </a:spcAft>
              <a:buSzPts val="5000"/>
              <a:buNone/>
              <a:defRPr sz="6667"/>
            </a:lvl4pPr>
            <a:lvl5pPr lvl="4" rtl="0">
              <a:lnSpc>
                <a:spcPct val="100000"/>
              </a:lnSpc>
              <a:spcBef>
                <a:spcPts val="0"/>
              </a:spcBef>
              <a:spcAft>
                <a:spcPts val="0"/>
              </a:spcAft>
              <a:buSzPts val="5000"/>
              <a:buNone/>
              <a:defRPr sz="6667"/>
            </a:lvl5pPr>
            <a:lvl6pPr lvl="5" rtl="0">
              <a:lnSpc>
                <a:spcPct val="100000"/>
              </a:lnSpc>
              <a:spcBef>
                <a:spcPts val="0"/>
              </a:spcBef>
              <a:spcAft>
                <a:spcPts val="0"/>
              </a:spcAft>
              <a:buSzPts val="5000"/>
              <a:buNone/>
              <a:defRPr sz="6667"/>
            </a:lvl6pPr>
            <a:lvl7pPr lvl="6" rtl="0">
              <a:lnSpc>
                <a:spcPct val="100000"/>
              </a:lnSpc>
              <a:spcBef>
                <a:spcPts val="0"/>
              </a:spcBef>
              <a:spcAft>
                <a:spcPts val="0"/>
              </a:spcAft>
              <a:buSzPts val="5000"/>
              <a:buNone/>
              <a:defRPr sz="6667"/>
            </a:lvl7pPr>
            <a:lvl8pPr lvl="7" rtl="0">
              <a:lnSpc>
                <a:spcPct val="100000"/>
              </a:lnSpc>
              <a:spcBef>
                <a:spcPts val="0"/>
              </a:spcBef>
              <a:spcAft>
                <a:spcPts val="0"/>
              </a:spcAft>
              <a:buSzPts val="5000"/>
              <a:buNone/>
              <a:defRPr sz="6667"/>
            </a:lvl8pPr>
            <a:lvl9pPr lvl="8" rtl="0">
              <a:lnSpc>
                <a:spcPct val="100000"/>
              </a:lnSpc>
              <a:spcBef>
                <a:spcPts val="0"/>
              </a:spcBef>
              <a:spcAft>
                <a:spcPts val="0"/>
              </a:spcAft>
              <a:buSzPts val="5000"/>
              <a:buNone/>
              <a:defRPr sz="6667"/>
            </a:lvl9pPr>
          </a:lstStyle>
          <a:p>
            <a:endParaRPr/>
          </a:p>
        </p:txBody>
      </p:sp>
      <p:sp>
        <p:nvSpPr>
          <p:cNvPr id="611" name="Google Shape;611;p38"/>
          <p:cNvSpPr txBox="1">
            <a:spLocks noGrp="1"/>
          </p:cNvSpPr>
          <p:nvPr>
            <p:ph type="title" idx="2" hasCustomPrompt="1"/>
          </p:nvPr>
        </p:nvSpPr>
        <p:spPr>
          <a:xfrm>
            <a:off x="7056236" y="1366285"/>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612" name="Google Shape;612;p38"/>
          <p:cNvSpPr txBox="1">
            <a:spLocks noGrp="1"/>
          </p:cNvSpPr>
          <p:nvPr>
            <p:ph type="subTitle" idx="1"/>
          </p:nvPr>
        </p:nvSpPr>
        <p:spPr>
          <a:xfrm>
            <a:off x="6730336" y="5084657"/>
            <a:ext cx="3841200" cy="10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13" name="Google Shape;613;p38"/>
          <p:cNvSpPr/>
          <p:nvPr/>
        </p:nvSpPr>
        <p:spPr>
          <a:xfrm>
            <a:off x="-3211792" y="-3538341"/>
            <a:ext cx="9586517" cy="15511801"/>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4" name="Google Shape;614;p38"/>
          <p:cNvGrpSpPr/>
          <p:nvPr/>
        </p:nvGrpSpPr>
        <p:grpSpPr>
          <a:xfrm>
            <a:off x="458824" y="582597"/>
            <a:ext cx="11274352" cy="5692807"/>
            <a:chOff x="457606" y="448004"/>
            <a:chExt cx="8455764" cy="4269605"/>
          </a:xfrm>
        </p:grpSpPr>
        <p:grpSp>
          <p:nvGrpSpPr>
            <p:cNvPr id="615" name="Google Shape;615;p38"/>
            <p:cNvGrpSpPr/>
            <p:nvPr/>
          </p:nvGrpSpPr>
          <p:grpSpPr>
            <a:xfrm>
              <a:off x="7934619" y="4491186"/>
              <a:ext cx="978751" cy="226423"/>
              <a:chOff x="4114929" y="104250"/>
              <a:chExt cx="978751" cy="226423"/>
            </a:xfrm>
          </p:grpSpPr>
          <p:sp>
            <p:nvSpPr>
              <p:cNvPr id="616" name="Google Shape;616;p3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9" name="Google Shape;619;p38"/>
            <p:cNvGrpSpPr/>
            <p:nvPr/>
          </p:nvGrpSpPr>
          <p:grpSpPr>
            <a:xfrm>
              <a:off x="8027817" y="448004"/>
              <a:ext cx="792366" cy="183988"/>
              <a:chOff x="6214836" y="4359395"/>
              <a:chExt cx="792366" cy="183988"/>
            </a:xfrm>
          </p:grpSpPr>
          <p:sp>
            <p:nvSpPr>
              <p:cNvPr id="620" name="Google Shape;620;p38"/>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8"/>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8"/>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3" name="Google Shape;623;p38"/>
            <p:cNvSpPr/>
            <p:nvPr/>
          </p:nvSpPr>
          <p:spPr>
            <a:xfrm>
              <a:off x="7641430" y="189739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4" name="Google Shape;624;p38"/>
            <p:cNvGrpSpPr/>
            <p:nvPr/>
          </p:nvGrpSpPr>
          <p:grpSpPr>
            <a:xfrm>
              <a:off x="457606" y="4541737"/>
              <a:ext cx="524785" cy="125347"/>
              <a:chOff x="1675350" y="4136317"/>
              <a:chExt cx="524785" cy="125347"/>
            </a:xfrm>
          </p:grpSpPr>
          <p:sp>
            <p:nvSpPr>
              <p:cNvPr id="625" name="Google Shape;625;p3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10327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7"/>
        <p:cNvGrpSpPr/>
        <p:nvPr/>
      </p:nvGrpSpPr>
      <p:grpSpPr>
        <a:xfrm>
          <a:off x="0" y="0"/>
          <a:ext cx="0" cy="0"/>
          <a:chOff x="0" y="0"/>
          <a:chExt cx="0" cy="0"/>
        </a:xfrm>
      </p:grpSpPr>
      <p:sp>
        <p:nvSpPr>
          <p:cNvPr id="628" name="Google Shape;628;p39"/>
          <p:cNvSpPr txBox="1">
            <a:spLocks noGrp="1"/>
          </p:cNvSpPr>
          <p:nvPr>
            <p:ph type="body" idx="1"/>
          </p:nvPr>
        </p:nvSpPr>
        <p:spPr>
          <a:xfrm>
            <a:off x="960000" y="1727367"/>
            <a:ext cx="10272000" cy="4628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06390" rtl="0">
              <a:lnSpc>
                <a:spcPct val="100000"/>
              </a:lnSpc>
              <a:spcBef>
                <a:spcPts val="2133"/>
              </a:spcBef>
              <a:spcAft>
                <a:spcPts val="0"/>
              </a:spcAft>
              <a:buSzPts val="1200"/>
              <a:buChar char="○"/>
              <a:defRPr sz="1600"/>
            </a:lvl2pPr>
            <a:lvl3pPr marL="1828754" lvl="2" indent="-406390" rtl="0">
              <a:lnSpc>
                <a:spcPct val="100000"/>
              </a:lnSpc>
              <a:spcBef>
                <a:spcPts val="2133"/>
              </a:spcBef>
              <a:spcAft>
                <a:spcPts val="0"/>
              </a:spcAft>
              <a:buSzPts val="1200"/>
              <a:buChar char="■"/>
              <a:defRPr sz="1600"/>
            </a:lvl3pPr>
            <a:lvl4pPr marL="2438339" lvl="3" indent="-406390" rtl="0">
              <a:lnSpc>
                <a:spcPct val="100000"/>
              </a:lnSpc>
              <a:spcBef>
                <a:spcPts val="2133"/>
              </a:spcBef>
              <a:spcAft>
                <a:spcPts val="0"/>
              </a:spcAft>
              <a:buSzPts val="1200"/>
              <a:buChar char="●"/>
              <a:defRPr sz="1600"/>
            </a:lvl4pPr>
            <a:lvl5pPr marL="3047924" lvl="4" indent="-406390" rtl="0">
              <a:lnSpc>
                <a:spcPct val="100000"/>
              </a:lnSpc>
              <a:spcBef>
                <a:spcPts val="2133"/>
              </a:spcBef>
              <a:spcAft>
                <a:spcPts val="0"/>
              </a:spcAft>
              <a:buSzPts val="1200"/>
              <a:buChar char="○"/>
              <a:defRPr sz="1600"/>
            </a:lvl5pPr>
            <a:lvl6pPr marL="3657509" lvl="5" indent="-406390" rtl="0">
              <a:lnSpc>
                <a:spcPct val="100000"/>
              </a:lnSpc>
              <a:spcBef>
                <a:spcPts val="2133"/>
              </a:spcBef>
              <a:spcAft>
                <a:spcPts val="0"/>
              </a:spcAft>
              <a:buSzPts val="1200"/>
              <a:buChar char="■"/>
              <a:defRPr sz="1600"/>
            </a:lvl6pPr>
            <a:lvl7pPr marL="4267093" lvl="6" indent="-406390" rtl="0">
              <a:lnSpc>
                <a:spcPct val="100000"/>
              </a:lnSpc>
              <a:spcBef>
                <a:spcPts val="2133"/>
              </a:spcBef>
              <a:spcAft>
                <a:spcPts val="0"/>
              </a:spcAft>
              <a:buSzPts val="1200"/>
              <a:buChar char="●"/>
              <a:defRPr sz="1600"/>
            </a:lvl7pPr>
            <a:lvl8pPr marL="4876678" lvl="7" indent="-406390" rtl="0">
              <a:lnSpc>
                <a:spcPct val="100000"/>
              </a:lnSpc>
              <a:spcBef>
                <a:spcPts val="2133"/>
              </a:spcBef>
              <a:spcAft>
                <a:spcPts val="0"/>
              </a:spcAft>
              <a:buSzPts val="1200"/>
              <a:buChar char="○"/>
              <a:defRPr sz="1600"/>
            </a:lvl8pPr>
            <a:lvl9pPr marL="5486263" lvl="8" indent="-406390" rtl="0">
              <a:lnSpc>
                <a:spcPct val="100000"/>
              </a:lnSpc>
              <a:spcBef>
                <a:spcPts val="2133"/>
              </a:spcBef>
              <a:spcAft>
                <a:spcPts val="2133"/>
              </a:spcAft>
              <a:buSzPts val="1200"/>
              <a:buChar char="■"/>
              <a:defRPr sz="1600"/>
            </a:lvl9pPr>
          </a:lstStyle>
          <a:p>
            <a:endParaRPr/>
          </a:p>
        </p:txBody>
      </p:sp>
      <p:sp>
        <p:nvSpPr>
          <p:cNvPr id="629" name="Google Shape;629;p39"/>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A284C"/>
              </a:buClr>
              <a:buSzPts val="3600"/>
              <a:buNone/>
              <a:defRPr>
                <a:solidFill>
                  <a:srgbClr val="2A284C"/>
                </a:solidFill>
              </a:defRPr>
            </a:lvl1pPr>
            <a:lvl2pPr lvl="1"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2pPr>
            <a:lvl3pPr lvl="2"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3pPr>
            <a:lvl4pPr lvl="3"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4pPr>
            <a:lvl5pPr lvl="4"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5pPr>
            <a:lvl6pPr lvl="5"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6pPr>
            <a:lvl7pPr lvl="6"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7pPr>
            <a:lvl8pPr lvl="7"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8pPr>
            <a:lvl9pPr lvl="8" rtl="0">
              <a:spcBef>
                <a:spcPts val="0"/>
              </a:spcBef>
              <a:spcAft>
                <a:spcPts val="0"/>
              </a:spcAft>
              <a:buClr>
                <a:srgbClr val="2A284C"/>
              </a:buClr>
              <a:buSzPts val="2800"/>
              <a:buFont typeface="Palanquin Dark"/>
              <a:buNone/>
              <a:defRPr>
                <a:solidFill>
                  <a:srgbClr val="2A284C"/>
                </a:solidFill>
                <a:latin typeface="Palanquin Dark"/>
                <a:ea typeface="Palanquin Dark"/>
                <a:cs typeface="Palanquin Dark"/>
                <a:sym typeface="Palanquin Dark"/>
              </a:defRPr>
            </a:lvl9pPr>
          </a:lstStyle>
          <a:p>
            <a:endParaRPr/>
          </a:p>
        </p:txBody>
      </p:sp>
      <p:grpSp>
        <p:nvGrpSpPr>
          <p:cNvPr id="630" name="Google Shape;630;p39"/>
          <p:cNvGrpSpPr/>
          <p:nvPr/>
        </p:nvGrpSpPr>
        <p:grpSpPr>
          <a:xfrm>
            <a:off x="-390321" y="244317"/>
            <a:ext cx="12972644" cy="5883729"/>
            <a:chOff x="-312705" y="183237"/>
            <a:chExt cx="9729483" cy="4412797"/>
          </a:xfrm>
        </p:grpSpPr>
        <p:grpSp>
          <p:nvGrpSpPr>
            <p:cNvPr id="631" name="Google Shape;631;p39"/>
            <p:cNvGrpSpPr/>
            <p:nvPr/>
          </p:nvGrpSpPr>
          <p:grpSpPr>
            <a:xfrm>
              <a:off x="7934613" y="4369611"/>
              <a:ext cx="978751" cy="226423"/>
              <a:chOff x="4114929" y="104250"/>
              <a:chExt cx="978751" cy="226423"/>
            </a:xfrm>
          </p:grpSpPr>
          <p:sp>
            <p:nvSpPr>
              <p:cNvPr id="632" name="Google Shape;632;p3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5" name="Google Shape;635;p39"/>
            <p:cNvGrpSpPr/>
            <p:nvPr/>
          </p:nvGrpSpPr>
          <p:grpSpPr>
            <a:xfrm>
              <a:off x="7142249" y="1055866"/>
              <a:ext cx="792366" cy="183988"/>
              <a:chOff x="6214836" y="4359395"/>
              <a:chExt cx="792366" cy="183988"/>
            </a:xfrm>
          </p:grpSpPr>
          <p:sp>
            <p:nvSpPr>
              <p:cNvPr id="636" name="Google Shape;636;p39"/>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9"/>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9"/>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9" name="Google Shape;639;p39"/>
            <p:cNvGrpSpPr/>
            <p:nvPr/>
          </p:nvGrpSpPr>
          <p:grpSpPr>
            <a:xfrm>
              <a:off x="-312705" y="1114630"/>
              <a:ext cx="629895" cy="125228"/>
              <a:chOff x="2358395" y="153510"/>
              <a:chExt cx="629895" cy="125228"/>
            </a:xfrm>
          </p:grpSpPr>
          <p:sp>
            <p:nvSpPr>
              <p:cNvPr id="640" name="Google Shape;640;p39"/>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9"/>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2" name="Google Shape;642;p39"/>
            <p:cNvSpPr/>
            <p:nvPr/>
          </p:nvSpPr>
          <p:spPr>
            <a:xfrm>
              <a:off x="8913387" y="13414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3" name="Google Shape;643;p39"/>
            <p:cNvGrpSpPr/>
            <p:nvPr/>
          </p:nvGrpSpPr>
          <p:grpSpPr>
            <a:xfrm>
              <a:off x="8161613" y="183237"/>
              <a:ext cx="524785" cy="125347"/>
              <a:chOff x="1675350" y="4136317"/>
              <a:chExt cx="524785" cy="125347"/>
            </a:xfrm>
          </p:grpSpPr>
          <p:sp>
            <p:nvSpPr>
              <p:cNvPr id="644" name="Google Shape;644;p3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717271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46"/>
        <p:cNvGrpSpPr/>
        <p:nvPr/>
      </p:nvGrpSpPr>
      <p:grpSpPr>
        <a:xfrm>
          <a:off x="0" y="0"/>
          <a:ext cx="0" cy="0"/>
          <a:chOff x="0" y="0"/>
          <a:chExt cx="0" cy="0"/>
        </a:xfrm>
      </p:grpSpPr>
      <p:sp>
        <p:nvSpPr>
          <p:cNvPr id="647" name="Google Shape;647;p40"/>
          <p:cNvSpPr txBox="1">
            <a:spLocks noGrp="1"/>
          </p:cNvSpPr>
          <p:nvPr>
            <p:ph type="subTitle" idx="1"/>
          </p:nvPr>
        </p:nvSpPr>
        <p:spPr>
          <a:xfrm>
            <a:off x="6583767" y="2838600"/>
            <a:ext cx="4343200" cy="4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648" name="Google Shape;648;p40"/>
          <p:cNvSpPr txBox="1">
            <a:spLocks noGrp="1"/>
          </p:cNvSpPr>
          <p:nvPr>
            <p:ph type="subTitle" idx="2"/>
          </p:nvPr>
        </p:nvSpPr>
        <p:spPr>
          <a:xfrm>
            <a:off x="6583767" y="3333867"/>
            <a:ext cx="4343200" cy="9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649" name="Google Shape;649;p40"/>
          <p:cNvSpPr txBox="1">
            <a:spLocks noGrp="1"/>
          </p:cNvSpPr>
          <p:nvPr>
            <p:ph type="subTitle" idx="3"/>
          </p:nvPr>
        </p:nvSpPr>
        <p:spPr>
          <a:xfrm>
            <a:off x="6583800" y="4422400"/>
            <a:ext cx="4343200" cy="4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650" name="Google Shape;650;p40"/>
          <p:cNvSpPr txBox="1">
            <a:spLocks noGrp="1"/>
          </p:cNvSpPr>
          <p:nvPr>
            <p:ph type="subTitle" idx="4"/>
          </p:nvPr>
        </p:nvSpPr>
        <p:spPr>
          <a:xfrm>
            <a:off x="6583800" y="4917665"/>
            <a:ext cx="4343200" cy="9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651" name="Google Shape;651;p40"/>
          <p:cNvSpPr txBox="1">
            <a:spLocks noGrp="1"/>
          </p:cNvSpPr>
          <p:nvPr>
            <p:ph type="title"/>
          </p:nvPr>
        </p:nvSpPr>
        <p:spPr>
          <a:xfrm>
            <a:off x="5118000" y="1022800"/>
            <a:ext cx="6114000" cy="159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652" name="Google Shape;652;p40"/>
          <p:cNvGrpSpPr/>
          <p:nvPr/>
        </p:nvGrpSpPr>
        <p:grpSpPr>
          <a:xfrm>
            <a:off x="-4546387" y="-1247537"/>
            <a:ext cx="8357888" cy="7766752"/>
            <a:chOff x="-3409790" y="-935653"/>
            <a:chExt cx="6268416" cy="5825064"/>
          </a:xfrm>
        </p:grpSpPr>
        <p:sp>
          <p:nvSpPr>
            <p:cNvPr id="653" name="Google Shape;653;p40"/>
            <p:cNvSpPr/>
            <p:nvPr/>
          </p:nvSpPr>
          <p:spPr>
            <a:xfrm>
              <a:off x="1374790" y="3640299"/>
              <a:ext cx="1483837" cy="1249111"/>
            </a:xfrm>
            <a:custGeom>
              <a:avLst/>
              <a:gdLst/>
              <a:ahLst/>
              <a:cxnLst/>
              <a:rect l="l" t="t" r="r" b="b"/>
              <a:pathLst>
                <a:path w="24218" h="20387" extrusionOk="0">
                  <a:moveTo>
                    <a:pt x="11015" y="0"/>
                  </a:moveTo>
                  <a:cubicBezTo>
                    <a:pt x="9060" y="0"/>
                    <a:pt x="6867" y="1384"/>
                    <a:pt x="5638" y="2767"/>
                  </a:cubicBezTo>
                  <a:cubicBezTo>
                    <a:pt x="5037" y="3434"/>
                    <a:pt x="4437" y="4301"/>
                    <a:pt x="3570" y="4501"/>
                  </a:cubicBezTo>
                  <a:cubicBezTo>
                    <a:pt x="3303" y="4568"/>
                    <a:pt x="3028" y="4568"/>
                    <a:pt x="2753" y="4568"/>
                  </a:cubicBezTo>
                  <a:cubicBezTo>
                    <a:pt x="2477" y="4568"/>
                    <a:pt x="2202" y="4568"/>
                    <a:pt x="1935" y="4635"/>
                  </a:cubicBezTo>
                  <a:cubicBezTo>
                    <a:pt x="367" y="5002"/>
                    <a:pt x="1" y="7103"/>
                    <a:pt x="367" y="8671"/>
                  </a:cubicBezTo>
                  <a:cubicBezTo>
                    <a:pt x="701" y="10239"/>
                    <a:pt x="1435" y="11873"/>
                    <a:pt x="868" y="13374"/>
                  </a:cubicBezTo>
                  <a:cubicBezTo>
                    <a:pt x="701" y="13675"/>
                    <a:pt x="601" y="13975"/>
                    <a:pt x="568" y="14308"/>
                  </a:cubicBezTo>
                  <a:cubicBezTo>
                    <a:pt x="601" y="14709"/>
                    <a:pt x="834" y="15042"/>
                    <a:pt x="1168" y="15276"/>
                  </a:cubicBezTo>
                  <a:cubicBezTo>
                    <a:pt x="1656" y="15647"/>
                    <a:pt x="2221" y="15797"/>
                    <a:pt x="2817" y="15797"/>
                  </a:cubicBezTo>
                  <a:cubicBezTo>
                    <a:pt x="3934" y="15797"/>
                    <a:pt x="5161" y="15274"/>
                    <a:pt x="6205" y="14709"/>
                  </a:cubicBezTo>
                  <a:cubicBezTo>
                    <a:pt x="7329" y="14111"/>
                    <a:pt x="8625" y="13461"/>
                    <a:pt x="9846" y="13461"/>
                  </a:cubicBezTo>
                  <a:cubicBezTo>
                    <a:pt x="10328" y="13461"/>
                    <a:pt x="10798" y="13563"/>
                    <a:pt x="11242" y="13808"/>
                  </a:cubicBezTo>
                  <a:cubicBezTo>
                    <a:pt x="12910" y="14709"/>
                    <a:pt x="13077" y="17044"/>
                    <a:pt x="14111" y="18645"/>
                  </a:cubicBezTo>
                  <a:cubicBezTo>
                    <a:pt x="14753" y="19668"/>
                    <a:pt x="15973" y="20386"/>
                    <a:pt x="17129" y="20386"/>
                  </a:cubicBezTo>
                  <a:cubicBezTo>
                    <a:pt x="17592" y="20386"/>
                    <a:pt x="18046" y="20270"/>
                    <a:pt x="18447" y="20012"/>
                  </a:cubicBezTo>
                  <a:cubicBezTo>
                    <a:pt x="18914" y="19679"/>
                    <a:pt x="19314" y="19245"/>
                    <a:pt x="19648" y="18778"/>
                  </a:cubicBezTo>
                  <a:lnTo>
                    <a:pt x="21783" y="16010"/>
                  </a:lnTo>
                  <a:cubicBezTo>
                    <a:pt x="22717" y="14775"/>
                    <a:pt x="23684" y="13474"/>
                    <a:pt x="23851" y="11907"/>
                  </a:cubicBezTo>
                  <a:cubicBezTo>
                    <a:pt x="24218" y="8938"/>
                    <a:pt x="21583" y="6570"/>
                    <a:pt x="19214" y="4735"/>
                  </a:cubicBezTo>
                  <a:cubicBezTo>
                    <a:pt x="19148" y="3801"/>
                    <a:pt x="18881" y="2867"/>
                    <a:pt x="18447" y="2000"/>
                  </a:cubicBezTo>
                  <a:cubicBezTo>
                    <a:pt x="17984" y="1201"/>
                    <a:pt x="17291" y="746"/>
                    <a:pt x="16753" y="746"/>
                  </a:cubicBezTo>
                  <a:cubicBezTo>
                    <a:pt x="16168" y="746"/>
                    <a:pt x="15767" y="1284"/>
                    <a:pt x="16045" y="2500"/>
                  </a:cubicBezTo>
                  <a:cubicBezTo>
                    <a:pt x="16023" y="2501"/>
                    <a:pt x="16002" y="2501"/>
                    <a:pt x="15980" y="2501"/>
                  </a:cubicBezTo>
                  <a:cubicBezTo>
                    <a:pt x="14475" y="2501"/>
                    <a:pt x="13219" y="262"/>
                    <a:pt x="11509" y="32"/>
                  </a:cubicBezTo>
                  <a:cubicBezTo>
                    <a:pt x="11346" y="11"/>
                    <a:pt x="11181" y="0"/>
                    <a:pt x="1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0"/>
            <p:cNvSpPr/>
            <p:nvPr/>
          </p:nvSpPr>
          <p:spPr>
            <a:xfrm>
              <a:off x="-3409790" y="-935653"/>
              <a:ext cx="6260201" cy="5396784"/>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0"/>
            <p:cNvSpPr/>
            <p:nvPr/>
          </p:nvSpPr>
          <p:spPr>
            <a:xfrm>
              <a:off x="1215056" y="3040396"/>
              <a:ext cx="527657" cy="291706"/>
            </a:xfrm>
            <a:custGeom>
              <a:avLst/>
              <a:gdLst/>
              <a:ahLst/>
              <a:cxnLst/>
              <a:rect l="l" t="t" r="r" b="b"/>
              <a:pathLst>
                <a:path w="8612" h="4761" extrusionOk="0">
                  <a:moveTo>
                    <a:pt x="6238" y="1"/>
                  </a:moveTo>
                  <a:cubicBezTo>
                    <a:pt x="3984" y="1"/>
                    <a:pt x="1" y="810"/>
                    <a:pt x="1573" y="3084"/>
                  </a:cubicBezTo>
                  <a:cubicBezTo>
                    <a:pt x="2040" y="3651"/>
                    <a:pt x="2674" y="4118"/>
                    <a:pt x="3408" y="4352"/>
                  </a:cubicBezTo>
                  <a:cubicBezTo>
                    <a:pt x="3914" y="4575"/>
                    <a:pt x="4494" y="4760"/>
                    <a:pt x="5035" y="4760"/>
                  </a:cubicBezTo>
                  <a:cubicBezTo>
                    <a:pt x="5386" y="4760"/>
                    <a:pt x="5721" y="4682"/>
                    <a:pt x="6010" y="4485"/>
                  </a:cubicBezTo>
                  <a:cubicBezTo>
                    <a:pt x="6544" y="4118"/>
                    <a:pt x="8278" y="1750"/>
                    <a:pt x="8378" y="1216"/>
                  </a:cubicBezTo>
                  <a:cubicBezTo>
                    <a:pt x="8612" y="216"/>
                    <a:pt x="8278" y="282"/>
                    <a:pt x="7278" y="82"/>
                  </a:cubicBezTo>
                  <a:cubicBezTo>
                    <a:pt x="7024" y="29"/>
                    <a:pt x="6662" y="1"/>
                    <a:pt x="6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0"/>
            <p:cNvSpPr/>
            <p:nvPr/>
          </p:nvSpPr>
          <p:spPr>
            <a:xfrm>
              <a:off x="839282" y="3012579"/>
              <a:ext cx="858454" cy="619440"/>
            </a:xfrm>
            <a:custGeom>
              <a:avLst/>
              <a:gdLst/>
              <a:ahLst/>
              <a:cxnLst/>
              <a:rect l="l" t="t" r="r" b="b"/>
              <a:pathLst>
                <a:path w="14011" h="10110" extrusionOk="0">
                  <a:moveTo>
                    <a:pt x="602" y="1"/>
                  </a:moveTo>
                  <a:cubicBezTo>
                    <a:pt x="392" y="1"/>
                    <a:pt x="190" y="43"/>
                    <a:pt x="1" y="136"/>
                  </a:cubicBezTo>
                  <a:cubicBezTo>
                    <a:pt x="435" y="1070"/>
                    <a:pt x="1269" y="2171"/>
                    <a:pt x="1836" y="3205"/>
                  </a:cubicBezTo>
                  <a:cubicBezTo>
                    <a:pt x="4237" y="7475"/>
                    <a:pt x="8774" y="10110"/>
                    <a:pt x="13677" y="10110"/>
                  </a:cubicBezTo>
                  <a:cubicBezTo>
                    <a:pt x="14011" y="9776"/>
                    <a:pt x="13511" y="9242"/>
                    <a:pt x="13077" y="9076"/>
                  </a:cubicBezTo>
                  <a:cubicBezTo>
                    <a:pt x="11876" y="8542"/>
                    <a:pt x="10575" y="8308"/>
                    <a:pt x="9341" y="7875"/>
                  </a:cubicBezTo>
                  <a:cubicBezTo>
                    <a:pt x="8073" y="7408"/>
                    <a:pt x="6873" y="6774"/>
                    <a:pt x="6139" y="5673"/>
                  </a:cubicBezTo>
                  <a:cubicBezTo>
                    <a:pt x="5838" y="5206"/>
                    <a:pt x="5572" y="4706"/>
                    <a:pt x="5338" y="4205"/>
                  </a:cubicBezTo>
                  <a:cubicBezTo>
                    <a:pt x="4713" y="2954"/>
                    <a:pt x="2358" y="1"/>
                    <a:pt x="6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7" name="Google Shape;657;p40"/>
          <p:cNvGrpSpPr/>
          <p:nvPr/>
        </p:nvGrpSpPr>
        <p:grpSpPr>
          <a:xfrm>
            <a:off x="610152" y="409550"/>
            <a:ext cx="11949753" cy="4870829"/>
            <a:chOff x="457613" y="307162"/>
            <a:chExt cx="8962315" cy="3653122"/>
          </a:xfrm>
        </p:grpSpPr>
        <p:grpSp>
          <p:nvGrpSpPr>
            <p:cNvPr id="658" name="Google Shape;658;p40"/>
            <p:cNvGrpSpPr/>
            <p:nvPr/>
          </p:nvGrpSpPr>
          <p:grpSpPr>
            <a:xfrm>
              <a:off x="2289088" y="1902536"/>
              <a:ext cx="978751" cy="226423"/>
              <a:chOff x="4114929" y="104250"/>
              <a:chExt cx="978751" cy="226423"/>
            </a:xfrm>
          </p:grpSpPr>
          <p:sp>
            <p:nvSpPr>
              <p:cNvPr id="659" name="Google Shape;659;p4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2" name="Google Shape;662;p40"/>
            <p:cNvGrpSpPr/>
            <p:nvPr/>
          </p:nvGrpSpPr>
          <p:grpSpPr>
            <a:xfrm>
              <a:off x="8359620" y="3316805"/>
              <a:ext cx="629895" cy="125228"/>
              <a:chOff x="2358395" y="153510"/>
              <a:chExt cx="629895" cy="125228"/>
            </a:xfrm>
          </p:grpSpPr>
          <p:sp>
            <p:nvSpPr>
              <p:cNvPr id="663" name="Google Shape;663;p40"/>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0"/>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40"/>
            <p:cNvSpPr/>
            <p:nvPr/>
          </p:nvSpPr>
          <p:spPr>
            <a:xfrm>
              <a:off x="8916537" y="307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6" name="Google Shape;666;p40"/>
            <p:cNvGrpSpPr/>
            <p:nvPr/>
          </p:nvGrpSpPr>
          <p:grpSpPr>
            <a:xfrm>
              <a:off x="457613" y="3834937"/>
              <a:ext cx="524785" cy="125347"/>
              <a:chOff x="1675350" y="4136317"/>
              <a:chExt cx="524785" cy="125347"/>
            </a:xfrm>
          </p:grpSpPr>
          <p:sp>
            <p:nvSpPr>
              <p:cNvPr id="667" name="Google Shape;667;p4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885183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69"/>
        <p:cNvGrpSpPr/>
        <p:nvPr/>
      </p:nvGrpSpPr>
      <p:grpSpPr>
        <a:xfrm>
          <a:off x="0" y="0"/>
          <a:ext cx="0" cy="0"/>
          <a:chOff x="0" y="0"/>
          <a:chExt cx="0" cy="0"/>
        </a:xfrm>
      </p:grpSpPr>
      <p:sp>
        <p:nvSpPr>
          <p:cNvPr id="670" name="Google Shape;670;p41"/>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671" name="Google Shape;671;p41"/>
          <p:cNvGrpSpPr/>
          <p:nvPr/>
        </p:nvGrpSpPr>
        <p:grpSpPr>
          <a:xfrm>
            <a:off x="523933" y="613837"/>
            <a:ext cx="12031771" cy="5630329"/>
            <a:chOff x="392950" y="307162"/>
            <a:chExt cx="9023828" cy="4222747"/>
          </a:xfrm>
        </p:grpSpPr>
        <p:grpSp>
          <p:nvGrpSpPr>
            <p:cNvPr id="672" name="Google Shape;672;p41"/>
            <p:cNvGrpSpPr/>
            <p:nvPr/>
          </p:nvGrpSpPr>
          <p:grpSpPr>
            <a:xfrm>
              <a:off x="7934613" y="4292386"/>
              <a:ext cx="978751" cy="226423"/>
              <a:chOff x="4114929" y="104250"/>
              <a:chExt cx="978751" cy="226423"/>
            </a:xfrm>
          </p:grpSpPr>
          <p:sp>
            <p:nvSpPr>
              <p:cNvPr id="673" name="Google Shape;673;p4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6" name="Google Shape;676;p41"/>
            <p:cNvSpPr/>
            <p:nvPr/>
          </p:nvSpPr>
          <p:spPr>
            <a:xfrm>
              <a:off x="8913387" y="307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7" name="Google Shape;677;p41"/>
            <p:cNvGrpSpPr/>
            <p:nvPr/>
          </p:nvGrpSpPr>
          <p:grpSpPr>
            <a:xfrm>
              <a:off x="392950" y="4404562"/>
              <a:ext cx="524785" cy="125347"/>
              <a:chOff x="1675350" y="4136317"/>
              <a:chExt cx="524785" cy="125347"/>
            </a:xfrm>
          </p:grpSpPr>
          <p:sp>
            <p:nvSpPr>
              <p:cNvPr id="678" name="Google Shape;678;p4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999710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80"/>
        <p:cNvGrpSpPr/>
        <p:nvPr/>
      </p:nvGrpSpPr>
      <p:grpSpPr>
        <a:xfrm>
          <a:off x="0" y="0"/>
          <a:ext cx="0" cy="0"/>
          <a:chOff x="0" y="0"/>
          <a:chExt cx="0" cy="0"/>
        </a:xfrm>
      </p:grpSpPr>
      <p:sp>
        <p:nvSpPr>
          <p:cNvPr id="681" name="Google Shape;681;p42"/>
          <p:cNvSpPr txBox="1">
            <a:spLocks noGrp="1"/>
          </p:cNvSpPr>
          <p:nvPr>
            <p:ph type="subTitle" idx="1"/>
          </p:nvPr>
        </p:nvSpPr>
        <p:spPr>
          <a:xfrm>
            <a:off x="960000" y="3513035"/>
            <a:ext cx="3954000" cy="18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682" name="Google Shape;682;p42"/>
          <p:cNvSpPr txBox="1">
            <a:spLocks noGrp="1"/>
          </p:cNvSpPr>
          <p:nvPr>
            <p:ph type="title"/>
          </p:nvPr>
        </p:nvSpPr>
        <p:spPr>
          <a:xfrm>
            <a:off x="960000" y="1859000"/>
            <a:ext cx="3954000" cy="1614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683" name="Google Shape;683;p42"/>
          <p:cNvSpPr/>
          <p:nvPr/>
        </p:nvSpPr>
        <p:spPr>
          <a:xfrm>
            <a:off x="6108696" y="-759740"/>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4" name="Google Shape;684;p42"/>
          <p:cNvGrpSpPr/>
          <p:nvPr/>
        </p:nvGrpSpPr>
        <p:grpSpPr>
          <a:xfrm>
            <a:off x="4790984" y="602186"/>
            <a:ext cx="6860936" cy="5653629"/>
            <a:chOff x="3593238" y="426798"/>
            <a:chExt cx="5145702" cy="4240222"/>
          </a:xfrm>
        </p:grpSpPr>
        <p:grpSp>
          <p:nvGrpSpPr>
            <p:cNvPr id="685" name="Google Shape;685;p42"/>
            <p:cNvGrpSpPr/>
            <p:nvPr/>
          </p:nvGrpSpPr>
          <p:grpSpPr>
            <a:xfrm>
              <a:off x="3593238" y="426798"/>
              <a:ext cx="978751" cy="226423"/>
              <a:chOff x="4114929" y="104250"/>
              <a:chExt cx="978751" cy="226423"/>
            </a:xfrm>
          </p:grpSpPr>
          <p:sp>
            <p:nvSpPr>
              <p:cNvPr id="686" name="Google Shape;686;p4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9" name="Google Shape;689;p42"/>
            <p:cNvGrpSpPr/>
            <p:nvPr/>
          </p:nvGrpSpPr>
          <p:grpSpPr>
            <a:xfrm>
              <a:off x="8109045" y="4541793"/>
              <a:ext cx="629895" cy="125228"/>
              <a:chOff x="2358395" y="153510"/>
              <a:chExt cx="629895" cy="125228"/>
            </a:xfrm>
          </p:grpSpPr>
          <p:sp>
            <p:nvSpPr>
              <p:cNvPr id="690" name="Google Shape;690;p42"/>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2"/>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2" name="Google Shape;692;p42"/>
            <p:cNvGrpSpPr/>
            <p:nvPr/>
          </p:nvGrpSpPr>
          <p:grpSpPr>
            <a:xfrm>
              <a:off x="4309613" y="4317137"/>
              <a:ext cx="524785" cy="125347"/>
              <a:chOff x="1675350" y="4136317"/>
              <a:chExt cx="524785" cy="125347"/>
            </a:xfrm>
          </p:grpSpPr>
          <p:sp>
            <p:nvSpPr>
              <p:cNvPr id="693" name="Google Shape;693;p4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929697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5"/>
        <p:cNvGrpSpPr/>
        <p:nvPr/>
      </p:nvGrpSpPr>
      <p:grpSpPr>
        <a:xfrm>
          <a:off x="0" y="0"/>
          <a:ext cx="0" cy="0"/>
          <a:chOff x="0" y="0"/>
          <a:chExt cx="0" cy="0"/>
        </a:xfrm>
      </p:grpSpPr>
      <p:sp>
        <p:nvSpPr>
          <p:cNvPr id="696" name="Google Shape;696;p43"/>
          <p:cNvSpPr txBox="1">
            <a:spLocks noGrp="1"/>
          </p:cNvSpPr>
          <p:nvPr>
            <p:ph type="title"/>
          </p:nvPr>
        </p:nvSpPr>
        <p:spPr>
          <a:xfrm>
            <a:off x="960000" y="1874333"/>
            <a:ext cx="5136000" cy="32012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9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7" name="Google Shape;697;p43"/>
          <p:cNvSpPr/>
          <p:nvPr/>
        </p:nvSpPr>
        <p:spPr>
          <a:xfrm>
            <a:off x="6119220" y="-499534"/>
            <a:ext cx="13140257" cy="11327932"/>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8" name="Google Shape;698;p43"/>
          <p:cNvGrpSpPr/>
          <p:nvPr/>
        </p:nvGrpSpPr>
        <p:grpSpPr>
          <a:xfrm>
            <a:off x="633431" y="488623"/>
            <a:ext cx="10925139" cy="5880756"/>
            <a:chOff x="323824" y="285824"/>
            <a:chExt cx="8193854" cy="4410567"/>
          </a:xfrm>
        </p:grpSpPr>
        <p:grpSp>
          <p:nvGrpSpPr>
            <p:cNvPr id="699" name="Google Shape;699;p43"/>
            <p:cNvGrpSpPr/>
            <p:nvPr/>
          </p:nvGrpSpPr>
          <p:grpSpPr>
            <a:xfrm>
              <a:off x="996513" y="426787"/>
              <a:ext cx="978751" cy="226423"/>
              <a:chOff x="4114929" y="211877"/>
              <a:chExt cx="978751" cy="226423"/>
            </a:xfrm>
          </p:grpSpPr>
          <p:sp>
            <p:nvSpPr>
              <p:cNvPr id="700" name="Google Shape;700;p43"/>
              <p:cNvSpPr/>
              <p:nvPr/>
            </p:nvSpPr>
            <p:spPr>
              <a:xfrm>
                <a:off x="4114929" y="283771"/>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3"/>
              <p:cNvSpPr/>
              <p:nvPr/>
            </p:nvSpPr>
            <p:spPr>
              <a:xfrm>
                <a:off x="4318677" y="211877"/>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3"/>
              <p:cNvSpPr/>
              <p:nvPr/>
            </p:nvSpPr>
            <p:spPr>
              <a:xfrm>
                <a:off x="4473124" y="361014"/>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3" name="Google Shape;703;p43"/>
            <p:cNvGrpSpPr/>
            <p:nvPr/>
          </p:nvGrpSpPr>
          <p:grpSpPr>
            <a:xfrm>
              <a:off x="323824" y="4512403"/>
              <a:ext cx="792366" cy="183988"/>
              <a:chOff x="6214836" y="3902195"/>
              <a:chExt cx="792366" cy="183988"/>
            </a:xfrm>
          </p:grpSpPr>
          <p:sp>
            <p:nvSpPr>
              <p:cNvPr id="704" name="Google Shape;704;p43"/>
              <p:cNvSpPr/>
              <p:nvPr/>
            </p:nvSpPr>
            <p:spPr>
              <a:xfrm>
                <a:off x="6214836" y="39607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3"/>
              <p:cNvSpPr/>
              <p:nvPr/>
            </p:nvSpPr>
            <p:spPr>
              <a:xfrm>
                <a:off x="6381299" y="39021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3"/>
              <p:cNvSpPr/>
              <p:nvPr/>
            </p:nvSpPr>
            <p:spPr>
              <a:xfrm>
                <a:off x="6503731" y="40232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43"/>
            <p:cNvGrpSpPr/>
            <p:nvPr/>
          </p:nvGrpSpPr>
          <p:grpSpPr>
            <a:xfrm>
              <a:off x="3850020" y="851792"/>
              <a:ext cx="629895" cy="125228"/>
              <a:chOff x="2358395" y="686910"/>
              <a:chExt cx="629895" cy="125228"/>
            </a:xfrm>
          </p:grpSpPr>
          <p:sp>
            <p:nvSpPr>
              <p:cNvPr id="708" name="Google Shape;708;p43"/>
              <p:cNvSpPr/>
              <p:nvPr/>
            </p:nvSpPr>
            <p:spPr>
              <a:xfrm>
                <a:off x="2484899" y="6869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3"/>
              <p:cNvSpPr/>
              <p:nvPr/>
            </p:nvSpPr>
            <p:spPr>
              <a:xfrm>
                <a:off x="2358395" y="7495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0" name="Google Shape;710;p43"/>
            <p:cNvSpPr/>
            <p:nvPr/>
          </p:nvSpPr>
          <p:spPr>
            <a:xfrm>
              <a:off x="8014287" y="285824"/>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43"/>
            <p:cNvGrpSpPr/>
            <p:nvPr/>
          </p:nvGrpSpPr>
          <p:grpSpPr>
            <a:xfrm>
              <a:off x="4309600" y="3910289"/>
              <a:ext cx="524785" cy="125347"/>
              <a:chOff x="1675350" y="3968657"/>
              <a:chExt cx="524785" cy="125347"/>
            </a:xfrm>
          </p:grpSpPr>
          <p:sp>
            <p:nvSpPr>
              <p:cNvPr id="712" name="Google Shape;712;p43"/>
              <p:cNvSpPr/>
              <p:nvPr/>
            </p:nvSpPr>
            <p:spPr>
              <a:xfrm>
                <a:off x="1675350" y="403105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3"/>
              <p:cNvSpPr/>
              <p:nvPr/>
            </p:nvSpPr>
            <p:spPr>
              <a:xfrm>
                <a:off x="1821933" y="396865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73590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CFA6-DD70-43B2-8C93-23682CE37D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71FB42-4456-4379-AC0E-086FFCDF88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F8DBDF-5402-4DC8-A4EF-014026A20B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ED1B84-51C1-417A-8243-AE16EDA587B9}"/>
              </a:ext>
            </a:extLst>
          </p:cNvPr>
          <p:cNvSpPr>
            <a:spLocks noGrp="1"/>
          </p:cNvSpPr>
          <p:nvPr>
            <p:ph type="dt" sz="half" idx="10"/>
          </p:nvPr>
        </p:nvSpPr>
        <p:spPr/>
        <p:txBody>
          <a:bodyPr/>
          <a:lstStyle/>
          <a:p>
            <a:fld id="{A477C3F5-C057-444C-8B61-A82285509E6E}" type="datetime1">
              <a:rPr lang="en-US" smtClean="0"/>
              <a:t>12/21/2022</a:t>
            </a:fld>
            <a:endParaRPr lang="en-US"/>
          </a:p>
        </p:txBody>
      </p:sp>
      <p:sp>
        <p:nvSpPr>
          <p:cNvPr id="6" name="Footer Placeholder 5">
            <a:extLst>
              <a:ext uri="{FF2B5EF4-FFF2-40B4-BE49-F238E27FC236}">
                <a16:creationId xmlns:a16="http://schemas.microsoft.com/office/drawing/2014/main" id="{EBF1F9AD-01EB-4FCE-AB0D-0D44E5A974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EDD407-2896-49C5-A8CF-936EE2B50EA7}"/>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17228517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14"/>
        <p:cNvGrpSpPr/>
        <p:nvPr/>
      </p:nvGrpSpPr>
      <p:grpSpPr>
        <a:xfrm>
          <a:off x="0" y="0"/>
          <a:ext cx="0" cy="0"/>
          <a:chOff x="0" y="0"/>
          <a:chExt cx="0" cy="0"/>
        </a:xfrm>
      </p:grpSpPr>
      <p:sp>
        <p:nvSpPr>
          <p:cNvPr id="715" name="Google Shape;715;p44"/>
          <p:cNvSpPr txBox="1">
            <a:spLocks noGrp="1"/>
          </p:cNvSpPr>
          <p:nvPr>
            <p:ph type="subTitle" idx="1"/>
          </p:nvPr>
        </p:nvSpPr>
        <p:spPr>
          <a:xfrm>
            <a:off x="960000" y="3144900"/>
            <a:ext cx="4168000" cy="15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716" name="Google Shape;716;p44"/>
          <p:cNvSpPr txBox="1">
            <a:spLocks noGrp="1"/>
          </p:cNvSpPr>
          <p:nvPr>
            <p:ph type="title"/>
          </p:nvPr>
        </p:nvSpPr>
        <p:spPr>
          <a:xfrm>
            <a:off x="960000" y="2123433"/>
            <a:ext cx="4168000" cy="90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717" name="Google Shape;717;p44"/>
          <p:cNvSpPr/>
          <p:nvPr/>
        </p:nvSpPr>
        <p:spPr>
          <a:xfrm>
            <a:off x="5651030" y="-508000"/>
            <a:ext cx="7488111" cy="12116400"/>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44"/>
          <p:cNvGrpSpPr/>
          <p:nvPr/>
        </p:nvGrpSpPr>
        <p:grpSpPr>
          <a:xfrm>
            <a:off x="458833" y="635873"/>
            <a:ext cx="11274335" cy="5586255"/>
            <a:chOff x="344124" y="476904"/>
            <a:chExt cx="8455751" cy="4189691"/>
          </a:xfrm>
        </p:grpSpPr>
        <p:grpSp>
          <p:nvGrpSpPr>
            <p:cNvPr id="719" name="Google Shape;719;p44"/>
            <p:cNvGrpSpPr/>
            <p:nvPr/>
          </p:nvGrpSpPr>
          <p:grpSpPr>
            <a:xfrm>
              <a:off x="7821125" y="3877472"/>
              <a:ext cx="978751" cy="226423"/>
              <a:chOff x="4114929" y="104250"/>
              <a:chExt cx="978751" cy="226423"/>
            </a:xfrm>
          </p:grpSpPr>
          <p:sp>
            <p:nvSpPr>
              <p:cNvPr id="720" name="Google Shape;720;p4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4"/>
            <p:cNvGrpSpPr/>
            <p:nvPr/>
          </p:nvGrpSpPr>
          <p:grpSpPr>
            <a:xfrm>
              <a:off x="2217557" y="476904"/>
              <a:ext cx="629895" cy="125228"/>
              <a:chOff x="2358395" y="153510"/>
              <a:chExt cx="629895" cy="125228"/>
            </a:xfrm>
          </p:grpSpPr>
          <p:sp>
            <p:nvSpPr>
              <p:cNvPr id="724" name="Google Shape;724;p44"/>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4"/>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6" name="Google Shape;726;p44"/>
            <p:cNvSpPr/>
            <p:nvPr/>
          </p:nvSpPr>
          <p:spPr>
            <a:xfrm>
              <a:off x="4206824" y="3814824"/>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7" name="Google Shape;727;p44"/>
            <p:cNvGrpSpPr/>
            <p:nvPr/>
          </p:nvGrpSpPr>
          <p:grpSpPr>
            <a:xfrm>
              <a:off x="344124" y="4541248"/>
              <a:ext cx="524785" cy="125347"/>
              <a:chOff x="1675350" y="4136317"/>
              <a:chExt cx="524785" cy="125347"/>
            </a:xfrm>
          </p:grpSpPr>
          <p:sp>
            <p:nvSpPr>
              <p:cNvPr id="728" name="Google Shape;728;p4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200265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0"/>
        <p:cNvGrpSpPr/>
        <p:nvPr/>
      </p:nvGrpSpPr>
      <p:grpSpPr>
        <a:xfrm>
          <a:off x="0" y="0"/>
          <a:ext cx="0" cy="0"/>
          <a:chOff x="0" y="0"/>
          <a:chExt cx="0" cy="0"/>
        </a:xfrm>
      </p:grpSpPr>
      <p:grpSp>
        <p:nvGrpSpPr>
          <p:cNvPr id="731" name="Google Shape;731;p45"/>
          <p:cNvGrpSpPr/>
          <p:nvPr/>
        </p:nvGrpSpPr>
        <p:grpSpPr>
          <a:xfrm>
            <a:off x="2315000" y="4025445"/>
            <a:ext cx="7562000" cy="2113179"/>
            <a:chOff x="1736250" y="2938716"/>
            <a:chExt cx="5671500" cy="1584884"/>
          </a:xfrm>
        </p:grpSpPr>
        <p:sp>
          <p:nvSpPr>
            <p:cNvPr id="732" name="Google Shape;732;p45"/>
            <p:cNvSpPr/>
            <p:nvPr/>
          </p:nvSpPr>
          <p:spPr>
            <a:xfrm>
              <a:off x="1736250" y="3088400"/>
              <a:ext cx="5671500" cy="14352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5"/>
            <p:cNvSpPr/>
            <p:nvPr/>
          </p:nvSpPr>
          <p:spPr>
            <a:xfrm rot="-1800044">
              <a:off x="1982237" y="2962025"/>
              <a:ext cx="179371" cy="321468"/>
            </a:xfrm>
            <a:custGeom>
              <a:avLst/>
              <a:gdLst/>
              <a:ahLst/>
              <a:cxnLst/>
              <a:rect l="l" t="t" r="r" b="b"/>
              <a:pathLst>
                <a:path w="7175" h="12859" extrusionOk="0">
                  <a:moveTo>
                    <a:pt x="0" y="12859"/>
                  </a:moveTo>
                  <a:lnTo>
                    <a:pt x="0" y="0"/>
                  </a:lnTo>
                  <a:lnTo>
                    <a:pt x="7175" y="12428"/>
                  </a:lnTo>
                  <a:close/>
                </a:path>
              </a:pathLst>
            </a:custGeom>
            <a:solidFill>
              <a:srgbClr val="FFFFFF"/>
            </a:solidFill>
            <a:ln>
              <a:noFill/>
            </a:ln>
          </p:spPr>
        </p:sp>
        <p:sp>
          <p:nvSpPr>
            <p:cNvPr id="734" name="Google Shape;734;p45"/>
            <p:cNvSpPr/>
            <p:nvPr/>
          </p:nvSpPr>
          <p:spPr>
            <a:xfrm rot="1800044" flipH="1">
              <a:off x="6982392" y="2962025"/>
              <a:ext cx="179371" cy="321468"/>
            </a:xfrm>
            <a:custGeom>
              <a:avLst/>
              <a:gdLst/>
              <a:ahLst/>
              <a:cxnLst/>
              <a:rect l="l" t="t" r="r" b="b"/>
              <a:pathLst>
                <a:path w="7175" h="12859" extrusionOk="0">
                  <a:moveTo>
                    <a:pt x="0" y="12859"/>
                  </a:moveTo>
                  <a:lnTo>
                    <a:pt x="0" y="0"/>
                  </a:lnTo>
                  <a:lnTo>
                    <a:pt x="7175" y="12428"/>
                  </a:lnTo>
                  <a:close/>
                </a:path>
              </a:pathLst>
            </a:custGeom>
            <a:solidFill>
              <a:srgbClr val="FFFFFF"/>
            </a:solidFill>
            <a:ln>
              <a:noFill/>
            </a:ln>
          </p:spPr>
        </p:sp>
      </p:grpSp>
      <p:sp>
        <p:nvSpPr>
          <p:cNvPr id="735" name="Google Shape;735;p45"/>
          <p:cNvSpPr txBox="1">
            <a:spLocks noGrp="1"/>
          </p:cNvSpPr>
          <p:nvPr>
            <p:ph type="title"/>
          </p:nvPr>
        </p:nvSpPr>
        <p:spPr>
          <a:xfrm>
            <a:off x="2597400" y="4485233"/>
            <a:ext cx="6997200" cy="15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30379821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36"/>
        <p:cNvGrpSpPr/>
        <p:nvPr/>
      </p:nvGrpSpPr>
      <p:grpSpPr>
        <a:xfrm>
          <a:off x="0" y="0"/>
          <a:ext cx="0" cy="0"/>
          <a:chOff x="0" y="0"/>
          <a:chExt cx="0" cy="0"/>
        </a:xfrm>
      </p:grpSpPr>
      <p:sp>
        <p:nvSpPr>
          <p:cNvPr id="737" name="Google Shape;737;p46"/>
          <p:cNvSpPr txBox="1">
            <a:spLocks noGrp="1"/>
          </p:cNvSpPr>
          <p:nvPr>
            <p:ph type="title" hasCustomPrompt="1"/>
          </p:nvPr>
        </p:nvSpPr>
        <p:spPr>
          <a:xfrm>
            <a:off x="7013600" y="2199000"/>
            <a:ext cx="4218400" cy="147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None/>
              <a:defRPr sz="9333"/>
            </a:lvl1pPr>
            <a:lvl2pPr lvl="1" algn="r" rtl="0">
              <a:spcBef>
                <a:spcPts val="0"/>
              </a:spcBef>
              <a:spcAft>
                <a:spcPts val="0"/>
              </a:spcAft>
              <a:buSzPts val="7000"/>
              <a:buNone/>
              <a:defRPr sz="9333"/>
            </a:lvl2pPr>
            <a:lvl3pPr lvl="2" algn="r" rtl="0">
              <a:spcBef>
                <a:spcPts val="0"/>
              </a:spcBef>
              <a:spcAft>
                <a:spcPts val="0"/>
              </a:spcAft>
              <a:buSzPts val="7000"/>
              <a:buNone/>
              <a:defRPr sz="9333"/>
            </a:lvl3pPr>
            <a:lvl4pPr lvl="3" algn="r" rtl="0">
              <a:spcBef>
                <a:spcPts val="0"/>
              </a:spcBef>
              <a:spcAft>
                <a:spcPts val="0"/>
              </a:spcAft>
              <a:buSzPts val="7000"/>
              <a:buNone/>
              <a:defRPr sz="9333"/>
            </a:lvl4pPr>
            <a:lvl5pPr lvl="4" algn="r" rtl="0">
              <a:spcBef>
                <a:spcPts val="0"/>
              </a:spcBef>
              <a:spcAft>
                <a:spcPts val="0"/>
              </a:spcAft>
              <a:buSzPts val="7000"/>
              <a:buNone/>
              <a:defRPr sz="9333"/>
            </a:lvl5pPr>
            <a:lvl6pPr lvl="5" algn="r" rtl="0">
              <a:spcBef>
                <a:spcPts val="0"/>
              </a:spcBef>
              <a:spcAft>
                <a:spcPts val="0"/>
              </a:spcAft>
              <a:buSzPts val="7000"/>
              <a:buNone/>
              <a:defRPr sz="9333"/>
            </a:lvl6pPr>
            <a:lvl7pPr lvl="6" algn="r" rtl="0">
              <a:spcBef>
                <a:spcPts val="0"/>
              </a:spcBef>
              <a:spcAft>
                <a:spcPts val="0"/>
              </a:spcAft>
              <a:buSzPts val="7000"/>
              <a:buNone/>
              <a:defRPr sz="9333"/>
            </a:lvl7pPr>
            <a:lvl8pPr lvl="7" algn="r" rtl="0">
              <a:spcBef>
                <a:spcPts val="0"/>
              </a:spcBef>
              <a:spcAft>
                <a:spcPts val="0"/>
              </a:spcAft>
              <a:buSzPts val="7000"/>
              <a:buNone/>
              <a:defRPr sz="9333"/>
            </a:lvl8pPr>
            <a:lvl9pPr lvl="8" algn="r" rtl="0">
              <a:spcBef>
                <a:spcPts val="0"/>
              </a:spcBef>
              <a:spcAft>
                <a:spcPts val="0"/>
              </a:spcAft>
              <a:buSzPts val="7000"/>
              <a:buNone/>
              <a:defRPr sz="9333"/>
            </a:lvl9pPr>
          </a:lstStyle>
          <a:p>
            <a:r>
              <a:t>xx%</a:t>
            </a:r>
          </a:p>
        </p:txBody>
      </p:sp>
      <p:sp>
        <p:nvSpPr>
          <p:cNvPr id="738" name="Google Shape;738;p46"/>
          <p:cNvSpPr txBox="1">
            <a:spLocks noGrp="1"/>
          </p:cNvSpPr>
          <p:nvPr>
            <p:ph type="subTitle" idx="1"/>
          </p:nvPr>
        </p:nvSpPr>
        <p:spPr>
          <a:xfrm flipH="1">
            <a:off x="7013600" y="3670667"/>
            <a:ext cx="4218400" cy="86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739" name="Google Shape;739;p46"/>
          <p:cNvSpPr/>
          <p:nvPr/>
        </p:nvSpPr>
        <p:spPr>
          <a:xfrm>
            <a:off x="-4624459" y="-9372607"/>
            <a:ext cx="9586517" cy="15511801"/>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0" name="Google Shape;740;p46"/>
          <p:cNvGrpSpPr/>
          <p:nvPr/>
        </p:nvGrpSpPr>
        <p:grpSpPr>
          <a:xfrm>
            <a:off x="489958" y="1075106"/>
            <a:ext cx="7974735" cy="4707791"/>
            <a:chOff x="367468" y="822412"/>
            <a:chExt cx="5981051" cy="3530843"/>
          </a:xfrm>
        </p:grpSpPr>
        <p:grpSp>
          <p:nvGrpSpPr>
            <p:cNvPr id="741" name="Google Shape;741;p46"/>
            <p:cNvGrpSpPr/>
            <p:nvPr/>
          </p:nvGrpSpPr>
          <p:grpSpPr>
            <a:xfrm>
              <a:off x="5369769" y="4126832"/>
              <a:ext cx="978751" cy="226423"/>
              <a:chOff x="4114929" y="104250"/>
              <a:chExt cx="978751" cy="226423"/>
            </a:xfrm>
          </p:grpSpPr>
          <p:sp>
            <p:nvSpPr>
              <p:cNvPr id="742" name="Google Shape;742;p4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4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46"/>
            <p:cNvGrpSpPr/>
            <p:nvPr/>
          </p:nvGrpSpPr>
          <p:grpSpPr>
            <a:xfrm>
              <a:off x="4175817" y="822412"/>
              <a:ext cx="792366" cy="183988"/>
              <a:chOff x="6214836" y="4359395"/>
              <a:chExt cx="792366" cy="183988"/>
            </a:xfrm>
          </p:grpSpPr>
          <p:sp>
            <p:nvSpPr>
              <p:cNvPr id="746" name="Google Shape;746;p46"/>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6"/>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6"/>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46"/>
            <p:cNvSpPr/>
            <p:nvPr/>
          </p:nvSpPr>
          <p:spPr>
            <a:xfrm>
              <a:off x="4917280" y="2535299"/>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0" name="Google Shape;750;p46"/>
            <p:cNvGrpSpPr/>
            <p:nvPr/>
          </p:nvGrpSpPr>
          <p:grpSpPr>
            <a:xfrm>
              <a:off x="367468" y="2509070"/>
              <a:ext cx="524785" cy="125347"/>
              <a:chOff x="1675350" y="4136317"/>
              <a:chExt cx="524785" cy="125347"/>
            </a:xfrm>
          </p:grpSpPr>
          <p:sp>
            <p:nvSpPr>
              <p:cNvPr id="751" name="Google Shape;751;p4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415276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53"/>
        <p:cNvGrpSpPr/>
        <p:nvPr/>
      </p:nvGrpSpPr>
      <p:grpSpPr>
        <a:xfrm>
          <a:off x="0" y="0"/>
          <a:ext cx="0" cy="0"/>
          <a:chOff x="0" y="0"/>
          <a:chExt cx="0" cy="0"/>
        </a:xfrm>
      </p:grpSpPr>
    </p:spTree>
    <p:extLst>
      <p:ext uri="{BB962C8B-B14F-4D97-AF65-F5344CB8AC3E}">
        <p14:creationId xmlns:p14="http://schemas.microsoft.com/office/powerpoint/2010/main" val="4815416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4"/>
        <p:cNvGrpSpPr/>
        <p:nvPr/>
      </p:nvGrpSpPr>
      <p:grpSpPr>
        <a:xfrm>
          <a:off x="0" y="0"/>
          <a:ext cx="0" cy="0"/>
          <a:chOff x="0" y="0"/>
          <a:chExt cx="0" cy="0"/>
        </a:xfrm>
      </p:grpSpPr>
      <p:sp>
        <p:nvSpPr>
          <p:cNvPr id="755" name="Google Shape;755;p48"/>
          <p:cNvSpPr txBox="1">
            <a:spLocks noGrp="1"/>
          </p:cNvSpPr>
          <p:nvPr>
            <p:ph type="title" hasCustomPrompt="1"/>
          </p:nvPr>
        </p:nvSpPr>
        <p:spPr>
          <a:xfrm>
            <a:off x="1890867"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756" name="Google Shape;756;p48"/>
          <p:cNvSpPr txBox="1">
            <a:spLocks noGrp="1"/>
          </p:cNvSpPr>
          <p:nvPr>
            <p:ph type="subTitle" idx="1"/>
          </p:nvPr>
        </p:nvSpPr>
        <p:spPr>
          <a:xfrm>
            <a:off x="1027267"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757" name="Google Shape;757;p48"/>
          <p:cNvSpPr txBox="1">
            <a:spLocks noGrp="1"/>
          </p:cNvSpPr>
          <p:nvPr>
            <p:ph type="subTitle" idx="2"/>
          </p:nvPr>
        </p:nvSpPr>
        <p:spPr>
          <a:xfrm>
            <a:off x="1027267"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58" name="Google Shape;758;p48"/>
          <p:cNvSpPr txBox="1">
            <a:spLocks noGrp="1"/>
          </p:cNvSpPr>
          <p:nvPr>
            <p:ph type="title" idx="3" hasCustomPrompt="1"/>
          </p:nvPr>
        </p:nvSpPr>
        <p:spPr>
          <a:xfrm>
            <a:off x="5505400"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759" name="Google Shape;759;p48"/>
          <p:cNvSpPr txBox="1">
            <a:spLocks noGrp="1"/>
          </p:cNvSpPr>
          <p:nvPr>
            <p:ph type="subTitle" idx="4"/>
          </p:nvPr>
        </p:nvSpPr>
        <p:spPr>
          <a:xfrm>
            <a:off x="4641800"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760" name="Google Shape;760;p48"/>
          <p:cNvSpPr txBox="1">
            <a:spLocks noGrp="1"/>
          </p:cNvSpPr>
          <p:nvPr>
            <p:ph type="subTitle" idx="5"/>
          </p:nvPr>
        </p:nvSpPr>
        <p:spPr>
          <a:xfrm>
            <a:off x="4641800"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61" name="Google Shape;761;p48"/>
          <p:cNvSpPr txBox="1">
            <a:spLocks noGrp="1"/>
          </p:cNvSpPr>
          <p:nvPr>
            <p:ph type="title" idx="6" hasCustomPrompt="1"/>
          </p:nvPr>
        </p:nvSpPr>
        <p:spPr>
          <a:xfrm>
            <a:off x="9119933" y="2819661"/>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4800"/>
              <a:buNone/>
              <a:defRPr sz="6400"/>
            </a:lvl1pPr>
            <a:lvl2pPr lvl="1" algn="ctr" rtl="0">
              <a:lnSpc>
                <a:spcPct val="100000"/>
              </a:lnSpc>
              <a:spcBef>
                <a:spcPts val="0"/>
              </a:spcBef>
              <a:spcAft>
                <a:spcPts val="0"/>
              </a:spcAft>
              <a:buSzPts val="4800"/>
              <a:buNone/>
              <a:defRPr sz="6400"/>
            </a:lvl2pPr>
            <a:lvl3pPr lvl="2" algn="ctr" rtl="0">
              <a:lnSpc>
                <a:spcPct val="100000"/>
              </a:lnSpc>
              <a:spcBef>
                <a:spcPts val="0"/>
              </a:spcBef>
              <a:spcAft>
                <a:spcPts val="0"/>
              </a:spcAft>
              <a:buSzPts val="4800"/>
              <a:buNone/>
              <a:defRPr sz="6400"/>
            </a:lvl3pPr>
            <a:lvl4pPr lvl="3" algn="ctr" rtl="0">
              <a:lnSpc>
                <a:spcPct val="100000"/>
              </a:lnSpc>
              <a:spcBef>
                <a:spcPts val="0"/>
              </a:spcBef>
              <a:spcAft>
                <a:spcPts val="0"/>
              </a:spcAft>
              <a:buSzPts val="4800"/>
              <a:buNone/>
              <a:defRPr sz="6400"/>
            </a:lvl4pPr>
            <a:lvl5pPr lvl="4" algn="ctr" rtl="0">
              <a:lnSpc>
                <a:spcPct val="100000"/>
              </a:lnSpc>
              <a:spcBef>
                <a:spcPts val="0"/>
              </a:spcBef>
              <a:spcAft>
                <a:spcPts val="0"/>
              </a:spcAft>
              <a:buSzPts val="4800"/>
              <a:buNone/>
              <a:defRPr sz="6400"/>
            </a:lvl5pPr>
            <a:lvl6pPr lvl="5" algn="ctr" rtl="0">
              <a:lnSpc>
                <a:spcPct val="100000"/>
              </a:lnSpc>
              <a:spcBef>
                <a:spcPts val="0"/>
              </a:spcBef>
              <a:spcAft>
                <a:spcPts val="0"/>
              </a:spcAft>
              <a:buSzPts val="4800"/>
              <a:buNone/>
              <a:defRPr sz="6400"/>
            </a:lvl6pPr>
            <a:lvl7pPr lvl="6" algn="ctr" rtl="0">
              <a:lnSpc>
                <a:spcPct val="100000"/>
              </a:lnSpc>
              <a:spcBef>
                <a:spcPts val="0"/>
              </a:spcBef>
              <a:spcAft>
                <a:spcPts val="0"/>
              </a:spcAft>
              <a:buSzPts val="4800"/>
              <a:buNone/>
              <a:defRPr sz="6400"/>
            </a:lvl7pPr>
            <a:lvl8pPr lvl="7" algn="ctr" rtl="0">
              <a:lnSpc>
                <a:spcPct val="100000"/>
              </a:lnSpc>
              <a:spcBef>
                <a:spcPts val="0"/>
              </a:spcBef>
              <a:spcAft>
                <a:spcPts val="0"/>
              </a:spcAft>
              <a:buSzPts val="4800"/>
              <a:buNone/>
              <a:defRPr sz="6400"/>
            </a:lvl8pPr>
            <a:lvl9pPr lvl="8" algn="ctr" rtl="0">
              <a:lnSpc>
                <a:spcPct val="100000"/>
              </a:lnSpc>
              <a:spcBef>
                <a:spcPts val="0"/>
              </a:spcBef>
              <a:spcAft>
                <a:spcPts val="0"/>
              </a:spcAft>
              <a:buSzPts val="4800"/>
              <a:buNone/>
              <a:defRPr sz="6400"/>
            </a:lvl9pPr>
          </a:lstStyle>
          <a:p>
            <a:r>
              <a:t>xx%</a:t>
            </a:r>
          </a:p>
        </p:txBody>
      </p:sp>
      <p:sp>
        <p:nvSpPr>
          <p:cNvPr id="762" name="Google Shape;762;p48"/>
          <p:cNvSpPr txBox="1">
            <a:spLocks noGrp="1"/>
          </p:cNvSpPr>
          <p:nvPr>
            <p:ph type="subTitle" idx="7"/>
          </p:nvPr>
        </p:nvSpPr>
        <p:spPr>
          <a:xfrm>
            <a:off x="8256333" y="4084033"/>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763" name="Google Shape;763;p48"/>
          <p:cNvSpPr txBox="1">
            <a:spLocks noGrp="1"/>
          </p:cNvSpPr>
          <p:nvPr>
            <p:ph type="subTitle" idx="8"/>
          </p:nvPr>
        </p:nvSpPr>
        <p:spPr>
          <a:xfrm>
            <a:off x="8256333" y="4579304"/>
            <a:ext cx="2908400" cy="12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764" name="Google Shape;764;p48"/>
          <p:cNvSpPr txBox="1">
            <a:spLocks noGrp="1"/>
          </p:cNvSpPr>
          <p:nvPr>
            <p:ph type="title" idx="9"/>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765" name="Google Shape;765;p48"/>
          <p:cNvGrpSpPr/>
          <p:nvPr/>
        </p:nvGrpSpPr>
        <p:grpSpPr>
          <a:xfrm>
            <a:off x="-530658" y="345652"/>
            <a:ext cx="12237319" cy="5963496"/>
            <a:chOff x="-16994" y="335439"/>
            <a:chExt cx="9177989" cy="4472622"/>
          </a:xfrm>
        </p:grpSpPr>
        <p:grpSp>
          <p:nvGrpSpPr>
            <p:cNvPr id="766" name="Google Shape;766;p48"/>
            <p:cNvGrpSpPr/>
            <p:nvPr/>
          </p:nvGrpSpPr>
          <p:grpSpPr>
            <a:xfrm flipH="1">
              <a:off x="-16994" y="4581638"/>
              <a:ext cx="978751" cy="226423"/>
              <a:chOff x="4114929" y="104250"/>
              <a:chExt cx="978751" cy="226423"/>
            </a:xfrm>
          </p:grpSpPr>
          <p:sp>
            <p:nvSpPr>
              <p:cNvPr id="767" name="Google Shape;767;p4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0" name="Google Shape;770;p48"/>
            <p:cNvGrpSpPr/>
            <p:nvPr/>
          </p:nvGrpSpPr>
          <p:grpSpPr>
            <a:xfrm flipH="1">
              <a:off x="7780180" y="1432093"/>
              <a:ext cx="792366" cy="183988"/>
              <a:chOff x="6214836" y="4359395"/>
              <a:chExt cx="792366" cy="183988"/>
            </a:xfrm>
          </p:grpSpPr>
          <p:sp>
            <p:nvSpPr>
              <p:cNvPr id="771" name="Google Shape;771;p48"/>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8"/>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8"/>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4" name="Google Shape;774;p48"/>
            <p:cNvGrpSpPr/>
            <p:nvPr/>
          </p:nvGrpSpPr>
          <p:grpSpPr>
            <a:xfrm flipH="1">
              <a:off x="6316430" y="764508"/>
              <a:ext cx="629895" cy="125228"/>
              <a:chOff x="2358395" y="153510"/>
              <a:chExt cx="629895" cy="125228"/>
            </a:xfrm>
          </p:grpSpPr>
          <p:sp>
            <p:nvSpPr>
              <p:cNvPr id="775" name="Google Shape;775;p48"/>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8"/>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8"/>
            <p:cNvSpPr/>
            <p:nvPr/>
          </p:nvSpPr>
          <p:spPr>
            <a:xfrm flipH="1">
              <a:off x="8552605" y="4568533"/>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8" name="Google Shape;778;p48"/>
            <p:cNvGrpSpPr/>
            <p:nvPr/>
          </p:nvGrpSpPr>
          <p:grpSpPr>
            <a:xfrm flipH="1">
              <a:off x="8636209" y="335439"/>
              <a:ext cx="524785" cy="125347"/>
              <a:chOff x="1675350" y="4136317"/>
              <a:chExt cx="524785" cy="125347"/>
            </a:xfrm>
          </p:grpSpPr>
          <p:sp>
            <p:nvSpPr>
              <p:cNvPr id="779" name="Google Shape;779;p4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4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340206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781"/>
        <p:cNvGrpSpPr/>
        <p:nvPr/>
      </p:nvGrpSpPr>
      <p:grpSpPr>
        <a:xfrm>
          <a:off x="0" y="0"/>
          <a:ext cx="0" cy="0"/>
          <a:chOff x="0" y="0"/>
          <a:chExt cx="0" cy="0"/>
        </a:xfrm>
      </p:grpSpPr>
      <p:sp>
        <p:nvSpPr>
          <p:cNvPr id="782" name="Google Shape;782;p49"/>
          <p:cNvSpPr txBox="1">
            <a:spLocks noGrp="1"/>
          </p:cNvSpPr>
          <p:nvPr>
            <p:ph type="subTitle" idx="1"/>
          </p:nvPr>
        </p:nvSpPr>
        <p:spPr>
          <a:xfrm>
            <a:off x="960000" y="3481167"/>
            <a:ext cx="5271600" cy="13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783" name="Google Shape;783;p49"/>
          <p:cNvSpPr txBox="1">
            <a:spLocks noGrp="1"/>
          </p:cNvSpPr>
          <p:nvPr>
            <p:ph type="title"/>
          </p:nvPr>
        </p:nvSpPr>
        <p:spPr>
          <a:xfrm>
            <a:off x="960000" y="1924932"/>
            <a:ext cx="5271600" cy="1455600"/>
          </a:xfrm>
          <a:prstGeom prst="rect">
            <a:avLst/>
          </a:prstGeom>
        </p:spPr>
        <p:txBody>
          <a:bodyPr spcFirstLastPara="1" wrap="square" lIns="91425" tIns="91425" rIns="91425" bIns="91425" anchor="t" anchorCtr="0">
            <a:noAutofit/>
          </a:bodyPr>
          <a:lstStyle>
            <a:lvl1pPr lvl="0" rtl="0">
              <a:spcBef>
                <a:spcPts val="0"/>
              </a:spcBef>
              <a:spcAft>
                <a:spcPts val="0"/>
              </a:spcAft>
              <a:buSzPts val="7000"/>
              <a:buNone/>
              <a:defRPr sz="9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84" name="Google Shape;784;p49"/>
          <p:cNvGrpSpPr/>
          <p:nvPr/>
        </p:nvGrpSpPr>
        <p:grpSpPr>
          <a:xfrm>
            <a:off x="-381784" y="718638"/>
            <a:ext cx="11963648" cy="5420727"/>
            <a:chOff x="-286338" y="372891"/>
            <a:chExt cx="8972736" cy="4065545"/>
          </a:xfrm>
        </p:grpSpPr>
        <p:grpSp>
          <p:nvGrpSpPr>
            <p:cNvPr id="785" name="Google Shape;785;p49"/>
            <p:cNvGrpSpPr/>
            <p:nvPr/>
          </p:nvGrpSpPr>
          <p:grpSpPr>
            <a:xfrm>
              <a:off x="5246138" y="4212013"/>
              <a:ext cx="978751" cy="226423"/>
              <a:chOff x="4114929" y="211877"/>
              <a:chExt cx="978751" cy="226423"/>
            </a:xfrm>
          </p:grpSpPr>
          <p:sp>
            <p:nvSpPr>
              <p:cNvPr id="786" name="Google Shape;786;p49"/>
              <p:cNvSpPr/>
              <p:nvPr/>
            </p:nvSpPr>
            <p:spPr>
              <a:xfrm>
                <a:off x="4114929" y="283771"/>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9"/>
              <p:cNvSpPr/>
              <p:nvPr/>
            </p:nvSpPr>
            <p:spPr>
              <a:xfrm>
                <a:off x="4318677" y="211877"/>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9"/>
              <p:cNvSpPr/>
              <p:nvPr/>
            </p:nvSpPr>
            <p:spPr>
              <a:xfrm>
                <a:off x="4473124" y="361014"/>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9" name="Google Shape;789;p49"/>
            <p:cNvGrpSpPr/>
            <p:nvPr/>
          </p:nvGrpSpPr>
          <p:grpSpPr>
            <a:xfrm>
              <a:off x="323811" y="372891"/>
              <a:ext cx="792366" cy="183988"/>
              <a:chOff x="6214836" y="3902195"/>
              <a:chExt cx="792366" cy="183988"/>
            </a:xfrm>
          </p:grpSpPr>
          <p:sp>
            <p:nvSpPr>
              <p:cNvPr id="790" name="Google Shape;790;p49"/>
              <p:cNvSpPr/>
              <p:nvPr/>
            </p:nvSpPr>
            <p:spPr>
              <a:xfrm>
                <a:off x="6214836" y="39607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9"/>
              <p:cNvSpPr/>
              <p:nvPr/>
            </p:nvSpPr>
            <p:spPr>
              <a:xfrm>
                <a:off x="6381299" y="39021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9"/>
              <p:cNvSpPr/>
              <p:nvPr/>
            </p:nvSpPr>
            <p:spPr>
              <a:xfrm>
                <a:off x="6503731" y="40232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3" name="Google Shape;793;p49"/>
            <p:cNvGrpSpPr/>
            <p:nvPr/>
          </p:nvGrpSpPr>
          <p:grpSpPr>
            <a:xfrm>
              <a:off x="3942095" y="1010793"/>
              <a:ext cx="629895" cy="125228"/>
              <a:chOff x="2358395" y="686910"/>
              <a:chExt cx="629895" cy="125228"/>
            </a:xfrm>
          </p:grpSpPr>
          <p:sp>
            <p:nvSpPr>
              <p:cNvPr id="794" name="Google Shape;794;p49"/>
              <p:cNvSpPr/>
              <p:nvPr/>
            </p:nvSpPr>
            <p:spPr>
              <a:xfrm>
                <a:off x="2484899" y="6869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9"/>
              <p:cNvSpPr/>
              <p:nvPr/>
            </p:nvSpPr>
            <p:spPr>
              <a:xfrm>
                <a:off x="2358395" y="7495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6" name="Google Shape;796;p49"/>
            <p:cNvSpPr/>
            <p:nvPr/>
          </p:nvSpPr>
          <p:spPr>
            <a:xfrm>
              <a:off x="-286338" y="36188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7" name="Google Shape;797;p49"/>
            <p:cNvGrpSpPr/>
            <p:nvPr/>
          </p:nvGrpSpPr>
          <p:grpSpPr>
            <a:xfrm>
              <a:off x="8161613" y="2341427"/>
              <a:ext cx="524785" cy="125347"/>
              <a:chOff x="1675350" y="3968657"/>
              <a:chExt cx="524785" cy="125347"/>
            </a:xfrm>
          </p:grpSpPr>
          <p:sp>
            <p:nvSpPr>
              <p:cNvPr id="798" name="Google Shape;798;p49"/>
              <p:cNvSpPr/>
              <p:nvPr/>
            </p:nvSpPr>
            <p:spPr>
              <a:xfrm>
                <a:off x="1675350" y="403105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9"/>
              <p:cNvSpPr/>
              <p:nvPr/>
            </p:nvSpPr>
            <p:spPr>
              <a:xfrm>
                <a:off x="1821933" y="396865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00" name="Google Shape;800;p49"/>
          <p:cNvGrpSpPr/>
          <p:nvPr/>
        </p:nvGrpSpPr>
        <p:grpSpPr>
          <a:xfrm>
            <a:off x="6908800" y="-159859"/>
            <a:ext cx="5503377" cy="7878155"/>
            <a:chOff x="1552072" y="1022830"/>
            <a:chExt cx="2480340" cy="3550637"/>
          </a:xfrm>
        </p:grpSpPr>
        <p:sp>
          <p:nvSpPr>
            <p:cNvPr id="801" name="Google Shape;801;p49"/>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9"/>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16440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03"/>
        <p:cNvGrpSpPr/>
        <p:nvPr/>
      </p:nvGrpSpPr>
      <p:grpSpPr>
        <a:xfrm>
          <a:off x="0" y="0"/>
          <a:ext cx="0" cy="0"/>
          <a:chOff x="0" y="0"/>
          <a:chExt cx="0" cy="0"/>
        </a:xfrm>
      </p:grpSpPr>
      <p:sp>
        <p:nvSpPr>
          <p:cNvPr id="804" name="Google Shape;804;p50"/>
          <p:cNvSpPr txBox="1">
            <a:spLocks noGrp="1"/>
          </p:cNvSpPr>
          <p:nvPr>
            <p:ph type="subTitle" idx="1"/>
          </p:nvPr>
        </p:nvSpPr>
        <p:spPr>
          <a:xfrm>
            <a:off x="10274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805" name="Google Shape;805;p50"/>
          <p:cNvSpPr txBox="1">
            <a:spLocks noGrp="1"/>
          </p:cNvSpPr>
          <p:nvPr>
            <p:ph type="subTitle" idx="2"/>
          </p:nvPr>
        </p:nvSpPr>
        <p:spPr>
          <a:xfrm>
            <a:off x="10274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06" name="Google Shape;806;p50"/>
          <p:cNvSpPr txBox="1">
            <a:spLocks noGrp="1"/>
          </p:cNvSpPr>
          <p:nvPr>
            <p:ph type="subTitle" idx="3"/>
          </p:nvPr>
        </p:nvSpPr>
        <p:spPr>
          <a:xfrm>
            <a:off x="46418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807" name="Google Shape;807;p50"/>
          <p:cNvSpPr txBox="1">
            <a:spLocks noGrp="1"/>
          </p:cNvSpPr>
          <p:nvPr>
            <p:ph type="subTitle" idx="4"/>
          </p:nvPr>
        </p:nvSpPr>
        <p:spPr>
          <a:xfrm>
            <a:off x="46418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08" name="Google Shape;808;p50"/>
          <p:cNvSpPr txBox="1">
            <a:spLocks noGrp="1"/>
          </p:cNvSpPr>
          <p:nvPr>
            <p:ph type="subTitle" idx="5"/>
          </p:nvPr>
        </p:nvSpPr>
        <p:spPr>
          <a:xfrm>
            <a:off x="8256200" y="4262181"/>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809" name="Google Shape;809;p50"/>
          <p:cNvSpPr txBox="1">
            <a:spLocks noGrp="1"/>
          </p:cNvSpPr>
          <p:nvPr>
            <p:ph type="subTitle" idx="6"/>
          </p:nvPr>
        </p:nvSpPr>
        <p:spPr>
          <a:xfrm>
            <a:off x="8256200" y="4757449"/>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10" name="Google Shape;810;p50"/>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811" name="Google Shape;811;p50"/>
          <p:cNvGrpSpPr/>
          <p:nvPr/>
        </p:nvGrpSpPr>
        <p:grpSpPr>
          <a:xfrm>
            <a:off x="314124" y="562047"/>
            <a:ext cx="11563752" cy="5733907"/>
            <a:chOff x="392950" y="448003"/>
            <a:chExt cx="8672814" cy="4300430"/>
          </a:xfrm>
        </p:grpSpPr>
        <p:grpSp>
          <p:nvGrpSpPr>
            <p:cNvPr id="812" name="Google Shape;812;p50"/>
            <p:cNvGrpSpPr/>
            <p:nvPr/>
          </p:nvGrpSpPr>
          <p:grpSpPr>
            <a:xfrm>
              <a:off x="8087013" y="4522011"/>
              <a:ext cx="978751" cy="226423"/>
              <a:chOff x="4114929" y="104250"/>
              <a:chExt cx="978751" cy="226423"/>
            </a:xfrm>
          </p:grpSpPr>
          <p:sp>
            <p:nvSpPr>
              <p:cNvPr id="813" name="Google Shape;813;p5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5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5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50"/>
            <p:cNvGrpSpPr/>
            <p:nvPr/>
          </p:nvGrpSpPr>
          <p:grpSpPr>
            <a:xfrm>
              <a:off x="8027811" y="448003"/>
              <a:ext cx="792366" cy="183988"/>
              <a:chOff x="6214836" y="4359395"/>
              <a:chExt cx="792366" cy="183988"/>
            </a:xfrm>
          </p:grpSpPr>
          <p:sp>
            <p:nvSpPr>
              <p:cNvPr id="817" name="Google Shape;817;p50"/>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50"/>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50"/>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50"/>
            <p:cNvGrpSpPr/>
            <p:nvPr/>
          </p:nvGrpSpPr>
          <p:grpSpPr>
            <a:xfrm>
              <a:off x="3372845" y="1588880"/>
              <a:ext cx="629895" cy="125228"/>
              <a:chOff x="2358395" y="153510"/>
              <a:chExt cx="629895" cy="125228"/>
            </a:xfrm>
          </p:grpSpPr>
          <p:sp>
            <p:nvSpPr>
              <p:cNvPr id="821" name="Google Shape;821;p50"/>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50"/>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3" name="Google Shape;823;p50"/>
            <p:cNvSpPr/>
            <p:nvPr/>
          </p:nvSpPr>
          <p:spPr>
            <a:xfrm>
              <a:off x="468312" y="4522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4" name="Google Shape;824;p50"/>
            <p:cNvGrpSpPr/>
            <p:nvPr/>
          </p:nvGrpSpPr>
          <p:grpSpPr>
            <a:xfrm>
              <a:off x="392950" y="2171899"/>
              <a:ext cx="524785" cy="125347"/>
              <a:chOff x="1675350" y="4136317"/>
              <a:chExt cx="524785" cy="125347"/>
            </a:xfrm>
          </p:grpSpPr>
          <p:sp>
            <p:nvSpPr>
              <p:cNvPr id="825" name="Google Shape;825;p5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5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3238481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27"/>
        <p:cNvGrpSpPr/>
        <p:nvPr/>
      </p:nvGrpSpPr>
      <p:grpSpPr>
        <a:xfrm>
          <a:off x="0" y="0"/>
          <a:ext cx="0" cy="0"/>
          <a:chOff x="0" y="0"/>
          <a:chExt cx="0" cy="0"/>
        </a:xfrm>
      </p:grpSpPr>
      <p:sp>
        <p:nvSpPr>
          <p:cNvPr id="828" name="Google Shape;828;p51"/>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829" name="Google Shape;829;p51"/>
          <p:cNvSpPr txBox="1">
            <a:spLocks noGrp="1"/>
          </p:cNvSpPr>
          <p:nvPr>
            <p:ph type="subTitle" idx="1"/>
          </p:nvPr>
        </p:nvSpPr>
        <p:spPr>
          <a:xfrm>
            <a:off x="1865453" y="4572523"/>
            <a:ext cx="33120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830" name="Google Shape;830;p51"/>
          <p:cNvSpPr txBox="1">
            <a:spLocks noGrp="1"/>
          </p:cNvSpPr>
          <p:nvPr>
            <p:ph type="subTitle" idx="2"/>
          </p:nvPr>
        </p:nvSpPr>
        <p:spPr>
          <a:xfrm>
            <a:off x="1865453" y="5067791"/>
            <a:ext cx="33120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31" name="Google Shape;831;p51"/>
          <p:cNvSpPr txBox="1">
            <a:spLocks noGrp="1"/>
          </p:cNvSpPr>
          <p:nvPr>
            <p:ph type="subTitle" idx="3"/>
          </p:nvPr>
        </p:nvSpPr>
        <p:spPr>
          <a:xfrm>
            <a:off x="7014547" y="4572523"/>
            <a:ext cx="33120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832" name="Google Shape;832;p51"/>
          <p:cNvSpPr txBox="1">
            <a:spLocks noGrp="1"/>
          </p:cNvSpPr>
          <p:nvPr>
            <p:ph type="subTitle" idx="4"/>
          </p:nvPr>
        </p:nvSpPr>
        <p:spPr>
          <a:xfrm>
            <a:off x="7014547" y="5067791"/>
            <a:ext cx="33120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grpSp>
        <p:nvGrpSpPr>
          <p:cNvPr id="833" name="Google Shape;833;p51"/>
          <p:cNvGrpSpPr/>
          <p:nvPr/>
        </p:nvGrpSpPr>
        <p:grpSpPr>
          <a:xfrm>
            <a:off x="274548" y="483706"/>
            <a:ext cx="11642904" cy="5890591"/>
            <a:chOff x="195218" y="299660"/>
            <a:chExt cx="8732178" cy="4417943"/>
          </a:xfrm>
        </p:grpSpPr>
        <p:grpSp>
          <p:nvGrpSpPr>
            <p:cNvPr id="834" name="Google Shape;834;p51"/>
            <p:cNvGrpSpPr/>
            <p:nvPr/>
          </p:nvGrpSpPr>
          <p:grpSpPr>
            <a:xfrm>
              <a:off x="4082631" y="4491180"/>
              <a:ext cx="978751" cy="226423"/>
              <a:chOff x="4114929" y="104250"/>
              <a:chExt cx="978751" cy="226423"/>
            </a:xfrm>
          </p:grpSpPr>
          <p:sp>
            <p:nvSpPr>
              <p:cNvPr id="835" name="Google Shape;835;p5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5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5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8" name="Google Shape;838;p51"/>
            <p:cNvGrpSpPr/>
            <p:nvPr/>
          </p:nvGrpSpPr>
          <p:grpSpPr>
            <a:xfrm>
              <a:off x="8027816" y="299660"/>
              <a:ext cx="792366" cy="183988"/>
              <a:chOff x="6214836" y="4359395"/>
              <a:chExt cx="792366" cy="183988"/>
            </a:xfrm>
          </p:grpSpPr>
          <p:sp>
            <p:nvSpPr>
              <p:cNvPr id="839" name="Google Shape;839;p51"/>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51"/>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51"/>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2" name="Google Shape;842;p51"/>
            <p:cNvSpPr/>
            <p:nvPr/>
          </p:nvSpPr>
          <p:spPr>
            <a:xfrm>
              <a:off x="8424005" y="2540431"/>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3" name="Google Shape;843;p51"/>
            <p:cNvGrpSpPr/>
            <p:nvPr/>
          </p:nvGrpSpPr>
          <p:grpSpPr>
            <a:xfrm>
              <a:off x="195218" y="2509081"/>
              <a:ext cx="524785" cy="125347"/>
              <a:chOff x="1675350" y="4136317"/>
              <a:chExt cx="524785" cy="125347"/>
            </a:xfrm>
          </p:grpSpPr>
          <p:sp>
            <p:nvSpPr>
              <p:cNvPr id="844" name="Google Shape;844;p5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5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701370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46"/>
        <p:cNvGrpSpPr/>
        <p:nvPr/>
      </p:nvGrpSpPr>
      <p:grpSpPr>
        <a:xfrm>
          <a:off x="0" y="0"/>
          <a:ext cx="0" cy="0"/>
          <a:chOff x="0" y="0"/>
          <a:chExt cx="0" cy="0"/>
        </a:xfrm>
      </p:grpSpPr>
      <p:sp>
        <p:nvSpPr>
          <p:cNvPr id="847" name="Google Shape;847;p52"/>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848" name="Google Shape;848;p52"/>
          <p:cNvSpPr txBox="1">
            <a:spLocks noGrp="1"/>
          </p:cNvSpPr>
          <p:nvPr>
            <p:ph type="body" idx="1"/>
          </p:nvPr>
        </p:nvSpPr>
        <p:spPr>
          <a:xfrm>
            <a:off x="2251800" y="2556900"/>
            <a:ext cx="7688400" cy="3061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sz="2400"/>
            </a:lvl2pPr>
            <a:lvl3pPr marL="1828754" lvl="2" indent="-457189" rtl="0">
              <a:spcBef>
                <a:spcPts val="2133"/>
              </a:spcBef>
              <a:spcAft>
                <a:spcPts val="0"/>
              </a:spcAft>
              <a:buSzPts val="1800"/>
              <a:buChar char="■"/>
              <a:defRPr sz="2400"/>
            </a:lvl3pPr>
            <a:lvl4pPr marL="2438339" lvl="3" indent="-457189" rtl="0">
              <a:spcBef>
                <a:spcPts val="2133"/>
              </a:spcBef>
              <a:spcAft>
                <a:spcPts val="0"/>
              </a:spcAft>
              <a:buSzPts val="1800"/>
              <a:buChar char="●"/>
              <a:defRPr sz="2400"/>
            </a:lvl4pPr>
            <a:lvl5pPr marL="3047924" lvl="4" indent="-457189" rtl="0">
              <a:spcBef>
                <a:spcPts val="2133"/>
              </a:spcBef>
              <a:spcAft>
                <a:spcPts val="0"/>
              </a:spcAft>
              <a:buSzPts val="1800"/>
              <a:buChar char="○"/>
              <a:defRPr sz="2400"/>
            </a:lvl5pPr>
            <a:lvl6pPr marL="3657509" lvl="5" indent="-457189" rtl="0">
              <a:spcBef>
                <a:spcPts val="2133"/>
              </a:spcBef>
              <a:spcAft>
                <a:spcPts val="0"/>
              </a:spcAft>
              <a:buSzPts val="1800"/>
              <a:buChar char="■"/>
              <a:defRPr sz="2400"/>
            </a:lvl6pPr>
            <a:lvl7pPr marL="4267093" lvl="6" indent="-457189" rtl="0">
              <a:spcBef>
                <a:spcPts val="2133"/>
              </a:spcBef>
              <a:spcAft>
                <a:spcPts val="0"/>
              </a:spcAft>
              <a:buSzPts val="1800"/>
              <a:buChar char="●"/>
              <a:defRPr sz="2400"/>
            </a:lvl7pPr>
            <a:lvl8pPr marL="4876678" lvl="7" indent="-457189" rtl="0">
              <a:spcBef>
                <a:spcPts val="2133"/>
              </a:spcBef>
              <a:spcAft>
                <a:spcPts val="0"/>
              </a:spcAft>
              <a:buSzPts val="1800"/>
              <a:buChar char="○"/>
              <a:defRPr sz="2400"/>
            </a:lvl8pPr>
            <a:lvl9pPr marL="5486263" lvl="8" indent="-457189" rtl="0">
              <a:spcBef>
                <a:spcPts val="2133"/>
              </a:spcBef>
              <a:spcAft>
                <a:spcPts val="2133"/>
              </a:spcAft>
              <a:buSzPts val="1800"/>
              <a:buChar char="■"/>
              <a:defRPr sz="2400"/>
            </a:lvl9pPr>
          </a:lstStyle>
          <a:p>
            <a:endParaRPr/>
          </a:p>
        </p:txBody>
      </p:sp>
      <p:grpSp>
        <p:nvGrpSpPr>
          <p:cNvPr id="849" name="Google Shape;849;p52"/>
          <p:cNvGrpSpPr/>
          <p:nvPr/>
        </p:nvGrpSpPr>
        <p:grpSpPr>
          <a:xfrm>
            <a:off x="575116" y="615630"/>
            <a:ext cx="11041769" cy="5626740"/>
            <a:chOff x="431336" y="461722"/>
            <a:chExt cx="8281327" cy="4220055"/>
          </a:xfrm>
        </p:grpSpPr>
        <p:grpSp>
          <p:nvGrpSpPr>
            <p:cNvPr id="850" name="Google Shape;850;p52"/>
            <p:cNvGrpSpPr/>
            <p:nvPr/>
          </p:nvGrpSpPr>
          <p:grpSpPr>
            <a:xfrm>
              <a:off x="7291512" y="4455355"/>
              <a:ext cx="978751" cy="226423"/>
              <a:chOff x="4114929" y="104250"/>
              <a:chExt cx="978751" cy="226423"/>
            </a:xfrm>
          </p:grpSpPr>
          <p:sp>
            <p:nvSpPr>
              <p:cNvPr id="851" name="Google Shape;851;p5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5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5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52"/>
            <p:cNvGrpSpPr/>
            <p:nvPr/>
          </p:nvGrpSpPr>
          <p:grpSpPr>
            <a:xfrm>
              <a:off x="7189322" y="461722"/>
              <a:ext cx="792366" cy="183988"/>
              <a:chOff x="6214836" y="4359395"/>
              <a:chExt cx="792366" cy="183988"/>
            </a:xfrm>
          </p:grpSpPr>
          <p:sp>
            <p:nvSpPr>
              <p:cNvPr id="855" name="Google Shape;855;p52"/>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52"/>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52"/>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8" name="Google Shape;858;p52"/>
            <p:cNvGrpSpPr/>
            <p:nvPr/>
          </p:nvGrpSpPr>
          <p:grpSpPr>
            <a:xfrm>
              <a:off x="8082769" y="2487919"/>
              <a:ext cx="629895" cy="125228"/>
              <a:chOff x="2358395" y="153510"/>
              <a:chExt cx="629895" cy="125228"/>
            </a:xfrm>
          </p:grpSpPr>
          <p:sp>
            <p:nvSpPr>
              <p:cNvPr id="859" name="Google Shape;859;p52"/>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52"/>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1" name="Google Shape;861;p52"/>
            <p:cNvSpPr/>
            <p:nvPr/>
          </p:nvSpPr>
          <p:spPr>
            <a:xfrm>
              <a:off x="956136" y="445535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2" name="Google Shape;862;p52"/>
            <p:cNvGrpSpPr/>
            <p:nvPr/>
          </p:nvGrpSpPr>
          <p:grpSpPr>
            <a:xfrm>
              <a:off x="431336" y="1408306"/>
              <a:ext cx="524785" cy="125347"/>
              <a:chOff x="1675350" y="4136317"/>
              <a:chExt cx="524785" cy="125347"/>
            </a:xfrm>
          </p:grpSpPr>
          <p:sp>
            <p:nvSpPr>
              <p:cNvPr id="863" name="Google Shape;863;p52"/>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52"/>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341606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65"/>
        <p:cNvGrpSpPr/>
        <p:nvPr/>
      </p:nvGrpSpPr>
      <p:grpSpPr>
        <a:xfrm>
          <a:off x="0" y="0"/>
          <a:ext cx="0" cy="0"/>
          <a:chOff x="0" y="0"/>
          <a:chExt cx="0" cy="0"/>
        </a:xfrm>
      </p:grpSpPr>
      <p:sp>
        <p:nvSpPr>
          <p:cNvPr id="866" name="Google Shape;866;p53"/>
          <p:cNvSpPr txBox="1">
            <a:spLocks noGrp="1"/>
          </p:cNvSpPr>
          <p:nvPr>
            <p:ph type="title"/>
          </p:nvPr>
        </p:nvSpPr>
        <p:spPr>
          <a:xfrm>
            <a:off x="960000" y="516800"/>
            <a:ext cx="7704000" cy="170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867" name="Google Shape;867;p53"/>
          <p:cNvGrpSpPr/>
          <p:nvPr/>
        </p:nvGrpSpPr>
        <p:grpSpPr>
          <a:xfrm>
            <a:off x="485961" y="569065"/>
            <a:ext cx="11220081" cy="1985548"/>
            <a:chOff x="271337" y="426798"/>
            <a:chExt cx="8415061" cy="1489161"/>
          </a:xfrm>
        </p:grpSpPr>
        <p:grpSp>
          <p:nvGrpSpPr>
            <p:cNvPr id="868" name="Google Shape;868;p53"/>
            <p:cNvGrpSpPr/>
            <p:nvPr/>
          </p:nvGrpSpPr>
          <p:grpSpPr>
            <a:xfrm>
              <a:off x="7209663" y="426798"/>
              <a:ext cx="978751" cy="226423"/>
              <a:chOff x="4114929" y="104250"/>
              <a:chExt cx="978751" cy="226423"/>
            </a:xfrm>
          </p:grpSpPr>
          <p:sp>
            <p:nvSpPr>
              <p:cNvPr id="869" name="Google Shape;869;p53"/>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53"/>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53"/>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2" name="Google Shape;872;p53"/>
            <p:cNvSpPr/>
            <p:nvPr/>
          </p:nvSpPr>
          <p:spPr>
            <a:xfrm>
              <a:off x="271337" y="1853325"/>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3" name="Google Shape;873;p53"/>
            <p:cNvGrpSpPr/>
            <p:nvPr/>
          </p:nvGrpSpPr>
          <p:grpSpPr>
            <a:xfrm>
              <a:off x="8161613" y="1394587"/>
              <a:ext cx="524785" cy="125347"/>
              <a:chOff x="1675350" y="4136317"/>
              <a:chExt cx="524785" cy="125347"/>
            </a:xfrm>
          </p:grpSpPr>
          <p:sp>
            <p:nvSpPr>
              <p:cNvPr id="874" name="Google Shape;874;p53"/>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53"/>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81683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61CB5-6884-43CA-AE5E-FA9F869325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52AC54-962C-4426-9EE0-DCAD3862EB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386FE9-FB29-42D1-826F-A2DA813422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8C143A-DFCE-4E26-A11C-4EA99A519508}"/>
              </a:ext>
            </a:extLst>
          </p:cNvPr>
          <p:cNvSpPr>
            <a:spLocks noGrp="1"/>
          </p:cNvSpPr>
          <p:nvPr>
            <p:ph type="dt" sz="half" idx="10"/>
          </p:nvPr>
        </p:nvSpPr>
        <p:spPr/>
        <p:txBody>
          <a:bodyPr/>
          <a:lstStyle/>
          <a:p>
            <a:fld id="{96BF635D-9925-1749-B329-54C81CE5BD30}" type="datetime1">
              <a:rPr lang="en-US" smtClean="0"/>
              <a:t>12/21/2022</a:t>
            </a:fld>
            <a:endParaRPr lang="en-US"/>
          </a:p>
        </p:txBody>
      </p:sp>
      <p:sp>
        <p:nvSpPr>
          <p:cNvPr id="6" name="Footer Placeholder 5">
            <a:extLst>
              <a:ext uri="{FF2B5EF4-FFF2-40B4-BE49-F238E27FC236}">
                <a16:creationId xmlns:a16="http://schemas.microsoft.com/office/drawing/2014/main" id="{BED52F1A-F51E-4E4A-B99B-732000CD10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54A048-84C2-4A84-B1A6-4208BB0BE4D2}"/>
              </a:ext>
            </a:extLst>
          </p:cNvPr>
          <p:cNvSpPr>
            <a:spLocks noGrp="1"/>
          </p:cNvSpPr>
          <p:nvPr>
            <p:ph type="sldNum" sz="quarter" idx="12"/>
          </p:nvPr>
        </p:nvSpPr>
        <p:spPr/>
        <p:txBody>
          <a:bodyPr/>
          <a:lstStyle/>
          <a:p>
            <a:fld id="{FF6FAEC8-023C-425D-BE91-7EB1CF5B2774}" type="slidenum">
              <a:rPr lang="en-US" smtClean="0"/>
              <a:t>‹#›</a:t>
            </a:fld>
            <a:endParaRPr lang="en-US"/>
          </a:p>
        </p:txBody>
      </p:sp>
    </p:spTree>
    <p:extLst>
      <p:ext uri="{BB962C8B-B14F-4D97-AF65-F5344CB8AC3E}">
        <p14:creationId xmlns:p14="http://schemas.microsoft.com/office/powerpoint/2010/main" val="37583241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76"/>
        <p:cNvGrpSpPr/>
        <p:nvPr/>
      </p:nvGrpSpPr>
      <p:grpSpPr>
        <a:xfrm>
          <a:off x="0" y="0"/>
          <a:ext cx="0" cy="0"/>
          <a:chOff x="0" y="0"/>
          <a:chExt cx="0" cy="0"/>
        </a:xfrm>
      </p:grpSpPr>
      <p:sp>
        <p:nvSpPr>
          <p:cNvPr id="877" name="Google Shape;877;p54"/>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878" name="Google Shape;878;p54"/>
          <p:cNvGrpSpPr/>
          <p:nvPr/>
        </p:nvGrpSpPr>
        <p:grpSpPr>
          <a:xfrm>
            <a:off x="575116" y="615630"/>
            <a:ext cx="11041769" cy="5626740"/>
            <a:chOff x="431336" y="461722"/>
            <a:chExt cx="8281327" cy="4220055"/>
          </a:xfrm>
        </p:grpSpPr>
        <p:grpSp>
          <p:nvGrpSpPr>
            <p:cNvPr id="879" name="Google Shape;879;p54"/>
            <p:cNvGrpSpPr/>
            <p:nvPr/>
          </p:nvGrpSpPr>
          <p:grpSpPr>
            <a:xfrm>
              <a:off x="7291512" y="4455355"/>
              <a:ext cx="978751" cy="226423"/>
              <a:chOff x="4114929" y="104250"/>
              <a:chExt cx="978751" cy="226423"/>
            </a:xfrm>
          </p:grpSpPr>
          <p:sp>
            <p:nvSpPr>
              <p:cNvPr id="880" name="Google Shape;880;p54"/>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54"/>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54"/>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3" name="Google Shape;883;p54"/>
            <p:cNvGrpSpPr/>
            <p:nvPr/>
          </p:nvGrpSpPr>
          <p:grpSpPr>
            <a:xfrm>
              <a:off x="7189322" y="461722"/>
              <a:ext cx="792366" cy="183988"/>
              <a:chOff x="6214836" y="4359395"/>
              <a:chExt cx="792366" cy="183988"/>
            </a:xfrm>
          </p:grpSpPr>
          <p:sp>
            <p:nvSpPr>
              <p:cNvPr id="884" name="Google Shape;884;p54"/>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54"/>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54"/>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7" name="Google Shape;887;p54"/>
            <p:cNvGrpSpPr/>
            <p:nvPr/>
          </p:nvGrpSpPr>
          <p:grpSpPr>
            <a:xfrm>
              <a:off x="8082769" y="2487919"/>
              <a:ext cx="629895" cy="125228"/>
              <a:chOff x="2358395" y="153510"/>
              <a:chExt cx="629895" cy="125228"/>
            </a:xfrm>
          </p:grpSpPr>
          <p:sp>
            <p:nvSpPr>
              <p:cNvPr id="888" name="Google Shape;888;p54"/>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54"/>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0" name="Google Shape;890;p54"/>
            <p:cNvSpPr/>
            <p:nvPr/>
          </p:nvSpPr>
          <p:spPr>
            <a:xfrm>
              <a:off x="956136" y="4455356"/>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1" name="Google Shape;891;p54"/>
            <p:cNvGrpSpPr/>
            <p:nvPr/>
          </p:nvGrpSpPr>
          <p:grpSpPr>
            <a:xfrm>
              <a:off x="431336" y="1408306"/>
              <a:ext cx="524785" cy="125347"/>
              <a:chOff x="1675350" y="4136317"/>
              <a:chExt cx="524785" cy="125347"/>
            </a:xfrm>
          </p:grpSpPr>
          <p:sp>
            <p:nvSpPr>
              <p:cNvPr id="892" name="Google Shape;892;p54"/>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54"/>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111910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94"/>
        <p:cNvGrpSpPr/>
        <p:nvPr/>
      </p:nvGrpSpPr>
      <p:grpSpPr>
        <a:xfrm>
          <a:off x="0" y="0"/>
          <a:ext cx="0" cy="0"/>
          <a:chOff x="0" y="0"/>
          <a:chExt cx="0" cy="0"/>
        </a:xfrm>
      </p:grpSpPr>
      <p:sp>
        <p:nvSpPr>
          <p:cNvPr id="895" name="Google Shape;895;p55"/>
          <p:cNvSpPr txBox="1">
            <a:spLocks noGrp="1"/>
          </p:cNvSpPr>
          <p:nvPr>
            <p:ph type="title"/>
          </p:nvPr>
        </p:nvSpPr>
        <p:spPr>
          <a:xfrm>
            <a:off x="960000" y="1022800"/>
            <a:ext cx="4939200" cy="159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896" name="Google Shape;896;p55"/>
          <p:cNvSpPr txBox="1">
            <a:spLocks noGrp="1"/>
          </p:cNvSpPr>
          <p:nvPr>
            <p:ph type="subTitle" idx="1"/>
          </p:nvPr>
        </p:nvSpPr>
        <p:spPr>
          <a:xfrm>
            <a:off x="960000" y="2838600"/>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897" name="Google Shape;897;p55"/>
          <p:cNvSpPr txBox="1">
            <a:spLocks noGrp="1"/>
          </p:cNvSpPr>
          <p:nvPr>
            <p:ph type="subTitle" idx="2"/>
          </p:nvPr>
        </p:nvSpPr>
        <p:spPr>
          <a:xfrm>
            <a:off x="960000" y="33338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898" name="Google Shape;898;p55"/>
          <p:cNvSpPr txBox="1">
            <a:spLocks noGrp="1"/>
          </p:cNvSpPr>
          <p:nvPr>
            <p:ph type="subTitle" idx="3"/>
          </p:nvPr>
        </p:nvSpPr>
        <p:spPr>
          <a:xfrm>
            <a:off x="960000" y="4422401"/>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899" name="Google Shape;899;p55"/>
          <p:cNvSpPr txBox="1">
            <a:spLocks noGrp="1"/>
          </p:cNvSpPr>
          <p:nvPr>
            <p:ph type="subTitle" idx="4"/>
          </p:nvPr>
        </p:nvSpPr>
        <p:spPr>
          <a:xfrm>
            <a:off x="960000" y="49176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900" name="Google Shape;900;p55"/>
          <p:cNvSpPr txBox="1">
            <a:spLocks noGrp="1"/>
          </p:cNvSpPr>
          <p:nvPr>
            <p:ph type="subTitle" idx="5"/>
          </p:nvPr>
        </p:nvSpPr>
        <p:spPr>
          <a:xfrm>
            <a:off x="3552031" y="2838600"/>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901" name="Google Shape;901;p55"/>
          <p:cNvSpPr txBox="1">
            <a:spLocks noGrp="1"/>
          </p:cNvSpPr>
          <p:nvPr>
            <p:ph type="subTitle" idx="6"/>
          </p:nvPr>
        </p:nvSpPr>
        <p:spPr>
          <a:xfrm>
            <a:off x="3552031" y="33338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902" name="Google Shape;902;p55"/>
          <p:cNvSpPr txBox="1">
            <a:spLocks noGrp="1"/>
          </p:cNvSpPr>
          <p:nvPr>
            <p:ph type="subTitle" idx="7"/>
          </p:nvPr>
        </p:nvSpPr>
        <p:spPr>
          <a:xfrm>
            <a:off x="3552031" y="4422401"/>
            <a:ext cx="2347200" cy="495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903" name="Google Shape;903;p55"/>
          <p:cNvSpPr txBox="1">
            <a:spLocks noGrp="1"/>
          </p:cNvSpPr>
          <p:nvPr>
            <p:ph type="subTitle" idx="8"/>
          </p:nvPr>
        </p:nvSpPr>
        <p:spPr>
          <a:xfrm>
            <a:off x="3552031" y="4917667"/>
            <a:ext cx="2347200" cy="908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grpSp>
        <p:nvGrpSpPr>
          <p:cNvPr id="904" name="Google Shape;904;p55"/>
          <p:cNvGrpSpPr/>
          <p:nvPr/>
        </p:nvGrpSpPr>
        <p:grpSpPr>
          <a:xfrm>
            <a:off x="-452298" y="399970"/>
            <a:ext cx="1919663" cy="6058063"/>
            <a:chOff x="-339224" y="299977"/>
            <a:chExt cx="1439747" cy="4543547"/>
          </a:xfrm>
        </p:grpSpPr>
        <p:grpSp>
          <p:nvGrpSpPr>
            <p:cNvPr id="905" name="Google Shape;905;p55"/>
            <p:cNvGrpSpPr/>
            <p:nvPr/>
          </p:nvGrpSpPr>
          <p:grpSpPr>
            <a:xfrm>
              <a:off x="-339224" y="4617101"/>
              <a:ext cx="978751" cy="226423"/>
              <a:chOff x="4114929" y="104250"/>
              <a:chExt cx="978751" cy="226423"/>
            </a:xfrm>
          </p:grpSpPr>
          <p:sp>
            <p:nvSpPr>
              <p:cNvPr id="906" name="Google Shape;906;p55"/>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55"/>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55"/>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9" name="Google Shape;909;p55"/>
            <p:cNvGrpSpPr/>
            <p:nvPr/>
          </p:nvGrpSpPr>
          <p:grpSpPr>
            <a:xfrm>
              <a:off x="575738" y="299977"/>
              <a:ext cx="524785" cy="125347"/>
              <a:chOff x="1675350" y="4136317"/>
              <a:chExt cx="524785" cy="125347"/>
            </a:xfrm>
          </p:grpSpPr>
          <p:sp>
            <p:nvSpPr>
              <p:cNvPr id="910" name="Google Shape;910;p55"/>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55"/>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5262406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12"/>
        <p:cNvGrpSpPr/>
        <p:nvPr/>
      </p:nvGrpSpPr>
      <p:grpSpPr>
        <a:xfrm>
          <a:off x="0" y="0"/>
          <a:ext cx="0" cy="0"/>
          <a:chOff x="0" y="0"/>
          <a:chExt cx="0" cy="0"/>
        </a:xfrm>
      </p:grpSpPr>
      <p:sp>
        <p:nvSpPr>
          <p:cNvPr id="913" name="Google Shape;913;p56"/>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914" name="Google Shape;914;p56"/>
          <p:cNvGrpSpPr/>
          <p:nvPr/>
        </p:nvGrpSpPr>
        <p:grpSpPr>
          <a:xfrm>
            <a:off x="415724" y="591443"/>
            <a:ext cx="11360552" cy="5675115"/>
            <a:chOff x="392950" y="426788"/>
            <a:chExt cx="8520414" cy="4256336"/>
          </a:xfrm>
        </p:grpSpPr>
        <p:grpSp>
          <p:nvGrpSpPr>
            <p:cNvPr id="915" name="Google Shape;915;p56"/>
            <p:cNvGrpSpPr/>
            <p:nvPr/>
          </p:nvGrpSpPr>
          <p:grpSpPr>
            <a:xfrm>
              <a:off x="7934613" y="426788"/>
              <a:ext cx="978751" cy="226423"/>
              <a:chOff x="4114929" y="104250"/>
              <a:chExt cx="978751" cy="226423"/>
            </a:xfrm>
          </p:grpSpPr>
          <p:sp>
            <p:nvSpPr>
              <p:cNvPr id="916" name="Google Shape;916;p56"/>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56"/>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56"/>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9" name="Google Shape;919;p56"/>
            <p:cNvGrpSpPr/>
            <p:nvPr/>
          </p:nvGrpSpPr>
          <p:grpSpPr>
            <a:xfrm>
              <a:off x="392950" y="4557776"/>
              <a:ext cx="524785" cy="125347"/>
              <a:chOff x="1675350" y="4136317"/>
              <a:chExt cx="524785" cy="125347"/>
            </a:xfrm>
          </p:grpSpPr>
          <p:sp>
            <p:nvSpPr>
              <p:cNvPr id="920" name="Google Shape;920;p56"/>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56"/>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538408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22"/>
        <p:cNvGrpSpPr/>
        <p:nvPr/>
      </p:nvGrpSpPr>
      <p:grpSpPr>
        <a:xfrm>
          <a:off x="0" y="0"/>
          <a:ext cx="0" cy="0"/>
          <a:chOff x="0" y="0"/>
          <a:chExt cx="0" cy="0"/>
        </a:xfrm>
      </p:grpSpPr>
      <p:sp>
        <p:nvSpPr>
          <p:cNvPr id="923" name="Google Shape;923;p57"/>
          <p:cNvSpPr txBox="1">
            <a:spLocks noGrp="1"/>
          </p:cNvSpPr>
          <p:nvPr>
            <p:ph type="title"/>
          </p:nvPr>
        </p:nvSpPr>
        <p:spPr>
          <a:xfrm>
            <a:off x="960000" y="516800"/>
            <a:ext cx="5136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924" name="Google Shape;924;p57"/>
          <p:cNvGrpSpPr/>
          <p:nvPr/>
        </p:nvGrpSpPr>
        <p:grpSpPr>
          <a:xfrm flipH="1">
            <a:off x="10471276" y="591443"/>
            <a:ext cx="1305001" cy="5675115"/>
            <a:chOff x="7853456" y="443582"/>
            <a:chExt cx="978751" cy="4256336"/>
          </a:xfrm>
        </p:grpSpPr>
        <p:grpSp>
          <p:nvGrpSpPr>
            <p:cNvPr id="925" name="Google Shape;925;p57"/>
            <p:cNvGrpSpPr/>
            <p:nvPr/>
          </p:nvGrpSpPr>
          <p:grpSpPr>
            <a:xfrm>
              <a:off x="7853456" y="443582"/>
              <a:ext cx="978751" cy="226423"/>
              <a:chOff x="4114929" y="104250"/>
              <a:chExt cx="978751" cy="226423"/>
            </a:xfrm>
          </p:grpSpPr>
          <p:sp>
            <p:nvSpPr>
              <p:cNvPr id="926" name="Google Shape;926;p57"/>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57"/>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57"/>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9" name="Google Shape;929;p57"/>
            <p:cNvGrpSpPr/>
            <p:nvPr/>
          </p:nvGrpSpPr>
          <p:grpSpPr>
            <a:xfrm>
              <a:off x="8307422" y="4574571"/>
              <a:ext cx="524785" cy="125347"/>
              <a:chOff x="1675350" y="4136317"/>
              <a:chExt cx="524785" cy="125347"/>
            </a:xfrm>
          </p:grpSpPr>
          <p:sp>
            <p:nvSpPr>
              <p:cNvPr id="930" name="Google Shape;930;p57"/>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57"/>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132788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32"/>
        <p:cNvGrpSpPr/>
        <p:nvPr/>
      </p:nvGrpSpPr>
      <p:grpSpPr>
        <a:xfrm>
          <a:off x="0" y="0"/>
          <a:ext cx="0" cy="0"/>
          <a:chOff x="0" y="0"/>
          <a:chExt cx="0" cy="0"/>
        </a:xfrm>
      </p:grpSpPr>
      <p:sp>
        <p:nvSpPr>
          <p:cNvPr id="933" name="Google Shape;933;p58"/>
          <p:cNvSpPr txBox="1">
            <a:spLocks noGrp="1"/>
          </p:cNvSpPr>
          <p:nvPr>
            <p:ph type="subTitle" idx="1"/>
          </p:nvPr>
        </p:nvSpPr>
        <p:spPr>
          <a:xfrm>
            <a:off x="10274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934" name="Google Shape;934;p58"/>
          <p:cNvSpPr txBox="1">
            <a:spLocks noGrp="1"/>
          </p:cNvSpPr>
          <p:nvPr>
            <p:ph type="subTitle" idx="2"/>
          </p:nvPr>
        </p:nvSpPr>
        <p:spPr>
          <a:xfrm>
            <a:off x="10274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35" name="Google Shape;935;p58"/>
          <p:cNvSpPr txBox="1">
            <a:spLocks noGrp="1"/>
          </p:cNvSpPr>
          <p:nvPr>
            <p:ph type="subTitle" idx="3"/>
          </p:nvPr>
        </p:nvSpPr>
        <p:spPr>
          <a:xfrm>
            <a:off x="46418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936" name="Google Shape;936;p58"/>
          <p:cNvSpPr txBox="1">
            <a:spLocks noGrp="1"/>
          </p:cNvSpPr>
          <p:nvPr>
            <p:ph type="subTitle" idx="4"/>
          </p:nvPr>
        </p:nvSpPr>
        <p:spPr>
          <a:xfrm>
            <a:off x="46418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37" name="Google Shape;937;p58"/>
          <p:cNvSpPr txBox="1">
            <a:spLocks noGrp="1"/>
          </p:cNvSpPr>
          <p:nvPr>
            <p:ph type="subTitle" idx="5"/>
          </p:nvPr>
        </p:nvSpPr>
        <p:spPr>
          <a:xfrm>
            <a:off x="8256200" y="4160581"/>
            <a:ext cx="2908400" cy="4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938" name="Google Shape;938;p58"/>
          <p:cNvSpPr txBox="1">
            <a:spLocks noGrp="1"/>
          </p:cNvSpPr>
          <p:nvPr>
            <p:ph type="subTitle" idx="6"/>
          </p:nvPr>
        </p:nvSpPr>
        <p:spPr>
          <a:xfrm>
            <a:off x="8256200" y="4655849"/>
            <a:ext cx="2908400" cy="903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39" name="Google Shape;939;p58"/>
          <p:cNvSpPr txBox="1">
            <a:spLocks noGrp="1"/>
          </p:cNvSpPr>
          <p:nvPr>
            <p:ph type="subTitle" idx="7"/>
          </p:nvPr>
        </p:nvSpPr>
        <p:spPr>
          <a:xfrm>
            <a:off x="10274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940" name="Google Shape;940;p58"/>
          <p:cNvSpPr txBox="1">
            <a:spLocks noGrp="1"/>
          </p:cNvSpPr>
          <p:nvPr>
            <p:ph type="subTitle" idx="8"/>
          </p:nvPr>
        </p:nvSpPr>
        <p:spPr>
          <a:xfrm>
            <a:off x="10274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41" name="Google Shape;941;p58"/>
          <p:cNvSpPr txBox="1">
            <a:spLocks noGrp="1"/>
          </p:cNvSpPr>
          <p:nvPr>
            <p:ph type="subTitle" idx="9"/>
          </p:nvPr>
        </p:nvSpPr>
        <p:spPr>
          <a:xfrm>
            <a:off x="46418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942" name="Google Shape;942;p58"/>
          <p:cNvSpPr txBox="1">
            <a:spLocks noGrp="1"/>
          </p:cNvSpPr>
          <p:nvPr>
            <p:ph type="subTitle" idx="13"/>
          </p:nvPr>
        </p:nvSpPr>
        <p:spPr>
          <a:xfrm>
            <a:off x="46418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43" name="Google Shape;943;p58"/>
          <p:cNvSpPr txBox="1">
            <a:spLocks noGrp="1"/>
          </p:cNvSpPr>
          <p:nvPr>
            <p:ph type="subTitle" idx="14"/>
          </p:nvPr>
        </p:nvSpPr>
        <p:spPr>
          <a:xfrm>
            <a:off x="8256200" y="2578037"/>
            <a:ext cx="2908400" cy="4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b="1">
                <a:latin typeface="Oswald"/>
                <a:ea typeface="Oswald"/>
                <a:cs typeface="Oswald"/>
                <a:sym typeface="Oswald"/>
              </a:defRPr>
            </a:lvl1pPr>
            <a:lvl2pPr lvl="1" rtl="0">
              <a:lnSpc>
                <a:spcPct val="100000"/>
              </a:lnSpc>
              <a:spcBef>
                <a:spcPts val="0"/>
              </a:spcBef>
              <a:spcAft>
                <a:spcPts val="0"/>
              </a:spcAft>
              <a:buNone/>
              <a:defRPr sz="2667" b="1">
                <a:latin typeface="Oswald"/>
                <a:ea typeface="Oswald"/>
                <a:cs typeface="Oswald"/>
                <a:sym typeface="Oswald"/>
              </a:defRPr>
            </a:lvl2pPr>
            <a:lvl3pPr lvl="2" rtl="0">
              <a:lnSpc>
                <a:spcPct val="100000"/>
              </a:lnSpc>
              <a:spcBef>
                <a:spcPts val="0"/>
              </a:spcBef>
              <a:spcAft>
                <a:spcPts val="0"/>
              </a:spcAft>
              <a:buNone/>
              <a:defRPr sz="2667" b="1">
                <a:latin typeface="Oswald"/>
                <a:ea typeface="Oswald"/>
                <a:cs typeface="Oswald"/>
                <a:sym typeface="Oswald"/>
              </a:defRPr>
            </a:lvl3pPr>
            <a:lvl4pPr lvl="3" rtl="0">
              <a:lnSpc>
                <a:spcPct val="100000"/>
              </a:lnSpc>
              <a:spcBef>
                <a:spcPts val="0"/>
              </a:spcBef>
              <a:spcAft>
                <a:spcPts val="0"/>
              </a:spcAft>
              <a:buNone/>
              <a:defRPr sz="2667" b="1">
                <a:latin typeface="Oswald"/>
                <a:ea typeface="Oswald"/>
                <a:cs typeface="Oswald"/>
                <a:sym typeface="Oswald"/>
              </a:defRPr>
            </a:lvl4pPr>
            <a:lvl5pPr lvl="4" rtl="0">
              <a:lnSpc>
                <a:spcPct val="100000"/>
              </a:lnSpc>
              <a:spcBef>
                <a:spcPts val="0"/>
              </a:spcBef>
              <a:spcAft>
                <a:spcPts val="0"/>
              </a:spcAft>
              <a:buNone/>
              <a:defRPr sz="2667" b="1">
                <a:latin typeface="Oswald"/>
                <a:ea typeface="Oswald"/>
                <a:cs typeface="Oswald"/>
                <a:sym typeface="Oswald"/>
              </a:defRPr>
            </a:lvl5pPr>
            <a:lvl6pPr lvl="5" rtl="0">
              <a:lnSpc>
                <a:spcPct val="100000"/>
              </a:lnSpc>
              <a:spcBef>
                <a:spcPts val="0"/>
              </a:spcBef>
              <a:spcAft>
                <a:spcPts val="0"/>
              </a:spcAft>
              <a:buNone/>
              <a:defRPr sz="2667" b="1">
                <a:latin typeface="Oswald"/>
                <a:ea typeface="Oswald"/>
                <a:cs typeface="Oswald"/>
                <a:sym typeface="Oswald"/>
              </a:defRPr>
            </a:lvl6pPr>
            <a:lvl7pPr lvl="6" rtl="0">
              <a:lnSpc>
                <a:spcPct val="100000"/>
              </a:lnSpc>
              <a:spcBef>
                <a:spcPts val="0"/>
              </a:spcBef>
              <a:spcAft>
                <a:spcPts val="0"/>
              </a:spcAft>
              <a:buNone/>
              <a:defRPr sz="2667" b="1">
                <a:latin typeface="Oswald"/>
                <a:ea typeface="Oswald"/>
                <a:cs typeface="Oswald"/>
                <a:sym typeface="Oswald"/>
              </a:defRPr>
            </a:lvl7pPr>
            <a:lvl8pPr lvl="7" rtl="0">
              <a:lnSpc>
                <a:spcPct val="100000"/>
              </a:lnSpc>
              <a:spcBef>
                <a:spcPts val="0"/>
              </a:spcBef>
              <a:spcAft>
                <a:spcPts val="0"/>
              </a:spcAft>
              <a:buNone/>
              <a:defRPr sz="2667" b="1">
                <a:latin typeface="Oswald"/>
                <a:ea typeface="Oswald"/>
                <a:cs typeface="Oswald"/>
                <a:sym typeface="Oswald"/>
              </a:defRPr>
            </a:lvl8pPr>
            <a:lvl9pPr lvl="8" rtl="0">
              <a:lnSpc>
                <a:spcPct val="100000"/>
              </a:lnSpc>
              <a:spcBef>
                <a:spcPts val="0"/>
              </a:spcBef>
              <a:spcAft>
                <a:spcPts val="0"/>
              </a:spcAft>
              <a:buNone/>
              <a:defRPr sz="2667" b="1">
                <a:latin typeface="Oswald"/>
                <a:ea typeface="Oswald"/>
                <a:cs typeface="Oswald"/>
                <a:sym typeface="Oswald"/>
              </a:defRPr>
            </a:lvl9pPr>
          </a:lstStyle>
          <a:p>
            <a:endParaRPr/>
          </a:p>
        </p:txBody>
      </p:sp>
      <p:sp>
        <p:nvSpPr>
          <p:cNvPr id="944" name="Google Shape;944;p58"/>
          <p:cNvSpPr txBox="1">
            <a:spLocks noGrp="1"/>
          </p:cNvSpPr>
          <p:nvPr>
            <p:ph type="subTitle" idx="15"/>
          </p:nvPr>
        </p:nvSpPr>
        <p:spPr>
          <a:xfrm>
            <a:off x="8256200" y="3073300"/>
            <a:ext cx="29084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45" name="Google Shape;945;p58"/>
          <p:cNvSpPr txBox="1">
            <a:spLocks noGrp="1"/>
          </p:cNvSpPr>
          <p:nvPr>
            <p:ph type="title"/>
          </p:nvPr>
        </p:nvSpPr>
        <p:spPr>
          <a:xfrm>
            <a:off x="960000" y="516800"/>
            <a:ext cx="10272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946" name="Google Shape;946;p58"/>
          <p:cNvGrpSpPr/>
          <p:nvPr/>
        </p:nvGrpSpPr>
        <p:grpSpPr>
          <a:xfrm flipH="1">
            <a:off x="314124" y="1981617"/>
            <a:ext cx="11563752" cy="4212737"/>
            <a:chOff x="392950" y="1588880"/>
            <a:chExt cx="8672814" cy="3159553"/>
          </a:xfrm>
        </p:grpSpPr>
        <p:grpSp>
          <p:nvGrpSpPr>
            <p:cNvPr id="947" name="Google Shape;947;p58"/>
            <p:cNvGrpSpPr/>
            <p:nvPr/>
          </p:nvGrpSpPr>
          <p:grpSpPr>
            <a:xfrm>
              <a:off x="8087013" y="4522011"/>
              <a:ext cx="978751" cy="226423"/>
              <a:chOff x="4114929" y="104250"/>
              <a:chExt cx="978751" cy="226423"/>
            </a:xfrm>
          </p:grpSpPr>
          <p:sp>
            <p:nvSpPr>
              <p:cNvPr id="948" name="Google Shape;948;p58"/>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58"/>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58"/>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1" name="Google Shape;951;p58"/>
            <p:cNvGrpSpPr/>
            <p:nvPr/>
          </p:nvGrpSpPr>
          <p:grpSpPr>
            <a:xfrm>
              <a:off x="8261834" y="1588880"/>
              <a:ext cx="629895" cy="125228"/>
              <a:chOff x="7247384" y="153510"/>
              <a:chExt cx="629895" cy="125228"/>
            </a:xfrm>
          </p:grpSpPr>
          <p:sp>
            <p:nvSpPr>
              <p:cNvPr id="952" name="Google Shape;952;p58"/>
              <p:cNvSpPr/>
              <p:nvPr/>
            </p:nvSpPr>
            <p:spPr>
              <a:xfrm>
                <a:off x="7373887"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58"/>
              <p:cNvSpPr/>
              <p:nvPr/>
            </p:nvSpPr>
            <p:spPr>
              <a:xfrm>
                <a:off x="7247384"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4" name="Google Shape;954;p58"/>
            <p:cNvSpPr/>
            <p:nvPr/>
          </p:nvSpPr>
          <p:spPr>
            <a:xfrm>
              <a:off x="468312" y="452201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5" name="Google Shape;955;p58"/>
            <p:cNvGrpSpPr/>
            <p:nvPr/>
          </p:nvGrpSpPr>
          <p:grpSpPr>
            <a:xfrm>
              <a:off x="392950" y="2171899"/>
              <a:ext cx="524785" cy="125347"/>
              <a:chOff x="1675350" y="4136317"/>
              <a:chExt cx="524785" cy="125347"/>
            </a:xfrm>
          </p:grpSpPr>
          <p:sp>
            <p:nvSpPr>
              <p:cNvPr id="956" name="Google Shape;956;p58"/>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58"/>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1653276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8"/>
        <p:cNvGrpSpPr/>
        <p:nvPr/>
      </p:nvGrpSpPr>
      <p:grpSpPr>
        <a:xfrm>
          <a:off x="0" y="0"/>
          <a:ext cx="0" cy="0"/>
          <a:chOff x="0" y="0"/>
          <a:chExt cx="0" cy="0"/>
        </a:xfrm>
      </p:grpSpPr>
      <p:sp>
        <p:nvSpPr>
          <p:cNvPr id="959" name="Google Shape;959;p59"/>
          <p:cNvSpPr txBox="1">
            <a:spLocks noGrp="1"/>
          </p:cNvSpPr>
          <p:nvPr>
            <p:ph type="title" hasCustomPrompt="1"/>
          </p:nvPr>
        </p:nvSpPr>
        <p:spPr>
          <a:xfrm>
            <a:off x="1147900" y="3852900"/>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960" name="Google Shape;960;p59"/>
          <p:cNvSpPr txBox="1">
            <a:spLocks noGrp="1"/>
          </p:cNvSpPr>
          <p:nvPr>
            <p:ph type="subTitle" idx="1"/>
          </p:nvPr>
        </p:nvSpPr>
        <p:spPr>
          <a:xfrm>
            <a:off x="1147900" y="4609933"/>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961" name="Google Shape;961;p59"/>
          <p:cNvSpPr txBox="1">
            <a:spLocks noGrp="1"/>
          </p:cNvSpPr>
          <p:nvPr>
            <p:ph type="title" idx="2" hasCustomPrompt="1"/>
          </p:nvPr>
        </p:nvSpPr>
        <p:spPr>
          <a:xfrm>
            <a:off x="4749200" y="3853068"/>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962" name="Google Shape;962;p59"/>
          <p:cNvSpPr txBox="1">
            <a:spLocks noGrp="1"/>
          </p:cNvSpPr>
          <p:nvPr>
            <p:ph type="subTitle" idx="3"/>
          </p:nvPr>
        </p:nvSpPr>
        <p:spPr>
          <a:xfrm>
            <a:off x="4749200" y="4609968"/>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963" name="Google Shape;963;p59"/>
          <p:cNvSpPr txBox="1">
            <a:spLocks noGrp="1"/>
          </p:cNvSpPr>
          <p:nvPr>
            <p:ph type="title" idx="4" hasCustomPrompt="1"/>
          </p:nvPr>
        </p:nvSpPr>
        <p:spPr>
          <a:xfrm>
            <a:off x="8370100" y="3853067"/>
            <a:ext cx="2693600" cy="8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964" name="Google Shape;964;p59"/>
          <p:cNvSpPr txBox="1">
            <a:spLocks noGrp="1"/>
          </p:cNvSpPr>
          <p:nvPr>
            <p:ph type="subTitle" idx="5"/>
          </p:nvPr>
        </p:nvSpPr>
        <p:spPr>
          <a:xfrm>
            <a:off x="8370100" y="4609933"/>
            <a:ext cx="2693600" cy="91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r" rtl="0">
              <a:spcBef>
                <a:spcPts val="2133"/>
              </a:spcBef>
              <a:spcAft>
                <a:spcPts val="0"/>
              </a:spcAft>
              <a:buNone/>
              <a:defRPr/>
            </a:lvl2pPr>
            <a:lvl3pPr lvl="2" algn="r" rtl="0">
              <a:spcBef>
                <a:spcPts val="2133"/>
              </a:spcBef>
              <a:spcAft>
                <a:spcPts val="0"/>
              </a:spcAft>
              <a:buNone/>
              <a:defRPr/>
            </a:lvl3pPr>
            <a:lvl4pPr lvl="3" algn="r" rtl="0">
              <a:spcBef>
                <a:spcPts val="2133"/>
              </a:spcBef>
              <a:spcAft>
                <a:spcPts val="0"/>
              </a:spcAft>
              <a:buNone/>
              <a:defRPr/>
            </a:lvl4pPr>
            <a:lvl5pPr lvl="4" algn="r" rtl="0">
              <a:spcBef>
                <a:spcPts val="2133"/>
              </a:spcBef>
              <a:spcAft>
                <a:spcPts val="0"/>
              </a:spcAft>
              <a:buNone/>
              <a:defRPr/>
            </a:lvl5pPr>
            <a:lvl6pPr lvl="5" algn="r" rtl="0">
              <a:spcBef>
                <a:spcPts val="2133"/>
              </a:spcBef>
              <a:spcAft>
                <a:spcPts val="0"/>
              </a:spcAft>
              <a:buNone/>
              <a:defRPr/>
            </a:lvl6pPr>
            <a:lvl7pPr lvl="6" algn="r" rtl="0">
              <a:spcBef>
                <a:spcPts val="2133"/>
              </a:spcBef>
              <a:spcAft>
                <a:spcPts val="0"/>
              </a:spcAft>
              <a:buNone/>
              <a:defRPr/>
            </a:lvl7pPr>
            <a:lvl8pPr lvl="7" algn="r" rtl="0">
              <a:spcBef>
                <a:spcPts val="2133"/>
              </a:spcBef>
              <a:spcAft>
                <a:spcPts val="0"/>
              </a:spcAft>
              <a:buNone/>
              <a:defRPr/>
            </a:lvl8pPr>
            <a:lvl9pPr lvl="8" algn="r" rtl="0">
              <a:spcBef>
                <a:spcPts val="2133"/>
              </a:spcBef>
              <a:spcAft>
                <a:spcPts val="2133"/>
              </a:spcAft>
              <a:buNone/>
              <a:defRPr/>
            </a:lvl9pPr>
          </a:lstStyle>
          <a:p>
            <a:endParaRPr/>
          </a:p>
        </p:txBody>
      </p:sp>
      <p:grpSp>
        <p:nvGrpSpPr>
          <p:cNvPr id="965" name="Google Shape;965;p59"/>
          <p:cNvGrpSpPr/>
          <p:nvPr/>
        </p:nvGrpSpPr>
        <p:grpSpPr>
          <a:xfrm>
            <a:off x="606823" y="426029"/>
            <a:ext cx="10978356" cy="6005945"/>
            <a:chOff x="441936" y="213162"/>
            <a:chExt cx="8233767" cy="4504459"/>
          </a:xfrm>
        </p:grpSpPr>
        <p:grpSp>
          <p:nvGrpSpPr>
            <p:cNvPr id="966" name="Google Shape;966;p59"/>
            <p:cNvGrpSpPr/>
            <p:nvPr/>
          </p:nvGrpSpPr>
          <p:grpSpPr>
            <a:xfrm>
              <a:off x="7193538" y="4491198"/>
              <a:ext cx="978751" cy="226423"/>
              <a:chOff x="4114929" y="104250"/>
              <a:chExt cx="978751" cy="226423"/>
            </a:xfrm>
          </p:grpSpPr>
          <p:sp>
            <p:nvSpPr>
              <p:cNvPr id="967" name="Google Shape;967;p59"/>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59"/>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59"/>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0" name="Google Shape;970;p59"/>
            <p:cNvGrpSpPr/>
            <p:nvPr/>
          </p:nvGrpSpPr>
          <p:grpSpPr>
            <a:xfrm>
              <a:off x="441936" y="448003"/>
              <a:ext cx="792366" cy="183988"/>
              <a:chOff x="6214836" y="4359395"/>
              <a:chExt cx="792366" cy="183988"/>
            </a:xfrm>
          </p:grpSpPr>
          <p:sp>
            <p:nvSpPr>
              <p:cNvPr id="971" name="Google Shape;971;p59"/>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59"/>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59"/>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59"/>
            <p:cNvSpPr/>
            <p:nvPr/>
          </p:nvSpPr>
          <p:spPr>
            <a:xfrm>
              <a:off x="8172312" y="2131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75" name="Google Shape;975;p59"/>
            <p:cNvGrpSpPr/>
            <p:nvPr/>
          </p:nvGrpSpPr>
          <p:grpSpPr>
            <a:xfrm>
              <a:off x="457613" y="4019412"/>
              <a:ext cx="524785" cy="125347"/>
              <a:chOff x="1675350" y="4136317"/>
              <a:chExt cx="524785" cy="125347"/>
            </a:xfrm>
          </p:grpSpPr>
          <p:sp>
            <p:nvSpPr>
              <p:cNvPr id="976" name="Google Shape;976;p59"/>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59"/>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656226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78"/>
        <p:cNvGrpSpPr/>
        <p:nvPr/>
      </p:nvGrpSpPr>
      <p:grpSpPr>
        <a:xfrm>
          <a:off x="0" y="0"/>
          <a:ext cx="0" cy="0"/>
          <a:chOff x="0" y="0"/>
          <a:chExt cx="0" cy="0"/>
        </a:xfrm>
      </p:grpSpPr>
      <p:sp>
        <p:nvSpPr>
          <p:cNvPr id="979" name="Google Shape;979;p60"/>
          <p:cNvSpPr txBox="1">
            <a:spLocks noGrp="1"/>
          </p:cNvSpPr>
          <p:nvPr>
            <p:ph type="title"/>
          </p:nvPr>
        </p:nvSpPr>
        <p:spPr>
          <a:xfrm>
            <a:off x="960000" y="2819357"/>
            <a:ext cx="4129200" cy="228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5000"/>
              <a:buNone/>
              <a:defRPr sz="6667"/>
            </a:lvl1pPr>
            <a:lvl2pPr lvl="1" rtl="0">
              <a:lnSpc>
                <a:spcPct val="100000"/>
              </a:lnSpc>
              <a:spcBef>
                <a:spcPts val="0"/>
              </a:spcBef>
              <a:spcAft>
                <a:spcPts val="0"/>
              </a:spcAft>
              <a:buSzPts val="5000"/>
              <a:buNone/>
              <a:defRPr sz="6667"/>
            </a:lvl2pPr>
            <a:lvl3pPr lvl="2" rtl="0">
              <a:lnSpc>
                <a:spcPct val="100000"/>
              </a:lnSpc>
              <a:spcBef>
                <a:spcPts val="0"/>
              </a:spcBef>
              <a:spcAft>
                <a:spcPts val="0"/>
              </a:spcAft>
              <a:buSzPts val="5000"/>
              <a:buNone/>
              <a:defRPr sz="6667"/>
            </a:lvl3pPr>
            <a:lvl4pPr lvl="3" rtl="0">
              <a:lnSpc>
                <a:spcPct val="100000"/>
              </a:lnSpc>
              <a:spcBef>
                <a:spcPts val="0"/>
              </a:spcBef>
              <a:spcAft>
                <a:spcPts val="0"/>
              </a:spcAft>
              <a:buSzPts val="5000"/>
              <a:buNone/>
              <a:defRPr sz="6667"/>
            </a:lvl4pPr>
            <a:lvl5pPr lvl="4" rtl="0">
              <a:lnSpc>
                <a:spcPct val="100000"/>
              </a:lnSpc>
              <a:spcBef>
                <a:spcPts val="0"/>
              </a:spcBef>
              <a:spcAft>
                <a:spcPts val="0"/>
              </a:spcAft>
              <a:buSzPts val="5000"/>
              <a:buNone/>
              <a:defRPr sz="6667"/>
            </a:lvl5pPr>
            <a:lvl6pPr lvl="5" rtl="0">
              <a:lnSpc>
                <a:spcPct val="100000"/>
              </a:lnSpc>
              <a:spcBef>
                <a:spcPts val="0"/>
              </a:spcBef>
              <a:spcAft>
                <a:spcPts val="0"/>
              </a:spcAft>
              <a:buSzPts val="5000"/>
              <a:buNone/>
              <a:defRPr sz="6667"/>
            </a:lvl6pPr>
            <a:lvl7pPr lvl="6" rtl="0">
              <a:lnSpc>
                <a:spcPct val="100000"/>
              </a:lnSpc>
              <a:spcBef>
                <a:spcPts val="0"/>
              </a:spcBef>
              <a:spcAft>
                <a:spcPts val="0"/>
              </a:spcAft>
              <a:buSzPts val="5000"/>
              <a:buNone/>
              <a:defRPr sz="6667"/>
            </a:lvl7pPr>
            <a:lvl8pPr lvl="7" rtl="0">
              <a:lnSpc>
                <a:spcPct val="100000"/>
              </a:lnSpc>
              <a:spcBef>
                <a:spcPts val="0"/>
              </a:spcBef>
              <a:spcAft>
                <a:spcPts val="0"/>
              </a:spcAft>
              <a:buSzPts val="5000"/>
              <a:buNone/>
              <a:defRPr sz="6667"/>
            </a:lvl8pPr>
            <a:lvl9pPr lvl="8" rtl="0">
              <a:lnSpc>
                <a:spcPct val="100000"/>
              </a:lnSpc>
              <a:spcBef>
                <a:spcPts val="0"/>
              </a:spcBef>
              <a:spcAft>
                <a:spcPts val="0"/>
              </a:spcAft>
              <a:buSzPts val="5000"/>
              <a:buNone/>
              <a:defRPr sz="6667"/>
            </a:lvl9pPr>
          </a:lstStyle>
          <a:p>
            <a:endParaRPr/>
          </a:p>
        </p:txBody>
      </p:sp>
      <p:sp>
        <p:nvSpPr>
          <p:cNvPr id="980" name="Google Shape;980;p60"/>
          <p:cNvSpPr txBox="1">
            <a:spLocks noGrp="1"/>
          </p:cNvSpPr>
          <p:nvPr>
            <p:ph type="title" idx="2" hasCustomPrompt="1"/>
          </p:nvPr>
        </p:nvSpPr>
        <p:spPr>
          <a:xfrm>
            <a:off x="1285900" y="1366285"/>
            <a:ext cx="1181200" cy="8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981" name="Google Shape;981;p60"/>
          <p:cNvSpPr txBox="1">
            <a:spLocks noGrp="1"/>
          </p:cNvSpPr>
          <p:nvPr>
            <p:ph type="subTitle" idx="1"/>
          </p:nvPr>
        </p:nvSpPr>
        <p:spPr>
          <a:xfrm>
            <a:off x="960000" y="5084657"/>
            <a:ext cx="3841200" cy="10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982" name="Google Shape;982;p60"/>
          <p:cNvSpPr/>
          <p:nvPr/>
        </p:nvSpPr>
        <p:spPr>
          <a:xfrm>
            <a:off x="6098371" y="-3914999"/>
            <a:ext cx="12930120" cy="11146777"/>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3" name="Google Shape;983;p60"/>
          <p:cNvGrpSpPr/>
          <p:nvPr/>
        </p:nvGrpSpPr>
        <p:grpSpPr>
          <a:xfrm>
            <a:off x="4305094" y="893102"/>
            <a:ext cx="7598111" cy="5071797"/>
            <a:chOff x="3228820" y="654286"/>
            <a:chExt cx="5698583" cy="3803848"/>
          </a:xfrm>
        </p:grpSpPr>
        <p:grpSp>
          <p:nvGrpSpPr>
            <p:cNvPr id="984" name="Google Shape;984;p60"/>
            <p:cNvGrpSpPr/>
            <p:nvPr/>
          </p:nvGrpSpPr>
          <p:grpSpPr>
            <a:xfrm>
              <a:off x="3920388" y="654286"/>
              <a:ext cx="978751" cy="226423"/>
              <a:chOff x="4114929" y="104250"/>
              <a:chExt cx="978751" cy="226423"/>
            </a:xfrm>
          </p:grpSpPr>
          <p:sp>
            <p:nvSpPr>
              <p:cNvPr id="985" name="Google Shape;985;p60"/>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60"/>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60"/>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60"/>
            <p:cNvGrpSpPr/>
            <p:nvPr/>
          </p:nvGrpSpPr>
          <p:grpSpPr>
            <a:xfrm>
              <a:off x="3600899" y="3101178"/>
              <a:ext cx="792366" cy="183988"/>
              <a:chOff x="6214836" y="4359395"/>
              <a:chExt cx="792366" cy="183988"/>
            </a:xfrm>
          </p:grpSpPr>
          <p:sp>
            <p:nvSpPr>
              <p:cNvPr id="989" name="Google Shape;989;p60"/>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60"/>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60"/>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60"/>
            <p:cNvGrpSpPr/>
            <p:nvPr/>
          </p:nvGrpSpPr>
          <p:grpSpPr>
            <a:xfrm>
              <a:off x="3228820" y="1928329"/>
              <a:ext cx="629895" cy="125228"/>
              <a:chOff x="2358395" y="153510"/>
              <a:chExt cx="629895" cy="125228"/>
            </a:xfrm>
          </p:grpSpPr>
          <p:sp>
            <p:nvSpPr>
              <p:cNvPr id="993" name="Google Shape;993;p60"/>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60"/>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5" name="Google Shape;995;p60"/>
            <p:cNvSpPr/>
            <p:nvPr/>
          </p:nvSpPr>
          <p:spPr>
            <a:xfrm>
              <a:off x="8424012" y="397633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6" name="Google Shape;996;p60"/>
            <p:cNvGrpSpPr/>
            <p:nvPr/>
          </p:nvGrpSpPr>
          <p:grpSpPr>
            <a:xfrm>
              <a:off x="4309613" y="4332787"/>
              <a:ext cx="524785" cy="125347"/>
              <a:chOff x="1675350" y="4136317"/>
              <a:chExt cx="524785" cy="125347"/>
            </a:xfrm>
          </p:grpSpPr>
          <p:sp>
            <p:nvSpPr>
              <p:cNvPr id="997" name="Google Shape;997;p60"/>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60"/>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837142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999"/>
        <p:cNvGrpSpPr/>
        <p:nvPr/>
      </p:nvGrpSpPr>
      <p:grpSpPr>
        <a:xfrm>
          <a:off x="0" y="0"/>
          <a:ext cx="0" cy="0"/>
          <a:chOff x="0" y="0"/>
          <a:chExt cx="0" cy="0"/>
        </a:xfrm>
      </p:grpSpPr>
      <p:sp>
        <p:nvSpPr>
          <p:cNvPr id="1000" name="Google Shape;1000;p61"/>
          <p:cNvSpPr txBox="1">
            <a:spLocks noGrp="1"/>
          </p:cNvSpPr>
          <p:nvPr>
            <p:ph type="title"/>
          </p:nvPr>
        </p:nvSpPr>
        <p:spPr>
          <a:xfrm>
            <a:off x="7304603" y="1859000"/>
            <a:ext cx="3954000" cy="1614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1" name="Google Shape;1001;p61"/>
          <p:cNvSpPr txBox="1">
            <a:spLocks noGrp="1"/>
          </p:cNvSpPr>
          <p:nvPr>
            <p:ph type="subTitle" idx="1"/>
          </p:nvPr>
        </p:nvSpPr>
        <p:spPr>
          <a:xfrm>
            <a:off x="7304603" y="3513033"/>
            <a:ext cx="3954000" cy="18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002" name="Google Shape;1002;p61"/>
          <p:cNvSpPr/>
          <p:nvPr/>
        </p:nvSpPr>
        <p:spPr>
          <a:xfrm>
            <a:off x="-2592605" y="-759740"/>
            <a:ext cx="9717769" cy="8377479"/>
          </a:xfrm>
          <a:custGeom>
            <a:avLst/>
            <a:gdLst/>
            <a:ahLst/>
            <a:cxnLst/>
            <a:rect l="l" t="t" r="r" b="b"/>
            <a:pathLst>
              <a:path w="102174" h="88082" extrusionOk="0">
                <a:moveTo>
                  <a:pt x="93996" y="1"/>
                </a:moveTo>
                <a:cubicBezTo>
                  <a:pt x="93341" y="1"/>
                  <a:pt x="92670" y="105"/>
                  <a:pt x="91999" y="329"/>
                </a:cubicBezTo>
                <a:cubicBezTo>
                  <a:pt x="91366" y="529"/>
                  <a:pt x="90732" y="829"/>
                  <a:pt x="90098" y="1029"/>
                </a:cubicBezTo>
                <a:cubicBezTo>
                  <a:pt x="89518" y="1150"/>
                  <a:pt x="88925" y="1210"/>
                  <a:pt x="88328" y="1210"/>
                </a:cubicBezTo>
                <a:cubicBezTo>
                  <a:pt x="87930" y="1210"/>
                  <a:pt x="87530" y="1183"/>
                  <a:pt x="87129" y="1129"/>
                </a:cubicBezTo>
                <a:lnTo>
                  <a:pt x="81792" y="763"/>
                </a:lnTo>
                <a:cubicBezTo>
                  <a:pt x="81238" y="728"/>
                  <a:pt x="80675" y="693"/>
                  <a:pt x="80118" y="693"/>
                </a:cubicBezTo>
                <a:cubicBezTo>
                  <a:pt x="79068" y="693"/>
                  <a:pt x="78038" y="817"/>
                  <a:pt x="77122" y="1296"/>
                </a:cubicBezTo>
                <a:cubicBezTo>
                  <a:pt x="75054" y="2397"/>
                  <a:pt x="73887" y="5099"/>
                  <a:pt x="71585" y="5366"/>
                </a:cubicBezTo>
                <a:cubicBezTo>
                  <a:pt x="71452" y="5382"/>
                  <a:pt x="71321" y="5389"/>
                  <a:pt x="71192" y="5389"/>
                </a:cubicBezTo>
                <a:cubicBezTo>
                  <a:pt x="69689" y="5389"/>
                  <a:pt x="68361" y="4384"/>
                  <a:pt x="66948" y="3831"/>
                </a:cubicBezTo>
                <a:cubicBezTo>
                  <a:pt x="66069" y="3496"/>
                  <a:pt x="65153" y="3333"/>
                  <a:pt x="64242" y="3333"/>
                </a:cubicBezTo>
                <a:cubicBezTo>
                  <a:pt x="62530" y="3333"/>
                  <a:pt x="60837" y="3910"/>
                  <a:pt x="59443" y="4999"/>
                </a:cubicBezTo>
                <a:cubicBezTo>
                  <a:pt x="58676" y="4599"/>
                  <a:pt x="58909" y="3465"/>
                  <a:pt x="58642" y="2631"/>
                </a:cubicBezTo>
                <a:cubicBezTo>
                  <a:pt x="58375" y="1797"/>
                  <a:pt x="57441" y="1263"/>
                  <a:pt x="56541" y="1163"/>
                </a:cubicBezTo>
                <a:cubicBezTo>
                  <a:pt x="55607" y="1163"/>
                  <a:pt x="54706" y="1296"/>
                  <a:pt x="53872" y="1630"/>
                </a:cubicBezTo>
                <a:cubicBezTo>
                  <a:pt x="52004" y="2264"/>
                  <a:pt x="49869" y="3298"/>
                  <a:pt x="49669" y="5232"/>
                </a:cubicBezTo>
                <a:cubicBezTo>
                  <a:pt x="49636" y="5766"/>
                  <a:pt x="49769" y="6367"/>
                  <a:pt x="49536" y="6867"/>
                </a:cubicBezTo>
                <a:cubicBezTo>
                  <a:pt x="49202" y="7567"/>
                  <a:pt x="48302" y="7801"/>
                  <a:pt x="47735" y="8368"/>
                </a:cubicBezTo>
                <a:cubicBezTo>
                  <a:pt x="47101" y="9035"/>
                  <a:pt x="47001" y="10036"/>
                  <a:pt x="46967" y="10970"/>
                </a:cubicBezTo>
                <a:cubicBezTo>
                  <a:pt x="46934" y="11937"/>
                  <a:pt x="46934" y="12905"/>
                  <a:pt x="46400" y="13672"/>
                </a:cubicBezTo>
                <a:cubicBezTo>
                  <a:pt x="46029" y="14174"/>
                  <a:pt x="44669" y="14520"/>
                  <a:pt x="43588" y="14520"/>
                </a:cubicBezTo>
                <a:cubicBezTo>
                  <a:pt x="43019" y="14520"/>
                  <a:pt x="42527" y="14424"/>
                  <a:pt x="42297" y="14206"/>
                </a:cubicBezTo>
                <a:cubicBezTo>
                  <a:pt x="41909" y="13827"/>
                  <a:pt x="41449" y="13672"/>
                  <a:pt x="40959" y="13672"/>
                </a:cubicBezTo>
                <a:cubicBezTo>
                  <a:pt x="39807" y="13672"/>
                  <a:pt x="38487" y="14531"/>
                  <a:pt x="37527" y="15373"/>
                </a:cubicBezTo>
                <a:lnTo>
                  <a:pt x="33524" y="18942"/>
                </a:lnTo>
                <a:cubicBezTo>
                  <a:pt x="32524" y="19843"/>
                  <a:pt x="31456" y="20777"/>
                  <a:pt x="30122" y="21010"/>
                </a:cubicBezTo>
                <a:cubicBezTo>
                  <a:pt x="29976" y="21036"/>
                  <a:pt x="29827" y="21048"/>
                  <a:pt x="29677" y="21048"/>
                </a:cubicBezTo>
                <a:cubicBezTo>
                  <a:pt x="28462" y="21048"/>
                  <a:pt x="27213" y="20230"/>
                  <a:pt x="27153" y="19042"/>
                </a:cubicBezTo>
                <a:cubicBezTo>
                  <a:pt x="27405" y="18800"/>
                  <a:pt x="27726" y="18727"/>
                  <a:pt x="28077" y="18727"/>
                </a:cubicBezTo>
                <a:cubicBezTo>
                  <a:pt x="28614" y="18727"/>
                  <a:pt x="29220" y="18898"/>
                  <a:pt x="29749" y="18898"/>
                </a:cubicBezTo>
                <a:cubicBezTo>
                  <a:pt x="30115" y="18898"/>
                  <a:pt x="30444" y="18817"/>
                  <a:pt x="30689" y="18542"/>
                </a:cubicBezTo>
                <a:cubicBezTo>
                  <a:pt x="31423" y="17708"/>
                  <a:pt x="30355" y="16507"/>
                  <a:pt x="29388" y="15973"/>
                </a:cubicBezTo>
                <a:cubicBezTo>
                  <a:pt x="27620" y="14939"/>
                  <a:pt x="25819" y="13905"/>
                  <a:pt x="23817" y="13638"/>
                </a:cubicBezTo>
                <a:cubicBezTo>
                  <a:pt x="23534" y="13601"/>
                  <a:pt x="23246" y="13582"/>
                  <a:pt x="22957" y="13582"/>
                </a:cubicBezTo>
                <a:cubicBezTo>
                  <a:pt x="21199" y="13582"/>
                  <a:pt x="19402" y="14284"/>
                  <a:pt x="18514" y="15773"/>
                </a:cubicBezTo>
                <a:cubicBezTo>
                  <a:pt x="17613" y="17274"/>
                  <a:pt x="17780" y="19209"/>
                  <a:pt x="16879" y="20677"/>
                </a:cubicBezTo>
                <a:cubicBezTo>
                  <a:pt x="16345" y="21611"/>
                  <a:pt x="15445" y="22278"/>
                  <a:pt x="14811" y="23179"/>
                </a:cubicBezTo>
                <a:cubicBezTo>
                  <a:pt x="14177" y="24079"/>
                  <a:pt x="13910" y="25414"/>
                  <a:pt x="14678" y="26181"/>
                </a:cubicBezTo>
                <a:cubicBezTo>
                  <a:pt x="15311" y="26781"/>
                  <a:pt x="16345" y="26781"/>
                  <a:pt x="16979" y="27415"/>
                </a:cubicBezTo>
                <a:cubicBezTo>
                  <a:pt x="17446" y="27915"/>
                  <a:pt x="17613" y="28716"/>
                  <a:pt x="18213" y="28983"/>
                </a:cubicBezTo>
                <a:cubicBezTo>
                  <a:pt x="18328" y="29032"/>
                  <a:pt x="18444" y="29054"/>
                  <a:pt x="18560" y="29054"/>
                </a:cubicBezTo>
                <a:cubicBezTo>
                  <a:pt x="19158" y="29054"/>
                  <a:pt x="19742" y="28463"/>
                  <a:pt x="19881" y="27849"/>
                </a:cubicBezTo>
                <a:cubicBezTo>
                  <a:pt x="20048" y="27081"/>
                  <a:pt x="19815" y="26314"/>
                  <a:pt x="19681" y="25547"/>
                </a:cubicBezTo>
                <a:cubicBezTo>
                  <a:pt x="19314" y="23279"/>
                  <a:pt x="20448" y="20477"/>
                  <a:pt x="22750" y="20176"/>
                </a:cubicBezTo>
                <a:cubicBezTo>
                  <a:pt x="23250" y="20176"/>
                  <a:pt x="23451" y="20944"/>
                  <a:pt x="23217" y="21377"/>
                </a:cubicBezTo>
                <a:cubicBezTo>
                  <a:pt x="22984" y="21844"/>
                  <a:pt x="22517" y="22178"/>
                  <a:pt x="22283" y="22645"/>
                </a:cubicBezTo>
                <a:cubicBezTo>
                  <a:pt x="21849" y="23579"/>
                  <a:pt x="22316" y="24680"/>
                  <a:pt x="23284" y="24980"/>
                </a:cubicBezTo>
                <a:cubicBezTo>
                  <a:pt x="24284" y="25247"/>
                  <a:pt x="25919" y="25047"/>
                  <a:pt x="25786" y="26047"/>
                </a:cubicBezTo>
                <a:cubicBezTo>
                  <a:pt x="25652" y="27048"/>
                  <a:pt x="23684" y="26414"/>
                  <a:pt x="23017" y="27282"/>
                </a:cubicBezTo>
                <a:cubicBezTo>
                  <a:pt x="22650" y="27815"/>
                  <a:pt x="22984" y="28549"/>
                  <a:pt x="22984" y="29150"/>
                </a:cubicBezTo>
                <a:cubicBezTo>
                  <a:pt x="22950" y="30417"/>
                  <a:pt x="21583" y="31218"/>
                  <a:pt x="20348" y="31318"/>
                </a:cubicBezTo>
                <a:cubicBezTo>
                  <a:pt x="20194" y="31330"/>
                  <a:pt x="20039" y="31335"/>
                  <a:pt x="19886" y="31335"/>
                </a:cubicBezTo>
                <a:cubicBezTo>
                  <a:pt x="18933" y="31335"/>
                  <a:pt x="17994" y="31134"/>
                  <a:pt x="17042" y="31134"/>
                </a:cubicBezTo>
                <a:cubicBezTo>
                  <a:pt x="16888" y="31134"/>
                  <a:pt x="16734" y="31139"/>
                  <a:pt x="16579" y="31151"/>
                </a:cubicBezTo>
                <a:cubicBezTo>
                  <a:pt x="15345" y="31251"/>
                  <a:pt x="13977" y="32152"/>
                  <a:pt x="14044" y="33386"/>
                </a:cubicBezTo>
                <a:cubicBezTo>
                  <a:pt x="12309" y="34186"/>
                  <a:pt x="10508" y="34854"/>
                  <a:pt x="8673" y="35354"/>
                </a:cubicBezTo>
                <a:cubicBezTo>
                  <a:pt x="8773" y="36688"/>
                  <a:pt x="11309" y="36822"/>
                  <a:pt x="11309" y="38189"/>
                </a:cubicBezTo>
                <a:cubicBezTo>
                  <a:pt x="11309" y="38936"/>
                  <a:pt x="10409" y="39364"/>
                  <a:pt x="9638" y="39364"/>
                </a:cubicBezTo>
                <a:cubicBezTo>
                  <a:pt x="9583" y="39364"/>
                  <a:pt x="9528" y="39361"/>
                  <a:pt x="9474" y="39357"/>
                </a:cubicBezTo>
                <a:cubicBezTo>
                  <a:pt x="8868" y="39306"/>
                  <a:pt x="8243" y="39122"/>
                  <a:pt x="7643" y="39122"/>
                </a:cubicBezTo>
                <a:cubicBezTo>
                  <a:pt x="7450" y="39122"/>
                  <a:pt x="7259" y="39141"/>
                  <a:pt x="7072" y="39190"/>
                </a:cubicBezTo>
                <a:cubicBezTo>
                  <a:pt x="5705" y="39557"/>
                  <a:pt x="5238" y="41458"/>
                  <a:pt x="5971" y="42626"/>
                </a:cubicBezTo>
                <a:cubicBezTo>
                  <a:pt x="6672" y="43722"/>
                  <a:pt x="8012" y="44207"/>
                  <a:pt x="9305" y="44207"/>
                </a:cubicBezTo>
                <a:cubicBezTo>
                  <a:pt x="9429" y="44207"/>
                  <a:pt x="9552" y="44202"/>
                  <a:pt x="9674" y="44194"/>
                </a:cubicBezTo>
                <a:cubicBezTo>
                  <a:pt x="10241" y="44194"/>
                  <a:pt x="10808" y="43960"/>
                  <a:pt x="11208" y="43560"/>
                </a:cubicBezTo>
                <a:cubicBezTo>
                  <a:pt x="11542" y="43126"/>
                  <a:pt x="11575" y="42559"/>
                  <a:pt x="11709" y="42025"/>
                </a:cubicBezTo>
                <a:cubicBezTo>
                  <a:pt x="12042" y="40858"/>
                  <a:pt x="12976" y="39957"/>
                  <a:pt x="14177" y="39657"/>
                </a:cubicBezTo>
                <a:cubicBezTo>
                  <a:pt x="14844" y="39490"/>
                  <a:pt x="15645" y="39490"/>
                  <a:pt x="16012" y="38923"/>
                </a:cubicBezTo>
                <a:cubicBezTo>
                  <a:pt x="17546" y="39757"/>
                  <a:pt x="18547" y="41292"/>
                  <a:pt x="18747" y="43026"/>
                </a:cubicBezTo>
                <a:cubicBezTo>
                  <a:pt x="18874" y="43186"/>
                  <a:pt x="19037" y="43255"/>
                  <a:pt x="19208" y="43255"/>
                </a:cubicBezTo>
                <a:cubicBezTo>
                  <a:pt x="19713" y="43255"/>
                  <a:pt x="20290" y="42657"/>
                  <a:pt x="20215" y="42059"/>
                </a:cubicBezTo>
                <a:cubicBezTo>
                  <a:pt x="20115" y="41292"/>
                  <a:pt x="19414" y="40725"/>
                  <a:pt x="18881" y="40157"/>
                </a:cubicBezTo>
                <a:cubicBezTo>
                  <a:pt x="18314" y="39590"/>
                  <a:pt x="17847" y="38723"/>
                  <a:pt x="18280" y="38056"/>
                </a:cubicBezTo>
                <a:lnTo>
                  <a:pt x="18280" y="38056"/>
                </a:lnTo>
                <a:cubicBezTo>
                  <a:pt x="20915" y="38857"/>
                  <a:pt x="22917" y="40991"/>
                  <a:pt x="23517" y="43693"/>
                </a:cubicBezTo>
                <a:cubicBezTo>
                  <a:pt x="24451" y="43426"/>
                  <a:pt x="24918" y="42359"/>
                  <a:pt x="24418" y="41525"/>
                </a:cubicBezTo>
                <a:cubicBezTo>
                  <a:pt x="24515" y="41293"/>
                  <a:pt x="24716" y="41195"/>
                  <a:pt x="24945" y="41195"/>
                </a:cubicBezTo>
                <a:cubicBezTo>
                  <a:pt x="25343" y="41195"/>
                  <a:pt x="25829" y="41490"/>
                  <a:pt x="26019" y="41892"/>
                </a:cubicBezTo>
                <a:cubicBezTo>
                  <a:pt x="26319" y="42492"/>
                  <a:pt x="26286" y="43260"/>
                  <a:pt x="26720" y="43793"/>
                </a:cubicBezTo>
                <a:cubicBezTo>
                  <a:pt x="27145" y="44361"/>
                  <a:pt x="27830" y="44484"/>
                  <a:pt x="28582" y="44484"/>
                </a:cubicBezTo>
                <a:cubicBezTo>
                  <a:pt x="29161" y="44484"/>
                  <a:pt x="29780" y="44411"/>
                  <a:pt x="30349" y="44411"/>
                </a:cubicBezTo>
                <a:cubicBezTo>
                  <a:pt x="31129" y="44411"/>
                  <a:pt x="31817" y="44548"/>
                  <a:pt x="32190" y="45194"/>
                </a:cubicBezTo>
                <a:cubicBezTo>
                  <a:pt x="32882" y="46381"/>
                  <a:pt x="31359" y="47763"/>
                  <a:pt x="29971" y="47763"/>
                </a:cubicBezTo>
                <a:cubicBezTo>
                  <a:pt x="29955" y="47763"/>
                  <a:pt x="29938" y="47763"/>
                  <a:pt x="29922" y="47763"/>
                </a:cubicBezTo>
                <a:cubicBezTo>
                  <a:pt x="28521" y="47696"/>
                  <a:pt x="27253" y="46929"/>
                  <a:pt x="25852" y="46796"/>
                </a:cubicBezTo>
                <a:cubicBezTo>
                  <a:pt x="25684" y="46777"/>
                  <a:pt x="25517" y="46769"/>
                  <a:pt x="25350" y="46769"/>
                </a:cubicBezTo>
                <a:cubicBezTo>
                  <a:pt x="23995" y="46769"/>
                  <a:pt x="22682" y="47314"/>
                  <a:pt x="21316" y="47463"/>
                </a:cubicBezTo>
                <a:cubicBezTo>
                  <a:pt x="21144" y="47481"/>
                  <a:pt x="20968" y="47491"/>
                  <a:pt x="20791" y="47491"/>
                </a:cubicBezTo>
                <a:cubicBezTo>
                  <a:pt x="19376" y="47491"/>
                  <a:pt x="17843" y="46891"/>
                  <a:pt x="17546" y="45528"/>
                </a:cubicBezTo>
                <a:cubicBezTo>
                  <a:pt x="17546" y="45128"/>
                  <a:pt x="17446" y="44727"/>
                  <a:pt x="17279" y="44327"/>
                </a:cubicBezTo>
                <a:cubicBezTo>
                  <a:pt x="17026" y="43905"/>
                  <a:pt x="16512" y="43744"/>
                  <a:pt x="15997" y="43744"/>
                </a:cubicBezTo>
                <a:cubicBezTo>
                  <a:pt x="15901" y="43744"/>
                  <a:pt x="15806" y="43750"/>
                  <a:pt x="15712" y="43760"/>
                </a:cubicBezTo>
                <a:cubicBezTo>
                  <a:pt x="13722" y="43996"/>
                  <a:pt x="11691" y="45669"/>
                  <a:pt x="9894" y="45669"/>
                </a:cubicBezTo>
                <a:cubicBezTo>
                  <a:pt x="9401" y="45669"/>
                  <a:pt x="8925" y="45544"/>
                  <a:pt x="8473" y="45228"/>
                </a:cubicBezTo>
                <a:cubicBezTo>
                  <a:pt x="7139" y="47830"/>
                  <a:pt x="3837" y="48830"/>
                  <a:pt x="2002" y="51132"/>
                </a:cubicBezTo>
                <a:cubicBezTo>
                  <a:pt x="0" y="53634"/>
                  <a:pt x="167" y="57503"/>
                  <a:pt x="2102" y="60038"/>
                </a:cubicBezTo>
                <a:cubicBezTo>
                  <a:pt x="3806" y="62262"/>
                  <a:pt x="6586" y="63461"/>
                  <a:pt x="9379" y="63461"/>
                </a:cubicBezTo>
                <a:cubicBezTo>
                  <a:pt x="9812" y="63461"/>
                  <a:pt x="10245" y="63432"/>
                  <a:pt x="10675" y="63374"/>
                </a:cubicBezTo>
                <a:cubicBezTo>
                  <a:pt x="11086" y="63335"/>
                  <a:pt x="11521" y="63261"/>
                  <a:pt x="11952" y="63261"/>
                </a:cubicBezTo>
                <a:cubicBezTo>
                  <a:pt x="12254" y="63261"/>
                  <a:pt x="12554" y="63297"/>
                  <a:pt x="12843" y="63407"/>
                </a:cubicBezTo>
                <a:cubicBezTo>
                  <a:pt x="13510" y="63674"/>
                  <a:pt x="13944" y="64341"/>
                  <a:pt x="14511" y="64808"/>
                </a:cubicBezTo>
                <a:cubicBezTo>
                  <a:pt x="14845" y="65064"/>
                  <a:pt x="15296" y="65250"/>
                  <a:pt x="15705" y="65250"/>
                </a:cubicBezTo>
                <a:cubicBezTo>
                  <a:pt x="15990" y="65250"/>
                  <a:pt x="16254" y="65161"/>
                  <a:pt x="16446" y="64942"/>
                </a:cubicBezTo>
                <a:lnTo>
                  <a:pt x="16446" y="64942"/>
                </a:lnTo>
                <a:cubicBezTo>
                  <a:pt x="15912" y="66276"/>
                  <a:pt x="16079" y="67777"/>
                  <a:pt x="16846" y="69011"/>
                </a:cubicBezTo>
                <a:cubicBezTo>
                  <a:pt x="17680" y="70312"/>
                  <a:pt x="19214" y="71313"/>
                  <a:pt x="19181" y="72848"/>
                </a:cubicBezTo>
                <a:cubicBezTo>
                  <a:pt x="19181" y="73648"/>
                  <a:pt x="18680" y="74349"/>
                  <a:pt x="18480" y="75116"/>
                </a:cubicBezTo>
                <a:cubicBezTo>
                  <a:pt x="17480" y="78618"/>
                  <a:pt x="21616" y="81487"/>
                  <a:pt x="22283" y="85056"/>
                </a:cubicBezTo>
                <a:cubicBezTo>
                  <a:pt x="22450" y="86024"/>
                  <a:pt x="22450" y="87191"/>
                  <a:pt x="23284" y="87725"/>
                </a:cubicBezTo>
                <a:cubicBezTo>
                  <a:pt x="23651" y="87958"/>
                  <a:pt x="24118" y="88058"/>
                  <a:pt x="24551" y="88058"/>
                </a:cubicBezTo>
                <a:cubicBezTo>
                  <a:pt x="24768" y="88074"/>
                  <a:pt x="24989" y="88082"/>
                  <a:pt x="25213" y="88082"/>
                </a:cubicBezTo>
                <a:cubicBezTo>
                  <a:pt x="27403" y="88082"/>
                  <a:pt x="29832" y="87314"/>
                  <a:pt x="30255" y="85256"/>
                </a:cubicBezTo>
                <a:cubicBezTo>
                  <a:pt x="30322" y="84623"/>
                  <a:pt x="30355" y="83955"/>
                  <a:pt x="30322" y="83322"/>
                </a:cubicBezTo>
                <a:cubicBezTo>
                  <a:pt x="30389" y="81320"/>
                  <a:pt x="31556" y="79519"/>
                  <a:pt x="33324" y="78585"/>
                </a:cubicBezTo>
                <a:cubicBezTo>
                  <a:pt x="33791" y="78385"/>
                  <a:pt x="34258" y="78118"/>
                  <a:pt x="34692" y="77818"/>
                </a:cubicBezTo>
                <a:cubicBezTo>
                  <a:pt x="35526" y="76984"/>
                  <a:pt x="35326" y="75583"/>
                  <a:pt x="34892" y="74515"/>
                </a:cubicBezTo>
                <a:cubicBezTo>
                  <a:pt x="34492" y="73415"/>
                  <a:pt x="33858" y="72314"/>
                  <a:pt x="33991" y="71180"/>
                </a:cubicBezTo>
                <a:cubicBezTo>
                  <a:pt x="34258" y="69312"/>
                  <a:pt x="36226" y="68344"/>
                  <a:pt x="37761" y="67210"/>
                </a:cubicBezTo>
                <a:cubicBezTo>
                  <a:pt x="40062" y="65509"/>
                  <a:pt x="41563" y="62974"/>
                  <a:pt x="41997" y="60138"/>
                </a:cubicBezTo>
                <a:lnTo>
                  <a:pt x="41997" y="60138"/>
                </a:lnTo>
                <a:cubicBezTo>
                  <a:pt x="40884" y="60492"/>
                  <a:pt x="39641" y="60817"/>
                  <a:pt x="38479" y="60817"/>
                </a:cubicBezTo>
                <a:cubicBezTo>
                  <a:pt x="37447" y="60817"/>
                  <a:pt x="36479" y="60560"/>
                  <a:pt x="35726" y="59838"/>
                </a:cubicBezTo>
                <a:cubicBezTo>
                  <a:pt x="35226" y="59271"/>
                  <a:pt x="34792" y="58637"/>
                  <a:pt x="34525" y="57937"/>
                </a:cubicBezTo>
                <a:lnTo>
                  <a:pt x="31556" y="51732"/>
                </a:lnTo>
                <a:cubicBezTo>
                  <a:pt x="31390" y="51466"/>
                  <a:pt x="31323" y="51165"/>
                  <a:pt x="31390" y="50865"/>
                </a:cubicBezTo>
                <a:cubicBezTo>
                  <a:pt x="31487" y="50617"/>
                  <a:pt x="31671" y="50515"/>
                  <a:pt x="31891" y="50515"/>
                </a:cubicBezTo>
                <a:cubicBezTo>
                  <a:pt x="32351" y="50515"/>
                  <a:pt x="32964" y="50958"/>
                  <a:pt x="33258" y="51432"/>
                </a:cubicBezTo>
                <a:cubicBezTo>
                  <a:pt x="34859" y="53901"/>
                  <a:pt x="36293" y="56436"/>
                  <a:pt x="37527" y="59104"/>
                </a:cubicBezTo>
                <a:cubicBezTo>
                  <a:pt x="40096" y="58637"/>
                  <a:pt x="42531" y="57570"/>
                  <a:pt x="44632" y="56002"/>
                </a:cubicBezTo>
                <a:cubicBezTo>
                  <a:pt x="45299" y="55535"/>
                  <a:pt x="45933" y="54935"/>
                  <a:pt x="46167" y="54134"/>
                </a:cubicBezTo>
                <a:cubicBezTo>
                  <a:pt x="46400" y="53334"/>
                  <a:pt x="45967" y="52299"/>
                  <a:pt x="45166" y="52166"/>
                </a:cubicBezTo>
                <a:cubicBezTo>
                  <a:pt x="45086" y="52157"/>
                  <a:pt x="45003" y="52153"/>
                  <a:pt x="44918" y="52153"/>
                </a:cubicBezTo>
                <a:cubicBezTo>
                  <a:pt x="44687" y="52153"/>
                  <a:pt x="44443" y="52184"/>
                  <a:pt x="44199" y="52233"/>
                </a:cubicBezTo>
                <a:cubicBezTo>
                  <a:pt x="44081" y="52245"/>
                  <a:pt x="43964" y="52251"/>
                  <a:pt x="43848" y="52251"/>
                </a:cubicBezTo>
                <a:cubicBezTo>
                  <a:pt x="42088" y="52251"/>
                  <a:pt x="40520" y="50874"/>
                  <a:pt x="39362" y="49497"/>
                </a:cubicBezTo>
                <a:cubicBezTo>
                  <a:pt x="39709" y="49110"/>
                  <a:pt x="40169" y="48963"/>
                  <a:pt x="40671" y="48963"/>
                </a:cubicBezTo>
                <a:cubicBezTo>
                  <a:pt x="41421" y="48963"/>
                  <a:pt x="42265" y="49291"/>
                  <a:pt x="42964" y="49631"/>
                </a:cubicBezTo>
                <a:cubicBezTo>
                  <a:pt x="45066" y="50598"/>
                  <a:pt x="47301" y="51299"/>
                  <a:pt x="49603" y="51699"/>
                </a:cubicBezTo>
                <a:cubicBezTo>
                  <a:pt x="50170" y="51766"/>
                  <a:pt x="50737" y="51899"/>
                  <a:pt x="51270" y="52133"/>
                </a:cubicBezTo>
                <a:cubicBezTo>
                  <a:pt x="51604" y="52333"/>
                  <a:pt x="51938" y="52566"/>
                  <a:pt x="52238" y="52867"/>
                </a:cubicBezTo>
                <a:cubicBezTo>
                  <a:pt x="54873" y="55302"/>
                  <a:pt x="56808" y="58437"/>
                  <a:pt x="57808" y="61906"/>
                </a:cubicBezTo>
                <a:cubicBezTo>
                  <a:pt x="57892" y="61926"/>
                  <a:pt x="57973" y="61935"/>
                  <a:pt x="58053" y="61935"/>
                </a:cubicBezTo>
                <a:cubicBezTo>
                  <a:pt x="58922" y="61935"/>
                  <a:pt x="59518" y="60819"/>
                  <a:pt x="59610" y="59872"/>
                </a:cubicBezTo>
                <a:cubicBezTo>
                  <a:pt x="59676" y="58837"/>
                  <a:pt x="59576" y="57637"/>
                  <a:pt x="60310" y="56936"/>
                </a:cubicBezTo>
                <a:cubicBezTo>
                  <a:pt x="60877" y="56402"/>
                  <a:pt x="61845" y="56302"/>
                  <a:pt x="62345" y="55702"/>
                </a:cubicBezTo>
                <a:cubicBezTo>
                  <a:pt x="63012" y="54901"/>
                  <a:pt x="62645" y="53567"/>
                  <a:pt x="63412" y="52867"/>
                </a:cubicBezTo>
                <a:cubicBezTo>
                  <a:pt x="63651" y="52645"/>
                  <a:pt x="63928" y="52550"/>
                  <a:pt x="64217" y="52550"/>
                </a:cubicBezTo>
                <a:cubicBezTo>
                  <a:pt x="65062" y="52550"/>
                  <a:pt x="66008" y="53364"/>
                  <a:pt x="66381" y="54234"/>
                </a:cubicBezTo>
                <a:cubicBezTo>
                  <a:pt x="66882" y="55435"/>
                  <a:pt x="67082" y="56869"/>
                  <a:pt x="68116" y="57570"/>
                </a:cubicBezTo>
                <a:lnTo>
                  <a:pt x="69850" y="57336"/>
                </a:lnTo>
                <a:cubicBezTo>
                  <a:pt x="69884" y="60238"/>
                  <a:pt x="70851" y="63040"/>
                  <a:pt x="72652" y="65342"/>
                </a:cubicBezTo>
                <a:cubicBezTo>
                  <a:pt x="73620" y="64808"/>
                  <a:pt x="73186" y="63341"/>
                  <a:pt x="72586" y="62407"/>
                </a:cubicBezTo>
                <a:cubicBezTo>
                  <a:pt x="71952" y="61506"/>
                  <a:pt x="71385" y="60138"/>
                  <a:pt x="72252" y="59438"/>
                </a:cubicBezTo>
                <a:cubicBezTo>
                  <a:pt x="73453" y="59438"/>
                  <a:pt x="74020" y="61106"/>
                  <a:pt x="75154" y="61406"/>
                </a:cubicBezTo>
                <a:cubicBezTo>
                  <a:pt x="75263" y="61434"/>
                  <a:pt x="75370" y="61447"/>
                  <a:pt x="75476" y="61447"/>
                </a:cubicBezTo>
                <a:cubicBezTo>
                  <a:pt x="76503" y="61447"/>
                  <a:pt x="77337" y="60193"/>
                  <a:pt x="77156" y="59104"/>
                </a:cubicBezTo>
                <a:cubicBezTo>
                  <a:pt x="76922" y="57937"/>
                  <a:pt x="75921" y="57070"/>
                  <a:pt x="74887" y="56502"/>
                </a:cubicBezTo>
                <a:cubicBezTo>
                  <a:pt x="73953" y="55468"/>
                  <a:pt x="75288" y="53834"/>
                  <a:pt x="76655" y="53567"/>
                </a:cubicBezTo>
                <a:cubicBezTo>
                  <a:pt x="77095" y="53494"/>
                  <a:pt x="77544" y="53483"/>
                  <a:pt x="77992" y="53483"/>
                </a:cubicBezTo>
                <a:cubicBezTo>
                  <a:pt x="78181" y="53483"/>
                  <a:pt x="78370" y="53485"/>
                  <a:pt x="78558" y="53485"/>
                </a:cubicBezTo>
                <a:cubicBezTo>
                  <a:pt x="79343" y="53485"/>
                  <a:pt x="80108" y="53451"/>
                  <a:pt x="80791" y="53100"/>
                </a:cubicBezTo>
                <a:cubicBezTo>
                  <a:pt x="82293" y="52366"/>
                  <a:pt x="82760" y="50398"/>
                  <a:pt x="82459" y="48764"/>
                </a:cubicBezTo>
                <a:cubicBezTo>
                  <a:pt x="82126" y="47129"/>
                  <a:pt x="81158" y="45695"/>
                  <a:pt x="80358" y="44227"/>
                </a:cubicBezTo>
                <a:cubicBezTo>
                  <a:pt x="79691" y="42993"/>
                  <a:pt x="79357" y="41025"/>
                  <a:pt x="80658" y="40491"/>
                </a:cubicBezTo>
                <a:cubicBezTo>
                  <a:pt x="81025" y="40358"/>
                  <a:pt x="81425" y="40324"/>
                  <a:pt x="81792" y="40324"/>
                </a:cubicBezTo>
                <a:cubicBezTo>
                  <a:pt x="86762" y="40124"/>
                  <a:pt x="90865" y="34854"/>
                  <a:pt x="89898" y="29983"/>
                </a:cubicBezTo>
                <a:cubicBezTo>
                  <a:pt x="89731" y="29049"/>
                  <a:pt x="89298" y="28182"/>
                  <a:pt x="88697" y="27482"/>
                </a:cubicBezTo>
                <a:cubicBezTo>
                  <a:pt x="87496" y="26281"/>
                  <a:pt x="85495" y="25981"/>
                  <a:pt x="84628" y="24580"/>
                </a:cubicBezTo>
                <a:cubicBezTo>
                  <a:pt x="83527" y="22812"/>
                  <a:pt x="84861" y="20477"/>
                  <a:pt x="86596" y="19343"/>
                </a:cubicBezTo>
                <a:cubicBezTo>
                  <a:pt x="88330" y="18208"/>
                  <a:pt x="90432" y="17708"/>
                  <a:pt x="92066" y="16407"/>
                </a:cubicBezTo>
                <a:cubicBezTo>
                  <a:pt x="92466" y="16407"/>
                  <a:pt x="92700" y="16007"/>
                  <a:pt x="92800" y="15573"/>
                </a:cubicBezTo>
                <a:cubicBezTo>
                  <a:pt x="92800" y="15306"/>
                  <a:pt x="92800" y="15039"/>
                  <a:pt x="92800" y="14773"/>
                </a:cubicBezTo>
                <a:cubicBezTo>
                  <a:pt x="92779" y="13697"/>
                  <a:pt x="93644" y="13032"/>
                  <a:pt x="94527" y="13032"/>
                </a:cubicBezTo>
                <a:cubicBezTo>
                  <a:pt x="95067" y="13032"/>
                  <a:pt x="95614" y="13281"/>
                  <a:pt x="95969" y="13839"/>
                </a:cubicBezTo>
                <a:cubicBezTo>
                  <a:pt x="96469" y="14606"/>
                  <a:pt x="96269" y="15607"/>
                  <a:pt x="95902" y="16474"/>
                </a:cubicBezTo>
                <a:cubicBezTo>
                  <a:pt x="95535" y="17308"/>
                  <a:pt x="95035" y="18142"/>
                  <a:pt x="94968" y="19009"/>
                </a:cubicBezTo>
                <a:cubicBezTo>
                  <a:pt x="94868" y="19910"/>
                  <a:pt x="95369" y="21010"/>
                  <a:pt x="96269" y="21110"/>
                </a:cubicBezTo>
                <a:cubicBezTo>
                  <a:pt x="96322" y="21117"/>
                  <a:pt x="96374" y="21120"/>
                  <a:pt x="96425" y="21120"/>
                </a:cubicBezTo>
                <a:cubicBezTo>
                  <a:pt x="97467" y="21120"/>
                  <a:pt x="98107" y="19858"/>
                  <a:pt x="98171" y="18809"/>
                </a:cubicBezTo>
                <a:cubicBezTo>
                  <a:pt x="98271" y="17675"/>
                  <a:pt x="98037" y="16474"/>
                  <a:pt x="98638" y="15506"/>
                </a:cubicBezTo>
                <a:cubicBezTo>
                  <a:pt x="99538" y="14072"/>
                  <a:pt x="102073" y="13739"/>
                  <a:pt x="102140" y="12037"/>
                </a:cubicBezTo>
                <a:cubicBezTo>
                  <a:pt x="102173" y="10670"/>
                  <a:pt x="100472" y="9869"/>
                  <a:pt x="100139" y="8535"/>
                </a:cubicBezTo>
                <a:cubicBezTo>
                  <a:pt x="100072" y="7968"/>
                  <a:pt x="100105" y="7401"/>
                  <a:pt x="100205" y="6867"/>
                </a:cubicBezTo>
                <a:cubicBezTo>
                  <a:pt x="100571" y="3066"/>
                  <a:pt x="97538" y="1"/>
                  <a:pt x="939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3" name="Google Shape;1003;p61"/>
          <p:cNvGrpSpPr/>
          <p:nvPr/>
        </p:nvGrpSpPr>
        <p:grpSpPr>
          <a:xfrm>
            <a:off x="3178151" y="636194"/>
            <a:ext cx="8389453" cy="5585612"/>
            <a:chOff x="2383613" y="508687"/>
            <a:chExt cx="6292090" cy="4189209"/>
          </a:xfrm>
        </p:grpSpPr>
        <p:grpSp>
          <p:nvGrpSpPr>
            <p:cNvPr id="1004" name="Google Shape;1004;p61"/>
            <p:cNvGrpSpPr/>
            <p:nvPr/>
          </p:nvGrpSpPr>
          <p:grpSpPr>
            <a:xfrm>
              <a:off x="7294813" y="4346136"/>
              <a:ext cx="978751" cy="226423"/>
              <a:chOff x="4114929" y="104250"/>
              <a:chExt cx="978751" cy="226423"/>
            </a:xfrm>
          </p:grpSpPr>
          <p:sp>
            <p:nvSpPr>
              <p:cNvPr id="1005" name="Google Shape;1005;p61"/>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61"/>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61"/>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8" name="Google Shape;1008;p61"/>
            <p:cNvSpPr/>
            <p:nvPr/>
          </p:nvSpPr>
          <p:spPr>
            <a:xfrm>
              <a:off x="8172312" y="50868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9" name="Google Shape;1009;p61"/>
            <p:cNvGrpSpPr/>
            <p:nvPr/>
          </p:nvGrpSpPr>
          <p:grpSpPr>
            <a:xfrm>
              <a:off x="2383613" y="4572549"/>
              <a:ext cx="524785" cy="125347"/>
              <a:chOff x="1675350" y="4136317"/>
              <a:chExt cx="524785" cy="125347"/>
            </a:xfrm>
          </p:grpSpPr>
          <p:sp>
            <p:nvSpPr>
              <p:cNvPr id="1010" name="Google Shape;1010;p61"/>
              <p:cNvSpPr/>
              <p:nvPr/>
            </p:nvSpPr>
            <p:spPr>
              <a:xfrm>
                <a:off x="1675350" y="41987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61"/>
              <p:cNvSpPr/>
              <p:nvPr/>
            </p:nvSpPr>
            <p:spPr>
              <a:xfrm>
                <a:off x="1821933" y="41363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17251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One column text 3">
  <p:cSld name="One column text 3">
    <p:spTree>
      <p:nvGrpSpPr>
        <p:cNvPr id="1" name="Shape 1012"/>
        <p:cNvGrpSpPr/>
        <p:nvPr/>
      </p:nvGrpSpPr>
      <p:grpSpPr>
        <a:xfrm>
          <a:off x="0" y="0"/>
          <a:ext cx="0" cy="0"/>
          <a:chOff x="0" y="0"/>
          <a:chExt cx="0" cy="0"/>
        </a:xfrm>
      </p:grpSpPr>
      <p:sp>
        <p:nvSpPr>
          <p:cNvPr id="1013" name="Google Shape;1013;p62"/>
          <p:cNvSpPr txBox="1">
            <a:spLocks noGrp="1"/>
          </p:cNvSpPr>
          <p:nvPr>
            <p:ph type="subTitle" idx="1"/>
          </p:nvPr>
        </p:nvSpPr>
        <p:spPr>
          <a:xfrm>
            <a:off x="960000" y="3513035"/>
            <a:ext cx="3954000" cy="1809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014" name="Google Shape;1014;p62"/>
          <p:cNvSpPr txBox="1">
            <a:spLocks noGrp="1"/>
          </p:cNvSpPr>
          <p:nvPr>
            <p:ph type="title"/>
          </p:nvPr>
        </p:nvSpPr>
        <p:spPr>
          <a:xfrm>
            <a:off x="960000" y="1859000"/>
            <a:ext cx="3954000" cy="1614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grpSp>
        <p:nvGrpSpPr>
          <p:cNvPr id="1015" name="Google Shape;1015;p62"/>
          <p:cNvGrpSpPr/>
          <p:nvPr/>
        </p:nvGrpSpPr>
        <p:grpSpPr>
          <a:xfrm>
            <a:off x="5334419" y="352584"/>
            <a:ext cx="6380756" cy="9134133"/>
            <a:chOff x="1552072" y="1022830"/>
            <a:chExt cx="2480340" cy="3550637"/>
          </a:xfrm>
        </p:grpSpPr>
        <p:sp>
          <p:nvSpPr>
            <p:cNvPr id="1016" name="Google Shape;1016;p62"/>
            <p:cNvSpPr/>
            <p:nvPr/>
          </p:nvSpPr>
          <p:spPr>
            <a:xfrm>
              <a:off x="1552072" y="1270695"/>
              <a:ext cx="2041161" cy="3302773"/>
            </a:xfrm>
            <a:custGeom>
              <a:avLst/>
              <a:gdLst/>
              <a:ahLst/>
              <a:cxnLst/>
              <a:rect l="l" t="t" r="r" b="b"/>
              <a:pathLst>
                <a:path w="65114" h="105360" extrusionOk="0">
                  <a:moveTo>
                    <a:pt x="8698" y="1"/>
                  </a:moveTo>
                  <a:cubicBezTo>
                    <a:pt x="7253" y="1"/>
                    <a:pt x="5781" y="585"/>
                    <a:pt x="4670" y="1490"/>
                  </a:cubicBezTo>
                  <a:cubicBezTo>
                    <a:pt x="4036" y="1990"/>
                    <a:pt x="4737" y="3291"/>
                    <a:pt x="5304" y="3892"/>
                  </a:cubicBezTo>
                  <a:cubicBezTo>
                    <a:pt x="5838" y="4492"/>
                    <a:pt x="6538" y="5192"/>
                    <a:pt x="6405" y="5993"/>
                  </a:cubicBezTo>
                  <a:cubicBezTo>
                    <a:pt x="5854" y="6218"/>
                    <a:pt x="5266" y="6331"/>
                    <a:pt x="4683" y="6331"/>
                  </a:cubicBezTo>
                  <a:cubicBezTo>
                    <a:pt x="4489" y="6331"/>
                    <a:pt x="4295" y="6318"/>
                    <a:pt x="4103" y="6293"/>
                  </a:cubicBezTo>
                  <a:cubicBezTo>
                    <a:pt x="3937" y="6268"/>
                    <a:pt x="3767" y="6257"/>
                    <a:pt x="3595" y="6257"/>
                  </a:cubicBezTo>
                  <a:cubicBezTo>
                    <a:pt x="3317" y="6257"/>
                    <a:pt x="3037" y="6285"/>
                    <a:pt x="2769" y="6327"/>
                  </a:cubicBezTo>
                  <a:cubicBezTo>
                    <a:pt x="2368" y="6460"/>
                    <a:pt x="2001" y="6927"/>
                    <a:pt x="2168" y="7327"/>
                  </a:cubicBezTo>
                  <a:cubicBezTo>
                    <a:pt x="1868" y="7828"/>
                    <a:pt x="1534" y="8095"/>
                    <a:pt x="1868" y="8562"/>
                  </a:cubicBezTo>
                  <a:cubicBezTo>
                    <a:pt x="2135" y="8928"/>
                    <a:pt x="2569" y="9229"/>
                    <a:pt x="2569" y="9696"/>
                  </a:cubicBezTo>
                  <a:cubicBezTo>
                    <a:pt x="2502" y="10063"/>
                    <a:pt x="2268" y="10363"/>
                    <a:pt x="1935" y="10496"/>
                  </a:cubicBezTo>
                  <a:cubicBezTo>
                    <a:pt x="1601" y="10630"/>
                    <a:pt x="1268" y="10763"/>
                    <a:pt x="967" y="10930"/>
                  </a:cubicBezTo>
                  <a:cubicBezTo>
                    <a:pt x="0" y="11530"/>
                    <a:pt x="0" y="12865"/>
                    <a:pt x="133" y="13999"/>
                  </a:cubicBezTo>
                  <a:cubicBezTo>
                    <a:pt x="734" y="14733"/>
                    <a:pt x="834" y="16034"/>
                    <a:pt x="534" y="16968"/>
                  </a:cubicBezTo>
                  <a:cubicBezTo>
                    <a:pt x="367" y="17268"/>
                    <a:pt x="300" y="17668"/>
                    <a:pt x="367" y="18035"/>
                  </a:cubicBezTo>
                  <a:cubicBezTo>
                    <a:pt x="500" y="18435"/>
                    <a:pt x="967" y="18569"/>
                    <a:pt x="1401" y="18669"/>
                  </a:cubicBezTo>
                  <a:cubicBezTo>
                    <a:pt x="1852" y="18790"/>
                    <a:pt x="2349" y="18903"/>
                    <a:pt x="2820" y="18903"/>
                  </a:cubicBezTo>
                  <a:cubicBezTo>
                    <a:pt x="3254" y="18903"/>
                    <a:pt x="3667" y="18807"/>
                    <a:pt x="4003" y="18535"/>
                  </a:cubicBezTo>
                  <a:cubicBezTo>
                    <a:pt x="4783" y="17871"/>
                    <a:pt x="5763" y="17644"/>
                    <a:pt x="6811" y="17644"/>
                  </a:cubicBezTo>
                  <a:cubicBezTo>
                    <a:pt x="8182" y="17644"/>
                    <a:pt x="9670" y="18033"/>
                    <a:pt x="10975" y="18335"/>
                  </a:cubicBezTo>
                  <a:cubicBezTo>
                    <a:pt x="11775" y="18502"/>
                    <a:pt x="12642" y="18802"/>
                    <a:pt x="13109" y="19469"/>
                  </a:cubicBezTo>
                  <a:cubicBezTo>
                    <a:pt x="13710" y="20370"/>
                    <a:pt x="13443" y="21638"/>
                    <a:pt x="12943" y="22605"/>
                  </a:cubicBezTo>
                  <a:cubicBezTo>
                    <a:pt x="12442" y="23572"/>
                    <a:pt x="11708" y="24406"/>
                    <a:pt x="11375" y="25474"/>
                  </a:cubicBezTo>
                  <a:cubicBezTo>
                    <a:pt x="11141" y="26474"/>
                    <a:pt x="11075" y="27508"/>
                    <a:pt x="11241" y="28509"/>
                  </a:cubicBezTo>
                  <a:cubicBezTo>
                    <a:pt x="11341" y="29777"/>
                    <a:pt x="11475" y="31111"/>
                    <a:pt x="12209" y="32145"/>
                  </a:cubicBezTo>
                  <a:cubicBezTo>
                    <a:pt x="13009" y="33346"/>
                    <a:pt x="13410" y="34747"/>
                    <a:pt x="13376" y="36181"/>
                  </a:cubicBezTo>
                  <a:cubicBezTo>
                    <a:pt x="13310" y="37249"/>
                    <a:pt x="12943" y="38283"/>
                    <a:pt x="13043" y="39350"/>
                  </a:cubicBezTo>
                  <a:cubicBezTo>
                    <a:pt x="13209" y="41285"/>
                    <a:pt x="14877" y="42719"/>
                    <a:pt x="16579" y="43653"/>
                  </a:cubicBezTo>
                  <a:cubicBezTo>
                    <a:pt x="18413" y="44621"/>
                    <a:pt x="19814" y="46222"/>
                    <a:pt x="20481" y="48190"/>
                  </a:cubicBezTo>
                  <a:cubicBezTo>
                    <a:pt x="20782" y="49157"/>
                    <a:pt x="20915" y="50158"/>
                    <a:pt x="21148" y="51159"/>
                  </a:cubicBezTo>
                  <a:cubicBezTo>
                    <a:pt x="21615" y="52860"/>
                    <a:pt x="22616" y="54361"/>
                    <a:pt x="24017" y="55462"/>
                  </a:cubicBezTo>
                  <a:cubicBezTo>
                    <a:pt x="25018" y="56262"/>
                    <a:pt x="26652" y="56529"/>
                    <a:pt x="27920" y="56763"/>
                  </a:cubicBezTo>
                  <a:cubicBezTo>
                    <a:pt x="28554" y="56896"/>
                    <a:pt x="29254" y="56996"/>
                    <a:pt x="29755" y="57430"/>
                  </a:cubicBezTo>
                  <a:cubicBezTo>
                    <a:pt x="29988" y="57630"/>
                    <a:pt x="30155" y="57897"/>
                    <a:pt x="30355" y="58130"/>
                  </a:cubicBezTo>
                  <a:cubicBezTo>
                    <a:pt x="31422" y="59164"/>
                    <a:pt x="33357" y="58731"/>
                    <a:pt x="34425" y="59765"/>
                  </a:cubicBezTo>
                  <a:cubicBezTo>
                    <a:pt x="34691" y="60032"/>
                    <a:pt x="34925" y="60332"/>
                    <a:pt x="35125" y="60665"/>
                  </a:cubicBezTo>
                  <a:cubicBezTo>
                    <a:pt x="35729" y="61390"/>
                    <a:pt x="36633" y="61814"/>
                    <a:pt x="37565" y="61814"/>
                  </a:cubicBezTo>
                  <a:cubicBezTo>
                    <a:pt x="37664" y="61814"/>
                    <a:pt x="37762" y="61809"/>
                    <a:pt x="37860" y="61800"/>
                  </a:cubicBezTo>
                  <a:lnTo>
                    <a:pt x="37860" y="61800"/>
                  </a:lnTo>
                  <a:cubicBezTo>
                    <a:pt x="37627" y="62600"/>
                    <a:pt x="38561" y="63501"/>
                    <a:pt x="38261" y="64268"/>
                  </a:cubicBezTo>
                  <a:cubicBezTo>
                    <a:pt x="38027" y="64868"/>
                    <a:pt x="37327" y="65169"/>
                    <a:pt x="36860" y="65602"/>
                  </a:cubicBezTo>
                  <a:cubicBezTo>
                    <a:pt x="36026" y="66370"/>
                    <a:pt x="35892" y="67670"/>
                    <a:pt x="36259" y="68771"/>
                  </a:cubicBezTo>
                  <a:cubicBezTo>
                    <a:pt x="36660" y="69839"/>
                    <a:pt x="37327" y="70806"/>
                    <a:pt x="38127" y="71607"/>
                  </a:cubicBezTo>
                  <a:cubicBezTo>
                    <a:pt x="39562" y="73174"/>
                    <a:pt x="41263" y="73942"/>
                    <a:pt x="42797" y="75409"/>
                  </a:cubicBezTo>
                  <a:cubicBezTo>
                    <a:pt x="44232" y="76744"/>
                    <a:pt x="44565" y="78945"/>
                    <a:pt x="44232" y="80880"/>
                  </a:cubicBezTo>
                  <a:cubicBezTo>
                    <a:pt x="43931" y="82815"/>
                    <a:pt x="43064" y="84616"/>
                    <a:pt x="42464" y="86484"/>
                  </a:cubicBezTo>
                  <a:cubicBezTo>
                    <a:pt x="41330" y="89986"/>
                    <a:pt x="41063" y="93823"/>
                    <a:pt x="42130" y="97325"/>
                  </a:cubicBezTo>
                  <a:cubicBezTo>
                    <a:pt x="43231" y="100861"/>
                    <a:pt x="45766" y="103963"/>
                    <a:pt x="49168" y="105331"/>
                  </a:cubicBezTo>
                  <a:cubicBezTo>
                    <a:pt x="49246" y="105350"/>
                    <a:pt x="49327" y="105360"/>
                    <a:pt x="49408" y="105360"/>
                  </a:cubicBezTo>
                  <a:cubicBezTo>
                    <a:pt x="49742" y="105360"/>
                    <a:pt x="50081" y="105199"/>
                    <a:pt x="50269" y="104931"/>
                  </a:cubicBezTo>
                  <a:cubicBezTo>
                    <a:pt x="50569" y="104630"/>
                    <a:pt x="50603" y="104163"/>
                    <a:pt x="50403" y="103796"/>
                  </a:cubicBezTo>
                  <a:cubicBezTo>
                    <a:pt x="49802" y="102662"/>
                    <a:pt x="48701" y="101695"/>
                    <a:pt x="47901" y="100694"/>
                  </a:cubicBezTo>
                  <a:cubicBezTo>
                    <a:pt x="47634" y="100394"/>
                    <a:pt x="47467" y="100027"/>
                    <a:pt x="47434" y="99627"/>
                  </a:cubicBezTo>
                  <a:cubicBezTo>
                    <a:pt x="47467" y="99160"/>
                    <a:pt x="47868" y="98826"/>
                    <a:pt x="48134" y="98493"/>
                  </a:cubicBezTo>
                  <a:cubicBezTo>
                    <a:pt x="48601" y="97959"/>
                    <a:pt x="48835" y="97258"/>
                    <a:pt x="48802" y="96558"/>
                  </a:cubicBezTo>
                  <a:cubicBezTo>
                    <a:pt x="48802" y="95924"/>
                    <a:pt x="48401" y="95290"/>
                    <a:pt x="48435" y="94656"/>
                  </a:cubicBezTo>
                  <a:cubicBezTo>
                    <a:pt x="48435" y="93989"/>
                    <a:pt x="48802" y="93389"/>
                    <a:pt x="49402" y="93122"/>
                  </a:cubicBezTo>
                  <a:cubicBezTo>
                    <a:pt x="49702" y="93055"/>
                    <a:pt x="49969" y="92989"/>
                    <a:pt x="50236" y="92922"/>
                  </a:cubicBezTo>
                  <a:cubicBezTo>
                    <a:pt x="51137" y="92522"/>
                    <a:pt x="51003" y="91154"/>
                    <a:pt x="51637" y="90420"/>
                  </a:cubicBezTo>
                  <a:cubicBezTo>
                    <a:pt x="51970" y="90120"/>
                    <a:pt x="52337" y="89886"/>
                    <a:pt x="52771" y="89753"/>
                  </a:cubicBezTo>
                  <a:cubicBezTo>
                    <a:pt x="54506" y="88919"/>
                    <a:pt x="55907" y="87285"/>
                    <a:pt x="56040" y="85383"/>
                  </a:cubicBezTo>
                  <a:cubicBezTo>
                    <a:pt x="56173" y="83882"/>
                    <a:pt x="55640" y="82047"/>
                    <a:pt x="56774" y="81047"/>
                  </a:cubicBezTo>
                  <a:cubicBezTo>
                    <a:pt x="57273" y="80610"/>
                    <a:pt x="57897" y="80516"/>
                    <a:pt x="58559" y="80516"/>
                  </a:cubicBezTo>
                  <a:cubicBezTo>
                    <a:pt x="59057" y="80516"/>
                    <a:pt x="59577" y="80569"/>
                    <a:pt x="60083" y="80569"/>
                  </a:cubicBezTo>
                  <a:cubicBezTo>
                    <a:pt x="60342" y="80569"/>
                    <a:pt x="60597" y="80555"/>
                    <a:pt x="60843" y="80513"/>
                  </a:cubicBezTo>
                  <a:cubicBezTo>
                    <a:pt x="61411" y="80413"/>
                    <a:pt x="61777" y="79913"/>
                    <a:pt x="62044" y="79379"/>
                  </a:cubicBezTo>
                  <a:cubicBezTo>
                    <a:pt x="62278" y="78879"/>
                    <a:pt x="62345" y="78278"/>
                    <a:pt x="62244" y="77711"/>
                  </a:cubicBezTo>
                  <a:cubicBezTo>
                    <a:pt x="62111" y="77044"/>
                    <a:pt x="61811" y="76377"/>
                    <a:pt x="61878" y="75676"/>
                  </a:cubicBezTo>
                  <a:cubicBezTo>
                    <a:pt x="61978" y="74676"/>
                    <a:pt x="62711" y="73942"/>
                    <a:pt x="63345" y="73174"/>
                  </a:cubicBezTo>
                  <a:cubicBezTo>
                    <a:pt x="64046" y="72240"/>
                    <a:pt x="64546" y="71173"/>
                    <a:pt x="64813" y="70039"/>
                  </a:cubicBezTo>
                  <a:cubicBezTo>
                    <a:pt x="65113" y="68738"/>
                    <a:pt x="64279" y="67203"/>
                    <a:pt x="63145" y="66570"/>
                  </a:cubicBezTo>
                  <a:cubicBezTo>
                    <a:pt x="62011" y="65936"/>
                    <a:pt x="60577" y="65903"/>
                    <a:pt x="59242" y="65869"/>
                  </a:cubicBezTo>
                  <a:cubicBezTo>
                    <a:pt x="57941" y="65836"/>
                    <a:pt x="56540" y="65736"/>
                    <a:pt x="55440" y="64969"/>
                  </a:cubicBezTo>
                  <a:cubicBezTo>
                    <a:pt x="54439" y="64268"/>
                    <a:pt x="53872" y="63101"/>
                    <a:pt x="53105" y="62167"/>
                  </a:cubicBezTo>
                  <a:cubicBezTo>
                    <a:pt x="51770" y="60632"/>
                    <a:pt x="49869" y="59698"/>
                    <a:pt x="48001" y="58831"/>
                  </a:cubicBezTo>
                  <a:cubicBezTo>
                    <a:pt x="47465" y="58601"/>
                    <a:pt x="46871" y="58352"/>
                    <a:pt x="46293" y="58352"/>
                  </a:cubicBezTo>
                  <a:cubicBezTo>
                    <a:pt x="46115" y="58352"/>
                    <a:pt x="45939" y="58376"/>
                    <a:pt x="45766" y="58431"/>
                  </a:cubicBezTo>
                  <a:cubicBezTo>
                    <a:pt x="45499" y="58564"/>
                    <a:pt x="45199" y="58664"/>
                    <a:pt x="44932" y="58764"/>
                  </a:cubicBezTo>
                  <a:cubicBezTo>
                    <a:pt x="44855" y="58780"/>
                    <a:pt x="44780" y="58787"/>
                    <a:pt x="44705" y="58787"/>
                  </a:cubicBezTo>
                  <a:cubicBezTo>
                    <a:pt x="43975" y="58787"/>
                    <a:pt x="43363" y="58093"/>
                    <a:pt x="42697" y="57730"/>
                  </a:cubicBezTo>
                  <a:cubicBezTo>
                    <a:pt x="42359" y="57546"/>
                    <a:pt x="41988" y="57463"/>
                    <a:pt x="41615" y="57463"/>
                  </a:cubicBezTo>
                  <a:cubicBezTo>
                    <a:pt x="40293" y="57463"/>
                    <a:pt x="38932" y="58505"/>
                    <a:pt x="38828" y="59832"/>
                  </a:cubicBezTo>
                  <a:cubicBezTo>
                    <a:pt x="38621" y="59903"/>
                    <a:pt x="38364" y="59939"/>
                    <a:pt x="38089" y="59939"/>
                  </a:cubicBezTo>
                  <a:cubicBezTo>
                    <a:pt x="37343" y="59939"/>
                    <a:pt x="36467" y="59676"/>
                    <a:pt x="36126" y="59164"/>
                  </a:cubicBezTo>
                  <a:cubicBezTo>
                    <a:pt x="35826" y="58664"/>
                    <a:pt x="35692" y="57930"/>
                    <a:pt x="35125" y="57697"/>
                  </a:cubicBezTo>
                  <a:cubicBezTo>
                    <a:pt x="34825" y="57597"/>
                    <a:pt x="34458" y="57630"/>
                    <a:pt x="34224" y="57430"/>
                  </a:cubicBezTo>
                  <a:cubicBezTo>
                    <a:pt x="33791" y="57063"/>
                    <a:pt x="34124" y="56429"/>
                    <a:pt x="34224" y="55895"/>
                  </a:cubicBezTo>
                  <a:cubicBezTo>
                    <a:pt x="34325" y="55061"/>
                    <a:pt x="33691" y="54261"/>
                    <a:pt x="32924" y="53894"/>
                  </a:cubicBezTo>
                  <a:cubicBezTo>
                    <a:pt x="32123" y="53594"/>
                    <a:pt x="31289" y="53460"/>
                    <a:pt x="30422" y="53460"/>
                  </a:cubicBezTo>
                  <a:cubicBezTo>
                    <a:pt x="30300" y="53470"/>
                    <a:pt x="30178" y="53475"/>
                    <a:pt x="30055" y="53475"/>
                  </a:cubicBezTo>
                  <a:cubicBezTo>
                    <a:pt x="29336" y="53475"/>
                    <a:pt x="28604" y="53312"/>
                    <a:pt x="27920" y="53027"/>
                  </a:cubicBezTo>
                  <a:cubicBezTo>
                    <a:pt x="26452" y="52293"/>
                    <a:pt x="25852" y="50291"/>
                    <a:pt x="26486" y="48757"/>
                  </a:cubicBezTo>
                  <a:cubicBezTo>
                    <a:pt x="27196" y="47272"/>
                    <a:pt x="28686" y="46319"/>
                    <a:pt x="30323" y="46319"/>
                  </a:cubicBezTo>
                  <a:cubicBezTo>
                    <a:pt x="30378" y="46319"/>
                    <a:pt x="30433" y="46320"/>
                    <a:pt x="30488" y="46322"/>
                  </a:cubicBezTo>
                  <a:cubicBezTo>
                    <a:pt x="32123" y="46389"/>
                    <a:pt x="33824" y="47556"/>
                    <a:pt x="33824" y="49191"/>
                  </a:cubicBezTo>
                  <a:cubicBezTo>
                    <a:pt x="33824" y="49460"/>
                    <a:pt x="34083" y="49575"/>
                    <a:pt x="34366" y="49575"/>
                  </a:cubicBezTo>
                  <a:cubicBezTo>
                    <a:pt x="34538" y="49575"/>
                    <a:pt x="34720" y="49533"/>
                    <a:pt x="34858" y="49457"/>
                  </a:cubicBezTo>
                  <a:cubicBezTo>
                    <a:pt x="35192" y="49224"/>
                    <a:pt x="35425" y="48857"/>
                    <a:pt x="35492" y="48423"/>
                  </a:cubicBezTo>
                  <a:cubicBezTo>
                    <a:pt x="35592" y="48023"/>
                    <a:pt x="35592" y="47589"/>
                    <a:pt x="35726" y="47223"/>
                  </a:cubicBezTo>
                  <a:cubicBezTo>
                    <a:pt x="36026" y="46289"/>
                    <a:pt x="36893" y="45655"/>
                    <a:pt x="37860" y="45655"/>
                  </a:cubicBezTo>
                  <a:cubicBezTo>
                    <a:pt x="38861" y="45655"/>
                    <a:pt x="39562" y="44654"/>
                    <a:pt x="40262" y="43987"/>
                  </a:cubicBezTo>
                  <a:cubicBezTo>
                    <a:pt x="41029" y="43286"/>
                    <a:pt x="41330" y="42252"/>
                    <a:pt x="41096" y="41252"/>
                  </a:cubicBezTo>
                  <a:cubicBezTo>
                    <a:pt x="40963" y="40751"/>
                    <a:pt x="40629" y="40218"/>
                    <a:pt x="40796" y="39717"/>
                  </a:cubicBezTo>
                  <a:cubicBezTo>
                    <a:pt x="40963" y="39350"/>
                    <a:pt x="41296" y="39050"/>
                    <a:pt x="41730" y="38917"/>
                  </a:cubicBezTo>
                  <a:cubicBezTo>
                    <a:pt x="42721" y="38514"/>
                    <a:pt x="43798" y="38313"/>
                    <a:pt x="44882" y="38313"/>
                  </a:cubicBezTo>
                  <a:cubicBezTo>
                    <a:pt x="44965" y="38313"/>
                    <a:pt x="45049" y="38314"/>
                    <a:pt x="45132" y="38316"/>
                  </a:cubicBezTo>
                  <a:cubicBezTo>
                    <a:pt x="45157" y="38317"/>
                    <a:pt x="45182" y="38317"/>
                    <a:pt x="45207" y="38317"/>
                  </a:cubicBezTo>
                  <a:cubicBezTo>
                    <a:pt x="46160" y="38317"/>
                    <a:pt x="46679" y="37694"/>
                    <a:pt x="47167" y="36848"/>
                  </a:cubicBezTo>
                  <a:cubicBezTo>
                    <a:pt x="47534" y="36215"/>
                    <a:pt x="47701" y="35414"/>
                    <a:pt x="48301" y="35014"/>
                  </a:cubicBezTo>
                  <a:cubicBezTo>
                    <a:pt x="48642" y="34761"/>
                    <a:pt x="49032" y="34685"/>
                    <a:pt x="49441" y="34685"/>
                  </a:cubicBezTo>
                  <a:cubicBezTo>
                    <a:pt x="50051" y="34685"/>
                    <a:pt x="50706" y="34853"/>
                    <a:pt x="51318" y="34853"/>
                  </a:cubicBezTo>
                  <a:cubicBezTo>
                    <a:pt x="51380" y="34853"/>
                    <a:pt x="51442" y="34851"/>
                    <a:pt x="51503" y="34847"/>
                  </a:cubicBezTo>
                  <a:cubicBezTo>
                    <a:pt x="53171" y="34647"/>
                    <a:pt x="54305" y="33046"/>
                    <a:pt x="53905" y="31411"/>
                  </a:cubicBezTo>
                  <a:cubicBezTo>
                    <a:pt x="53705" y="30677"/>
                    <a:pt x="53171" y="30077"/>
                    <a:pt x="52771" y="29443"/>
                  </a:cubicBezTo>
                  <a:cubicBezTo>
                    <a:pt x="52204" y="28576"/>
                    <a:pt x="51804" y="27608"/>
                    <a:pt x="51570" y="26574"/>
                  </a:cubicBezTo>
                  <a:cubicBezTo>
                    <a:pt x="51403" y="25607"/>
                    <a:pt x="51337" y="24573"/>
                    <a:pt x="50703" y="23839"/>
                  </a:cubicBezTo>
                  <a:cubicBezTo>
                    <a:pt x="49736" y="23872"/>
                    <a:pt x="48568" y="23839"/>
                    <a:pt x="47701" y="24306"/>
                  </a:cubicBezTo>
                  <a:cubicBezTo>
                    <a:pt x="47534" y="23305"/>
                    <a:pt x="47334" y="22271"/>
                    <a:pt x="46733" y="21471"/>
                  </a:cubicBezTo>
                  <a:cubicBezTo>
                    <a:pt x="46310" y="20906"/>
                    <a:pt x="45587" y="20523"/>
                    <a:pt x="44893" y="20523"/>
                  </a:cubicBezTo>
                  <a:cubicBezTo>
                    <a:pt x="44604" y="20523"/>
                    <a:pt x="44320" y="20590"/>
                    <a:pt x="44065" y="20737"/>
                  </a:cubicBezTo>
                  <a:cubicBezTo>
                    <a:pt x="43198" y="21237"/>
                    <a:pt x="43031" y="22405"/>
                    <a:pt x="43198" y="23372"/>
                  </a:cubicBezTo>
                  <a:cubicBezTo>
                    <a:pt x="43364" y="24339"/>
                    <a:pt x="43765" y="25273"/>
                    <a:pt x="43731" y="26241"/>
                  </a:cubicBezTo>
                  <a:cubicBezTo>
                    <a:pt x="43698" y="27227"/>
                    <a:pt x="43050" y="28310"/>
                    <a:pt x="42074" y="28310"/>
                  </a:cubicBezTo>
                  <a:cubicBezTo>
                    <a:pt x="42060" y="28310"/>
                    <a:pt x="42045" y="28309"/>
                    <a:pt x="42030" y="28309"/>
                  </a:cubicBezTo>
                  <a:cubicBezTo>
                    <a:pt x="41530" y="28242"/>
                    <a:pt x="41063" y="28009"/>
                    <a:pt x="40696" y="27608"/>
                  </a:cubicBezTo>
                  <a:cubicBezTo>
                    <a:pt x="40195" y="27075"/>
                    <a:pt x="39795" y="26408"/>
                    <a:pt x="39128" y="26107"/>
                  </a:cubicBezTo>
                  <a:cubicBezTo>
                    <a:pt x="38594" y="25941"/>
                    <a:pt x="38061" y="25807"/>
                    <a:pt x="37493" y="25740"/>
                  </a:cubicBezTo>
                  <a:cubicBezTo>
                    <a:pt x="35492" y="25307"/>
                    <a:pt x="34258" y="23305"/>
                    <a:pt x="34825" y="21337"/>
                  </a:cubicBezTo>
                  <a:cubicBezTo>
                    <a:pt x="35253" y="19760"/>
                    <a:pt x="36687" y="18740"/>
                    <a:pt x="38235" y="18740"/>
                  </a:cubicBezTo>
                  <a:cubicBezTo>
                    <a:pt x="38619" y="18740"/>
                    <a:pt x="39010" y="18803"/>
                    <a:pt x="39395" y="18936"/>
                  </a:cubicBezTo>
                  <a:cubicBezTo>
                    <a:pt x="41596" y="18135"/>
                    <a:pt x="42497" y="15366"/>
                    <a:pt x="41596" y="13198"/>
                  </a:cubicBezTo>
                  <a:cubicBezTo>
                    <a:pt x="40729" y="11030"/>
                    <a:pt x="38361" y="9662"/>
                    <a:pt x="36026" y="9562"/>
                  </a:cubicBezTo>
                  <a:cubicBezTo>
                    <a:pt x="35868" y="9570"/>
                    <a:pt x="35709" y="9574"/>
                    <a:pt x="35549" y="9574"/>
                  </a:cubicBezTo>
                  <a:cubicBezTo>
                    <a:pt x="35030" y="9574"/>
                    <a:pt x="34501" y="9531"/>
                    <a:pt x="33991" y="9429"/>
                  </a:cubicBezTo>
                  <a:cubicBezTo>
                    <a:pt x="32123" y="8962"/>
                    <a:pt x="31122" y="6894"/>
                    <a:pt x="29488" y="5860"/>
                  </a:cubicBezTo>
                  <a:cubicBezTo>
                    <a:pt x="29051" y="5573"/>
                    <a:pt x="28379" y="5515"/>
                    <a:pt x="27655" y="5515"/>
                  </a:cubicBezTo>
                  <a:cubicBezTo>
                    <a:pt x="27170" y="5515"/>
                    <a:pt x="26662" y="5541"/>
                    <a:pt x="26185" y="5541"/>
                  </a:cubicBezTo>
                  <a:cubicBezTo>
                    <a:pt x="25637" y="5541"/>
                    <a:pt x="25131" y="5507"/>
                    <a:pt x="24751" y="5359"/>
                  </a:cubicBezTo>
                  <a:cubicBezTo>
                    <a:pt x="24164" y="5146"/>
                    <a:pt x="23534" y="5039"/>
                    <a:pt x="22913" y="5039"/>
                  </a:cubicBezTo>
                  <a:cubicBezTo>
                    <a:pt x="22758" y="5039"/>
                    <a:pt x="22603" y="5046"/>
                    <a:pt x="22449" y="5059"/>
                  </a:cubicBezTo>
                  <a:cubicBezTo>
                    <a:pt x="21749" y="5726"/>
                    <a:pt x="20448" y="5893"/>
                    <a:pt x="19514" y="5960"/>
                  </a:cubicBezTo>
                  <a:cubicBezTo>
                    <a:pt x="18513" y="4992"/>
                    <a:pt x="17379" y="4158"/>
                    <a:pt x="16145" y="3525"/>
                  </a:cubicBezTo>
                  <a:cubicBezTo>
                    <a:pt x="15344" y="3091"/>
                    <a:pt x="14410" y="2691"/>
                    <a:pt x="14143" y="1790"/>
                  </a:cubicBezTo>
                  <a:cubicBezTo>
                    <a:pt x="13813" y="661"/>
                    <a:pt x="12140" y="77"/>
                    <a:pt x="10760" y="77"/>
                  </a:cubicBezTo>
                  <a:cubicBezTo>
                    <a:pt x="10469" y="77"/>
                    <a:pt x="10190" y="103"/>
                    <a:pt x="9940" y="156"/>
                  </a:cubicBezTo>
                  <a:cubicBezTo>
                    <a:pt x="9535" y="50"/>
                    <a:pt x="9117" y="1"/>
                    <a:pt x="8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62"/>
            <p:cNvSpPr/>
            <p:nvPr/>
          </p:nvSpPr>
          <p:spPr>
            <a:xfrm>
              <a:off x="3232423" y="1022830"/>
              <a:ext cx="799988" cy="912275"/>
            </a:xfrm>
            <a:custGeom>
              <a:avLst/>
              <a:gdLst/>
              <a:ahLst/>
              <a:cxnLst/>
              <a:rect l="l" t="t" r="r" b="b"/>
              <a:pathLst>
                <a:path w="25520" h="29102" extrusionOk="0">
                  <a:moveTo>
                    <a:pt x="9881" y="1"/>
                  </a:moveTo>
                  <a:cubicBezTo>
                    <a:pt x="9389" y="1"/>
                    <a:pt x="8904" y="67"/>
                    <a:pt x="8440" y="257"/>
                  </a:cubicBezTo>
                  <a:cubicBezTo>
                    <a:pt x="6172" y="1191"/>
                    <a:pt x="6839" y="3426"/>
                    <a:pt x="5371" y="4760"/>
                  </a:cubicBezTo>
                  <a:cubicBezTo>
                    <a:pt x="4137" y="5894"/>
                    <a:pt x="1769" y="4994"/>
                    <a:pt x="735" y="6561"/>
                  </a:cubicBezTo>
                  <a:cubicBezTo>
                    <a:pt x="1" y="7662"/>
                    <a:pt x="802" y="9163"/>
                    <a:pt x="1869" y="9964"/>
                  </a:cubicBezTo>
                  <a:cubicBezTo>
                    <a:pt x="2903" y="10764"/>
                    <a:pt x="4237" y="11198"/>
                    <a:pt x="5038" y="12266"/>
                  </a:cubicBezTo>
                  <a:cubicBezTo>
                    <a:pt x="6372" y="13900"/>
                    <a:pt x="6005" y="16335"/>
                    <a:pt x="5271" y="18303"/>
                  </a:cubicBezTo>
                  <a:cubicBezTo>
                    <a:pt x="4538" y="20305"/>
                    <a:pt x="3503" y="22306"/>
                    <a:pt x="3770" y="24408"/>
                  </a:cubicBezTo>
                  <a:cubicBezTo>
                    <a:pt x="3904" y="25408"/>
                    <a:pt x="4271" y="26342"/>
                    <a:pt x="4804" y="27176"/>
                  </a:cubicBezTo>
                  <a:cubicBezTo>
                    <a:pt x="5338" y="28010"/>
                    <a:pt x="6005" y="28811"/>
                    <a:pt x="6973" y="29044"/>
                  </a:cubicBezTo>
                  <a:cubicBezTo>
                    <a:pt x="7149" y="29083"/>
                    <a:pt x="7326" y="29102"/>
                    <a:pt x="7502" y="29102"/>
                  </a:cubicBezTo>
                  <a:cubicBezTo>
                    <a:pt x="8521" y="29102"/>
                    <a:pt x="9507" y="28488"/>
                    <a:pt x="10275" y="27777"/>
                  </a:cubicBezTo>
                  <a:cubicBezTo>
                    <a:pt x="11176" y="26943"/>
                    <a:pt x="11976" y="25942"/>
                    <a:pt x="13077" y="25408"/>
                  </a:cubicBezTo>
                  <a:cubicBezTo>
                    <a:pt x="14678" y="24608"/>
                    <a:pt x="16713" y="24908"/>
                    <a:pt x="18081" y="23807"/>
                  </a:cubicBezTo>
                  <a:cubicBezTo>
                    <a:pt x="19782" y="22439"/>
                    <a:pt x="19548" y="19838"/>
                    <a:pt x="20015" y="17703"/>
                  </a:cubicBezTo>
                  <a:cubicBezTo>
                    <a:pt x="20816" y="14100"/>
                    <a:pt x="23918" y="11432"/>
                    <a:pt x="25119" y="7962"/>
                  </a:cubicBezTo>
                  <a:cubicBezTo>
                    <a:pt x="25386" y="7295"/>
                    <a:pt x="25519" y="6595"/>
                    <a:pt x="25519" y="5861"/>
                  </a:cubicBezTo>
                  <a:cubicBezTo>
                    <a:pt x="25452" y="3526"/>
                    <a:pt x="23484" y="1591"/>
                    <a:pt x="21316" y="824"/>
                  </a:cubicBezTo>
                  <a:cubicBezTo>
                    <a:pt x="20052" y="392"/>
                    <a:pt x="18787" y="288"/>
                    <a:pt x="17519" y="288"/>
                  </a:cubicBezTo>
                  <a:cubicBezTo>
                    <a:pt x="16344" y="288"/>
                    <a:pt x="15167" y="377"/>
                    <a:pt x="13985" y="377"/>
                  </a:cubicBezTo>
                  <a:cubicBezTo>
                    <a:pt x="13682" y="377"/>
                    <a:pt x="13380" y="372"/>
                    <a:pt x="13077" y="357"/>
                  </a:cubicBezTo>
                  <a:cubicBezTo>
                    <a:pt x="12051" y="311"/>
                    <a:pt x="10946" y="1"/>
                    <a:pt x="9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8" name="Google Shape;1018;p62"/>
          <p:cNvGrpSpPr/>
          <p:nvPr/>
        </p:nvGrpSpPr>
        <p:grpSpPr>
          <a:xfrm>
            <a:off x="740783" y="543315"/>
            <a:ext cx="11116835" cy="5771372"/>
            <a:chOff x="575738" y="275868"/>
            <a:chExt cx="8337626" cy="4328529"/>
          </a:xfrm>
        </p:grpSpPr>
        <p:grpSp>
          <p:nvGrpSpPr>
            <p:cNvPr id="1019" name="Google Shape;1019;p62"/>
            <p:cNvGrpSpPr/>
            <p:nvPr/>
          </p:nvGrpSpPr>
          <p:grpSpPr>
            <a:xfrm>
              <a:off x="7934613" y="3373911"/>
              <a:ext cx="978751" cy="226423"/>
              <a:chOff x="4114929" y="104250"/>
              <a:chExt cx="978751" cy="226423"/>
            </a:xfrm>
          </p:grpSpPr>
          <p:sp>
            <p:nvSpPr>
              <p:cNvPr id="1020" name="Google Shape;1020;p62"/>
              <p:cNvSpPr/>
              <p:nvPr/>
            </p:nvSpPr>
            <p:spPr>
              <a:xfrm>
                <a:off x="4114929" y="176144"/>
                <a:ext cx="620556" cy="77285"/>
              </a:xfrm>
              <a:custGeom>
                <a:avLst/>
                <a:gdLst/>
                <a:ahLst/>
                <a:cxnLst/>
                <a:rect l="l" t="t" r="r" b="b"/>
                <a:pathLst>
                  <a:path w="15545" h="1936" extrusionOk="0">
                    <a:moveTo>
                      <a:pt x="1301" y="1"/>
                    </a:moveTo>
                    <a:cubicBezTo>
                      <a:pt x="0" y="1"/>
                      <a:pt x="0" y="1936"/>
                      <a:pt x="1301" y="1936"/>
                    </a:cubicBezTo>
                    <a:lnTo>
                      <a:pt x="14244" y="1936"/>
                    </a:lnTo>
                    <a:cubicBezTo>
                      <a:pt x="15545" y="1936"/>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62"/>
              <p:cNvSpPr/>
              <p:nvPr/>
            </p:nvSpPr>
            <p:spPr>
              <a:xfrm>
                <a:off x="4318677" y="104250"/>
                <a:ext cx="620556" cy="78602"/>
              </a:xfrm>
              <a:custGeom>
                <a:avLst/>
                <a:gdLst/>
                <a:ahLst/>
                <a:cxnLst/>
                <a:rect l="l" t="t" r="r" b="b"/>
                <a:pathLst>
                  <a:path w="15545" h="1969" extrusionOk="0">
                    <a:moveTo>
                      <a:pt x="1334" y="1"/>
                    </a:moveTo>
                    <a:cubicBezTo>
                      <a:pt x="0" y="1"/>
                      <a:pt x="0" y="1935"/>
                      <a:pt x="1334" y="1969"/>
                    </a:cubicBezTo>
                    <a:lnTo>
                      <a:pt x="14244" y="1969"/>
                    </a:lnTo>
                    <a:cubicBezTo>
                      <a:pt x="15545" y="1969"/>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62"/>
              <p:cNvSpPr/>
              <p:nvPr/>
            </p:nvSpPr>
            <p:spPr>
              <a:xfrm>
                <a:off x="4473124" y="253388"/>
                <a:ext cx="620556" cy="77285"/>
              </a:xfrm>
              <a:custGeom>
                <a:avLst/>
                <a:gdLst/>
                <a:ahLst/>
                <a:cxnLst/>
                <a:rect l="l" t="t" r="r" b="b"/>
                <a:pathLst>
                  <a:path w="15545" h="1936" extrusionOk="0">
                    <a:moveTo>
                      <a:pt x="1335" y="1"/>
                    </a:moveTo>
                    <a:cubicBezTo>
                      <a:pt x="1" y="1"/>
                      <a:pt x="1" y="1935"/>
                      <a:pt x="1335" y="1935"/>
                    </a:cubicBezTo>
                    <a:lnTo>
                      <a:pt x="14244" y="1935"/>
                    </a:lnTo>
                    <a:cubicBezTo>
                      <a:pt x="15545" y="1935"/>
                      <a:pt x="15545" y="1"/>
                      <a:pt x="14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3" name="Google Shape;1023;p62"/>
            <p:cNvGrpSpPr/>
            <p:nvPr/>
          </p:nvGrpSpPr>
          <p:grpSpPr>
            <a:xfrm>
              <a:off x="5489370" y="275868"/>
              <a:ext cx="629895" cy="125228"/>
              <a:chOff x="2358395" y="153510"/>
              <a:chExt cx="629895" cy="125228"/>
            </a:xfrm>
          </p:grpSpPr>
          <p:sp>
            <p:nvSpPr>
              <p:cNvPr id="1024" name="Google Shape;1024;p62"/>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62"/>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6" name="Google Shape;1026;p62"/>
            <p:cNvSpPr/>
            <p:nvPr/>
          </p:nvSpPr>
          <p:spPr>
            <a:xfrm>
              <a:off x="4320312" y="4541762"/>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7" name="Google Shape;1027;p62"/>
            <p:cNvGrpSpPr/>
            <p:nvPr/>
          </p:nvGrpSpPr>
          <p:grpSpPr>
            <a:xfrm>
              <a:off x="575738" y="548212"/>
              <a:ext cx="524785" cy="125347"/>
              <a:chOff x="1675350" y="3983917"/>
              <a:chExt cx="524785" cy="125347"/>
            </a:xfrm>
          </p:grpSpPr>
          <p:sp>
            <p:nvSpPr>
              <p:cNvPr id="1028" name="Google Shape;1028;p62"/>
              <p:cNvSpPr/>
              <p:nvPr/>
            </p:nvSpPr>
            <p:spPr>
              <a:xfrm>
                <a:off x="1675350" y="4046310"/>
                <a:ext cx="381116" cy="62954"/>
              </a:xfrm>
              <a:custGeom>
                <a:avLst/>
                <a:gdLst/>
                <a:ahLst/>
                <a:cxnLst/>
                <a:rect l="l" t="t" r="r" b="b"/>
                <a:pathLst>
                  <a:path w="9547" h="1577" extrusionOk="0">
                    <a:moveTo>
                      <a:pt x="1013" y="1"/>
                    </a:moveTo>
                    <a:cubicBezTo>
                      <a:pt x="0" y="1"/>
                      <a:pt x="0" y="1577"/>
                      <a:pt x="1013" y="1577"/>
                    </a:cubicBezTo>
                    <a:cubicBezTo>
                      <a:pt x="1042" y="1577"/>
                      <a:pt x="1073" y="1576"/>
                      <a:pt x="1104" y="1573"/>
                    </a:cubicBezTo>
                    <a:lnTo>
                      <a:pt x="8443" y="1573"/>
                    </a:lnTo>
                    <a:cubicBezTo>
                      <a:pt x="8474" y="1576"/>
                      <a:pt x="8504" y="1577"/>
                      <a:pt x="8534" y="1577"/>
                    </a:cubicBezTo>
                    <a:cubicBezTo>
                      <a:pt x="9546" y="1577"/>
                      <a:pt x="9546" y="1"/>
                      <a:pt x="8534" y="1"/>
                    </a:cubicBezTo>
                    <a:cubicBezTo>
                      <a:pt x="8504" y="1"/>
                      <a:pt x="8474" y="2"/>
                      <a:pt x="8443" y="5"/>
                    </a:cubicBezTo>
                    <a:lnTo>
                      <a:pt x="1104" y="5"/>
                    </a:lnTo>
                    <a:cubicBezTo>
                      <a:pt x="1073" y="2"/>
                      <a:pt x="1042"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62"/>
              <p:cNvSpPr/>
              <p:nvPr/>
            </p:nvSpPr>
            <p:spPr>
              <a:xfrm>
                <a:off x="1821933" y="3983917"/>
                <a:ext cx="378202" cy="62595"/>
              </a:xfrm>
              <a:custGeom>
                <a:avLst/>
                <a:gdLst/>
                <a:ahLst/>
                <a:cxnLst/>
                <a:rect l="l" t="t" r="r" b="b"/>
                <a:pathLst>
                  <a:path w="9474" h="1568" extrusionOk="0">
                    <a:moveTo>
                      <a:pt x="1068" y="0"/>
                    </a:moveTo>
                    <a:cubicBezTo>
                      <a:pt x="0" y="0"/>
                      <a:pt x="0" y="1568"/>
                      <a:pt x="1068" y="1568"/>
                    </a:cubicBezTo>
                    <a:lnTo>
                      <a:pt x="8406" y="1568"/>
                    </a:lnTo>
                    <a:cubicBezTo>
                      <a:pt x="9474" y="1568"/>
                      <a:pt x="9474" y="0"/>
                      <a:pt x="8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06895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One column text 4">
  <p:cSld name="One column text 4">
    <p:spTree>
      <p:nvGrpSpPr>
        <p:cNvPr id="1" name="Shape 1030"/>
        <p:cNvGrpSpPr/>
        <p:nvPr/>
      </p:nvGrpSpPr>
      <p:grpSpPr>
        <a:xfrm>
          <a:off x="0" y="0"/>
          <a:ext cx="0" cy="0"/>
          <a:chOff x="0" y="0"/>
          <a:chExt cx="0" cy="0"/>
        </a:xfrm>
      </p:grpSpPr>
      <p:sp>
        <p:nvSpPr>
          <p:cNvPr id="1031" name="Google Shape;1031;p63"/>
          <p:cNvSpPr txBox="1">
            <a:spLocks noGrp="1"/>
          </p:cNvSpPr>
          <p:nvPr>
            <p:ph type="title"/>
          </p:nvPr>
        </p:nvSpPr>
        <p:spPr>
          <a:xfrm>
            <a:off x="6471667" y="1515200"/>
            <a:ext cx="4245200" cy="2412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032" name="Google Shape;1032;p63"/>
          <p:cNvSpPr txBox="1">
            <a:spLocks noGrp="1"/>
          </p:cNvSpPr>
          <p:nvPr>
            <p:ph type="subTitle" idx="1"/>
          </p:nvPr>
        </p:nvSpPr>
        <p:spPr>
          <a:xfrm>
            <a:off x="6471667" y="3988300"/>
            <a:ext cx="4245200" cy="134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grpSp>
        <p:nvGrpSpPr>
          <p:cNvPr id="1033" name="Google Shape;1033;p63"/>
          <p:cNvGrpSpPr/>
          <p:nvPr/>
        </p:nvGrpSpPr>
        <p:grpSpPr>
          <a:xfrm>
            <a:off x="9046058" y="616322"/>
            <a:ext cx="2804439" cy="5625356"/>
            <a:chOff x="7317943" y="448006"/>
            <a:chExt cx="2103329" cy="4219017"/>
          </a:xfrm>
        </p:grpSpPr>
        <p:grpSp>
          <p:nvGrpSpPr>
            <p:cNvPr id="1034" name="Google Shape;1034;p63"/>
            <p:cNvGrpSpPr/>
            <p:nvPr/>
          </p:nvGrpSpPr>
          <p:grpSpPr>
            <a:xfrm flipH="1">
              <a:off x="7317943" y="448006"/>
              <a:ext cx="792366" cy="183988"/>
              <a:chOff x="6214836" y="4359395"/>
              <a:chExt cx="792366" cy="183988"/>
            </a:xfrm>
          </p:grpSpPr>
          <p:sp>
            <p:nvSpPr>
              <p:cNvPr id="1035" name="Google Shape;1035;p63"/>
              <p:cNvSpPr/>
              <p:nvPr/>
            </p:nvSpPr>
            <p:spPr>
              <a:xfrm>
                <a:off x="6214836" y="4417997"/>
                <a:ext cx="504748" cy="62634"/>
              </a:xfrm>
              <a:custGeom>
                <a:avLst/>
                <a:gdLst/>
                <a:ahLst/>
                <a:cxnLst/>
                <a:rect l="l" t="t" r="r" b="b"/>
                <a:pathLst>
                  <a:path w="12644" h="1569" extrusionOk="0">
                    <a:moveTo>
                      <a:pt x="1068" y="1"/>
                    </a:moveTo>
                    <a:cubicBezTo>
                      <a:pt x="1" y="1"/>
                      <a:pt x="1" y="1568"/>
                      <a:pt x="1068" y="1568"/>
                    </a:cubicBezTo>
                    <a:lnTo>
                      <a:pt x="11576" y="1568"/>
                    </a:lnTo>
                    <a:cubicBezTo>
                      <a:pt x="12643" y="1568"/>
                      <a:pt x="12643" y="1"/>
                      <a:pt x="11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63"/>
              <p:cNvSpPr/>
              <p:nvPr/>
            </p:nvSpPr>
            <p:spPr>
              <a:xfrm>
                <a:off x="6381299" y="4359395"/>
                <a:ext cx="503391" cy="63992"/>
              </a:xfrm>
              <a:custGeom>
                <a:avLst/>
                <a:gdLst/>
                <a:ahLst/>
                <a:cxnLst/>
                <a:rect l="l" t="t" r="r" b="b"/>
                <a:pathLst>
                  <a:path w="12610" h="1603" extrusionOk="0">
                    <a:moveTo>
                      <a:pt x="1034" y="1"/>
                    </a:moveTo>
                    <a:cubicBezTo>
                      <a:pt x="0" y="1"/>
                      <a:pt x="0" y="1602"/>
                      <a:pt x="1034" y="1602"/>
                    </a:cubicBezTo>
                    <a:lnTo>
                      <a:pt x="11542" y="1602"/>
                    </a:lnTo>
                    <a:cubicBezTo>
                      <a:pt x="12609" y="1602"/>
                      <a:pt x="12609" y="1"/>
                      <a:pt x="11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63"/>
              <p:cNvSpPr/>
              <p:nvPr/>
            </p:nvSpPr>
            <p:spPr>
              <a:xfrm>
                <a:off x="6503731" y="4480430"/>
                <a:ext cx="503471" cy="62954"/>
              </a:xfrm>
              <a:custGeom>
                <a:avLst/>
                <a:gdLst/>
                <a:ahLst/>
                <a:cxnLst/>
                <a:rect l="l" t="t" r="r" b="b"/>
                <a:pathLst>
                  <a:path w="12612" h="1577" extrusionOk="0">
                    <a:moveTo>
                      <a:pt x="1043" y="0"/>
                    </a:moveTo>
                    <a:cubicBezTo>
                      <a:pt x="0" y="0"/>
                      <a:pt x="0" y="1576"/>
                      <a:pt x="1043" y="1576"/>
                    </a:cubicBezTo>
                    <a:cubicBezTo>
                      <a:pt x="1073" y="1576"/>
                      <a:pt x="1104" y="1575"/>
                      <a:pt x="1136" y="1572"/>
                    </a:cubicBezTo>
                    <a:lnTo>
                      <a:pt x="11644" y="1572"/>
                    </a:lnTo>
                    <a:cubicBezTo>
                      <a:pt x="12611" y="1505"/>
                      <a:pt x="12611" y="71"/>
                      <a:pt x="11644" y="4"/>
                    </a:cubicBezTo>
                    <a:lnTo>
                      <a:pt x="1136" y="4"/>
                    </a:lnTo>
                    <a:cubicBezTo>
                      <a:pt x="1104" y="2"/>
                      <a:pt x="1073" y="0"/>
                      <a:pt x="10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8" name="Google Shape;1038;p63"/>
            <p:cNvGrpSpPr/>
            <p:nvPr/>
          </p:nvGrpSpPr>
          <p:grpSpPr>
            <a:xfrm flipH="1">
              <a:off x="7399180" y="4541795"/>
              <a:ext cx="629895" cy="125228"/>
              <a:chOff x="2358395" y="153510"/>
              <a:chExt cx="629895" cy="125228"/>
            </a:xfrm>
          </p:grpSpPr>
          <p:sp>
            <p:nvSpPr>
              <p:cNvPr id="1039" name="Google Shape;1039;p63"/>
              <p:cNvSpPr/>
              <p:nvPr/>
            </p:nvSpPr>
            <p:spPr>
              <a:xfrm>
                <a:off x="2484899" y="153510"/>
                <a:ext cx="503391" cy="62634"/>
              </a:xfrm>
              <a:custGeom>
                <a:avLst/>
                <a:gdLst/>
                <a:ahLst/>
                <a:cxnLst/>
                <a:rect l="l" t="t" r="r" b="b"/>
                <a:pathLst>
                  <a:path w="12610" h="1569" extrusionOk="0">
                    <a:moveTo>
                      <a:pt x="11607" y="0"/>
                    </a:moveTo>
                    <a:cubicBezTo>
                      <a:pt x="11597" y="0"/>
                      <a:pt x="11586" y="0"/>
                      <a:pt x="11575" y="1"/>
                    </a:cubicBezTo>
                    <a:lnTo>
                      <a:pt x="1068" y="1"/>
                    </a:lnTo>
                    <a:cubicBezTo>
                      <a:pt x="0" y="1"/>
                      <a:pt x="0" y="1569"/>
                      <a:pt x="1068" y="1569"/>
                    </a:cubicBezTo>
                    <a:lnTo>
                      <a:pt x="11575" y="1569"/>
                    </a:lnTo>
                    <a:cubicBezTo>
                      <a:pt x="12599" y="1569"/>
                      <a:pt x="12609" y="0"/>
                      <a:pt x="1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63"/>
              <p:cNvSpPr/>
              <p:nvPr/>
            </p:nvSpPr>
            <p:spPr>
              <a:xfrm>
                <a:off x="2358395" y="216103"/>
                <a:ext cx="504709" cy="62634"/>
              </a:xfrm>
              <a:custGeom>
                <a:avLst/>
                <a:gdLst/>
                <a:ahLst/>
                <a:cxnLst/>
                <a:rect l="l" t="t" r="r" b="b"/>
                <a:pathLst>
                  <a:path w="12643" h="1569" extrusionOk="0">
                    <a:moveTo>
                      <a:pt x="11608" y="0"/>
                    </a:moveTo>
                    <a:cubicBezTo>
                      <a:pt x="11597" y="0"/>
                      <a:pt x="11586" y="0"/>
                      <a:pt x="11575" y="1"/>
                    </a:cubicBezTo>
                    <a:lnTo>
                      <a:pt x="1068" y="1"/>
                    </a:lnTo>
                    <a:cubicBezTo>
                      <a:pt x="1" y="1"/>
                      <a:pt x="1" y="1568"/>
                      <a:pt x="1068" y="1568"/>
                    </a:cubicBezTo>
                    <a:lnTo>
                      <a:pt x="11575" y="1568"/>
                    </a:lnTo>
                    <a:cubicBezTo>
                      <a:pt x="12632" y="1568"/>
                      <a:pt x="12643" y="0"/>
                      <a:pt x="11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1" name="Google Shape;1041;p63"/>
            <p:cNvSpPr/>
            <p:nvPr/>
          </p:nvSpPr>
          <p:spPr>
            <a:xfrm flipH="1">
              <a:off x="8917880" y="2555577"/>
              <a:ext cx="503391" cy="62634"/>
            </a:xfrm>
            <a:custGeom>
              <a:avLst/>
              <a:gdLst/>
              <a:ahLst/>
              <a:cxnLst/>
              <a:rect l="l" t="t" r="r" b="b"/>
              <a:pathLst>
                <a:path w="12610" h="1569" extrusionOk="0">
                  <a:moveTo>
                    <a:pt x="1003" y="1"/>
                  </a:moveTo>
                  <a:cubicBezTo>
                    <a:pt x="0" y="1"/>
                    <a:pt x="11" y="1569"/>
                    <a:pt x="1034" y="1569"/>
                  </a:cubicBezTo>
                  <a:lnTo>
                    <a:pt x="11542" y="1569"/>
                  </a:lnTo>
                  <a:cubicBezTo>
                    <a:pt x="12609" y="1569"/>
                    <a:pt x="12609" y="1"/>
                    <a:pt x="11542" y="1"/>
                  </a:cubicBezTo>
                  <a:lnTo>
                    <a:pt x="1034" y="1"/>
                  </a:lnTo>
                  <a:cubicBezTo>
                    <a:pt x="1024" y="1"/>
                    <a:pt x="1013"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5923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0.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1.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2.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6" Type="http://schemas.openxmlformats.org/officeDocument/2006/relationships/theme" Target="../theme/theme13.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5" Type="http://schemas.openxmlformats.org/officeDocument/2006/relationships/slideLayout" Target="../slideLayouts/slideLayout237.xml"/><Relationship Id="rId4" Type="http://schemas.openxmlformats.org/officeDocument/2006/relationships/slideLayout" Target="../slideLayouts/slideLayout236.xml"/><Relationship Id="rId9"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34" Type="http://schemas.openxmlformats.org/officeDocument/2006/relationships/theme" Target="../theme/theme5.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34" Type="http://schemas.openxmlformats.org/officeDocument/2006/relationships/slideLayout" Target="../slideLayouts/slideLayout174.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slideLayout" Target="../slideLayouts/slideLayout169.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31" Type="http://schemas.openxmlformats.org/officeDocument/2006/relationships/slideLayout" Target="../slideLayouts/slideLayout171.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theme" Target="../theme/theme9.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251D7D-289B-4414-9F17-15C01127B5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F0140E-A330-4FD4-A35A-6FB5F0CD66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0FEFCF-026F-49AC-AD1A-9EF82DC24D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77A75-53A1-274A-AE6B-37DB79FA3C20}" type="datetime1">
              <a:rPr lang="en-US" smtClean="0"/>
              <a:t>12/21/2022</a:t>
            </a:fld>
            <a:endParaRPr lang="en-US"/>
          </a:p>
        </p:txBody>
      </p:sp>
      <p:sp>
        <p:nvSpPr>
          <p:cNvPr id="5" name="Footer Placeholder 4">
            <a:extLst>
              <a:ext uri="{FF2B5EF4-FFF2-40B4-BE49-F238E27FC236}">
                <a16:creationId xmlns:a16="http://schemas.microsoft.com/office/drawing/2014/main" id="{47C160D2-9A1D-4AEA-8E9D-A0105A9F7D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C055D6-C994-4CA0-B89F-52C19D2F10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6FAEC8-023C-425D-BE91-7EB1CF5B2774}" type="slidenum">
              <a:rPr lang="en-US" smtClean="0"/>
              <a:t>‹#›</a:t>
            </a:fld>
            <a:endParaRPr lang="en-US"/>
          </a:p>
        </p:txBody>
      </p:sp>
    </p:spTree>
    <p:extLst>
      <p:ext uri="{BB962C8B-B14F-4D97-AF65-F5344CB8AC3E}">
        <p14:creationId xmlns:p14="http://schemas.microsoft.com/office/powerpoint/2010/main" val="1732456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12/21/2022</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70603492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2D801C-88B3-4265-885E-1B1A62E7BBA6}"/>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C4BD2C-7F73-4C70-A0FC-04AC4E482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37C89-5AA9-4FFB-8194-7CE6D0FD378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FFCE791-5D6F-4F45-9EBA-184E9EC1F982}" type="datetimeFigureOut">
              <a:rPr lang="en-US" smtClean="0"/>
              <a:t>12/21/2022</a:t>
            </a:fld>
            <a:endParaRPr lang="en-US"/>
          </a:p>
        </p:txBody>
      </p:sp>
      <p:sp>
        <p:nvSpPr>
          <p:cNvPr id="5" name="Footer Placeholder 4">
            <a:extLst>
              <a:ext uri="{FF2B5EF4-FFF2-40B4-BE49-F238E27FC236}">
                <a16:creationId xmlns:a16="http://schemas.microsoft.com/office/drawing/2014/main" id="{F65B8F7A-0A7D-4599-87A5-39C530E6228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341362-9F47-48F1-8C3B-C77E28049C7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5A065A-94F4-4C63-9CE4-5C04C2BD5B3B}" type="slidenum">
              <a:rPr lang="en-US" smtClean="0"/>
              <a:t>‹#›</a:t>
            </a:fld>
            <a:endParaRPr lang="en-US"/>
          </a:p>
        </p:txBody>
      </p:sp>
    </p:spTree>
    <p:extLst>
      <p:ext uri="{BB962C8B-B14F-4D97-AF65-F5344CB8AC3E}">
        <p14:creationId xmlns:p14="http://schemas.microsoft.com/office/powerpoint/2010/main" val="1365465148"/>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E0A3099-4052-44CA-AB77-D93AC19E6FEF}" type="datetimeFigureOut">
              <a:rPr lang="en-US" smtClean="0"/>
              <a:pPr/>
              <a:t>12/21/2022</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29420159"/>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49189" y="846139"/>
            <a:ext cx="9069976"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49189" y="2119918"/>
            <a:ext cx="9069976" cy="42870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3643344"/>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Lst>
  <p:txStyles>
    <p:titleStyle>
      <a:lvl1pPr algn="l" defTabSz="609585" rtl="0" eaLnBrk="1" latinLnBrk="0" hangingPunct="1">
        <a:spcBef>
          <a:spcPct val="0"/>
        </a:spcBef>
        <a:buNone/>
        <a:defRPr sz="4267" b="1" i="0" kern="100" spc="0">
          <a:solidFill>
            <a:schemeClr val="tx1"/>
          </a:solidFill>
          <a:latin typeface="Arial"/>
          <a:ea typeface="+mj-ea"/>
          <a:cs typeface="Arial"/>
        </a:defRPr>
      </a:lvl1pPr>
    </p:titleStyle>
    <p:bodyStyle>
      <a:lvl1pPr marL="457189" indent="-457189" algn="l" defTabSz="609585" rtl="0" eaLnBrk="1" latinLnBrk="0" hangingPunct="1">
        <a:lnSpc>
          <a:spcPct val="100000"/>
        </a:lnSpc>
        <a:spcBef>
          <a:spcPts val="0"/>
        </a:spcBef>
        <a:spcAft>
          <a:spcPts val="2400"/>
        </a:spcAft>
        <a:buClr>
          <a:schemeClr val="tx1">
            <a:lumMod val="50000"/>
            <a:lumOff val="50000"/>
          </a:schemeClr>
        </a:buClr>
        <a:buSzPct val="100000"/>
        <a:buFont typeface="Wingdings" charset="2"/>
        <a:buChar char="§"/>
        <a:defRPr sz="2400" kern="1200">
          <a:solidFill>
            <a:schemeClr val="tx1"/>
          </a:solidFill>
          <a:latin typeface="Arial"/>
          <a:ea typeface="+mn-ea"/>
          <a:cs typeface="Arial"/>
        </a:defRPr>
      </a:lvl1pPr>
      <a:lvl2pPr marL="990575" indent="-380990" algn="l" defTabSz="609585" rtl="0" eaLnBrk="1" latinLnBrk="0" hangingPunct="1">
        <a:lnSpc>
          <a:spcPct val="100000"/>
        </a:lnSpc>
        <a:spcBef>
          <a:spcPts val="0"/>
        </a:spcBef>
        <a:spcAft>
          <a:spcPts val="2400"/>
        </a:spcAft>
        <a:buFont typeface="Arial"/>
        <a:buChar char="–"/>
        <a:defRPr sz="2400" kern="1200">
          <a:solidFill>
            <a:schemeClr val="tx1"/>
          </a:solidFill>
          <a:latin typeface="Arial"/>
          <a:ea typeface="+mn-ea"/>
          <a:cs typeface="Arial"/>
        </a:defRPr>
      </a:lvl2pPr>
      <a:lvl3pPr marL="1523962" indent="-304792" algn="l" defTabSz="609585" rtl="0" eaLnBrk="1" latinLnBrk="0" hangingPunct="1">
        <a:lnSpc>
          <a:spcPct val="100000"/>
        </a:lnSpc>
        <a:spcBef>
          <a:spcPts val="0"/>
        </a:spcBef>
        <a:spcAft>
          <a:spcPts val="2400"/>
        </a:spcAft>
        <a:buFont typeface="Arial"/>
        <a:buChar char="•"/>
        <a:defRPr sz="2400" kern="1200">
          <a:solidFill>
            <a:schemeClr val="tx1"/>
          </a:solidFill>
          <a:latin typeface="Arial"/>
          <a:ea typeface="+mn-ea"/>
          <a:cs typeface="Arial"/>
        </a:defRPr>
      </a:lvl3pPr>
      <a:lvl4pPr marL="2133547" indent="-304792" algn="l" defTabSz="609585" rtl="0" eaLnBrk="1" latinLnBrk="0" hangingPunct="1">
        <a:lnSpc>
          <a:spcPct val="100000"/>
        </a:lnSpc>
        <a:spcBef>
          <a:spcPts val="0"/>
        </a:spcBef>
        <a:spcAft>
          <a:spcPts val="2400"/>
        </a:spcAft>
        <a:buFont typeface="Arial"/>
        <a:buChar char="–"/>
        <a:defRPr sz="2400" kern="1200">
          <a:solidFill>
            <a:schemeClr val="tx1"/>
          </a:solidFill>
          <a:latin typeface="Arial"/>
          <a:ea typeface="+mn-ea"/>
          <a:cs typeface="Arial"/>
        </a:defRPr>
      </a:lvl4pPr>
      <a:lvl5pPr marL="2743131" indent="-304792" algn="l" defTabSz="609585" rtl="0" eaLnBrk="1" latinLnBrk="0" hangingPunct="1">
        <a:lnSpc>
          <a:spcPct val="100000"/>
        </a:lnSpc>
        <a:spcBef>
          <a:spcPts val="0"/>
        </a:spcBef>
        <a:spcAft>
          <a:spcPts val="2400"/>
        </a:spcAft>
        <a:buFont typeface="Arial"/>
        <a:buChar char="»"/>
        <a:defRPr sz="240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a:gsLst>
            <a:gs pos="0">
              <a:schemeClr val="accent5"/>
            </a:gs>
            <a:gs pos="100000">
              <a:schemeClr val="accent6"/>
            </a:gs>
          </a:gsLst>
          <a:path path="circle">
            <a:fillToRect l="100000" t="100000"/>
          </a:path>
          <a:tileRect r="-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0400" y="1114667"/>
            <a:ext cx="7076000" cy="5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2400"/>
              <a:buFont typeface="Barlow"/>
              <a:buNone/>
              <a:defRPr sz="2400" b="1">
                <a:solidFill>
                  <a:schemeClr val="accent1"/>
                </a:solidFill>
                <a:latin typeface="Barlow"/>
                <a:ea typeface="Barlow"/>
                <a:cs typeface="Barlow"/>
                <a:sym typeface="Barlow"/>
              </a:defRPr>
            </a:lvl1pPr>
            <a:lvl2pPr lvl="1" rtl="0">
              <a:lnSpc>
                <a:spcPct val="90000"/>
              </a:lnSpc>
              <a:spcBef>
                <a:spcPts val="0"/>
              </a:spcBef>
              <a:spcAft>
                <a:spcPts val="0"/>
              </a:spcAft>
              <a:buClr>
                <a:schemeClr val="accent1"/>
              </a:buClr>
              <a:buSzPts val="2400"/>
              <a:buFont typeface="Barlow"/>
              <a:buNone/>
              <a:defRPr sz="2400" b="1">
                <a:solidFill>
                  <a:schemeClr val="accent1"/>
                </a:solidFill>
                <a:latin typeface="Barlow"/>
                <a:ea typeface="Barlow"/>
                <a:cs typeface="Barlow"/>
                <a:sym typeface="Barlow"/>
              </a:defRPr>
            </a:lvl2pPr>
            <a:lvl3pPr lvl="2" rtl="0">
              <a:lnSpc>
                <a:spcPct val="90000"/>
              </a:lnSpc>
              <a:spcBef>
                <a:spcPts val="0"/>
              </a:spcBef>
              <a:spcAft>
                <a:spcPts val="0"/>
              </a:spcAft>
              <a:buClr>
                <a:schemeClr val="accent1"/>
              </a:buClr>
              <a:buSzPts val="2400"/>
              <a:buFont typeface="Barlow"/>
              <a:buNone/>
              <a:defRPr sz="2400" b="1">
                <a:solidFill>
                  <a:schemeClr val="accent1"/>
                </a:solidFill>
                <a:latin typeface="Barlow"/>
                <a:ea typeface="Barlow"/>
                <a:cs typeface="Barlow"/>
                <a:sym typeface="Barlow"/>
              </a:defRPr>
            </a:lvl3pPr>
            <a:lvl4pPr lvl="3" rtl="0">
              <a:lnSpc>
                <a:spcPct val="90000"/>
              </a:lnSpc>
              <a:spcBef>
                <a:spcPts val="0"/>
              </a:spcBef>
              <a:spcAft>
                <a:spcPts val="0"/>
              </a:spcAft>
              <a:buClr>
                <a:schemeClr val="accent1"/>
              </a:buClr>
              <a:buSzPts val="2400"/>
              <a:buFont typeface="Barlow"/>
              <a:buNone/>
              <a:defRPr sz="2400" b="1">
                <a:solidFill>
                  <a:schemeClr val="accent1"/>
                </a:solidFill>
                <a:latin typeface="Barlow"/>
                <a:ea typeface="Barlow"/>
                <a:cs typeface="Barlow"/>
                <a:sym typeface="Barlow"/>
              </a:defRPr>
            </a:lvl4pPr>
            <a:lvl5pPr lvl="4" rtl="0">
              <a:lnSpc>
                <a:spcPct val="90000"/>
              </a:lnSpc>
              <a:spcBef>
                <a:spcPts val="0"/>
              </a:spcBef>
              <a:spcAft>
                <a:spcPts val="0"/>
              </a:spcAft>
              <a:buClr>
                <a:schemeClr val="accent1"/>
              </a:buClr>
              <a:buSzPts val="2400"/>
              <a:buFont typeface="Barlow"/>
              <a:buNone/>
              <a:defRPr sz="2400" b="1">
                <a:solidFill>
                  <a:schemeClr val="accent1"/>
                </a:solidFill>
                <a:latin typeface="Barlow"/>
                <a:ea typeface="Barlow"/>
                <a:cs typeface="Barlow"/>
                <a:sym typeface="Barlow"/>
              </a:defRPr>
            </a:lvl5pPr>
            <a:lvl6pPr lvl="5" rtl="0">
              <a:lnSpc>
                <a:spcPct val="90000"/>
              </a:lnSpc>
              <a:spcBef>
                <a:spcPts val="0"/>
              </a:spcBef>
              <a:spcAft>
                <a:spcPts val="0"/>
              </a:spcAft>
              <a:buClr>
                <a:schemeClr val="accent1"/>
              </a:buClr>
              <a:buSzPts val="2400"/>
              <a:buFont typeface="Barlow"/>
              <a:buNone/>
              <a:defRPr sz="2400" b="1">
                <a:solidFill>
                  <a:schemeClr val="accent1"/>
                </a:solidFill>
                <a:latin typeface="Barlow"/>
                <a:ea typeface="Barlow"/>
                <a:cs typeface="Barlow"/>
                <a:sym typeface="Barlow"/>
              </a:defRPr>
            </a:lvl6pPr>
            <a:lvl7pPr lvl="6" rtl="0">
              <a:lnSpc>
                <a:spcPct val="90000"/>
              </a:lnSpc>
              <a:spcBef>
                <a:spcPts val="0"/>
              </a:spcBef>
              <a:spcAft>
                <a:spcPts val="0"/>
              </a:spcAft>
              <a:buClr>
                <a:schemeClr val="accent1"/>
              </a:buClr>
              <a:buSzPts val="2400"/>
              <a:buFont typeface="Barlow"/>
              <a:buNone/>
              <a:defRPr sz="2400" b="1">
                <a:solidFill>
                  <a:schemeClr val="accent1"/>
                </a:solidFill>
                <a:latin typeface="Barlow"/>
                <a:ea typeface="Barlow"/>
                <a:cs typeface="Barlow"/>
                <a:sym typeface="Barlow"/>
              </a:defRPr>
            </a:lvl7pPr>
            <a:lvl8pPr lvl="7" rtl="0">
              <a:lnSpc>
                <a:spcPct val="90000"/>
              </a:lnSpc>
              <a:spcBef>
                <a:spcPts val="0"/>
              </a:spcBef>
              <a:spcAft>
                <a:spcPts val="0"/>
              </a:spcAft>
              <a:buClr>
                <a:schemeClr val="accent1"/>
              </a:buClr>
              <a:buSzPts val="2400"/>
              <a:buFont typeface="Barlow"/>
              <a:buNone/>
              <a:defRPr sz="2400" b="1">
                <a:solidFill>
                  <a:schemeClr val="accent1"/>
                </a:solidFill>
                <a:latin typeface="Barlow"/>
                <a:ea typeface="Barlow"/>
                <a:cs typeface="Barlow"/>
                <a:sym typeface="Barlow"/>
              </a:defRPr>
            </a:lvl8pPr>
            <a:lvl9pPr lvl="8" rtl="0">
              <a:lnSpc>
                <a:spcPct val="90000"/>
              </a:lnSpc>
              <a:spcBef>
                <a:spcPts val="0"/>
              </a:spcBef>
              <a:spcAft>
                <a:spcPts val="0"/>
              </a:spcAft>
              <a:buClr>
                <a:schemeClr val="accent1"/>
              </a:buClr>
              <a:buSzPts val="2400"/>
              <a:buFont typeface="Barlow"/>
              <a:buNone/>
              <a:defRPr sz="2400" b="1">
                <a:solidFill>
                  <a:schemeClr val="accent1"/>
                </a:solidFill>
                <a:latin typeface="Barlow"/>
                <a:ea typeface="Barlow"/>
                <a:cs typeface="Barlow"/>
                <a:sym typeface="Barlow"/>
              </a:defRPr>
            </a:lvl9pPr>
          </a:lstStyle>
          <a:p>
            <a:endParaRPr/>
          </a:p>
        </p:txBody>
      </p:sp>
      <p:sp>
        <p:nvSpPr>
          <p:cNvPr id="7" name="Google Shape;7;p1"/>
          <p:cNvSpPr txBox="1">
            <a:spLocks noGrp="1"/>
          </p:cNvSpPr>
          <p:nvPr>
            <p:ph type="body" idx="1"/>
          </p:nvPr>
        </p:nvSpPr>
        <p:spPr>
          <a:xfrm>
            <a:off x="1140400" y="1805264"/>
            <a:ext cx="7076000" cy="40452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lt2"/>
              </a:buClr>
              <a:buSzPts val="2400"/>
              <a:buFont typeface="Barlow Light"/>
              <a:buChar char="╸"/>
              <a:defRPr sz="2400">
                <a:solidFill>
                  <a:schemeClr val="dk1"/>
                </a:solidFill>
                <a:latin typeface="Barlow Light"/>
                <a:ea typeface="Barlow Light"/>
                <a:cs typeface="Barlow Light"/>
                <a:sym typeface="Barlow Light"/>
              </a:defRPr>
            </a:lvl1pPr>
            <a:lvl2pPr marL="914400" lvl="1" indent="-381000" rtl="0">
              <a:lnSpc>
                <a:spcPct val="115000"/>
              </a:lnSpc>
              <a:spcBef>
                <a:spcPts val="800"/>
              </a:spcBef>
              <a:spcAft>
                <a:spcPts val="0"/>
              </a:spcAft>
              <a:buClr>
                <a:schemeClr val="lt2"/>
              </a:buClr>
              <a:buSzPts val="2400"/>
              <a:buFont typeface="Barlow Light"/>
              <a:buChar char="‧"/>
              <a:defRPr sz="2400">
                <a:solidFill>
                  <a:schemeClr val="dk1"/>
                </a:solidFill>
                <a:latin typeface="Barlow Light"/>
                <a:ea typeface="Barlow Light"/>
                <a:cs typeface="Barlow Light"/>
                <a:sym typeface="Barlow Light"/>
              </a:defRPr>
            </a:lvl2pPr>
            <a:lvl3pPr marL="1371600" lvl="2" indent="-381000" rtl="0">
              <a:lnSpc>
                <a:spcPct val="115000"/>
              </a:lnSpc>
              <a:spcBef>
                <a:spcPts val="800"/>
              </a:spcBef>
              <a:spcAft>
                <a:spcPts val="0"/>
              </a:spcAft>
              <a:buClr>
                <a:schemeClr val="lt2"/>
              </a:buClr>
              <a:buSzPts val="2400"/>
              <a:buFont typeface="Barlow Light"/>
              <a:buChar char="‧"/>
              <a:defRPr sz="2400">
                <a:solidFill>
                  <a:schemeClr val="dk1"/>
                </a:solidFill>
                <a:latin typeface="Barlow Light"/>
                <a:ea typeface="Barlow Light"/>
                <a:cs typeface="Barlow Light"/>
                <a:sym typeface="Barlow Light"/>
              </a:defRPr>
            </a:lvl3pPr>
            <a:lvl4pPr marL="1828800" lvl="3" indent="-381000" rtl="0">
              <a:lnSpc>
                <a:spcPct val="115000"/>
              </a:lnSpc>
              <a:spcBef>
                <a:spcPts val="80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4pPr>
            <a:lvl5pPr marL="2286000" lvl="4" indent="-381000" rtl="0">
              <a:lnSpc>
                <a:spcPct val="115000"/>
              </a:lnSpc>
              <a:spcBef>
                <a:spcPts val="80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5pPr>
            <a:lvl6pPr marL="2743200" lvl="5" indent="-381000" rtl="0">
              <a:lnSpc>
                <a:spcPct val="115000"/>
              </a:lnSpc>
              <a:spcBef>
                <a:spcPts val="80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6pPr>
            <a:lvl7pPr marL="3200400" lvl="6" indent="-381000" rtl="0">
              <a:lnSpc>
                <a:spcPct val="115000"/>
              </a:lnSpc>
              <a:spcBef>
                <a:spcPts val="80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7pPr>
            <a:lvl8pPr marL="3657600" lvl="7" indent="-381000" rtl="0">
              <a:lnSpc>
                <a:spcPct val="115000"/>
              </a:lnSpc>
              <a:spcBef>
                <a:spcPts val="80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8pPr>
            <a:lvl9pPr marL="4114800" lvl="8" indent="-381000" rtl="0">
              <a:lnSpc>
                <a:spcPct val="115000"/>
              </a:lnSpc>
              <a:spcBef>
                <a:spcPts val="800"/>
              </a:spcBef>
              <a:spcAft>
                <a:spcPts val="800"/>
              </a:spcAft>
              <a:buClr>
                <a:schemeClr val="dk1"/>
              </a:buClr>
              <a:buSzPts val="2400"/>
              <a:buFont typeface="Barlow Light"/>
              <a:buChar char="■"/>
              <a:defRPr sz="2400">
                <a:solidFill>
                  <a:schemeClr val="dk1"/>
                </a:solidFill>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11591200" y="6333133"/>
            <a:ext cx="600800" cy="462800"/>
          </a:xfrm>
          <a:prstGeom prst="rect">
            <a:avLst/>
          </a:prstGeom>
          <a:noFill/>
          <a:ln>
            <a:noFill/>
          </a:ln>
        </p:spPr>
        <p:txBody>
          <a:bodyPr spcFirstLastPara="1" wrap="square" lIns="0" tIns="0" rIns="0" bIns="0" anchor="ctr" anchorCtr="0">
            <a:noAutofit/>
          </a:bodyPr>
          <a:lstStyle>
            <a:lvl1pPr lvl="0" algn="ctr" rtl="0">
              <a:buNone/>
              <a:defRPr sz="1733">
                <a:solidFill>
                  <a:schemeClr val="accent2"/>
                </a:solidFill>
                <a:latin typeface="Barlow Light"/>
                <a:ea typeface="Barlow Light"/>
                <a:cs typeface="Barlow Light"/>
                <a:sym typeface="Barlow Light"/>
              </a:defRPr>
            </a:lvl1pPr>
            <a:lvl2pPr lvl="1" algn="ctr" rtl="0">
              <a:buNone/>
              <a:defRPr sz="1733">
                <a:solidFill>
                  <a:schemeClr val="accent2"/>
                </a:solidFill>
                <a:latin typeface="Barlow Light"/>
                <a:ea typeface="Barlow Light"/>
                <a:cs typeface="Barlow Light"/>
                <a:sym typeface="Barlow Light"/>
              </a:defRPr>
            </a:lvl2pPr>
            <a:lvl3pPr lvl="2" algn="ctr" rtl="0">
              <a:buNone/>
              <a:defRPr sz="1733">
                <a:solidFill>
                  <a:schemeClr val="accent2"/>
                </a:solidFill>
                <a:latin typeface="Barlow Light"/>
                <a:ea typeface="Barlow Light"/>
                <a:cs typeface="Barlow Light"/>
                <a:sym typeface="Barlow Light"/>
              </a:defRPr>
            </a:lvl3pPr>
            <a:lvl4pPr lvl="3" algn="ctr" rtl="0">
              <a:buNone/>
              <a:defRPr sz="1733">
                <a:solidFill>
                  <a:schemeClr val="accent2"/>
                </a:solidFill>
                <a:latin typeface="Barlow Light"/>
                <a:ea typeface="Barlow Light"/>
                <a:cs typeface="Barlow Light"/>
                <a:sym typeface="Barlow Light"/>
              </a:defRPr>
            </a:lvl4pPr>
            <a:lvl5pPr lvl="4" algn="ctr" rtl="0">
              <a:buNone/>
              <a:defRPr sz="1733">
                <a:solidFill>
                  <a:schemeClr val="accent2"/>
                </a:solidFill>
                <a:latin typeface="Barlow Light"/>
                <a:ea typeface="Barlow Light"/>
                <a:cs typeface="Barlow Light"/>
                <a:sym typeface="Barlow Light"/>
              </a:defRPr>
            </a:lvl5pPr>
            <a:lvl6pPr lvl="5" algn="ctr" rtl="0">
              <a:buNone/>
              <a:defRPr sz="1733">
                <a:solidFill>
                  <a:schemeClr val="accent2"/>
                </a:solidFill>
                <a:latin typeface="Barlow Light"/>
                <a:ea typeface="Barlow Light"/>
                <a:cs typeface="Barlow Light"/>
                <a:sym typeface="Barlow Light"/>
              </a:defRPr>
            </a:lvl6pPr>
            <a:lvl7pPr lvl="6" algn="ctr" rtl="0">
              <a:buNone/>
              <a:defRPr sz="1733">
                <a:solidFill>
                  <a:schemeClr val="accent2"/>
                </a:solidFill>
                <a:latin typeface="Barlow Light"/>
                <a:ea typeface="Barlow Light"/>
                <a:cs typeface="Barlow Light"/>
                <a:sym typeface="Barlow Light"/>
              </a:defRPr>
            </a:lvl7pPr>
            <a:lvl8pPr lvl="7" algn="ctr" rtl="0">
              <a:buNone/>
              <a:defRPr sz="1733">
                <a:solidFill>
                  <a:schemeClr val="accent2"/>
                </a:solidFill>
                <a:latin typeface="Barlow Light"/>
                <a:ea typeface="Barlow Light"/>
                <a:cs typeface="Barlow Light"/>
                <a:sym typeface="Barlow Light"/>
              </a:defRPr>
            </a:lvl8pPr>
            <a:lvl9pPr lvl="8" algn="ctr" rtl="0">
              <a:buNone/>
              <a:defRPr sz="1733">
                <a:solidFill>
                  <a:schemeClr val="accent2"/>
                </a:solidFill>
                <a:latin typeface="Barlow Light"/>
                <a:ea typeface="Barlow Light"/>
                <a:cs typeface="Barlow Light"/>
                <a:sym typeface="Barlow Light"/>
              </a:defRPr>
            </a:lvl9pPr>
          </a:lstStyle>
          <a:p>
            <a:fld id="{00000000-1234-1234-1234-123412341234}" type="slidenum">
              <a:rPr lang="en" smtClean="0"/>
              <a:pPr/>
              <a:t>‹#›</a:t>
            </a:fld>
            <a:endParaRPr lang="en"/>
          </a:p>
        </p:txBody>
      </p:sp>
      <p:sp>
        <p:nvSpPr>
          <p:cNvPr id="9" name="Google Shape;9;p1"/>
          <p:cNvSpPr/>
          <p:nvPr/>
        </p:nvSpPr>
        <p:spPr>
          <a:xfrm>
            <a:off x="0" y="6795933"/>
            <a:ext cx="11626400" cy="62000"/>
          </a:xfrm>
          <a:prstGeom prst="rect">
            <a:avLst/>
          </a:prstGeom>
          <a:gradFill>
            <a:gsLst>
              <a:gs pos="0">
                <a:srgbClr val="FFFFFF">
                  <a:alpha val="29803"/>
                  <a:alpha val="29800"/>
                </a:srgbClr>
              </a:gs>
              <a:gs pos="100000">
                <a:srgbClr val="FFFFFF">
                  <a:alpha val="0"/>
                  <a:alpha val="29800"/>
                </a:srgbClr>
              </a:gs>
            </a:gsLst>
            <a:lin ang="10800025"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1"/>
          <p:cNvSpPr/>
          <p:nvPr/>
        </p:nvSpPr>
        <p:spPr>
          <a:xfrm>
            <a:off x="11591200" y="6795933"/>
            <a:ext cx="600800" cy="62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8824289"/>
      </p:ext>
    </p:extLst>
  </p:cSld>
  <p:clrMap bg1="lt1" tx1="dk1" bg2="dk2"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3" r:id="rId6"/>
    <p:sldLayoutId id="2147483904" r:id="rId7"/>
    <p:sldLayoutId id="2147483905"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49189" y="846139"/>
            <a:ext cx="9805748"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49189" y="2119919"/>
            <a:ext cx="9069976"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9156332"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33C89-E9E9-4A8B-A18D-F369F1F8C9E0}" type="slidenum">
              <a:rPr lang="en-US" smtClean="0"/>
              <a:t>‹#›</a:t>
            </a:fld>
            <a:endParaRPr lang="en-US" dirty="0"/>
          </a:p>
        </p:txBody>
      </p:sp>
    </p:spTree>
    <p:extLst>
      <p:ext uri="{BB962C8B-B14F-4D97-AF65-F5344CB8AC3E}">
        <p14:creationId xmlns:p14="http://schemas.microsoft.com/office/powerpoint/2010/main" val="2382936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push dir="u"/>
  </p:transition>
  <p:hf hdr="0" ftr="0" dt="0"/>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12/21/2022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96744333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38E1E282-C40F-584F-83F9-1FD599E83A34}" type="datetimeFigureOut">
              <a:rPr lang="en-US" smtClean="0"/>
              <a:t>12/21/2022</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FF59A693-221D-AA41-8461-07B3D845A8FF}" type="slidenum">
              <a:rPr lang="en-US" smtClean="0"/>
              <a:t>‹#›</a:t>
            </a:fld>
            <a:endParaRPr lang="en-US" dirty="0"/>
          </a:p>
        </p:txBody>
      </p:sp>
    </p:spTree>
    <p:extLst>
      <p:ext uri="{BB962C8B-B14F-4D97-AF65-F5344CB8AC3E}">
        <p14:creationId xmlns:p14="http://schemas.microsoft.com/office/powerpoint/2010/main" val="358353311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ctr" defTabSz="257175"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16800"/>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1pPr>
            <a:lvl2pPr lvl="1"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2pPr>
            <a:lvl3pPr lvl="2"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3pPr>
            <a:lvl4pPr lvl="3"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4pPr>
            <a:lvl5pPr lvl="4"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5pPr>
            <a:lvl6pPr lvl="5"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6pPr>
            <a:lvl7pPr lvl="6"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7pPr>
            <a:lvl8pPr lvl="7"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8pPr>
            <a:lvl9pPr lvl="8"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960000" y="1734467"/>
            <a:ext cx="10272000" cy="4357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046411347"/>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3"/>
        <p:cNvGrpSpPr/>
        <p:nvPr/>
      </p:nvGrpSpPr>
      <p:grpSpPr>
        <a:xfrm>
          <a:off x="0" y="0"/>
          <a:ext cx="0" cy="0"/>
          <a:chOff x="0" y="0"/>
          <a:chExt cx="0" cy="0"/>
        </a:xfrm>
      </p:grpSpPr>
      <p:sp>
        <p:nvSpPr>
          <p:cNvPr id="584" name="Google Shape;584;p36"/>
          <p:cNvSpPr txBox="1">
            <a:spLocks noGrp="1"/>
          </p:cNvSpPr>
          <p:nvPr>
            <p:ph type="title"/>
          </p:nvPr>
        </p:nvSpPr>
        <p:spPr>
          <a:xfrm>
            <a:off x="960000" y="516800"/>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1pPr>
            <a:lvl2pPr lvl="1"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2pPr>
            <a:lvl3pPr lvl="2"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3pPr>
            <a:lvl4pPr lvl="3"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4pPr>
            <a:lvl5pPr lvl="4"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5pPr>
            <a:lvl6pPr lvl="5"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6pPr>
            <a:lvl7pPr lvl="6"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7pPr>
            <a:lvl8pPr lvl="7"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8pPr>
            <a:lvl9pPr lvl="8"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9pPr>
          </a:lstStyle>
          <a:p>
            <a:endParaRPr/>
          </a:p>
        </p:txBody>
      </p:sp>
      <p:sp>
        <p:nvSpPr>
          <p:cNvPr id="585" name="Google Shape;585;p36"/>
          <p:cNvSpPr txBox="1">
            <a:spLocks noGrp="1"/>
          </p:cNvSpPr>
          <p:nvPr>
            <p:ph type="body" idx="1"/>
          </p:nvPr>
        </p:nvSpPr>
        <p:spPr>
          <a:xfrm>
            <a:off x="960000" y="1734467"/>
            <a:ext cx="10272000" cy="4357200"/>
          </a:xfrm>
          <a:prstGeom prst="rect">
            <a:avLst/>
          </a:prstGeom>
          <a:noFill/>
          <a:ln>
            <a:noFill/>
          </a:ln>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167684719"/>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1"/>
        <p:cNvGrpSpPr/>
        <p:nvPr/>
      </p:nvGrpSpPr>
      <p:grpSpPr>
        <a:xfrm>
          <a:off x="0" y="0"/>
          <a:ext cx="0" cy="0"/>
          <a:chOff x="0" y="0"/>
          <a:chExt cx="0" cy="0"/>
        </a:xfrm>
      </p:grpSpPr>
      <p:sp>
        <p:nvSpPr>
          <p:cNvPr id="1162" name="Google Shape;1162;p71"/>
          <p:cNvSpPr txBox="1">
            <a:spLocks noGrp="1"/>
          </p:cNvSpPr>
          <p:nvPr>
            <p:ph type="title"/>
          </p:nvPr>
        </p:nvSpPr>
        <p:spPr>
          <a:xfrm>
            <a:off x="960000" y="516800"/>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1pPr>
            <a:lvl2pPr lvl="1"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2pPr>
            <a:lvl3pPr lvl="2"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3pPr>
            <a:lvl4pPr lvl="3"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4pPr>
            <a:lvl5pPr lvl="4"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5pPr>
            <a:lvl6pPr lvl="5"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6pPr>
            <a:lvl7pPr lvl="6"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7pPr>
            <a:lvl8pPr lvl="7"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8pPr>
            <a:lvl9pPr lvl="8"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9pPr>
          </a:lstStyle>
          <a:p>
            <a:endParaRPr/>
          </a:p>
        </p:txBody>
      </p:sp>
      <p:sp>
        <p:nvSpPr>
          <p:cNvPr id="1163" name="Google Shape;1163;p71"/>
          <p:cNvSpPr txBox="1">
            <a:spLocks noGrp="1"/>
          </p:cNvSpPr>
          <p:nvPr>
            <p:ph type="body" idx="1"/>
          </p:nvPr>
        </p:nvSpPr>
        <p:spPr>
          <a:xfrm>
            <a:off x="960000" y="1734467"/>
            <a:ext cx="10272000" cy="4357200"/>
          </a:xfrm>
          <a:prstGeom prst="rect">
            <a:avLst/>
          </a:prstGeom>
          <a:noFill/>
          <a:ln>
            <a:noFill/>
          </a:ln>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710267378"/>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9"/>
        <p:cNvGrpSpPr/>
        <p:nvPr/>
      </p:nvGrpSpPr>
      <p:grpSpPr>
        <a:xfrm>
          <a:off x="0" y="0"/>
          <a:ext cx="0" cy="0"/>
          <a:chOff x="0" y="0"/>
          <a:chExt cx="0" cy="0"/>
        </a:xfrm>
      </p:grpSpPr>
      <p:sp>
        <p:nvSpPr>
          <p:cNvPr id="1740" name="Google Shape;1740;p106"/>
          <p:cNvSpPr txBox="1">
            <a:spLocks noGrp="1"/>
          </p:cNvSpPr>
          <p:nvPr>
            <p:ph type="title"/>
          </p:nvPr>
        </p:nvSpPr>
        <p:spPr>
          <a:xfrm>
            <a:off x="960000" y="516800"/>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1pPr>
            <a:lvl2pPr lvl="1"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2pPr>
            <a:lvl3pPr lvl="2"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3pPr>
            <a:lvl4pPr lvl="3"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4pPr>
            <a:lvl5pPr lvl="4"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5pPr>
            <a:lvl6pPr lvl="5"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6pPr>
            <a:lvl7pPr lvl="6"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7pPr>
            <a:lvl8pPr lvl="7"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8pPr>
            <a:lvl9pPr lvl="8"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9pPr>
          </a:lstStyle>
          <a:p>
            <a:endParaRPr/>
          </a:p>
        </p:txBody>
      </p:sp>
      <p:sp>
        <p:nvSpPr>
          <p:cNvPr id="1741" name="Google Shape;1741;p106"/>
          <p:cNvSpPr txBox="1">
            <a:spLocks noGrp="1"/>
          </p:cNvSpPr>
          <p:nvPr>
            <p:ph type="body" idx="1"/>
          </p:nvPr>
        </p:nvSpPr>
        <p:spPr>
          <a:xfrm>
            <a:off x="960000" y="1734467"/>
            <a:ext cx="10272000" cy="4357200"/>
          </a:xfrm>
          <a:prstGeom prst="rect">
            <a:avLst/>
          </a:prstGeom>
          <a:noFill/>
          <a:ln>
            <a:noFill/>
          </a:ln>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223972272"/>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 id="2147483830"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681623"/>
      </p:ext>
    </p:extLst>
  </p:cSld>
  <p:clrMap bg1="lt1" tx1="dk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meinazhu@wayne.edu" TargetMode="External"/><Relationship Id="rId5" Type="http://schemas.openxmlformats.org/officeDocument/2006/relationships/hyperlink" Target="http://curtbonk.com/" TargetMode="External"/><Relationship Id="rId4" Type="http://schemas.openxmlformats.org/officeDocument/2006/relationships/hyperlink" Target="mailto:cjbonk@indiana.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90.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97.xml"/><Relationship Id="rId5" Type="http://schemas.openxmlformats.org/officeDocument/2006/relationships/image" Target="../media/image27.JP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9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9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90.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12.xml"/></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baman.ghimire.3" TargetMode="External"/><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01.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2.xml.rels><?xml version="1.0" encoding="UTF-8" standalone="yes"?>
<Relationships xmlns="http://schemas.openxmlformats.org/package/2006/relationships"><Relationship Id="rId3" Type="http://schemas.openxmlformats.org/officeDocument/2006/relationships/hyperlink" Target="https://www.classcentral.com/report/moocs-stats-and-trends-2021/" TargetMode="External"/><Relationship Id="rId2" Type="http://schemas.openxmlformats.org/officeDocument/2006/relationships/hyperlink" Target="https://www.classcentral.com/report/author/dhawal/" TargetMode="Externa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35.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65.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hyperlink" Target="https://www.classcentral.com/report/moocs-stats-and-trends-2021/" TargetMode="External"/><Relationship Id="rId2" Type="http://schemas.openxmlformats.org/officeDocument/2006/relationships/hyperlink" Target="https://www.classcentral.com/report/author/dhawal/" TargetMode="Externa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4.xml"/></Relationships>
</file>

<file path=ppt/slides/_rels/slide4.xml.rels><?xml version="1.0" encoding="UTF-8" standalone="yes"?>
<Relationships xmlns="http://schemas.openxmlformats.org/package/2006/relationships"><Relationship Id="rId3" Type="http://schemas.openxmlformats.org/officeDocument/2006/relationships/hyperlink" Target="https://www.classcentral.com/report/moocs-stats-and-trends-2021/" TargetMode="External"/><Relationship Id="rId2" Type="http://schemas.openxmlformats.org/officeDocument/2006/relationships/hyperlink" Target="https://www.classcentral.com/report/author/dhawal/" TargetMode="Externa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84.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84.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12.jpeg"/><Relationship Id="rId5" Type="http://schemas.openxmlformats.org/officeDocument/2006/relationships/image" Target="../media/image11.jpg"/><Relationship Id="rId10" Type="http://schemas.openxmlformats.org/officeDocument/2006/relationships/image" Target="../media/image16.tiff"/><Relationship Id="rId4" Type="http://schemas.openxmlformats.org/officeDocument/2006/relationships/image" Target="../media/image10.jpeg"/><Relationship Id="rId9" Type="http://schemas.openxmlformats.org/officeDocument/2006/relationships/image" Target="../media/image15.tif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2" Type="http://schemas.openxmlformats.org/officeDocument/2006/relationships/hyperlink" Target="https://doi.org/10.1080/02680513.2022.2141105"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insidehighered.com/news/2020/08/27/interest-spikes-short-term-online-credentials-will-it-be-sustained" TargetMode="External"/><Relationship Id="rId1" Type="http://schemas.openxmlformats.org/officeDocument/2006/relationships/slideLayout" Target="../slideLayouts/slideLayout21.xml"/><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hyperlink" Target="https://doi.org/10.1080/02680513.2022.2141105"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curtbonk.com/" TargetMode="External"/><Relationship Id="rId2" Type="http://schemas.openxmlformats.org/officeDocument/2006/relationships/hyperlink" Target="mailto:cjbonk@indiana.ed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peoplematters.in/article/training-development/the-era-of-self-directed-learning-hrs-new-role-and-strategy-24348" TargetMode="External"/><Relationship Id="rId1" Type="http://schemas.openxmlformats.org/officeDocument/2006/relationships/slideLayout" Target="../slideLayouts/slideLayout15.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discoverpraxis.com/reasons-not-to-go-to-college/"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a:extLst>
              <a:ext uri="{FF2B5EF4-FFF2-40B4-BE49-F238E27FC236}">
                <a16:creationId xmlns:a16="http://schemas.microsoft.com/office/drawing/2014/main" id="{44230BDC-5759-4B3C-03C9-8A59FA9AE851}"/>
              </a:ext>
            </a:extLst>
          </p:cNvPr>
          <p:cNvPicPr>
            <a:picLocks noChangeAspect="1"/>
          </p:cNvPicPr>
          <p:nvPr/>
        </p:nvPicPr>
        <p:blipFill>
          <a:blip r:embed="rId3">
            <a:extLst>
              <a:ext uri="{28A0092B-C50C-407E-A947-70E740481C1C}">
                <a14:useLocalDpi xmlns:a14="http://schemas.microsoft.com/office/drawing/2010/main" val="0"/>
              </a:ext>
            </a:extLst>
          </a:blip>
          <a:srcRect l="7867" r="7867"/>
          <a:stretch/>
        </p:blipFill>
        <p:spPr>
          <a:xfrm>
            <a:off x="4000500" y="10"/>
            <a:ext cx="8191500" cy="6857990"/>
          </a:xfrm>
          <a:prstGeom prst="rect">
            <a:avLst/>
          </a:prstGeom>
        </p:spPr>
      </p:pic>
      <p:sp>
        <p:nvSpPr>
          <p:cNvPr id="17"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10B263-7209-47CA-AB07-3B1823BA1A57}"/>
              </a:ext>
            </a:extLst>
          </p:cNvPr>
          <p:cNvSpPr>
            <a:spLocks noGrp="1"/>
          </p:cNvSpPr>
          <p:nvPr>
            <p:ph type="ctrTitle"/>
          </p:nvPr>
        </p:nvSpPr>
        <p:spPr>
          <a:xfrm>
            <a:off x="340820" y="450833"/>
            <a:ext cx="6048756" cy="2978167"/>
          </a:xfrm>
        </p:spPr>
        <p:txBody>
          <a:bodyPr anchor="b">
            <a:normAutofit fontScale="90000"/>
          </a:bodyPr>
          <a:lstStyle/>
          <a:p>
            <a:r>
              <a:rPr lang="en-US" sz="3100" b="1" u="none" strike="noStrike" baseline="0" dirty="0">
                <a:solidFill>
                  <a:srgbClr val="0070C0"/>
                </a:solidFill>
                <a:latin typeface="Tahoma" panose="020B0604030504040204" pitchFamily="34" charset="0"/>
                <a:ea typeface="Tahoma" panose="020B0604030504040204" pitchFamily="34" charset="0"/>
                <a:cs typeface="Tahoma" panose="020B0604030504040204" pitchFamily="34" charset="0"/>
              </a:rPr>
              <a:t>Self-Direct to Learn, Self-Direct to Live: </a:t>
            </a:r>
            <a:br>
              <a:rPr lang="en-US" sz="3100" b="1" u="none" strike="noStrike" baseline="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100" b="1" u="none" strike="noStrike" baseline="0" dirty="0">
                <a:solidFill>
                  <a:srgbClr val="0070C0"/>
                </a:solidFill>
                <a:latin typeface="Tahoma" panose="020B0604030504040204" pitchFamily="34" charset="0"/>
                <a:ea typeface="Tahoma" panose="020B0604030504040204" pitchFamily="34" charset="0"/>
                <a:cs typeface="Tahoma" panose="020B0604030504040204" pitchFamily="34" charset="0"/>
              </a:rPr>
              <a:t> Learner Choices, Experiences, and Possibilities in a Self-Directed Learning World</a:t>
            </a:r>
            <a:br>
              <a:rPr lang="id-ID" sz="3600" b="1" dirty="0"/>
            </a:br>
            <a:endParaRPr lang="en-US" sz="3600" b="1" dirty="0"/>
          </a:p>
        </p:txBody>
      </p:sp>
      <p:sp>
        <p:nvSpPr>
          <p:cNvPr id="3" name="Subtitle 2">
            <a:extLst>
              <a:ext uri="{FF2B5EF4-FFF2-40B4-BE49-F238E27FC236}">
                <a16:creationId xmlns:a16="http://schemas.microsoft.com/office/drawing/2014/main" id="{92478E57-3B8A-4AD8-9183-B722C5E920D5}"/>
              </a:ext>
            </a:extLst>
          </p:cNvPr>
          <p:cNvSpPr>
            <a:spLocks noGrp="1"/>
          </p:cNvSpPr>
          <p:nvPr>
            <p:ph type="subTitle" idx="1"/>
          </p:nvPr>
        </p:nvSpPr>
        <p:spPr>
          <a:xfrm>
            <a:off x="833073" y="3355848"/>
            <a:ext cx="6048756" cy="2737612"/>
          </a:xfrm>
        </p:spPr>
        <p:txBody>
          <a:bodyPr>
            <a:noAutofit/>
          </a:bodyPr>
          <a:lstStyle/>
          <a:p>
            <a:r>
              <a:rPr lang="fi-FI" sz="2800" b="1" dirty="0">
                <a:latin typeface="Tahoma" panose="020B0604030504040204" pitchFamily="34" charset="0"/>
                <a:ea typeface="Tahoma" panose="020B0604030504040204" pitchFamily="34" charset="0"/>
                <a:cs typeface="Tahoma" panose="020B0604030504040204" pitchFamily="34" charset="0"/>
              </a:rPr>
              <a:t>Curtis J. Bonk</a:t>
            </a:r>
          </a:p>
          <a:p>
            <a:r>
              <a:rPr lang="fi-FI" sz="2800" b="1" dirty="0">
                <a:solidFill>
                  <a:schemeClr val="tx1"/>
                </a:solidFill>
                <a:latin typeface="Tahoma" panose="020B0604030504040204" pitchFamily="34" charset="0"/>
                <a:ea typeface="Tahoma" panose="020B0604030504040204" pitchFamily="34" charset="0"/>
                <a:cs typeface="Tahoma" panose="020B0604030504040204" pitchFamily="34" charset="0"/>
              </a:rPr>
              <a:t>Indiana University</a:t>
            </a:r>
          </a:p>
          <a:p>
            <a:r>
              <a:rPr lang="fi-FI" sz="2800" b="1" dirty="0">
                <a:latin typeface="Tahoma" panose="020B0604030504040204" pitchFamily="34" charset="0"/>
                <a:ea typeface="Tahoma" panose="020B0604030504040204" pitchFamily="34" charset="0"/>
                <a:cs typeface="Tahoma" panose="020B0604030504040204" pitchFamily="34" charset="0"/>
                <a:hlinkClick r:id="rId4"/>
              </a:rPr>
              <a:t>cjbonk@indiana.edu</a:t>
            </a:r>
            <a:r>
              <a:rPr lang="fi-FI" sz="2800" b="1" dirty="0">
                <a:latin typeface="Tahoma" panose="020B0604030504040204" pitchFamily="34" charset="0"/>
                <a:ea typeface="Tahoma" panose="020B0604030504040204" pitchFamily="34" charset="0"/>
                <a:cs typeface="Tahoma" panose="020B0604030504040204" pitchFamily="34" charset="0"/>
              </a:rPr>
              <a:t> </a:t>
            </a:r>
          </a:p>
          <a:p>
            <a:r>
              <a:rPr lang="fi-FI" sz="28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5"/>
              </a:rPr>
              <a:t>http://curtbonk.com/</a:t>
            </a:r>
            <a:r>
              <a:rPr lang="fi-FI"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a:p>
            <a:r>
              <a:rPr lang="fi-FI" sz="2800" b="1" dirty="0">
                <a:latin typeface="Tahoma" panose="020B0604030504040204" pitchFamily="34" charset="0"/>
                <a:ea typeface="Tahoma" panose="020B0604030504040204" pitchFamily="34" charset="0"/>
                <a:cs typeface="Tahoma" panose="020B0604030504040204" pitchFamily="34" charset="0"/>
              </a:rPr>
              <a:t>(with help from Dr. Meina Zhu, Wayne State University; </a:t>
            </a:r>
            <a:r>
              <a:rPr lang="fi-FI" sz="2800" b="1" dirty="0">
                <a:latin typeface="Tahoma" panose="020B0604030504040204" pitchFamily="34" charset="0"/>
                <a:ea typeface="Tahoma" panose="020B0604030504040204" pitchFamily="34" charset="0"/>
                <a:cs typeface="Tahoma" panose="020B0604030504040204" pitchFamily="34" charset="0"/>
                <a:hlinkClick r:id="rId6"/>
              </a:rPr>
              <a:t>meinazhu@wayne.edu</a:t>
            </a:r>
            <a:r>
              <a:rPr lang="fi-FI" sz="2800" b="1" dirty="0">
                <a:latin typeface="Tahoma" panose="020B0604030504040204" pitchFamily="34" charset="0"/>
                <a:ea typeface="Tahoma" panose="020B0604030504040204" pitchFamily="34" charset="0"/>
                <a:cs typeface="Tahoma" panose="020B0604030504040204" pitchFamily="34" charset="0"/>
              </a:rPr>
              <a:t>)</a:t>
            </a:r>
            <a:endParaRPr lang="fi-FI" sz="2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288E8CA-49F3-3071-DE85-59749B0E27B2}"/>
              </a:ext>
            </a:extLst>
          </p:cNvPr>
          <p:cNvSpPr>
            <a:spLocks noGrp="1"/>
          </p:cNvSpPr>
          <p:nvPr>
            <p:ph type="sldNum" sz="quarter" idx="12"/>
          </p:nvPr>
        </p:nvSpPr>
        <p:spPr/>
        <p:txBody>
          <a:bodyPr/>
          <a:lstStyle/>
          <a:p>
            <a:fld id="{FF6FAEC8-023C-425D-BE91-7EB1CF5B2774}" type="slidenum">
              <a:rPr lang="en-US" smtClean="0"/>
              <a:t>1</a:t>
            </a:fld>
            <a:endParaRPr lang="en-US"/>
          </a:p>
        </p:txBody>
      </p:sp>
      <p:pic>
        <p:nvPicPr>
          <p:cNvPr id="4" name="Picture 2" descr="Meina Zhu - College of Education - Wayne State University">
            <a:extLst>
              <a:ext uri="{FF2B5EF4-FFF2-40B4-BE49-F238E27FC236}">
                <a16:creationId xmlns:a16="http://schemas.microsoft.com/office/drawing/2014/main" id="{9AA0F527-44D7-D8AF-AA68-5C1EF4BA76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8568" y="4525313"/>
            <a:ext cx="1750601" cy="233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49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1785257" y="778491"/>
            <a:ext cx="8229600" cy="1143000"/>
          </a:xfrm>
        </p:spPr>
        <p:txBody>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Study #1. Nepali Youth Learn from MOOCs</a:t>
            </a:r>
          </a:p>
        </p:txBody>
      </p:sp>
      <p:pic>
        <p:nvPicPr>
          <p:cNvPr id="3" name="Google Shape;144;p18" descr="A picture containing mountain, outdoor, nature, background&#10;&#10;Description automatically generated">
            <a:extLst>
              <a:ext uri="{FF2B5EF4-FFF2-40B4-BE49-F238E27FC236}">
                <a16:creationId xmlns:a16="http://schemas.microsoft.com/office/drawing/2014/main" id="{CCBF3B11-B062-CA34-0742-CE01183C2246}"/>
              </a:ext>
            </a:extLst>
          </p:cNvPr>
          <p:cNvPicPr preferRelativeResize="0"/>
          <p:nvPr/>
        </p:nvPicPr>
        <p:blipFill rotWithShape="1">
          <a:blip r:embed="rId3"/>
          <a:srcRect t="53247"/>
          <a:stretch/>
        </p:blipFill>
        <p:spPr>
          <a:xfrm>
            <a:off x="640394" y="2592935"/>
            <a:ext cx="10687459" cy="3747511"/>
          </a:xfrm>
          <a:prstGeom prst="rect">
            <a:avLst/>
          </a:prstGeom>
          <a:noFill/>
          <a:ln>
            <a:noFill/>
          </a:ln>
        </p:spPr>
      </p:pic>
    </p:spTree>
    <p:extLst>
      <p:ext uri="{BB962C8B-B14F-4D97-AF65-F5344CB8AC3E}">
        <p14:creationId xmlns:p14="http://schemas.microsoft.com/office/powerpoint/2010/main" val="2398306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142F497-C327-F442-9A31-F143AA955956}"/>
              </a:ext>
            </a:extLst>
          </p:cNvPr>
          <p:cNvSpPr txBox="1"/>
          <p:nvPr/>
        </p:nvSpPr>
        <p:spPr>
          <a:xfrm>
            <a:off x="5927796" y="1087391"/>
            <a:ext cx="2904719" cy="5078313"/>
          </a:xfrm>
          <a:prstGeom prst="rect">
            <a:avLst/>
          </a:prstGeom>
          <a:noFill/>
        </p:spPr>
        <p:txBody>
          <a:bodyPr wrap="square" rtlCol="0">
            <a:spAutoFit/>
          </a:bodyPr>
          <a:lstStyle/>
          <a:p>
            <a:pPr defTabSz="685800">
              <a:defRPr/>
            </a:pP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The name of the Himalayan peak is Mt.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Nilgiri</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with 7061 Meters height.</a:t>
            </a:r>
          </a:p>
          <a:p>
            <a:pPr defTabSz="685800">
              <a:defRPr/>
            </a:pPr>
            <a:endPar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defRPr/>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Bishwa</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Raj Gautam, Program Specialist, Regional English Language Office (RELO), U.S. Embassy, Nepal.</a:t>
            </a:r>
          </a:p>
          <a:p>
            <a:pPr defTabSz="685800">
              <a:defRPr/>
            </a:pP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With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Baman</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Kumar Ghimire, Motherland Secondary School, Pokhara, Nepal </a:t>
            </a:r>
          </a:p>
          <a:p>
            <a:pPr defTabSz="685800">
              <a:defRPr/>
            </a:pP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picture containing building, outdoor, snow, water&#10;&#10;Description automatically generated">
            <a:extLst>
              <a:ext uri="{FF2B5EF4-FFF2-40B4-BE49-F238E27FC236}">
                <a16:creationId xmlns:a16="http://schemas.microsoft.com/office/drawing/2014/main" id="{46896073-F5A9-4C82-9988-950F85A9F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8760" y="1851314"/>
            <a:ext cx="5721927" cy="4291446"/>
          </a:xfrm>
          <a:prstGeom prst="rect">
            <a:avLst/>
          </a:prstGeom>
        </p:spPr>
      </p:pic>
      <p:pic>
        <p:nvPicPr>
          <p:cNvPr id="3" name="Picture 2" descr="A person smiling for the camera&#10;&#10;Description automatically generated">
            <a:extLst>
              <a:ext uri="{FF2B5EF4-FFF2-40B4-BE49-F238E27FC236}">
                <a16:creationId xmlns:a16="http://schemas.microsoft.com/office/drawing/2014/main" id="{53A99F98-CD1E-4DB3-BF46-66C0CEC4C3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5310" y="2641599"/>
            <a:ext cx="1846517" cy="1846517"/>
          </a:xfrm>
          <a:prstGeom prst="rect">
            <a:avLst/>
          </a:prstGeom>
        </p:spPr>
      </p:pic>
      <p:pic>
        <p:nvPicPr>
          <p:cNvPr id="6" name="Picture 5" descr="A person wearing glasses and smiling at the camera&#10;&#10;Description automatically generated">
            <a:extLst>
              <a:ext uri="{FF2B5EF4-FFF2-40B4-BE49-F238E27FC236}">
                <a16:creationId xmlns:a16="http://schemas.microsoft.com/office/drawing/2014/main" id="{3DCB59A6-A5D3-4DFF-8335-7960F6797E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4432" y="4747491"/>
            <a:ext cx="1953568" cy="1567294"/>
          </a:xfrm>
          <a:prstGeom prst="rect">
            <a:avLst/>
          </a:prstGeom>
        </p:spPr>
      </p:pic>
    </p:spTree>
    <p:extLst>
      <p:ext uri="{BB962C8B-B14F-4D97-AF65-F5344CB8AC3E}">
        <p14:creationId xmlns:p14="http://schemas.microsoft.com/office/powerpoint/2010/main" val="3434687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E96CF-A2EE-41D3-A774-E673B7DEDD93}"/>
              </a:ext>
            </a:extLst>
          </p:cNvPr>
          <p:cNvSpPr>
            <a:spLocks noGrp="1"/>
          </p:cNvSpPr>
          <p:nvPr>
            <p:ph type="title"/>
          </p:nvPr>
        </p:nvSpPr>
        <p:spPr>
          <a:xfrm>
            <a:off x="1981200" y="422419"/>
            <a:ext cx="8224982" cy="1286308"/>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9, 2019</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Greetings from Nepal, </a:t>
            </a:r>
            <a:br>
              <a:rPr lang="en-US" b="1" dirty="0">
                <a:latin typeface="Tahoma" panose="020B0604030504040204" pitchFamily="34" charset="0"/>
                <a:ea typeface="Tahoma" panose="020B0604030504040204" pitchFamily="34" charset="0"/>
                <a:cs typeface="Tahoma" panose="020B0604030504040204" pitchFamily="34" charset="0"/>
              </a:rPr>
            </a:br>
            <a:r>
              <a:rPr lang="en-US" sz="2200" b="1" dirty="0" err="1">
                <a:latin typeface="Tahoma" panose="020B0604030504040204" pitchFamily="34" charset="0"/>
                <a:ea typeface="Tahoma" panose="020B0604030504040204" pitchFamily="34" charset="0"/>
                <a:cs typeface="Tahoma" panose="020B0604030504040204" pitchFamily="34" charset="0"/>
              </a:rPr>
              <a:t>Baman</a:t>
            </a:r>
            <a:r>
              <a:rPr lang="en-US" sz="2200" b="1" dirty="0">
                <a:latin typeface="Tahoma" panose="020B0604030504040204" pitchFamily="34" charset="0"/>
                <a:ea typeface="Tahoma" panose="020B0604030504040204" pitchFamily="34" charset="0"/>
                <a:cs typeface="Tahoma" panose="020B0604030504040204" pitchFamily="34" charset="0"/>
              </a:rPr>
              <a:t> Kumar Ghimire</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Teacher, Motherland Secondary School, Pokhara</a:t>
            </a:r>
            <a:endParaRPr lang="en-US" dirty="0"/>
          </a:p>
        </p:txBody>
      </p:sp>
      <p:pic>
        <p:nvPicPr>
          <p:cNvPr id="4" name="Picture 3">
            <a:extLst>
              <a:ext uri="{FF2B5EF4-FFF2-40B4-BE49-F238E27FC236}">
                <a16:creationId xmlns:a16="http://schemas.microsoft.com/office/drawing/2014/main" id="{2D8D4658-2254-4316-83D5-4FF12EDAB3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3092" y="1901196"/>
            <a:ext cx="7282873" cy="4856220"/>
          </a:xfrm>
          <a:prstGeom prst="rect">
            <a:avLst/>
          </a:prstGeom>
        </p:spPr>
      </p:pic>
    </p:spTree>
    <p:extLst>
      <p:ext uri="{BB962C8B-B14F-4D97-AF65-F5344CB8AC3E}">
        <p14:creationId xmlns:p14="http://schemas.microsoft.com/office/powerpoint/2010/main" val="377216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1812966" y="741545"/>
            <a:ext cx="8229600" cy="1143000"/>
          </a:xfrm>
        </p:spPr>
        <p:txBody>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 #1 </a:t>
            </a:r>
            <a:b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(boy, grade 10)</a:t>
            </a:r>
          </a:p>
        </p:txBody>
      </p:sp>
      <p:pic>
        <p:nvPicPr>
          <p:cNvPr id="4" name="Picture 3">
            <a:extLst>
              <a:ext uri="{FF2B5EF4-FFF2-40B4-BE49-F238E27FC236}">
                <a16:creationId xmlns:a16="http://schemas.microsoft.com/office/drawing/2014/main" id="{C14CBFA0-986C-4BF0-A247-BD0F887C14DB}"/>
              </a:ext>
            </a:extLst>
          </p:cNvPr>
          <p:cNvPicPr>
            <a:picLocks noChangeAspect="1"/>
          </p:cNvPicPr>
          <p:nvPr/>
        </p:nvPicPr>
        <p:blipFill rotWithShape="1">
          <a:blip r:embed="rId3"/>
          <a:srcRect l="18586" t="12540" r="17576" b="3267"/>
          <a:stretch/>
        </p:blipFill>
        <p:spPr>
          <a:xfrm>
            <a:off x="3288146" y="2008907"/>
            <a:ext cx="5837382" cy="4738256"/>
          </a:xfrm>
          <a:prstGeom prst="rect">
            <a:avLst/>
          </a:prstGeom>
        </p:spPr>
      </p:pic>
    </p:spTree>
    <p:extLst>
      <p:ext uri="{BB962C8B-B14F-4D97-AF65-F5344CB8AC3E}">
        <p14:creationId xmlns:p14="http://schemas.microsoft.com/office/powerpoint/2010/main" val="393989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1720603" y="713837"/>
            <a:ext cx="8229600" cy="1143000"/>
          </a:xfrm>
        </p:spPr>
        <p:txBody>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 #2</a:t>
            </a:r>
            <a:b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(girl, first MOOC age 10)</a:t>
            </a:r>
          </a:p>
        </p:txBody>
      </p:sp>
      <p:pic>
        <p:nvPicPr>
          <p:cNvPr id="4" name="Picture 3">
            <a:extLst>
              <a:ext uri="{FF2B5EF4-FFF2-40B4-BE49-F238E27FC236}">
                <a16:creationId xmlns:a16="http://schemas.microsoft.com/office/drawing/2014/main" id="{6AE94E47-10C5-4C02-A834-262C001BD5B6}"/>
              </a:ext>
            </a:extLst>
          </p:cNvPr>
          <p:cNvPicPr>
            <a:picLocks noChangeAspect="1"/>
          </p:cNvPicPr>
          <p:nvPr/>
        </p:nvPicPr>
        <p:blipFill rotWithShape="1">
          <a:blip r:embed="rId3"/>
          <a:srcRect l="17880" t="16972" r="20606" b="3430"/>
          <a:stretch/>
        </p:blipFill>
        <p:spPr>
          <a:xfrm>
            <a:off x="3283527" y="2253673"/>
            <a:ext cx="5624946" cy="4479636"/>
          </a:xfrm>
          <a:prstGeom prst="rect">
            <a:avLst/>
          </a:prstGeom>
        </p:spPr>
      </p:pic>
    </p:spTree>
    <p:extLst>
      <p:ext uri="{BB962C8B-B14F-4D97-AF65-F5344CB8AC3E}">
        <p14:creationId xmlns:p14="http://schemas.microsoft.com/office/powerpoint/2010/main" val="3400033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1720603" y="713837"/>
            <a:ext cx="8229600" cy="1143000"/>
          </a:xfrm>
        </p:spPr>
        <p:txBody>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 #3</a:t>
            </a:r>
            <a:b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(teenage girl)</a:t>
            </a:r>
          </a:p>
        </p:txBody>
      </p:sp>
      <p:pic>
        <p:nvPicPr>
          <p:cNvPr id="4" name="Picture 3">
            <a:extLst>
              <a:ext uri="{FF2B5EF4-FFF2-40B4-BE49-F238E27FC236}">
                <a16:creationId xmlns:a16="http://schemas.microsoft.com/office/drawing/2014/main" id="{AD66DA0E-AF19-4A00-AA6D-F506042D0130}"/>
              </a:ext>
            </a:extLst>
          </p:cNvPr>
          <p:cNvPicPr>
            <a:picLocks noChangeAspect="1"/>
          </p:cNvPicPr>
          <p:nvPr/>
        </p:nvPicPr>
        <p:blipFill rotWithShape="1">
          <a:blip r:embed="rId3"/>
          <a:srcRect l="18081" t="31742" r="19192" b="34450"/>
          <a:stretch/>
        </p:blipFill>
        <p:spPr>
          <a:xfrm>
            <a:off x="2051388" y="2318328"/>
            <a:ext cx="8616613" cy="2858327"/>
          </a:xfrm>
          <a:prstGeom prst="rect">
            <a:avLst/>
          </a:prstGeom>
        </p:spPr>
      </p:pic>
    </p:spTree>
    <p:extLst>
      <p:ext uri="{BB962C8B-B14F-4D97-AF65-F5344CB8AC3E}">
        <p14:creationId xmlns:p14="http://schemas.microsoft.com/office/powerpoint/2010/main" val="3028696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2E2D-685D-4CD2-A8D7-A4B7497F80A7}"/>
              </a:ext>
            </a:extLst>
          </p:cNvPr>
          <p:cNvSpPr>
            <a:spLocks noGrp="1"/>
          </p:cNvSpPr>
          <p:nvPr>
            <p:ph type="title"/>
          </p:nvPr>
        </p:nvSpPr>
        <p:spPr>
          <a:xfrm>
            <a:off x="1981200" y="422420"/>
            <a:ext cx="8372764" cy="2440852"/>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9, 2019</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Chapter </a:t>
            </a:r>
            <a:r>
              <a:rPr lang="en-US" sz="2200" b="1" dirty="0">
                <a:latin typeface="Tahoma" panose="020B0604030504040204" pitchFamily="34" charset="0"/>
                <a:ea typeface="Tahoma" panose="020B0604030504040204" pitchFamily="34" charset="0"/>
                <a:cs typeface="Tahoma" panose="020B0604030504040204" pitchFamily="34" charset="0"/>
              </a:rPr>
              <a:t>9. Nepali High School Students in Massive Open Online Courses (MOOCs): Impressive Results and a Promising Future</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i="1" dirty="0" err="1">
                <a:latin typeface="Tahoma" panose="020B0604030504040204" pitchFamily="34" charset="0"/>
                <a:ea typeface="Tahoma" panose="020B0604030504040204" pitchFamily="34" charset="0"/>
                <a:cs typeface="Tahoma" panose="020B0604030504040204" pitchFamily="34" charset="0"/>
              </a:rPr>
              <a:t>Baman</a:t>
            </a:r>
            <a:r>
              <a:rPr lang="en-US" sz="2200" b="1" i="1" dirty="0">
                <a:latin typeface="Tahoma" panose="020B0604030504040204" pitchFamily="34" charset="0"/>
                <a:ea typeface="Tahoma" panose="020B0604030504040204" pitchFamily="34" charset="0"/>
                <a:cs typeface="Tahoma" panose="020B0604030504040204" pitchFamily="34" charset="0"/>
              </a:rPr>
              <a:t> Kumar Ghimire and </a:t>
            </a:r>
            <a:r>
              <a:rPr lang="en-US" sz="2200" b="1" i="1" dirty="0" err="1">
                <a:latin typeface="Tahoma" panose="020B0604030504040204" pitchFamily="34" charset="0"/>
                <a:ea typeface="Tahoma" panose="020B0604030504040204" pitchFamily="34" charset="0"/>
                <a:cs typeface="Tahoma" panose="020B0604030504040204" pitchFamily="34" charset="0"/>
              </a:rPr>
              <a:t>Bishwa</a:t>
            </a:r>
            <a:r>
              <a:rPr lang="en-US" sz="2200" b="1" i="1" dirty="0">
                <a:latin typeface="Tahoma" panose="020B0604030504040204" pitchFamily="34" charset="0"/>
                <a:ea typeface="Tahoma" panose="020B0604030504040204" pitchFamily="34" charset="0"/>
                <a:cs typeface="Tahoma" panose="020B0604030504040204" pitchFamily="34" charset="0"/>
              </a:rPr>
              <a:t> Raj Gautam</a:t>
            </a:r>
            <a:br>
              <a:rPr lang="en-US" i="1" dirty="0"/>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Greetings from Nepal</a:t>
            </a:r>
            <a:br>
              <a:rPr lang="en-US" sz="1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Baman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Kumar Ghimire</a:t>
            </a:r>
            <a:b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Teacher, Motherland Secondary School, Pokhara</a:t>
            </a:r>
            <a:endParaRPr lang="en-US" dirty="0">
              <a:solidFill>
                <a:srgbClr val="0070C0"/>
              </a:solidFill>
            </a:endParaRPr>
          </a:p>
        </p:txBody>
      </p:sp>
      <p:pic>
        <p:nvPicPr>
          <p:cNvPr id="5" name="Picture 4">
            <a:extLst>
              <a:ext uri="{FF2B5EF4-FFF2-40B4-BE49-F238E27FC236}">
                <a16:creationId xmlns:a16="http://schemas.microsoft.com/office/drawing/2014/main" id="{34CD2854-257A-4D3A-8004-049E4CB7A8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160901"/>
            <a:ext cx="4368802" cy="3175245"/>
          </a:xfrm>
          <a:prstGeom prst="rect">
            <a:avLst/>
          </a:prstGeom>
        </p:spPr>
      </p:pic>
      <p:pic>
        <p:nvPicPr>
          <p:cNvPr id="4" name="Picture 3">
            <a:extLst>
              <a:ext uri="{FF2B5EF4-FFF2-40B4-BE49-F238E27FC236}">
                <a16:creationId xmlns:a16="http://schemas.microsoft.com/office/drawing/2014/main" id="{B2B269C0-B21B-42A8-BCB6-5E615C7A5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2801" y="3179836"/>
            <a:ext cx="4775200" cy="3161183"/>
          </a:xfrm>
          <a:prstGeom prst="rect">
            <a:avLst/>
          </a:prstGeom>
        </p:spPr>
      </p:pic>
    </p:spTree>
    <p:extLst>
      <p:ext uri="{BB962C8B-B14F-4D97-AF65-F5344CB8AC3E}">
        <p14:creationId xmlns:p14="http://schemas.microsoft.com/office/powerpoint/2010/main" val="1979124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5B43865-7F68-4978-88B8-F0554663C10D}"/>
              </a:ext>
            </a:extLst>
          </p:cNvPr>
          <p:cNvSpPr>
            <a:spLocks noGrp="1"/>
          </p:cNvSpPr>
          <p:nvPr>
            <p:ph type="title"/>
          </p:nvPr>
        </p:nvSpPr>
        <p:spPr>
          <a:xfrm>
            <a:off x="2152650" y="365126"/>
            <a:ext cx="7886700" cy="1325563"/>
          </a:xfrm>
        </p:spPr>
        <p:txBody>
          <a:bodyPr>
            <a:normAutofit fontScale="90000"/>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20, 2022</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err="1">
                <a:latin typeface="Tahoma" panose="020B0604030504040204" pitchFamily="34" charset="0"/>
                <a:ea typeface="Tahoma" panose="020B0604030504040204" pitchFamily="34" charset="0"/>
                <a:cs typeface="Tahoma" panose="020B0604030504040204" pitchFamily="34" charset="0"/>
              </a:rPr>
              <a:t>Baman</a:t>
            </a:r>
            <a:r>
              <a:rPr lang="en-US" b="1" dirty="0">
                <a:latin typeface="Tahoma" panose="020B0604030504040204" pitchFamily="34" charset="0"/>
                <a:ea typeface="Tahoma" panose="020B0604030504040204" pitchFamily="34" charset="0"/>
                <a:cs typeface="Tahoma" panose="020B0604030504040204" pitchFamily="34" charset="0"/>
              </a:rPr>
              <a:t> Ghimire</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hlinkClick r:id="rId3"/>
              </a:rPr>
              <a:t>https://www.facebook.com/baman.ghimire.3</a:t>
            </a:r>
            <a:r>
              <a:rPr lang="en-US" sz="22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C031F891-C461-8C2B-F24F-6A39C5AB1C46}"/>
              </a:ext>
            </a:extLst>
          </p:cNvPr>
          <p:cNvPicPr>
            <a:picLocks noChangeAspect="1"/>
          </p:cNvPicPr>
          <p:nvPr/>
        </p:nvPicPr>
        <p:blipFill rotWithShape="1">
          <a:blip r:embed="rId4"/>
          <a:srcRect l="41561" t="29214" r="11919"/>
          <a:stretch/>
        </p:blipFill>
        <p:spPr>
          <a:xfrm>
            <a:off x="3832261" y="2003460"/>
            <a:ext cx="5229546" cy="4854540"/>
          </a:xfrm>
          <a:prstGeom prst="rect">
            <a:avLst/>
          </a:prstGeom>
        </p:spPr>
      </p:pic>
      <p:pic>
        <p:nvPicPr>
          <p:cNvPr id="5" name="Picture 4">
            <a:extLst>
              <a:ext uri="{FF2B5EF4-FFF2-40B4-BE49-F238E27FC236}">
                <a16:creationId xmlns:a16="http://schemas.microsoft.com/office/drawing/2014/main" id="{0DE95A13-32EC-3C83-A35C-0978445C1CD4}"/>
              </a:ext>
            </a:extLst>
          </p:cNvPr>
          <p:cNvPicPr>
            <a:picLocks noChangeAspect="1"/>
          </p:cNvPicPr>
          <p:nvPr/>
        </p:nvPicPr>
        <p:blipFill>
          <a:blip r:embed="rId5"/>
          <a:stretch>
            <a:fillRect/>
          </a:stretch>
        </p:blipFill>
        <p:spPr>
          <a:xfrm>
            <a:off x="6516509" y="3373586"/>
            <a:ext cx="4363092" cy="3484414"/>
          </a:xfrm>
          <a:prstGeom prst="rect">
            <a:avLst/>
          </a:prstGeom>
        </p:spPr>
      </p:pic>
      <p:pic>
        <p:nvPicPr>
          <p:cNvPr id="7" name="Picture 14">
            <a:extLst>
              <a:ext uri="{FF2B5EF4-FFF2-40B4-BE49-F238E27FC236}">
                <a16:creationId xmlns:a16="http://schemas.microsoft.com/office/drawing/2014/main" id="{B897C0DA-4E3F-E584-94AC-7F6093B4FB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72" t="16185" r="38271" b="17784"/>
          <a:stretch/>
        </p:blipFill>
        <p:spPr bwMode="auto">
          <a:xfrm>
            <a:off x="394990" y="1581124"/>
            <a:ext cx="3238953" cy="213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54F728E-40C7-4A51-D556-E02C178C2664}"/>
              </a:ext>
            </a:extLst>
          </p:cNvPr>
          <p:cNvPicPr>
            <a:picLocks noChangeAspect="1"/>
          </p:cNvPicPr>
          <p:nvPr/>
        </p:nvPicPr>
        <p:blipFill>
          <a:blip r:embed="rId7"/>
          <a:stretch>
            <a:fillRect/>
          </a:stretch>
        </p:blipFill>
        <p:spPr>
          <a:xfrm>
            <a:off x="2258670" y="3606230"/>
            <a:ext cx="4188364" cy="3251770"/>
          </a:xfrm>
          <a:prstGeom prst="rect">
            <a:avLst/>
          </a:prstGeom>
        </p:spPr>
      </p:pic>
    </p:spTree>
    <p:extLst>
      <p:ext uri="{BB962C8B-B14F-4D97-AF65-F5344CB8AC3E}">
        <p14:creationId xmlns:p14="http://schemas.microsoft.com/office/powerpoint/2010/main" val="2961490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A1C44-1FF7-B9E9-19BF-4112D40D4193}"/>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All Participants of the Study </a:t>
            </a:r>
          </a:p>
        </p:txBody>
      </p:sp>
      <p:sp>
        <p:nvSpPr>
          <p:cNvPr id="4" name="Content Placeholder 3">
            <a:extLst>
              <a:ext uri="{FF2B5EF4-FFF2-40B4-BE49-F238E27FC236}">
                <a16:creationId xmlns:a16="http://schemas.microsoft.com/office/drawing/2014/main" id="{D2999A66-8FC8-4ABF-885E-7472BADC53CF}"/>
              </a:ext>
            </a:extLst>
          </p:cNvPr>
          <p:cNvSpPr>
            <a:spLocks noGrp="1"/>
          </p:cNvSpPr>
          <p:nvPr>
            <p:ph idx="1"/>
          </p:nvPr>
        </p:nvSpPr>
        <p:spPr/>
        <p:txBody>
          <a:bodyPr>
            <a:noAutofit/>
          </a:bodyPr>
          <a:lstStyle/>
          <a:p>
            <a:pPr marL="380990" indent="-380990">
              <a:buFont typeface="Wingdings" panose="05000000000000000000" pitchFamily="2" charset="2"/>
              <a:buChar char="ü"/>
            </a:pPr>
            <a:r>
              <a:rPr lang="en-US" b="1" dirty="0">
                <a:latin typeface="Tahoma" panose="020B0604030504040204" pitchFamily="34" charset="0"/>
                <a:ea typeface="Tahoma" panose="020B0604030504040204" pitchFamily="34" charset="0"/>
                <a:cs typeface="Tahoma" panose="020B0604030504040204" pitchFamily="34" charset="0"/>
              </a:rPr>
              <a:t>Convenient sampling ​</a:t>
            </a:r>
          </a:p>
          <a:p>
            <a:pPr marL="380990" indent="-380990">
              <a:buFont typeface="Wingdings" panose="05000000000000000000" pitchFamily="2" charset="2"/>
              <a:buChar char="ü"/>
            </a:pPr>
            <a:r>
              <a:rPr lang="en-US" b="1" dirty="0">
                <a:latin typeface="Tahoma" panose="020B0604030504040204" pitchFamily="34" charset="0"/>
                <a:ea typeface="Tahoma" panose="020B0604030504040204" pitchFamily="34" charset="0"/>
                <a:cs typeface="Tahoma" panose="020B0604030504040204" pitchFamily="34" charset="0"/>
              </a:rPr>
              <a:t>Recruitment: contact teacher ​</a:t>
            </a:r>
          </a:p>
          <a:p>
            <a:pPr marL="914377" lvl="1">
              <a:buFont typeface="Courier New" panose="02070309020205020404" pitchFamily="49" charset="0"/>
              <a:buChar char="o"/>
            </a:pPr>
            <a:r>
              <a:rPr lang="en-US" b="1" dirty="0">
                <a:latin typeface="Tahoma" panose="020B0604030504040204" pitchFamily="34" charset="0"/>
                <a:ea typeface="Tahoma" panose="020B0604030504040204" pitchFamily="34" charset="0"/>
                <a:cs typeface="Tahoma" panose="020B0604030504040204" pitchFamily="34" charset="0"/>
              </a:rPr>
              <a:t>Nepali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students</a:t>
            </a:r>
            <a:r>
              <a:rPr lang="en-US" b="1" dirty="0">
                <a:latin typeface="Tahoma" panose="020B0604030504040204" pitchFamily="34" charset="0"/>
                <a:ea typeface="Tahoma" panose="020B0604030504040204" pitchFamily="34" charset="0"/>
                <a:cs typeface="Tahoma" panose="020B0604030504040204" pitchFamily="34" charset="0"/>
              </a:rPr>
              <a:t> who took and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completed at least one MOOC​.</a:t>
            </a:r>
          </a:p>
          <a:p>
            <a:pPr marL="914377" lvl="1">
              <a:buFont typeface="Courier New" panose="02070309020205020404" pitchFamily="49" charset="0"/>
              <a:buChar char="o"/>
            </a:pPr>
            <a:r>
              <a:rPr lang="en-US" b="1" dirty="0">
                <a:latin typeface="Tahoma" panose="020B0604030504040204" pitchFamily="34" charset="0"/>
                <a:ea typeface="Tahoma" panose="020B0604030504040204" pitchFamily="34" charset="0"/>
                <a:cs typeface="Tahoma" panose="020B0604030504040204" pitchFamily="34" charset="0"/>
              </a:rPr>
              <a:t>Nepali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teachers</a:t>
            </a:r>
            <a:r>
              <a:rPr lang="en-US" b="1" dirty="0">
                <a:latin typeface="Tahoma" panose="020B0604030504040204" pitchFamily="34" charset="0"/>
                <a:ea typeface="Tahoma" panose="020B0604030504040204" pitchFamily="34" charset="0"/>
                <a:cs typeface="Tahoma" panose="020B0604030504040204" pitchFamily="34" charset="0"/>
              </a:rPr>
              <a:t> who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used MOOCs in their teaching</a:t>
            </a:r>
            <a:r>
              <a:rPr lang="en-US" b="1" dirty="0">
                <a:latin typeface="Tahoma" panose="020B0604030504040204" pitchFamily="34" charset="0"/>
                <a:ea typeface="Tahoma" panose="020B0604030504040204" pitchFamily="34" charset="0"/>
                <a:cs typeface="Tahoma" panose="020B0604030504040204" pitchFamily="34" charset="0"/>
              </a:rPr>
              <a:t>, and whose students took and completed MOOCs.</a:t>
            </a:r>
          </a:p>
        </p:txBody>
      </p:sp>
    </p:spTree>
    <p:extLst>
      <p:ext uri="{BB962C8B-B14F-4D97-AF65-F5344CB8AC3E}">
        <p14:creationId xmlns:p14="http://schemas.microsoft.com/office/powerpoint/2010/main" val="3351275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2EACC-C5ED-2677-31E6-7CFB028A8370}"/>
              </a:ext>
            </a:extLst>
          </p:cNvPr>
          <p:cNvSpPr>
            <a:spLocks noGrp="1"/>
          </p:cNvSpPr>
          <p:nvPr>
            <p:ph type="ctrTitle"/>
          </p:nvPr>
        </p:nvSpPr>
        <p:spPr>
          <a:xfrm>
            <a:off x="645868" y="546050"/>
            <a:ext cx="10672521" cy="932087"/>
          </a:xfrm>
        </p:spPr>
        <p:txBody>
          <a:bodyPr/>
          <a:lstStyle/>
          <a:p>
            <a:r>
              <a:rPr lang="en-US" dirty="0"/>
              <a:t>Data Collection Background </a:t>
            </a:r>
          </a:p>
        </p:txBody>
      </p:sp>
      <p:sp>
        <p:nvSpPr>
          <p:cNvPr id="5" name="Google Shape;185;p27">
            <a:extLst>
              <a:ext uri="{FF2B5EF4-FFF2-40B4-BE49-F238E27FC236}">
                <a16:creationId xmlns:a16="http://schemas.microsoft.com/office/drawing/2014/main" id="{978B5464-CA18-5BD3-4857-F3287AB1A8B3}"/>
              </a:ext>
            </a:extLst>
          </p:cNvPr>
          <p:cNvSpPr/>
          <p:nvPr/>
        </p:nvSpPr>
        <p:spPr>
          <a:xfrm>
            <a:off x="849067" y="1610637"/>
            <a:ext cx="3030000" cy="4272000"/>
          </a:xfrm>
          <a:prstGeom prst="rect">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609585"/>
            <a:endParaRPr lang="en" sz="2400" dirty="0">
              <a:solidFill>
                <a:prstClr val="black"/>
              </a:solidFill>
              <a:latin typeface="Arial" panose="020B0604020202020204" pitchFamily="34" charset="0"/>
              <a:cs typeface="Arial" panose="020B0604020202020204" pitchFamily="34" charset="0"/>
            </a:endParaRPr>
          </a:p>
          <a:p>
            <a:pPr algn="ctr" defTabSz="609585"/>
            <a:r>
              <a:rPr lang="en" sz="2400" b="1" dirty="0">
                <a:solidFill>
                  <a:prstClr val="black"/>
                </a:solidFill>
                <a:latin typeface="Tahoma" panose="020B0604030504040204" pitchFamily="34" charset="0"/>
                <a:ea typeface="Tahoma" panose="020B0604030504040204" pitchFamily="34" charset="0"/>
                <a:cs typeface="Tahoma" panose="020B0604030504040204" pitchFamily="34" charset="0"/>
              </a:rPr>
              <a:t>Student Interviews</a:t>
            </a:r>
            <a:endParaRP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09585"/>
            <a:endParaRPr lang="en-US" sz="2400" dirty="0">
              <a:solidFill>
                <a:prstClr val="black"/>
              </a:solidFill>
              <a:latin typeface="Arial" panose="020B0604020202020204" pitchFamily="34" charset="0"/>
              <a:cs typeface="Arial" panose="020B0604020202020204" pitchFamily="34" charset="0"/>
            </a:endParaRPr>
          </a:p>
          <a:p>
            <a:pPr defTabSz="609585"/>
            <a:endParaRPr sz="2400" dirty="0">
              <a:solidFill>
                <a:prstClr val="black"/>
              </a:solidFill>
              <a:latin typeface="Arial" panose="020B0604020202020204" pitchFamily="34" charset="0"/>
              <a:cs typeface="Arial" panose="020B0604020202020204" pitchFamily="34" charset="0"/>
            </a:endParaRP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Total #13 </a:t>
            </a: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Semi-structured </a:t>
            </a: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7 female </a:t>
            </a: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6 male  </a:t>
            </a:r>
            <a:endParaRP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09585"/>
            <a:endParaRPr sz="2400" dirty="0">
              <a:solidFill>
                <a:prstClr val="black"/>
              </a:solidFill>
              <a:latin typeface="Arial"/>
            </a:endParaRPr>
          </a:p>
        </p:txBody>
      </p:sp>
      <p:sp>
        <p:nvSpPr>
          <p:cNvPr id="6" name="Google Shape;186;p27">
            <a:extLst>
              <a:ext uri="{FF2B5EF4-FFF2-40B4-BE49-F238E27FC236}">
                <a16:creationId xmlns:a16="http://schemas.microsoft.com/office/drawing/2014/main" id="{6EC54CEA-1B2B-70A6-1B2C-0241BCFB6318}"/>
              </a:ext>
            </a:extLst>
          </p:cNvPr>
          <p:cNvSpPr/>
          <p:nvPr/>
        </p:nvSpPr>
        <p:spPr>
          <a:xfrm>
            <a:off x="4547454" y="1610637"/>
            <a:ext cx="3051273" cy="4272000"/>
          </a:xfrm>
          <a:prstGeom prst="rect">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609585"/>
            <a:r>
              <a:rPr lang="en" sz="2400" b="1" dirty="0">
                <a:solidFill>
                  <a:prstClr val="black"/>
                </a:solidFill>
                <a:latin typeface="Tahoma" panose="020B0604030504040204" pitchFamily="34" charset="0"/>
                <a:ea typeface="Tahoma" panose="020B0604030504040204" pitchFamily="34" charset="0"/>
                <a:cs typeface="Tahoma" panose="020B0604030504040204" pitchFamily="34" charset="0"/>
              </a:rPr>
              <a:t>Teacher Interviews</a:t>
            </a:r>
          </a:p>
          <a:p>
            <a:pPr algn="ctr" defTabSz="609585"/>
            <a:endParaRPr sz="2400" dirty="0">
              <a:solidFill>
                <a:prstClr val="black"/>
              </a:solidFill>
              <a:latin typeface="Arial" panose="020B0604020202020204" pitchFamily="34" charset="0"/>
              <a:cs typeface="Arial" panose="020B0604020202020204" pitchFamily="34" charset="0"/>
            </a:endParaRPr>
          </a:p>
          <a:p>
            <a:pPr marL="186262" defTabSz="609585">
              <a:buSzPts val="1400"/>
            </a:pPr>
            <a:endParaRPr lang="en" sz="2400" dirty="0">
              <a:solidFill>
                <a:prstClr val="black"/>
              </a:solidFill>
              <a:latin typeface="Arial" panose="020B0604020202020204" pitchFamily="34" charset="0"/>
              <a:cs typeface="Arial" panose="020B0604020202020204" pitchFamily="34" charset="0"/>
            </a:endParaRP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total #7</a:t>
            </a: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Semi-structured </a:t>
            </a: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4 female  </a:t>
            </a: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3 male</a:t>
            </a:r>
            <a:r>
              <a:rPr lang="en" sz="2400" dirty="0">
                <a:solidFill>
                  <a:prstClr val="black"/>
                </a:solidFill>
                <a:latin typeface="Arial" panose="020B0604020202020204" pitchFamily="34" charset="0"/>
                <a:cs typeface="Arial" panose="020B0604020202020204" pitchFamily="34" charset="0"/>
              </a:rPr>
              <a:t>  </a:t>
            </a:r>
            <a:endParaRPr sz="2400" dirty="0">
              <a:solidFill>
                <a:prstClr val="black"/>
              </a:solidFill>
              <a:latin typeface="Arial" panose="020B0604020202020204" pitchFamily="34" charset="0"/>
              <a:cs typeface="Arial" panose="020B0604020202020204" pitchFamily="34" charset="0"/>
            </a:endParaRPr>
          </a:p>
        </p:txBody>
      </p:sp>
      <p:sp>
        <p:nvSpPr>
          <p:cNvPr id="7" name="Google Shape;186;p27">
            <a:extLst>
              <a:ext uri="{FF2B5EF4-FFF2-40B4-BE49-F238E27FC236}">
                <a16:creationId xmlns:a16="http://schemas.microsoft.com/office/drawing/2014/main" id="{3F101EB0-EB7F-6677-B695-D3438BE533D9}"/>
              </a:ext>
            </a:extLst>
          </p:cNvPr>
          <p:cNvSpPr/>
          <p:nvPr/>
        </p:nvSpPr>
        <p:spPr>
          <a:xfrm>
            <a:off x="8267114" y="1610637"/>
            <a:ext cx="3051273" cy="4272000"/>
          </a:xfrm>
          <a:prstGeom prst="rect">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algn="ctr" defTabSz="609585"/>
            <a:r>
              <a:rPr lang="en" sz="2400" b="1" dirty="0">
                <a:solidFill>
                  <a:prstClr val="black"/>
                </a:solidFill>
                <a:latin typeface="Tahoma" panose="020B0604030504040204" pitchFamily="34" charset="0"/>
                <a:ea typeface="Tahoma" panose="020B0604030504040204" pitchFamily="34" charset="0"/>
                <a:cs typeface="Tahoma" panose="020B0604030504040204" pitchFamily="34" charset="0"/>
              </a:rPr>
              <a:t>Student Focus Groups</a:t>
            </a:r>
          </a:p>
          <a:p>
            <a:pPr algn="ctr" defTabSz="609585"/>
            <a:endParaRPr sz="2400" dirty="0">
              <a:solidFill>
                <a:prstClr val="black"/>
              </a:solidFill>
              <a:latin typeface="Arial" panose="020B0604020202020204" pitchFamily="34" charset="0"/>
              <a:cs typeface="Arial" panose="020B0604020202020204" pitchFamily="34" charset="0"/>
            </a:endParaRP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total #2</a:t>
            </a: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Semi-structured</a:t>
            </a:r>
          </a:p>
          <a:p>
            <a:pPr marL="567252" indent="-380990" defTabSz="609585">
              <a:buSzPts val="1400"/>
              <a:buFont typeface="Wingdings" panose="05000000000000000000" pitchFamily="2" charset="2"/>
              <a:buChar char="ü"/>
            </a:pPr>
            <a:r>
              <a:rPr lang="en" sz="2400" dirty="0">
                <a:solidFill>
                  <a:prstClr val="black"/>
                </a:solidFill>
                <a:latin typeface="Tahoma" panose="020B0604030504040204" pitchFamily="34" charset="0"/>
                <a:ea typeface="Tahoma" panose="020B0604030504040204" pitchFamily="34" charset="0"/>
                <a:cs typeface="Tahoma" panose="020B0604030504040204" pitchFamily="34" charset="0"/>
              </a:rPr>
              <a:t>total 8 students</a:t>
            </a:r>
          </a:p>
          <a:p>
            <a:pPr marL="186262" defTabSz="609585">
              <a:buSzPts val="1400"/>
            </a:pPr>
            <a:endParaRPr lang="en" sz="2400" dirty="0">
              <a:solidFill>
                <a:prstClr val="black"/>
              </a:solidFill>
              <a:latin typeface="Arial"/>
            </a:endParaRPr>
          </a:p>
        </p:txBody>
      </p:sp>
      <p:cxnSp>
        <p:nvCxnSpPr>
          <p:cNvPr id="9" name="Straight Connector 8">
            <a:extLst>
              <a:ext uri="{FF2B5EF4-FFF2-40B4-BE49-F238E27FC236}">
                <a16:creationId xmlns:a16="http://schemas.microsoft.com/office/drawing/2014/main" id="{389598EB-9064-761B-F3A6-697D64CE8E5C}"/>
              </a:ext>
            </a:extLst>
          </p:cNvPr>
          <p:cNvCxnSpPr>
            <a:cxnSpLocks/>
            <a:stCxn id="5" idx="3"/>
            <a:endCxn id="6" idx="1"/>
          </p:cNvCxnSpPr>
          <p:nvPr/>
        </p:nvCxnSpPr>
        <p:spPr>
          <a:xfrm>
            <a:off x="3879067" y="3746637"/>
            <a:ext cx="668387" cy="0"/>
          </a:xfrm>
          <a:prstGeom prst="line">
            <a:avLst/>
          </a:prstGeom>
          <a:ln>
            <a:solidFill>
              <a:schemeClr val="accent3">
                <a:lumMod val="40000"/>
                <a:lumOff val="60000"/>
              </a:schemeClr>
            </a:solidFill>
          </a:ln>
        </p:spPr>
        <p:style>
          <a:lnRef idx="2">
            <a:schemeClr val="accent4"/>
          </a:lnRef>
          <a:fillRef idx="0">
            <a:schemeClr val="accent4"/>
          </a:fillRef>
          <a:effectRef idx="1">
            <a:schemeClr val="accent4"/>
          </a:effectRef>
          <a:fontRef idx="minor">
            <a:schemeClr val="tx1"/>
          </a:fontRef>
        </p:style>
      </p:cxnSp>
      <p:cxnSp>
        <p:nvCxnSpPr>
          <p:cNvPr id="12" name="Straight Connector 11">
            <a:extLst>
              <a:ext uri="{FF2B5EF4-FFF2-40B4-BE49-F238E27FC236}">
                <a16:creationId xmlns:a16="http://schemas.microsoft.com/office/drawing/2014/main" id="{1C15E10B-8BF8-328E-8E68-EF3A3B4E067D}"/>
              </a:ext>
            </a:extLst>
          </p:cNvPr>
          <p:cNvCxnSpPr>
            <a:cxnSpLocks/>
          </p:cNvCxnSpPr>
          <p:nvPr/>
        </p:nvCxnSpPr>
        <p:spPr>
          <a:xfrm>
            <a:off x="7598728" y="3746637"/>
            <a:ext cx="668387" cy="0"/>
          </a:xfrm>
          <a:prstGeom prst="line">
            <a:avLst/>
          </a:prstGeom>
          <a:ln>
            <a:solidFill>
              <a:schemeClr val="accent3">
                <a:lumMod val="40000"/>
                <a:lumOff val="60000"/>
              </a:schemeClr>
            </a:solidFill>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496106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2871354" y="268901"/>
            <a:ext cx="6143337" cy="1790808"/>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2021</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 Decade of MOOCs: A Review of MOOC Stats and Trends in 2021</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Dhawal Shah</a:t>
            </a:r>
            <a:r>
              <a:rPr lang="en-US" sz="1600" b="1" dirty="0">
                <a:latin typeface="Tahoma" panose="020B0604030504040204" pitchFamily="34" charset="0"/>
                <a:ea typeface="Tahoma" panose="020B0604030504040204" pitchFamily="34" charset="0"/>
                <a:cs typeface="Tahoma" panose="020B0604030504040204" pitchFamily="34" charset="0"/>
              </a:rPr>
              <a:t>, Class Central</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https://www.classcentral.com/report/moocs-stats-and-trends-2021/</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Logo, company name&#10;&#10;Description automatically generated">
            <a:extLst>
              <a:ext uri="{FF2B5EF4-FFF2-40B4-BE49-F238E27FC236}">
                <a16:creationId xmlns:a16="http://schemas.microsoft.com/office/drawing/2014/main" id="{3F300D0F-993C-4120-B804-3B8280D28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286000"/>
            <a:ext cx="9144000" cy="4572000"/>
          </a:xfrm>
          <a:prstGeom prst="rect">
            <a:avLst/>
          </a:prstGeom>
        </p:spPr>
      </p:pic>
    </p:spTree>
    <p:extLst>
      <p:ext uri="{BB962C8B-B14F-4D97-AF65-F5344CB8AC3E}">
        <p14:creationId xmlns:p14="http://schemas.microsoft.com/office/powerpoint/2010/main" val="2581248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32"/>
          <p:cNvSpPr txBox="1">
            <a:spLocks noGrp="1"/>
          </p:cNvSpPr>
          <p:nvPr>
            <p:ph type="ctrTitle"/>
          </p:nvPr>
        </p:nvSpPr>
        <p:spPr>
          <a:xfrm>
            <a:off x="706704" y="721809"/>
            <a:ext cx="10672521" cy="932087"/>
          </a:xfrm>
        </p:spPr>
        <p:txBody>
          <a:bodyPr spcFirstLastPara="1" vert="horz" lIns="0" tIns="0" rIns="0" bIns="0" rtlCol="0" anchor="ctr" anchorCtr="0">
            <a:normAutofit/>
          </a:bodyPr>
          <a:lstStyle/>
          <a:p>
            <a:pPr>
              <a:lnSpc>
                <a:spcPct val="90000"/>
              </a:lnSpc>
              <a:spcBef>
                <a:spcPts val="0"/>
              </a:spcBef>
            </a:pPr>
            <a:r>
              <a:rPr lang="en-US" sz="3067" dirty="0">
                <a:latin typeface="Tahoma" panose="020B0604030504040204" pitchFamily="34" charset="0"/>
                <a:ea typeface="Tahoma" panose="020B0604030504040204" pitchFamily="34" charset="0"/>
                <a:cs typeface="Tahoma" panose="020B0604030504040204" pitchFamily="34" charset="0"/>
              </a:rPr>
              <a:t>Research Questions</a:t>
            </a:r>
          </a:p>
        </p:txBody>
      </p:sp>
      <p:sp>
        <p:nvSpPr>
          <p:cNvPr id="265" name="Google Shape;265;p32"/>
          <p:cNvSpPr txBox="1">
            <a:spLocks noGrp="1"/>
          </p:cNvSpPr>
          <p:nvPr>
            <p:ph idx="1"/>
          </p:nvPr>
        </p:nvSpPr>
        <p:spPr>
          <a:xfrm>
            <a:off x="691766" y="2172539"/>
            <a:ext cx="10415013" cy="3747511"/>
          </a:xfrm>
        </p:spPr>
        <p:txBody>
          <a:bodyPr spcFirstLastPara="1" vert="horz" lIns="0" tIns="0" rIns="0" bIns="0" rtlCol="0" anchorCtr="0">
            <a:normAutofit/>
          </a:bodyPr>
          <a:lstStyle/>
          <a:p>
            <a:pPr marL="592652">
              <a:spcAft>
                <a:spcPts val="800"/>
              </a:spcAft>
              <a:buSzPts val="2000"/>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What scaffoldings and environmental cues </a:t>
            </a:r>
            <a:r>
              <a:rPr lang="en-US" b="1" dirty="0">
                <a:latin typeface="Tahoma" panose="020B0604030504040204" pitchFamily="34" charset="0"/>
                <a:ea typeface="Tahoma" panose="020B0604030504040204" pitchFamily="34" charset="0"/>
                <a:cs typeface="Tahoma" panose="020B0604030504040204" pitchFamily="34" charset="0"/>
              </a:rPr>
              <a:t>were provided by teachers to support Nepali adolescent in enrolling and succeeding in MOOCs?</a:t>
            </a:r>
          </a:p>
          <a:p>
            <a:pPr marL="592652">
              <a:spcAft>
                <a:spcPts val="800"/>
              </a:spcAft>
              <a:buSzPts val="2000"/>
            </a:pPr>
            <a:endParaRPr lang="en-US" b="1" dirty="0">
              <a:latin typeface="Tahoma" panose="020B0604030504040204" pitchFamily="34" charset="0"/>
              <a:ea typeface="Tahoma" panose="020B0604030504040204" pitchFamily="34" charset="0"/>
              <a:cs typeface="Tahoma" panose="020B0604030504040204" pitchFamily="34" charset="0"/>
            </a:endParaRPr>
          </a:p>
          <a:p>
            <a:pPr marL="592652">
              <a:spcAft>
                <a:spcPts val="800"/>
              </a:spcAft>
              <a:buSzPts val="2000"/>
            </a:pPr>
            <a:r>
              <a:rPr lang="en-US"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What are </a:t>
            </a:r>
            <a:r>
              <a:rPr lang="en-US"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Nepali teachers' perspectives</a:t>
            </a:r>
            <a:r>
              <a:rPr lang="en-US"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on using MOOCs as supplementary resources?</a:t>
            </a:r>
            <a:endParaRPr lang="en-US" b="1" dirty="0">
              <a:latin typeface="Tahoma" panose="020B0604030504040204" pitchFamily="34" charset="0"/>
              <a:ea typeface="Tahoma" panose="020B0604030504040204" pitchFamily="34" charset="0"/>
              <a:cs typeface="Tahoma" panose="020B0604030504040204" pitchFamily="34" charset="0"/>
            </a:endParaRPr>
          </a:p>
          <a:p>
            <a:pPr marL="609585" indent="-474121">
              <a:spcAft>
                <a:spcPts val="800"/>
              </a:spcAft>
              <a:buSzPts val="2000"/>
            </a:pPr>
            <a:endParaRPr lang="en-US" dirty="0"/>
          </a:p>
        </p:txBody>
      </p:sp>
      <p:sp>
        <p:nvSpPr>
          <p:cNvPr id="263" name="Google Shape;263;p32" hidden="1"/>
          <p:cNvSpPr txBox="1">
            <a:spLocks noGrp="1"/>
          </p:cNvSpPr>
          <p:nvPr>
            <p:ph type="sldNum" idx="4294967295"/>
          </p:nvPr>
        </p:nvSpPr>
        <p:spPr>
          <a:xfrm>
            <a:off x="11590867" y="6333067"/>
            <a:ext cx="601133" cy="463551"/>
          </a:xfrm>
          <a:prstGeom prst="rect">
            <a:avLst/>
          </a:prstGeom>
        </p:spPr>
        <p:txBody>
          <a:bodyPr spcFirstLastPara="1" wrap="square" lIns="0" tIns="0" rIns="0" bIns="0" anchor="ctr" anchorCtr="0">
            <a:noAutofit/>
          </a:bodyPr>
          <a:lstStyle/>
          <a:p>
            <a:pPr algn="ctr" defTabSz="609585">
              <a:spcAft>
                <a:spcPts val="800"/>
              </a:spcAft>
            </a:pPr>
            <a:fld id="{00000000-1234-1234-1234-123412341234}" type="slidenum">
              <a:rPr lang="en" sz="2400">
                <a:solidFill>
                  <a:prstClr val="black"/>
                </a:solidFill>
                <a:latin typeface="Arial"/>
              </a:rPr>
              <a:pPr algn="ctr" defTabSz="609585">
                <a:spcAft>
                  <a:spcPts val="800"/>
                </a:spcAft>
              </a:pPr>
              <a:t>20</a:t>
            </a:fld>
            <a:endParaRPr lang="en-US" sz="2400">
              <a:solidFill>
                <a:prstClr val="black"/>
              </a:solidFill>
              <a:latin typeface="Arial"/>
            </a:endParaRPr>
          </a:p>
        </p:txBody>
      </p:sp>
      <p:sp>
        <p:nvSpPr>
          <p:cNvPr id="8" name="Text Placeholder 2">
            <a:extLst>
              <a:ext uri="{FF2B5EF4-FFF2-40B4-BE49-F238E27FC236}">
                <a16:creationId xmlns:a16="http://schemas.microsoft.com/office/drawing/2014/main" id="{3794A88B-3E63-2046-5DF6-6A7F9DBA6345}"/>
              </a:ext>
            </a:extLst>
          </p:cNvPr>
          <p:cNvSpPr>
            <a:spLocks noGrp="1"/>
          </p:cNvSpPr>
          <p:nvPr>
            <p:ph type="body" sz="quarter" idx="10"/>
          </p:nvPr>
        </p:nvSpPr>
        <p:spPr>
          <a:xfrm>
            <a:off x="6899108" y="219216"/>
            <a:ext cx="4933949" cy="336549"/>
          </a:xfrm>
        </p:spPr>
        <p:txBody>
          <a:bodyPr/>
          <a:lstStyle/>
          <a:p>
            <a:r>
              <a:rPr lang="en-US" dirty="0"/>
              <a:t>Methods: Teacher’s Perspective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A1D7E-CB9D-9339-675B-142EE5C13DA6}"/>
              </a:ext>
            </a:extLst>
          </p:cNvPr>
          <p:cNvSpPr txBox="1">
            <a:spLocks/>
          </p:cNvSpPr>
          <p:nvPr/>
        </p:nvSpPr>
        <p:spPr>
          <a:xfrm>
            <a:off x="599254" y="342205"/>
            <a:ext cx="10672521" cy="932087"/>
          </a:xfrm>
          <a:prstGeom prst="rect">
            <a:avLst/>
          </a:prstGeom>
        </p:spPr>
        <p:txBody>
          <a:bodyPr/>
          <a:lstStyle>
            <a:lvl1pPr algn="l" defTabSz="457200" rtl="0" eaLnBrk="1" latinLnBrk="0" hangingPunct="1">
              <a:spcBef>
                <a:spcPct val="0"/>
              </a:spcBef>
              <a:buNone/>
              <a:defRPr sz="3200" b="1" i="0" kern="100" spc="0">
                <a:solidFill>
                  <a:schemeClr val="tx1"/>
                </a:solidFill>
                <a:latin typeface="Arial"/>
                <a:ea typeface="+mj-ea"/>
                <a:cs typeface="Arial"/>
              </a:defRPr>
            </a:lvl1pPr>
          </a:lstStyle>
          <a:p>
            <a:pPr defTabSz="609585"/>
            <a:r>
              <a:rPr lang="en-US" sz="4267" dirty="0">
                <a:solidFill>
                  <a:prstClr val="black"/>
                </a:solidFill>
                <a:latin typeface="Tahoma" panose="020B0604030504040204" pitchFamily="34" charset="0"/>
                <a:ea typeface="Tahoma" panose="020B0604030504040204" pitchFamily="34" charset="0"/>
                <a:cs typeface="Tahoma" panose="020B0604030504040204" pitchFamily="34" charset="0"/>
              </a:rPr>
              <a:t>Participants </a:t>
            </a:r>
          </a:p>
        </p:txBody>
      </p:sp>
      <p:graphicFrame>
        <p:nvGraphicFramePr>
          <p:cNvPr id="3" name="Table 3">
            <a:extLst>
              <a:ext uri="{FF2B5EF4-FFF2-40B4-BE49-F238E27FC236}">
                <a16:creationId xmlns:a16="http://schemas.microsoft.com/office/drawing/2014/main" id="{78B4A27A-2951-9145-FCB3-FBC652772AA1}"/>
              </a:ext>
            </a:extLst>
          </p:cNvPr>
          <p:cNvGraphicFramePr>
            <a:graphicFrameLocks noGrp="1"/>
          </p:cNvGraphicFramePr>
          <p:nvPr/>
        </p:nvGraphicFramePr>
        <p:xfrm>
          <a:off x="700217" y="1236191"/>
          <a:ext cx="10672519" cy="4723784"/>
        </p:xfrm>
        <a:graphic>
          <a:graphicData uri="http://schemas.openxmlformats.org/drawingml/2006/table">
            <a:tbl>
              <a:tblPr firstRow="1" bandRow="1">
                <a:tableStyleId>{5C22544A-7EE6-4342-B048-85BDC9FD1C3A}</a:tableStyleId>
              </a:tblPr>
              <a:tblGrid>
                <a:gridCol w="1584477">
                  <a:extLst>
                    <a:ext uri="{9D8B030D-6E8A-4147-A177-3AD203B41FA5}">
                      <a16:colId xmlns:a16="http://schemas.microsoft.com/office/drawing/2014/main" val="2183910986"/>
                    </a:ext>
                  </a:extLst>
                </a:gridCol>
                <a:gridCol w="2174613">
                  <a:extLst>
                    <a:ext uri="{9D8B030D-6E8A-4147-A177-3AD203B41FA5}">
                      <a16:colId xmlns:a16="http://schemas.microsoft.com/office/drawing/2014/main" val="585443461"/>
                    </a:ext>
                  </a:extLst>
                </a:gridCol>
                <a:gridCol w="1875069">
                  <a:extLst>
                    <a:ext uri="{9D8B030D-6E8A-4147-A177-3AD203B41FA5}">
                      <a16:colId xmlns:a16="http://schemas.microsoft.com/office/drawing/2014/main" val="3784320197"/>
                    </a:ext>
                  </a:extLst>
                </a:gridCol>
                <a:gridCol w="1787856">
                  <a:extLst>
                    <a:ext uri="{9D8B030D-6E8A-4147-A177-3AD203B41FA5}">
                      <a16:colId xmlns:a16="http://schemas.microsoft.com/office/drawing/2014/main" val="2132558531"/>
                    </a:ext>
                  </a:extLst>
                </a:gridCol>
                <a:gridCol w="3250504">
                  <a:extLst>
                    <a:ext uri="{9D8B030D-6E8A-4147-A177-3AD203B41FA5}">
                      <a16:colId xmlns:a16="http://schemas.microsoft.com/office/drawing/2014/main" val="1202784486"/>
                    </a:ext>
                  </a:extLst>
                </a:gridCol>
              </a:tblGrid>
              <a:tr h="905379">
                <a:tc>
                  <a:txBody>
                    <a:bodyPr/>
                    <a:lstStyle/>
                    <a:p>
                      <a:pPr algn="ctr"/>
                      <a:r>
                        <a:rPr lang="en-US" sz="1600" dirty="0">
                          <a:solidFill>
                            <a:schemeClr val="tx1"/>
                          </a:solidFill>
                        </a:rPr>
                        <a:t>Participant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600" dirty="0">
                          <a:solidFill>
                            <a:schemeClr val="tx1"/>
                          </a:solidFill>
                        </a:rPr>
                        <a:t>Job title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600" dirty="0">
                          <a:solidFill>
                            <a:sysClr val="windowText" lastClr="000000"/>
                          </a:solidFill>
                        </a:rPr>
                        <a:t>Years of using MOOCs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School Type</a:t>
                      </a:r>
                    </a:p>
                    <a:p>
                      <a:pPr algn="ctr"/>
                      <a:endParaRPr lang="en-US" sz="1600" dirty="0">
                        <a:solidFill>
                          <a:sysClr val="windowText" lastClr="000000"/>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Number of Students Completed MOOCs</a:t>
                      </a:r>
                    </a:p>
                    <a:p>
                      <a:pPr algn="ctr"/>
                      <a:endParaRPr lang="en-US" sz="1600" dirty="0">
                        <a:solidFill>
                          <a:sysClr val="windowText" lastClr="000000"/>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73606098"/>
                  </a:ext>
                </a:extLst>
              </a:tr>
              <a:tr h="4105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Teacher #1</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Science Teacher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4 years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Private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15-20</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4952875"/>
                  </a:ext>
                </a:extLst>
              </a:tr>
              <a:tr h="4105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Teacher #2</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EFL Teacher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7 years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Private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more than 20</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2743476"/>
                  </a:ext>
                </a:extLst>
              </a:tr>
              <a:tr h="6467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Teacher #3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EFL Teacher, Principal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3 years</a:t>
                      </a:r>
                    </a:p>
                    <a:p>
                      <a:endParaRPr lang="en-US" sz="1600" dirty="0">
                        <a:highlight>
                          <a:srgbClr val="FF00FF"/>
                        </a:highlight>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Private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more than 20</a:t>
                      </a:r>
                    </a:p>
                    <a:p>
                      <a:endParaRPr lang="en-US" sz="1600" dirty="0">
                        <a:highlight>
                          <a:srgbClr val="FF00FF"/>
                        </a:highlight>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730300"/>
                  </a:ext>
                </a:extLst>
              </a:tr>
              <a:tr h="410535">
                <a:tc>
                  <a:txBody>
                    <a:bodyPr/>
                    <a:lstStyle/>
                    <a:p>
                      <a:r>
                        <a:rPr lang="en-US" sz="1600" dirty="0"/>
                        <a:t>Teacher #4</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EFL Teacher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 year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Private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more than 20</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0452076"/>
                  </a:ext>
                </a:extLst>
              </a:tr>
              <a:tr h="646700">
                <a:tc>
                  <a:txBody>
                    <a:bodyPr/>
                    <a:lstStyle/>
                    <a:p>
                      <a:r>
                        <a:rPr lang="en-US" sz="1600" dirty="0"/>
                        <a:t>Teacher #5</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EFL Teacher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 month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Public school; ACCESS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2 completed</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605038"/>
                  </a:ext>
                </a:extLst>
              </a:tr>
              <a:tr h="646700">
                <a:tc>
                  <a:txBody>
                    <a:bodyPr/>
                    <a:lstStyle/>
                    <a:p>
                      <a:r>
                        <a:rPr lang="en-US" sz="1600" dirty="0"/>
                        <a:t>Teacher #6</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EFL Teacher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 month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Public school; ACCESS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2 completes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0429497"/>
                  </a:ext>
                </a:extLst>
              </a:tr>
              <a:tr h="646700">
                <a:tc>
                  <a:txBody>
                    <a:bodyPr/>
                    <a:lstStyle/>
                    <a:p>
                      <a:r>
                        <a:rPr lang="en-US" sz="1600" dirty="0"/>
                        <a:t>Teacher #7</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EFL Teacher, Principal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8-9 years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Private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more than 20</a:t>
                      </a:r>
                    </a:p>
                    <a:p>
                      <a:endParaRPr lang="en-US" sz="1600" dirty="0">
                        <a:highlight>
                          <a:srgbClr val="FF00FF"/>
                        </a:highlight>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2918529"/>
                  </a:ext>
                </a:extLst>
              </a:tr>
            </a:tbl>
          </a:graphicData>
        </a:graphic>
      </p:graphicFrame>
    </p:spTree>
    <p:extLst>
      <p:ext uri="{BB962C8B-B14F-4D97-AF65-F5344CB8AC3E}">
        <p14:creationId xmlns:p14="http://schemas.microsoft.com/office/powerpoint/2010/main" val="3172065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F425F-98DF-9F33-5409-9B8C078EEECC}"/>
              </a:ext>
            </a:extLst>
          </p:cNvPr>
          <p:cNvSpPr>
            <a:spLocks noGrp="1"/>
          </p:cNvSpPr>
          <p:nvPr>
            <p:ph type="ctrTitle"/>
          </p:nvPr>
        </p:nvSpPr>
        <p:spPr>
          <a:xfrm>
            <a:off x="570057" y="58515"/>
            <a:ext cx="10672521" cy="932087"/>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Identified Themes</a:t>
            </a:r>
          </a:p>
        </p:txBody>
      </p:sp>
      <p:graphicFrame>
        <p:nvGraphicFramePr>
          <p:cNvPr id="6" name="Content Placeholder 5">
            <a:extLst>
              <a:ext uri="{FF2B5EF4-FFF2-40B4-BE49-F238E27FC236}">
                <a16:creationId xmlns:a16="http://schemas.microsoft.com/office/drawing/2014/main" id="{3ABBEA8E-4D84-0804-0B2D-09BBF5BEFF79}"/>
              </a:ext>
            </a:extLst>
          </p:cNvPr>
          <p:cNvGraphicFramePr>
            <a:graphicFrameLocks noGrp="1"/>
          </p:cNvGraphicFramePr>
          <p:nvPr>
            <p:ph idx="1"/>
          </p:nvPr>
        </p:nvGraphicFramePr>
        <p:xfrm>
          <a:off x="570057" y="704850"/>
          <a:ext cx="11253644" cy="5448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2237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F9DDF-5BFD-52E9-6DC0-130D4CCCE3C5}"/>
              </a:ext>
            </a:extLst>
          </p:cNvPr>
          <p:cNvSpPr>
            <a:spLocks noGrp="1"/>
          </p:cNvSpPr>
          <p:nvPr>
            <p:ph type="ctrTitle"/>
          </p:nvPr>
        </p:nvSpPr>
        <p:spPr>
          <a:xfrm>
            <a:off x="675236" y="203730"/>
            <a:ext cx="10672521" cy="932087"/>
          </a:xfrm>
        </p:spPr>
        <p:txBody>
          <a:bodyPr>
            <a:normAutofit fontScale="90000"/>
          </a:bodyPr>
          <a:lstStyle/>
          <a:p>
            <a:br>
              <a:rPr lang="en-US" sz="2667" b="0" dirty="0">
                <a:latin typeface="Tahoma" panose="020B0604030504040204" pitchFamily="34" charset="0"/>
                <a:ea typeface="Tahoma" panose="020B0604030504040204" pitchFamily="34" charset="0"/>
                <a:cs typeface="Tahoma" panose="020B0604030504040204" pitchFamily="34" charset="0"/>
              </a:rPr>
            </a:br>
            <a:r>
              <a:rPr lang="en-US" sz="4400" dirty="0">
                <a:latin typeface="Tahoma" panose="020B0604030504040204" pitchFamily="34" charset="0"/>
                <a:ea typeface="Tahoma" panose="020B0604030504040204" pitchFamily="34" charset="0"/>
                <a:cs typeface="Tahoma" panose="020B0604030504040204" pitchFamily="34" charset="0"/>
              </a:rPr>
              <a:t>RQ 1</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339C20D6-B6F5-F1C6-54E7-6245FDE49FC8}"/>
              </a:ext>
            </a:extLst>
          </p:cNvPr>
          <p:cNvSpPr>
            <a:spLocks noGrp="1"/>
          </p:cNvSpPr>
          <p:nvPr>
            <p:ph idx="1"/>
          </p:nvPr>
        </p:nvSpPr>
        <p:spPr>
          <a:xfrm>
            <a:off x="691765" y="2514601"/>
            <a:ext cx="10687459" cy="3405449"/>
          </a:xfrm>
        </p:spPr>
        <p:txBody>
          <a:bodyPr/>
          <a:lstStyle/>
          <a:p>
            <a:pPr marL="0" indent="0">
              <a:buNone/>
            </a:pPr>
            <a:r>
              <a:rPr lang="en-US"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“They did on their own pace but initially we guided them</a:t>
            </a:r>
            <a:r>
              <a:rPr lang="en-US"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initially we guided them and every week what </a:t>
            </a:r>
            <a:r>
              <a:rPr lang="en-US"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we follow up them initially but later on they did by themselves.” </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(T#1, line-134-136) </a:t>
            </a:r>
          </a:p>
          <a:p>
            <a:pPr marL="0" indent="0">
              <a:buNone/>
            </a:pP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 school has been promoting these kinds of activities, please, to let your children be with the computer. If they ask for, and it was </a:t>
            </a:r>
            <a:r>
              <a:rPr lang="en-US"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really very difficult to convince the parents </a:t>
            </a:r>
            <a:r>
              <a:rPr lang="en-US"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as well.” (T#3, line 390-396)</a:t>
            </a:r>
            <a:endParaRPr lang="en-US" b="1" dirty="0">
              <a:latin typeface="Tahoma" panose="020B0604030504040204" pitchFamily="34" charset="0"/>
              <a:ea typeface="Tahoma" panose="020B0604030504040204" pitchFamily="34" charset="0"/>
              <a:cs typeface="Tahoma" panose="020B0604030504040204" pitchFamily="34" charset="0"/>
            </a:endParaRPr>
          </a:p>
        </p:txBody>
      </p:sp>
      <p:grpSp>
        <p:nvGrpSpPr>
          <p:cNvPr id="3" name="Group 2">
            <a:extLst>
              <a:ext uri="{FF2B5EF4-FFF2-40B4-BE49-F238E27FC236}">
                <a16:creationId xmlns:a16="http://schemas.microsoft.com/office/drawing/2014/main" id="{1A446AB9-8D38-B394-CDB5-047BAEF88C2B}"/>
              </a:ext>
            </a:extLst>
          </p:cNvPr>
          <p:cNvGrpSpPr/>
          <p:nvPr/>
        </p:nvGrpSpPr>
        <p:grpSpPr>
          <a:xfrm>
            <a:off x="691767" y="1141901"/>
            <a:ext cx="10703991" cy="948480"/>
            <a:chOff x="0" y="197072"/>
            <a:chExt cx="8453289" cy="711360"/>
          </a:xfrm>
        </p:grpSpPr>
        <p:sp>
          <p:nvSpPr>
            <p:cNvPr id="5" name="Rectangle: Rounded Corners 4">
              <a:extLst>
                <a:ext uri="{FF2B5EF4-FFF2-40B4-BE49-F238E27FC236}">
                  <a16:creationId xmlns:a16="http://schemas.microsoft.com/office/drawing/2014/main" id="{96971A79-805A-941D-69B7-318F92A1E3A3}"/>
                </a:ext>
              </a:extLst>
            </p:cNvPr>
            <p:cNvSpPr/>
            <p:nvPr/>
          </p:nvSpPr>
          <p:spPr>
            <a:xfrm>
              <a:off x="0" y="197072"/>
              <a:ext cx="8440233" cy="711360"/>
            </a:xfrm>
            <a:prstGeom prst="roundRect">
              <a:avLst/>
            </a:prstGeom>
            <a:solidFill>
              <a:schemeClr val="accent3">
                <a:lumMod val="20000"/>
                <a:lumOff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4D7A6174-93B8-7DE0-CAA1-FF34910C76E4}"/>
                </a:ext>
              </a:extLst>
            </p:cNvPr>
            <p:cNvSpPr txBox="1"/>
            <p:nvPr/>
          </p:nvSpPr>
          <p:spPr>
            <a:xfrm>
              <a:off x="82508" y="243873"/>
              <a:ext cx="8370781" cy="6419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773">
                <a:lnSpc>
                  <a:spcPct val="90000"/>
                </a:lnSpc>
                <a:spcBef>
                  <a:spcPct val="0"/>
                </a:spcBef>
                <a:spcAft>
                  <a:spcPct val="35000"/>
                </a:spcAft>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Sources of support | parental; teacher's fading support; external support</a:t>
              </a:r>
              <a:endParaRPr lang="en-US" sz="2667"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642907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4A02-3904-192C-8CA7-247A11C1514B}"/>
              </a:ext>
            </a:extLst>
          </p:cNvPr>
          <p:cNvSpPr>
            <a:spLocks noGrp="1"/>
          </p:cNvSpPr>
          <p:nvPr>
            <p:ph type="ctrTitle"/>
          </p:nvPr>
        </p:nvSpPr>
        <p:spPr>
          <a:xfrm>
            <a:off x="401204" y="114201"/>
            <a:ext cx="10672521" cy="932087"/>
          </a:xfrm>
        </p:spPr>
        <p:txBody>
          <a:bodyPr/>
          <a:lstStyle/>
          <a:p>
            <a:r>
              <a:rPr lang="en-US" dirty="0"/>
              <a:t>RQ 1</a:t>
            </a:r>
          </a:p>
        </p:txBody>
      </p:sp>
      <p:sp>
        <p:nvSpPr>
          <p:cNvPr id="4" name="Content Placeholder 3">
            <a:extLst>
              <a:ext uri="{FF2B5EF4-FFF2-40B4-BE49-F238E27FC236}">
                <a16:creationId xmlns:a16="http://schemas.microsoft.com/office/drawing/2014/main" id="{E945D316-3B4D-56D5-EDA6-3A2FF0087EFA}"/>
              </a:ext>
            </a:extLst>
          </p:cNvPr>
          <p:cNvSpPr>
            <a:spLocks noGrp="1"/>
          </p:cNvSpPr>
          <p:nvPr>
            <p:ph idx="1"/>
          </p:nvPr>
        </p:nvSpPr>
        <p:spPr>
          <a:xfrm>
            <a:off x="515480" y="2286001"/>
            <a:ext cx="11093065" cy="3888049"/>
          </a:xfrm>
        </p:spPr>
        <p:txBody>
          <a:bodyPr>
            <a:normAutofit/>
          </a:bodyPr>
          <a:lstStyle/>
          <a:p>
            <a:pPr marL="0" indent="0">
              <a:buNone/>
            </a:pPr>
            <a:r>
              <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“Those students who just completed MOOC, </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they are really happy got excited here they are leading the group and they are sharing their experience.</a:t>
            </a:r>
            <a:r>
              <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”(T#4, line 588-591) </a:t>
            </a:r>
          </a:p>
          <a:p>
            <a:pPr marL="0" indent="0">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They have shown interest in coding, and they have started now they're running coding Club in school. </a:t>
            </a: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And they mentor the junior those who did coding courses and now mentoring the juniors they're supporting the juniors.”(T#1, line 259-263) </a:t>
            </a:r>
          </a:p>
          <a:p>
            <a:pPr marL="0" indent="0">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“…they were quite interested, they showed their motivation in doing the courses, so we didn't have to push them. You know, </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they were like motivated internally</a:t>
            </a: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…”(T#4, line 283-286)</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pSp>
        <p:nvGrpSpPr>
          <p:cNvPr id="3" name="Group 2">
            <a:extLst>
              <a:ext uri="{FF2B5EF4-FFF2-40B4-BE49-F238E27FC236}">
                <a16:creationId xmlns:a16="http://schemas.microsoft.com/office/drawing/2014/main" id="{D2E0537F-23D5-69DC-9C8B-C572009630A7}"/>
              </a:ext>
            </a:extLst>
          </p:cNvPr>
          <p:cNvGrpSpPr/>
          <p:nvPr/>
        </p:nvGrpSpPr>
        <p:grpSpPr>
          <a:xfrm>
            <a:off x="401203" y="1046287"/>
            <a:ext cx="11253644" cy="948480"/>
            <a:chOff x="0" y="2563710"/>
            <a:chExt cx="8440233" cy="711360"/>
          </a:xfrm>
        </p:grpSpPr>
        <p:sp>
          <p:nvSpPr>
            <p:cNvPr id="8" name="Rectangle: Rounded Corners 7">
              <a:extLst>
                <a:ext uri="{FF2B5EF4-FFF2-40B4-BE49-F238E27FC236}">
                  <a16:creationId xmlns:a16="http://schemas.microsoft.com/office/drawing/2014/main" id="{E0270213-6665-5D85-C956-2A0D297EDDA5}"/>
                </a:ext>
              </a:extLst>
            </p:cNvPr>
            <p:cNvSpPr/>
            <p:nvPr/>
          </p:nvSpPr>
          <p:spPr>
            <a:xfrm>
              <a:off x="0" y="2563710"/>
              <a:ext cx="8440233" cy="711360"/>
            </a:xfrm>
            <a:prstGeom prst="roundRect">
              <a:avLst/>
            </a:prstGeom>
            <a:solidFill>
              <a:schemeClr val="accent4">
                <a:lumMod val="20000"/>
                <a:lumOff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78C3AA25-14C3-F77F-E62A-5118A14D7BB5}"/>
                </a:ext>
              </a:extLst>
            </p:cNvPr>
            <p:cNvSpPr txBox="1"/>
            <p:nvPr/>
          </p:nvSpPr>
          <p:spPr>
            <a:xfrm>
              <a:off x="34726" y="2598436"/>
              <a:ext cx="8370781" cy="6419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773">
                <a:lnSpc>
                  <a:spcPct val="90000"/>
                </a:lnSpc>
                <a:spcBef>
                  <a:spcPct val="0"/>
                </a:spcBef>
                <a:spcAft>
                  <a:spcPct val="35000"/>
                </a:spcAft>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Strategies &amp; student initiatives | student mentors, intrinsic sources, incentives </a:t>
              </a:r>
              <a:endParaRPr lang="en-US" sz="2667"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170811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8"/>
          <p:cNvSpPr txBox="1">
            <a:spLocks noGrp="1"/>
          </p:cNvSpPr>
          <p:nvPr>
            <p:ph type="body" idx="1"/>
          </p:nvPr>
        </p:nvSpPr>
        <p:spPr>
          <a:xfrm>
            <a:off x="883200" y="1132933"/>
            <a:ext cx="10589600" cy="1093200"/>
          </a:xfrm>
          <a:prstGeom prst="rect">
            <a:avLst/>
          </a:prstGeom>
        </p:spPr>
        <p:txBody>
          <a:bodyPr spcFirstLastPara="1" wrap="square" lIns="0" tIns="0" rIns="0" bIns="0" anchor="ctr" anchorCtr="0">
            <a:noAutofit/>
          </a:bodyPr>
          <a:lstStyle/>
          <a:p>
            <a:pPr marL="0" indent="0">
              <a:spcAft>
                <a:spcPts val="1067"/>
              </a:spcAft>
              <a:buNone/>
            </a:pPr>
            <a:r>
              <a:rPr lang="en"/>
              <a:t>“My life changed….(MOOCs) opened my eyes for a whole new field of learning.”</a:t>
            </a:r>
            <a:endParaRPr/>
          </a:p>
        </p:txBody>
      </p:sp>
      <p:sp>
        <p:nvSpPr>
          <p:cNvPr id="307" name="Google Shape;307;p38"/>
          <p:cNvSpPr txBox="1">
            <a:spLocks noGrp="1"/>
          </p:cNvSpPr>
          <p:nvPr>
            <p:ph type="sldNum" idx="12"/>
          </p:nvPr>
        </p:nvSpPr>
        <p:spPr>
          <a:xfrm>
            <a:off x="11591200" y="6333133"/>
            <a:ext cx="600800" cy="462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C6399"/>
                </a:solidFill>
              </a:rPr>
              <a:pPr defTabSz="1219170">
                <a:buClr>
                  <a:srgbClr val="000000"/>
                </a:buClr>
              </a:pPr>
              <a:t>25</a:t>
            </a:fld>
            <a:endParaRPr kern="0">
              <a:solidFill>
                <a:srgbClr val="FC6399"/>
              </a:solidFill>
            </a:endParaRPr>
          </a:p>
        </p:txBody>
      </p:sp>
      <p:pic>
        <p:nvPicPr>
          <p:cNvPr id="308" name="Google Shape;308;p38"/>
          <p:cNvPicPr preferRelativeResize="0"/>
          <p:nvPr/>
        </p:nvPicPr>
        <p:blipFill>
          <a:blip r:embed="rId3">
            <a:alphaModFix amt="50000"/>
          </a:blip>
          <a:stretch>
            <a:fillRect/>
          </a:stretch>
        </p:blipFill>
        <p:spPr>
          <a:xfrm>
            <a:off x="10389733" y="4976067"/>
            <a:ext cx="1742232" cy="1742232"/>
          </a:xfrm>
          <a:prstGeom prst="rect">
            <a:avLst/>
          </a:prstGeom>
          <a:noFill/>
          <a:ln>
            <a:noFill/>
          </a:ln>
        </p:spPr>
      </p:pic>
      <p:sp>
        <p:nvSpPr>
          <p:cNvPr id="309" name="Google Shape;309;p38"/>
          <p:cNvSpPr txBox="1">
            <a:spLocks noGrp="1"/>
          </p:cNvSpPr>
          <p:nvPr>
            <p:ph type="body" idx="1"/>
          </p:nvPr>
        </p:nvSpPr>
        <p:spPr>
          <a:xfrm>
            <a:off x="2200267" y="3125933"/>
            <a:ext cx="9462000" cy="1093200"/>
          </a:xfrm>
          <a:prstGeom prst="rect">
            <a:avLst/>
          </a:prstGeom>
        </p:spPr>
        <p:txBody>
          <a:bodyPr spcFirstLastPara="1" wrap="square" lIns="0" tIns="0" rIns="0" bIns="0" anchor="ctr" anchorCtr="0">
            <a:noAutofit/>
          </a:bodyPr>
          <a:lstStyle/>
          <a:p>
            <a:pPr marL="0" indent="0">
              <a:spcAft>
                <a:spcPts val="1067"/>
              </a:spcAft>
              <a:buNone/>
            </a:pPr>
            <a:r>
              <a:rPr lang="en">
                <a:solidFill>
                  <a:srgbClr val="D83829"/>
                </a:solidFill>
              </a:rPr>
              <a:t>“I’m learning something not included in the regular (school).”</a:t>
            </a:r>
            <a:endParaRPr>
              <a:solidFill>
                <a:srgbClr val="D83829"/>
              </a:solidFill>
            </a:endParaRPr>
          </a:p>
        </p:txBody>
      </p:sp>
      <p:sp>
        <p:nvSpPr>
          <p:cNvPr id="310" name="Google Shape;310;p38"/>
          <p:cNvSpPr txBox="1">
            <a:spLocks noGrp="1"/>
          </p:cNvSpPr>
          <p:nvPr>
            <p:ph type="body" idx="1"/>
          </p:nvPr>
        </p:nvSpPr>
        <p:spPr>
          <a:xfrm>
            <a:off x="1089000" y="4831867"/>
            <a:ext cx="8776400" cy="1093200"/>
          </a:xfrm>
          <a:prstGeom prst="rect">
            <a:avLst/>
          </a:prstGeom>
        </p:spPr>
        <p:txBody>
          <a:bodyPr spcFirstLastPara="1" wrap="square" lIns="0" tIns="0" rIns="0" bIns="0" anchor="ctr" anchorCtr="0">
            <a:noAutofit/>
          </a:bodyPr>
          <a:lstStyle/>
          <a:p>
            <a:pPr marL="0" indent="0">
              <a:spcAft>
                <a:spcPts val="1067"/>
              </a:spcAft>
              <a:buNone/>
            </a:pPr>
            <a:r>
              <a:rPr lang="en"/>
              <a:t>“Learning can never be stopped.”</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defTabSz="457200"/>
            <a:fld id="{136F273C-9302-4EE3-8F13-E17C1857F5E7}" type="slidenum">
              <a:rPr lang="en-US">
                <a:solidFill>
                  <a:prstClr val="white"/>
                </a:solidFill>
              </a:rPr>
              <a:pPr defTabSz="457200"/>
              <a:t>26</a:t>
            </a:fld>
            <a:endParaRPr lang="en-US" dirty="0">
              <a:solidFill>
                <a:prstClr val="white"/>
              </a:solidFill>
            </a:endParaRPr>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400050" y="457679"/>
            <a:ext cx="10976967"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dirty="0">
                <a:solidFill>
                  <a:srgbClr val="0070C0"/>
                </a:solidFill>
              </a:rPr>
              <a:t>Study #2: </a:t>
            </a:r>
          </a:p>
          <a:p>
            <a:pPr algn="ctr"/>
            <a:r>
              <a:rPr lang="en-US" sz="3200" dirty="0">
                <a:solidFill>
                  <a:srgbClr val="0070C0"/>
                </a:solidFill>
              </a:rPr>
              <a:t>Self-directed language learning in Duolingo</a:t>
            </a:r>
            <a:endParaRPr lang="en-US" sz="1400" dirty="0">
              <a:solidFill>
                <a:srgbClr val="0070C0"/>
              </a:solidFill>
            </a:endParaRPr>
          </a:p>
        </p:txBody>
      </p:sp>
      <p:pic>
        <p:nvPicPr>
          <p:cNvPr id="7" name="Picture 6">
            <a:extLst>
              <a:ext uri="{FF2B5EF4-FFF2-40B4-BE49-F238E27FC236}">
                <a16:creationId xmlns:a16="http://schemas.microsoft.com/office/drawing/2014/main" id="{1F917EDF-0D55-409C-9B59-730D63579361}"/>
              </a:ext>
            </a:extLst>
          </p:cNvPr>
          <p:cNvPicPr>
            <a:picLocks noChangeAspect="1"/>
          </p:cNvPicPr>
          <p:nvPr/>
        </p:nvPicPr>
        <p:blipFill>
          <a:blip r:embed="rId2"/>
          <a:stretch>
            <a:fillRect/>
          </a:stretch>
        </p:blipFill>
        <p:spPr>
          <a:xfrm>
            <a:off x="3108259" y="2285653"/>
            <a:ext cx="5975482" cy="3982659"/>
          </a:xfrm>
          <a:prstGeom prst="rect">
            <a:avLst/>
          </a:prstGeom>
        </p:spPr>
      </p:pic>
    </p:spTree>
    <p:extLst>
      <p:ext uri="{BB962C8B-B14F-4D97-AF65-F5344CB8AC3E}">
        <p14:creationId xmlns:p14="http://schemas.microsoft.com/office/powerpoint/2010/main" val="24259343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1"/>
        <p:cNvGrpSpPr/>
        <p:nvPr/>
      </p:nvGrpSpPr>
      <p:grpSpPr>
        <a:xfrm>
          <a:off x="0" y="0"/>
          <a:ext cx="0" cy="0"/>
          <a:chOff x="0" y="0"/>
          <a:chExt cx="0" cy="0"/>
        </a:xfrm>
      </p:grpSpPr>
      <p:pic>
        <p:nvPicPr>
          <p:cNvPr id="3052" name="Google Shape;3052;p179"/>
          <p:cNvPicPr preferRelativeResize="0"/>
          <p:nvPr/>
        </p:nvPicPr>
        <p:blipFill>
          <a:blip r:embed="rId3">
            <a:alphaModFix/>
          </a:blip>
          <a:stretch>
            <a:fillRect/>
          </a:stretch>
        </p:blipFill>
        <p:spPr>
          <a:xfrm>
            <a:off x="2971168" y="159567"/>
            <a:ext cx="6249665" cy="6071967"/>
          </a:xfrm>
          <a:prstGeom prst="rect">
            <a:avLst/>
          </a:prstGeom>
          <a:noFill/>
          <a:ln>
            <a:noFill/>
          </a:ln>
        </p:spPr>
      </p:pic>
      <p:sp>
        <p:nvSpPr>
          <p:cNvPr id="3053" name="Google Shape;3053;p179"/>
          <p:cNvSpPr txBox="1">
            <a:spLocks noGrp="1"/>
          </p:cNvSpPr>
          <p:nvPr>
            <p:ph type="body" idx="4294967295"/>
          </p:nvPr>
        </p:nvSpPr>
        <p:spPr>
          <a:xfrm>
            <a:off x="960000" y="6033700"/>
            <a:ext cx="10272000" cy="626800"/>
          </a:xfrm>
          <a:prstGeom prst="rect">
            <a:avLst/>
          </a:prstGeom>
        </p:spPr>
        <p:txBody>
          <a:bodyPr spcFirstLastPara="1" wrap="square" lIns="121900" tIns="121900" rIns="121900" bIns="121900" anchor="t" anchorCtr="0">
            <a:noAutofit/>
          </a:bodyPr>
          <a:lstStyle/>
          <a:p>
            <a:pPr marL="0" indent="0" algn="ctr">
              <a:spcAft>
                <a:spcPts val="1333"/>
              </a:spcAft>
              <a:buNone/>
            </a:pPr>
            <a:r>
              <a:rPr lang="en" sz="2133"/>
              <a:t>(Blanco, 2021)</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57"/>
        <p:cNvGrpSpPr/>
        <p:nvPr/>
      </p:nvGrpSpPr>
      <p:grpSpPr>
        <a:xfrm>
          <a:off x="0" y="0"/>
          <a:ext cx="0" cy="0"/>
          <a:chOff x="0" y="0"/>
          <a:chExt cx="0" cy="0"/>
        </a:xfrm>
      </p:grpSpPr>
      <p:pic>
        <p:nvPicPr>
          <p:cNvPr id="3058" name="Google Shape;3058;p180"/>
          <p:cNvPicPr preferRelativeResize="0"/>
          <p:nvPr/>
        </p:nvPicPr>
        <p:blipFill>
          <a:blip r:embed="rId3">
            <a:alphaModFix/>
          </a:blip>
          <a:stretch>
            <a:fillRect/>
          </a:stretch>
        </p:blipFill>
        <p:spPr>
          <a:xfrm>
            <a:off x="553591" y="1781093"/>
            <a:ext cx="2550016" cy="4535633"/>
          </a:xfrm>
          <a:prstGeom prst="rect">
            <a:avLst/>
          </a:prstGeom>
          <a:noFill/>
          <a:ln>
            <a:noFill/>
          </a:ln>
        </p:spPr>
      </p:pic>
      <p:pic>
        <p:nvPicPr>
          <p:cNvPr id="3059" name="Google Shape;3059;p180"/>
          <p:cNvPicPr preferRelativeResize="0"/>
          <p:nvPr/>
        </p:nvPicPr>
        <p:blipFill rotWithShape="1">
          <a:blip r:embed="rId4">
            <a:alphaModFix/>
          </a:blip>
          <a:srcRect l="12480" r="22752"/>
          <a:stretch/>
        </p:blipFill>
        <p:spPr>
          <a:xfrm>
            <a:off x="6054034" y="1781093"/>
            <a:ext cx="5731572" cy="4639260"/>
          </a:xfrm>
          <a:prstGeom prst="rect">
            <a:avLst/>
          </a:prstGeom>
          <a:noFill/>
          <a:ln>
            <a:noFill/>
          </a:ln>
        </p:spPr>
      </p:pic>
      <p:pic>
        <p:nvPicPr>
          <p:cNvPr id="3060" name="Google Shape;3060;p180"/>
          <p:cNvPicPr preferRelativeResize="0"/>
          <p:nvPr/>
        </p:nvPicPr>
        <p:blipFill>
          <a:blip r:embed="rId5">
            <a:alphaModFix/>
          </a:blip>
          <a:stretch>
            <a:fillRect/>
          </a:stretch>
        </p:blipFill>
        <p:spPr>
          <a:xfrm>
            <a:off x="3303801" y="1781092"/>
            <a:ext cx="2550017" cy="4535627"/>
          </a:xfrm>
          <a:prstGeom prst="rect">
            <a:avLst/>
          </a:prstGeom>
          <a:noFill/>
          <a:ln>
            <a:noFill/>
          </a:ln>
        </p:spPr>
      </p:pic>
      <p:sp>
        <p:nvSpPr>
          <p:cNvPr id="3061" name="Google Shape;3061;p180"/>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a:t>Platform Overview</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04"/>
        <p:cNvGrpSpPr/>
        <p:nvPr/>
      </p:nvGrpSpPr>
      <p:grpSpPr>
        <a:xfrm>
          <a:off x="0" y="0"/>
          <a:ext cx="0" cy="0"/>
          <a:chOff x="0" y="0"/>
          <a:chExt cx="0" cy="0"/>
        </a:xfrm>
      </p:grpSpPr>
      <p:sp>
        <p:nvSpPr>
          <p:cNvPr id="3105" name="Google Shape;3105;p183"/>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a:t>Goal Setting</a:t>
            </a:r>
            <a:endParaRPr/>
          </a:p>
        </p:txBody>
      </p:sp>
      <p:pic>
        <p:nvPicPr>
          <p:cNvPr id="3106" name="Google Shape;3106;p183"/>
          <p:cNvPicPr preferRelativeResize="0"/>
          <p:nvPr/>
        </p:nvPicPr>
        <p:blipFill>
          <a:blip r:embed="rId3">
            <a:alphaModFix/>
          </a:blip>
          <a:stretch>
            <a:fillRect/>
          </a:stretch>
        </p:blipFill>
        <p:spPr>
          <a:xfrm>
            <a:off x="6313034" y="446818"/>
            <a:ext cx="5461333" cy="5964367"/>
          </a:xfrm>
          <a:prstGeom prst="rect">
            <a:avLst/>
          </a:prstGeom>
          <a:noFill/>
          <a:ln>
            <a:noFill/>
          </a:ln>
        </p:spPr>
      </p:pic>
      <p:sp>
        <p:nvSpPr>
          <p:cNvPr id="3107" name="Google Shape;3107;p183"/>
          <p:cNvSpPr txBox="1"/>
          <p:nvPr/>
        </p:nvSpPr>
        <p:spPr>
          <a:xfrm>
            <a:off x="960000" y="1549733"/>
            <a:ext cx="4472800" cy="3475848"/>
          </a:xfrm>
          <a:prstGeom prst="rect">
            <a:avLst/>
          </a:prstGeom>
          <a:noFill/>
          <a:ln>
            <a:noFill/>
          </a:ln>
        </p:spPr>
        <p:txBody>
          <a:bodyPr spcFirstLastPara="1" wrap="square" lIns="121900" tIns="121900" rIns="121900" bIns="121900" anchor="t" anchorCtr="0">
            <a:spAutoFit/>
          </a:bodyPr>
          <a:lstStyle/>
          <a:p>
            <a:pPr marL="609585" indent="-440256" defTabSz="1219170">
              <a:lnSpc>
                <a:spcPct val="115000"/>
              </a:lnSpc>
              <a:buClr>
                <a:srgbClr val="2A284C"/>
              </a:buClr>
              <a:buSzPts val="1600"/>
              <a:buFont typeface="Roboto"/>
              <a:buChar char="●"/>
            </a:pPr>
            <a:r>
              <a:rPr lang="en" sz="2133" kern="0">
                <a:solidFill>
                  <a:srgbClr val="2A284C"/>
                </a:solidFill>
                <a:latin typeface="Roboto"/>
                <a:ea typeface="Roboto"/>
                <a:cs typeface="Roboto"/>
                <a:sym typeface="Roboto"/>
              </a:rPr>
              <a:t>Based on microlearning.</a:t>
            </a:r>
            <a:endParaRPr sz="2133" kern="0">
              <a:solidFill>
                <a:srgbClr val="2A284C"/>
              </a:solidFill>
              <a:latin typeface="Roboto"/>
              <a:ea typeface="Roboto"/>
              <a:cs typeface="Roboto"/>
              <a:sym typeface="Roboto"/>
            </a:endParaRPr>
          </a:p>
          <a:p>
            <a:pPr marL="609585" indent="-440256" defTabSz="1219170">
              <a:lnSpc>
                <a:spcPct val="115000"/>
              </a:lnSpc>
              <a:spcBef>
                <a:spcPts val="1333"/>
              </a:spcBef>
              <a:buClr>
                <a:srgbClr val="2A284C"/>
              </a:buClr>
              <a:buSzPts val="1600"/>
              <a:buFont typeface="Roboto"/>
              <a:buChar char="●"/>
            </a:pPr>
            <a:r>
              <a:rPr lang="en" sz="2133" kern="0">
                <a:solidFill>
                  <a:srgbClr val="2A284C"/>
                </a:solidFill>
                <a:latin typeface="Roboto"/>
                <a:ea typeface="Roboto"/>
                <a:cs typeface="Roboto"/>
                <a:sym typeface="Roboto"/>
              </a:rPr>
              <a:t>Is goal-oriented. </a:t>
            </a:r>
            <a:endParaRPr sz="2133" kern="0">
              <a:solidFill>
                <a:srgbClr val="2A284C"/>
              </a:solidFill>
              <a:latin typeface="Roboto"/>
              <a:ea typeface="Roboto"/>
              <a:cs typeface="Roboto"/>
              <a:sym typeface="Roboto"/>
            </a:endParaRPr>
          </a:p>
          <a:p>
            <a:pPr marL="609585" indent="-440256" defTabSz="1219170">
              <a:spcBef>
                <a:spcPts val="1333"/>
              </a:spcBef>
              <a:buClr>
                <a:srgbClr val="2A284C"/>
              </a:buClr>
              <a:buSzPts val="1600"/>
              <a:buFont typeface="Roboto"/>
              <a:buChar char="●"/>
            </a:pPr>
            <a:r>
              <a:rPr lang="en" sz="2133" kern="0">
                <a:solidFill>
                  <a:srgbClr val="2A284C"/>
                </a:solidFill>
                <a:latin typeface="Roboto"/>
                <a:ea typeface="Roboto"/>
                <a:cs typeface="Roboto"/>
                <a:sym typeface="Roboto"/>
              </a:rPr>
              <a:t>Range from 5 min/day to 20 min/day.</a:t>
            </a:r>
            <a:endParaRPr sz="2133" kern="0">
              <a:solidFill>
                <a:srgbClr val="2A284C"/>
              </a:solidFill>
              <a:latin typeface="Roboto"/>
              <a:ea typeface="Roboto"/>
              <a:cs typeface="Roboto"/>
              <a:sym typeface="Roboto"/>
            </a:endParaRPr>
          </a:p>
          <a:p>
            <a:pPr marL="609585" indent="-440256" defTabSz="1219170">
              <a:spcBef>
                <a:spcPts val="1333"/>
              </a:spcBef>
              <a:buClr>
                <a:srgbClr val="2A284C"/>
              </a:buClr>
              <a:buSzPts val="1600"/>
              <a:buFont typeface="Roboto"/>
              <a:buChar char="●"/>
            </a:pPr>
            <a:r>
              <a:rPr lang="en" sz="2133" kern="0">
                <a:solidFill>
                  <a:srgbClr val="2A284C"/>
                </a:solidFill>
                <a:latin typeface="Roboto"/>
                <a:ea typeface="Roboto"/>
                <a:cs typeface="Roboto"/>
                <a:sym typeface="Roboto"/>
              </a:rPr>
              <a:t>Flexibility to personalized.</a:t>
            </a:r>
            <a:endParaRPr sz="2133" kern="0">
              <a:solidFill>
                <a:srgbClr val="2A284C"/>
              </a:solidFill>
              <a:latin typeface="Roboto"/>
              <a:ea typeface="Roboto"/>
              <a:cs typeface="Roboto"/>
              <a:sym typeface="Roboto"/>
            </a:endParaRPr>
          </a:p>
          <a:p>
            <a:pPr marL="609585" indent="-440256" defTabSz="1219170">
              <a:spcBef>
                <a:spcPts val="1333"/>
              </a:spcBef>
              <a:spcAft>
                <a:spcPts val="1333"/>
              </a:spcAft>
              <a:buClr>
                <a:srgbClr val="2A284C"/>
              </a:buClr>
              <a:buSzPts val="1600"/>
              <a:buFont typeface="Roboto"/>
              <a:buChar char="●"/>
            </a:pPr>
            <a:r>
              <a:rPr lang="en" sz="2133" kern="0">
                <a:solidFill>
                  <a:srgbClr val="2A284C"/>
                </a:solidFill>
                <a:latin typeface="Roboto"/>
                <a:ea typeface="Roboto"/>
                <a:cs typeface="Roboto"/>
                <a:sym typeface="Roboto"/>
              </a:rPr>
              <a:t>Teachers may track students’ performance if use “Schools” </a:t>
            </a:r>
            <a:endParaRPr sz="2133" kern="0">
              <a:solidFill>
                <a:srgbClr val="2A284C"/>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2871354" y="268901"/>
            <a:ext cx="6143337" cy="1790808"/>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2021</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 Decade of MOOCs: A Review of MOOC Stats and Trends in 2021</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Dhawal Shah</a:t>
            </a:r>
            <a:r>
              <a:rPr lang="en-US" sz="1600" b="1" dirty="0">
                <a:latin typeface="Tahoma" panose="020B0604030504040204" pitchFamily="34" charset="0"/>
                <a:ea typeface="Tahoma" panose="020B0604030504040204" pitchFamily="34" charset="0"/>
                <a:cs typeface="Tahoma" panose="020B0604030504040204" pitchFamily="34" charset="0"/>
              </a:rPr>
              <a:t>, Class Central</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https://www.classcentral.com/report/moocs-stats-and-trends-2021/</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683A171D-B99B-4B29-A5FF-D6E0E13EA2D7}"/>
              </a:ext>
            </a:extLst>
          </p:cNvPr>
          <p:cNvPicPr>
            <a:picLocks noChangeAspect="1"/>
          </p:cNvPicPr>
          <p:nvPr/>
        </p:nvPicPr>
        <p:blipFill>
          <a:blip r:embed="rId4"/>
          <a:stretch>
            <a:fillRect/>
          </a:stretch>
        </p:blipFill>
        <p:spPr>
          <a:xfrm>
            <a:off x="1524000" y="2385645"/>
            <a:ext cx="9144000" cy="4572000"/>
          </a:xfrm>
          <a:prstGeom prst="rect">
            <a:avLst/>
          </a:prstGeom>
        </p:spPr>
      </p:pic>
    </p:spTree>
    <p:extLst>
      <p:ext uri="{BB962C8B-B14F-4D97-AF65-F5344CB8AC3E}">
        <p14:creationId xmlns:p14="http://schemas.microsoft.com/office/powerpoint/2010/main" val="702531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66"/>
        <p:cNvGrpSpPr/>
        <p:nvPr/>
      </p:nvGrpSpPr>
      <p:grpSpPr>
        <a:xfrm>
          <a:off x="0" y="0"/>
          <a:ext cx="0" cy="0"/>
          <a:chOff x="0" y="0"/>
          <a:chExt cx="0" cy="0"/>
        </a:xfrm>
      </p:grpSpPr>
      <p:sp>
        <p:nvSpPr>
          <p:cNvPr id="3167" name="Google Shape;3167;p192"/>
          <p:cNvSpPr txBox="1">
            <a:spLocks noGrp="1"/>
          </p:cNvSpPr>
          <p:nvPr>
            <p:ph type="body" idx="1"/>
          </p:nvPr>
        </p:nvSpPr>
        <p:spPr>
          <a:xfrm>
            <a:off x="960000" y="1543050"/>
            <a:ext cx="3829170" cy="4812317"/>
          </a:xfrm>
          <a:prstGeom prst="rect">
            <a:avLst/>
          </a:prstGeom>
        </p:spPr>
        <p:txBody>
          <a:bodyPr spcFirstLastPara="1" wrap="square" lIns="121900" tIns="121900" rIns="121900" bIns="121900" anchor="t" anchorCtr="0">
            <a:noAutofit/>
          </a:bodyPr>
          <a:lstStyle/>
          <a:p>
            <a:pPr marL="0" indent="0">
              <a:buNone/>
            </a:pPr>
            <a:r>
              <a:rPr lang="en" sz="2133" b="1" dirty="0"/>
              <a:t>Duolingo applies </a:t>
            </a:r>
            <a:r>
              <a:rPr lang="en" sz="2133" b="1" dirty="0">
                <a:solidFill>
                  <a:srgbClr val="FF0000"/>
                </a:solidFill>
              </a:rPr>
              <a:t>gameful learning</a:t>
            </a:r>
            <a:r>
              <a:rPr lang="en" sz="2133" b="1" dirty="0"/>
              <a:t> to keep the learner motivated and consistently engaged in a positive and casual learning environment. </a:t>
            </a:r>
            <a:endParaRPr sz="2133" b="1" dirty="0"/>
          </a:p>
          <a:p>
            <a:pPr marL="0" indent="0">
              <a:spcBef>
                <a:spcPts val="2133"/>
              </a:spcBef>
              <a:spcAft>
                <a:spcPts val="2133"/>
              </a:spcAft>
              <a:buNone/>
            </a:pPr>
            <a:r>
              <a:rPr lang="en" sz="2133" b="1" dirty="0"/>
              <a:t>Its learning process is structured as a learning game that has game features, such as </a:t>
            </a:r>
            <a:r>
              <a:rPr lang="en" sz="2133" b="1" dirty="0">
                <a:solidFill>
                  <a:srgbClr val="FF0000"/>
                </a:solidFill>
              </a:rPr>
              <a:t>reward, badges, and leader-board,</a:t>
            </a:r>
            <a:r>
              <a:rPr lang="en" sz="2133" b="1" dirty="0"/>
              <a:t> to allow users to learn as playing.</a:t>
            </a:r>
            <a:endParaRPr b="1" dirty="0"/>
          </a:p>
        </p:txBody>
      </p:sp>
      <p:sp>
        <p:nvSpPr>
          <p:cNvPr id="3168" name="Google Shape;3168;p192"/>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dirty="0"/>
              <a:t>Gamification</a:t>
            </a:r>
            <a:endParaRPr dirty="0"/>
          </a:p>
        </p:txBody>
      </p:sp>
      <p:pic>
        <p:nvPicPr>
          <p:cNvPr id="3169" name="Google Shape;3169;p192"/>
          <p:cNvPicPr preferRelativeResize="0"/>
          <p:nvPr/>
        </p:nvPicPr>
        <p:blipFill>
          <a:blip r:embed="rId3">
            <a:alphaModFix/>
          </a:blip>
          <a:stretch>
            <a:fillRect/>
          </a:stretch>
        </p:blipFill>
        <p:spPr>
          <a:xfrm>
            <a:off x="5314931" y="1455567"/>
            <a:ext cx="6523403" cy="4899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defTabSz="457200"/>
            <a:fld id="{136F273C-9302-4EE3-8F13-E17C1857F5E7}" type="slidenum">
              <a:rPr lang="en-US">
                <a:solidFill>
                  <a:prstClr val="white"/>
                </a:solidFill>
              </a:rPr>
              <a:pPr defTabSz="457200"/>
              <a:t>31</a:t>
            </a:fld>
            <a:endParaRPr lang="en-US" dirty="0">
              <a:solidFill>
                <a:prstClr val="white"/>
              </a:solidFill>
            </a:endParaRPr>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2225965"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3600" dirty="0">
                <a:solidFill>
                  <a:srgbClr val="0070C0"/>
                </a:solidFill>
                <a:sym typeface="Open Sans SemiBold"/>
              </a:rPr>
              <a:t>Research Questions</a:t>
            </a:r>
            <a:endParaRPr lang="en-US" sz="3600" dirty="0">
              <a:solidFill>
                <a:srgbClr val="0070C0"/>
              </a:solidFill>
            </a:endParaRPr>
          </a:p>
        </p:txBody>
      </p:sp>
      <p:sp>
        <p:nvSpPr>
          <p:cNvPr id="9" name="Google Shape;142;p26">
            <a:extLst>
              <a:ext uri="{FF2B5EF4-FFF2-40B4-BE49-F238E27FC236}">
                <a16:creationId xmlns:a16="http://schemas.microsoft.com/office/drawing/2014/main" id="{4D7AC4E6-4D1A-4C96-89EB-0B79A938B9D8}"/>
              </a:ext>
            </a:extLst>
          </p:cNvPr>
          <p:cNvSpPr txBox="1">
            <a:spLocks/>
          </p:cNvSpPr>
          <p:nvPr/>
        </p:nvSpPr>
        <p:spPr>
          <a:xfrm>
            <a:off x="2061346" y="1715781"/>
            <a:ext cx="8209490" cy="3923309"/>
          </a:xfrm>
          <a:prstGeom prst="rect">
            <a:avLst/>
          </a:prstGeom>
        </p:spPr>
        <p:txBody>
          <a:bodyPr spcFirstLastPara="1" vert="horz" wrap="square" lIns="91425" tIns="91425" rIns="91425" bIns="91425" rtlCol="0" anchor="t" anchorCtr="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361950">
              <a:buClr>
                <a:prstClr val="black">
                  <a:lumMod val="50000"/>
                  <a:lumOff val="50000"/>
                </a:prstClr>
              </a:buClr>
              <a:buSzPts val="2100"/>
              <a:buFont typeface="Times New Roman"/>
              <a:buChar char="●"/>
            </a:pP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sym typeface="Times New Roman"/>
              </a:rPr>
              <a:t>How do Duolingo learners self-manage their learning goals, time, resources, and support?</a:t>
            </a:r>
          </a:p>
          <a:p>
            <a:pPr indent="-361950">
              <a:buClr>
                <a:prstClr val="black">
                  <a:lumMod val="50000"/>
                  <a:lumOff val="50000"/>
                </a:prstClr>
              </a:buClr>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What strategies are employed by Duolingo learners to overcome challenges and frustrations related to learning foreign languages with Duolingo? </a:t>
            </a:r>
          </a:p>
          <a:p>
            <a:pPr indent="-361950">
              <a:buClr>
                <a:prstClr val="black">
                  <a:lumMod val="50000"/>
                  <a:lumOff val="50000"/>
                </a:prstClr>
              </a:buClr>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What motivating factors underpin the decisions of learners to learn a foreign language with Duolingo?</a:t>
            </a:r>
          </a:p>
          <a:p>
            <a:pPr indent="-361950">
              <a:buClr>
                <a:prstClr val="black">
                  <a:lumMod val="50000"/>
                  <a:lumOff val="50000"/>
                </a:prstClr>
              </a:buClr>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How does the design and delivery of Duolingo foster learners to be self-directed learners?</a:t>
            </a:r>
          </a:p>
        </p:txBody>
      </p:sp>
    </p:spTree>
    <p:extLst>
      <p:ext uri="{BB962C8B-B14F-4D97-AF65-F5344CB8AC3E}">
        <p14:creationId xmlns:p14="http://schemas.microsoft.com/office/powerpoint/2010/main" val="2541942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11"/>
        <p:cNvGrpSpPr/>
        <p:nvPr/>
      </p:nvGrpSpPr>
      <p:grpSpPr>
        <a:xfrm>
          <a:off x="0" y="0"/>
          <a:ext cx="0" cy="0"/>
          <a:chOff x="0" y="0"/>
          <a:chExt cx="0" cy="0"/>
        </a:xfrm>
      </p:grpSpPr>
      <p:sp>
        <p:nvSpPr>
          <p:cNvPr id="3312" name="Google Shape;3312;p204"/>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dirty="0"/>
              <a:t>Context of the Study</a:t>
            </a:r>
            <a:endParaRPr dirty="0"/>
          </a:p>
        </p:txBody>
      </p:sp>
      <p:sp>
        <p:nvSpPr>
          <p:cNvPr id="3313" name="Google Shape;3313;p204"/>
          <p:cNvSpPr txBox="1">
            <a:spLocks noGrp="1"/>
          </p:cNvSpPr>
          <p:nvPr>
            <p:ph type="body" idx="1"/>
          </p:nvPr>
        </p:nvSpPr>
        <p:spPr>
          <a:xfrm>
            <a:off x="1619600" y="1691767"/>
            <a:ext cx="8952800" cy="3895200"/>
          </a:xfrm>
          <a:prstGeom prst="rect">
            <a:avLst/>
          </a:prstGeom>
          <a:ln>
            <a:noFill/>
          </a:ln>
        </p:spPr>
        <p:txBody>
          <a:bodyPr spcFirstLastPara="1" wrap="square" lIns="121900" tIns="121900" rIns="121900" bIns="121900" anchor="t" anchorCtr="0">
            <a:noAutofit/>
          </a:bodyPr>
          <a:lstStyle/>
          <a:p>
            <a:pPr indent="-440256">
              <a:buSzPts val="1600"/>
            </a:pPr>
            <a:r>
              <a:rPr lang="en" sz="2133" dirty="0">
                <a:solidFill>
                  <a:srgbClr val="FF0000"/>
                </a:solidFill>
              </a:rPr>
              <a:t>Learning with technology (e.g., Duolingo) </a:t>
            </a:r>
            <a:r>
              <a:rPr lang="en" sz="2133" dirty="0"/>
              <a:t>in an out-of-classroom context is often challenged by the </a:t>
            </a:r>
            <a:r>
              <a:rPr lang="en" sz="2133" b="1" dirty="0"/>
              <a:t>absence of instructors and lack of guidance.</a:t>
            </a:r>
            <a:endParaRPr sz="2133" b="1" dirty="0"/>
          </a:p>
          <a:p>
            <a:pPr indent="-440256">
              <a:spcBef>
                <a:spcPts val="1333"/>
              </a:spcBef>
              <a:buSzPts val="1600"/>
            </a:pPr>
            <a:r>
              <a:rPr lang="en" sz="2133" dirty="0"/>
              <a:t>Therefore, it </a:t>
            </a:r>
            <a:r>
              <a:rPr lang="en" sz="2133" dirty="0">
                <a:solidFill>
                  <a:srgbClr val="FF0000"/>
                </a:solidFill>
              </a:rPr>
              <a:t>demands a much higher level of </a:t>
            </a:r>
            <a:r>
              <a:rPr lang="en" sz="2133" b="1" dirty="0">
                <a:solidFill>
                  <a:srgbClr val="FF0000"/>
                </a:solidFill>
              </a:rPr>
              <a:t>self-directed learning (SDL)</a:t>
            </a:r>
            <a:r>
              <a:rPr lang="en" sz="2133" dirty="0">
                <a:solidFill>
                  <a:srgbClr val="FF0000"/>
                </a:solidFill>
              </a:rPr>
              <a:t> </a:t>
            </a:r>
            <a:r>
              <a:rPr lang="en" sz="2133" dirty="0"/>
              <a:t>ability for the learners to be successful. </a:t>
            </a:r>
            <a:endParaRPr sz="2133" dirty="0"/>
          </a:p>
          <a:p>
            <a:pPr indent="-440256">
              <a:spcBef>
                <a:spcPts val="1333"/>
              </a:spcBef>
              <a:spcAft>
                <a:spcPts val="1333"/>
              </a:spcAft>
              <a:buSzPts val="1600"/>
            </a:pPr>
            <a:r>
              <a:rPr lang="en" sz="2133" dirty="0"/>
              <a:t>White (1995) suggests that learners need to have strong </a:t>
            </a:r>
            <a:r>
              <a:rPr lang="en" sz="2133" b="1" dirty="0"/>
              <a:t>independence, autonomy, and control </a:t>
            </a:r>
            <a:r>
              <a:rPr lang="en" sz="2133" dirty="0"/>
              <a:t>to self-manage learning and make their own decisions in distance language learning.</a:t>
            </a:r>
            <a:endParaRPr sz="2133" dirty="0"/>
          </a:p>
        </p:txBody>
      </p:sp>
      <p:sp>
        <p:nvSpPr>
          <p:cNvPr id="3314" name="Google Shape;3314;p204"/>
          <p:cNvSpPr/>
          <p:nvPr/>
        </p:nvSpPr>
        <p:spPr>
          <a:xfrm>
            <a:off x="1824832" y="1862187"/>
            <a:ext cx="275200" cy="2752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5" name="Google Shape;3315;p204"/>
          <p:cNvSpPr/>
          <p:nvPr/>
        </p:nvSpPr>
        <p:spPr>
          <a:xfrm>
            <a:off x="1824832" y="2932353"/>
            <a:ext cx="275200" cy="2752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6" name="Google Shape;3316;p204"/>
          <p:cNvSpPr/>
          <p:nvPr/>
        </p:nvSpPr>
        <p:spPr>
          <a:xfrm>
            <a:off x="1824832" y="3823915"/>
            <a:ext cx="275200" cy="275200"/>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32"/>
        <p:cNvGrpSpPr/>
        <p:nvPr/>
      </p:nvGrpSpPr>
      <p:grpSpPr>
        <a:xfrm>
          <a:off x="0" y="0"/>
          <a:ext cx="0" cy="0"/>
          <a:chOff x="0" y="0"/>
          <a:chExt cx="0" cy="0"/>
        </a:xfrm>
      </p:grpSpPr>
      <p:sp>
        <p:nvSpPr>
          <p:cNvPr id="3333" name="Google Shape;3333;p206"/>
          <p:cNvSpPr txBox="1">
            <a:spLocks noGrp="1"/>
          </p:cNvSpPr>
          <p:nvPr>
            <p:ph type="title"/>
          </p:nvPr>
        </p:nvSpPr>
        <p:spPr>
          <a:xfrm>
            <a:off x="1124387" y="915807"/>
            <a:ext cx="10272000" cy="816800"/>
          </a:xfrm>
          <a:prstGeom prst="rect">
            <a:avLst/>
          </a:prstGeom>
        </p:spPr>
        <p:txBody>
          <a:bodyPr spcFirstLastPara="1" wrap="square" lIns="121900" tIns="121900" rIns="121900" bIns="121900" anchor="t" anchorCtr="0">
            <a:noAutofit/>
          </a:bodyPr>
          <a:lstStyle/>
          <a:p>
            <a:r>
              <a:rPr lang="en" dirty="0"/>
              <a:t>Garrison’s (1997) Framework of SDL</a:t>
            </a:r>
            <a:endParaRPr dirty="0"/>
          </a:p>
        </p:txBody>
      </p:sp>
      <p:sp>
        <p:nvSpPr>
          <p:cNvPr id="3334" name="Google Shape;3334;p206"/>
          <p:cNvSpPr txBox="1"/>
          <p:nvPr/>
        </p:nvSpPr>
        <p:spPr>
          <a:xfrm>
            <a:off x="1845000" y="1874933"/>
            <a:ext cx="8659200" cy="107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b="1" kern="0" dirty="0">
                <a:solidFill>
                  <a:srgbClr val="FF0000"/>
                </a:solidFill>
                <a:latin typeface="Roboto"/>
                <a:ea typeface="Roboto"/>
                <a:cs typeface="Roboto"/>
                <a:sym typeface="Roboto"/>
              </a:rPr>
              <a:t>Self-management</a:t>
            </a:r>
            <a:r>
              <a:rPr lang="en" sz="2133" kern="0" dirty="0">
                <a:solidFill>
                  <a:srgbClr val="2A284C"/>
                </a:solidFill>
                <a:latin typeface="Roboto"/>
                <a:ea typeface="Roboto"/>
                <a:cs typeface="Roboto"/>
                <a:sym typeface="Roboto"/>
              </a:rPr>
              <a:t> is the task control ability that is associated with external activities, such as time, resources, and goal management. </a:t>
            </a:r>
            <a:endParaRPr sz="2133" kern="0" dirty="0">
              <a:solidFill>
                <a:srgbClr val="2A284C"/>
              </a:solidFill>
              <a:latin typeface="Roboto"/>
              <a:ea typeface="Roboto"/>
              <a:cs typeface="Roboto"/>
              <a:sym typeface="Roboto"/>
            </a:endParaRPr>
          </a:p>
        </p:txBody>
      </p:sp>
      <p:sp>
        <p:nvSpPr>
          <p:cNvPr id="3335" name="Google Shape;3335;p206"/>
          <p:cNvSpPr/>
          <p:nvPr/>
        </p:nvSpPr>
        <p:spPr>
          <a:xfrm>
            <a:off x="1569765" y="2049220"/>
            <a:ext cx="275200" cy="2752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6" name="Google Shape;3336;p206"/>
          <p:cNvSpPr txBox="1"/>
          <p:nvPr/>
        </p:nvSpPr>
        <p:spPr>
          <a:xfrm>
            <a:off x="1687800" y="3049432"/>
            <a:ext cx="8816400" cy="1979767"/>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b="1" kern="0" dirty="0">
                <a:solidFill>
                  <a:srgbClr val="FF0000"/>
                </a:solidFill>
                <a:latin typeface="Roboto"/>
                <a:ea typeface="Roboto"/>
                <a:cs typeface="Roboto"/>
                <a:sym typeface="Roboto"/>
              </a:rPr>
              <a:t> Self-monitoring</a:t>
            </a:r>
            <a:r>
              <a:rPr lang="en" sz="2133" kern="0" dirty="0">
                <a:solidFill>
                  <a:srgbClr val="2A284C"/>
                </a:solidFill>
                <a:latin typeface="Roboto"/>
                <a:ea typeface="Roboto"/>
                <a:cs typeface="Roboto"/>
                <a:sym typeface="Roboto"/>
              </a:rPr>
              <a:t> is the cognitive and metacognitive process of establishing learning strategies and learning paces.</a:t>
            </a:r>
            <a:endParaRPr sz="2133" kern="0" dirty="0">
              <a:solidFill>
                <a:srgbClr val="2A284C"/>
              </a:solidFill>
              <a:latin typeface="Roboto"/>
              <a:ea typeface="Roboto"/>
              <a:cs typeface="Roboto"/>
              <a:sym typeface="Roboto"/>
            </a:endParaRPr>
          </a:p>
        </p:txBody>
      </p:sp>
      <p:sp>
        <p:nvSpPr>
          <p:cNvPr id="3337" name="Google Shape;3337;p206"/>
          <p:cNvSpPr txBox="1"/>
          <p:nvPr/>
        </p:nvSpPr>
        <p:spPr>
          <a:xfrm>
            <a:off x="1845000" y="4143100"/>
            <a:ext cx="8659200" cy="107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b="1" kern="0" dirty="0">
                <a:solidFill>
                  <a:srgbClr val="FF0000"/>
                </a:solidFill>
                <a:latin typeface="Roboto"/>
                <a:ea typeface="Roboto"/>
                <a:cs typeface="Roboto"/>
                <a:sym typeface="Roboto"/>
              </a:rPr>
              <a:t>Motivation</a:t>
            </a:r>
            <a:r>
              <a:rPr lang="en" sz="2133" kern="0" dirty="0">
                <a:solidFill>
                  <a:srgbClr val="2A284C"/>
                </a:solidFill>
                <a:latin typeface="Roboto"/>
                <a:ea typeface="Roboto"/>
                <a:cs typeface="Roboto"/>
                <a:sym typeface="Roboto"/>
              </a:rPr>
              <a:t> can initiate and sustain learning efforts towards cognitive goals (Garrison, 1997).</a:t>
            </a:r>
            <a:endParaRPr sz="2133" kern="0" dirty="0">
              <a:solidFill>
                <a:srgbClr val="2A284C"/>
              </a:solidFill>
              <a:latin typeface="Roboto"/>
              <a:ea typeface="Roboto"/>
              <a:cs typeface="Roboto"/>
              <a:sym typeface="Roboto"/>
            </a:endParaRPr>
          </a:p>
          <a:p>
            <a:pPr defTabSz="1219170">
              <a:buClr>
                <a:srgbClr val="000000"/>
              </a:buClr>
            </a:pPr>
            <a:endParaRPr sz="2133" kern="0" dirty="0">
              <a:solidFill>
                <a:srgbClr val="2A284C"/>
              </a:solidFill>
              <a:latin typeface="Roboto"/>
              <a:ea typeface="Roboto"/>
              <a:cs typeface="Roboto"/>
              <a:sym typeface="Roboto"/>
            </a:endParaRPr>
          </a:p>
        </p:txBody>
      </p:sp>
      <p:sp>
        <p:nvSpPr>
          <p:cNvPr id="3338" name="Google Shape;3338;p206"/>
          <p:cNvSpPr/>
          <p:nvPr/>
        </p:nvSpPr>
        <p:spPr>
          <a:xfrm>
            <a:off x="1569765" y="3220987"/>
            <a:ext cx="275200" cy="2752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9" name="Google Shape;3339;p206"/>
          <p:cNvSpPr/>
          <p:nvPr/>
        </p:nvSpPr>
        <p:spPr>
          <a:xfrm>
            <a:off x="1569765" y="4315748"/>
            <a:ext cx="275200" cy="275200"/>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43"/>
        <p:cNvGrpSpPr/>
        <p:nvPr/>
      </p:nvGrpSpPr>
      <p:grpSpPr>
        <a:xfrm>
          <a:off x="0" y="0"/>
          <a:ext cx="0" cy="0"/>
          <a:chOff x="0" y="0"/>
          <a:chExt cx="0" cy="0"/>
        </a:xfrm>
      </p:grpSpPr>
      <p:sp>
        <p:nvSpPr>
          <p:cNvPr id="3344" name="Google Shape;3344;p207"/>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a:t>Study Design</a:t>
            </a:r>
            <a:endParaRPr/>
          </a:p>
        </p:txBody>
      </p:sp>
      <p:pic>
        <p:nvPicPr>
          <p:cNvPr id="3345" name="Google Shape;3345;p207"/>
          <p:cNvPicPr preferRelativeResize="0"/>
          <p:nvPr/>
        </p:nvPicPr>
        <p:blipFill>
          <a:blip r:embed="rId3">
            <a:alphaModFix/>
          </a:blip>
          <a:stretch>
            <a:fillRect/>
          </a:stretch>
        </p:blipFill>
        <p:spPr>
          <a:xfrm>
            <a:off x="5862901" y="258401"/>
            <a:ext cx="5917753" cy="6341201"/>
          </a:xfrm>
          <a:prstGeom prst="rect">
            <a:avLst/>
          </a:prstGeom>
          <a:noFill/>
          <a:ln>
            <a:noFill/>
          </a:ln>
        </p:spPr>
      </p:pic>
      <p:sp>
        <p:nvSpPr>
          <p:cNvPr id="3346" name="Google Shape;3346;p207"/>
          <p:cNvSpPr txBox="1"/>
          <p:nvPr/>
        </p:nvSpPr>
        <p:spPr>
          <a:xfrm>
            <a:off x="960000" y="1603867"/>
            <a:ext cx="4533600" cy="516964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133" kern="0" dirty="0">
                <a:solidFill>
                  <a:srgbClr val="2A284C"/>
                </a:solidFill>
                <a:latin typeface="Roboto"/>
                <a:ea typeface="Roboto"/>
                <a:cs typeface="Roboto"/>
                <a:sym typeface="Roboto"/>
              </a:rPr>
              <a:t>The </a:t>
            </a:r>
            <a:r>
              <a:rPr lang="en" sz="2133" kern="0" dirty="0">
                <a:solidFill>
                  <a:srgbClr val="FF0000"/>
                </a:solidFill>
                <a:latin typeface="Roboto"/>
                <a:ea typeface="Roboto"/>
                <a:cs typeface="Roboto"/>
                <a:sym typeface="Roboto"/>
              </a:rPr>
              <a:t>10 research participants </a:t>
            </a:r>
            <a:r>
              <a:rPr lang="en" sz="2133" kern="0" dirty="0">
                <a:solidFill>
                  <a:srgbClr val="2A284C"/>
                </a:solidFill>
                <a:latin typeface="Roboto"/>
                <a:ea typeface="Roboto"/>
                <a:cs typeface="Roboto"/>
                <a:sym typeface="Roboto"/>
              </a:rPr>
              <a:t>represented a wide range of age and ethnic groups. </a:t>
            </a:r>
            <a:endParaRPr sz="2133" kern="0" dirty="0">
              <a:solidFill>
                <a:srgbClr val="2A284C"/>
              </a:solidFill>
              <a:latin typeface="Roboto"/>
              <a:ea typeface="Roboto"/>
              <a:cs typeface="Roboto"/>
              <a:sym typeface="Roboto"/>
            </a:endParaRPr>
          </a:p>
          <a:p>
            <a:pPr defTabSz="1219170">
              <a:buClr>
                <a:srgbClr val="000000"/>
              </a:buClr>
            </a:pPr>
            <a:endParaRPr sz="2133" kern="0" dirty="0">
              <a:solidFill>
                <a:srgbClr val="2A284C"/>
              </a:solidFill>
              <a:latin typeface="Roboto"/>
              <a:ea typeface="Roboto"/>
              <a:cs typeface="Roboto"/>
              <a:sym typeface="Roboto"/>
            </a:endParaRPr>
          </a:p>
          <a:p>
            <a:pPr defTabSz="1219170">
              <a:buClr>
                <a:srgbClr val="000000"/>
              </a:buClr>
            </a:pPr>
            <a:r>
              <a:rPr lang="en" sz="2133" kern="0" dirty="0">
                <a:solidFill>
                  <a:srgbClr val="2A284C"/>
                </a:solidFill>
                <a:latin typeface="Roboto"/>
                <a:ea typeface="Roboto"/>
                <a:cs typeface="Roboto"/>
                <a:sym typeface="Roboto"/>
              </a:rPr>
              <a:t>Participants of this study were screened and identified through the previous survey that was distributed through the Duolingo forum, an online language community using Discord, as well as through postings on Facebook pages, emails, and WeChat groups. The interviewees’ demographics are listed in Table 1.</a:t>
            </a:r>
            <a:endParaRPr sz="1600" kern="0" dirty="0">
              <a:solidFill>
                <a:srgbClr val="000000"/>
              </a:solidFill>
              <a:latin typeface="Times New Roman"/>
              <a:ea typeface="Times New Roman"/>
              <a:cs typeface="Times New Roman"/>
              <a:sym typeface="Times New Roman"/>
            </a:endParaRPr>
          </a:p>
          <a:p>
            <a:pPr defTabSz="1219170">
              <a:buClr>
                <a:srgbClr val="000000"/>
              </a:buClr>
            </a:pPr>
            <a:endParaRPr sz="2133" kern="0" dirty="0">
              <a:solidFill>
                <a:srgbClr val="2A284C"/>
              </a:solidFill>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44"/>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a:t>Goal Management</a:t>
            </a:r>
            <a:endParaRPr/>
          </a:p>
        </p:txBody>
      </p:sp>
      <p:sp>
        <p:nvSpPr>
          <p:cNvPr id="807" name="Google Shape;807;p44"/>
          <p:cNvSpPr txBox="1"/>
          <p:nvPr/>
        </p:nvSpPr>
        <p:spPr>
          <a:xfrm>
            <a:off x="1845000" y="1874933"/>
            <a:ext cx="8659200" cy="130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b="1" kern="0" dirty="0">
                <a:solidFill>
                  <a:srgbClr val="FF0000"/>
                </a:solidFill>
                <a:latin typeface="Roboto"/>
                <a:ea typeface="Roboto"/>
                <a:cs typeface="Roboto"/>
                <a:sym typeface="Roboto"/>
              </a:rPr>
              <a:t>Goals specify the amount of effort required to succeed and the self-satisfaction anticipated </a:t>
            </a:r>
            <a:r>
              <a:rPr lang="en" sz="2133" kern="0" dirty="0">
                <a:solidFill>
                  <a:srgbClr val="2A284C"/>
                </a:solidFill>
                <a:latin typeface="Roboto"/>
                <a:ea typeface="Roboto"/>
                <a:cs typeface="Roboto"/>
                <a:sym typeface="Roboto"/>
              </a:rPr>
              <a:t>(Schunk, 1990). </a:t>
            </a:r>
            <a:endParaRPr sz="2133" kern="0" dirty="0">
              <a:solidFill>
                <a:srgbClr val="2A284C"/>
              </a:solidFill>
              <a:latin typeface="Roboto"/>
              <a:ea typeface="Roboto"/>
              <a:cs typeface="Roboto"/>
              <a:sym typeface="Roboto"/>
            </a:endParaRPr>
          </a:p>
        </p:txBody>
      </p:sp>
      <p:sp>
        <p:nvSpPr>
          <p:cNvPr id="808" name="Google Shape;808;p44"/>
          <p:cNvSpPr/>
          <p:nvPr/>
        </p:nvSpPr>
        <p:spPr>
          <a:xfrm>
            <a:off x="1569765" y="2049220"/>
            <a:ext cx="275200" cy="2752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9" name="Google Shape;809;p44"/>
          <p:cNvSpPr txBox="1"/>
          <p:nvPr/>
        </p:nvSpPr>
        <p:spPr>
          <a:xfrm>
            <a:off x="1845000" y="2947833"/>
            <a:ext cx="8659200" cy="816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kern="0">
                <a:solidFill>
                  <a:srgbClr val="2A284C"/>
                </a:solidFill>
                <a:latin typeface="Roboto"/>
                <a:ea typeface="Roboto"/>
                <a:cs typeface="Roboto"/>
                <a:sym typeface="Roboto"/>
              </a:rPr>
              <a:t>Goal setting leads to task assessment and considerations of the appropriate learning strategies from a metacognitive perspective (Ridley et al., 1992).</a:t>
            </a:r>
            <a:endParaRPr sz="2133" kern="0">
              <a:solidFill>
                <a:srgbClr val="2A284C"/>
              </a:solidFill>
              <a:latin typeface="Roboto"/>
              <a:ea typeface="Roboto"/>
              <a:cs typeface="Roboto"/>
              <a:sym typeface="Roboto"/>
            </a:endParaRPr>
          </a:p>
        </p:txBody>
      </p:sp>
      <p:sp>
        <p:nvSpPr>
          <p:cNvPr id="810" name="Google Shape;810;p44"/>
          <p:cNvSpPr txBox="1"/>
          <p:nvPr/>
        </p:nvSpPr>
        <p:spPr>
          <a:xfrm>
            <a:off x="1845000" y="4244700"/>
            <a:ext cx="8659200" cy="107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kern="0">
                <a:solidFill>
                  <a:srgbClr val="2A284C"/>
                </a:solidFill>
                <a:latin typeface="Roboto"/>
                <a:ea typeface="Roboto"/>
                <a:cs typeface="Roboto"/>
                <a:sym typeface="Roboto"/>
              </a:rPr>
              <a:t>In MALL, timescales influence the dynamic nature of the learning ecology and so influence the learning goals.</a:t>
            </a:r>
            <a:endParaRPr sz="2667" b="1" kern="0">
              <a:solidFill>
                <a:srgbClr val="2A284C"/>
              </a:solidFill>
              <a:latin typeface="Oswald"/>
              <a:ea typeface="Oswald"/>
              <a:cs typeface="Oswald"/>
              <a:sym typeface="Oswald"/>
            </a:endParaRPr>
          </a:p>
        </p:txBody>
      </p:sp>
      <p:sp>
        <p:nvSpPr>
          <p:cNvPr id="811" name="Google Shape;811;p44"/>
          <p:cNvSpPr/>
          <p:nvPr/>
        </p:nvSpPr>
        <p:spPr>
          <a:xfrm>
            <a:off x="1569765" y="3119387"/>
            <a:ext cx="275200" cy="2752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44"/>
          <p:cNvSpPr/>
          <p:nvPr/>
        </p:nvSpPr>
        <p:spPr>
          <a:xfrm>
            <a:off x="1569765" y="4417348"/>
            <a:ext cx="275200" cy="275200"/>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44"/>
          <p:cNvSpPr txBox="1"/>
          <p:nvPr/>
        </p:nvSpPr>
        <p:spPr>
          <a:xfrm>
            <a:off x="1845000" y="5321900"/>
            <a:ext cx="8659200" cy="816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b="1" kern="0" dirty="0">
                <a:solidFill>
                  <a:srgbClr val="FF0000"/>
                </a:solidFill>
                <a:latin typeface="Roboto"/>
                <a:ea typeface="Roboto"/>
                <a:cs typeface="Roboto"/>
                <a:sym typeface="Roboto"/>
              </a:rPr>
              <a:t>Setting realistic and achievable goals is more likely to lead to a successful SDL</a:t>
            </a:r>
            <a:r>
              <a:rPr lang="en" sz="1333" b="1" kern="0" dirty="0">
                <a:solidFill>
                  <a:srgbClr val="FF0000"/>
                </a:solidFill>
                <a:latin typeface="Lucida Sans"/>
                <a:ea typeface="Roboto"/>
                <a:cs typeface="Roboto"/>
                <a:sym typeface="Lucida Sans"/>
              </a:rPr>
              <a:t>.</a:t>
            </a:r>
            <a:endParaRPr sz="2133" b="1" kern="0" dirty="0">
              <a:solidFill>
                <a:srgbClr val="FF0000"/>
              </a:solidFill>
              <a:latin typeface="Roboto"/>
              <a:ea typeface="Roboto"/>
              <a:cs typeface="Roboto"/>
              <a:sym typeface="Roboto"/>
            </a:endParaRPr>
          </a:p>
        </p:txBody>
      </p:sp>
      <p:sp>
        <p:nvSpPr>
          <p:cNvPr id="814" name="Google Shape;814;p44"/>
          <p:cNvSpPr/>
          <p:nvPr/>
        </p:nvSpPr>
        <p:spPr>
          <a:xfrm>
            <a:off x="1569765" y="5493453"/>
            <a:ext cx="275200" cy="2752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50"/>
        <p:cNvGrpSpPr/>
        <p:nvPr/>
      </p:nvGrpSpPr>
      <p:grpSpPr>
        <a:xfrm>
          <a:off x="0" y="0"/>
          <a:ext cx="0" cy="0"/>
          <a:chOff x="0" y="0"/>
          <a:chExt cx="0" cy="0"/>
        </a:xfrm>
      </p:grpSpPr>
      <p:sp>
        <p:nvSpPr>
          <p:cNvPr id="3351" name="Google Shape;3351;p208"/>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a:t>Self-management</a:t>
            </a:r>
            <a:endParaRPr sz="1333" b="0">
              <a:solidFill>
                <a:srgbClr val="000000"/>
              </a:solidFill>
              <a:latin typeface="Times New Roman"/>
              <a:ea typeface="Times New Roman"/>
              <a:cs typeface="Times New Roman"/>
              <a:sym typeface="Times New Roman"/>
            </a:endParaRPr>
          </a:p>
          <a:p>
            <a:endParaRPr/>
          </a:p>
        </p:txBody>
      </p:sp>
      <p:sp>
        <p:nvSpPr>
          <p:cNvPr id="3352" name="Google Shape;3352;p208"/>
          <p:cNvSpPr txBox="1"/>
          <p:nvPr/>
        </p:nvSpPr>
        <p:spPr>
          <a:xfrm>
            <a:off x="1646851" y="3751233"/>
            <a:ext cx="8659200" cy="107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b="1" kern="0" dirty="0">
                <a:solidFill>
                  <a:srgbClr val="FF0000"/>
                </a:solidFill>
                <a:latin typeface="Roboto"/>
                <a:ea typeface="Roboto"/>
                <a:cs typeface="Roboto"/>
                <a:sym typeface="Roboto"/>
              </a:rPr>
              <a:t>A single MALL tool like Duolingo is not enough to master a language in all dimensions</a:t>
            </a:r>
            <a:r>
              <a:rPr lang="en" sz="2133" kern="0" dirty="0">
                <a:solidFill>
                  <a:srgbClr val="2A284C"/>
                </a:solidFill>
                <a:latin typeface="Roboto"/>
                <a:ea typeface="Roboto"/>
                <a:cs typeface="Roboto"/>
                <a:sym typeface="Roboto"/>
              </a:rPr>
              <a:t>; as a result, they seek and manage other </a:t>
            </a:r>
            <a:r>
              <a:rPr lang="en" sz="2133" b="1" kern="0" dirty="0">
                <a:solidFill>
                  <a:srgbClr val="2A284C"/>
                </a:solidFill>
                <a:latin typeface="Roboto"/>
                <a:ea typeface="Roboto"/>
                <a:cs typeface="Roboto"/>
                <a:sym typeface="Roboto"/>
              </a:rPr>
              <a:t>resources </a:t>
            </a:r>
            <a:r>
              <a:rPr lang="en" sz="2133" kern="0" dirty="0">
                <a:solidFill>
                  <a:srgbClr val="2A284C"/>
                </a:solidFill>
                <a:latin typeface="Roboto"/>
                <a:ea typeface="Roboto"/>
                <a:cs typeface="Roboto"/>
                <a:sym typeface="Roboto"/>
              </a:rPr>
              <a:t>to complement their learning. </a:t>
            </a:r>
            <a:endParaRPr sz="2133" kern="0" dirty="0">
              <a:solidFill>
                <a:srgbClr val="2A284C"/>
              </a:solidFill>
              <a:latin typeface="Roboto"/>
              <a:ea typeface="Roboto"/>
              <a:cs typeface="Roboto"/>
              <a:sym typeface="Roboto"/>
            </a:endParaRPr>
          </a:p>
        </p:txBody>
      </p:sp>
      <p:sp>
        <p:nvSpPr>
          <p:cNvPr id="3353" name="Google Shape;3353;p208"/>
          <p:cNvSpPr/>
          <p:nvPr/>
        </p:nvSpPr>
        <p:spPr>
          <a:xfrm>
            <a:off x="1371615" y="3925520"/>
            <a:ext cx="275200" cy="2752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4" name="Google Shape;3354;p208"/>
          <p:cNvSpPr txBox="1"/>
          <p:nvPr/>
        </p:nvSpPr>
        <p:spPr>
          <a:xfrm>
            <a:off x="1646851" y="5044133"/>
            <a:ext cx="8659200" cy="148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kern="0">
                <a:solidFill>
                  <a:srgbClr val="2A284C"/>
                </a:solidFill>
                <a:latin typeface="Roboto"/>
                <a:ea typeface="Roboto"/>
                <a:cs typeface="Roboto"/>
                <a:sym typeface="Roboto"/>
              </a:rPr>
              <a:t>Both human and material </a:t>
            </a:r>
            <a:r>
              <a:rPr lang="en" sz="2133" b="1" kern="0">
                <a:solidFill>
                  <a:srgbClr val="2A284C"/>
                </a:solidFill>
                <a:latin typeface="Roboto"/>
                <a:ea typeface="Roboto"/>
                <a:cs typeface="Roboto"/>
                <a:sym typeface="Roboto"/>
              </a:rPr>
              <a:t>resources</a:t>
            </a:r>
            <a:r>
              <a:rPr lang="en" sz="2133" kern="0">
                <a:solidFill>
                  <a:srgbClr val="2A284C"/>
                </a:solidFill>
                <a:latin typeface="Roboto"/>
                <a:ea typeface="Roboto"/>
                <a:cs typeface="Roboto"/>
                <a:sym typeface="Roboto"/>
              </a:rPr>
              <a:t> can be used to complement Duolingo learning.</a:t>
            </a:r>
            <a:endParaRPr sz="2133" kern="0">
              <a:solidFill>
                <a:srgbClr val="2A284C"/>
              </a:solidFill>
              <a:latin typeface="Roboto"/>
              <a:ea typeface="Roboto"/>
              <a:cs typeface="Roboto"/>
              <a:sym typeface="Roboto"/>
            </a:endParaRPr>
          </a:p>
        </p:txBody>
      </p:sp>
      <p:sp>
        <p:nvSpPr>
          <p:cNvPr id="3355" name="Google Shape;3355;p208"/>
          <p:cNvSpPr txBox="1"/>
          <p:nvPr/>
        </p:nvSpPr>
        <p:spPr>
          <a:xfrm>
            <a:off x="1646851" y="1703717"/>
            <a:ext cx="8845600" cy="107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kern="0" dirty="0">
                <a:solidFill>
                  <a:srgbClr val="FF0000"/>
                </a:solidFill>
                <a:latin typeface="Roboto"/>
                <a:ea typeface="Roboto"/>
                <a:cs typeface="Roboto"/>
                <a:sym typeface="Roboto"/>
              </a:rPr>
              <a:t>Specific </a:t>
            </a:r>
            <a:r>
              <a:rPr lang="en" sz="2133" b="1" kern="0" dirty="0">
                <a:solidFill>
                  <a:srgbClr val="FF0000"/>
                </a:solidFill>
                <a:latin typeface="Roboto"/>
                <a:ea typeface="Roboto"/>
                <a:cs typeface="Roboto"/>
                <a:sym typeface="Roboto"/>
              </a:rPr>
              <a:t>goals</a:t>
            </a:r>
            <a:r>
              <a:rPr lang="en" sz="2133" kern="0" dirty="0">
                <a:solidFill>
                  <a:srgbClr val="FF0000"/>
                </a:solidFill>
                <a:latin typeface="Roboto"/>
                <a:ea typeface="Roboto"/>
                <a:cs typeface="Roboto"/>
                <a:sym typeface="Roboto"/>
              </a:rPr>
              <a:t> can lead to improved performance, and learners' learning goals can be self-initiated or technology-defined. </a:t>
            </a:r>
            <a:endParaRPr sz="2667" b="1" kern="0" dirty="0">
              <a:solidFill>
                <a:srgbClr val="FF0000"/>
              </a:solidFill>
              <a:latin typeface="Oswald"/>
              <a:ea typeface="Oswald"/>
              <a:cs typeface="Oswald"/>
              <a:sym typeface="Oswald"/>
            </a:endParaRPr>
          </a:p>
        </p:txBody>
      </p:sp>
      <p:sp>
        <p:nvSpPr>
          <p:cNvPr id="3356" name="Google Shape;3356;p208"/>
          <p:cNvSpPr/>
          <p:nvPr/>
        </p:nvSpPr>
        <p:spPr>
          <a:xfrm>
            <a:off x="1371615" y="5215687"/>
            <a:ext cx="275200" cy="2752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7" name="Google Shape;3357;p208"/>
          <p:cNvSpPr/>
          <p:nvPr/>
        </p:nvSpPr>
        <p:spPr>
          <a:xfrm>
            <a:off x="1371615" y="1876364"/>
            <a:ext cx="275200" cy="275200"/>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8" name="Google Shape;3358;p208"/>
          <p:cNvSpPr txBox="1"/>
          <p:nvPr/>
        </p:nvSpPr>
        <p:spPr>
          <a:xfrm>
            <a:off x="1646867" y="2718733"/>
            <a:ext cx="8845600" cy="816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kern="0">
                <a:solidFill>
                  <a:srgbClr val="2A284C"/>
                </a:solidFill>
                <a:latin typeface="Roboto"/>
                <a:ea typeface="Roboto"/>
                <a:cs typeface="Roboto"/>
                <a:sym typeface="Roboto"/>
              </a:rPr>
              <a:t>Distractions from daily living may make </a:t>
            </a:r>
            <a:r>
              <a:rPr lang="en" sz="2133" b="1" kern="0">
                <a:solidFill>
                  <a:srgbClr val="2A284C"/>
                </a:solidFill>
                <a:latin typeface="Roboto"/>
                <a:ea typeface="Roboto"/>
                <a:cs typeface="Roboto"/>
                <a:sym typeface="Roboto"/>
              </a:rPr>
              <a:t>time</a:t>
            </a:r>
            <a:r>
              <a:rPr lang="en" sz="2133" kern="0">
                <a:solidFill>
                  <a:srgbClr val="2A284C"/>
                </a:solidFill>
                <a:latin typeface="Roboto"/>
                <a:ea typeface="Roboto"/>
                <a:cs typeface="Roboto"/>
                <a:sym typeface="Roboto"/>
              </a:rPr>
              <a:t> management difficult, both physically and psychologically. </a:t>
            </a:r>
            <a:endParaRPr sz="2667" b="1" kern="0">
              <a:solidFill>
                <a:srgbClr val="2A284C"/>
              </a:solidFill>
              <a:latin typeface="Oswald"/>
              <a:ea typeface="Oswald"/>
              <a:cs typeface="Oswald"/>
              <a:sym typeface="Oswald"/>
            </a:endParaRPr>
          </a:p>
        </p:txBody>
      </p:sp>
      <p:sp>
        <p:nvSpPr>
          <p:cNvPr id="3359" name="Google Shape;3359;p208"/>
          <p:cNvSpPr/>
          <p:nvPr/>
        </p:nvSpPr>
        <p:spPr>
          <a:xfrm>
            <a:off x="1371615" y="2882787"/>
            <a:ext cx="275200" cy="2752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63"/>
        <p:cNvGrpSpPr/>
        <p:nvPr/>
      </p:nvGrpSpPr>
      <p:grpSpPr>
        <a:xfrm>
          <a:off x="0" y="0"/>
          <a:ext cx="0" cy="0"/>
          <a:chOff x="0" y="0"/>
          <a:chExt cx="0" cy="0"/>
        </a:xfrm>
      </p:grpSpPr>
      <p:sp>
        <p:nvSpPr>
          <p:cNvPr id="3364" name="Google Shape;3364;p209"/>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a:t>Self-management</a:t>
            </a:r>
            <a:endParaRPr/>
          </a:p>
        </p:txBody>
      </p:sp>
      <p:grpSp>
        <p:nvGrpSpPr>
          <p:cNvPr id="3365" name="Google Shape;3365;p209"/>
          <p:cNvGrpSpPr/>
          <p:nvPr/>
        </p:nvGrpSpPr>
        <p:grpSpPr>
          <a:xfrm>
            <a:off x="959988" y="1887423"/>
            <a:ext cx="1257657" cy="1862700"/>
            <a:chOff x="4571991" y="3465748"/>
            <a:chExt cx="768426" cy="1138106"/>
          </a:xfrm>
        </p:grpSpPr>
        <p:sp>
          <p:nvSpPr>
            <p:cNvPr id="3366" name="Google Shape;3366;p209"/>
            <p:cNvSpPr/>
            <p:nvPr/>
          </p:nvSpPr>
          <p:spPr>
            <a:xfrm>
              <a:off x="4635185" y="4254864"/>
              <a:ext cx="647640" cy="348990"/>
            </a:xfrm>
            <a:custGeom>
              <a:avLst/>
              <a:gdLst/>
              <a:ahLst/>
              <a:cxnLst/>
              <a:rect l="l" t="t" r="r" b="b"/>
              <a:pathLst>
                <a:path w="46702" h="25166" extrusionOk="0">
                  <a:moveTo>
                    <a:pt x="23351" y="1"/>
                  </a:moveTo>
                  <a:cubicBezTo>
                    <a:pt x="161" y="1"/>
                    <a:pt x="0" y="8913"/>
                    <a:pt x="0" y="25166"/>
                  </a:cubicBezTo>
                  <a:lnTo>
                    <a:pt x="46701" y="25166"/>
                  </a:lnTo>
                  <a:cubicBezTo>
                    <a:pt x="46701" y="8913"/>
                    <a:pt x="46540" y="1"/>
                    <a:pt x="2335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7" name="Google Shape;3367;p209"/>
            <p:cNvSpPr/>
            <p:nvPr/>
          </p:nvSpPr>
          <p:spPr>
            <a:xfrm>
              <a:off x="4901386" y="4480808"/>
              <a:ext cx="115225" cy="55387"/>
            </a:xfrm>
            <a:custGeom>
              <a:avLst/>
              <a:gdLst/>
              <a:ahLst/>
              <a:cxnLst/>
              <a:rect l="l" t="t" r="r" b="b"/>
              <a:pathLst>
                <a:path w="8309" h="3994" extrusionOk="0">
                  <a:moveTo>
                    <a:pt x="4155" y="1"/>
                  </a:moveTo>
                  <a:cubicBezTo>
                    <a:pt x="1937" y="1"/>
                    <a:pt x="81" y="1775"/>
                    <a:pt x="1" y="3993"/>
                  </a:cubicBezTo>
                  <a:lnTo>
                    <a:pt x="8309" y="3993"/>
                  </a:lnTo>
                  <a:cubicBezTo>
                    <a:pt x="8228" y="1775"/>
                    <a:pt x="6373" y="1"/>
                    <a:pt x="415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8" name="Google Shape;3368;p209"/>
            <p:cNvSpPr/>
            <p:nvPr/>
          </p:nvSpPr>
          <p:spPr>
            <a:xfrm>
              <a:off x="4857772" y="4524019"/>
              <a:ext cx="202465" cy="31049"/>
            </a:xfrm>
            <a:custGeom>
              <a:avLst/>
              <a:gdLst/>
              <a:ahLst/>
              <a:cxnLst/>
              <a:rect l="l" t="t" r="r" b="b"/>
              <a:pathLst>
                <a:path w="14600" h="2239" extrusionOk="0">
                  <a:moveTo>
                    <a:pt x="1457" y="0"/>
                  </a:moveTo>
                  <a:cubicBezTo>
                    <a:pt x="948" y="0"/>
                    <a:pt x="444" y="131"/>
                    <a:pt x="0" y="393"/>
                  </a:cubicBezTo>
                  <a:lnTo>
                    <a:pt x="0" y="1845"/>
                  </a:lnTo>
                  <a:cubicBezTo>
                    <a:pt x="444" y="1563"/>
                    <a:pt x="948" y="1422"/>
                    <a:pt x="1457" y="1422"/>
                  </a:cubicBezTo>
                  <a:cubicBezTo>
                    <a:pt x="1966" y="1422"/>
                    <a:pt x="2480" y="1563"/>
                    <a:pt x="2944" y="1845"/>
                  </a:cubicBezTo>
                  <a:cubicBezTo>
                    <a:pt x="3388" y="2107"/>
                    <a:pt x="3892" y="2238"/>
                    <a:pt x="4396" y="2238"/>
                  </a:cubicBezTo>
                  <a:cubicBezTo>
                    <a:pt x="4900" y="2238"/>
                    <a:pt x="5404" y="2107"/>
                    <a:pt x="5848" y="1845"/>
                  </a:cubicBezTo>
                  <a:cubicBezTo>
                    <a:pt x="6291" y="1563"/>
                    <a:pt x="6796" y="1422"/>
                    <a:pt x="7300" y="1422"/>
                  </a:cubicBezTo>
                  <a:cubicBezTo>
                    <a:pt x="7804" y="1422"/>
                    <a:pt x="8308" y="1563"/>
                    <a:pt x="8751" y="1845"/>
                  </a:cubicBezTo>
                  <a:cubicBezTo>
                    <a:pt x="9215" y="2107"/>
                    <a:pt x="9719" y="2238"/>
                    <a:pt x="10223" y="2238"/>
                  </a:cubicBezTo>
                  <a:cubicBezTo>
                    <a:pt x="10728" y="2238"/>
                    <a:pt x="11232" y="2107"/>
                    <a:pt x="11696" y="1845"/>
                  </a:cubicBezTo>
                  <a:cubicBezTo>
                    <a:pt x="12139" y="1563"/>
                    <a:pt x="12643" y="1422"/>
                    <a:pt x="13147" y="1422"/>
                  </a:cubicBezTo>
                  <a:cubicBezTo>
                    <a:pt x="13651" y="1422"/>
                    <a:pt x="14156" y="1563"/>
                    <a:pt x="14599" y="1845"/>
                  </a:cubicBezTo>
                  <a:lnTo>
                    <a:pt x="14599" y="393"/>
                  </a:lnTo>
                  <a:cubicBezTo>
                    <a:pt x="14156" y="131"/>
                    <a:pt x="13651" y="0"/>
                    <a:pt x="13147" y="0"/>
                  </a:cubicBezTo>
                  <a:cubicBezTo>
                    <a:pt x="12643" y="0"/>
                    <a:pt x="12139" y="131"/>
                    <a:pt x="11696" y="393"/>
                  </a:cubicBezTo>
                  <a:cubicBezTo>
                    <a:pt x="11232" y="655"/>
                    <a:pt x="10728" y="786"/>
                    <a:pt x="10223" y="786"/>
                  </a:cubicBezTo>
                  <a:cubicBezTo>
                    <a:pt x="9719" y="786"/>
                    <a:pt x="9215" y="655"/>
                    <a:pt x="8751" y="393"/>
                  </a:cubicBezTo>
                  <a:cubicBezTo>
                    <a:pt x="8308" y="131"/>
                    <a:pt x="7804" y="0"/>
                    <a:pt x="7300" y="0"/>
                  </a:cubicBezTo>
                  <a:cubicBezTo>
                    <a:pt x="6796" y="0"/>
                    <a:pt x="6291" y="131"/>
                    <a:pt x="5848" y="393"/>
                  </a:cubicBezTo>
                  <a:cubicBezTo>
                    <a:pt x="5404" y="655"/>
                    <a:pt x="4900" y="786"/>
                    <a:pt x="4396" y="786"/>
                  </a:cubicBezTo>
                  <a:cubicBezTo>
                    <a:pt x="3892" y="786"/>
                    <a:pt x="3388" y="655"/>
                    <a:pt x="2944" y="393"/>
                  </a:cubicBezTo>
                  <a:cubicBezTo>
                    <a:pt x="2480" y="131"/>
                    <a:pt x="1966" y="0"/>
                    <a:pt x="145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9" name="Google Shape;3369;p209"/>
            <p:cNvSpPr/>
            <p:nvPr/>
          </p:nvSpPr>
          <p:spPr>
            <a:xfrm>
              <a:off x="4857772" y="4537859"/>
              <a:ext cx="202465" cy="14547"/>
            </a:xfrm>
            <a:custGeom>
              <a:avLst/>
              <a:gdLst/>
              <a:ahLst/>
              <a:cxnLst/>
              <a:rect l="l" t="t" r="r" b="b"/>
              <a:pathLst>
                <a:path w="14600" h="1049" fill="none" extrusionOk="0">
                  <a:moveTo>
                    <a:pt x="14599" y="524"/>
                  </a:moveTo>
                  <a:lnTo>
                    <a:pt x="14599" y="524"/>
                  </a:lnTo>
                  <a:cubicBezTo>
                    <a:pt x="13712" y="0"/>
                    <a:pt x="12583" y="0"/>
                    <a:pt x="11696" y="524"/>
                  </a:cubicBezTo>
                  <a:lnTo>
                    <a:pt x="11696" y="524"/>
                  </a:lnTo>
                  <a:cubicBezTo>
                    <a:pt x="10768" y="1049"/>
                    <a:pt x="9679" y="1049"/>
                    <a:pt x="8751" y="524"/>
                  </a:cubicBezTo>
                  <a:lnTo>
                    <a:pt x="8751" y="524"/>
                  </a:lnTo>
                  <a:cubicBezTo>
                    <a:pt x="7864" y="0"/>
                    <a:pt x="6735" y="0"/>
                    <a:pt x="5848" y="524"/>
                  </a:cubicBezTo>
                  <a:lnTo>
                    <a:pt x="5848" y="524"/>
                  </a:lnTo>
                  <a:cubicBezTo>
                    <a:pt x="4961" y="1049"/>
                    <a:pt x="3831" y="1049"/>
                    <a:pt x="2944" y="524"/>
                  </a:cubicBezTo>
                  <a:lnTo>
                    <a:pt x="2944" y="524"/>
                  </a:lnTo>
                  <a:cubicBezTo>
                    <a:pt x="2017" y="0"/>
                    <a:pt x="887" y="0"/>
                    <a:pt x="0" y="524"/>
                  </a:cubicBezTo>
                  <a:lnTo>
                    <a:pt x="0" y="524"/>
                  </a:lnTo>
                </a:path>
              </a:pathLst>
            </a:custGeom>
            <a:noFill/>
            <a:ln w="5050" cap="flat" cmpd="sng">
              <a:solidFill>
                <a:schemeClr val="accent1"/>
              </a:solidFill>
              <a:prstDash val="solid"/>
              <a:miter lim="4032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0" name="Google Shape;3370;p209"/>
            <p:cNvSpPr/>
            <p:nvPr/>
          </p:nvSpPr>
          <p:spPr>
            <a:xfrm>
              <a:off x="4857772" y="4557426"/>
              <a:ext cx="202465" cy="14561"/>
            </a:xfrm>
            <a:custGeom>
              <a:avLst/>
              <a:gdLst/>
              <a:ahLst/>
              <a:cxnLst/>
              <a:rect l="l" t="t" r="r" b="b"/>
              <a:pathLst>
                <a:path w="14600" h="1050" fill="none" extrusionOk="0">
                  <a:moveTo>
                    <a:pt x="14599" y="525"/>
                  </a:moveTo>
                  <a:lnTo>
                    <a:pt x="14599" y="525"/>
                  </a:lnTo>
                  <a:cubicBezTo>
                    <a:pt x="13712" y="1"/>
                    <a:pt x="12583" y="1"/>
                    <a:pt x="11696" y="525"/>
                  </a:cubicBezTo>
                  <a:lnTo>
                    <a:pt x="11696" y="525"/>
                  </a:lnTo>
                  <a:cubicBezTo>
                    <a:pt x="10768" y="1049"/>
                    <a:pt x="9679" y="1049"/>
                    <a:pt x="8751" y="525"/>
                  </a:cubicBezTo>
                  <a:lnTo>
                    <a:pt x="8751" y="525"/>
                  </a:lnTo>
                  <a:cubicBezTo>
                    <a:pt x="7864" y="1"/>
                    <a:pt x="6735" y="1"/>
                    <a:pt x="5848" y="525"/>
                  </a:cubicBezTo>
                  <a:lnTo>
                    <a:pt x="5848" y="525"/>
                  </a:lnTo>
                  <a:cubicBezTo>
                    <a:pt x="4961" y="1049"/>
                    <a:pt x="3831" y="1049"/>
                    <a:pt x="2944" y="525"/>
                  </a:cubicBezTo>
                  <a:lnTo>
                    <a:pt x="2944" y="525"/>
                  </a:lnTo>
                  <a:cubicBezTo>
                    <a:pt x="2017" y="1"/>
                    <a:pt x="887" y="1"/>
                    <a:pt x="0" y="525"/>
                  </a:cubicBezTo>
                  <a:lnTo>
                    <a:pt x="0" y="525"/>
                  </a:lnTo>
                </a:path>
              </a:pathLst>
            </a:custGeom>
            <a:noFill/>
            <a:ln w="5050" cap="flat" cmpd="sng">
              <a:solidFill>
                <a:schemeClr val="accent1"/>
              </a:solidFill>
              <a:prstDash val="solid"/>
              <a:miter lim="4032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1" name="Google Shape;3371;p209"/>
            <p:cNvSpPr/>
            <p:nvPr/>
          </p:nvSpPr>
          <p:spPr>
            <a:xfrm>
              <a:off x="4821412" y="4059125"/>
              <a:ext cx="275728" cy="357379"/>
            </a:xfrm>
            <a:custGeom>
              <a:avLst/>
              <a:gdLst/>
              <a:ahLst/>
              <a:cxnLst/>
              <a:rect l="l" t="t" r="r" b="b"/>
              <a:pathLst>
                <a:path w="19883" h="25771" extrusionOk="0">
                  <a:moveTo>
                    <a:pt x="1" y="0"/>
                  </a:moveTo>
                  <a:lnTo>
                    <a:pt x="1" y="15809"/>
                  </a:lnTo>
                  <a:cubicBezTo>
                    <a:pt x="1" y="21294"/>
                    <a:pt x="4437" y="25771"/>
                    <a:pt x="9922" y="25771"/>
                  </a:cubicBezTo>
                  <a:cubicBezTo>
                    <a:pt x="15406" y="25771"/>
                    <a:pt x="19883" y="21294"/>
                    <a:pt x="19883" y="15809"/>
                  </a:cubicBezTo>
                  <a:lnTo>
                    <a:pt x="19883" y="0"/>
                  </a:lnTo>
                  <a:close/>
                </a:path>
              </a:pathLst>
            </a:custGeom>
            <a:solidFill>
              <a:srgbClr val="FDB2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2" name="Google Shape;3372;p209"/>
            <p:cNvSpPr/>
            <p:nvPr/>
          </p:nvSpPr>
          <p:spPr>
            <a:xfrm>
              <a:off x="4821412" y="4105539"/>
              <a:ext cx="275728" cy="183661"/>
            </a:xfrm>
            <a:custGeom>
              <a:avLst/>
              <a:gdLst/>
              <a:ahLst/>
              <a:cxnLst/>
              <a:rect l="l" t="t" r="r" b="b"/>
              <a:pathLst>
                <a:path w="19883" h="13244" extrusionOk="0">
                  <a:moveTo>
                    <a:pt x="1" y="1"/>
                  </a:moveTo>
                  <a:lnTo>
                    <a:pt x="1" y="9841"/>
                  </a:lnTo>
                  <a:cubicBezTo>
                    <a:pt x="3036" y="12102"/>
                    <a:pt x="6647" y="13243"/>
                    <a:pt x="10264" y="13243"/>
                  </a:cubicBezTo>
                  <a:cubicBezTo>
                    <a:pt x="13616" y="13243"/>
                    <a:pt x="16973" y="12263"/>
                    <a:pt x="19883" y="10285"/>
                  </a:cubicBezTo>
                  <a:lnTo>
                    <a:pt x="19883" y="1"/>
                  </a:lnTo>
                  <a:close/>
                </a:path>
              </a:pathLst>
            </a:custGeom>
            <a:solidFill>
              <a:srgbClr val="F09D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3" name="Google Shape;3373;p209"/>
            <p:cNvSpPr/>
            <p:nvPr/>
          </p:nvSpPr>
          <p:spPr>
            <a:xfrm>
              <a:off x="4672654" y="3782158"/>
              <a:ext cx="576646" cy="52179"/>
            </a:xfrm>
            <a:custGeom>
              <a:avLst/>
              <a:gdLst/>
              <a:ahLst/>
              <a:cxnLst/>
              <a:rect l="l" t="t" r="r" b="b"/>
              <a:pathLst>
                <a:path w="62713" h="3762" extrusionOk="0">
                  <a:moveTo>
                    <a:pt x="31372" y="0"/>
                  </a:moveTo>
                  <a:cubicBezTo>
                    <a:pt x="17564" y="0"/>
                    <a:pt x="3751" y="837"/>
                    <a:pt x="606" y="2511"/>
                  </a:cubicBezTo>
                  <a:cubicBezTo>
                    <a:pt x="1" y="2834"/>
                    <a:pt x="243" y="3761"/>
                    <a:pt x="928" y="3761"/>
                  </a:cubicBezTo>
                  <a:lnTo>
                    <a:pt x="61785" y="3761"/>
                  </a:lnTo>
                  <a:cubicBezTo>
                    <a:pt x="62470" y="3761"/>
                    <a:pt x="62712" y="2834"/>
                    <a:pt x="62107" y="2511"/>
                  </a:cubicBezTo>
                  <a:cubicBezTo>
                    <a:pt x="58982" y="837"/>
                    <a:pt x="45179" y="0"/>
                    <a:pt x="31372" y="0"/>
                  </a:cubicBezTo>
                  <a:close/>
                </a:path>
              </a:pathLst>
            </a:custGeom>
            <a:solidFill>
              <a:srgbClr val="1B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4" name="Google Shape;3374;p209"/>
            <p:cNvSpPr/>
            <p:nvPr/>
          </p:nvSpPr>
          <p:spPr>
            <a:xfrm>
              <a:off x="4672655" y="3509930"/>
              <a:ext cx="576611" cy="726491"/>
            </a:xfrm>
            <a:custGeom>
              <a:avLst/>
              <a:gdLst/>
              <a:ahLst/>
              <a:cxnLst/>
              <a:rect l="l" t="t" r="r" b="b"/>
              <a:pathLst>
                <a:path w="41580" h="52388" extrusionOk="0">
                  <a:moveTo>
                    <a:pt x="20770" y="0"/>
                  </a:moveTo>
                  <a:cubicBezTo>
                    <a:pt x="9316" y="0"/>
                    <a:pt x="0" y="11736"/>
                    <a:pt x="0" y="26214"/>
                  </a:cubicBezTo>
                  <a:cubicBezTo>
                    <a:pt x="0" y="40652"/>
                    <a:pt x="9316" y="52388"/>
                    <a:pt x="20770" y="52388"/>
                  </a:cubicBezTo>
                  <a:cubicBezTo>
                    <a:pt x="32263" y="52388"/>
                    <a:pt x="41579" y="40652"/>
                    <a:pt x="41579" y="26214"/>
                  </a:cubicBezTo>
                  <a:cubicBezTo>
                    <a:pt x="41579" y="11736"/>
                    <a:pt x="32263" y="0"/>
                    <a:pt x="20770" y="0"/>
                  </a:cubicBezTo>
                  <a:close/>
                </a:path>
              </a:pathLst>
            </a:custGeom>
            <a:solidFill>
              <a:srgbClr val="FDB2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5" name="Google Shape;3375;p209"/>
            <p:cNvSpPr/>
            <p:nvPr/>
          </p:nvSpPr>
          <p:spPr>
            <a:xfrm>
              <a:off x="4792886" y="3646941"/>
              <a:ext cx="331100" cy="172276"/>
            </a:xfrm>
            <a:custGeom>
              <a:avLst/>
              <a:gdLst/>
              <a:ahLst/>
              <a:cxnLst/>
              <a:rect l="l" t="t" r="r" b="b"/>
              <a:pathLst>
                <a:path w="23876" h="12423" extrusionOk="0">
                  <a:moveTo>
                    <a:pt x="11938" y="1"/>
                  </a:moveTo>
                  <a:cubicBezTo>
                    <a:pt x="5365" y="1"/>
                    <a:pt x="1" y="2784"/>
                    <a:pt x="1" y="6212"/>
                  </a:cubicBezTo>
                  <a:cubicBezTo>
                    <a:pt x="1" y="9640"/>
                    <a:pt x="5365" y="12422"/>
                    <a:pt x="11938" y="12422"/>
                  </a:cubicBezTo>
                  <a:cubicBezTo>
                    <a:pt x="18552" y="12422"/>
                    <a:pt x="23876" y="9640"/>
                    <a:pt x="23876" y="6212"/>
                  </a:cubicBezTo>
                  <a:cubicBezTo>
                    <a:pt x="23876" y="2784"/>
                    <a:pt x="18552" y="1"/>
                    <a:pt x="11938" y="1"/>
                  </a:cubicBezTo>
                  <a:close/>
                </a:path>
              </a:pathLst>
            </a:custGeom>
            <a:solidFill>
              <a:srgbClr val="E28B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6" name="Google Shape;3376;p209"/>
            <p:cNvSpPr/>
            <p:nvPr/>
          </p:nvSpPr>
          <p:spPr>
            <a:xfrm>
              <a:off x="4670977" y="3803547"/>
              <a:ext cx="46428" cy="139826"/>
            </a:xfrm>
            <a:custGeom>
              <a:avLst/>
              <a:gdLst/>
              <a:ahLst/>
              <a:cxnLst/>
              <a:rect l="l" t="t" r="r" b="b"/>
              <a:pathLst>
                <a:path w="3348" h="10083" extrusionOk="0">
                  <a:moveTo>
                    <a:pt x="0" y="0"/>
                  </a:moveTo>
                  <a:lnTo>
                    <a:pt x="0" y="10082"/>
                  </a:lnTo>
                  <a:lnTo>
                    <a:pt x="3348" y="10082"/>
                  </a:lnTo>
                  <a:lnTo>
                    <a:pt x="3348" y="0"/>
                  </a:lnTo>
                  <a:close/>
                </a:path>
              </a:pathLst>
            </a:custGeom>
            <a:solidFill>
              <a:srgbClr val="E28B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7" name="Google Shape;3377;p209"/>
            <p:cNvSpPr/>
            <p:nvPr/>
          </p:nvSpPr>
          <p:spPr>
            <a:xfrm>
              <a:off x="5204515" y="3803547"/>
              <a:ext cx="46428" cy="139826"/>
            </a:xfrm>
            <a:custGeom>
              <a:avLst/>
              <a:gdLst/>
              <a:ahLst/>
              <a:cxnLst/>
              <a:rect l="l" t="t" r="r" b="b"/>
              <a:pathLst>
                <a:path w="3348" h="10083" extrusionOk="0">
                  <a:moveTo>
                    <a:pt x="0" y="0"/>
                  </a:moveTo>
                  <a:lnTo>
                    <a:pt x="0" y="10082"/>
                  </a:lnTo>
                  <a:lnTo>
                    <a:pt x="3347" y="10082"/>
                  </a:lnTo>
                  <a:lnTo>
                    <a:pt x="3347" y="0"/>
                  </a:lnTo>
                  <a:close/>
                </a:path>
              </a:pathLst>
            </a:custGeom>
            <a:solidFill>
              <a:srgbClr val="E28B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8" name="Google Shape;3378;p209"/>
            <p:cNvSpPr/>
            <p:nvPr/>
          </p:nvSpPr>
          <p:spPr>
            <a:xfrm>
              <a:off x="4888531" y="3946576"/>
              <a:ext cx="149894" cy="39300"/>
            </a:xfrm>
            <a:custGeom>
              <a:avLst/>
              <a:gdLst/>
              <a:ahLst/>
              <a:cxnLst/>
              <a:rect l="l" t="t" r="r" b="b"/>
              <a:pathLst>
                <a:path w="10809" h="2834" extrusionOk="0">
                  <a:moveTo>
                    <a:pt x="5404" y="0"/>
                  </a:moveTo>
                  <a:cubicBezTo>
                    <a:pt x="2702" y="0"/>
                    <a:pt x="0" y="272"/>
                    <a:pt x="0" y="817"/>
                  </a:cubicBezTo>
                  <a:cubicBezTo>
                    <a:pt x="0" y="1946"/>
                    <a:pt x="2420" y="2833"/>
                    <a:pt x="5404" y="2833"/>
                  </a:cubicBezTo>
                  <a:cubicBezTo>
                    <a:pt x="8389" y="2833"/>
                    <a:pt x="10808" y="1946"/>
                    <a:pt x="10808" y="817"/>
                  </a:cubicBezTo>
                  <a:cubicBezTo>
                    <a:pt x="10808" y="272"/>
                    <a:pt x="8106" y="0"/>
                    <a:pt x="5404" y="0"/>
                  </a:cubicBezTo>
                  <a:close/>
                </a:path>
              </a:pathLst>
            </a:custGeom>
            <a:solidFill>
              <a:srgbClr val="F09D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9" name="Google Shape;3379;p209"/>
            <p:cNvSpPr/>
            <p:nvPr/>
          </p:nvSpPr>
          <p:spPr>
            <a:xfrm>
              <a:off x="4668176" y="3465748"/>
              <a:ext cx="585569" cy="368570"/>
            </a:xfrm>
            <a:custGeom>
              <a:avLst/>
              <a:gdLst/>
              <a:ahLst/>
              <a:cxnLst/>
              <a:rect l="l" t="t" r="r" b="b"/>
              <a:pathLst>
                <a:path w="42226" h="26578" extrusionOk="0">
                  <a:moveTo>
                    <a:pt x="21133" y="14841"/>
                  </a:moveTo>
                  <a:cubicBezTo>
                    <a:pt x="30368" y="14841"/>
                    <a:pt x="30409" y="16414"/>
                    <a:pt x="30409" y="22907"/>
                  </a:cubicBezTo>
                  <a:lnTo>
                    <a:pt x="11817" y="22907"/>
                  </a:lnTo>
                  <a:cubicBezTo>
                    <a:pt x="11817" y="16455"/>
                    <a:pt x="11857" y="14841"/>
                    <a:pt x="21133" y="14841"/>
                  </a:cubicBezTo>
                  <a:close/>
                  <a:moveTo>
                    <a:pt x="21133" y="0"/>
                  </a:moveTo>
                  <a:cubicBezTo>
                    <a:pt x="162" y="0"/>
                    <a:pt x="1" y="11897"/>
                    <a:pt x="1" y="26577"/>
                  </a:cubicBezTo>
                  <a:lnTo>
                    <a:pt x="42225" y="26577"/>
                  </a:lnTo>
                  <a:cubicBezTo>
                    <a:pt x="42225" y="11897"/>
                    <a:pt x="42064" y="0"/>
                    <a:pt x="21133" y="0"/>
                  </a:cubicBezTo>
                  <a:close/>
                </a:path>
              </a:pathLst>
            </a:custGeom>
            <a:solidFill>
              <a:srgbClr val="1B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0" name="Google Shape;3380;p209"/>
            <p:cNvSpPr/>
            <p:nvPr/>
          </p:nvSpPr>
          <p:spPr>
            <a:xfrm>
              <a:off x="5164799" y="3886877"/>
              <a:ext cx="175618" cy="175618"/>
            </a:xfrm>
            <a:custGeom>
              <a:avLst/>
              <a:gdLst/>
              <a:ahLst/>
              <a:cxnLst/>
              <a:rect l="l" t="t" r="r" b="b"/>
              <a:pathLst>
                <a:path w="12664" h="12664" extrusionOk="0">
                  <a:moveTo>
                    <a:pt x="6332" y="0"/>
                  </a:moveTo>
                  <a:cubicBezTo>
                    <a:pt x="2824" y="0"/>
                    <a:pt x="1" y="2823"/>
                    <a:pt x="1" y="6332"/>
                  </a:cubicBezTo>
                  <a:cubicBezTo>
                    <a:pt x="1" y="9840"/>
                    <a:pt x="2824" y="12663"/>
                    <a:pt x="6332" y="12663"/>
                  </a:cubicBezTo>
                  <a:cubicBezTo>
                    <a:pt x="9841" y="12663"/>
                    <a:pt x="12664" y="9840"/>
                    <a:pt x="12664" y="6332"/>
                  </a:cubicBezTo>
                  <a:cubicBezTo>
                    <a:pt x="12664" y="2823"/>
                    <a:pt x="9841" y="0"/>
                    <a:pt x="6332" y="0"/>
                  </a:cubicBezTo>
                  <a:close/>
                </a:path>
              </a:pathLst>
            </a:custGeom>
            <a:solidFill>
              <a:srgbClr val="FDB2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1" name="Google Shape;3381;p209"/>
            <p:cNvSpPr/>
            <p:nvPr/>
          </p:nvSpPr>
          <p:spPr>
            <a:xfrm>
              <a:off x="5219049" y="3924319"/>
              <a:ext cx="60421" cy="59880"/>
            </a:xfrm>
            <a:custGeom>
              <a:avLst/>
              <a:gdLst/>
              <a:ahLst/>
              <a:cxnLst/>
              <a:rect l="l" t="t" r="r" b="b"/>
              <a:pathLst>
                <a:path w="4357" h="4318" extrusionOk="0">
                  <a:moveTo>
                    <a:pt x="3604" y="0"/>
                  </a:moveTo>
                  <a:cubicBezTo>
                    <a:pt x="3279" y="0"/>
                    <a:pt x="2958" y="50"/>
                    <a:pt x="2662" y="163"/>
                  </a:cubicBezTo>
                  <a:cubicBezTo>
                    <a:pt x="2057" y="325"/>
                    <a:pt x="1573" y="647"/>
                    <a:pt x="1130" y="1091"/>
                  </a:cubicBezTo>
                  <a:cubicBezTo>
                    <a:pt x="727" y="1494"/>
                    <a:pt x="404" y="2019"/>
                    <a:pt x="202" y="2583"/>
                  </a:cubicBezTo>
                  <a:cubicBezTo>
                    <a:pt x="41" y="3148"/>
                    <a:pt x="1" y="3712"/>
                    <a:pt x="122" y="4317"/>
                  </a:cubicBezTo>
                  <a:cubicBezTo>
                    <a:pt x="525" y="2140"/>
                    <a:pt x="2178" y="486"/>
                    <a:pt x="4356" y="83"/>
                  </a:cubicBezTo>
                  <a:cubicBezTo>
                    <a:pt x="4110" y="30"/>
                    <a:pt x="3856" y="0"/>
                    <a:pt x="3604" y="0"/>
                  </a:cubicBezTo>
                  <a:close/>
                </a:path>
              </a:pathLst>
            </a:custGeom>
            <a:solidFill>
              <a:srgbClr val="F09D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2" name="Google Shape;3382;p209"/>
            <p:cNvSpPr/>
            <p:nvPr/>
          </p:nvSpPr>
          <p:spPr>
            <a:xfrm>
              <a:off x="4571991" y="3886877"/>
              <a:ext cx="175618" cy="175618"/>
            </a:xfrm>
            <a:custGeom>
              <a:avLst/>
              <a:gdLst/>
              <a:ahLst/>
              <a:cxnLst/>
              <a:rect l="l" t="t" r="r" b="b"/>
              <a:pathLst>
                <a:path w="12664" h="12664" extrusionOk="0">
                  <a:moveTo>
                    <a:pt x="6332" y="0"/>
                  </a:moveTo>
                  <a:cubicBezTo>
                    <a:pt x="2823" y="0"/>
                    <a:pt x="0" y="2823"/>
                    <a:pt x="0" y="6332"/>
                  </a:cubicBezTo>
                  <a:cubicBezTo>
                    <a:pt x="0" y="9840"/>
                    <a:pt x="2823" y="12663"/>
                    <a:pt x="6332" y="12663"/>
                  </a:cubicBezTo>
                  <a:cubicBezTo>
                    <a:pt x="9840" y="12663"/>
                    <a:pt x="12663" y="9840"/>
                    <a:pt x="12663" y="6332"/>
                  </a:cubicBezTo>
                  <a:cubicBezTo>
                    <a:pt x="12663" y="2823"/>
                    <a:pt x="9840" y="0"/>
                    <a:pt x="6332" y="0"/>
                  </a:cubicBezTo>
                  <a:close/>
                </a:path>
              </a:pathLst>
            </a:custGeom>
            <a:solidFill>
              <a:srgbClr val="FDB2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3" name="Google Shape;3383;p209"/>
            <p:cNvSpPr/>
            <p:nvPr/>
          </p:nvSpPr>
          <p:spPr>
            <a:xfrm>
              <a:off x="4633507" y="3924513"/>
              <a:ext cx="60407" cy="59686"/>
            </a:xfrm>
            <a:custGeom>
              <a:avLst/>
              <a:gdLst/>
              <a:ahLst/>
              <a:cxnLst/>
              <a:rect l="l" t="t" r="r" b="b"/>
              <a:pathLst>
                <a:path w="4356" h="4304" extrusionOk="0">
                  <a:moveTo>
                    <a:pt x="646" y="1"/>
                  </a:moveTo>
                  <a:cubicBezTo>
                    <a:pt x="429" y="1"/>
                    <a:pt x="212" y="23"/>
                    <a:pt x="0" y="69"/>
                  </a:cubicBezTo>
                  <a:cubicBezTo>
                    <a:pt x="1049" y="270"/>
                    <a:pt x="2017" y="795"/>
                    <a:pt x="2783" y="1561"/>
                  </a:cubicBezTo>
                  <a:cubicBezTo>
                    <a:pt x="3509" y="2327"/>
                    <a:pt x="4033" y="3255"/>
                    <a:pt x="4235" y="4303"/>
                  </a:cubicBezTo>
                  <a:cubicBezTo>
                    <a:pt x="4356" y="3739"/>
                    <a:pt x="4315" y="3174"/>
                    <a:pt x="4154" y="2610"/>
                  </a:cubicBezTo>
                  <a:cubicBezTo>
                    <a:pt x="3952" y="2045"/>
                    <a:pt x="3630" y="1521"/>
                    <a:pt x="3227" y="1077"/>
                  </a:cubicBezTo>
                  <a:cubicBezTo>
                    <a:pt x="2783" y="674"/>
                    <a:pt x="2259" y="351"/>
                    <a:pt x="1694" y="190"/>
                  </a:cubicBezTo>
                  <a:cubicBezTo>
                    <a:pt x="1366" y="64"/>
                    <a:pt x="1007" y="1"/>
                    <a:pt x="646" y="1"/>
                  </a:cubicBezTo>
                  <a:close/>
                </a:path>
              </a:pathLst>
            </a:custGeom>
            <a:solidFill>
              <a:srgbClr val="F09D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4" name="Google Shape;3384;p209"/>
            <p:cNvSpPr/>
            <p:nvPr/>
          </p:nvSpPr>
          <p:spPr>
            <a:xfrm>
              <a:off x="5069169" y="3853317"/>
              <a:ext cx="27971" cy="63208"/>
            </a:xfrm>
            <a:custGeom>
              <a:avLst/>
              <a:gdLst/>
              <a:ahLst/>
              <a:cxnLst/>
              <a:rect l="l" t="t" r="r" b="b"/>
              <a:pathLst>
                <a:path w="2017" h="4558" extrusionOk="0">
                  <a:moveTo>
                    <a:pt x="1009" y="0"/>
                  </a:moveTo>
                  <a:cubicBezTo>
                    <a:pt x="444" y="0"/>
                    <a:pt x="0" y="444"/>
                    <a:pt x="0" y="1009"/>
                  </a:cubicBezTo>
                  <a:lnTo>
                    <a:pt x="0" y="3549"/>
                  </a:lnTo>
                  <a:cubicBezTo>
                    <a:pt x="0" y="4074"/>
                    <a:pt x="444" y="4558"/>
                    <a:pt x="1009" y="4558"/>
                  </a:cubicBezTo>
                  <a:cubicBezTo>
                    <a:pt x="1573" y="4558"/>
                    <a:pt x="2017" y="4074"/>
                    <a:pt x="2017" y="3549"/>
                  </a:cubicBezTo>
                  <a:lnTo>
                    <a:pt x="2017" y="1009"/>
                  </a:lnTo>
                  <a:cubicBezTo>
                    <a:pt x="2017" y="444"/>
                    <a:pt x="1573" y="0"/>
                    <a:pt x="1009"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5" name="Google Shape;3385;p209"/>
            <p:cNvSpPr/>
            <p:nvPr/>
          </p:nvSpPr>
          <p:spPr>
            <a:xfrm>
              <a:off x="5042876" y="3902533"/>
              <a:ext cx="80556" cy="43072"/>
            </a:xfrm>
            <a:custGeom>
              <a:avLst/>
              <a:gdLst/>
              <a:ahLst/>
              <a:cxnLst/>
              <a:rect l="l" t="t" r="r" b="b"/>
              <a:pathLst>
                <a:path w="5809" h="3106" extrusionOk="0">
                  <a:moveTo>
                    <a:pt x="122" y="0"/>
                  </a:moveTo>
                  <a:lnTo>
                    <a:pt x="122" y="0"/>
                  </a:lnTo>
                  <a:cubicBezTo>
                    <a:pt x="1" y="767"/>
                    <a:pt x="243" y="1573"/>
                    <a:pt x="767" y="2138"/>
                  </a:cubicBezTo>
                  <a:cubicBezTo>
                    <a:pt x="1332" y="2743"/>
                    <a:pt x="2098" y="3065"/>
                    <a:pt x="2905" y="3106"/>
                  </a:cubicBezTo>
                  <a:cubicBezTo>
                    <a:pt x="3711" y="3065"/>
                    <a:pt x="4478" y="2743"/>
                    <a:pt x="5042" y="2138"/>
                  </a:cubicBezTo>
                  <a:cubicBezTo>
                    <a:pt x="5566" y="1573"/>
                    <a:pt x="5808" y="767"/>
                    <a:pt x="5687" y="0"/>
                  </a:cubicBezTo>
                  <a:lnTo>
                    <a:pt x="5687" y="0"/>
                  </a:lnTo>
                  <a:cubicBezTo>
                    <a:pt x="5566" y="686"/>
                    <a:pt x="5244" y="1331"/>
                    <a:pt x="4719" y="1815"/>
                  </a:cubicBezTo>
                  <a:cubicBezTo>
                    <a:pt x="4236" y="2218"/>
                    <a:pt x="3590" y="2460"/>
                    <a:pt x="2945" y="2460"/>
                  </a:cubicBezTo>
                  <a:cubicBezTo>
                    <a:pt x="2259" y="2460"/>
                    <a:pt x="1614" y="2218"/>
                    <a:pt x="1130" y="1775"/>
                  </a:cubicBezTo>
                  <a:cubicBezTo>
                    <a:pt x="606" y="1331"/>
                    <a:pt x="243" y="686"/>
                    <a:pt x="122" y="0"/>
                  </a:cubicBezTo>
                  <a:close/>
                </a:path>
              </a:pathLst>
            </a:custGeom>
            <a:solidFill>
              <a:srgbClr val="F09D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6" name="Google Shape;3386;p209"/>
            <p:cNvSpPr/>
            <p:nvPr/>
          </p:nvSpPr>
          <p:spPr>
            <a:xfrm>
              <a:off x="4828124" y="3902533"/>
              <a:ext cx="80556" cy="42656"/>
            </a:xfrm>
            <a:custGeom>
              <a:avLst/>
              <a:gdLst/>
              <a:ahLst/>
              <a:cxnLst/>
              <a:rect l="l" t="t" r="r" b="b"/>
              <a:pathLst>
                <a:path w="5809" h="3076" extrusionOk="0">
                  <a:moveTo>
                    <a:pt x="122" y="0"/>
                  </a:moveTo>
                  <a:lnTo>
                    <a:pt x="122" y="0"/>
                  </a:lnTo>
                  <a:cubicBezTo>
                    <a:pt x="1" y="767"/>
                    <a:pt x="243" y="1533"/>
                    <a:pt x="767" y="2138"/>
                  </a:cubicBezTo>
                  <a:cubicBezTo>
                    <a:pt x="1332" y="2763"/>
                    <a:pt x="2118" y="3075"/>
                    <a:pt x="2904" y="3075"/>
                  </a:cubicBezTo>
                  <a:cubicBezTo>
                    <a:pt x="3691" y="3075"/>
                    <a:pt x="4477" y="2763"/>
                    <a:pt x="5042" y="2138"/>
                  </a:cubicBezTo>
                  <a:cubicBezTo>
                    <a:pt x="5566" y="1533"/>
                    <a:pt x="5808" y="767"/>
                    <a:pt x="5687" y="0"/>
                  </a:cubicBezTo>
                  <a:lnTo>
                    <a:pt x="5687" y="0"/>
                  </a:lnTo>
                  <a:cubicBezTo>
                    <a:pt x="5566" y="686"/>
                    <a:pt x="5243" y="1331"/>
                    <a:pt x="4719" y="1775"/>
                  </a:cubicBezTo>
                  <a:cubicBezTo>
                    <a:pt x="4215" y="2239"/>
                    <a:pt x="3580" y="2470"/>
                    <a:pt x="2940" y="2470"/>
                  </a:cubicBezTo>
                  <a:cubicBezTo>
                    <a:pt x="2299" y="2470"/>
                    <a:pt x="1654" y="2239"/>
                    <a:pt x="1130" y="1775"/>
                  </a:cubicBezTo>
                  <a:cubicBezTo>
                    <a:pt x="606" y="1331"/>
                    <a:pt x="243" y="686"/>
                    <a:pt x="122" y="0"/>
                  </a:cubicBezTo>
                  <a:close/>
                </a:path>
              </a:pathLst>
            </a:custGeom>
            <a:solidFill>
              <a:srgbClr val="F09D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7" name="Google Shape;3387;p209"/>
            <p:cNvSpPr/>
            <p:nvPr/>
          </p:nvSpPr>
          <p:spPr>
            <a:xfrm>
              <a:off x="4854416" y="3853317"/>
              <a:ext cx="27971" cy="63208"/>
            </a:xfrm>
            <a:custGeom>
              <a:avLst/>
              <a:gdLst/>
              <a:ahLst/>
              <a:cxnLst/>
              <a:rect l="l" t="t" r="r" b="b"/>
              <a:pathLst>
                <a:path w="2017" h="4558" extrusionOk="0">
                  <a:moveTo>
                    <a:pt x="1008" y="0"/>
                  </a:moveTo>
                  <a:cubicBezTo>
                    <a:pt x="444" y="0"/>
                    <a:pt x="0" y="444"/>
                    <a:pt x="0" y="1009"/>
                  </a:cubicBezTo>
                  <a:lnTo>
                    <a:pt x="0" y="3549"/>
                  </a:lnTo>
                  <a:cubicBezTo>
                    <a:pt x="0" y="4074"/>
                    <a:pt x="444" y="4558"/>
                    <a:pt x="1008" y="4558"/>
                  </a:cubicBezTo>
                  <a:cubicBezTo>
                    <a:pt x="1573" y="4558"/>
                    <a:pt x="2017" y="4074"/>
                    <a:pt x="2017" y="3549"/>
                  </a:cubicBezTo>
                  <a:lnTo>
                    <a:pt x="2017" y="1009"/>
                  </a:lnTo>
                  <a:cubicBezTo>
                    <a:pt x="2017" y="444"/>
                    <a:pt x="1573" y="0"/>
                    <a:pt x="1008"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8" name="Google Shape;3388;p209"/>
            <p:cNvSpPr/>
            <p:nvPr/>
          </p:nvSpPr>
          <p:spPr>
            <a:xfrm>
              <a:off x="4994229" y="4015955"/>
              <a:ext cx="89487" cy="58840"/>
            </a:xfrm>
            <a:custGeom>
              <a:avLst/>
              <a:gdLst/>
              <a:ahLst/>
              <a:cxnLst/>
              <a:rect l="l" t="t" r="r" b="b"/>
              <a:pathLst>
                <a:path w="6453" h="4243" extrusionOk="0">
                  <a:moveTo>
                    <a:pt x="4615" y="1"/>
                  </a:moveTo>
                  <a:cubicBezTo>
                    <a:pt x="4528" y="1"/>
                    <a:pt x="4442" y="3"/>
                    <a:pt x="4356" y="8"/>
                  </a:cubicBezTo>
                  <a:cubicBezTo>
                    <a:pt x="3590" y="48"/>
                    <a:pt x="2864" y="250"/>
                    <a:pt x="2218" y="653"/>
                  </a:cubicBezTo>
                  <a:cubicBezTo>
                    <a:pt x="1896" y="815"/>
                    <a:pt x="1573" y="1057"/>
                    <a:pt x="1331" y="1339"/>
                  </a:cubicBezTo>
                  <a:cubicBezTo>
                    <a:pt x="1049" y="1581"/>
                    <a:pt x="807" y="1863"/>
                    <a:pt x="646" y="2186"/>
                  </a:cubicBezTo>
                  <a:cubicBezTo>
                    <a:pt x="444" y="2509"/>
                    <a:pt x="283" y="2871"/>
                    <a:pt x="202" y="3194"/>
                  </a:cubicBezTo>
                  <a:cubicBezTo>
                    <a:pt x="121" y="3557"/>
                    <a:pt x="41" y="3920"/>
                    <a:pt x="0" y="4243"/>
                  </a:cubicBezTo>
                  <a:cubicBezTo>
                    <a:pt x="242" y="3960"/>
                    <a:pt x="404" y="3678"/>
                    <a:pt x="605" y="3396"/>
                  </a:cubicBezTo>
                  <a:cubicBezTo>
                    <a:pt x="767" y="3113"/>
                    <a:pt x="968" y="2871"/>
                    <a:pt x="1210" y="2630"/>
                  </a:cubicBezTo>
                  <a:cubicBezTo>
                    <a:pt x="1614" y="2146"/>
                    <a:pt x="2097" y="1742"/>
                    <a:pt x="2662" y="1420"/>
                  </a:cubicBezTo>
                  <a:cubicBezTo>
                    <a:pt x="3227" y="1097"/>
                    <a:pt x="3791" y="855"/>
                    <a:pt x="4437" y="694"/>
                  </a:cubicBezTo>
                  <a:cubicBezTo>
                    <a:pt x="5082" y="532"/>
                    <a:pt x="5767" y="452"/>
                    <a:pt x="6453" y="371"/>
                  </a:cubicBezTo>
                  <a:cubicBezTo>
                    <a:pt x="5853" y="124"/>
                    <a:pt x="5222" y="1"/>
                    <a:pt x="4615"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9" name="Google Shape;3389;p209"/>
            <p:cNvSpPr/>
            <p:nvPr/>
          </p:nvSpPr>
          <p:spPr>
            <a:xfrm>
              <a:off x="4926001" y="3677741"/>
              <a:ext cx="250003" cy="190747"/>
            </a:xfrm>
            <a:custGeom>
              <a:avLst/>
              <a:gdLst/>
              <a:ahLst/>
              <a:cxnLst/>
              <a:rect l="l" t="t" r="r" b="b"/>
              <a:pathLst>
                <a:path w="18028" h="13755" extrusionOk="0">
                  <a:moveTo>
                    <a:pt x="6936" y="0"/>
                  </a:moveTo>
                  <a:cubicBezTo>
                    <a:pt x="6037" y="0"/>
                    <a:pt x="5213" y="162"/>
                    <a:pt x="4517" y="482"/>
                  </a:cubicBezTo>
                  <a:cubicBezTo>
                    <a:pt x="4356" y="455"/>
                    <a:pt x="4199" y="442"/>
                    <a:pt x="4045" y="442"/>
                  </a:cubicBezTo>
                  <a:cubicBezTo>
                    <a:pt x="3737" y="442"/>
                    <a:pt x="3442" y="495"/>
                    <a:pt x="3146" y="603"/>
                  </a:cubicBezTo>
                  <a:cubicBezTo>
                    <a:pt x="847" y="1410"/>
                    <a:pt x="0" y="4958"/>
                    <a:pt x="1250" y="8548"/>
                  </a:cubicBezTo>
                  <a:cubicBezTo>
                    <a:pt x="2328" y="11675"/>
                    <a:pt x="4632" y="13754"/>
                    <a:pt x="6720" y="13754"/>
                  </a:cubicBezTo>
                  <a:cubicBezTo>
                    <a:pt x="7055" y="13754"/>
                    <a:pt x="7385" y="13701"/>
                    <a:pt x="7703" y="13589"/>
                  </a:cubicBezTo>
                  <a:cubicBezTo>
                    <a:pt x="8550" y="13266"/>
                    <a:pt x="9276" y="12581"/>
                    <a:pt x="9599" y="11734"/>
                  </a:cubicBezTo>
                  <a:cubicBezTo>
                    <a:pt x="10608" y="12066"/>
                    <a:pt x="11598" y="12232"/>
                    <a:pt x="12511" y="12232"/>
                  </a:cubicBezTo>
                  <a:cubicBezTo>
                    <a:pt x="14261" y="12232"/>
                    <a:pt x="15726" y="11622"/>
                    <a:pt x="16495" y="10403"/>
                  </a:cubicBezTo>
                  <a:cubicBezTo>
                    <a:pt x="18027" y="8024"/>
                    <a:pt x="16212" y="4112"/>
                    <a:pt x="12462" y="1772"/>
                  </a:cubicBezTo>
                  <a:cubicBezTo>
                    <a:pt x="10612" y="584"/>
                    <a:pt x="8642" y="0"/>
                    <a:pt x="6936" y="0"/>
                  </a:cubicBezTo>
                  <a:close/>
                </a:path>
              </a:pathLst>
            </a:custGeom>
            <a:solidFill>
              <a:srgbClr val="E28B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390" name="Google Shape;3390;p209"/>
          <p:cNvSpPr txBox="1"/>
          <p:nvPr/>
        </p:nvSpPr>
        <p:spPr>
          <a:xfrm>
            <a:off x="472865" y="3821900"/>
            <a:ext cx="2470000" cy="486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133" kern="0">
                <a:solidFill>
                  <a:srgbClr val="2A284C"/>
                </a:solidFill>
                <a:latin typeface="Roboto"/>
                <a:ea typeface="Roboto"/>
                <a:cs typeface="Roboto"/>
                <a:sym typeface="Roboto"/>
              </a:rPr>
              <a:t>Interviewee #2</a:t>
            </a:r>
            <a:endParaRPr sz="2133" kern="0">
              <a:solidFill>
                <a:srgbClr val="2A284C"/>
              </a:solidFill>
              <a:latin typeface="Roboto"/>
              <a:ea typeface="Roboto"/>
              <a:cs typeface="Roboto"/>
              <a:sym typeface="Roboto"/>
            </a:endParaRPr>
          </a:p>
        </p:txBody>
      </p:sp>
      <p:sp>
        <p:nvSpPr>
          <p:cNvPr id="3391" name="Google Shape;3391;p209"/>
          <p:cNvSpPr txBox="1"/>
          <p:nvPr/>
        </p:nvSpPr>
        <p:spPr>
          <a:xfrm>
            <a:off x="8892795" y="5985633"/>
            <a:ext cx="2533200" cy="486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133" kern="0">
                <a:solidFill>
                  <a:srgbClr val="2A284C"/>
                </a:solidFill>
                <a:latin typeface="Roboto"/>
                <a:ea typeface="Roboto"/>
                <a:cs typeface="Roboto"/>
                <a:sym typeface="Roboto"/>
              </a:rPr>
              <a:t>Interviewee #9</a:t>
            </a:r>
            <a:endParaRPr sz="2133" kern="0">
              <a:solidFill>
                <a:srgbClr val="2A284C"/>
              </a:solidFill>
              <a:latin typeface="Roboto"/>
              <a:ea typeface="Roboto"/>
              <a:cs typeface="Roboto"/>
              <a:sym typeface="Roboto"/>
            </a:endParaRPr>
          </a:p>
        </p:txBody>
      </p:sp>
      <p:grpSp>
        <p:nvGrpSpPr>
          <p:cNvPr id="3392" name="Google Shape;3392;p209"/>
          <p:cNvGrpSpPr/>
          <p:nvPr/>
        </p:nvGrpSpPr>
        <p:grpSpPr>
          <a:xfrm>
            <a:off x="9608115" y="3984361"/>
            <a:ext cx="1257679" cy="1950945"/>
            <a:chOff x="-283243" y="2143549"/>
            <a:chExt cx="685159" cy="1062915"/>
          </a:xfrm>
        </p:grpSpPr>
        <p:sp>
          <p:nvSpPr>
            <p:cNvPr id="3393" name="Google Shape;3393;p209"/>
            <p:cNvSpPr/>
            <p:nvPr/>
          </p:nvSpPr>
          <p:spPr>
            <a:xfrm>
              <a:off x="-143675" y="2827881"/>
              <a:ext cx="406485" cy="378567"/>
            </a:xfrm>
            <a:custGeom>
              <a:avLst/>
              <a:gdLst/>
              <a:ahLst/>
              <a:cxnLst/>
              <a:rect l="l" t="t" r="r" b="b"/>
              <a:pathLst>
                <a:path w="36269" h="33778" extrusionOk="0">
                  <a:moveTo>
                    <a:pt x="9574" y="1"/>
                  </a:moveTo>
                  <a:lnTo>
                    <a:pt x="9574" y="13620"/>
                  </a:lnTo>
                  <a:cubicBezTo>
                    <a:pt x="9574" y="14087"/>
                    <a:pt x="9612" y="14554"/>
                    <a:pt x="9690" y="14982"/>
                  </a:cubicBezTo>
                  <a:cubicBezTo>
                    <a:pt x="8990" y="15138"/>
                    <a:pt x="8328" y="15333"/>
                    <a:pt x="7706" y="15527"/>
                  </a:cubicBezTo>
                  <a:cubicBezTo>
                    <a:pt x="6538" y="15916"/>
                    <a:pt x="5449" y="16422"/>
                    <a:pt x="4476" y="17123"/>
                  </a:cubicBezTo>
                  <a:cubicBezTo>
                    <a:pt x="3620" y="17706"/>
                    <a:pt x="2880" y="18446"/>
                    <a:pt x="2297" y="19302"/>
                  </a:cubicBezTo>
                  <a:cubicBezTo>
                    <a:pt x="1713" y="20119"/>
                    <a:pt x="1285" y="21053"/>
                    <a:pt x="974" y="22065"/>
                  </a:cubicBezTo>
                  <a:cubicBezTo>
                    <a:pt x="623" y="23154"/>
                    <a:pt x="390" y="24283"/>
                    <a:pt x="273" y="25411"/>
                  </a:cubicBezTo>
                  <a:cubicBezTo>
                    <a:pt x="118" y="26618"/>
                    <a:pt x="40" y="27902"/>
                    <a:pt x="40" y="29303"/>
                  </a:cubicBezTo>
                  <a:cubicBezTo>
                    <a:pt x="1" y="30665"/>
                    <a:pt x="1" y="32182"/>
                    <a:pt x="1" y="33778"/>
                  </a:cubicBezTo>
                  <a:lnTo>
                    <a:pt x="36268" y="33778"/>
                  </a:lnTo>
                  <a:cubicBezTo>
                    <a:pt x="36268" y="32182"/>
                    <a:pt x="36268" y="30742"/>
                    <a:pt x="36229" y="29303"/>
                  </a:cubicBezTo>
                  <a:cubicBezTo>
                    <a:pt x="36190" y="27902"/>
                    <a:pt x="36113" y="26618"/>
                    <a:pt x="35957" y="25411"/>
                  </a:cubicBezTo>
                  <a:cubicBezTo>
                    <a:pt x="35840" y="24283"/>
                    <a:pt x="35607" y="23154"/>
                    <a:pt x="35257" y="22065"/>
                  </a:cubicBezTo>
                  <a:cubicBezTo>
                    <a:pt x="34945" y="21092"/>
                    <a:pt x="34517" y="20158"/>
                    <a:pt x="33933" y="19302"/>
                  </a:cubicBezTo>
                  <a:cubicBezTo>
                    <a:pt x="33350" y="18446"/>
                    <a:pt x="32610" y="17706"/>
                    <a:pt x="31754" y="17123"/>
                  </a:cubicBezTo>
                  <a:cubicBezTo>
                    <a:pt x="30781" y="16422"/>
                    <a:pt x="29692" y="15916"/>
                    <a:pt x="28563" y="15527"/>
                  </a:cubicBezTo>
                  <a:cubicBezTo>
                    <a:pt x="27902" y="15333"/>
                    <a:pt x="27240" y="15138"/>
                    <a:pt x="26540" y="14982"/>
                  </a:cubicBezTo>
                  <a:cubicBezTo>
                    <a:pt x="26618" y="14554"/>
                    <a:pt x="26657" y="14087"/>
                    <a:pt x="26696" y="13620"/>
                  </a:cubicBezTo>
                  <a:lnTo>
                    <a:pt x="26696" y="1"/>
                  </a:lnTo>
                  <a:close/>
                </a:path>
              </a:pathLst>
            </a:custGeom>
            <a:solidFill>
              <a:srgbClr val="C17F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4" name="Google Shape;3394;p209"/>
            <p:cNvSpPr/>
            <p:nvPr/>
          </p:nvSpPr>
          <p:spPr>
            <a:xfrm>
              <a:off x="-36377" y="2859724"/>
              <a:ext cx="191906" cy="127900"/>
            </a:xfrm>
            <a:custGeom>
              <a:avLst/>
              <a:gdLst/>
              <a:ahLst/>
              <a:cxnLst/>
              <a:rect l="l" t="t" r="r" b="b"/>
              <a:pathLst>
                <a:path w="17123" h="11412" extrusionOk="0">
                  <a:moveTo>
                    <a:pt x="1" y="0"/>
                  </a:moveTo>
                  <a:lnTo>
                    <a:pt x="1" y="8483"/>
                  </a:lnTo>
                  <a:cubicBezTo>
                    <a:pt x="2611" y="10426"/>
                    <a:pt x="5727" y="11411"/>
                    <a:pt x="8850" y="11411"/>
                  </a:cubicBezTo>
                  <a:cubicBezTo>
                    <a:pt x="11732" y="11411"/>
                    <a:pt x="14620" y="10572"/>
                    <a:pt x="17123" y="8873"/>
                  </a:cubicBezTo>
                  <a:lnTo>
                    <a:pt x="17123" y="0"/>
                  </a:lnTo>
                  <a:close/>
                </a:path>
              </a:pathLst>
            </a:custGeom>
            <a:solidFill>
              <a:srgbClr val="A969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5" name="Google Shape;3395;p209"/>
            <p:cNvSpPr/>
            <p:nvPr/>
          </p:nvSpPr>
          <p:spPr>
            <a:xfrm>
              <a:off x="-143675" y="3019792"/>
              <a:ext cx="406485" cy="186672"/>
            </a:xfrm>
            <a:custGeom>
              <a:avLst/>
              <a:gdLst/>
              <a:ahLst/>
              <a:cxnLst/>
              <a:rect l="l" t="t" r="r" b="b"/>
              <a:pathLst>
                <a:path w="36269" h="16656" extrusionOk="0">
                  <a:moveTo>
                    <a:pt x="4476" y="1"/>
                  </a:moveTo>
                  <a:cubicBezTo>
                    <a:pt x="3659" y="584"/>
                    <a:pt x="2919" y="1324"/>
                    <a:pt x="2336" y="2180"/>
                  </a:cubicBezTo>
                  <a:cubicBezTo>
                    <a:pt x="1752" y="3036"/>
                    <a:pt x="1285" y="3970"/>
                    <a:pt x="1013" y="4943"/>
                  </a:cubicBezTo>
                  <a:cubicBezTo>
                    <a:pt x="662" y="6032"/>
                    <a:pt x="429" y="7161"/>
                    <a:pt x="312" y="8289"/>
                  </a:cubicBezTo>
                  <a:cubicBezTo>
                    <a:pt x="156" y="9496"/>
                    <a:pt x="79" y="10819"/>
                    <a:pt x="40" y="12181"/>
                  </a:cubicBezTo>
                  <a:cubicBezTo>
                    <a:pt x="1" y="13543"/>
                    <a:pt x="1" y="15060"/>
                    <a:pt x="1" y="16656"/>
                  </a:cubicBezTo>
                  <a:lnTo>
                    <a:pt x="36268" y="16656"/>
                  </a:lnTo>
                  <a:cubicBezTo>
                    <a:pt x="36268" y="15060"/>
                    <a:pt x="36268" y="13620"/>
                    <a:pt x="36229" y="12181"/>
                  </a:cubicBezTo>
                  <a:cubicBezTo>
                    <a:pt x="36190" y="10780"/>
                    <a:pt x="36113" y="9496"/>
                    <a:pt x="35957" y="8289"/>
                  </a:cubicBezTo>
                  <a:cubicBezTo>
                    <a:pt x="35840" y="7161"/>
                    <a:pt x="35607" y="6032"/>
                    <a:pt x="35257" y="4943"/>
                  </a:cubicBezTo>
                  <a:cubicBezTo>
                    <a:pt x="34945" y="3970"/>
                    <a:pt x="34517" y="3036"/>
                    <a:pt x="33933" y="2180"/>
                  </a:cubicBezTo>
                  <a:cubicBezTo>
                    <a:pt x="33350" y="1324"/>
                    <a:pt x="32610" y="584"/>
                    <a:pt x="31754" y="1"/>
                  </a:cubicBezTo>
                  <a:lnTo>
                    <a:pt x="31754" y="3581"/>
                  </a:lnTo>
                  <a:cubicBezTo>
                    <a:pt x="30743" y="3036"/>
                    <a:pt x="29692" y="2608"/>
                    <a:pt x="28563" y="2335"/>
                  </a:cubicBezTo>
                  <a:cubicBezTo>
                    <a:pt x="27085" y="1946"/>
                    <a:pt x="25567" y="1713"/>
                    <a:pt x="24088" y="1596"/>
                  </a:cubicBezTo>
                  <a:cubicBezTo>
                    <a:pt x="22337" y="1401"/>
                    <a:pt x="20392" y="1324"/>
                    <a:pt x="18135" y="1324"/>
                  </a:cubicBezTo>
                  <a:cubicBezTo>
                    <a:pt x="15878" y="1324"/>
                    <a:pt x="13893" y="1401"/>
                    <a:pt x="12181" y="1596"/>
                  </a:cubicBezTo>
                  <a:cubicBezTo>
                    <a:pt x="10663" y="1713"/>
                    <a:pt x="9184" y="1946"/>
                    <a:pt x="7706" y="2335"/>
                  </a:cubicBezTo>
                  <a:cubicBezTo>
                    <a:pt x="6577" y="2608"/>
                    <a:pt x="5488" y="3036"/>
                    <a:pt x="4476" y="3581"/>
                  </a:cubicBezTo>
                  <a:lnTo>
                    <a:pt x="4476"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6" name="Google Shape;3396;p209"/>
            <p:cNvSpPr/>
            <p:nvPr/>
          </p:nvSpPr>
          <p:spPr>
            <a:xfrm>
              <a:off x="6798" y="3073436"/>
              <a:ext cx="101630" cy="85928"/>
            </a:xfrm>
            <a:custGeom>
              <a:avLst/>
              <a:gdLst/>
              <a:ahLst/>
              <a:cxnLst/>
              <a:rect l="l" t="t" r="r" b="b"/>
              <a:pathLst>
                <a:path w="9068" h="7667" extrusionOk="0">
                  <a:moveTo>
                    <a:pt x="2180" y="1"/>
                  </a:moveTo>
                  <a:cubicBezTo>
                    <a:pt x="818" y="1"/>
                    <a:pt x="1" y="1947"/>
                    <a:pt x="1" y="3192"/>
                  </a:cubicBezTo>
                  <a:cubicBezTo>
                    <a:pt x="1" y="5643"/>
                    <a:pt x="1986" y="7667"/>
                    <a:pt x="4476" y="7667"/>
                  </a:cubicBezTo>
                  <a:lnTo>
                    <a:pt x="4593" y="7667"/>
                  </a:lnTo>
                  <a:cubicBezTo>
                    <a:pt x="7044" y="7667"/>
                    <a:pt x="9068" y="5643"/>
                    <a:pt x="9068" y="3192"/>
                  </a:cubicBezTo>
                  <a:cubicBezTo>
                    <a:pt x="9068" y="1947"/>
                    <a:pt x="8251" y="1"/>
                    <a:pt x="6889" y="1"/>
                  </a:cubicBezTo>
                  <a:cubicBezTo>
                    <a:pt x="5994" y="40"/>
                    <a:pt x="5177" y="429"/>
                    <a:pt x="4593" y="1091"/>
                  </a:cubicBezTo>
                  <a:lnTo>
                    <a:pt x="4476" y="1091"/>
                  </a:lnTo>
                  <a:cubicBezTo>
                    <a:pt x="3892" y="429"/>
                    <a:pt x="3036" y="40"/>
                    <a:pt x="21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7" name="Google Shape;3397;p209"/>
            <p:cNvSpPr/>
            <p:nvPr/>
          </p:nvSpPr>
          <p:spPr>
            <a:xfrm>
              <a:off x="-54254" y="2143549"/>
              <a:ext cx="234640" cy="234640"/>
            </a:xfrm>
            <a:custGeom>
              <a:avLst/>
              <a:gdLst/>
              <a:ahLst/>
              <a:cxnLst/>
              <a:rect l="l" t="t" r="r" b="b"/>
              <a:pathLst>
                <a:path w="20936" h="20936" extrusionOk="0">
                  <a:moveTo>
                    <a:pt x="10468" y="0"/>
                  </a:moveTo>
                  <a:cubicBezTo>
                    <a:pt x="4709" y="0"/>
                    <a:pt x="0" y="4670"/>
                    <a:pt x="0" y="10468"/>
                  </a:cubicBezTo>
                  <a:cubicBezTo>
                    <a:pt x="0" y="16227"/>
                    <a:pt x="4709" y="20936"/>
                    <a:pt x="10468" y="20936"/>
                  </a:cubicBezTo>
                  <a:cubicBezTo>
                    <a:pt x="16227" y="20936"/>
                    <a:pt x="20936" y="16227"/>
                    <a:pt x="20936" y="10468"/>
                  </a:cubicBezTo>
                  <a:cubicBezTo>
                    <a:pt x="20936" y="4670"/>
                    <a:pt x="16227" y="0"/>
                    <a:pt x="10468"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8" name="Google Shape;3398;p209"/>
            <p:cNvSpPr/>
            <p:nvPr/>
          </p:nvSpPr>
          <p:spPr>
            <a:xfrm>
              <a:off x="-110958" y="2219867"/>
              <a:ext cx="341055" cy="175778"/>
            </a:xfrm>
            <a:custGeom>
              <a:avLst/>
              <a:gdLst/>
              <a:ahLst/>
              <a:cxnLst/>
              <a:rect l="l" t="t" r="r" b="b"/>
              <a:pathLst>
                <a:path w="30431" h="15684" extrusionOk="0">
                  <a:moveTo>
                    <a:pt x="15315" y="1"/>
                  </a:moveTo>
                  <a:cubicBezTo>
                    <a:pt x="15269" y="1"/>
                    <a:pt x="15223" y="1"/>
                    <a:pt x="15177" y="1"/>
                  </a:cubicBezTo>
                  <a:cubicBezTo>
                    <a:pt x="6810" y="1"/>
                    <a:pt x="0" y="3542"/>
                    <a:pt x="39" y="7900"/>
                  </a:cubicBezTo>
                  <a:cubicBezTo>
                    <a:pt x="39" y="12196"/>
                    <a:pt x="6774" y="15683"/>
                    <a:pt x="15116" y="15683"/>
                  </a:cubicBezTo>
                  <a:cubicBezTo>
                    <a:pt x="15162" y="15683"/>
                    <a:pt x="15208" y="15683"/>
                    <a:pt x="15254" y="15683"/>
                  </a:cubicBezTo>
                  <a:cubicBezTo>
                    <a:pt x="23621" y="15683"/>
                    <a:pt x="30431" y="12142"/>
                    <a:pt x="30392" y="7784"/>
                  </a:cubicBezTo>
                  <a:cubicBezTo>
                    <a:pt x="30392" y="3488"/>
                    <a:pt x="23657" y="1"/>
                    <a:pt x="1531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9" name="Google Shape;3399;p209"/>
            <p:cNvSpPr/>
            <p:nvPr/>
          </p:nvSpPr>
          <p:spPr>
            <a:xfrm>
              <a:off x="-283243" y="2279451"/>
              <a:ext cx="685159" cy="622711"/>
            </a:xfrm>
            <a:custGeom>
              <a:avLst/>
              <a:gdLst/>
              <a:ahLst/>
              <a:cxnLst/>
              <a:rect l="l" t="t" r="r" b="b"/>
              <a:pathLst>
                <a:path w="61134" h="55562" extrusionOk="0">
                  <a:moveTo>
                    <a:pt x="30516" y="1"/>
                  </a:moveTo>
                  <a:cubicBezTo>
                    <a:pt x="17946" y="1"/>
                    <a:pt x="6539" y="8624"/>
                    <a:pt x="3542" y="21380"/>
                  </a:cubicBezTo>
                  <a:cubicBezTo>
                    <a:pt x="0" y="36323"/>
                    <a:pt x="9262" y="51265"/>
                    <a:pt x="24205" y="54807"/>
                  </a:cubicBezTo>
                  <a:cubicBezTo>
                    <a:pt x="26352" y="55317"/>
                    <a:pt x="28501" y="55561"/>
                    <a:pt x="30617" y="55561"/>
                  </a:cubicBezTo>
                  <a:cubicBezTo>
                    <a:pt x="43187" y="55561"/>
                    <a:pt x="54595" y="46933"/>
                    <a:pt x="57593" y="34143"/>
                  </a:cubicBezTo>
                  <a:cubicBezTo>
                    <a:pt x="61134" y="19239"/>
                    <a:pt x="51872" y="4258"/>
                    <a:pt x="36929" y="756"/>
                  </a:cubicBezTo>
                  <a:cubicBezTo>
                    <a:pt x="34782" y="245"/>
                    <a:pt x="32632" y="1"/>
                    <a:pt x="3051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0" name="Google Shape;3400;p209"/>
            <p:cNvSpPr/>
            <p:nvPr/>
          </p:nvSpPr>
          <p:spPr>
            <a:xfrm>
              <a:off x="-141490" y="2445807"/>
              <a:ext cx="401677" cy="505044"/>
            </a:xfrm>
            <a:custGeom>
              <a:avLst/>
              <a:gdLst/>
              <a:ahLst/>
              <a:cxnLst/>
              <a:rect l="l" t="t" r="r" b="b"/>
              <a:pathLst>
                <a:path w="35840" h="45063" extrusionOk="0">
                  <a:moveTo>
                    <a:pt x="17901" y="0"/>
                  </a:moveTo>
                  <a:cubicBezTo>
                    <a:pt x="8017" y="0"/>
                    <a:pt x="0" y="10079"/>
                    <a:pt x="0" y="22531"/>
                  </a:cubicBezTo>
                  <a:cubicBezTo>
                    <a:pt x="0" y="34984"/>
                    <a:pt x="8017" y="45062"/>
                    <a:pt x="17901" y="45062"/>
                  </a:cubicBezTo>
                  <a:cubicBezTo>
                    <a:pt x="27824" y="45062"/>
                    <a:pt x="35840" y="34984"/>
                    <a:pt x="35840" y="22531"/>
                  </a:cubicBezTo>
                  <a:cubicBezTo>
                    <a:pt x="35840" y="10079"/>
                    <a:pt x="27824" y="0"/>
                    <a:pt x="17901" y="0"/>
                  </a:cubicBezTo>
                  <a:close/>
                </a:path>
              </a:pathLst>
            </a:custGeom>
            <a:solidFill>
              <a:srgbClr val="C17F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1" name="Google Shape;3401;p209"/>
            <p:cNvSpPr/>
            <p:nvPr/>
          </p:nvSpPr>
          <p:spPr>
            <a:xfrm>
              <a:off x="12907" y="2698446"/>
              <a:ext cx="92910" cy="33051"/>
            </a:xfrm>
            <a:custGeom>
              <a:avLst/>
              <a:gdLst/>
              <a:ahLst/>
              <a:cxnLst/>
              <a:rect l="l" t="t" r="r" b="b"/>
              <a:pathLst>
                <a:path w="8290" h="2949" extrusionOk="0">
                  <a:moveTo>
                    <a:pt x="4145" y="1"/>
                  </a:moveTo>
                  <a:cubicBezTo>
                    <a:pt x="2073" y="1"/>
                    <a:pt x="1" y="283"/>
                    <a:pt x="1" y="847"/>
                  </a:cubicBezTo>
                  <a:cubicBezTo>
                    <a:pt x="1" y="2015"/>
                    <a:pt x="1869" y="2949"/>
                    <a:pt x="4165" y="2949"/>
                  </a:cubicBezTo>
                  <a:cubicBezTo>
                    <a:pt x="6460" y="2949"/>
                    <a:pt x="8289" y="2015"/>
                    <a:pt x="8289" y="847"/>
                  </a:cubicBezTo>
                  <a:cubicBezTo>
                    <a:pt x="8289" y="283"/>
                    <a:pt x="6217" y="1"/>
                    <a:pt x="4145" y="1"/>
                  </a:cubicBezTo>
                  <a:close/>
                </a:path>
              </a:pathLst>
            </a:custGeom>
            <a:solidFill>
              <a:srgbClr val="A969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2" name="Google Shape;3402;p209"/>
            <p:cNvSpPr/>
            <p:nvPr/>
          </p:nvSpPr>
          <p:spPr>
            <a:xfrm>
              <a:off x="32096" y="2797786"/>
              <a:ext cx="52350" cy="20521"/>
            </a:xfrm>
            <a:custGeom>
              <a:avLst/>
              <a:gdLst/>
              <a:ahLst/>
              <a:cxnLst/>
              <a:rect l="l" t="t" r="r" b="b"/>
              <a:pathLst>
                <a:path w="4671" h="1831" extrusionOk="0">
                  <a:moveTo>
                    <a:pt x="1" y="1"/>
                  </a:moveTo>
                  <a:cubicBezTo>
                    <a:pt x="1" y="1012"/>
                    <a:pt x="818" y="1830"/>
                    <a:pt x="1830" y="1830"/>
                  </a:cubicBezTo>
                  <a:lnTo>
                    <a:pt x="2803" y="1830"/>
                  </a:lnTo>
                  <a:cubicBezTo>
                    <a:pt x="2826" y="1830"/>
                    <a:pt x="2849" y="1831"/>
                    <a:pt x="2872" y="1831"/>
                  </a:cubicBezTo>
                  <a:cubicBezTo>
                    <a:pt x="3853" y="1831"/>
                    <a:pt x="4671" y="1027"/>
                    <a:pt x="4671" y="1"/>
                  </a:cubicBez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3" name="Google Shape;3403;p209"/>
            <p:cNvSpPr/>
            <p:nvPr/>
          </p:nvSpPr>
          <p:spPr>
            <a:xfrm>
              <a:off x="-183802" y="2376494"/>
              <a:ext cx="505481" cy="241107"/>
            </a:xfrm>
            <a:custGeom>
              <a:avLst/>
              <a:gdLst/>
              <a:ahLst/>
              <a:cxnLst/>
              <a:rect l="l" t="t" r="r" b="b"/>
              <a:pathLst>
                <a:path w="45102" h="21513" extrusionOk="0">
                  <a:moveTo>
                    <a:pt x="15110" y="1"/>
                  </a:moveTo>
                  <a:cubicBezTo>
                    <a:pt x="11980" y="1"/>
                    <a:pt x="8485" y="1474"/>
                    <a:pt x="5682" y="4277"/>
                  </a:cubicBezTo>
                  <a:cubicBezTo>
                    <a:pt x="935" y="9025"/>
                    <a:pt x="1" y="15757"/>
                    <a:pt x="3581" y="19337"/>
                  </a:cubicBezTo>
                  <a:cubicBezTo>
                    <a:pt x="5047" y="20803"/>
                    <a:pt x="7042" y="21512"/>
                    <a:pt x="9213" y="21512"/>
                  </a:cubicBezTo>
                  <a:cubicBezTo>
                    <a:pt x="12342" y="21512"/>
                    <a:pt x="15837" y="20039"/>
                    <a:pt x="18640" y="17236"/>
                  </a:cubicBezTo>
                  <a:cubicBezTo>
                    <a:pt x="20469" y="15446"/>
                    <a:pt x="21831" y="13189"/>
                    <a:pt x="22532" y="10698"/>
                  </a:cubicBezTo>
                  <a:cubicBezTo>
                    <a:pt x="23232" y="13189"/>
                    <a:pt x="24555" y="15446"/>
                    <a:pt x="26423" y="17236"/>
                  </a:cubicBezTo>
                  <a:cubicBezTo>
                    <a:pt x="29226" y="20039"/>
                    <a:pt x="32721" y="21512"/>
                    <a:pt x="35851" y="21512"/>
                  </a:cubicBezTo>
                  <a:cubicBezTo>
                    <a:pt x="38021" y="21512"/>
                    <a:pt x="40016" y="20803"/>
                    <a:pt x="41483" y="19337"/>
                  </a:cubicBezTo>
                  <a:cubicBezTo>
                    <a:pt x="45102" y="15757"/>
                    <a:pt x="44051" y="9025"/>
                    <a:pt x="39342" y="4277"/>
                  </a:cubicBezTo>
                  <a:cubicBezTo>
                    <a:pt x="36539" y="1474"/>
                    <a:pt x="33044" y="1"/>
                    <a:pt x="29915" y="1"/>
                  </a:cubicBezTo>
                  <a:cubicBezTo>
                    <a:pt x="27744" y="1"/>
                    <a:pt x="25749" y="710"/>
                    <a:pt x="24283" y="2176"/>
                  </a:cubicBezTo>
                  <a:cubicBezTo>
                    <a:pt x="23466" y="3032"/>
                    <a:pt x="22843" y="4044"/>
                    <a:pt x="22493" y="5172"/>
                  </a:cubicBezTo>
                  <a:cubicBezTo>
                    <a:pt x="22143" y="4044"/>
                    <a:pt x="21559" y="3032"/>
                    <a:pt x="20742" y="2176"/>
                  </a:cubicBezTo>
                  <a:cubicBezTo>
                    <a:pt x="19275" y="710"/>
                    <a:pt x="17280" y="1"/>
                    <a:pt x="15110"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4" name="Google Shape;3404;p209"/>
            <p:cNvSpPr/>
            <p:nvPr/>
          </p:nvSpPr>
          <p:spPr>
            <a:xfrm>
              <a:off x="280710" y="2865395"/>
              <a:ext cx="27055" cy="191469"/>
            </a:xfrm>
            <a:custGeom>
              <a:avLst/>
              <a:gdLst/>
              <a:ahLst/>
              <a:cxnLst/>
              <a:rect l="l" t="t" r="r" b="b"/>
              <a:pathLst>
                <a:path w="2414" h="17084" fill="none" extrusionOk="0">
                  <a:moveTo>
                    <a:pt x="1" y="0"/>
                  </a:moveTo>
                  <a:cubicBezTo>
                    <a:pt x="1324" y="0"/>
                    <a:pt x="2413" y="3853"/>
                    <a:pt x="2413" y="8561"/>
                  </a:cubicBezTo>
                  <a:cubicBezTo>
                    <a:pt x="2413" y="13270"/>
                    <a:pt x="1324" y="17083"/>
                    <a:pt x="1" y="17083"/>
                  </a:cubicBezTo>
                </a:path>
              </a:pathLst>
            </a:custGeom>
            <a:noFill/>
            <a:ln w="37950" cap="flat" cmpd="sng">
              <a:solidFill>
                <a:schemeClr val="accent2"/>
              </a:solidFill>
              <a:prstDash val="solid"/>
              <a:miter lim="3891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5" name="Google Shape;3405;p209"/>
            <p:cNvSpPr/>
            <p:nvPr/>
          </p:nvSpPr>
          <p:spPr>
            <a:xfrm>
              <a:off x="186066" y="2747191"/>
              <a:ext cx="160503" cy="160940"/>
            </a:xfrm>
            <a:custGeom>
              <a:avLst/>
              <a:gdLst/>
              <a:ahLst/>
              <a:cxnLst/>
              <a:rect l="l" t="t" r="r" b="b"/>
              <a:pathLst>
                <a:path w="14321" h="14360" extrusionOk="0">
                  <a:moveTo>
                    <a:pt x="7161" y="1"/>
                  </a:moveTo>
                  <a:cubicBezTo>
                    <a:pt x="3191" y="1"/>
                    <a:pt x="0" y="3230"/>
                    <a:pt x="0" y="7200"/>
                  </a:cubicBezTo>
                  <a:cubicBezTo>
                    <a:pt x="0" y="11130"/>
                    <a:pt x="3191" y="14360"/>
                    <a:pt x="7161" y="14360"/>
                  </a:cubicBezTo>
                  <a:cubicBezTo>
                    <a:pt x="11130" y="14360"/>
                    <a:pt x="14321" y="11130"/>
                    <a:pt x="14321" y="7200"/>
                  </a:cubicBezTo>
                  <a:cubicBezTo>
                    <a:pt x="14321" y="3230"/>
                    <a:pt x="11130" y="1"/>
                    <a:pt x="7161" y="1"/>
                  </a:cubicBezTo>
                  <a:close/>
                </a:path>
              </a:pathLst>
            </a:custGeom>
            <a:solidFill>
              <a:srgbClr val="C17F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6" name="Google Shape;3406;p209"/>
            <p:cNvSpPr/>
            <p:nvPr/>
          </p:nvSpPr>
          <p:spPr>
            <a:xfrm>
              <a:off x="235350" y="2781881"/>
              <a:ext cx="54962" cy="54726"/>
            </a:xfrm>
            <a:custGeom>
              <a:avLst/>
              <a:gdLst/>
              <a:ahLst/>
              <a:cxnLst/>
              <a:rect l="l" t="t" r="r" b="b"/>
              <a:pathLst>
                <a:path w="4904" h="4883" extrusionOk="0">
                  <a:moveTo>
                    <a:pt x="4109" y="0"/>
                  </a:moveTo>
                  <a:cubicBezTo>
                    <a:pt x="3736" y="0"/>
                    <a:pt x="3360" y="61"/>
                    <a:pt x="2997" y="174"/>
                  </a:cubicBezTo>
                  <a:cubicBezTo>
                    <a:pt x="2336" y="408"/>
                    <a:pt x="1791" y="758"/>
                    <a:pt x="1285" y="1225"/>
                  </a:cubicBezTo>
                  <a:cubicBezTo>
                    <a:pt x="818" y="1692"/>
                    <a:pt x="468" y="2276"/>
                    <a:pt x="234" y="2937"/>
                  </a:cubicBezTo>
                  <a:cubicBezTo>
                    <a:pt x="40" y="3560"/>
                    <a:pt x="1" y="4221"/>
                    <a:pt x="117" y="4883"/>
                  </a:cubicBezTo>
                  <a:cubicBezTo>
                    <a:pt x="273" y="4260"/>
                    <a:pt x="468" y="3677"/>
                    <a:pt x="740" y="3132"/>
                  </a:cubicBezTo>
                  <a:cubicBezTo>
                    <a:pt x="1012" y="2626"/>
                    <a:pt x="1363" y="2159"/>
                    <a:pt x="1791" y="1731"/>
                  </a:cubicBezTo>
                  <a:cubicBezTo>
                    <a:pt x="2219" y="1303"/>
                    <a:pt x="2686" y="953"/>
                    <a:pt x="3192" y="680"/>
                  </a:cubicBezTo>
                  <a:cubicBezTo>
                    <a:pt x="3736" y="408"/>
                    <a:pt x="4320" y="213"/>
                    <a:pt x="4904" y="96"/>
                  </a:cubicBezTo>
                  <a:cubicBezTo>
                    <a:pt x="4644" y="32"/>
                    <a:pt x="4377" y="0"/>
                    <a:pt x="4109" y="0"/>
                  </a:cubicBezTo>
                  <a:close/>
                </a:path>
              </a:pathLst>
            </a:custGeom>
            <a:solidFill>
              <a:srgbClr val="A969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7" name="Google Shape;3407;p209"/>
            <p:cNvSpPr/>
            <p:nvPr/>
          </p:nvSpPr>
          <p:spPr>
            <a:xfrm>
              <a:off x="253238" y="2865395"/>
              <a:ext cx="27481" cy="191469"/>
            </a:xfrm>
            <a:custGeom>
              <a:avLst/>
              <a:gdLst/>
              <a:ahLst/>
              <a:cxnLst/>
              <a:rect l="l" t="t" r="r" b="b"/>
              <a:pathLst>
                <a:path w="2452" h="17084" fill="none" extrusionOk="0">
                  <a:moveTo>
                    <a:pt x="2452" y="17083"/>
                  </a:moveTo>
                  <a:cubicBezTo>
                    <a:pt x="1090" y="17083"/>
                    <a:pt x="0" y="13270"/>
                    <a:pt x="0" y="8561"/>
                  </a:cubicBezTo>
                  <a:cubicBezTo>
                    <a:pt x="0" y="3853"/>
                    <a:pt x="1090" y="0"/>
                    <a:pt x="2452" y="0"/>
                  </a:cubicBezTo>
                </a:path>
              </a:pathLst>
            </a:custGeom>
            <a:noFill/>
            <a:ln w="37950" cap="rnd" cmpd="sng">
              <a:solidFill>
                <a:schemeClr val="accent2"/>
              </a:solidFill>
              <a:prstDash val="solid"/>
              <a:miter lim="3891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8" name="Google Shape;3408;p209"/>
            <p:cNvSpPr/>
            <p:nvPr/>
          </p:nvSpPr>
          <p:spPr>
            <a:xfrm>
              <a:off x="-191647" y="2865395"/>
              <a:ext cx="27481" cy="191469"/>
            </a:xfrm>
            <a:custGeom>
              <a:avLst/>
              <a:gdLst/>
              <a:ahLst/>
              <a:cxnLst/>
              <a:rect l="l" t="t" r="r" b="b"/>
              <a:pathLst>
                <a:path w="2452" h="17084" fill="none" extrusionOk="0">
                  <a:moveTo>
                    <a:pt x="2452" y="0"/>
                  </a:moveTo>
                  <a:cubicBezTo>
                    <a:pt x="1129" y="0"/>
                    <a:pt x="0" y="3853"/>
                    <a:pt x="0" y="8561"/>
                  </a:cubicBezTo>
                  <a:cubicBezTo>
                    <a:pt x="0" y="13270"/>
                    <a:pt x="1090" y="17083"/>
                    <a:pt x="2452" y="17083"/>
                  </a:cubicBezTo>
                </a:path>
              </a:pathLst>
            </a:custGeom>
            <a:noFill/>
            <a:ln w="37950" cap="flat" cmpd="sng">
              <a:solidFill>
                <a:schemeClr val="accent2"/>
              </a:solidFill>
              <a:prstDash val="solid"/>
              <a:miter lim="3891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9" name="Google Shape;3409;p209"/>
            <p:cNvSpPr/>
            <p:nvPr/>
          </p:nvSpPr>
          <p:spPr>
            <a:xfrm>
              <a:off x="-230474" y="2747191"/>
              <a:ext cx="160951" cy="160940"/>
            </a:xfrm>
            <a:custGeom>
              <a:avLst/>
              <a:gdLst/>
              <a:ahLst/>
              <a:cxnLst/>
              <a:rect l="l" t="t" r="r" b="b"/>
              <a:pathLst>
                <a:path w="14361" h="14360" extrusionOk="0">
                  <a:moveTo>
                    <a:pt x="7161" y="1"/>
                  </a:moveTo>
                  <a:cubicBezTo>
                    <a:pt x="3231" y="1"/>
                    <a:pt x="1" y="3230"/>
                    <a:pt x="1" y="7200"/>
                  </a:cubicBezTo>
                  <a:cubicBezTo>
                    <a:pt x="1" y="11130"/>
                    <a:pt x="3231" y="14360"/>
                    <a:pt x="7161" y="14360"/>
                  </a:cubicBezTo>
                  <a:cubicBezTo>
                    <a:pt x="11130" y="14360"/>
                    <a:pt x="14360" y="11130"/>
                    <a:pt x="14360" y="7200"/>
                  </a:cubicBezTo>
                  <a:cubicBezTo>
                    <a:pt x="14360" y="3230"/>
                    <a:pt x="11130" y="1"/>
                    <a:pt x="7161" y="1"/>
                  </a:cubicBezTo>
                  <a:close/>
                </a:path>
              </a:pathLst>
            </a:custGeom>
            <a:solidFill>
              <a:srgbClr val="C17F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0" name="Google Shape;3410;p209"/>
            <p:cNvSpPr/>
            <p:nvPr/>
          </p:nvSpPr>
          <p:spPr>
            <a:xfrm>
              <a:off x="-174207" y="2781915"/>
              <a:ext cx="54962" cy="54693"/>
            </a:xfrm>
            <a:custGeom>
              <a:avLst/>
              <a:gdLst/>
              <a:ahLst/>
              <a:cxnLst/>
              <a:rect l="l" t="t" r="r" b="b"/>
              <a:pathLst>
                <a:path w="4904" h="4880" extrusionOk="0">
                  <a:moveTo>
                    <a:pt x="775" y="0"/>
                  </a:moveTo>
                  <a:cubicBezTo>
                    <a:pt x="511" y="0"/>
                    <a:pt x="250" y="31"/>
                    <a:pt x="1" y="93"/>
                  </a:cubicBezTo>
                  <a:cubicBezTo>
                    <a:pt x="585" y="210"/>
                    <a:pt x="1207" y="405"/>
                    <a:pt x="1752" y="677"/>
                  </a:cubicBezTo>
                  <a:cubicBezTo>
                    <a:pt x="2258" y="950"/>
                    <a:pt x="2725" y="1300"/>
                    <a:pt x="3153" y="1728"/>
                  </a:cubicBezTo>
                  <a:cubicBezTo>
                    <a:pt x="3581" y="2156"/>
                    <a:pt x="3931" y="2623"/>
                    <a:pt x="4204" y="3129"/>
                  </a:cubicBezTo>
                  <a:cubicBezTo>
                    <a:pt x="4437" y="3674"/>
                    <a:pt x="4670" y="4257"/>
                    <a:pt x="4787" y="4880"/>
                  </a:cubicBezTo>
                  <a:cubicBezTo>
                    <a:pt x="4904" y="4218"/>
                    <a:pt x="4865" y="3557"/>
                    <a:pt x="4670" y="2934"/>
                  </a:cubicBezTo>
                  <a:cubicBezTo>
                    <a:pt x="4242" y="1650"/>
                    <a:pt x="3231" y="599"/>
                    <a:pt x="1947" y="210"/>
                  </a:cubicBezTo>
                  <a:cubicBezTo>
                    <a:pt x="1573" y="70"/>
                    <a:pt x="1171" y="0"/>
                    <a:pt x="775" y="0"/>
                  </a:cubicBezTo>
                  <a:close/>
                </a:path>
              </a:pathLst>
            </a:custGeom>
            <a:solidFill>
              <a:srgbClr val="A969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1" name="Google Shape;3411;p209"/>
            <p:cNvSpPr/>
            <p:nvPr/>
          </p:nvSpPr>
          <p:spPr>
            <a:xfrm>
              <a:off x="-164176" y="2865395"/>
              <a:ext cx="27055" cy="191469"/>
            </a:xfrm>
            <a:custGeom>
              <a:avLst/>
              <a:gdLst/>
              <a:ahLst/>
              <a:cxnLst/>
              <a:rect l="l" t="t" r="r" b="b"/>
              <a:pathLst>
                <a:path w="2414" h="17084" fill="none" extrusionOk="0">
                  <a:moveTo>
                    <a:pt x="1" y="17083"/>
                  </a:moveTo>
                  <a:cubicBezTo>
                    <a:pt x="1324" y="17083"/>
                    <a:pt x="2414" y="13270"/>
                    <a:pt x="2414" y="8561"/>
                  </a:cubicBezTo>
                  <a:cubicBezTo>
                    <a:pt x="2414" y="3853"/>
                    <a:pt x="1363" y="0"/>
                    <a:pt x="1" y="0"/>
                  </a:cubicBezTo>
                </a:path>
              </a:pathLst>
            </a:custGeom>
            <a:noFill/>
            <a:ln w="37950" cap="rnd" cmpd="sng">
              <a:solidFill>
                <a:schemeClr val="accent2"/>
              </a:solidFill>
              <a:prstDash val="solid"/>
              <a:miter lim="3891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412" name="Google Shape;3412;p209"/>
            <p:cNvGrpSpPr/>
            <p:nvPr/>
          </p:nvGrpSpPr>
          <p:grpSpPr>
            <a:xfrm>
              <a:off x="-67777" y="2641782"/>
              <a:ext cx="254286" cy="37044"/>
              <a:chOff x="2919328" y="1640050"/>
              <a:chExt cx="441546" cy="64324"/>
            </a:xfrm>
          </p:grpSpPr>
          <p:sp>
            <p:nvSpPr>
              <p:cNvPr id="3413" name="Google Shape;3413;p209"/>
              <p:cNvSpPr/>
              <p:nvPr/>
            </p:nvSpPr>
            <p:spPr>
              <a:xfrm>
                <a:off x="2919328" y="1640050"/>
                <a:ext cx="133299" cy="64324"/>
              </a:xfrm>
              <a:custGeom>
                <a:avLst/>
                <a:gdLst/>
                <a:ahLst/>
                <a:cxnLst/>
                <a:rect l="l" t="t" r="r" b="b"/>
                <a:pathLst>
                  <a:path w="6849" h="3305" extrusionOk="0">
                    <a:moveTo>
                      <a:pt x="1007" y="1"/>
                    </a:moveTo>
                    <a:cubicBezTo>
                      <a:pt x="627" y="1"/>
                      <a:pt x="285" y="227"/>
                      <a:pt x="156" y="614"/>
                    </a:cubicBezTo>
                    <a:cubicBezTo>
                      <a:pt x="0" y="1042"/>
                      <a:pt x="273" y="1509"/>
                      <a:pt x="701" y="1665"/>
                    </a:cubicBezTo>
                    <a:lnTo>
                      <a:pt x="5643" y="3260"/>
                    </a:lnTo>
                    <a:cubicBezTo>
                      <a:pt x="5733" y="3291"/>
                      <a:pt x="5824" y="3305"/>
                      <a:pt x="5912" y="3305"/>
                    </a:cubicBezTo>
                    <a:cubicBezTo>
                      <a:pt x="6279" y="3305"/>
                      <a:pt x="6607" y="3061"/>
                      <a:pt x="6732" y="2716"/>
                    </a:cubicBezTo>
                    <a:cubicBezTo>
                      <a:pt x="6849" y="2249"/>
                      <a:pt x="6616" y="1782"/>
                      <a:pt x="6187" y="1626"/>
                    </a:cubicBezTo>
                    <a:lnTo>
                      <a:pt x="1245" y="31"/>
                    </a:lnTo>
                    <a:cubicBezTo>
                      <a:pt x="1165" y="11"/>
                      <a:pt x="1085" y="1"/>
                      <a:pt x="100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4" name="Google Shape;3414;p209"/>
              <p:cNvSpPr/>
              <p:nvPr/>
            </p:nvSpPr>
            <p:spPr>
              <a:xfrm>
                <a:off x="3227575" y="1640050"/>
                <a:ext cx="133299" cy="64051"/>
              </a:xfrm>
              <a:custGeom>
                <a:avLst/>
                <a:gdLst/>
                <a:ahLst/>
                <a:cxnLst/>
                <a:rect l="l" t="t" r="r" b="b"/>
                <a:pathLst>
                  <a:path w="6849" h="3291" extrusionOk="0">
                    <a:moveTo>
                      <a:pt x="5867" y="1"/>
                    </a:moveTo>
                    <a:cubicBezTo>
                      <a:pt x="5792" y="1"/>
                      <a:pt x="5716" y="11"/>
                      <a:pt x="5642" y="31"/>
                    </a:cubicBezTo>
                    <a:lnTo>
                      <a:pt x="700" y="1626"/>
                    </a:lnTo>
                    <a:cubicBezTo>
                      <a:pt x="234" y="1782"/>
                      <a:pt x="0" y="2249"/>
                      <a:pt x="117" y="2716"/>
                    </a:cubicBezTo>
                    <a:cubicBezTo>
                      <a:pt x="245" y="3069"/>
                      <a:pt x="613" y="3290"/>
                      <a:pt x="979" y="3290"/>
                    </a:cubicBezTo>
                    <a:cubicBezTo>
                      <a:pt x="1056" y="3290"/>
                      <a:pt x="1132" y="3281"/>
                      <a:pt x="1206" y="3260"/>
                    </a:cubicBezTo>
                    <a:lnTo>
                      <a:pt x="6148" y="1665"/>
                    </a:lnTo>
                    <a:cubicBezTo>
                      <a:pt x="6615" y="1509"/>
                      <a:pt x="6849" y="1042"/>
                      <a:pt x="6693" y="614"/>
                    </a:cubicBezTo>
                    <a:cubicBezTo>
                      <a:pt x="6596" y="227"/>
                      <a:pt x="6233" y="1"/>
                      <a:pt x="586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3415" name="Google Shape;3415;p209"/>
          <p:cNvSpPr txBox="1"/>
          <p:nvPr/>
        </p:nvSpPr>
        <p:spPr>
          <a:xfrm>
            <a:off x="2781200" y="2230567"/>
            <a:ext cx="8033600" cy="139547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b="1" kern="0" dirty="0">
                <a:solidFill>
                  <a:srgbClr val="2A284C"/>
                </a:solidFill>
                <a:latin typeface="Roboto"/>
                <a:ea typeface="Roboto"/>
                <a:cs typeface="Roboto"/>
                <a:sym typeface="Roboto"/>
              </a:rPr>
              <a:t>“</a:t>
            </a:r>
            <a:r>
              <a:rPr lang="en" sz="1867" b="1" kern="0" dirty="0">
                <a:solidFill>
                  <a:srgbClr val="FF0000"/>
                </a:solidFill>
                <a:latin typeface="Roboto"/>
                <a:ea typeface="Roboto"/>
                <a:cs typeface="Roboto"/>
                <a:sym typeface="Roboto"/>
              </a:rPr>
              <a:t>I think my biggest suggestion, as I mentioned a little earlier, is just don't use Duolingo as your only resource</a:t>
            </a:r>
            <a:r>
              <a:rPr lang="en" sz="1867" b="1" kern="0" dirty="0">
                <a:solidFill>
                  <a:srgbClr val="2A284C"/>
                </a:solidFill>
                <a:latin typeface="Roboto"/>
                <a:ea typeface="Roboto"/>
                <a:cs typeface="Roboto"/>
                <a:sym typeface="Roboto"/>
              </a:rPr>
              <a:t>. </a:t>
            </a:r>
            <a:r>
              <a:rPr lang="en" sz="1867" kern="0" dirty="0">
                <a:solidFill>
                  <a:srgbClr val="2A284C"/>
                </a:solidFill>
                <a:latin typeface="Roboto"/>
                <a:ea typeface="Roboto"/>
                <a:cs typeface="Roboto"/>
                <a:sym typeface="Roboto"/>
              </a:rPr>
              <a:t>Because particularly nowadays or for any language, there are so many other resources out there and there are certain things that each of them does better or worse than the others.”</a:t>
            </a:r>
            <a:endParaRPr sz="1867" kern="0" dirty="0">
              <a:solidFill>
                <a:srgbClr val="2A284C"/>
              </a:solidFill>
              <a:latin typeface="Oswald"/>
              <a:ea typeface="Oswald"/>
              <a:cs typeface="Oswald"/>
              <a:sym typeface="Oswald"/>
            </a:endParaRPr>
          </a:p>
        </p:txBody>
      </p:sp>
      <p:sp>
        <p:nvSpPr>
          <p:cNvPr id="3416" name="Google Shape;3416;p209"/>
          <p:cNvSpPr txBox="1"/>
          <p:nvPr/>
        </p:nvSpPr>
        <p:spPr>
          <a:xfrm>
            <a:off x="866900" y="4675567"/>
            <a:ext cx="8380800" cy="110814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dirty="0">
                <a:solidFill>
                  <a:srgbClr val="2A284C"/>
                </a:solidFill>
                <a:latin typeface="Roboto"/>
                <a:ea typeface="Roboto"/>
                <a:cs typeface="Roboto"/>
                <a:sym typeface="Roboto"/>
              </a:rPr>
              <a:t>“My opinion on that is since </a:t>
            </a:r>
            <a:r>
              <a:rPr lang="en" sz="1867" b="1" kern="0" dirty="0">
                <a:solidFill>
                  <a:srgbClr val="FF0000"/>
                </a:solidFill>
                <a:latin typeface="Roboto"/>
                <a:ea typeface="Roboto"/>
                <a:cs typeface="Roboto"/>
                <a:sym typeface="Roboto"/>
              </a:rPr>
              <a:t>Duolingo is a non-human system</a:t>
            </a:r>
            <a:r>
              <a:rPr lang="en" sz="1867" kern="0" dirty="0">
                <a:solidFill>
                  <a:srgbClr val="2A284C"/>
                </a:solidFill>
                <a:latin typeface="Roboto"/>
                <a:ea typeface="Roboto"/>
                <a:cs typeface="Roboto"/>
                <a:sym typeface="Roboto"/>
              </a:rPr>
              <a:t>, I think to have a human tutor at the end of a section would actually be a nice relief, a nice change of pace.”</a:t>
            </a:r>
            <a:endParaRPr sz="1867" kern="0" dirty="0">
              <a:solidFill>
                <a:srgbClr val="2A284C"/>
              </a:solidFill>
              <a:latin typeface="Oswald"/>
              <a:ea typeface="Oswald"/>
              <a:cs typeface="Oswald"/>
              <a:sym typeface="Oswa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57"/>
          <p:cNvSpPr txBox="1">
            <a:spLocks noGrp="1"/>
          </p:cNvSpPr>
          <p:nvPr>
            <p:ph type="title"/>
          </p:nvPr>
        </p:nvSpPr>
        <p:spPr>
          <a:xfrm>
            <a:off x="960000" y="516800"/>
            <a:ext cx="10272000" cy="816800"/>
          </a:xfrm>
          <a:prstGeom prst="rect">
            <a:avLst/>
          </a:prstGeom>
        </p:spPr>
        <p:txBody>
          <a:bodyPr spcFirstLastPara="1" wrap="square" lIns="121900" tIns="121900" rIns="121900" bIns="121900" anchor="t" anchorCtr="0">
            <a:noAutofit/>
          </a:bodyPr>
          <a:lstStyle/>
          <a:p>
            <a:r>
              <a:rPr lang="en"/>
              <a:t>Time Management</a:t>
            </a:r>
            <a:endParaRPr/>
          </a:p>
        </p:txBody>
      </p:sp>
      <p:sp>
        <p:nvSpPr>
          <p:cNvPr id="1031" name="Google Shape;1031;p57"/>
          <p:cNvSpPr txBox="1"/>
          <p:nvPr/>
        </p:nvSpPr>
        <p:spPr>
          <a:xfrm>
            <a:off x="1845000" y="1874933"/>
            <a:ext cx="8659200" cy="130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kern="0" dirty="0">
                <a:solidFill>
                  <a:srgbClr val="2A284C"/>
                </a:solidFill>
                <a:latin typeface="Roboto"/>
                <a:ea typeface="Roboto"/>
                <a:cs typeface="Roboto"/>
                <a:sym typeface="Roboto"/>
              </a:rPr>
              <a:t>The majority of interviewees (n=8) stated that </a:t>
            </a:r>
            <a:r>
              <a:rPr lang="en" sz="2133" b="1" kern="0" dirty="0">
                <a:solidFill>
                  <a:srgbClr val="FF0000"/>
                </a:solidFill>
                <a:latin typeface="Roboto"/>
                <a:ea typeface="Roboto"/>
                <a:cs typeface="Roboto"/>
                <a:sym typeface="Roboto"/>
              </a:rPr>
              <a:t>daily life activities </a:t>
            </a:r>
            <a:r>
              <a:rPr lang="en" sz="2133" kern="0" dirty="0">
                <a:solidFill>
                  <a:srgbClr val="2A284C"/>
                </a:solidFill>
                <a:latin typeface="Roboto"/>
                <a:ea typeface="Roboto"/>
                <a:cs typeface="Roboto"/>
                <a:sym typeface="Roboto"/>
              </a:rPr>
              <a:t>are a constraint to their </a:t>
            </a:r>
            <a:r>
              <a:rPr lang="en" sz="2133" b="1" kern="0" dirty="0">
                <a:solidFill>
                  <a:srgbClr val="FF0000"/>
                </a:solidFill>
                <a:latin typeface="Roboto"/>
                <a:ea typeface="Roboto"/>
                <a:cs typeface="Roboto"/>
                <a:sym typeface="Roboto"/>
              </a:rPr>
              <a:t>time management</a:t>
            </a:r>
            <a:r>
              <a:rPr lang="en" sz="2133" kern="0" dirty="0">
                <a:solidFill>
                  <a:srgbClr val="2A284C"/>
                </a:solidFill>
                <a:latin typeface="Roboto"/>
                <a:ea typeface="Roboto"/>
                <a:cs typeface="Roboto"/>
                <a:sym typeface="Roboto"/>
              </a:rPr>
              <a:t>. </a:t>
            </a:r>
            <a:endParaRPr sz="2133" kern="0" dirty="0">
              <a:solidFill>
                <a:srgbClr val="2A284C"/>
              </a:solidFill>
              <a:latin typeface="Roboto"/>
              <a:ea typeface="Roboto"/>
              <a:cs typeface="Roboto"/>
              <a:sym typeface="Roboto"/>
            </a:endParaRPr>
          </a:p>
        </p:txBody>
      </p:sp>
      <p:sp>
        <p:nvSpPr>
          <p:cNvPr id="1032" name="Google Shape;1032;p57"/>
          <p:cNvSpPr/>
          <p:nvPr/>
        </p:nvSpPr>
        <p:spPr>
          <a:xfrm>
            <a:off x="1569765" y="2049220"/>
            <a:ext cx="275200" cy="2752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3" name="Google Shape;1033;p57"/>
          <p:cNvSpPr txBox="1"/>
          <p:nvPr/>
        </p:nvSpPr>
        <p:spPr>
          <a:xfrm>
            <a:off x="1845000" y="2947833"/>
            <a:ext cx="8659200" cy="816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kern="0" dirty="0">
                <a:solidFill>
                  <a:srgbClr val="2A284C"/>
                </a:solidFill>
                <a:latin typeface="Roboto"/>
                <a:ea typeface="Roboto"/>
                <a:cs typeface="Roboto"/>
                <a:sym typeface="Roboto"/>
              </a:rPr>
              <a:t>The significant obstacle is due to </a:t>
            </a:r>
            <a:r>
              <a:rPr lang="en" sz="2133" b="1" kern="0" dirty="0">
                <a:solidFill>
                  <a:srgbClr val="FF0000"/>
                </a:solidFill>
                <a:latin typeface="Roboto"/>
                <a:ea typeface="Roboto"/>
                <a:cs typeface="Roboto"/>
                <a:sym typeface="Roboto"/>
              </a:rPr>
              <a:t>work demands</a:t>
            </a:r>
            <a:r>
              <a:rPr lang="en" sz="2133" kern="0" dirty="0">
                <a:solidFill>
                  <a:srgbClr val="2A284C"/>
                </a:solidFill>
                <a:latin typeface="Roboto"/>
                <a:ea typeface="Roboto"/>
                <a:cs typeface="Roboto"/>
                <a:sym typeface="Roboto"/>
              </a:rPr>
              <a:t>, which have an impact on learners’ physical and emotional ability to complete their learning goals on a consistent basis.</a:t>
            </a:r>
            <a:endParaRPr sz="2133" kern="0" dirty="0">
              <a:solidFill>
                <a:srgbClr val="2A284C"/>
              </a:solidFill>
              <a:latin typeface="Roboto"/>
              <a:ea typeface="Roboto"/>
              <a:cs typeface="Roboto"/>
              <a:sym typeface="Roboto"/>
            </a:endParaRPr>
          </a:p>
        </p:txBody>
      </p:sp>
      <p:sp>
        <p:nvSpPr>
          <p:cNvPr id="1034" name="Google Shape;1034;p57"/>
          <p:cNvSpPr/>
          <p:nvPr/>
        </p:nvSpPr>
        <p:spPr>
          <a:xfrm>
            <a:off x="1569765" y="3119387"/>
            <a:ext cx="275200" cy="2752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035" name="Google Shape;1035;p57"/>
          <p:cNvGrpSpPr/>
          <p:nvPr/>
        </p:nvGrpSpPr>
        <p:grpSpPr>
          <a:xfrm>
            <a:off x="10582704" y="4376138"/>
            <a:ext cx="1165321" cy="1770053"/>
            <a:chOff x="2829606" y="2192024"/>
            <a:chExt cx="551310" cy="837459"/>
          </a:xfrm>
        </p:grpSpPr>
        <p:sp>
          <p:nvSpPr>
            <p:cNvPr id="1036" name="Google Shape;1036;p57"/>
            <p:cNvSpPr/>
            <p:nvPr/>
          </p:nvSpPr>
          <p:spPr>
            <a:xfrm>
              <a:off x="2858000" y="2364000"/>
              <a:ext cx="494100" cy="218400"/>
            </a:xfrm>
            <a:prstGeom prst="roundRect">
              <a:avLst>
                <a:gd name="adj" fmla="val 50000"/>
              </a:avLst>
            </a:pr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7" name="Google Shape;1037;p57"/>
            <p:cNvSpPr/>
            <p:nvPr/>
          </p:nvSpPr>
          <p:spPr>
            <a:xfrm>
              <a:off x="2908121" y="2810970"/>
              <a:ext cx="406474" cy="218513"/>
            </a:xfrm>
            <a:custGeom>
              <a:avLst/>
              <a:gdLst/>
              <a:ahLst/>
              <a:cxnLst/>
              <a:rect l="l" t="t" r="r" b="b"/>
              <a:pathLst>
                <a:path w="36268" h="19497" extrusionOk="0">
                  <a:moveTo>
                    <a:pt x="18134" y="1"/>
                  </a:moveTo>
                  <a:cubicBezTo>
                    <a:pt x="16149" y="1"/>
                    <a:pt x="14165" y="117"/>
                    <a:pt x="12180" y="351"/>
                  </a:cubicBezTo>
                  <a:cubicBezTo>
                    <a:pt x="10662" y="507"/>
                    <a:pt x="9184" y="857"/>
                    <a:pt x="7705" y="1324"/>
                  </a:cubicBezTo>
                  <a:cubicBezTo>
                    <a:pt x="6577" y="1674"/>
                    <a:pt x="5487" y="2219"/>
                    <a:pt x="4514" y="2880"/>
                  </a:cubicBezTo>
                  <a:cubicBezTo>
                    <a:pt x="3658" y="3464"/>
                    <a:pt x="2919" y="4203"/>
                    <a:pt x="2335" y="5060"/>
                  </a:cubicBezTo>
                  <a:cubicBezTo>
                    <a:pt x="1751" y="5916"/>
                    <a:pt x="1284" y="6850"/>
                    <a:pt x="1012" y="7822"/>
                  </a:cubicBezTo>
                  <a:cubicBezTo>
                    <a:pt x="662" y="8912"/>
                    <a:pt x="428" y="10040"/>
                    <a:pt x="311" y="11169"/>
                  </a:cubicBezTo>
                  <a:cubicBezTo>
                    <a:pt x="156" y="12375"/>
                    <a:pt x="78" y="13659"/>
                    <a:pt x="39" y="15060"/>
                  </a:cubicBezTo>
                  <a:cubicBezTo>
                    <a:pt x="0" y="16422"/>
                    <a:pt x="0" y="17940"/>
                    <a:pt x="0" y="19496"/>
                  </a:cubicBezTo>
                  <a:lnTo>
                    <a:pt x="36268" y="19496"/>
                  </a:lnTo>
                  <a:cubicBezTo>
                    <a:pt x="36268" y="17979"/>
                    <a:pt x="36268" y="16461"/>
                    <a:pt x="36229" y="15060"/>
                  </a:cubicBezTo>
                  <a:cubicBezTo>
                    <a:pt x="36190" y="13659"/>
                    <a:pt x="36112" y="12375"/>
                    <a:pt x="35995" y="11169"/>
                  </a:cubicBezTo>
                  <a:cubicBezTo>
                    <a:pt x="35840" y="10040"/>
                    <a:pt x="35606" y="8912"/>
                    <a:pt x="35295" y="7822"/>
                  </a:cubicBezTo>
                  <a:cubicBezTo>
                    <a:pt x="34983" y="6850"/>
                    <a:pt x="34555" y="5916"/>
                    <a:pt x="33972" y="5060"/>
                  </a:cubicBezTo>
                  <a:cubicBezTo>
                    <a:pt x="33388" y="4203"/>
                    <a:pt x="32649" y="3464"/>
                    <a:pt x="31793" y="2880"/>
                  </a:cubicBezTo>
                  <a:cubicBezTo>
                    <a:pt x="30820" y="2219"/>
                    <a:pt x="29730" y="1674"/>
                    <a:pt x="28563" y="1324"/>
                  </a:cubicBezTo>
                  <a:cubicBezTo>
                    <a:pt x="27123" y="857"/>
                    <a:pt x="25605" y="507"/>
                    <a:pt x="24088" y="351"/>
                  </a:cubicBezTo>
                  <a:cubicBezTo>
                    <a:pt x="22103" y="117"/>
                    <a:pt x="20119" y="1"/>
                    <a:pt x="1813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8" name="Google Shape;1038;p57"/>
            <p:cNvSpPr/>
            <p:nvPr/>
          </p:nvSpPr>
          <p:spPr>
            <a:xfrm>
              <a:off x="3015409" y="2650902"/>
              <a:ext cx="191906" cy="248605"/>
            </a:xfrm>
            <a:custGeom>
              <a:avLst/>
              <a:gdLst/>
              <a:ahLst/>
              <a:cxnLst/>
              <a:rect l="l" t="t" r="r" b="b"/>
              <a:pathLst>
                <a:path w="17123" h="22182" extrusionOk="0">
                  <a:moveTo>
                    <a:pt x="1" y="0"/>
                  </a:moveTo>
                  <a:lnTo>
                    <a:pt x="1" y="13620"/>
                  </a:lnTo>
                  <a:cubicBezTo>
                    <a:pt x="1" y="18368"/>
                    <a:pt x="3853" y="22181"/>
                    <a:pt x="8562" y="22181"/>
                  </a:cubicBezTo>
                  <a:cubicBezTo>
                    <a:pt x="13309" y="22181"/>
                    <a:pt x="17123" y="18368"/>
                    <a:pt x="17123" y="13620"/>
                  </a:cubicBezTo>
                  <a:lnTo>
                    <a:pt x="17123" y="0"/>
                  </a:lnTo>
                  <a:close/>
                </a:path>
              </a:pathLst>
            </a:custGeom>
            <a:solidFill>
              <a:srgbClr val="F1CB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9" name="Google Shape;1039;p57"/>
            <p:cNvSpPr/>
            <p:nvPr/>
          </p:nvSpPr>
          <p:spPr>
            <a:xfrm>
              <a:off x="3015409" y="2683183"/>
              <a:ext cx="191906" cy="128046"/>
            </a:xfrm>
            <a:custGeom>
              <a:avLst/>
              <a:gdLst/>
              <a:ahLst/>
              <a:cxnLst/>
              <a:rect l="l" t="t" r="r" b="b"/>
              <a:pathLst>
                <a:path w="17123" h="11425" extrusionOk="0">
                  <a:moveTo>
                    <a:pt x="1" y="0"/>
                  </a:moveTo>
                  <a:lnTo>
                    <a:pt x="1" y="8483"/>
                  </a:lnTo>
                  <a:cubicBezTo>
                    <a:pt x="2624" y="10441"/>
                    <a:pt x="5729" y="11425"/>
                    <a:pt x="8838" y="11425"/>
                  </a:cubicBezTo>
                  <a:cubicBezTo>
                    <a:pt x="11724" y="11425"/>
                    <a:pt x="14613" y="10577"/>
                    <a:pt x="17123" y="8872"/>
                  </a:cubicBezTo>
                  <a:lnTo>
                    <a:pt x="17123" y="0"/>
                  </a:lnTo>
                  <a:close/>
                </a:path>
              </a:pathLst>
            </a:custGeom>
            <a:solidFill>
              <a:srgbClr val="E0B7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0" name="Google Shape;1040;p57"/>
            <p:cNvSpPr/>
            <p:nvPr/>
          </p:nvSpPr>
          <p:spPr>
            <a:xfrm>
              <a:off x="3182022" y="2749996"/>
              <a:ext cx="59333" cy="126208"/>
            </a:xfrm>
            <a:custGeom>
              <a:avLst/>
              <a:gdLst/>
              <a:ahLst/>
              <a:cxnLst/>
              <a:rect l="l" t="t" r="r" b="b"/>
              <a:pathLst>
                <a:path w="5294" h="11261" extrusionOk="0">
                  <a:moveTo>
                    <a:pt x="3204" y="1"/>
                  </a:moveTo>
                  <a:cubicBezTo>
                    <a:pt x="2290" y="1"/>
                    <a:pt x="1502" y="686"/>
                    <a:pt x="1363" y="1588"/>
                  </a:cubicBezTo>
                  <a:lnTo>
                    <a:pt x="195" y="9060"/>
                  </a:lnTo>
                  <a:cubicBezTo>
                    <a:pt x="1" y="10110"/>
                    <a:pt x="740" y="11083"/>
                    <a:pt x="1791" y="11239"/>
                  </a:cubicBezTo>
                  <a:cubicBezTo>
                    <a:pt x="1886" y="11253"/>
                    <a:pt x="1980" y="11260"/>
                    <a:pt x="2074" y="11260"/>
                  </a:cubicBezTo>
                  <a:cubicBezTo>
                    <a:pt x="2984" y="11260"/>
                    <a:pt x="3829" y="10596"/>
                    <a:pt x="3970" y="9643"/>
                  </a:cubicBezTo>
                  <a:lnTo>
                    <a:pt x="5138" y="2211"/>
                  </a:lnTo>
                  <a:cubicBezTo>
                    <a:pt x="5293" y="1160"/>
                    <a:pt x="4593" y="187"/>
                    <a:pt x="3542" y="32"/>
                  </a:cubicBezTo>
                  <a:cubicBezTo>
                    <a:pt x="3428" y="11"/>
                    <a:pt x="3315" y="1"/>
                    <a:pt x="320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1" name="Google Shape;1041;p57"/>
            <p:cNvSpPr/>
            <p:nvPr/>
          </p:nvSpPr>
          <p:spPr>
            <a:xfrm>
              <a:off x="2981391" y="2749996"/>
              <a:ext cx="59321" cy="126208"/>
            </a:xfrm>
            <a:custGeom>
              <a:avLst/>
              <a:gdLst/>
              <a:ahLst/>
              <a:cxnLst/>
              <a:rect l="l" t="t" r="r" b="b"/>
              <a:pathLst>
                <a:path w="5293" h="11261" extrusionOk="0">
                  <a:moveTo>
                    <a:pt x="2118" y="1"/>
                  </a:moveTo>
                  <a:cubicBezTo>
                    <a:pt x="2010" y="1"/>
                    <a:pt x="1900" y="11"/>
                    <a:pt x="1791" y="32"/>
                  </a:cubicBezTo>
                  <a:cubicBezTo>
                    <a:pt x="740" y="187"/>
                    <a:pt x="1" y="1160"/>
                    <a:pt x="195" y="2211"/>
                  </a:cubicBezTo>
                  <a:lnTo>
                    <a:pt x="1363" y="9643"/>
                  </a:lnTo>
                  <a:cubicBezTo>
                    <a:pt x="1504" y="10596"/>
                    <a:pt x="2316" y="11260"/>
                    <a:pt x="3250" y="11260"/>
                  </a:cubicBezTo>
                  <a:cubicBezTo>
                    <a:pt x="3346" y="11260"/>
                    <a:pt x="3444" y="11253"/>
                    <a:pt x="3542" y="11239"/>
                  </a:cubicBezTo>
                  <a:cubicBezTo>
                    <a:pt x="4592" y="11083"/>
                    <a:pt x="5293" y="10071"/>
                    <a:pt x="5137" y="9060"/>
                  </a:cubicBezTo>
                  <a:lnTo>
                    <a:pt x="3970" y="1588"/>
                  </a:lnTo>
                  <a:cubicBezTo>
                    <a:pt x="3831" y="686"/>
                    <a:pt x="3012" y="1"/>
                    <a:pt x="21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2" name="Google Shape;1042;p57"/>
            <p:cNvSpPr/>
            <p:nvPr/>
          </p:nvSpPr>
          <p:spPr>
            <a:xfrm>
              <a:off x="2904187" y="2269254"/>
              <a:ext cx="401688" cy="505044"/>
            </a:xfrm>
            <a:custGeom>
              <a:avLst/>
              <a:gdLst/>
              <a:ahLst/>
              <a:cxnLst/>
              <a:rect l="l" t="t" r="r" b="b"/>
              <a:pathLst>
                <a:path w="35841" h="45063" extrusionOk="0">
                  <a:moveTo>
                    <a:pt x="17940" y="1"/>
                  </a:moveTo>
                  <a:cubicBezTo>
                    <a:pt x="8017" y="1"/>
                    <a:pt x="1" y="10080"/>
                    <a:pt x="1" y="22532"/>
                  </a:cubicBezTo>
                  <a:cubicBezTo>
                    <a:pt x="1" y="34984"/>
                    <a:pt x="8017" y="45063"/>
                    <a:pt x="17940" y="45063"/>
                  </a:cubicBezTo>
                  <a:cubicBezTo>
                    <a:pt x="27824" y="45063"/>
                    <a:pt x="35840" y="34984"/>
                    <a:pt x="35840" y="22532"/>
                  </a:cubicBezTo>
                  <a:cubicBezTo>
                    <a:pt x="35840" y="10080"/>
                    <a:pt x="27824" y="1"/>
                    <a:pt x="17940" y="1"/>
                  </a:cubicBezTo>
                  <a:close/>
                </a:path>
              </a:pathLst>
            </a:custGeom>
            <a:solidFill>
              <a:srgbClr val="F1CB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3" name="Google Shape;1043;p57"/>
            <p:cNvSpPr/>
            <p:nvPr/>
          </p:nvSpPr>
          <p:spPr>
            <a:xfrm>
              <a:off x="3241786" y="2564586"/>
              <a:ext cx="139130" cy="122476"/>
            </a:xfrm>
            <a:custGeom>
              <a:avLst/>
              <a:gdLst/>
              <a:ahLst/>
              <a:cxnLst/>
              <a:rect l="l" t="t" r="r" b="b"/>
              <a:pathLst>
                <a:path w="12414" h="10928" extrusionOk="0">
                  <a:moveTo>
                    <a:pt x="6180" y="0"/>
                  </a:moveTo>
                  <a:cubicBezTo>
                    <a:pt x="4038" y="0"/>
                    <a:pt x="2018" y="1272"/>
                    <a:pt x="1167" y="3382"/>
                  </a:cubicBezTo>
                  <a:cubicBezTo>
                    <a:pt x="0" y="6145"/>
                    <a:pt x="1323" y="9336"/>
                    <a:pt x="4125" y="10503"/>
                  </a:cubicBezTo>
                  <a:cubicBezTo>
                    <a:pt x="4807" y="10791"/>
                    <a:pt x="5514" y="10928"/>
                    <a:pt x="6211" y="10928"/>
                  </a:cubicBezTo>
                  <a:cubicBezTo>
                    <a:pt x="8339" y="10928"/>
                    <a:pt x="10367" y="9656"/>
                    <a:pt x="11246" y="7546"/>
                  </a:cubicBezTo>
                  <a:cubicBezTo>
                    <a:pt x="12414" y="4783"/>
                    <a:pt x="11090" y="1553"/>
                    <a:pt x="8289" y="425"/>
                  </a:cubicBezTo>
                  <a:cubicBezTo>
                    <a:pt x="7597" y="137"/>
                    <a:pt x="6882" y="0"/>
                    <a:pt x="6180" y="0"/>
                  </a:cubicBezTo>
                  <a:close/>
                </a:path>
              </a:pathLst>
            </a:custGeom>
            <a:solidFill>
              <a:srgbClr val="F1CB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4" name="Google Shape;1044;p57"/>
            <p:cNvSpPr/>
            <p:nvPr/>
          </p:nvSpPr>
          <p:spPr>
            <a:xfrm>
              <a:off x="3288010" y="2590847"/>
              <a:ext cx="41882" cy="41748"/>
            </a:xfrm>
            <a:custGeom>
              <a:avLst/>
              <a:gdLst/>
              <a:ahLst/>
              <a:cxnLst/>
              <a:rect l="l" t="t" r="r" b="b"/>
              <a:pathLst>
                <a:path w="3737" h="3725" extrusionOk="0">
                  <a:moveTo>
                    <a:pt x="3170" y="1"/>
                  </a:moveTo>
                  <a:cubicBezTo>
                    <a:pt x="2857" y="1"/>
                    <a:pt x="2550" y="61"/>
                    <a:pt x="2258" y="183"/>
                  </a:cubicBezTo>
                  <a:cubicBezTo>
                    <a:pt x="1285" y="494"/>
                    <a:pt x="507" y="1272"/>
                    <a:pt x="157" y="2245"/>
                  </a:cubicBezTo>
                  <a:cubicBezTo>
                    <a:pt x="1" y="2712"/>
                    <a:pt x="1" y="3218"/>
                    <a:pt x="79" y="3724"/>
                  </a:cubicBezTo>
                  <a:cubicBezTo>
                    <a:pt x="273" y="2790"/>
                    <a:pt x="701" y="1973"/>
                    <a:pt x="1324" y="1311"/>
                  </a:cubicBezTo>
                  <a:cubicBezTo>
                    <a:pt x="1986" y="689"/>
                    <a:pt x="2842" y="222"/>
                    <a:pt x="3737" y="66"/>
                  </a:cubicBezTo>
                  <a:cubicBezTo>
                    <a:pt x="3547" y="22"/>
                    <a:pt x="3357" y="1"/>
                    <a:pt x="3170" y="1"/>
                  </a:cubicBezTo>
                  <a:close/>
                </a:path>
              </a:pathLst>
            </a:custGeom>
            <a:solidFill>
              <a:srgbClr val="E0B7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5" name="Google Shape;1045;p57"/>
            <p:cNvSpPr/>
            <p:nvPr/>
          </p:nvSpPr>
          <p:spPr>
            <a:xfrm>
              <a:off x="2829606" y="2564586"/>
              <a:ext cx="138704" cy="122476"/>
            </a:xfrm>
            <a:custGeom>
              <a:avLst/>
              <a:gdLst/>
              <a:ahLst/>
              <a:cxnLst/>
              <a:rect l="l" t="t" r="r" b="b"/>
              <a:pathLst>
                <a:path w="12376" h="10928" extrusionOk="0">
                  <a:moveTo>
                    <a:pt x="6195" y="0"/>
                  </a:moveTo>
                  <a:cubicBezTo>
                    <a:pt x="5493" y="0"/>
                    <a:pt x="4778" y="137"/>
                    <a:pt x="4087" y="425"/>
                  </a:cubicBezTo>
                  <a:cubicBezTo>
                    <a:pt x="1324" y="1553"/>
                    <a:pt x="1" y="4783"/>
                    <a:pt x="1129" y="7546"/>
                  </a:cubicBezTo>
                  <a:cubicBezTo>
                    <a:pt x="2009" y="9656"/>
                    <a:pt x="4036" y="10928"/>
                    <a:pt x="6181" y="10928"/>
                  </a:cubicBezTo>
                  <a:cubicBezTo>
                    <a:pt x="6883" y="10928"/>
                    <a:pt x="7598" y="10791"/>
                    <a:pt x="8289" y="10503"/>
                  </a:cubicBezTo>
                  <a:cubicBezTo>
                    <a:pt x="11052" y="9336"/>
                    <a:pt x="12375" y="6145"/>
                    <a:pt x="11247" y="3382"/>
                  </a:cubicBezTo>
                  <a:cubicBezTo>
                    <a:pt x="10367" y="1272"/>
                    <a:pt x="8340" y="0"/>
                    <a:pt x="6195" y="0"/>
                  </a:cubicBezTo>
                  <a:close/>
                </a:path>
              </a:pathLst>
            </a:custGeom>
            <a:solidFill>
              <a:srgbClr val="F1CB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6" name="Google Shape;1046;p57"/>
            <p:cNvSpPr/>
            <p:nvPr/>
          </p:nvSpPr>
          <p:spPr>
            <a:xfrm>
              <a:off x="2880638" y="2590825"/>
              <a:ext cx="41882" cy="41333"/>
            </a:xfrm>
            <a:custGeom>
              <a:avLst/>
              <a:gdLst/>
              <a:ahLst/>
              <a:cxnLst/>
              <a:rect l="l" t="t" r="r" b="b"/>
              <a:pathLst>
                <a:path w="3737" h="3688" extrusionOk="0">
                  <a:moveTo>
                    <a:pt x="567" y="0"/>
                  </a:moveTo>
                  <a:cubicBezTo>
                    <a:pt x="375" y="0"/>
                    <a:pt x="185" y="22"/>
                    <a:pt x="1" y="68"/>
                  </a:cubicBezTo>
                  <a:cubicBezTo>
                    <a:pt x="896" y="224"/>
                    <a:pt x="1713" y="652"/>
                    <a:pt x="2374" y="1313"/>
                  </a:cubicBezTo>
                  <a:cubicBezTo>
                    <a:pt x="2997" y="1975"/>
                    <a:pt x="3425" y="2792"/>
                    <a:pt x="3620" y="3687"/>
                  </a:cubicBezTo>
                  <a:cubicBezTo>
                    <a:pt x="3736" y="3220"/>
                    <a:pt x="3697" y="2714"/>
                    <a:pt x="3542" y="2247"/>
                  </a:cubicBezTo>
                  <a:cubicBezTo>
                    <a:pt x="3386" y="1741"/>
                    <a:pt x="3114" y="1313"/>
                    <a:pt x="2725" y="963"/>
                  </a:cubicBezTo>
                  <a:cubicBezTo>
                    <a:pt x="2374" y="574"/>
                    <a:pt x="1946" y="302"/>
                    <a:pt x="1440" y="146"/>
                  </a:cubicBezTo>
                  <a:cubicBezTo>
                    <a:pt x="1158" y="52"/>
                    <a:pt x="861" y="0"/>
                    <a:pt x="567" y="0"/>
                  </a:cubicBezTo>
                  <a:close/>
                </a:path>
              </a:pathLst>
            </a:custGeom>
            <a:solidFill>
              <a:srgbClr val="E0B7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7" name="Google Shape;1047;p57"/>
            <p:cNvSpPr/>
            <p:nvPr/>
          </p:nvSpPr>
          <p:spPr>
            <a:xfrm>
              <a:off x="3079095" y="2582531"/>
              <a:ext cx="52339" cy="23894"/>
            </a:xfrm>
            <a:custGeom>
              <a:avLst/>
              <a:gdLst/>
              <a:ahLst/>
              <a:cxnLst/>
              <a:rect l="l" t="t" r="r" b="b"/>
              <a:pathLst>
                <a:path w="4670" h="2132" extrusionOk="0">
                  <a:moveTo>
                    <a:pt x="2335" y="1"/>
                  </a:moveTo>
                  <a:cubicBezTo>
                    <a:pt x="1168" y="1"/>
                    <a:pt x="0" y="205"/>
                    <a:pt x="0" y="614"/>
                  </a:cubicBezTo>
                  <a:cubicBezTo>
                    <a:pt x="0" y="1470"/>
                    <a:pt x="1012" y="2131"/>
                    <a:pt x="2335" y="2131"/>
                  </a:cubicBezTo>
                  <a:cubicBezTo>
                    <a:pt x="3619" y="2131"/>
                    <a:pt x="4670" y="1470"/>
                    <a:pt x="4670" y="614"/>
                  </a:cubicBezTo>
                  <a:cubicBezTo>
                    <a:pt x="4670" y="205"/>
                    <a:pt x="3503" y="1"/>
                    <a:pt x="2335" y="1"/>
                  </a:cubicBezTo>
                  <a:close/>
                </a:path>
              </a:pathLst>
            </a:custGeom>
            <a:solidFill>
              <a:srgbClr val="E0B7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8" name="Google Shape;1048;p57"/>
            <p:cNvSpPr/>
            <p:nvPr/>
          </p:nvSpPr>
          <p:spPr>
            <a:xfrm>
              <a:off x="3054235" y="2629965"/>
              <a:ext cx="102067" cy="85939"/>
            </a:xfrm>
            <a:custGeom>
              <a:avLst/>
              <a:gdLst/>
              <a:ahLst/>
              <a:cxnLst/>
              <a:rect l="l" t="t" r="r" b="b"/>
              <a:pathLst>
                <a:path w="9107" h="7668" extrusionOk="0">
                  <a:moveTo>
                    <a:pt x="2179" y="1"/>
                  </a:moveTo>
                  <a:cubicBezTo>
                    <a:pt x="817" y="1"/>
                    <a:pt x="0" y="1946"/>
                    <a:pt x="0" y="3191"/>
                  </a:cubicBezTo>
                  <a:cubicBezTo>
                    <a:pt x="0" y="5658"/>
                    <a:pt x="1986" y="7667"/>
                    <a:pt x="4406" y="7667"/>
                  </a:cubicBezTo>
                  <a:cubicBezTo>
                    <a:pt x="4429" y="7667"/>
                    <a:pt x="4452" y="7667"/>
                    <a:pt x="4475" y="7667"/>
                  </a:cubicBezTo>
                  <a:lnTo>
                    <a:pt x="4592" y="7667"/>
                  </a:lnTo>
                  <a:cubicBezTo>
                    <a:pt x="4616" y="7667"/>
                    <a:pt x="4639" y="7667"/>
                    <a:pt x="4663" y="7667"/>
                  </a:cubicBezTo>
                  <a:cubicBezTo>
                    <a:pt x="7121" y="7667"/>
                    <a:pt x="9106" y="5658"/>
                    <a:pt x="9106" y="3191"/>
                  </a:cubicBezTo>
                  <a:cubicBezTo>
                    <a:pt x="9106" y="1946"/>
                    <a:pt x="8289" y="1"/>
                    <a:pt x="6927" y="1"/>
                  </a:cubicBezTo>
                  <a:cubicBezTo>
                    <a:pt x="6032" y="78"/>
                    <a:pt x="5215" y="468"/>
                    <a:pt x="4592" y="1129"/>
                  </a:cubicBezTo>
                  <a:lnTo>
                    <a:pt x="4475" y="1129"/>
                  </a:lnTo>
                  <a:cubicBezTo>
                    <a:pt x="3892" y="468"/>
                    <a:pt x="3035" y="78"/>
                    <a:pt x="2179" y="1"/>
                  </a:cubicBezTo>
                  <a:close/>
                </a:path>
              </a:pathLst>
            </a:custGeom>
            <a:solidFill>
              <a:srgbClr val="E0B7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9" name="Google Shape;1049;p57"/>
            <p:cNvSpPr/>
            <p:nvPr/>
          </p:nvSpPr>
          <p:spPr>
            <a:xfrm>
              <a:off x="3069501" y="2673151"/>
              <a:ext cx="71100" cy="11"/>
            </a:xfrm>
            <a:custGeom>
              <a:avLst/>
              <a:gdLst/>
              <a:ahLst/>
              <a:cxnLst/>
              <a:rect l="l" t="t" r="r" b="b"/>
              <a:pathLst>
                <a:path w="6344" h="1" fill="none" extrusionOk="0">
                  <a:moveTo>
                    <a:pt x="0" y="0"/>
                  </a:moveTo>
                  <a:lnTo>
                    <a:pt x="6343" y="0"/>
                  </a:lnTo>
                </a:path>
              </a:pathLst>
            </a:custGeom>
            <a:noFill/>
            <a:ln w="12650" cap="rnd" cmpd="sng">
              <a:solidFill>
                <a:srgbClr val="434343"/>
              </a:solidFill>
              <a:prstDash val="solid"/>
              <a:miter lim="3891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0" name="Google Shape;1050;p57"/>
            <p:cNvSpPr/>
            <p:nvPr/>
          </p:nvSpPr>
          <p:spPr>
            <a:xfrm>
              <a:off x="3289758" y="2662245"/>
              <a:ext cx="51330" cy="43575"/>
            </a:xfrm>
            <a:custGeom>
              <a:avLst/>
              <a:gdLst/>
              <a:ahLst/>
              <a:cxnLst/>
              <a:rect l="l" t="t" r="r" b="b"/>
              <a:pathLst>
                <a:path w="4580" h="3888" extrusionOk="0">
                  <a:moveTo>
                    <a:pt x="2608" y="0"/>
                  </a:moveTo>
                  <a:cubicBezTo>
                    <a:pt x="857" y="0"/>
                    <a:pt x="1" y="2102"/>
                    <a:pt x="1246" y="3308"/>
                  </a:cubicBezTo>
                  <a:cubicBezTo>
                    <a:pt x="1647" y="3709"/>
                    <a:pt x="2137" y="3888"/>
                    <a:pt x="2615" y="3888"/>
                  </a:cubicBezTo>
                  <a:cubicBezTo>
                    <a:pt x="3622" y="3888"/>
                    <a:pt x="4580" y="3094"/>
                    <a:pt x="4553" y="1907"/>
                  </a:cubicBezTo>
                  <a:cubicBezTo>
                    <a:pt x="4553" y="856"/>
                    <a:pt x="3658" y="0"/>
                    <a:pt x="260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1" name="Google Shape;1051;p57"/>
            <p:cNvSpPr/>
            <p:nvPr/>
          </p:nvSpPr>
          <p:spPr>
            <a:xfrm>
              <a:off x="2869295" y="2662245"/>
              <a:ext cx="43194" cy="42745"/>
            </a:xfrm>
            <a:custGeom>
              <a:avLst/>
              <a:gdLst/>
              <a:ahLst/>
              <a:cxnLst/>
              <a:rect l="l" t="t" r="r" b="b"/>
              <a:pathLst>
                <a:path w="3854" h="3814" extrusionOk="0">
                  <a:moveTo>
                    <a:pt x="1947" y="0"/>
                  </a:moveTo>
                  <a:cubicBezTo>
                    <a:pt x="857" y="0"/>
                    <a:pt x="1" y="856"/>
                    <a:pt x="1" y="1907"/>
                  </a:cubicBezTo>
                  <a:cubicBezTo>
                    <a:pt x="1" y="2958"/>
                    <a:pt x="857" y="3814"/>
                    <a:pt x="1947" y="3814"/>
                  </a:cubicBezTo>
                  <a:cubicBezTo>
                    <a:pt x="2997" y="3814"/>
                    <a:pt x="3853" y="2958"/>
                    <a:pt x="3853" y="1907"/>
                  </a:cubicBezTo>
                  <a:cubicBezTo>
                    <a:pt x="3853" y="856"/>
                    <a:pt x="2997" y="0"/>
                    <a:pt x="194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2" name="Google Shape;1052;p57"/>
            <p:cNvSpPr/>
            <p:nvPr/>
          </p:nvSpPr>
          <p:spPr>
            <a:xfrm>
              <a:off x="2869425" y="2192024"/>
              <a:ext cx="483894" cy="248651"/>
            </a:xfrm>
            <a:custGeom>
              <a:avLst/>
              <a:gdLst/>
              <a:ahLst/>
              <a:cxnLst/>
              <a:rect l="l" t="t" r="r" b="b"/>
              <a:pathLst>
                <a:path w="72575" h="37293" extrusionOk="0">
                  <a:moveTo>
                    <a:pt x="39860" y="0"/>
                  </a:moveTo>
                  <a:cubicBezTo>
                    <a:pt x="33103" y="0"/>
                    <a:pt x="27298" y="2458"/>
                    <a:pt x="24400" y="7010"/>
                  </a:cubicBezTo>
                  <a:cubicBezTo>
                    <a:pt x="21326" y="7010"/>
                    <a:pt x="18251" y="7593"/>
                    <a:pt x="15333" y="8722"/>
                  </a:cubicBezTo>
                  <a:cubicBezTo>
                    <a:pt x="5721" y="12380"/>
                    <a:pt x="1" y="20785"/>
                    <a:pt x="2569" y="27478"/>
                  </a:cubicBezTo>
                  <a:cubicBezTo>
                    <a:pt x="4299" y="32056"/>
                    <a:pt x="9470" y="34632"/>
                    <a:pt x="15641" y="34632"/>
                  </a:cubicBezTo>
                  <a:cubicBezTo>
                    <a:pt x="18492" y="34632"/>
                    <a:pt x="21557" y="34082"/>
                    <a:pt x="24594" y="32926"/>
                  </a:cubicBezTo>
                  <a:cubicBezTo>
                    <a:pt x="26929" y="32031"/>
                    <a:pt x="29108" y="30825"/>
                    <a:pt x="31093" y="29307"/>
                  </a:cubicBezTo>
                  <a:cubicBezTo>
                    <a:pt x="33506" y="31370"/>
                    <a:pt x="36229" y="33043"/>
                    <a:pt x="39148" y="34327"/>
                  </a:cubicBezTo>
                  <a:cubicBezTo>
                    <a:pt x="43637" y="36333"/>
                    <a:pt x="48227" y="37292"/>
                    <a:pt x="52442" y="37292"/>
                  </a:cubicBezTo>
                  <a:cubicBezTo>
                    <a:pt x="59920" y="37292"/>
                    <a:pt x="66220" y="34273"/>
                    <a:pt x="68683" y="28723"/>
                  </a:cubicBezTo>
                  <a:cubicBezTo>
                    <a:pt x="72575" y="20085"/>
                    <a:pt x="65609" y="8527"/>
                    <a:pt x="53157" y="2963"/>
                  </a:cubicBezTo>
                  <a:cubicBezTo>
                    <a:pt x="48670" y="958"/>
                    <a:pt x="44079" y="0"/>
                    <a:pt x="39860"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053" name="Google Shape;1053;p57"/>
            <p:cNvGrpSpPr/>
            <p:nvPr/>
          </p:nvGrpSpPr>
          <p:grpSpPr>
            <a:xfrm>
              <a:off x="2977901" y="2504382"/>
              <a:ext cx="254286" cy="37044"/>
              <a:chOff x="2919328" y="1640050"/>
              <a:chExt cx="441546" cy="64324"/>
            </a:xfrm>
          </p:grpSpPr>
          <p:sp>
            <p:nvSpPr>
              <p:cNvPr id="1054" name="Google Shape;1054;p57"/>
              <p:cNvSpPr/>
              <p:nvPr/>
            </p:nvSpPr>
            <p:spPr>
              <a:xfrm>
                <a:off x="2919328" y="1640050"/>
                <a:ext cx="133299" cy="64324"/>
              </a:xfrm>
              <a:custGeom>
                <a:avLst/>
                <a:gdLst/>
                <a:ahLst/>
                <a:cxnLst/>
                <a:rect l="l" t="t" r="r" b="b"/>
                <a:pathLst>
                  <a:path w="6849" h="3305" extrusionOk="0">
                    <a:moveTo>
                      <a:pt x="1007" y="1"/>
                    </a:moveTo>
                    <a:cubicBezTo>
                      <a:pt x="627" y="1"/>
                      <a:pt x="285" y="227"/>
                      <a:pt x="156" y="614"/>
                    </a:cubicBezTo>
                    <a:cubicBezTo>
                      <a:pt x="0" y="1042"/>
                      <a:pt x="273" y="1509"/>
                      <a:pt x="701" y="1665"/>
                    </a:cubicBezTo>
                    <a:lnTo>
                      <a:pt x="5643" y="3260"/>
                    </a:lnTo>
                    <a:cubicBezTo>
                      <a:pt x="5733" y="3291"/>
                      <a:pt x="5824" y="3305"/>
                      <a:pt x="5912" y="3305"/>
                    </a:cubicBezTo>
                    <a:cubicBezTo>
                      <a:pt x="6279" y="3305"/>
                      <a:pt x="6607" y="3061"/>
                      <a:pt x="6732" y="2716"/>
                    </a:cubicBezTo>
                    <a:cubicBezTo>
                      <a:pt x="6849" y="2249"/>
                      <a:pt x="6616" y="1782"/>
                      <a:pt x="6187" y="1626"/>
                    </a:cubicBezTo>
                    <a:lnTo>
                      <a:pt x="1245" y="31"/>
                    </a:lnTo>
                    <a:cubicBezTo>
                      <a:pt x="1165" y="11"/>
                      <a:pt x="1085" y="1"/>
                      <a:pt x="100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5" name="Google Shape;1055;p57"/>
              <p:cNvSpPr/>
              <p:nvPr/>
            </p:nvSpPr>
            <p:spPr>
              <a:xfrm>
                <a:off x="3227575" y="1640050"/>
                <a:ext cx="133299" cy="64051"/>
              </a:xfrm>
              <a:custGeom>
                <a:avLst/>
                <a:gdLst/>
                <a:ahLst/>
                <a:cxnLst/>
                <a:rect l="l" t="t" r="r" b="b"/>
                <a:pathLst>
                  <a:path w="6849" h="3291" extrusionOk="0">
                    <a:moveTo>
                      <a:pt x="5867" y="1"/>
                    </a:moveTo>
                    <a:cubicBezTo>
                      <a:pt x="5792" y="1"/>
                      <a:pt x="5716" y="11"/>
                      <a:pt x="5642" y="31"/>
                    </a:cubicBezTo>
                    <a:lnTo>
                      <a:pt x="700" y="1626"/>
                    </a:lnTo>
                    <a:cubicBezTo>
                      <a:pt x="234" y="1782"/>
                      <a:pt x="0" y="2249"/>
                      <a:pt x="117" y="2716"/>
                    </a:cubicBezTo>
                    <a:cubicBezTo>
                      <a:pt x="245" y="3069"/>
                      <a:pt x="613" y="3290"/>
                      <a:pt x="979" y="3290"/>
                    </a:cubicBezTo>
                    <a:cubicBezTo>
                      <a:pt x="1056" y="3290"/>
                      <a:pt x="1132" y="3281"/>
                      <a:pt x="1206" y="3260"/>
                    </a:cubicBezTo>
                    <a:lnTo>
                      <a:pt x="6148" y="1665"/>
                    </a:lnTo>
                    <a:cubicBezTo>
                      <a:pt x="6615" y="1509"/>
                      <a:pt x="6849" y="1042"/>
                      <a:pt x="6693" y="614"/>
                    </a:cubicBezTo>
                    <a:cubicBezTo>
                      <a:pt x="6596" y="227"/>
                      <a:pt x="6233" y="1"/>
                      <a:pt x="586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056" name="Google Shape;1056;p57"/>
          <p:cNvSpPr txBox="1"/>
          <p:nvPr/>
        </p:nvSpPr>
        <p:spPr>
          <a:xfrm>
            <a:off x="1631324" y="4556901"/>
            <a:ext cx="8496443" cy="1284478"/>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1867" kern="0" dirty="0">
                <a:solidFill>
                  <a:srgbClr val="2A284C"/>
                </a:solidFill>
                <a:latin typeface="Roboto"/>
                <a:ea typeface="Roboto"/>
                <a:cs typeface="Roboto"/>
                <a:sym typeface="Roboto"/>
              </a:rPr>
              <a:t>“Because my schedule can be busy. Sometimes, especially during the exam </a:t>
            </a:r>
            <a:endParaRPr sz="1867" kern="0" dirty="0">
              <a:solidFill>
                <a:srgbClr val="2A284C"/>
              </a:solidFill>
              <a:latin typeface="Roboto"/>
              <a:ea typeface="Roboto"/>
              <a:cs typeface="Roboto"/>
              <a:sym typeface="Roboto"/>
            </a:endParaRPr>
          </a:p>
          <a:p>
            <a:pPr defTabSz="1219170">
              <a:lnSpc>
                <a:spcPct val="115000"/>
              </a:lnSpc>
              <a:buClr>
                <a:srgbClr val="000000"/>
              </a:buClr>
            </a:pPr>
            <a:r>
              <a:rPr lang="en" sz="1867" kern="0" dirty="0">
                <a:solidFill>
                  <a:srgbClr val="2A284C"/>
                </a:solidFill>
                <a:latin typeface="Roboto"/>
                <a:ea typeface="Roboto"/>
                <a:cs typeface="Roboto"/>
                <a:sym typeface="Roboto"/>
              </a:rPr>
              <a:t>period in schools, I really have </a:t>
            </a:r>
            <a:r>
              <a:rPr lang="en" sz="1867" b="1" kern="0" dirty="0">
                <a:solidFill>
                  <a:srgbClr val="FF0000"/>
                </a:solidFill>
                <a:latin typeface="Roboto"/>
                <a:ea typeface="Roboto"/>
                <a:cs typeface="Roboto"/>
                <a:sym typeface="Roboto"/>
              </a:rPr>
              <a:t>no time</a:t>
            </a:r>
            <a:r>
              <a:rPr lang="en" sz="1867" kern="0" dirty="0">
                <a:solidFill>
                  <a:srgbClr val="2A284C"/>
                </a:solidFill>
                <a:latin typeface="Roboto"/>
                <a:ea typeface="Roboto"/>
                <a:cs typeface="Roboto"/>
                <a:sym typeface="Roboto"/>
              </a:rPr>
              <a:t>. I'm just busy completing my markings.”</a:t>
            </a:r>
            <a:endParaRPr sz="1867" kern="0" dirty="0">
              <a:solidFill>
                <a:srgbClr val="2A284C"/>
              </a:solidFill>
              <a:latin typeface="Roboto"/>
              <a:ea typeface="Roboto"/>
              <a:cs typeface="Roboto"/>
              <a:sym typeface="Roboto"/>
            </a:endParaRPr>
          </a:p>
          <a:p>
            <a:pPr marL="609585" indent="-423323" defTabSz="1219170">
              <a:lnSpc>
                <a:spcPct val="115000"/>
              </a:lnSpc>
              <a:buClr>
                <a:srgbClr val="2A284C"/>
              </a:buClr>
              <a:buSzPts val="1400"/>
              <a:buFont typeface="Roboto"/>
              <a:buChar char="-"/>
            </a:pPr>
            <a:r>
              <a:rPr lang="en" sz="2133" b="1" kern="0" dirty="0">
                <a:solidFill>
                  <a:srgbClr val="FF0000"/>
                </a:solidFill>
                <a:latin typeface="Roboto"/>
                <a:ea typeface="Roboto"/>
                <a:cs typeface="Roboto"/>
                <a:sym typeface="Roboto"/>
              </a:rPr>
              <a:t>Interviewee #10</a:t>
            </a:r>
            <a:endParaRPr sz="2133" b="1" kern="0" dirty="0">
              <a:solidFill>
                <a:srgbClr val="FF0000"/>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lnSpcReduction="10000"/>
          </a:bodyPr>
          <a:lstStyle/>
          <a:p>
            <a:pPr defTabSz="457200"/>
            <a:fld id="{136F273C-9302-4EE3-8F13-E17C1857F5E7}" type="slidenum">
              <a:rPr lang="en-US">
                <a:solidFill>
                  <a:srgbClr val="FFFFFF"/>
                </a:solidFill>
              </a:rPr>
              <a:pPr defTabSz="457200"/>
              <a:t>39</a:t>
            </a:fld>
            <a:endParaRPr lang="en-US" dirty="0">
              <a:solidFill>
                <a:srgbClr val="FFFFFF"/>
              </a:solidFill>
            </a:endParaRPr>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2225965" y="614697"/>
            <a:ext cx="7830799" cy="235941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 sz="3600" dirty="0">
                <a:solidFill>
                  <a:srgbClr val="0070C0"/>
                </a:solidFill>
                <a:sym typeface="Open Sans SemiBold"/>
              </a:rPr>
              <a:t>Finding: Motivation</a:t>
            </a:r>
          </a:p>
          <a:p>
            <a:pPr algn="ctr"/>
            <a:r>
              <a:rPr lang="en-US" sz="2400" dirty="0">
                <a:solidFill>
                  <a:srgbClr val="000000"/>
                </a:solidFill>
                <a:sym typeface="Times New Roman"/>
              </a:rPr>
              <a:t>Language learners are mostly driven by intrinsic motivators that relates to culture, travel, and brain training. </a:t>
            </a:r>
            <a:endParaRPr lang="en-US" sz="4800" dirty="0">
              <a:solidFill>
                <a:srgbClr val="0070C0"/>
              </a:solidFill>
            </a:endParaRPr>
          </a:p>
        </p:txBody>
      </p:sp>
      <p:pic>
        <p:nvPicPr>
          <p:cNvPr id="5" name="Google Shape;192;p34">
            <a:extLst>
              <a:ext uri="{FF2B5EF4-FFF2-40B4-BE49-F238E27FC236}">
                <a16:creationId xmlns:a16="http://schemas.microsoft.com/office/drawing/2014/main" id="{D09D8F07-6583-4D3A-838F-474FFE050E88}"/>
              </a:ext>
            </a:extLst>
          </p:cNvPr>
          <p:cNvPicPr preferRelativeResize="0"/>
          <p:nvPr/>
        </p:nvPicPr>
        <p:blipFill rotWithShape="1">
          <a:blip r:embed="rId2">
            <a:alphaModFix/>
          </a:blip>
          <a:srcRect l="9156" t="13508"/>
          <a:stretch/>
        </p:blipFill>
        <p:spPr>
          <a:xfrm>
            <a:off x="4285673" y="3535330"/>
            <a:ext cx="5771090" cy="2456183"/>
          </a:xfrm>
          <a:prstGeom prst="rect">
            <a:avLst/>
          </a:prstGeom>
          <a:noFill/>
          <a:ln>
            <a:noFill/>
          </a:ln>
        </p:spPr>
      </p:pic>
      <p:sp>
        <p:nvSpPr>
          <p:cNvPr id="2" name="TextBox 1">
            <a:extLst>
              <a:ext uri="{FF2B5EF4-FFF2-40B4-BE49-F238E27FC236}">
                <a16:creationId xmlns:a16="http://schemas.microsoft.com/office/drawing/2014/main" id="{AA294034-2F5D-495B-BBA8-512960F3D8E3}"/>
              </a:ext>
            </a:extLst>
          </p:cNvPr>
          <p:cNvSpPr txBox="1"/>
          <p:nvPr/>
        </p:nvSpPr>
        <p:spPr>
          <a:xfrm>
            <a:off x="3017925" y="3760412"/>
            <a:ext cx="1388265" cy="307777"/>
          </a:xfrm>
          <a:prstGeom prst="rect">
            <a:avLst/>
          </a:prstGeom>
          <a:noFill/>
        </p:spPr>
        <p:txBody>
          <a:bodyPr wrap="none" rtlCol="0">
            <a:spAutoFit/>
          </a:bodyPr>
          <a:lstStyle/>
          <a:p>
            <a:pPr defTabSz="457200"/>
            <a:r>
              <a:rPr lang="en-US" sz="1400" b="1" dirty="0">
                <a:solidFill>
                  <a:srgbClr val="000000"/>
                </a:solidFill>
                <a:latin typeface="Arial"/>
              </a:rPr>
              <a:t>Brain Training</a:t>
            </a:r>
          </a:p>
        </p:txBody>
      </p:sp>
      <p:sp>
        <p:nvSpPr>
          <p:cNvPr id="8" name="TextBox 7">
            <a:extLst>
              <a:ext uri="{FF2B5EF4-FFF2-40B4-BE49-F238E27FC236}">
                <a16:creationId xmlns:a16="http://schemas.microsoft.com/office/drawing/2014/main" id="{C48E9210-B23A-42FF-ACCD-EB20AA468156}"/>
              </a:ext>
            </a:extLst>
          </p:cNvPr>
          <p:cNvSpPr txBox="1"/>
          <p:nvPr/>
        </p:nvSpPr>
        <p:spPr>
          <a:xfrm>
            <a:off x="3660310" y="4068189"/>
            <a:ext cx="702180" cy="307777"/>
          </a:xfrm>
          <a:prstGeom prst="rect">
            <a:avLst/>
          </a:prstGeom>
          <a:noFill/>
        </p:spPr>
        <p:txBody>
          <a:bodyPr wrap="none" rtlCol="0">
            <a:spAutoFit/>
          </a:bodyPr>
          <a:lstStyle/>
          <a:p>
            <a:pPr defTabSz="457200"/>
            <a:r>
              <a:rPr lang="en-US" sz="1400" b="1" dirty="0">
                <a:solidFill>
                  <a:srgbClr val="000000"/>
                </a:solidFill>
                <a:latin typeface="Arial"/>
              </a:rPr>
              <a:t>Travel</a:t>
            </a:r>
          </a:p>
        </p:txBody>
      </p:sp>
      <p:sp>
        <p:nvSpPr>
          <p:cNvPr id="9" name="TextBox 8">
            <a:extLst>
              <a:ext uri="{FF2B5EF4-FFF2-40B4-BE49-F238E27FC236}">
                <a16:creationId xmlns:a16="http://schemas.microsoft.com/office/drawing/2014/main" id="{2311D8D2-672F-4BB5-954C-88216B6AE301}"/>
              </a:ext>
            </a:extLst>
          </p:cNvPr>
          <p:cNvSpPr txBox="1"/>
          <p:nvPr/>
        </p:nvSpPr>
        <p:spPr>
          <a:xfrm>
            <a:off x="3594749" y="4344506"/>
            <a:ext cx="811441" cy="307777"/>
          </a:xfrm>
          <a:prstGeom prst="rect">
            <a:avLst/>
          </a:prstGeom>
          <a:noFill/>
        </p:spPr>
        <p:txBody>
          <a:bodyPr wrap="none" rtlCol="0">
            <a:spAutoFit/>
          </a:bodyPr>
          <a:lstStyle/>
          <a:p>
            <a:pPr defTabSz="457200"/>
            <a:r>
              <a:rPr lang="en-US" sz="1400" b="1" dirty="0">
                <a:solidFill>
                  <a:srgbClr val="000000"/>
                </a:solidFill>
                <a:latin typeface="Arial"/>
              </a:rPr>
              <a:t>Culture</a:t>
            </a:r>
          </a:p>
        </p:txBody>
      </p:sp>
      <p:sp>
        <p:nvSpPr>
          <p:cNvPr id="10" name="TextBox 9">
            <a:extLst>
              <a:ext uri="{FF2B5EF4-FFF2-40B4-BE49-F238E27FC236}">
                <a16:creationId xmlns:a16="http://schemas.microsoft.com/office/drawing/2014/main" id="{1269FE2D-9EFF-409D-9317-332ABC4401BA}"/>
              </a:ext>
            </a:extLst>
          </p:cNvPr>
          <p:cNvSpPr txBox="1"/>
          <p:nvPr/>
        </p:nvSpPr>
        <p:spPr>
          <a:xfrm>
            <a:off x="2682641" y="4658713"/>
            <a:ext cx="1723549" cy="307777"/>
          </a:xfrm>
          <a:prstGeom prst="rect">
            <a:avLst/>
          </a:prstGeom>
          <a:noFill/>
        </p:spPr>
        <p:txBody>
          <a:bodyPr wrap="none" rtlCol="0">
            <a:spAutoFit/>
          </a:bodyPr>
          <a:lstStyle/>
          <a:p>
            <a:pPr defTabSz="457200"/>
            <a:r>
              <a:rPr lang="en-US" sz="1400" b="1" dirty="0">
                <a:solidFill>
                  <a:srgbClr val="000000"/>
                </a:solidFill>
                <a:latin typeface="Arial"/>
              </a:rPr>
              <a:t>Job Opportunities</a:t>
            </a:r>
          </a:p>
        </p:txBody>
      </p:sp>
      <p:sp>
        <p:nvSpPr>
          <p:cNvPr id="11" name="TextBox 10">
            <a:extLst>
              <a:ext uri="{FF2B5EF4-FFF2-40B4-BE49-F238E27FC236}">
                <a16:creationId xmlns:a16="http://schemas.microsoft.com/office/drawing/2014/main" id="{ECC51B91-0AB5-4BB6-A730-299AA3688A45}"/>
              </a:ext>
            </a:extLst>
          </p:cNvPr>
          <p:cNvSpPr txBox="1"/>
          <p:nvPr/>
        </p:nvSpPr>
        <p:spPr>
          <a:xfrm>
            <a:off x="3625207" y="4928600"/>
            <a:ext cx="780983" cy="307777"/>
          </a:xfrm>
          <a:prstGeom prst="rect">
            <a:avLst/>
          </a:prstGeom>
          <a:noFill/>
        </p:spPr>
        <p:txBody>
          <a:bodyPr wrap="none" rtlCol="0">
            <a:spAutoFit/>
          </a:bodyPr>
          <a:lstStyle/>
          <a:p>
            <a:pPr defTabSz="457200"/>
            <a:r>
              <a:rPr lang="en-US" sz="1400" b="1" dirty="0">
                <a:solidFill>
                  <a:srgbClr val="000000"/>
                </a:solidFill>
                <a:latin typeface="Arial"/>
              </a:rPr>
              <a:t>School</a:t>
            </a:r>
          </a:p>
        </p:txBody>
      </p:sp>
      <p:sp>
        <p:nvSpPr>
          <p:cNvPr id="12" name="TextBox 11">
            <a:extLst>
              <a:ext uri="{FF2B5EF4-FFF2-40B4-BE49-F238E27FC236}">
                <a16:creationId xmlns:a16="http://schemas.microsoft.com/office/drawing/2014/main" id="{71FFF9F2-985A-48E3-A653-90088E961035}"/>
              </a:ext>
            </a:extLst>
          </p:cNvPr>
          <p:cNvSpPr txBox="1"/>
          <p:nvPr/>
        </p:nvSpPr>
        <p:spPr>
          <a:xfrm>
            <a:off x="2624855" y="5207056"/>
            <a:ext cx="1814920" cy="307777"/>
          </a:xfrm>
          <a:prstGeom prst="rect">
            <a:avLst/>
          </a:prstGeom>
          <a:noFill/>
        </p:spPr>
        <p:txBody>
          <a:bodyPr wrap="none" rtlCol="0">
            <a:spAutoFit/>
          </a:bodyPr>
          <a:lstStyle/>
          <a:p>
            <a:pPr defTabSz="457200"/>
            <a:r>
              <a:rPr lang="en-US" sz="1400" b="1" dirty="0">
                <a:solidFill>
                  <a:srgbClr val="000000"/>
                </a:solidFill>
                <a:latin typeface="Arial"/>
              </a:rPr>
              <a:t>Family and Friends</a:t>
            </a:r>
          </a:p>
        </p:txBody>
      </p:sp>
      <p:sp>
        <p:nvSpPr>
          <p:cNvPr id="13" name="TextBox 12">
            <a:extLst>
              <a:ext uri="{FF2B5EF4-FFF2-40B4-BE49-F238E27FC236}">
                <a16:creationId xmlns:a16="http://schemas.microsoft.com/office/drawing/2014/main" id="{7D610951-632A-4674-BE60-8578239B14D8}"/>
              </a:ext>
            </a:extLst>
          </p:cNvPr>
          <p:cNvSpPr txBox="1"/>
          <p:nvPr/>
        </p:nvSpPr>
        <p:spPr>
          <a:xfrm>
            <a:off x="3734624" y="5470144"/>
            <a:ext cx="662361" cy="307777"/>
          </a:xfrm>
          <a:prstGeom prst="rect">
            <a:avLst/>
          </a:prstGeom>
          <a:noFill/>
        </p:spPr>
        <p:txBody>
          <a:bodyPr wrap="none" rtlCol="0">
            <a:spAutoFit/>
          </a:bodyPr>
          <a:lstStyle/>
          <a:p>
            <a:pPr defTabSz="457200"/>
            <a:r>
              <a:rPr lang="en-US" sz="1400" b="1" dirty="0">
                <a:solidFill>
                  <a:srgbClr val="000000"/>
                </a:solidFill>
                <a:latin typeface="Arial"/>
              </a:rPr>
              <a:t>Other</a:t>
            </a:r>
          </a:p>
        </p:txBody>
      </p:sp>
      <p:sp>
        <p:nvSpPr>
          <p:cNvPr id="14" name="TextBox 13">
            <a:extLst>
              <a:ext uri="{FF2B5EF4-FFF2-40B4-BE49-F238E27FC236}">
                <a16:creationId xmlns:a16="http://schemas.microsoft.com/office/drawing/2014/main" id="{4E9856F3-8EB1-4F06-83CB-AC93F91B4B70}"/>
              </a:ext>
            </a:extLst>
          </p:cNvPr>
          <p:cNvSpPr txBox="1"/>
          <p:nvPr/>
        </p:nvSpPr>
        <p:spPr>
          <a:xfrm>
            <a:off x="2292421" y="3073665"/>
            <a:ext cx="7888698" cy="461665"/>
          </a:xfrm>
          <a:prstGeom prst="rect">
            <a:avLst/>
          </a:prstGeom>
          <a:noFill/>
        </p:spPr>
        <p:txBody>
          <a:bodyPr wrap="none" rtlCol="0">
            <a:spAutoFit/>
          </a:bodyPr>
          <a:lstStyle/>
          <a:p>
            <a:pPr defTabSz="457200"/>
            <a:r>
              <a:rPr lang="en-US" sz="2400" b="1" dirty="0">
                <a:solidFill>
                  <a:srgbClr val="000000"/>
                </a:solidFill>
                <a:latin typeface="Arial"/>
              </a:rPr>
              <a:t>Q3. What motivated you to learn a foreign language?</a:t>
            </a:r>
          </a:p>
        </p:txBody>
      </p:sp>
    </p:spTree>
    <p:extLst>
      <p:ext uri="{BB962C8B-B14F-4D97-AF65-F5344CB8AC3E}">
        <p14:creationId xmlns:p14="http://schemas.microsoft.com/office/powerpoint/2010/main" val="2435695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2871354" y="268901"/>
            <a:ext cx="6143337" cy="1790808"/>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2021</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 Decade of MOOCs: A Review of MOOC Stats and Trends in 2021</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Dhawal Shah</a:t>
            </a:r>
            <a:r>
              <a:rPr lang="en-US" sz="1600" b="1" dirty="0">
                <a:latin typeface="Tahoma" panose="020B0604030504040204" pitchFamily="34" charset="0"/>
                <a:ea typeface="Tahoma" panose="020B0604030504040204" pitchFamily="34" charset="0"/>
                <a:cs typeface="Tahoma" panose="020B0604030504040204" pitchFamily="34" charset="0"/>
              </a:rPr>
              <a:t>, Class Central</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https://www.classcentral.com/report/moocs-stats-and-trends-2021/</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Table&#10;&#10;Description automatically generated">
            <a:extLst>
              <a:ext uri="{FF2B5EF4-FFF2-40B4-BE49-F238E27FC236}">
                <a16:creationId xmlns:a16="http://schemas.microsoft.com/office/drawing/2014/main" id="{EAB0BB19-E5AD-4458-94E3-E75B966F4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221523"/>
            <a:ext cx="9144000" cy="4572000"/>
          </a:xfrm>
          <a:prstGeom prst="rect">
            <a:avLst/>
          </a:prstGeom>
        </p:spPr>
      </p:pic>
    </p:spTree>
    <p:extLst>
      <p:ext uri="{BB962C8B-B14F-4D97-AF65-F5344CB8AC3E}">
        <p14:creationId xmlns:p14="http://schemas.microsoft.com/office/powerpoint/2010/main" val="3876210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lnSpcReduction="10000"/>
          </a:bodyPr>
          <a:lstStyle/>
          <a:p>
            <a:pPr defTabSz="457200"/>
            <a:fld id="{136F273C-9302-4EE3-8F13-E17C1857F5E7}" type="slidenum">
              <a:rPr lang="en-US">
                <a:solidFill>
                  <a:srgbClr val="FFFFFF"/>
                </a:solidFill>
              </a:rPr>
              <a:pPr defTabSz="457200"/>
              <a:t>40</a:t>
            </a:fld>
            <a:endParaRPr lang="en-US" dirty="0">
              <a:solidFill>
                <a:srgbClr val="FFFFFF"/>
              </a:solidFill>
            </a:endParaRPr>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2225965"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 sz="3600" dirty="0">
                <a:solidFill>
                  <a:srgbClr val="0070C0"/>
                </a:solidFill>
                <a:sym typeface="Open Sans SemiBold"/>
              </a:rPr>
              <a:t>Finding: Motivation</a:t>
            </a:r>
            <a:endParaRPr lang="en-US" sz="3600" dirty="0">
              <a:solidFill>
                <a:srgbClr val="0070C0"/>
              </a:solidFill>
            </a:endParaRPr>
          </a:p>
        </p:txBody>
      </p:sp>
      <p:sp>
        <p:nvSpPr>
          <p:cNvPr id="5" name="Google Shape;198;p35">
            <a:extLst>
              <a:ext uri="{FF2B5EF4-FFF2-40B4-BE49-F238E27FC236}">
                <a16:creationId xmlns:a16="http://schemas.microsoft.com/office/drawing/2014/main" id="{3C331156-BD28-4C68-AE15-727A2A536296}"/>
              </a:ext>
            </a:extLst>
          </p:cNvPr>
          <p:cNvSpPr txBox="1">
            <a:spLocks/>
          </p:cNvSpPr>
          <p:nvPr/>
        </p:nvSpPr>
        <p:spPr>
          <a:xfrm>
            <a:off x="1543558" y="1533734"/>
            <a:ext cx="9514960" cy="2995277"/>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342900" marR="0" lvl="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b="0" i="0" u="none" strike="noStrike" cap="none">
                <a:solidFill>
                  <a:srgbClr val="404041"/>
                </a:solidFill>
                <a:latin typeface="Arial"/>
                <a:ea typeface="Arial"/>
                <a:cs typeface="Arial"/>
                <a:sym typeface="Arial"/>
              </a:defRPr>
            </a:lvl1pPr>
            <a:lvl2pPr marL="914400" marR="0" lvl="1"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2pPr>
            <a:lvl3pPr marL="1371600" marR="0" lvl="2"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3pPr>
            <a:lvl4pPr marL="1828800" marR="0" lvl="3"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4pPr>
            <a:lvl5pPr marL="2286000" marR="0" lvl="4"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Clr>
                <a:srgbClr val="000000">
                  <a:lumMod val="50000"/>
                  <a:lumOff val="50000"/>
                </a:srgbClr>
              </a:buClr>
              <a:buFont typeface="Times New Roman"/>
              <a:buChar char="●"/>
            </a:pPr>
            <a:r>
              <a:rPr lang="en-US" b="1" kern="0" dirty="0">
                <a:latin typeface="Tahoma" panose="020B0604030504040204" pitchFamily="34" charset="0"/>
                <a:ea typeface="Tahoma" panose="020B0604030504040204" pitchFamily="34" charset="0"/>
                <a:cs typeface="Tahoma" panose="020B0604030504040204" pitchFamily="34" charset="0"/>
                <a:sym typeface="Times New Roman"/>
              </a:rPr>
              <a:t>The idea is that I would really like to go to Europe someday. (P5)</a:t>
            </a:r>
          </a:p>
          <a:p>
            <a:pPr>
              <a:buClr>
                <a:srgbClr val="000000">
                  <a:lumMod val="50000"/>
                  <a:lumOff val="50000"/>
                </a:srgbClr>
              </a:buClr>
              <a:buFont typeface="Times New Roman"/>
              <a:buChar char="●"/>
            </a:pPr>
            <a:r>
              <a:rPr lang="en-US" b="1" kern="0" dirty="0">
                <a:latin typeface="Tahoma" panose="020B0604030504040204" pitchFamily="34" charset="0"/>
                <a:ea typeface="Tahoma" panose="020B0604030504040204" pitchFamily="34" charset="0"/>
                <a:cs typeface="Tahoma" panose="020B0604030504040204" pitchFamily="34" charset="0"/>
                <a:sym typeface="Times New Roman"/>
              </a:rPr>
              <a:t>So in the last month, </a:t>
            </a:r>
            <a:r>
              <a:rPr lang="en-US"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Times New Roman"/>
              </a:rPr>
              <a:t>the idea came up of going from Hamburg with the train to Moscow and then transit to the trains. And then make some stops in Siberia and then end at Beijing and enjoy the visit in China. </a:t>
            </a:r>
            <a:r>
              <a:rPr lang="en-US" b="1" kern="0" dirty="0">
                <a:latin typeface="Tahoma" panose="020B0604030504040204" pitchFamily="34" charset="0"/>
                <a:ea typeface="Tahoma" panose="020B0604030504040204" pitchFamily="34" charset="0"/>
                <a:cs typeface="Tahoma" panose="020B0604030504040204" pitchFamily="34" charset="0"/>
                <a:sym typeface="Times New Roman"/>
              </a:rPr>
              <a:t>(P7)</a:t>
            </a:r>
          </a:p>
          <a:p>
            <a:pPr>
              <a:buClr>
                <a:srgbClr val="000000">
                  <a:lumMod val="50000"/>
                  <a:lumOff val="50000"/>
                </a:srgbClr>
              </a:buClr>
              <a:buFont typeface="Times New Roman"/>
              <a:buChar char="●"/>
            </a:pPr>
            <a:r>
              <a:rPr lang="en-US" b="1" kern="0" dirty="0">
                <a:latin typeface="Tahoma" panose="020B0604030504040204" pitchFamily="34" charset="0"/>
                <a:ea typeface="Tahoma" panose="020B0604030504040204" pitchFamily="34" charset="0"/>
                <a:cs typeface="Tahoma" panose="020B0604030504040204" pitchFamily="34" charset="0"/>
                <a:sym typeface="Times New Roman"/>
              </a:rPr>
              <a:t>But for people, who are more like my mother, when she talks about it, she is just like, “oh, well, I'm learning it. I don't expect to be conversational and I'm just learning it to keep my mind sharp.” (P8)</a:t>
            </a:r>
          </a:p>
          <a:p>
            <a:pPr indent="0">
              <a:buClr>
                <a:srgbClr val="000000">
                  <a:lumMod val="50000"/>
                  <a:lumOff val="50000"/>
                </a:srgbClr>
              </a:buClr>
              <a:buNone/>
            </a:pPr>
            <a:endParaRPr lang="en-US" kern="0" dirty="0">
              <a:latin typeface="Times New Roman"/>
              <a:ea typeface="Times New Roman"/>
              <a:cs typeface="Times New Roman"/>
              <a:sym typeface="Times New Roman"/>
            </a:endParaRPr>
          </a:p>
        </p:txBody>
      </p:sp>
      <p:pic>
        <p:nvPicPr>
          <p:cNvPr id="8" name="Picture 2" descr="Is Duolingo Stock a Buy? | The Motley Fool">
            <a:extLst>
              <a:ext uri="{FF2B5EF4-FFF2-40B4-BE49-F238E27FC236}">
                <a16:creationId xmlns:a16="http://schemas.microsoft.com/office/drawing/2014/main" id="{A7FF7F9B-7490-4050-9318-5DAB2D25A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402" y="4529011"/>
            <a:ext cx="2876872" cy="1914427"/>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199;p35">
            <a:extLst>
              <a:ext uri="{FF2B5EF4-FFF2-40B4-BE49-F238E27FC236}">
                <a16:creationId xmlns:a16="http://schemas.microsoft.com/office/drawing/2014/main" id="{0926F180-248D-45C9-900C-69F30AE32ADE}"/>
              </a:ext>
            </a:extLst>
          </p:cNvPr>
          <p:cNvPicPr preferRelativeResize="0"/>
          <p:nvPr/>
        </p:nvPicPr>
        <p:blipFill>
          <a:blip r:embed="rId3">
            <a:alphaModFix/>
          </a:blip>
          <a:stretch>
            <a:fillRect/>
          </a:stretch>
        </p:blipFill>
        <p:spPr>
          <a:xfrm>
            <a:off x="7101894" y="4281605"/>
            <a:ext cx="2174325" cy="2078125"/>
          </a:xfrm>
          <a:prstGeom prst="rect">
            <a:avLst/>
          </a:prstGeom>
          <a:noFill/>
          <a:ln>
            <a:noFill/>
          </a:ln>
        </p:spPr>
      </p:pic>
    </p:spTree>
    <p:extLst>
      <p:ext uri="{BB962C8B-B14F-4D97-AF65-F5344CB8AC3E}">
        <p14:creationId xmlns:p14="http://schemas.microsoft.com/office/powerpoint/2010/main" val="2957381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lnSpcReduction="10000"/>
          </a:bodyPr>
          <a:lstStyle/>
          <a:p>
            <a:pPr defTabSz="457200"/>
            <a:fld id="{136F273C-9302-4EE3-8F13-E17C1857F5E7}" type="slidenum">
              <a:rPr lang="en-US">
                <a:solidFill>
                  <a:srgbClr val="FFFFFF"/>
                </a:solidFill>
              </a:rPr>
              <a:pPr defTabSz="457200"/>
              <a:t>41</a:t>
            </a:fld>
            <a:endParaRPr lang="en-US" dirty="0">
              <a:solidFill>
                <a:srgbClr val="FFFFFF"/>
              </a:solidFill>
            </a:endParaRPr>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2225965" y="457680"/>
            <a:ext cx="7756909" cy="102013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 sz="3600" dirty="0">
                <a:solidFill>
                  <a:srgbClr val="0070C0"/>
                </a:solidFill>
                <a:sym typeface="Open Sans SemiBold"/>
              </a:rPr>
              <a:t>Finding: </a:t>
            </a:r>
            <a:r>
              <a:rPr lang="en-US" sz="3600" dirty="0">
                <a:solidFill>
                  <a:srgbClr val="0070C0"/>
                </a:solidFill>
                <a:sym typeface="Open Sans SemiBold"/>
              </a:rPr>
              <a:t>Self-monitoring</a:t>
            </a:r>
            <a:endParaRPr lang="en-US" sz="3600" dirty="0">
              <a:solidFill>
                <a:srgbClr val="0070C0"/>
              </a:solidFill>
            </a:endParaRPr>
          </a:p>
        </p:txBody>
      </p:sp>
      <p:sp>
        <p:nvSpPr>
          <p:cNvPr id="7" name="Google Shape;223;p39">
            <a:extLst>
              <a:ext uri="{FF2B5EF4-FFF2-40B4-BE49-F238E27FC236}">
                <a16:creationId xmlns:a16="http://schemas.microsoft.com/office/drawing/2014/main" id="{7CA93030-1AD2-491D-9E22-F445F8B07A40}"/>
              </a:ext>
            </a:extLst>
          </p:cNvPr>
          <p:cNvSpPr txBox="1">
            <a:spLocks/>
          </p:cNvSpPr>
          <p:nvPr/>
        </p:nvSpPr>
        <p:spPr>
          <a:xfrm>
            <a:off x="2124364" y="1357746"/>
            <a:ext cx="7841671" cy="4025912"/>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342900" marR="0" lvl="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b="0" i="0" u="none" strike="noStrike" cap="none">
                <a:solidFill>
                  <a:srgbClr val="404041"/>
                </a:solidFill>
                <a:latin typeface="Arial"/>
                <a:ea typeface="Arial"/>
                <a:cs typeface="Arial"/>
                <a:sym typeface="Arial"/>
              </a:defRPr>
            </a:lvl1pPr>
            <a:lvl2pPr marL="914400" marR="0" lvl="1"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2pPr>
            <a:lvl3pPr marL="1371600" marR="0" lvl="2"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3pPr>
            <a:lvl4pPr marL="1828800" marR="0" lvl="3"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4pPr>
            <a:lvl5pPr marL="2286000" marR="0" lvl="4"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0"/>
              </a:spcAft>
              <a:buClr>
                <a:srgbClr val="000000">
                  <a:lumMod val="50000"/>
                  <a:lumOff val="50000"/>
                </a:srgbClr>
              </a:buClr>
              <a:buNone/>
            </a:pPr>
            <a:r>
              <a:rPr lang="en-US" b="1" dirty="0">
                <a:latin typeface="Tahoma" panose="020B0604030504040204" pitchFamily="34" charset="0"/>
                <a:ea typeface="Tahoma" panose="020B0604030504040204" pitchFamily="34" charset="0"/>
                <a:cs typeface="Tahoma" panose="020B0604030504040204" pitchFamily="34" charset="0"/>
                <a:sym typeface="Times New Roman"/>
              </a:rPr>
              <a:t>Most of the learners highly rely on the technology to support monitoring, such as reinforcing micro learning habits without extra effort and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sym typeface="Times New Roman"/>
              </a:rPr>
              <a:t>maintaining learning process by receiving frequent practice reminders and notifications</a:t>
            </a:r>
            <a:r>
              <a:rPr lang="en-US" b="1" dirty="0">
                <a:latin typeface="Tahoma" panose="020B0604030504040204" pitchFamily="34" charset="0"/>
                <a:ea typeface="Tahoma" panose="020B0604030504040204" pitchFamily="34" charset="0"/>
                <a:cs typeface="Tahoma" panose="020B0604030504040204" pitchFamily="34" charset="0"/>
                <a:sym typeface="Times New Roman"/>
              </a:rPr>
              <a:t>.</a:t>
            </a:r>
          </a:p>
          <a:p>
            <a:pPr>
              <a:spcAft>
                <a:spcPts val="0"/>
              </a:spcAft>
              <a:buClr>
                <a:srgbClr val="000000">
                  <a:lumMod val="50000"/>
                  <a:lumOff val="50000"/>
                </a:srgbClr>
              </a:buClr>
              <a:buFont typeface="Times New Roman"/>
              <a:buChar char="●"/>
            </a:pPr>
            <a:r>
              <a:rPr lang="en-US" sz="2000" dirty="0">
                <a:latin typeface="Times New Roman"/>
                <a:ea typeface="Times New Roman"/>
                <a:cs typeface="Times New Roman"/>
                <a:sym typeface="Times New Roman"/>
              </a:rPr>
              <a:t>And after you have chosen the wrong one and at the end of this lesson, the system will provide you with a repeated choice to make you make a choice again. (P3)</a:t>
            </a:r>
          </a:p>
          <a:p>
            <a:pPr>
              <a:spcAft>
                <a:spcPts val="0"/>
              </a:spcAft>
              <a:buClr>
                <a:srgbClr val="000000">
                  <a:lumMod val="50000"/>
                  <a:lumOff val="50000"/>
                </a:srgbClr>
              </a:buClr>
              <a:buFont typeface="Times New Roman"/>
              <a:buChar char="●"/>
            </a:pPr>
            <a:r>
              <a:rPr lang="en-US" sz="2000" b="1" dirty="0">
                <a:solidFill>
                  <a:srgbClr val="FF0000"/>
                </a:solidFill>
                <a:latin typeface="Times New Roman"/>
                <a:ea typeface="Times New Roman"/>
                <a:cs typeface="Times New Roman"/>
                <a:sym typeface="Times New Roman"/>
              </a:rPr>
              <a:t>And I don't actually see much about self-monitoring in the process. Because they have a clear structure, clear modules. </a:t>
            </a:r>
            <a:r>
              <a:rPr lang="en-US" sz="2000" dirty="0">
                <a:latin typeface="Times New Roman"/>
                <a:ea typeface="Times New Roman"/>
                <a:cs typeface="Times New Roman"/>
                <a:sym typeface="Times New Roman"/>
              </a:rPr>
              <a:t>Basically, you just tap in and go with it. (P5)</a:t>
            </a:r>
          </a:p>
          <a:p>
            <a:pPr>
              <a:spcAft>
                <a:spcPts val="0"/>
              </a:spcAft>
              <a:buClr>
                <a:srgbClr val="000000">
                  <a:lumMod val="50000"/>
                  <a:lumOff val="50000"/>
                </a:srgbClr>
              </a:buClr>
              <a:buFont typeface="Times New Roman"/>
              <a:buChar char="●"/>
            </a:pPr>
            <a:r>
              <a:rPr lang="en-US" sz="2000" dirty="0">
                <a:latin typeface="Times New Roman"/>
                <a:ea typeface="Times New Roman"/>
                <a:cs typeface="Times New Roman"/>
                <a:sym typeface="Times New Roman"/>
              </a:rPr>
              <a:t>I think when they come to self-monitoring, it is really lacking, because there's no little test that I can take, and “okay, I have progressed to this level.” (P10)</a:t>
            </a:r>
          </a:p>
        </p:txBody>
      </p:sp>
      <p:pic>
        <p:nvPicPr>
          <p:cNvPr id="8" name="Picture 7" descr="A picture containing person, holding, electronics, hand&#10;&#10;Description automatically generated">
            <a:extLst>
              <a:ext uri="{FF2B5EF4-FFF2-40B4-BE49-F238E27FC236}">
                <a16:creationId xmlns:a16="http://schemas.microsoft.com/office/drawing/2014/main" id="{2371DCE3-56B7-4F20-AA49-CB83106B1A5E}"/>
              </a:ext>
            </a:extLst>
          </p:cNvPr>
          <p:cNvPicPr>
            <a:picLocks noChangeAspect="1"/>
          </p:cNvPicPr>
          <p:nvPr/>
        </p:nvPicPr>
        <p:blipFill>
          <a:blip r:embed="rId2"/>
          <a:stretch>
            <a:fillRect/>
          </a:stretch>
        </p:blipFill>
        <p:spPr>
          <a:xfrm>
            <a:off x="8507860" y="5383658"/>
            <a:ext cx="2057399" cy="1157287"/>
          </a:xfrm>
          <a:prstGeom prst="rect">
            <a:avLst/>
          </a:prstGeom>
        </p:spPr>
      </p:pic>
    </p:spTree>
    <p:extLst>
      <p:ext uri="{BB962C8B-B14F-4D97-AF65-F5344CB8AC3E}">
        <p14:creationId xmlns:p14="http://schemas.microsoft.com/office/powerpoint/2010/main" val="1191138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100" y="594360"/>
            <a:ext cx="10367009" cy="3188970"/>
          </a:xfrm>
        </p:spPr>
        <p:txBody>
          <a:bodyPr/>
          <a:lstStyle/>
          <a:p>
            <a:pPr algn="ctr"/>
            <a:r>
              <a:rPr lang="en-US" dirty="0"/>
              <a:t>Study #3</a:t>
            </a:r>
            <a:br>
              <a:rPr lang="en-US" dirty="0"/>
            </a:br>
            <a:r>
              <a:rPr lang="en-US" dirty="0"/>
              <a:t>MOOCs Instructional Design to Facilitate Participants’ Self-directed Learning</a:t>
            </a:r>
          </a:p>
        </p:txBody>
      </p:sp>
      <p:pic>
        <p:nvPicPr>
          <p:cNvPr id="3" name="Picture 8" descr="Online Webinar - YouTube">
            <a:extLst>
              <a:ext uri="{FF2B5EF4-FFF2-40B4-BE49-F238E27FC236}">
                <a16:creationId xmlns:a16="http://schemas.microsoft.com/office/drawing/2014/main" id="{51E4C62B-EA5F-7E16-7B79-66D917DB23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 t="8844" r="56988" b="21056"/>
          <a:stretch/>
        </p:blipFill>
        <p:spPr bwMode="auto">
          <a:xfrm>
            <a:off x="8195310" y="3320827"/>
            <a:ext cx="3881628" cy="3537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263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885714" y="1723234"/>
            <a:ext cx="8172686" cy="4094637"/>
          </a:xfrm>
        </p:spPr>
        <p:txBody>
          <a:bodyPr>
            <a:noAutofit/>
          </a:bodyPr>
          <a:lstStyle/>
          <a:p>
            <a:pPr marL="457200" lvl="1" indent="0">
              <a:lnSpc>
                <a:spcPct val="150000"/>
              </a:lnSpc>
              <a:spcAft>
                <a:spcPts val="0"/>
              </a:spcAft>
              <a:buNone/>
            </a:pPr>
            <a:r>
              <a:rPr lang="en-US" sz="2600" b="1" dirty="0">
                <a:latin typeface="Tahoma" panose="020B0604030504040204" pitchFamily="34" charset="0"/>
                <a:ea typeface="Tahoma" panose="020B0604030504040204" pitchFamily="34" charset="0"/>
                <a:cs typeface="Tahoma" panose="020B0604030504040204" pitchFamily="34" charset="0"/>
              </a:rPr>
              <a:t>Self-directed learning (SDL) (Garrison, 1997) </a:t>
            </a:r>
          </a:p>
          <a:p>
            <a:pPr marL="457200" lvl="1" indent="0">
              <a:lnSpc>
                <a:spcPct val="150000"/>
              </a:lnSpc>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(1) self-management  </a:t>
            </a:r>
          </a:p>
          <a:p>
            <a:pPr marL="457200" lvl="1" indent="0">
              <a:lnSpc>
                <a:spcPct val="150000"/>
              </a:lnSpc>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(2) self-monitoring</a:t>
            </a:r>
          </a:p>
          <a:p>
            <a:pPr marL="457200" lvl="1" indent="0">
              <a:lnSpc>
                <a:spcPct val="150000"/>
              </a:lnSpc>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(3) motivation</a:t>
            </a:r>
            <a:r>
              <a:rPr lang="en-US" sz="2800" dirty="0">
                <a:latin typeface="Tahoma" panose="020B0604030504040204" pitchFamily="34" charset="0"/>
                <a:ea typeface="Tahoma" panose="020B0604030504040204" pitchFamily="34" charset="0"/>
                <a:cs typeface="Tahoma" panose="020B0604030504040204" pitchFamily="34" charset="0"/>
              </a:rPr>
              <a:t> </a:t>
            </a:r>
          </a:p>
          <a:p>
            <a:pPr marL="457200" lvl="1" indent="0">
              <a:lnSpc>
                <a:spcPct val="150000"/>
              </a:lnSpc>
              <a:spcAft>
                <a:spcPts val="0"/>
              </a:spcAft>
              <a:buNone/>
            </a:pPr>
            <a:endParaRPr lang="en-US"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2165561"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prstClr val="white"/>
                </a:solidFill>
                <a:latin typeface="Tahoma" panose="020B0604030504040204" pitchFamily="34" charset="0"/>
                <a:ea typeface="Tahoma" panose="020B0604030504040204" pitchFamily="34" charset="0"/>
                <a:cs typeface="Tahoma" panose="020B0604030504040204" pitchFamily="34" charset="0"/>
              </a:rPr>
              <a:t>Key Terms</a:t>
            </a:r>
          </a:p>
        </p:txBody>
      </p:sp>
      <p:sp>
        <p:nvSpPr>
          <p:cNvPr id="2" name="Slide Number Placeholder 1"/>
          <p:cNvSpPr>
            <a:spLocks noGrp="1"/>
          </p:cNvSpPr>
          <p:nvPr>
            <p:ph type="sldNum" sz="quarter" idx="4"/>
          </p:nvPr>
        </p:nvSpPr>
        <p:spPr>
          <a:xfrm>
            <a:off x="7981950" y="6452147"/>
            <a:ext cx="2057400" cy="365125"/>
          </a:xfrm>
        </p:spPr>
        <p:txBody>
          <a:bodyPr/>
          <a:lstStyle/>
          <a:p>
            <a:pPr defTabSz="457200"/>
            <a:fld id="{136F273C-9302-4EE3-8F13-E17C1857F5E7}" type="slidenum">
              <a:rPr lang="en-US">
                <a:solidFill>
                  <a:prstClr val="white"/>
                </a:solidFill>
              </a:rPr>
              <a:pPr defTabSz="457200"/>
              <a:t>43</a:t>
            </a:fld>
            <a:endParaRPr lang="en-US" dirty="0">
              <a:solidFill>
                <a:prstClr val="white"/>
              </a:solidFill>
            </a:endParaRPr>
          </a:p>
        </p:txBody>
      </p:sp>
      <p:pic>
        <p:nvPicPr>
          <p:cNvPr id="5" name="Picture 4">
            <a:extLst>
              <a:ext uri="{FF2B5EF4-FFF2-40B4-BE49-F238E27FC236}">
                <a16:creationId xmlns:a16="http://schemas.microsoft.com/office/drawing/2014/main" id="{C31E0250-72B7-4E14-80E7-659617988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5665" y="3446273"/>
            <a:ext cx="4618475" cy="26887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8867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653542" y="1524000"/>
            <a:ext cx="8092439" cy="3970020"/>
          </a:xfrm>
        </p:spPr>
        <p:txBody>
          <a:bodyPr>
            <a:noAutofit/>
          </a:bodyPr>
          <a:lstStyle/>
          <a:p>
            <a:pPr lvl="1">
              <a:spcAft>
                <a:spcPts val="0"/>
              </a:spcAft>
              <a:buFont typeface="Arial" panose="020B0604020202020204" pitchFamily="34" charset="0"/>
              <a:buChar char="•"/>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Learners need self-directed learning skills and strategies to be successful in MOOCs </a:t>
            </a:r>
            <a:r>
              <a:rPr lang="en-US" dirty="0">
                <a:latin typeface="Tahoma" panose="020B0604030504040204" pitchFamily="34" charset="0"/>
                <a:ea typeface="Tahoma" panose="020B0604030504040204" pitchFamily="34" charset="0"/>
                <a:cs typeface="Tahoma" panose="020B0604030504040204" pitchFamily="34" charset="0"/>
              </a:rPr>
              <a:t>(</a:t>
            </a:r>
            <a:r>
              <a:rPr lang="en-US" dirty="0" err="1">
                <a:latin typeface="Tahoma" panose="020B0604030504040204" pitchFamily="34" charset="0"/>
                <a:ea typeface="Tahoma" panose="020B0604030504040204" pitchFamily="34" charset="0"/>
                <a:cs typeface="Tahoma" panose="020B0604030504040204" pitchFamily="34" charset="0"/>
              </a:rPr>
              <a:t>Halawa</a:t>
            </a:r>
            <a:r>
              <a:rPr lang="en-US" dirty="0">
                <a:latin typeface="Tahoma" panose="020B0604030504040204" pitchFamily="34" charset="0"/>
                <a:ea typeface="Tahoma" panose="020B0604030504040204" pitchFamily="34" charset="0"/>
                <a:cs typeface="Tahoma" panose="020B0604030504040204" pitchFamily="34" charset="0"/>
              </a:rPr>
              <a:t>, Greene, &amp; Mitchell, 2014; Littlejohn &amp; Milligan, 2016), </a:t>
            </a:r>
            <a:r>
              <a:rPr lang="en-US" sz="2400" dirty="0">
                <a:latin typeface="Tahoma" panose="020B0604030504040204" pitchFamily="34" charset="0"/>
                <a:ea typeface="Tahoma" panose="020B0604030504040204" pitchFamily="34" charset="0"/>
                <a:cs typeface="Tahoma" panose="020B0604030504040204" pitchFamily="34" charset="0"/>
              </a:rPr>
              <a:t>as there is a lack of personalized interaction with teachers.</a:t>
            </a:r>
          </a:p>
          <a:p>
            <a:pPr marL="457200" lvl="1" indent="0">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Self-directness of a learner might vary in different learning environments which means that the learners could be more self-directed in one learning environment than another </a:t>
            </a: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err="1">
                <a:latin typeface="Tahoma" panose="020B0604030504040204" pitchFamily="34" charset="0"/>
                <a:ea typeface="Tahoma" panose="020B0604030504040204" pitchFamily="34" charset="0"/>
                <a:cs typeface="Tahoma" panose="020B0604030504040204" pitchFamily="34" charset="0"/>
              </a:rPr>
              <a:t>Hiemstra</a:t>
            </a:r>
            <a:r>
              <a:rPr lang="en-US" sz="2400" dirty="0">
                <a:latin typeface="Tahoma" panose="020B0604030504040204" pitchFamily="34" charset="0"/>
                <a:ea typeface="Tahoma" panose="020B0604030504040204" pitchFamily="34" charset="0"/>
                <a:cs typeface="Tahoma" panose="020B0604030504040204" pitchFamily="34" charset="0"/>
              </a:rPr>
              <a:t>, 1994).</a:t>
            </a: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1901191"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7981950" y="6452147"/>
            <a:ext cx="2057400" cy="365125"/>
          </a:xfrm>
        </p:spPr>
        <p:txBody>
          <a:bodyPr/>
          <a:lstStyle/>
          <a:p>
            <a:pPr defTabSz="457200"/>
            <a:fld id="{136F273C-9302-4EE3-8F13-E17C1857F5E7}" type="slidenum">
              <a:rPr lang="en-US">
                <a:solidFill>
                  <a:prstClr val="white"/>
                </a:solidFill>
              </a:rPr>
              <a:pPr defTabSz="457200"/>
              <a:t>44</a:t>
            </a:fld>
            <a:endParaRPr lang="en-US" dirty="0">
              <a:solidFill>
                <a:prstClr val="white"/>
              </a:solidFill>
            </a:endParaRPr>
          </a:p>
        </p:txBody>
      </p:sp>
    </p:spTree>
    <p:extLst>
      <p:ext uri="{BB962C8B-B14F-4D97-AF65-F5344CB8AC3E}">
        <p14:creationId xmlns:p14="http://schemas.microsoft.com/office/powerpoint/2010/main" val="4182690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143000" y="1325584"/>
            <a:ext cx="9612630" cy="5086647"/>
          </a:xfrm>
        </p:spPr>
        <p:txBody>
          <a:bodyPr>
            <a:noAutofit/>
          </a:bodyPr>
          <a:lstStyle/>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The purpose is to inform instructors or instructional designers and MOOC providers of the current practices of designing MOOCs to facilitate learners’ SDL.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1901191"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Purpose</a:t>
            </a:r>
            <a:endParaRPr lang="en-US" sz="4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7981950" y="6452147"/>
            <a:ext cx="2057400" cy="365125"/>
          </a:xfrm>
        </p:spPr>
        <p:txBody>
          <a:bodyPr/>
          <a:lstStyle/>
          <a:p>
            <a:pPr defTabSz="457200"/>
            <a:fld id="{136F273C-9302-4EE3-8F13-E17C1857F5E7}" type="slidenum">
              <a:rPr lang="en-US">
                <a:solidFill>
                  <a:prstClr val="white"/>
                </a:solidFill>
              </a:rPr>
              <a:pPr defTabSz="457200"/>
              <a:t>45</a:t>
            </a:fld>
            <a:endParaRPr lang="en-US" dirty="0">
              <a:solidFill>
                <a:prstClr val="white"/>
              </a:solidFill>
            </a:endParaRPr>
          </a:p>
        </p:txBody>
      </p:sp>
      <p:pic>
        <p:nvPicPr>
          <p:cNvPr id="6" name="Picture 5">
            <a:extLst>
              <a:ext uri="{FF2B5EF4-FFF2-40B4-BE49-F238E27FC236}">
                <a16:creationId xmlns:a16="http://schemas.microsoft.com/office/drawing/2014/main" id="{69BC63C1-3ABB-42A3-8229-81275BCC0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295247"/>
            <a:ext cx="6861810" cy="31169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9131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BFFF2F-C089-4067-B027-0CD009C25A90}"/>
              </a:ext>
            </a:extLst>
          </p:cNvPr>
          <p:cNvSpPr txBox="1">
            <a:spLocks/>
          </p:cNvSpPr>
          <p:nvPr/>
        </p:nvSpPr>
        <p:spPr>
          <a:xfrm>
            <a:off x="1901191"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Design</a:t>
            </a:r>
            <a:endParaRPr lang="en-US" sz="4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731264" y="1450849"/>
            <a:ext cx="8435293" cy="3848783"/>
          </a:xfrm>
        </p:spPr>
        <p:txBody>
          <a:bodyPr>
            <a:noAutofit/>
          </a:bodyPr>
          <a:lstStyle/>
          <a:p>
            <a:pPr marL="457200" lvl="1" indent="0">
              <a:lnSpc>
                <a:spcPct val="170000"/>
              </a:lnSpc>
              <a:buNone/>
            </a:pPr>
            <a:r>
              <a:rPr lang="en-US" sz="2400" b="1" dirty="0">
                <a:latin typeface="Tahoma" panose="020B0604030504040204" pitchFamily="34" charset="0"/>
                <a:ea typeface="Tahoma" panose="020B0604030504040204" pitchFamily="34" charset="0"/>
                <a:cs typeface="Tahoma" panose="020B0604030504040204" pitchFamily="34" charset="0"/>
              </a:rPr>
              <a:t>Explanatory sequential mixed methods design </a:t>
            </a:r>
            <a:r>
              <a:rPr lang="en-US" sz="1800" dirty="0">
                <a:latin typeface="Tahoma" panose="020B0604030504040204" pitchFamily="34" charset="0"/>
                <a:ea typeface="Tahoma" panose="020B0604030504040204" pitchFamily="34" charset="0"/>
                <a:cs typeface="Tahoma" panose="020B0604030504040204" pitchFamily="34" charset="0"/>
              </a:rPr>
              <a:t>(Creswell &amp; Clark, 2017)</a:t>
            </a:r>
          </a:p>
        </p:txBody>
      </p:sp>
      <p:graphicFrame>
        <p:nvGraphicFramePr>
          <p:cNvPr id="11" name="Diagram 10">
            <a:extLst>
              <a:ext uri="{FF2B5EF4-FFF2-40B4-BE49-F238E27FC236}">
                <a16:creationId xmlns:a16="http://schemas.microsoft.com/office/drawing/2014/main" id="{1A7E8FE3-F3D4-425E-B39B-87F0EB6CEA85}"/>
              </a:ext>
            </a:extLst>
          </p:cNvPr>
          <p:cNvGraphicFramePr/>
          <p:nvPr>
            <p:extLst>
              <p:ext uri="{D42A27DB-BD31-4B8C-83A1-F6EECF244321}">
                <p14:modId xmlns:p14="http://schemas.microsoft.com/office/powerpoint/2010/main" val="1580992993"/>
              </p:ext>
            </p:extLst>
          </p:nvPr>
        </p:nvGraphicFramePr>
        <p:xfrm>
          <a:off x="748284" y="2323259"/>
          <a:ext cx="8936737" cy="251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a:xfrm>
            <a:off x="7981950" y="6452147"/>
            <a:ext cx="2057400" cy="365125"/>
          </a:xfrm>
        </p:spPr>
        <p:txBody>
          <a:bodyPr/>
          <a:lstStyle/>
          <a:p>
            <a:pPr defTabSz="457200"/>
            <a:fld id="{136F273C-9302-4EE3-8F13-E17C1857F5E7}" type="slidenum">
              <a:rPr lang="en-US">
                <a:solidFill>
                  <a:prstClr val="white"/>
                </a:solidFill>
              </a:rPr>
              <a:pPr defTabSz="457200"/>
              <a:t>46</a:t>
            </a:fld>
            <a:endParaRPr lang="en-US" dirty="0">
              <a:solidFill>
                <a:prstClr val="white"/>
              </a:solidFill>
            </a:endParaRPr>
          </a:p>
        </p:txBody>
      </p:sp>
      <p:pic>
        <p:nvPicPr>
          <p:cNvPr id="7" name="Picture 6">
            <a:extLst>
              <a:ext uri="{FF2B5EF4-FFF2-40B4-BE49-F238E27FC236}">
                <a16:creationId xmlns:a16="http://schemas.microsoft.com/office/drawing/2014/main" id="{6B9032E3-D7AD-4077-B7BC-2BCB412E1B6D}"/>
              </a:ext>
            </a:extLst>
          </p:cNvPr>
          <p:cNvPicPr>
            <a:picLocks noChangeAspect="1"/>
          </p:cNvPicPr>
          <p:nvPr/>
        </p:nvPicPr>
        <p:blipFill rotWithShape="1">
          <a:blip r:embed="rId8">
            <a:extLst>
              <a:ext uri="{28A0092B-C50C-407E-A947-70E740481C1C}">
                <a14:useLocalDpi xmlns:a14="http://schemas.microsoft.com/office/drawing/2010/main" val="0"/>
              </a:ext>
            </a:extLst>
          </a:blip>
          <a:srcRect l="25962" t="52860"/>
          <a:stretch/>
        </p:blipFill>
        <p:spPr>
          <a:xfrm>
            <a:off x="4099560" y="4514281"/>
            <a:ext cx="6568440" cy="1869500"/>
          </a:xfrm>
          <a:prstGeom prst="rect">
            <a:avLst/>
          </a:prstGeom>
        </p:spPr>
      </p:pic>
    </p:spTree>
    <p:extLst>
      <p:ext uri="{BB962C8B-B14F-4D97-AF65-F5344CB8AC3E}">
        <p14:creationId xmlns:p14="http://schemas.microsoft.com/office/powerpoint/2010/main" val="131572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558291" y="1325584"/>
            <a:ext cx="8938259" cy="5086647"/>
          </a:xfrm>
        </p:spPr>
        <p:txBody>
          <a:bodyPr>
            <a:noAutofit/>
          </a:bodyPr>
          <a:lstStyle/>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Survey:</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Volunteer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198 instructors responded to the survey </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(10% response rate)</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Homogeneous purposeful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 Patton, 2002)</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Maximal variation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22 interviewees </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MOOC review:</a:t>
            </a:r>
          </a:p>
          <a:p>
            <a:pPr lvl="1">
              <a:lnSpc>
                <a:spcPct val="150000"/>
              </a:lnSpc>
              <a:spcAft>
                <a:spcPts val="0"/>
              </a:spcAft>
              <a:buFont typeface="Arial" panose="020B0604020202020204" pitchFamily="34" charset="0"/>
              <a:buChar char="•"/>
            </a:pP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Reviewed 22 interviewees’ MOOCs </a:t>
            </a:r>
          </a:p>
          <a:p>
            <a:pPr lvl="1">
              <a:lnSpc>
                <a:spcPct val="150000"/>
              </a:lnSpc>
              <a:spcAft>
                <a:spcPts val="0"/>
              </a:spcAft>
              <a:buFont typeface="Arial" panose="020B0604020202020204" pitchFamily="34" charset="0"/>
              <a:buChar char="•"/>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1901191"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7981950" y="6452147"/>
            <a:ext cx="2057400" cy="365125"/>
          </a:xfrm>
        </p:spPr>
        <p:txBody>
          <a:bodyPr/>
          <a:lstStyle/>
          <a:p>
            <a:pPr defTabSz="457200"/>
            <a:fld id="{136F273C-9302-4EE3-8F13-E17C1857F5E7}" type="slidenum">
              <a:rPr lang="en-US">
                <a:solidFill>
                  <a:prstClr val="white"/>
                </a:solidFill>
              </a:rPr>
              <a:pPr defTabSz="457200"/>
              <a:t>47</a:t>
            </a:fld>
            <a:endParaRPr lang="en-US" dirty="0">
              <a:solidFill>
                <a:prstClr val="white"/>
              </a:solidFill>
            </a:endParaRPr>
          </a:p>
        </p:txBody>
      </p:sp>
      <p:pic>
        <p:nvPicPr>
          <p:cNvPr id="6" name="Picture 5">
            <a:extLst>
              <a:ext uri="{FF2B5EF4-FFF2-40B4-BE49-F238E27FC236}">
                <a16:creationId xmlns:a16="http://schemas.microsoft.com/office/drawing/2014/main" id="{402948D3-194C-4C1D-8384-BF44B70AB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5979" y="4241800"/>
            <a:ext cx="3048819" cy="2032546"/>
          </a:xfrm>
          <a:prstGeom prst="rect">
            <a:avLst/>
          </a:prstGeom>
        </p:spPr>
      </p:pic>
    </p:spTree>
    <p:extLst>
      <p:ext uri="{BB962C8B-B14F-4D97-AF65-F5344CB8AC3E}">
        <p14:creationId xmlns:p14="http://schemas.microsoft.com/office/powerpoint/2010/main" val="368959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558291" y="1325584"/>
            <a:ext cx="8938259" cy="5086647"/>
          </a:xfrm>
        </p:spPr>
        <p:txBody>
          <a:bodyPr>
            <a:noAutofit/>
          </a:bodyPr>
          <a:lstStyle/>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1901191"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e 1"/>
          <p:cNvGraphicFramePr>
            <a:graphicFrameLocks noGrp="1"/>
          </p:cNvGraphicFramePr>
          <p:nvPr/>
        </p:nvGraphicFramePr>
        <p:xfrm>
          <a:off x="1586865" y="47637"/>
          <a:ext cx="8938259" cy="6703557"/>
        </p:xfrm>
        <a:graphic>
          <a:graphicData uri="http://schemas.openxmlformats.org/drawingml/2006/table">
            <a:tbl>
              <a:tblPr>
                <a:tableStyleId>{5C22544A-7EE6-4342-B048-85BDC9FD1C3A}</a:tableStyleId>
              </a:tblPr>
              <a:tblGrid>
                <a:gridCol w="1093167">
                  <a:extLst>
                    <a:ext uri="{9D8B030D-6E8A-4147-A177-3AD203B41FA5}">
                      <a16:colId xmlns:a16="http://schemas.microsoft.com/office/drawing/2014/main" val="932521007"/>
                    </a:ext>
                  </a:extLst>
                </a:gridCol>
                <a:gridCol w="1157473">
                  <a:extLst>
                    <a:ext uri="{9D8B030D-6E8A-4147-A177-3AD203B41FA5}">
                      <a16:colId xmlns:a16="http://schemas.microsoft.com/office/drawing/2014/main" val="2967012757"/>
                    </a:ext>
                  </a:extLst>
                </a:gridCol>
                <a:gridCol w="1414690">
                  <a:extLst>
                    <a:ext uri="{9D8B030D-6E8A-4147-A177-3AD203B41FA5}">
                      <a16:colId xmlns:a16="http://schemas.microsoft.com/office/drawing/2014/main" val="1584354629"/>
                    </a:ext>
                  </a:extLst>
                </a:gridCol>
                <a:gridCol w="964561">
                  <a:extLst>
                    <a:ext uri="{9D8B030D-6E8A-4147-A177-3AD203B41FA5}">
                      <a16:colId xmlns:a16="http://schemas.microsoft.com/office/drawing/2014/main" val="3247053123"/>
                    </a:ext>
                  </a:extLst>
                </a:gridCol>
                <a:gridCol w="900257">
                  <a:extLst>
                    <a:ext uri="{9D8B030D-6E8A-4147-A177-3AD203B41FA5}">
                      <a16:colId xmlns:a16="http://schemas.microsoft.com/office/drawing/2014/main" val="4188251888"/>
                    </a:ext>
                  </a:extLst>
                </a:gridCol>
                <a:gridCol w="1093167">
                  <a:extLst>
                    <a:ext uri="{9D8B030D-6E8A-4147-A177-3AD203B41FA5}">
                      <a16:colId xmlns:a16="http://schemas.microsoft.com/office/drawing/2014/main" val="1202228989"/>
                    </a:ext>
                  </a:extLst>
                </a:gridCol>
                <a:gridCol w="964561">
                  <a:extLst>
                    <a:ext uri="{9D8B030D-6E8A-4147-A177-3AD203B41FA5}">
                      <a16:colId xmlns:a16="http://schemas.microsoft.com/office/drawing/2014/main" val="4084844666"/>
                    </a:ext>
                  </a:extLst>
                </a:gridCol>
                <a:gridCol w="1350383">
                  <a:extLst>
                    <a:ext uri="{9D8B030D-6E8A-4147-A177-3AD203B41FA5}">
                      <a16:colId xmlns:a16="http://schemas.microsoft.com/office/drawing/2014/main" val="625979330"/>
                    </a:ext>
                  </a:extLst>
                </a:gridCol>
              </a:tblGrid>
              <a:tr h="291459">
                <a:tc>
                  <a:txBody>
                    <a:bodyPr/>
                    <a:lstStyle/>
                    <a:p>
                      <a:pPr>
                        <a:lnSpc>
                          <a:spcPct val="200000"/>
                        </a:lnSpc>
                        <a:spcAft>
                          <a:spcPts val="0"/>
                        </a:spcAft>
                      </a:pPr>
                      <a:r>
                        <a:rPr lang="en-US" sz="1000" dirty="0">
                          <a:effectLst/>
                        </a:rPr>
                        <a:t>Pseudonym</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Country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Subject area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Platform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Gender</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Mode of the M</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125211775"/>
                  </a:ext>
                </a:extLst>
              </a:tr>
              <a:tr h="291459">
                <a:tc>
                  <a:txBody>
                    <a:bodyPr/>
                    <a:lstStyle/>
                    <a:p>
                      <a:pPr>
                        <a:lnSpc>
                          <a:spcPct val="200000"/>
                        </a:lnSpc>
                        <a:spcAft>
                          <a:spcPts val="0"/>
                        </a:spcAft>
                      </a:pPr>
                      <a:r>
                        <a:rPr lang="en-US" sz="1000">
                          <a:effectLst/>
                        </a:rPr>
                        <a:t>Lucas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24155218"/>
                  </a:ext>
                </a:extLst>
              </a:tr>
              <a:tr h="291459">
                <a:tc>
                  <a:txBody>
                    <a:bodyPr/>
                    <a:lstStyle/>
                    <a:p>
                      <a:pPr>
                        <a:lnSpc>
                          <a:spcPct val="200000"/>
                        </a:lnSpc>
                        <a:spcAft>
                          <a:spcPts val="0"/>
                        </a:spcAft>
                      </a:pPr>
                      <a:r>
                        <a:rPr lang="en-US" sz="1000">
                          <a:effectLst/>
                        </a:rPr>
                        <a:t>Branden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Udacity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89680309"/>
                  </a:ext>
                </a:extLst>
              </a:tr>
              <a:tr h="291459">
                <a:tc>
                  <a:txBody>
                    <a:bodyPr/>
                    <a:lstStyle/>
                    <a:p>
                      <a:pPr>
                        <a:lnSpc>
                          <a:spcPct val="200000"/>
                        </a:lnSpc>
                        <a:spcAft>
                          <a:spcPts val="0"/>
                        </a:spcAft>
                      </a:pPr>
                      <a:r>
                        <a:rPr lang="en-US" sz="1000">
                          <a:effectLst/>
                        </a:rPr>
                        <a:t>Logan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70089059"/>
                  </a:ext>
                </a:extLst>
              </a:tr>
              <a:tr h="291459">
                <a:tc>
                  <a:txBody>
                    <a:bodyPr/>
                    <a:lstStyle/>
                    <a:p>
                      <a:pPr>
                        <a:lnSpc>
                          <a:spcPct val="200000"/>
                        </a:lnSpc>
                        <a:spcAft>
                          <a:spcPts val="0"/>
                        </a:spcAft>
                      </a:pPr>
                      <a:r>
                        <a:rPr lang="en-US" sz="1000">
                          <a:effectLst/>
                        </a:rPr>
                        <a:t>Emma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704511123"/>
                  </a:ext>
                </a:extLst>
              </a:tr>
              <a:tr h="291459">
                <a:tc>
                  <a:txBody>
                    <a:bodyPr/>
                    <a:lstStyle/>
                    <a:p>
                      <a:pPr>
                        <a:lnSpc>
                          <a:spcPct val="200000"/>
                        </a:lnSpc>
                        <a:spcAft>
                          <a:spcPts val="0"/>
                        </a:spcAft>
                      </a:pPr>
                      <a:r>
                        <a:rPr lang="en-US" sz="1000">
                          <a:effectLst/>
                        </a:rPr>
                        <a:t>Jason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93329964"/>
                  </a:ext>
                </a:extLst>
              </a:tr>
              <a:tr h="291459">
                <a:tc>
                  <a:txBody>
                    <a:bodyPr/>
                    <a:lstStyle/>
                    <a:p>
                      <a:pPr>
                        <a:lnSpc>
                          <a:spcPct val="200000"/>
                        </a:lnSpc>
                        <a:spcAft>
                          <a:spcPts val="0"/>
                        </a:spcAft>
                      </a:pPr>
                      <a:r>
                        <a:rPr lang="en-US" sz="1000">
                          <a:effectLst/>
                        </a:rPr>
                        <a:t>Jackson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872497671"/>
                  </a:ext>
                </a:extLst>
              </a:tr>
              <a:tr h="291459">
                <a:tc>
                  <a:txBody>
                    <a:bodyPr/>
                    <a:lstStyle/>
                    <a:p>
                      <a:pPr>
                        <a:lnSpc>
                          <a:spcPct val="200000"/>
                        </a:lnSpc>
                        <a:spcAft>
                          <a:spcPts val="0"/>
                        </a:spcAft>
                      </a:pPr>
                      <a:r>
                        <a:rPr lang="en-US" sz="1000" dirty="0">
                          <a:effectLst/>
                        </a:rPr>
                        <a:t>Samuel</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4</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560915896"/>
                  </a:ext>
                </a:extLst>
              </a:tr>
              <a:tr h="291459">
                <a:tc>
                  <a:txBody>
                    <a:bodyPr/>
                    <a:lstStyle/>
                    <a:p>
                      <a:pPr>
                        <a:lnSpc>
                          <a:spcPct val="200000"/>
                        </a:lnSpc>
                        <a:spcAft>
                          <a:spcPts val="0"/>
                        </a:spcAft>
                      </a:pPr>
                      <a:r>
                        <a:rPr lang="en-US" sz="1000">
                          <a:effectLst/>
                        </a:rPr>
                        <a:t>Hannah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980947886"/>
                  </a:ext>
                </a:extLst>
              </a:tr>
              <a:tr h="291459">
                <a:tc>
                  <a:txBody>
                    <a:bodyPr/>
                    <a:lstStyle/>
                    <a:p>
                      <a:pPr>
                        <a:lnSpc>
                          <a:spcPct val="200000"/>
                        </a:lnSpc>
                        <a:spcAft>
                          <a:spcPts val="0"/>
                        </a:spcAft>
                      </a:pPr>
                      <a:r>
                        <a:rPr lang="en-US" sz="1000">
                          <a:effectLst/>
                        </a:rPr>
                        <a:t>Ashley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198779683"/>
                  </a:ext>
                </a:extLst>
              </a:tr>
              <a:tr h="291459">
                <a:tc>
                  <a:txBody>
                    <a:bodyPr/>
                    <a:lstStyle/>
                    <a:p>
                      <a:pPr>
                        <a:lnSpc>
                          <a:spcPct val="200000"/>
                        </a:lnSpc>
                        <a:spcAft>
                          <a:spcPts val="0"/>
                        </a:spcAft>
                      </a:pPr>
                      <a:r>
                        <a:rPr lang="en-US" sz="1000">
                          <a:effectLst/>
                        </a:rPr>
                        <a:t>Andrew</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UK</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Art</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9202830"/>
                  </a:ext>
                </a:extLst>
              </a:tr>
              <a:tr h="291459">
                <a:tc>
                  <a:txBody>
                    <a:bodyPr/>
                    <a:lstStyle/>
                    <a:p>
                      <a:pPr>
                        <a:lnSpc>
                          <a:spcPct val="200000"/>
                        </a:lnSpc>
                        <a:spcAft>
                          <a:spcPts val="0"/>
                        </a:spcAft>
                      </a:pPr>
                      <a:r>
                        <a:rPr lang="en-US" sz="1000">
                          <a:effectLst/>
                        </a:rPr>
                        <a:t>Emily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31500456"/>
                  </a:ext>
                </a:extLst>
              </a:tr>
              <a:tr h="291459">
                <a:tc>
                  <a:txBody>
                    <a:bodyPr/>
                    <a:lstStyle/>
                    <a:p>
                      <a:pPr>
                        <a:lnSpc>
                          <a:spcPct val="200000"/>
                        </a:lnSpc>
                        <a:spcAft>
                          <a:spcPts val="0"/>
                        </a:spcAft>
                      </a:pPr>
                      <a:r>
                        <a:rPr lang="en-US" sz="1000">
                          <a:effectLst/>
                        </a:rPr>
                        <a:t>Aiden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35498455"/>
                  </a:ext>
                </a:extLst>
              </a:tr>
              <a:tr h="291459">
                <a:tc>
                  <a:txBody>
                    <a:bodyPr/>
                    <a:lstStyle/>
                    <a:p>
                      <a:pPr>
                        <a:lnSpc>
                          <a:spcPct val="200000"/>
                        </a:lnSpc>
                        <a:spcAft>
                          <a:spcPts val="0"/>
                        </a:spcAft>
                      </a:pPr>
                      <a:r>
                        <a:rPr lang="en-US" sz="1000">
                          <a:effectLst/>
                        </a:rPr>
                        <a:t>Henry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1285091"/>
                  </a:ext>
                </a:extLst>
              </a:tr>
              <a:tr h="291459">
                <a:tc>
                  <a:txBody>
                    <a:bodyPr/>
                    <a:lstStyle/>
                    <a:p>
                      <a:pPr>
                        <a:lnSpc>
                          <a:spcPct val="200000"/>
                        </a:lnSpc>
                        <a:spcAft>
                          <a:spcPts val="0"/>
                        </a:spcAft>
                      </a:pPr>
                      <a:r>
                        <a:rPr lang="en-US" sz="1000">
                          <a:effectLst/>
                        </a:rPr>
                        <a:t>Joseph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Medicine and health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998606272"/>
                  </a:ext>
                </a:extLst>
              </a:tr>
              <a:tr h="291459">
                <a:tc>
                  <a:txBody>
                    <a:bodyPr/>
                    <a:lstStyle/>
                    <a:p>
                      <a:pPr>
                        <a:lnSpc>
                          <a:spcPct val="200000"/>
                        </a:lnSpc>
                        <a:spcAft>
                          <a:spcPts val="0"/>
                        </a:spcAft>
                      </a:pPr>
                      <a:r>
                        <a:rPr lang="en-US" sz="1000">
                          <a:effectLst/>
                        </a:rPr>
                        <a:t>Joshua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58792718"/>
                  </a:ext>
                </a:extLst>
              </a:tr>
              <a:tr h="291459">
                <a:tc>
                  <a:txBody>
                    <a:bodyPr/>
                    <a:lstStyle/>
                    <a:p>
                      <a:pPr>
                        <a:lnSpc>
                          <a:spcPct val="200000"/>
                        </a:lnSpc>
                        <a:spcAft>
                          <a:spcPts val="0"/>
                        </a:spcAft>
                      </a:pPr>
                      <a:r>
                        <a:rPr lang="en-US" sz="1000">
                          <a:effectLst/>
                        </a:rPr>
                        <a:t>Mason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604983841"/>
                  </a:ext>
                </a:extLst>
              </a:tr>
              <a:tr h="291459">
                <a:tc>
                  <a:txBody>
                    <a:bodyPr/>
                    <a:lstStyle/>
                    <a:p>
                      <a:pPr>
                        <a:lnSpc>
                          <a:spcPct val="200000"/>
                        </a:lnSpc>
                        <a:spcAft>
                          <a:spcPts val="0"/>
                        </a:spcAft>
                      </a:pPr>
                      <a:r>
                        <a:rPr lang="en-US" sz="1000">
                          <a:effectLst/>
                        </a:rPr>
                        <a:t>Ethan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Business </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046286174"/>
                  </a:ext>
                </a:extLst>
              </a:tr>
              <a:tr h="291459">
                <a:tc>
                  <a:txBody>
                    <a:bodyPr/>
                    <a:lstStyle/>
                    <a:p>
                      <a:pPr>
                        <a:lnSpc>
                          <a:spcPct val="200000"/>
                        </a:lnSpc>
                        <a:spcAft>
                          <a:spcPts val="0"/>
                        </a:spcAft>
                      </a:pPr>
                      <a:r>
                        <a:rPr lang="en-US" sz="1000">
                          <a:effectLst/>
                        </a:rPr>
                        <a:t>Ben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299455981"/>
                  </a:ext>
                </a:extLst>
              </a:tr>
              <a:tr h="291459">
                <a:tc>
                  <a:txBody>
                    <a:bodyPr/>
                    <a:lstStyle/>
                    <a:p>
                      <a:pPr>
                        <a:lnSpc>
                          <a:spcPct val="200000"/>
                        </a:lnSpc>
                        <a:spcAft>
                          <a:spcPts val="0"/>
                        </a:spcAft>
                      </a:pPr>
                      <a:r>
                        <a:rPr lang="en-US" sz="1000">
                          <a:effectLst/>
                        </a:rPr>
                        <a:t>Paul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France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Computer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94269424"/>
                  </a:ext>
                </a:extLst>
              </a:tr>
              <a:tr h="291459">
                <a:tc>
                  <a:txBody>
                    <a:bodyPr/>
                    <a:lstStyle/>
                    <a:p>
                      <a:pPr>
                        <a:lnSpc>
                          <a:spcPct val="200000"/>
                        </a:lnSpc>
                        <a:spcAft>
                          <a:spcPts val="0"/>
                        </a:spcAft>
                      </a:pPr>
                      <a:r>
                        <a:rPr lang="en-US" sz="1000">
                          <a:effectLst/>
                        </a:rPr>
                        <a:t>Fernando</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Belgium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Research methods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398875664"/>
                  </a:ext>
                </a:extLst>
              </a:tr>
              <a:tr h="291459">
                <a:tc>
                  <a:txBody>
                    <a:bodyPr/>
                    <a:lstStyle/>
                    <a:p>
                      <a:pPr>
                        <a:lnSpc>
                          <a:spcPct val="200000"/>
                        </a:lnSpc>
                        <a:spcAft>
                          <a:spcPts val="0"/>
                        </a:spcAft>
                      </a:pPr>
                      <a:r>
                        <a:rPr lang="en-US" sz="1000">
                          <a:effectLst/>
                        </a:rPr>
                        <a:t>Jacob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Netherland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313894095"/>
                  </a:ext>
                </a:extLst>
              </a:tr>
              <a:tr h="291459">
                <a:tc>
                  <a:txBody>
                    <a:bodyPr/>
                    <a:lstStyle/>
                    <a:p>
                      <a:pPr>
                        <a:lnSpc>
                          <a:spcPct val="200000"/>
                        </a:lnSpc>
                        <a:spcAft>
                          <a:spcPts val="0"/>
                        </a:spcAft>
                      </a:pPr>
                      <a:r>
                        <a:rPr lang="en-US" sz="1000">
                          <a:effectLst/>
                        </a:rPr>
                        <a:t>Dylan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Israel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I without T</a:t>
                      </a:r>
                      <a:endParaRPr lang="en-US" sz="1000" dirty="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08771985"/>
                  </a:ext>
                </a:extLst>
              </a:tr>
            </a:tbl>
          </a:graphicData>
        </a:graphic>
      </p:graphicFrame>
      <p:sp>
        <p:nvSpPr>
          <p:cNvPr id="6" name="Slide Number Placeholder 5"/>
          <p:cNvSpPr>
            <a:spLocks noGrp="1"/>
          </p:cNvSpPr>
          <p:nvPr>
            <p:ph type="sldNum" sz="quarter" idx="4"/>
          </p:nvPr>
        </p:nvSpPr>
        <p:spPr>
          <a:xfrm>
            <a:off x="7981950" y="6452147"/>
            <a:ext cx="2057400" cy="365125"/>
          </a:xfrm>
        </p:spPr>
        <p:txBody>
          <a:bodyPr/>
          <a:lstStyle/>
          <a:p>
            <a:pPr defTabSz="457200"/>
            <a:fld id="{136F273C-9302-4EE3-8F13-E17C1857F5E7}" type="slidenum">
              <a:rPr lang="en-US">
                <a:solidFill>
                  <a:prstClr val="white"/>
                </a:solidFill>
              </a:rPr>
              <a:pPr defTabSz="457200"/>
              <a:t>48</a:t>
            </a:fld>
            <a:endParaRPr lang="en-US" dirty="0">
              <a:solidFill>
                <a:prstClr val="white"/>
              </a:solidFill>
            </a:endParaRPr>
          </a:p>
        </p:txBody>
      </p:sp>
    </p:spTree>
    <p:extLst>
      <p:ext uri="{BB962C8B-B14F-4D97-AF65-F5344CB8AC3E}">
        <p14:creationId xmlns:p14="http://schemas.microsoft.com/office/powerpoint/2010/main" val="335989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1759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Study #4</a:t>
            </a:r>
          </a:p>
        </p:txBody>
      </p:sp>
      <p:sp>
        <p:nvSpPr>
          <p:cNvPr id="2" name="Slide Number Placeholder 1"/>
          <p:cNvSpPr>
            <a:spLocks noGrp="1"/>
          </p:cNvSpPr>
          <p:nvPr>
            <p:ph type="sldNum" sz="quarter" idx="4"/>
          </p:nvPr>
        </p:nvSpPr>
        <p:spPr>
          <a:xfrm>
            <a:off x="7981950" y="6452147"/>
            <a:ext cx="2057400" cy="365125"/>
          </a:xfrm>
        </p:spPr>
        <p:txBody>
          <a:bodyPr/>
          <a:lstStyle/>
          <a:p>
            <a:pPr defTabSz="457200"/>
            <a:fld id="{136F273C-9302-4EE3-8F13-E17C1857F5E7}" type="slidenum">
              <a:rPr lang="en-US">
                <a:solidFill>
                  <a:prstClr val="white"/>
                </a:solidFill>
              </a:rPr>
              <a:pPr defTabSz="457200"/>
              <a:t>49</a:t>
            </a:fld>
            <a:endParaRPr lang="en-US" dirty="0">
              <a:solidFill>
                <a:prstClr val="white"/>
              </a:solidFill>
            </a:endParaRPr>
          </a:p>
        </p:txBody>
      </p:sp>
      <p:sp>
        <p:nvSpPr>
          <p:cNvPr id="7" name="TextBox 6">
            <a:extLst>
              <a:ext uri="{FF2B5EF4-FFF2-40B4-BE49-F238E27FC236}">
                <a16:creationId xmlns:a16="http://schemas.microsoft.com/office/drawing/2014/main" id="{E1915982-D295-4D4D-9FA9-91511BDE93A5}"/>
              </a:ext>
            </a:extLst>
          </p:cNvPr>
          <p:cNvSpPr txBox="1"/>
          <p:nvPr/>
        </p:nvSpPr>
        <p:spPr>
          <a:xfrm>
            <a:off x="1985819" y="1307497"/>
            <a:ext cx="7702461" cy="1354217"/>
          </a:xfrm>
          <a:prstGeom prst="rect">
            <a:avLst/>
          </a:prstGeom>
          <a:noFill/>
        </p:spPr>
        <p:txBody>
          <a:bodyPr wrap="square" rtlCol="0">
            <a:spAutoFit/>
          </a:bodyPr>
          <a:lstStyle/>
          <a:p>
            <a:pPr defTabSz="457200"/>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MOOC Learners and SDL</a:t>
            </a:r>
          </a:p>
          <a:p>
            <a:pPr defTabSz="457200"/>
            <a:r>
              <a:rPr lang="en-US" b="1" dirty="0">
                <a:solidFill>
                  <a:srgbClr val="201F1E"/>
                </a:solidFill>
                <a:latin typeface="Tahoma" panose="020B0604030504040204" pitchFamily="34" charset="0"/>
                <a:ea typeface="Tahoma" panose="020B0604030504040204" pitchFamily="34" charset="0"/>
                <a:cs typeface="Tahoma" panose="020B0604030504040204" pitchFamily="34" charset="0"/>
              </a:rPr>
              <a:t>Zhu, M., Bonk, C. J., &amp; Berri, S. (2022). Fostering self-directed learning in MOOCs: Motivation, learning strategies, and instruction. </a:t>
            </a:r>
            <a:r>
              <a:rPr lang="en-US" b="1" i="1" dirty="0">
                <a:solidFill>
                  <a:prstClr val="black"/>
                </a:solidFill>
                <a:latin typeface="Tahoma" panose="020B0604030504040204" pitchFamily="34" charset="0"/>
                <a:ea typeface="Tahoma" panose="020B0604030504040204" pitchFamily="34" charset="0"/>
                <a:cs typeface="Tahoma" panose="020B0604030504040204" pitchFamily="34" charset="0"/>
              </a:rPr>
              <a:t>Online Learning</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Background pattern, map&#10;&#10;Description automatically generated">
            <a:extLst>
              <a:ext uri="{FF2B5EF4-FFF2-40B4-BE49-F238E27FC236}">
                <a16:creationId xmlns:a16="http://schemas.microsoft.com/office/drawing/2014/main" id="{2838A718-1448-40FD-B3D2-55F531CC1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632" y="2819176"/>
            <a:ext cx="5449455" cy="3632970"/>
          </a:xfrm>
          <a:prstGeom prst="rect">
            <a:avLst/>
          </a:prstGeom>
        </p:spPr>
      </p:pic>
    </p:spTree>
    <p:extLst>
      <p:ext uri="{BB962C8B-B14F-4D97-AF65-F5344CB8AC3E}">
        <p14:creationId xmlns:p14="http://schemas.microsoft.com/office/powerpoint/2010/main" val="3679396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72A546-8A20-4304-8577-DC0A32CEB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993" y="1679597"/>
            <a:ext cx="1860071" cy="2679762"/>
          </a:xfrm>
          <a:prstGeom prst="rect">
            <a:avLst/>
          </a:prstGeom>
        </p:spPr>
      </p:pic>
      <p:pic>
        <p:nvPicPr>
          <p:cNvPr id="8" name="Picture 7">
            <a:extLst>
              <a:ext uri="{FF2B5EF4-FFF2-40B4-BE49-F238E27FC236}">
                <a16:creationId xmlns:a16="http://schemas.microsoft.com/office/drawing/2014/main" id="{C60851E3-E610-477A-97E1-E7707A406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294520" y="2257536"/>
            <a:ext cx="2333298" cy="1749974"/>
          </a:xfrm>
          <a:prstGeom prst="rect">
            <a:avLst/>
          </a:prstGeom>
        </p:spPr>
      </p:pic>
      <p:pic>
        <p:nvPicPr>
          <p:cNvPr id="10" name="Picture 9">
            <a:extLst>
              <a:ext uri="{FF2B5EF4-FFF2-40B4-BE49-F238E27FC236}">
                <a16:creationId xmlns:a16="http://schemas.microsoft.com/office/drawing/2014/main" id="{4D243A86-2BD0-4ED2-87CE-9041E5AAE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2202" y="48071"/>
            <a:ext cx="1843430" cy="1802512"/>
          </a:xfrm>
          <a:prstGeom prst="rect">
            <a:avLst/>
          </a:prstGeom>
        </p:spPr>
      </p:pic>
      <p:pic>
        <p:nvPicPr>
          <p:cNvPr id="12" name="Picture 11">
            <a:extLst>
              <a:ext uri="{FF2B5EF4-FFF2-40B4-BE49-F238E27FC236}">
                <a16:creationId xmlns:a16="http://schemas.microsoft.com/office/drawing/2014/main" id="{2F59CAE2-8B27-4E4E-AE5A-EE4B38FD0E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8079" y="48071"/>
            <a:ext cx="2756075" cy="2067056"/>
          </a:xfrm>
          <a:prstGeom prst="rect">
            <a:avLst/>
          </a:prstGeom>
        </p:spPr>
      </p:pic>
      <p:sp>
        <p:nvSpPr>
          <p:cNvPr id="15" name="Title 6">
            <a:extLst>
              <a:ext uri="{FF2B5EF4-FFF2-40B4-BE49-F238E27FC236}">
                <a16:creationId xmlns:a16="http://schemas.microsoft.com/office/drawing/2014/main" id="{C32820F9-E595-40A8-B306-925C7DF0C9C9}"/>
              </a:ext>
            </a:extLst>
          </p:cNvPr>
          <p:cNvSpPr txBox="1">
            <a:spLocks/>
          </p:cNvSpPr>
          <p:nvPr/>
        </p:nvSpPr>
        <p:spPr>
          <a:xfrm>
            <a:off x="4521457" y="432487"/>
            <a:ext cx="3127376" cy="970582"/>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257175">
              <a:defRPr/>
            </a:pPr>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t>MOOC books</a:t>
            </a:r>
            <a:br>
              <a:rPr lang="en-US" sz="2475"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75" b="1" dirty="0">
                <a:solidFill>
                  <a:srgbClr val="0070C0"/>
                </a:solidFill>
                <a:latin typeface="Tahoma" panose="020B0604030504040204" pitchFamily="34" charset="0"/>
                <a:ea typeface="Tahoma" panose="020B0604030504040204" pitchFamily="34" charset="0"/>
                <a:cs typeface="Tahoma" panose="020B0604030504040204" pitchFamily="34" charset="0"/>
              </a:rPr>
              <a:t>(2020) and (2015)</a:t>
            </a:r>
          </a:p>
        </p:txBody>
      </p:sp>
      <p:pic>
        <p:nvPicPr>
          <p:cNvPr id="9" name="Picture 8">
            <a:extLst>
              <a:ext uri="{FF2B5EF4-FFF2-40B4-BE49-F238E27FC236}">
                <a16:creationId xmlns:a16="http://schemas.microsoft.com/office/drawing/2014/main" id="{87A67737-911F-4E7E-91BE-32080DA3D42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521456" y="4635889"/>
            <a:ext cx="1574545" cy="2174039"/>
          </a:xfrm>
          <a:prstGeom prst="rect">
            <a:avLst/>
          </a:prstGeom>
          <a:ln>
            <a:solidFill>
              <a:schemeClr val="tx1"/>
            </a:solidFill>
          </a:ln>
        </p:spPr>
      </p:pic>
      <p:pic>
        <p:nvPicPr>
          <p:cNvPr id="11" name="Picture 10">
            <a:extLst>
              <a:ext uri="{FF2B5EF4-FFF2-40B4-BE49-F238E27FC236}">
                <a16:creationId xmlns:a16="http://schemas.microsoft.com/office/drawing/2014/main" id="{B58038EE-CA1E-44F2-9143-1EEF6D66F7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3795" y="4635888"/>
            <a:ext cx="1459345" cy="2177508"/>
          </a:xfrm>
          <a:prstGeom prst="rect">
            <a:avLst/>
          </a:prstGeom>
        </p:spPr>
      </p:pic>
      <p:pic>
        <p:nvPicPr>
          <p:cNvPr id="13" name="Picture 12">
            <a:extLst>
              <a:ext uri="{FF2B5EF4-FFF2-40B4-BE49-F238E27FC236}">
                <a16:creationId xmlns:a16="http://schemas.microsoft.com/office/drawing/2014/main" id="{3BE93ACE-6F10-4229-AD5C-727A9ADD6C64}"/>
              </a:ext>
            </a:extLst>
          </p:cNvPr>
          <p:cNvPicPr>
            <a:picLocks noChangeAspect="1"/>
          </p:cNvPicPr>
          <p:nvPr/>
        </p:nvPicPr>
        <p:blipFill>
          <a:blip r:embed="rId9"/>
          <a:stretch>
            <a:fillRect/>
          </a:stretch>
        </p:blipFill>
        <p:spPr>
          <a:xfrm>
            <a:off x="2650527" y="4299172"/>
            <a:ext cx="1667986" cy="2510757"/>
          </a:xfrm>
          <a:prstGeom prst="rect">
            <a:avLst/>
          </a:prstGeom>
        </p:spPr>
      </p:pic>
      <p:pic>
        <p:nvPicPr>
          <p:cNvPr id="16" name="Picture 15">
            <a:extLst>
              <a:ext uri="{FF2B5EF4-FFF2-40B4-BE49-F238E27FC236}">
                <a16:creationId xmlns:a16="http://schemas.microsoft.com/office/drawing/2014/main" id="{F56386CD-BAD6-4940-B12C-B7E8F7FB7869}"/>
              </a:ext>
            </a:extLst>
          </p:cNvPr>
          <p:cNvPicPr>
            <a:picLocks noChangeAspect="1"/>
          </p:cNvPicPr>
          <p:nvPr/>
        </p:nvPicPr>
        <p:blipFill>
          <a:blip r:embed="rId10"/>
          <a:stretch>
            <a:fillRect/>
          </a:stretch>
        </p:blipFill>
        <p:spPr>
          <a:xfrm>
            <a:off x="7923497" y="2333144"/>
            <a:ext cx="2737625" cy="3097838"/>
          </a:xfrm>
          <a:prstGeom prst="rect">
            <a:avLst/>
          </a:prstGeom>
        </p:spPr>
      </p:pic>
    </p:spTree>
    <p:extLst>
      <p:ext uri="{BB962C8B-B14F-4D97-AF65-F5344CB8AC3E}">
        <p14:creationId xmlns:p14="http://schemas.microsoft.com/office/powerpoint/2010/main" val="3275657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062990" y="1580803"/>
            <a:ext cx="9669780" cy="3696393"/>
          </a:xfrm>
        </p:spPr>
        <p:txBody>
          <a:bodyPr>
            <a:noAutofit/>
          </a:bodyPr>
          <a:lstStyle/>
          <a:p>
            <a:pPr marL="628650" indent="-514350">
              <a:spcAft>
                <a:spcPts val="0"/>
              </a:spcAft>
            </a:pP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What motivated individuals to enroll in MOOCs?</a:t>
            </a:r>
          </a:p>
          <a:p>
            <a:pPr marL="628650" indent="-514350">
              <a:spcAft>
                <a:spcPts val="0"/>
              </a:spcAft>
            </a:pP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What were the learning strategies that helped learners’ SDL in MOOCs?</a:t>
            </a:r>
          </a:p>
          <a:p>
            <a:pPr marL="628650" indent="-514350">
              <a:spcAft>
                <a:spcPts val="0"/>
              </a:spcAft>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What were the design and instructional elements of MOOCs that facilitated learners’ SDL?</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1901191"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7981950" y="6452147"/>
            <a:ext cx="2057400" cy="365125"/>
          </a:xfrm>
        </p:spPr>
        <p:txBody>
          <a:bodyPr/>
          <a:lstStyle/>
          <a:p>
            <a:pPr defTabSz="457200"/>
            <a:fld id="{136F273C-9302-4EE3-8F13-E17C1857F5E7}" type="slidenum">
              <a:rPr lang="en-US">
                <a:solidFill>
                  <a:prstClr val="white"/>
                </a:solidFill>
              </a:rPr>
              <a:pPr defTabSz="457200"/>
              <a:t>50</a:t>
            </a:fld>
            <a:endParaRPr lang="en-US" dirty="0">
              <a:solidFill>
                <a:prstClr val="white"/>
              </a:solidFill>
            </a:endParaRPr>
          </a:p>
        </p:txBody>
      </p:sp>
    </p:spTree>
    <p:extLst>
      <p:ext uri="{BB962C8B-B14F-4D97-AF65-F5344CB8AC3E}">
        <p14:creationId xmlns:p14="http://schemas.microsoft.com/office/powerpoint/2010/main" val="4142909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1759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Study #4</a:t>
            </a:r>
          </a:p>
        </p:txBody>
      </p:sp>
      <p:sp>
        <p:nvSpPr>
          <p:cNvPr id="2" name="Slide Number Placeholder 1"/>
          <p:cNvSpPr>
            <a:spLocks noGrp="1"/>
          </p:cNvSpPr>
          <p:nvPr>
            <p:ph type="sldNum" sz="quarter" idx="4"/>
          </p:nvPr>
        </p:nvSpPr>
        <p:spPr>
          <a:xfrm>
            <a:off x="7981950" y="6452147"/>
            <a:ext cx="2057400" cy="365125"/>
          </a:xfrm>
        </p:spPr>
        <p:txBody>
          <a:bodyPr/>
          <a:lstStyle/>
          <a:p>
            <a:pPr defTabSz="457200"/>
            <a:fld id="{136F273C-9302-4EE3-8F13-E17C1857F5E7}" type="slidenum">
              <a:rPr lang="en-US">
                <a:solidFill>
                  <a:prstClr val="white"/>
                </a:solidFill>
              </a:rPr>
              <a:pPr defTabSz="457200"/>
              <a:t>51</a:t>
            </a:fld>
            <a:endParaRPr lang="en-US" dirty="0">
              <a:solidFill>
                <a:prstClr val="white"/>
              </a:solidFill>
            </a:endParaRPr>
          </a:p>
        </p:txBody>
      </p:sp>
      <p:pic>
        <p:nvPicPr>
          <p:cNvPr id="4" name="Picture 3">
            <a:extLst>
              <a:ext uri="{FF2B5EF4-FFF2-40B4-BE49-F238E27FC236}">
                <a16:creationId xmlns:a16="http://schemas.microsoft.com/office/drawing/2014/main" id="{1056B4FC-5541-43D5-8441-AD5028DB93C8}"/>
              </a:ext>
            </a:extLst>
          </p:cNvPr>
          <p:cNvPicPr>
            <a:picLocks noChangeAspect="1"/>
          </p:cNvPicPr>
          <p:nvPr/>
        </p:nvPicPr>
        <p:blipFill rotWithShape="1">
          <a:blip r:embed="rId3"/>
          <a:srcRect l="23738" t="32562" r="19697" b="27393"/>
          <a:stretch/>
        </p:blipFill>
        <p:spPr>
          <a:xfrm>
            <a:off x="1524001" y="2535928"/>
            <a:ext cx="8988039" cy="3916219"/>
          </a:xfrm>
          <a:prstGeom prst="rect">
            <a:avLst/>
          </a:prstGeom>
        </p:spPr>
      </p:pic>
      <p:sp>
        <p:nvSpPr>
          <p:cNvPr id="7" name="TextBox 6">
            <a:extLst>
              <a:ext uri="{FF2B5EF4-FFF2-40B4-BE49-F238E27FC236}">
                <a16:creationId xmlns:a16="http://schemas.microsoft.com/office/drawing/2014/main" id="{E1915982-D295-4D4D-9FA9-91511BDE93A5}"/>
              </a:ext>
            </a:extLst>
          </p:cNvPr>
          <p:cNvSpPr txBox="1"/>
          <p:nvPr/>
        </p:nvSpPr>
        <p:spPr>
          <a:xfrm>
            <a:off x="1985819" y="1307497"/>
            <a:ext cx="7702461" cy="1354217"/>
          </a:xfrm>
          <a:prstGeom prst="rect">
            <a:avLst/>
          </a:prstGeom>
          <a:noFill/>
        </p:spPr>
        <p:txBody>
          <a:bodyPr wrap="square" rtlCol="0">
            <a:spAutoFit/>
          </a:bodyPr>
          <a:lstStyle/>
          <a:p>
            <a:pPr defTabSz="457200"/>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MOOC Learners and SDL</a:t>
            </a:r>
          </a:p>
          <a:p>
            <a:pPr defTabSz="457200"/>
            <a:r>
              <a:rPr lang="en-US" b="1" dirty="0">
                <a:solidFill>
                  <a:srgbClr val="201F1E"/>
                </a:solidFill>
                <a:latin typeface="Tahoma" panose="020B0604030504040204" pitchFamily="34" charset="0"/>
                <a:ea typeface="Tahoma" panose="020B0604030504040204" pitchFamily="34" charset="0"/>
                <a:cs typeface="Tahoma" panose="020B0604030504040204" pitchFamily="34" charset="0"/>
              </a:rPr>
              <a:t>Zhu, M., Bonk, C. J., &amp; Berri, S. (2022). Fostering self-directed learning in MOOCs: Motivation, learning strategies, and instruction. </a:t>
            </a:r>
            <a:r>
              <a:rPr lang="en-US" b="1" i="1" dirty="0">
                <a:solidFill>
                  <a:prstClr val="black"/>
                </a:solidFill>
                <a:latin typeface="Tahoma" panose="020B0604030504040204" pitchFamily="34" charset="0"/>
                <a:ea typeface="Tahoma" panose="020B0604030504040204" pitchFamily="34" charset="0"/>
                <a:cs typeface="Tahoma" panose="020B0604030504040204" pitchFamily="34" charset="0"/>
              </a:rPr>
              <a:t>Online Learning</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36980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2032001" y="1699492"/>
            <a:ext cx="7795491" cy="3906982"/>
          </a:xfrm>
        </p:spPr>
        <p:txBody>
          <a:bodyPr>
            <a:normAutofit/>
          </a:bodyPr>
          <a:lstStyle/>
          <a:p>
            <a:pPr marL="0" indent="0">
              <a:lnSpc>
                <a:spcPct val="120000"/>
              </a:lnSpc>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Jacob, a retired management consultant from the US, expressed his motive behind enrolling in MOOCs as strictly intrinsic, “there's no reward.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I'm retired</a:t>
            </a:r>
            <a:r>
              <a:rPr lang="en-US" sz="2800" b="1" dirty="0">
                <a:latin typeface="Tahoma" panose="020B0604030504040204" pitchFamily="34" charset="0"/>
                <a:ea typeface="Tahoma" panose="020B0604030504040204" pitchFamily="34" charset="0"/>
                <a:cs typeface="Tahoma" panose="020B0604030504040204" pitchFamily="34" charset="0"/>
              </a:rPr>
              <a:t>. It's really just [that]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 get very interested in topics. I realize holes in my knowledge and try to fill the holes.</a:t>
            </a:r>
            <a:r>
              <a:rPr lang="en-US" sz="2800" b="1" dirty="0">
                <a:latin typeface="Tahoma" panose="020B0604030504040204" pitchFamily="34" charset="0"/>
                <a:ea typeface="Tahoma" panose="020B0604030504040204" pitchFamily="34" charset="0"/>
                <a:cs typeface="Tahoma" panose="020B0604030504040204" pitchFamily="34" charset="0"/>
              </a:rPr>
              <a:t>”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pPr defTabSz="457200"/>
            <a:fld id="{136F273C-9302-4EE3-8F13-E17C1857F5E7}" type="slidenum">
              <a:rPr lang="en-US">
                <a:solidFill>
                  <a:prstClr val="white"/>
                </a:solidFill>
              </a:rPr>
              <a:pPr defTabSz="457200"/>
              <a:t>52</a:t>
            </a:fld>
            <a:endParaRPr lang="en-US" dirty="0">
              <a:solidFill>
                <a:prstClr val="white"/>
              </a:solidFill>
            </a:endParaRPr>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RQ1. Intrinsic Motivation</a:t>
            </a:r>
          </a:p>
        </p:txBody>
      </p:sp>
    </p:spTree>
    <p:extLst>
      <p:ext uri="{BB962C8B-B14F-4D97-AF65-F5344CB8AC3E}">
        <p14:creationId xmlns:p14="http://schemas.microsoft.com/office/powerpoint/2010/main" val="939612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2032001" y="1699492"/>
            <a:ext cx="7934036" cy="4479635"/>
          </a:xfrm>
        </p:spPr>
        <p:txBody>
          <a:bodyPr>
            <a:noAutofit/>
          </a:bodyPr>
          <a:lstStyle/>
          <a:p>
            <a:pPr marL="0" indent="0">
              <a:lnSpc>
                <a:spcPct val="120000"/>
              </a:lnSpc>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Besides educational purposes,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some participants enrolled in MOOCs to help with their career development</a:t>
            </a:r>
            <a:r>
              <a:rPr lang="en-US" b="1" dirty="0">
                <a:latin typeface="Tahoma" panose="020B0604030504040204" pitchFamily="34" charset="0"/>
                <a:ea typeface="Tahoma" panose="020B0604030504040204" pitchFamily="34" charset="0"/>
                <a:cs typeface="Tahoma" panose="020B0604030504040204" pitchFamily="34" charset="0"/>
              </a:rPr>
              <a:t>. For example, Sarah, who received her Ph.D. degree and was in between jobs at the time, selected topics such as anatomy, </a:t>
            </a:r>
            <a:r>
              <a:rPr lang="en-US" b="1" dirty="0" err="1">
                <a:latin typeface="Tahoma" panose="020B0604030504040204" pitchFamily="34" charset="0"/>
                <a:ea typeface="Tahoma" panose="020B0604030504040204" pitchFamily="34" charset="0"/>
                <a:cs typeface="Tahoma" panose="020B0604030504040204" pitchFamily="34" charset="0"/>
              </a:rPr>
              <a:t>MatLab</a:t>
            </a:r>
            <a:r>
              <a:rPr lang="en-US" b="1" dirty="0">
                <a:latin typeface="Tahoma" panose="020B0604030504040204" pitchFamily="34" charset="0"/>
                <a:ea typeface="Tahoma" panose="020B0604030504040204" pitchFamily="34" charset="0"/>
                <a:cs typeface="Tahoma" panose="020B0604030504040204" pitchFamily="34" charset="0"/>
              </a:rPr>
              <a:t> software, oncology, biology, and neuroscience. Sarah explained the purpose for taking these types of MOOCs was:</a:t>
            </a:r>
          </a:p>
          <a:p>
            <a:pPr marL="0" indent="0">
              <a:lnSpc>
                <a:spcPct val="120000"/>
              </a:lnSpc>
              <a:spcAft>
                <a:spcPts val="0"/>
              </a:spcAft>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To acquire and improve my knowledge as a medical physicist…I consider my resume when selecting MOOC. I choose courses related to my professional field to add them to my curriculum</a:t>
            </a:r>
            <a:r>
              <a:rPr lang="en-US" b="1" dirty="0">
                <a:latin typeface="Tahoma" panose="020B0604030504040204" pitchFamily="34" charset="0"/>
                <a:ea typeface="Tahoma" panose="020B0604030504040204" pitchFamily="34" charset="0"/>
                <a:cs typeface="Tahoma" panose="020B0604030504040204" pitchFamily="34" charset="0"/>
              </a:rPr>
              <a:t>; otherwise, there would be a period without being in contact with my profession.</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pPr defTabSz="457200"/>
            <a:fld id="{136F273C-9302-4EE3-8F13-E17C1857F5E7}" type="slidenum">
              <a:rPr lang="en-US">
                <a:solidFill>
                  <a:prstClr val="white"/>
                </a:solidFill>
              </a:rPr>
              <a:pPr defTabSz="457200"/>
              <a:t>53</a:t>
            </a:fld>
            <a:endParaRPr lang="en-US" dirty="0">
              <a:solidFill>
                <a:prstClr val="white"/>
              </a:solidFill>
            </a:endParaRPr>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RQ1. Extrinsic Motivation</a:t>
            </a:r>
          </a:p>
        </p:txBody>
      </p:sp>
    </p:spTree>
    <p:extLst>
      <p:ext uri="{BB962C8B-B14F-4D97-AF65-F5344CB8AC3E}">
        <p14:creationId xmlns:p14="http://schemas.microsoft.com/office/powerpoint/2010/main" val="4126042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2189018" y="1597892"/>
            <a:ext cx="7869400" cy="4498109"/>
          </a:xfrm>
        </p:spPr>
        <p:txBody>
          <a:bodyPr>
            <a:normAutofit lnSpcReduction="10000"/>
          </a:bodyPr>
          <a:lstStyle/>
          <a:p>
            <a:pPr marL="0" indent="0">
              <a:spcAft>
                <a:spcPts val="0"/>
              </a:spcAft>
              <a:buNone/>
            </a:pP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RQ2: What were the Learning Strategies that Helped Learners’ SDL in MOOCs?</a:t>
            </a:r>
            <a:endParaRPr lang="en-US" sz="2800" dirty="0">
              <a:latin typeface="Tahoma" panose="020B0604030504040204" pitchFamily="34" charset="0"/>
              <a:ea typeface="Tahoma" panose="020B0604030504040204" pitchFamily="34" charset="0"/>
              <a:cs typeface="Tahoma" panose="020B0604030504040204" pitchFamily="34" charset="0"/>
            </a:endParaRPr>
          </a:p>
          <a:p>
            <a:pPr marL="0">
              <a:spcAft>
                <a:spcPts val="0"/>
              </a:spcAft>
            </a:pPr>
            <a:endPar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rPr>
              <a:t>Dan considered the progress bar to be a good indication of his progress, and it also created a healthy competition among the learners. Seeing where he was at in the course compared to the other learners gave him a push. He stated,</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114300" indent="0">
              <a:spcAft>
                <a:spcPts val="0"/>
              </a:spcAft>
              <a:buNone/>
            </a:pPr>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All the progress bar with milestones, with a small quiz that doesn't count for the evaluation, but they're good for you to check if I'm really learning. </a:t>
            </a:r>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rPr>
              <a:t>And, for example, I like when you have these kinds of nice competition[s], right. Everyone starts a MOOC at the same time, but you see that these weeks you progress faster than other members in the MOOC.”</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pPr defTabSz="457200"/>
            <a:fld id="{136F273C-9302-4EE3-8F13-E17C1857F5E7}" type="slidenum">
              <a:rPr lang="en-US">
                <a:solidFill>
                  <a:prstClr val="white"/>
                </a:solidFill>
              </a:rPr>
              <a:pPr defTabSz="457200"/>
              <a:t>54</a:t>
            </a:fld>
            <a:endParaRPr lang="en-US" dirty="0">
              <a:solidFill>
                <a:prstClr val="white"/>
              </a:solidFill>
            </a:endParaRPr>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RQ2. Learning Strategies</a:t>
            </a:r>
          </a:p>
        </p:txBody>
      </p:sp>
    </p:spTree>
    <p:extLst>
      <p:ext uri="{BB962C8B-B14F-4D97-AF65-F5344CB8AC3E}">
        <p14:creationId xmlns:p14="http://schemas.microsoft.com/office/powerpoint/2010/main" val="1449187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791082" y="1334173"/>
            <a:ext cx="6190869" cy="5049609"/>
          </a:xfrm>
        </p:spPr>
        <p:txBody>
          <a:bodyPr>
            <a:noAutofit/>
          </a:bodyPr>
          <a:lstStyle/>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Helping students set their own learning goals.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Building learning community.</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Offering immediate feedback.</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Embedding quizzes for self-assessment.</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progress indicators.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reflection questions.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Designing short learning units.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flexible timelines.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Highlighting estimated time frames.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Making available optional learning materials.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152400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7981950" y="6452147"/>
            <a:ext cx="2057400" cy="365125"/>
          </a:xfrm>
        </p:spPr>
        <p:txBody>
          <a:bodyPr/>
          <a:lstStyle/>
          <a:p>
            <a:pPr defTabSz="457200"/>
            <a:fld id="{136F273C-9302-4EE3-8F13-E17C1857F5E7}" type="slidenum">
              <a:rPr lang="en-US">
                <a:solidFill>
                  <a:prstClr val="white"/>
                </a:solidFill>
              </a:rPr>
              <a:pPr defTabSz="457200"/>
              <a:t>55</a:t>
            </a:fld>
            <a:endParaRPr lang="en-US" dirty="0">
              <a:solidFill>
                <a:prstClr val="white"/>
              </a:solidFill>
            </a:endParaRPr>
          </a:p>
        </p:txBody>
      </p:sp>
      <p:pic>
        <p:nvPicPr>
          <p:cNvPr id="4" name="Picture 3">
            <a:extLst>
              <a:ext uri="{FF2B5EF4-FFF2-40B4-BE49-F238E27FC236}">
                <a16:creationId xmlns:a16="http://schemas.microsoft.com/office/drawing/2014/main" id="{9FA1DB30-D5FC-4C1E-BA5D-13AC9F989E3D}"/>
              </a:ext>
            </a:extLst>
          </p:cNvPr>
          <p:cNvPicPr>
            <a:picLocks noChangeAspect="1"/>
          </p:cNvPicPr>
          <p:nvPr/>
        </p:nvPicPr>
        <p:blipFill>
          <a:blip r:embed="rId3"/>
          <a:stretch>
            <a:fillRect/>
          </a:stretch>
        </p:blipFill>
        <p:spPr>
          <a:xfrm>
            <a:off x="7639050" y="1494252"/>
            <a:ext cx="3028950" cy="1700463"/>
          </a:xfrm>
          <a:prstGeom prst="rect">
            <a:avLst/>
          </a:prstGeom>
        </p:spPr>
      </p:pic>
      <p:pic>
        <p:nvPicPr>
          <p:cNvPr id="6" name="Picture 5">
            <a:extLst>
              <a:ext uri="{FF2B5EF4-FFF2-40B4-BE49-F238E27FC236}">
                <a16:creationId xmlns:a16="http://schemas.microsoft.com/office/drawing/2014/main" id="{DAB30D6A-09DF-4143-9EAB-6405F97FAE88}"/>
              </a:ext>
            </a:extLst>
          </p:cNvPr>
          <p:cNvPicPr>
            <a:picLocks noChangeAspect="1"/>
          </p:cNvPicPr>
          <p:nvPr/>
        </p:nvPicPr>
        <p:blipFill>
          <a:blip r:embed="rId4"/>
          <a:stretch>
            <a:fillRect/>
          </a:stretch>
        </p:blipFill>
        <p:spPr>
          <a:xfrm>
            <a:off x="7623848" y="3194715"/>
            <a:ext cx="3054108" cy="1570963"/>
          </a:xfrm>
          <a:prstGeom prst="rect">
            <a:avLst/>
          </a:prstGeom>
        </p:spPr>
      </p:pic>
      <p:pic>
        <p:nvPicPr>
          <p:cNvPr id="7" name="Picture 6">
            <a:extLst>
              <a:ext uri="{FF2B5EF4-FFF2-40B4-BE49-F238E27FC236}">
                <a16:creationId xmlns:a16="http://schemas.microsoft.com/office/drawing/2014/main" id="{EDD3D113-8DE6-476F-8B6D-F510580FE17B}"/>
              </a:ext>
            </a:extLst>
          </p:cNvPr>
          <p:cNvPicPr>
            <a:picLocks noChangeAspect="1"/>
          </p:cNvPicPr>
          <p:nvPr/>
        </p:nvPicPr>
        <p:blipFill>
          <a:blip r:embed="rId5"/>
          <a:stretch>
            <a:fillRect/>
          </a:stretch>
        </p:blipFill>
        <p:spPr>
          <a:xfrm>
            <a:off x="7628640" y="4765678"/>
            <a:ext cx="3049316" cy="1524658"/>
          </a:xfrm>
          <a:prstGeom prst="rect">
            <a:avLst/>
          </a:prstGeom>
        </p:spPr>
      </p:pic>
    </p:spTree>
    <p:extLst>
      <p:ext uri="{BB962C8B-B14F-4D97-AF65-F5344CB8AC3E}">
        <p14:creationId xmlns:p14="http://schemas.microsoft.com/office/powerpoint/2010/main" val="288969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857765" y="319088"/>
            <a:ext cx="9015105" cy="1868486"/>
          </a:xfrm>
        </p:spPr>
        <p:txBody>
          <a:bodyPr>
            <a:noAutofit/>
          </a:bodyPr>
          <a:lstStyle/>
          <a:p>
            <a:pPr marL="0" marR="0" algn="ctr">
              <a:lnSpc>
                <a:spcPct val="100000"/>
              </a:lnSpc>
              <a:spcBef>
                <a:spcPts val="0"/>
              </a:spcBef>
              <a:spcAft>
                <a:spcPts val="0"/>
              </a:spcAft>
            </a:pPr>
            <a:r>
              <a:rPr lang="en-GB"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15 Guidelines and Strategies for Fostering and Enhancing Self-Directed Online Learning</a:t>
            </a:r>
            <a:br>
              <a:rPr lang="en-GB"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201F1E"/>
                </a:solidFill>
                <a:effectLst/>
                <a:latin typeface="Tahoma" panose="020B0604030504040204" pitchFamily="34" charset="0"/>
                <a:ea typeface="Tahoma" panose="020B0604030504040204" pitchFamily="34" charset="0"/>
                <a:cs typeface="Tahoma" panose="020B0604030504040204" pitchFamily="34" charset="0"/>
              </a:rPr>
              <a:t>Zhu, M., &amp; Bonk, C. J. (2022). </a:t>
            </a:r>
            <a:r>
              <a:rPr lang="en-US" sz="1800" dirty="0">
                <a:effectLst/>
                <a:latin typeface="Tahoma" panose="020B0604030504040204" pitchFamily="34" charset="0"/>
                <a:ea typeface="Tahoma" panose="020B0604030504040204" pitchFamily="34" charset="0"/>
                <a:cs typeface="Tahoma" panose="020B0604030504040204" pitchFamily="34" charset="0"/>
              </a:rPr>
              <a:t>Guidelines and strategies for fostering and enhancing self-directed online learning. </a:t>
            </a:r>
            <a:r>
              <a:rPr lang="en-US" sz="1800" i="1" dirty="0">
                <a:effectLst/>
                <a:latin typeface="Tahoma" panose="020B0604030504040204" pitchFamily="34" charset="0"/>
                <a:ea typeface="Tahoma" panose="020B0604030504040204" pitchFamily="34" charset="0"/>
                <a:cs typeface="Tahoma" panose="020B0604030504040204" pitchFamily="34" charset="0"/>
              </a:rPr>
              <a:t>Open Learning: The Journal of Open, Distance and </a:t>
            </a:r>
            <a:r>
              <a:rPr lang="en-US" sz="1800" i="1" dirty="0" err="1">
                <a:effectLst/>
                <a:latin typeface="Tahoma" panose="020B0604030504040204" pitchFamily="34" charset="0"/>
                <a:ea typeface="Tahoma" panose="020B0604030504040204" pitchFamily="34" charset="0"/>
                <a:cs typeface="Tahoma" panose="020B0604030504040204" pitchFamily="34" charset="0"/>
              </a:rPr>
              <a:t>e-Learning</a:t>
            </a:r>
            <a:r>
              <a:rPr lang="en-US" sz="1800" dirty="0">
                <a:effectLst/>
                <a:latin typeface="Tahoma" panose="020B0604030504040204" pitchFamily="34" charset="0"/>
                <a:ea typeface="Tahoma" panose="020B0604030504040204" pitchFamily="34" charset="0"/>
                <a:cs typeface="Tahoma" panose="020B0604030504040204" pitchFamily="34" charset="0"/>
              </a:rPr>
              <a:t>. DOI: </a:t>
            </a:r>
            <a:r>
              <a:rPr lang="en-US" sz="1800"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rPr>
              <a:t>https://doi.org/10.1080/02680513.2022.2141105</a:t>
            </a:r>
            <a:r>
              <a:rPr lang="en-US" sz="1800" dirty="0">
                <a:effectLst/>
                <a:latin typeface="Tahoma" panose="020B0604030504040204" pitchFamily="34" charset="0"/>
                <a:ea typeface="Tahoma" panose="020B0604030504040204" pitchFamily="34" charset="0"/>
                <a:cs typeface="Tahoma" panose="020B0604030504040204" pitchFamily="34" charset="0"/>
              </a:rPr>
              <a:t> </a:t>
            </a:r>
            <a:endParaRPr lang="en-US" sz="2800" dirty="0">
              <a:solidFill>
                <a:srgbClr val="0070C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FAF37D4A-1BA0-811A-B4CA-BEAFB55A903D}"/>
              </a:ext>
            </a:extLst>
          </p:cNvPr>
          <p:cNvSpPr>
            <a:spLocks noGrp="1"/>
          </p:cNvSpPr>
          <p:nvPr>
            <p:ph idx="1"/>
          </p:nvPr>
        </p:nvSpPr>
        <p:spPr>
          <a:xfrm>
            <a:off x="729049" y="2385390"/>
            <a:ext cx="10482290" cy="4153521"/>
          </a:xfrm>
        </p:spPr>
        <p:txBody>
          <a:bodyPr>
            <a:normAutofit fontScale="92500" lnSpcReduction="20000"/>
          </a:bodyPr>
          <a:lstStyle/>
          <a:p>
            <a:pPr marL="0" indent="0">
              <a:lnSpc>
                <a:spcPct val="100000"/>
              </a:lnSpc>
              <a:spcBef>
                <a:spcPts val="0"/>
              </a:spcBef>
              <a:buNone/>
            </a:pPr>
            <a:r>
              <a:rPr lang="en-US" sz="2600" b="1" dirty="0">
                <a:solidFill>
                  <a:srgbClr val="0070C0"/>
                </a:solidFill>
                <a:effectLst/>
                <a:latin typeface="Times New Roman" panose="02020603050405020304" pitchFamily="18" charset="0"/>
                <a:ea typeface="DengXian" panose="02010600030101010101" pitchFamily="2" charset="-122"/>
                <a:cs typeface="Times New Roman" panose="02020603050405020304" pitchFamily="18" charset="0"/>
              </a:rPr>
              <a:t>15 guidelines for promoting SDL in MOOCs and similar large scale open education environments: </a:t>
            </a:r>
          </a:p>
          <a:p>
            <a:pPr marL="0" indent="0">
              <a:lnSpc>
                <a:spcPct val="100000"/>
              </a:lnSpc>
              <a:spcBef>
                <a:spcPts val="0"/>
              </a:spcBef>
              <a:buNone/>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(1) helping students set their own learning goals, </a:t>
            </a:r>
          </a:p>
          <a:p>
            <a:pPr marL="0" indent="0">
              <a:lnSpc>
                <a:spcPct val="100000"/>
              </a:lnSpc>
              <a:spcBef>
                <a:spcPts val="0"/>
              </a:spcBef>
              <a:buNone/>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(2) encouraging learners to make plans, </a:t>
            </a:r>
          </a:p>
          <a:p>
            <a:pPr marL="0" indent="0">
              <a:lnSpc>
                <a:spcPct val="100000"/>
              </a:lnSpc>
              <a:spcBef>
                <a:spcPts val="0"/>
              </a:spcBef>
              <a:buNone/>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(3) offering flexible timelines, </a:t>
            </a:r>
          </a:p>
          <a:p>
            <a:pPr marL="0" indent="0">
              <a:lnSpc>
                <a:spcPct val="100000"/>
              </a:lnSpc>
              <a:spcBef>
                <a:spcPts val="0"/>
              </a:spcBef>
              <a:buNone/>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(4) highlighting estimated time frames, </a:t>
            </a:r>
          </a:p>
          <a:p>
            <a:pPr marL="0" indent="0">
              <a:lnSpc>
                <a:spcPct val="100000"/>
              </a:lnSpc>
              <a:spcBef>
                <a:spcPts val="0"/>
              </a:spcBef>
              <a:buNone/>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(5) embedding tasks and activities to form a learning community, </a:t>
            </a:r>
          </a:p>
          <a:p>
            <a:pPr marL="0" indent="0">
              <a:lnSpc>
                <a:spcPct val="100000"/>
              </a:lnSpc>
              <a:spcBef>
                <a:spcPts val="0"/>
              </a:spcBef>
              <a:buNone/>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(6) supplying timely and constructive feedback, </a:t>
            </a:r>
          </a:p>
          <a:p>
            <a:pPr marL="0" indent="0">
              <a:lnSpc>
                <a:spcPct val="100000"/>
              </a:lnSpc>
              <a:spcBef>
                <a:spcPts val="0"/>
              </a:spcBef>
              <a:buNone/>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(7) embedding quizzes for self-assessment, </a:t>
            </a:r>
          </a:p>
          <a:p>
            <a:pPr marL="0" indent="0">
              <a:lnSpc>
                <a:spcPct val="100000"/>
              </a:lnSpc>
              <a:spcBef>
                <a:spcPts val="0"/>
              </a:spcBef>
              <a:buNone/>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(8) crafting visuals showing work progress and tasks completed, </a:t>
            </a:r>
          </a:p>
          <a:p>
            <a:pPr marL="0" indent="0">
              <a:lnSpc>
                <a:spcPct val="100000"/>
              </a:lnSpc>
              <a:spcBef>
                <a:spcPts val="0"/>
              </a:spcBef>
              <a:buNone/>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(9) providing reflection questions, </a:t>
            </a:r>
          </a:p>
          <a:p>
            <a:pPr marL="0" indent="0">
              <a:lnSpc>
                <a:spcPct val="100000"/>
              </a:lnSpc>
              <a:spcBef>
                <a:spcPts val="0"/>
              </a:spcBef>
              <a:buNone/>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(10) designing time-sensitive learning units, </a:t>
            </a:r>
          </a:p>
          <a:p>
            <a:pPr marL="0" indent="0">
              <a:lnSpc>
                <a:spcPct val="100000"/>
              </a:lnSpc>
              <a:spcBef>
                <a:spcPts val="0"/>
              </a:spcBef>
              <a:buNone/>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(11) making available optional learning materials and self-selection options, </a:t>
            </a:r>
          </a:p>
          <a:p>
            <a:pPr marL="0" indent="0">
              <a:lnSpc>
                <a:spcPct val="100000"/>
              </a:lnSpc>
              <a:spcBef>
                <a:spcPts val="0"/>
              </a:spcBef>
              <a:buNone/>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(12) creating a structured learning environment, including weekly overviews, </a:t>
            </a:r>
          </a:p>
          <a:p>
            <a:pPr marL="0" indent="0">
              <a:lnSpc>
                <a:spcPct val="100000"/>
              </a:lnSpc>
              <a:spcBef>
                <a:spcPts val="0"/>
              </a:spcBef>
              <a:buNone/>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(13) making sure that lectures are recorded with captions added, </a:t>
            </a:r>
          </a:p>
          <a:p>
            <a:pPr marL="0" indent="0">
              <a:lnSpc>
                <a:spcPct val="100000"/>
              </a:lnSpc>
              <a:spcBef>
                <a:spcPts val="0"/>
              </a:spcBef>
              <a:buNone/>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(14) inserting application exercises for putting the course material into practice, and </a:t>
            </a:r>
          </a:p>
          <a:p>
            <a:pPr marL="0" indent="0">
              <a:lnSpc>
                <a:spcPct val="100000"/>
              </a:lnSpc>
              <a:spcBef>
                <a:spcPts val="0"/>
              </a:spcBef>
              <a:buNone/>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(15) using gamification to support SDL.</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56</a:t>
            </a:fld>
            <a:endParaRPr lang="en-US"/>
          </a:p>
        </p:txBody>
      </p:sp>
    </p:spTree>
    <p:extLst>
      <p:ext uri="{BB962C8B-B14F-4D97-AF65-F5344CB8AC3E}">
        <p14:creationId xmlns:p14="http://schemas.microsoft.com/office/powerpoint/2010/main" val="1942068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 Helping students set their own learning goals </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57</a:t>
            </a:fld>
            <a:endParaRPr lang="en-US"/>
          </a:p>
        </p:txBody>
      </p:sp>
      <p:pic>
        <p:nvPicPr>
          <p:cNvPr id="9" name="Picture 8" descr="A close up of a sign&#10;&#10;Description automatically generated">
            <a:extLst>
              <a:ext uri="{FF2B5EF4-FFF2-40B4-BE49-F238E27FC236}">
                <a16:creationId xmlns:a16="http://schemas.microsoft.com/office/drawing/2014/main" id="{98569859-1156-6A82-5B50-60BDD4EC8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149" y="3429000"/>
            <a:ext cx="3775710" cy="1294208"/>
          </a:xfrm>
          <a:prstGeom prst="rect">
            <a:avLst/>
          </a:prstGeom>
        </p:spPr>
      </p:pic>
      <p:pic>
        <p:nvPicPr>
          <p:cNvPr id="11" name="Picture 10">
            <a:extLst>
              <a:ext uri="{FF2B5EF4-FFF2-40B4-BE49-F238E27FC236}">
                <a16:creationId xmlns:a16="http://schemas.microsoft.com/office/drawing/2014/main" id="{EDD3C76F-129F-016D-6432-CBEBB84A0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545" y="2372690"/>
            <a:ext cx="3675469" cy="3936670"/>
          </a:xfrm>
          <a:prstGeom prst="rect">
            <a:avLst/>
          </a:prstGeom>
        </p:spPr>
      </p:pic>
    </p:spTree>
    <p:extLst>
      <p:ext uri="{BB962C8B-B14F-4D97-AF65-F5344CB8AC3E}">
        <p14:creationId xmlns:p14="http://schemas.microsoft.com/office/powerpoint/2010/main" val="3101479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lnSpc>
                <a:spcPct val="150000"/>
              </a:lnSpc>
            </a:pPr>
            <a:r>
              <a:rPr lang="en-US" sz="4000" b="1" i="0" dirty="0">
                <a:solidFill>
                  <a:srgbClr val="0070C0"/>
                </a:solidFill>
                <a:effectLst/>
                <a:latin typeface="Tahoma" panose="020B0604030504040204" pitchFamily="34" charset="0"/>
                <a:ea typeface="Tahoma" panose="020B0604030504040204" pitchFamily="34" charset="0"/>
                <a:cs typeface="Tahoma" panose="020B0604030504040204" pitchFamily="34" charset="0"/>
              </a:rPr>
              <a:t>#2. Encouraging learners to make plans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58</a:t>
            </a:fld>
            <a:endParaRPr lang="en-US"/>
          </a:p>
        </p:txBody>
      </p:sp>
      <p:pic>
        <p:nvPicPr>
          <p:cNvPr id="15" name="Picture 14">
            <a:extLst>
              <a:ext uri="{FF2B5EF4-FFF2-40B4-BE49-F238E27FC236}">
                <a16:creationId xmlns:a16="http://schemas.microsoft.com/office/drawing/2014/main" id="{95391696-DC80-D52D-8EE1-9685E4350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8868" y="2286769"/>
            <a:ext cx="3204606" cy="3606250"/>
          </a:xfrm>
          <a:prstGeom prst="rect">
            <a:avLst/>
          </a:prstGeom>
        </p:spPr>
      </p:pic>
    </p:spTree>
    <p:extLst>
      <p:ext uri="{BB962C8B-B14F-4D97-AF65-F5344CB8AC3E}">
        <p14:creationId xmlns:p14="http://schemas.microsoft.com/office/powerpoint/2010/main" val="115277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#3. Offering flexible timelines </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59</a:t>
            </a:fld>
            <a:endParaRPr lang="en-US"/>
          </a:p>
        </p:txBody>
      </p:sp>
      <p:pic>
        <p:nvPicPr>
          <p:cNvPr id="4" name="Picture 3">
            <a:extLst>
              <a:ext uri="{FF2B5EF4-FFF2-40B4-BE49-F238E27FC236}">
                <a16:creationId xmlns:a16="http://schemas.microsoft.com/office/drawing/2014/main" id="{11A6B4A8-3DEC-7F2E-CD89-CEF13DAAF387}"/>
              </a:ext>
            </a:extLst>
          </p:cNvPr>
          <p:cNvPicPr>
            <a:picLocks noChangeAspect="1"/>
          </p:cNvPicPr>
          <p:nvPr/>
        </p:nvPicPr>
        <p:blipFill rotWithShape="1">
          <a:blip r:embed="rId2">
            <a:extLst>
              <a:ext uri="{28A0092B-C50C-407E-A947-70E740481C1C}">
                <a14:useLocalDpi xmlns:a14="http://schemas.microsoft.com/office/drawing/2010/main" val="0"/>
              </a:ext>
            </a:extLst>
          </a:blip>
          <a:srcRect l="10808" t="-7857" b="19080"/>
          <a:stretch/>
        </p:blipFill>
        <p:spPr>
          <a:xfrm>
            <a:off x="1695629" y="3065089"/>
            <a:ext cx="8372981" cy="727821"/>
          </a:xfrm>
          <a:prstGeom prst="rect">
            <a:avLst/>
          </a:prstGeom>
        </p:spPr>
      </p:pic>
    </p:spTree>
    <p:extLst>
      <p:ext uri="{BB962C8B-B14F-4D97-AF65-F5344CB8AC3E}">
        <p14:creationId xmlns:p14="http://schemas.microsoft.com/office/powerpoint/2010/main" val="1416636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1075038" y="355600"/>
            <a:ext cx="9638269" cy="1845188"/>
          </a:xfrm>
        </p:spPr>
        <p:txBody>
          <a:bodyPr>
            <a:noAutofit/>
          </a:bodyPr>
          <a:lstStyle/>
          <a:p>
            <a:r>
              <a:rPr lang="en-US" sz="4000" b="1" dirty="0">
                <a:latin typeface="Tahoma" panose="020B0604030504040204" pitchFamily="34" charset="0"/>
                <a:ea typeface="Tahoma" panose="020B0604030504040204" pitchFamily="34" charset="0"/>
                <a:cs typeface="Tahoma" panose="020B0604030504040204" pitchFamily="34" charset="0"/>
              </a:rPr>
              <a:t>Alternative Credentials on the Rise</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Paul Fain, Inside Higher Ed</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https://www.insidehighered.com/news/2020/08/27/interest-spikes-short-term-online-credentials-will-it-be-sustained</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90CCCE88-BB55-4964-85B9-7D2C34BAC615}"/>
              </a:ext>
            </a:extLst>
          </p:cNvPr>
          <p:cNvPicPr>
            <a:picLocks noChangeAspect="1"/>
          </p:cNvPicPr>
          <p:nvPr/>
        </p:nvPicPr>
        <p:blipFill>
          <a:blip r:embed="rId3"/>
          <a:stretch>
            <a:fillRect/>
          </a:stretch>
        </p:blipFill>
        <p:spPr>
          <a:xfrm>
            <a:off x="4967244" y="2605323"/>
            <a:ext cx="5464691" cy="4103780"/>
          </a:xfrm>
          <a:prstGeom prst="rect">
            <a:avLst/>
          </a:prstGeom>
        </p:spPr>
      </p:pic>
      <p:pic>
        <p:nvPicPr>
          <p:cNvPr id="4" name="Picture 3">
            <a:extLst>
              <a:ext uri="{FF2B5EF4-FFF2-40B4-BE49-F238E27FC236}">
                <a16:creationId xmlns:a16="http://schemas.microsoft.com/office/drawing/2014/main" id="{C7975697-EE93-498D-9A0F-1B3BC13A29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842" t="20000" r="9778" b="2222"/>
          <a:stretch>
            <a:fillRect/>
          </a:stretch>
        </p:blipFill>
        <p:spPr bwMode="auto">
          <a:xfrm>
            <a:off x="1075039" y="2200788"/>
            <a:ext cx="3210350" cy="2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0125522-AD26-4540-87F4-362AF4CB27AA}"/>
              </a:ext>
            </a:extLst>
          </p:cNvPr>
          <p:cNvPicPr>
            <a:picLocks noChangeAspect="1"/>
          </p:cNvPicPr>
          <p:nvPr/>
        </p:nvPicPr>
        <p:blipFill rotWithShape="1">
          <a:blip r:embed="rId5"/>
          <a:srcRect l="24551" t="17579" r="32393" b="6916"/>
          <a:stretch/>
        </p:blipFill>
        <p:spPr>
          <a:xfrm>
            <a:off x="1482304" y="4462180"/>
            <a:ext cx="2395820" cy="2395820"/>
          </a:xfrm>
          <a:prstGeom prst="rect">
            <a:avLst/>
          </a:prstGeom>
        </p:spPr>
      </p:pic>
    </p:spTree>
    <p:extLst>
      <p:ext uri="{BB962C8B-B14F-4D97-AF65-F5344CB8AC3E}">
        <p14:creationId xmlns:p14="http://schemas.microsoft.com/office/powerpoint/2010/main" val="4174059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lnSpc>
                <a:spcPct val="150000"/>
              </a:lnSpc>
            </a:pPr>
            <a:r>
              <a:rPr lang="en-US" sz="4000" b="1" i="0" dirty="0">
                <a:solidFill>
                  <a:srgbClr val="0070C0"/>
                </a:solidFill>
                <a:effectLst/>
                <a:latin typeface="Tahoma" panose="020B0604030504040204" pitchFamily="34" charset="0"/>
                <a:ea typeface="Tahoma" panose="020B0604030504040204" pitchFamily="34" charset="0"/>
                <a:cs typeface="Tahoma" panose="020B0604030504040204" pitchFamily="34" charset="0"/>
              </a:rPr>
              <a:t>#4. Highlighting estimated time frames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60</a:t>
            </a:fld>
            <a:endParaRPr lang="en-US"/>
          </a:p>
        </p:txBody>
      </p:sp>
      <p:pic>
        <p:nvPicPr>
          <p:cNvPr id="4" name="Picture 3">
            <a:extLst>
              <a:ext uri="{FF2B5EF4-FFF2-40B4-BE49-F238E27FC236}">
                <a16:creationId xmlns:a16="http://schemas.microsoft.com/office/drawing/2014/main" id="{B1B30537-ACC3-C355-D3A8-EB9C454F87AC}"/>
              </a:ext>
            </a:extLst>
          </p:cNvPr>
          <p:cNvPicPr>
            <a:picLocks noChangeAspect="1"/>
          </p:cNvPicPr>
          <p:nvPr/>
        </p:nvPicPr>
        <p:blipFill>
          <a:blip r:embed="rId2"/>
          <a:stretch>
            <a:fillRect/>
          </a:stretch>
        </p:blipFill>
        <p:spPr>
          <a:xfrm>
            <a:off x="2735713" y="2303944"/>
            <a:ext cx="6720573" cy="44175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058502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238232" cy="1255446"/>
          </a:xfrm>
        </p:spPr>
        <p:txBody>
          <a:bodyPr>
            <a:normAutofit fontScale="90000"/>
          </a:bodyPr>
          <a:lstStyle/>
          <a:p>
            <a:pPr algn="ctr">
              <a:lnSpc>
                <a:spcPct val="150000"/>
              </a:lnSpc>
            </a:pPr>
            <a:r>
              <a:rPr lang="en-US" sz="4000" b="1" i="0" dirty="0">
                <a:solidFill>
                  <a:srgbClr val="0070C0"/>
                </a:solidFill>
                <a:effectLst/>
                <a:latin typeface="Tahoma" panose="020B0604030504040204" pitchFamily="34" charset="0"/>
                <a:ea typeface="Tahoma" panose="020B0604030504040204" pitchFamily="34" charset="0"/>
                <a:cs typeface="Tahoma" panose="020B0604030504040204" pitchFamily="34" charset="0"/>
              </a:rPr>
              <a:t>#5. Embedding tasks and activities to form a learning community</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61</a:t>
            </a:fld>
            <a:endParaRPr lang="en-US"/>
          </a:p>
        </p:txBody>
      </p:sp>
      <p:pic>
        <p:nvPicPr>
          <p:cNvPr id="3" name="Picture 2">
            <a:extLst>
              <a:ext uri="{FF2B5EF4-FFF2-40B4-BE49-F238E27FC236}">
                <a16:creationId xmlns:a16="http://schemas.microsoft.com/office/drawing/2014/main" id="{F69E68B7-70FE-A1E2-5FA8-A8ECD74139EA}"/>
              </a:ext>
            </a:extLst>
          </p:cNvPr>
          <p:cNvPicPr>
            <a:picLocks noChangeAspect="1"/>
          </p:cNvPicPr>
          <p:nvPr/>
        </p:nvPicPr>
        <p:blipFill>
          <a:blip r:embed="rId2"/>
          <a:stretch>
            <a:fillRect/>
          </a:stretch>
        </p:blipFill>
        <p:spPr>
          <a:xfrm>
            <a:off x="69647" y="2319474"/>
            <a:ext cx="5599632" cy="2890399"/>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EEA9F37E-A8A6-76FF-26A8-A475C0BE8F43}"/>
              </a:ext>
            </a:extLst>
          </p:cNvPr>
          <p:cNvPicPr>
            <a:picLocks noChangeAspect="1"/>
          </p:cNvPicPr>
          <p:nvPr/>
        </p:nvPicPr>
        <p:blipFill>
          <a:blip r:embed="rId3"/>
          <a:stretch>
            <a:fillRect/>
          </a:stretch>
        </p:blipFill>
        <p:spPr>
          <a:xfrm>
            <a:off x="5825740" y="2466105"/>
            <a:ext cx="2784860" cy="2669713"/>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77698B4E-E758-B80A-3E5C-0A0F709E9A7E}"/>
              </a:ext>
            </a:extLst>
          </p:cNvPr>
          <p:cNvPicPr>
            <a:picLocks noChangeAspect="1"/>
          </p:cNvPicPr>
          <p:nvPr/>
        </p:nvPicPr>
        <p:blipFill>
          <a:blip r:embed="rId4"/>
          <a:stretch>
            <a:fillRect/>
          </a:stretch>
        </p:blipFill>
        <p:spPr>
          <a:xfrm>
            <a:off x="9491853" y="2351805"/>
            <a:ext cx="2345055" cy="1939639"/>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0F422D38-0D36-7282-730E-86B48001F6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1800" y="4526091"/>
            <a:ext cx="3641090" cy="2065451"/>
          </a:xfrm>
          <a:prstGeom prst="rect">
            <a:avLst/>
          </a:prstGeom>
        </p:spPr>
      </p:pic>
    </p:spTree>
    <p:extLst>
      <p:ext uri="{BB962C8B-B14F-4D97-AF65-F5344CB8AC3E}">
        <p14:creationId xmlns:p14="http://schemas.microsoft.com/office/powerpoint/2010/main" val="13812752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#6. </a:t>
            </a:r>
            <a:r>
              <a:rPr lang="en-US" sz="4000" b="1" i="0" dirty="0">
                <a:solidFill>
                  <a:srgbClr val="0070C0"/>
                </a:solidFill>
                <a:effectLst/>
                <a:latin typeface="Tahoma" panose="020B0604030504040204" pitchFamily="34" charset="0"/>
                <a:ea typeface="Tahoma" panose="020B0604030504040204" pitchFamily="34" charset="0"/>
                <a:cs typeface="Tahoma" panose="020B0604030504040204" pitchFamily="34" charset="0"/>
              </a:rPr>
              <a:t>Supplying timely and constructive feedback</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62</a:t>
            </a:fld>
            <a:endParaRPr lang="en-US"/>
          </a:p>
        </p:txBody>
      </p:sp>
      <p:pic>
        <p:nvPicPr>
          <p:cNvPr id="11" name="Picture 10">
            <a:extLst>
              <a:ext uri="{FF2B5EF4-FFF2-40B4-BE49-F238E27FC236}">
                <a16:creationId xmlns:a16="http://schemas.microsoft.com/office/drawing/2014/main" id="{7DC679F1-2622-D618-22F6-A6CEA061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850" y="2560320"/>
            <a:ext cx="10530943" cy="2018806"/>
          </a:xfrm>
          <a:prstGeom prst="rect">
            <a:avLst/>
          </a:prstGeom>
        </p:spPr>
      </p:pic>
    </p:spTree>
    <p:extLst>
      <p:ext uri="{BB962C8B-B14F-4D97-AF65-F5344CB8AC3E}">
        <p14:creationId xmlns:p14="http://schemas.microsoft.com/office/powerpoint/2010/main" val="24920859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i="0" dirty="0">
                <a:solidFill>
                  <a:srgbClr val="0070C0"/>
                </a:solidFill>
                <a:effectLst/>
                <a:latin typeface="Tahoma" panose="020B0604030504040204" pitchFamily="34" charset="0"/>
                <a:ea typeface="Tahoma" panose="020B0604030504040204" pitchFamily="34" charset="0"/>
                <a:cs typeface="Tahoma" panose="020B0604030504040204" pitchFamily="34" charset="0"/>
              </a:rPr>
              <a:t>#7. Embedding quizzes for self-assessment</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63</a:t>
            </a:fld>
            <a:endParaRPr lang="en-US"/>
          </a:p>
        </p:txBody>
      </p:sp>
      <p:pic>
        <p:nvPicPr>
          <p:cNvPr id="9" name="Picture 8">
            <a:extLst>
              <a:ext uri="{FF2B5EF4-FFF2-40B4-BE49-F238E27FC236}">
                <a16:creationId xmlns:a16="http://schemas.microsoft.com/office/drawing/2014/main" id="{3FA53DAA-1BC3-9872-A7BE-31707E64A429}"/>
              </a:ext>
            </a:extLst>
          </p:cNvPr>
          <p:cNvPicPr>
            <a:picLocks noChangeAspect="1"/>
          </p:cNvPicPr>
          <p:nvPr/>
        </p:nvPicPr>
        <p:blipFill>
          <a:blip r:embed="rId2"/>
          <a:stretch>
            <a:fillRect/>
          </a:stretch>
        </p:blipFill>
        <p:spPr>
          <a:xfrm>
            <a:off x="934390" y="2407260"/>
            <a:ext cx="6145625" cy="4062286"/>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4ED4B42E-9A55-6C24-EE1D-0AB2DC2875FD}"/>
              </a:ext>
            </a:extLst>
          </p:cNvPr>
          <p:cNvPicPr>
            <a:picLocks noChangeAspect="1"/>
          </p:cNvPicPr>
          <p:nvPr/>
        </p:nvPicPr>
        <p:blipFill rotWithShape="1">
          <a:blip r:embed="rId3"/>
          <a:srcRect r="22093"/>
          <a:stretch/>
        </p:blipFill>
        <p:spPr>
          <a:xfrm>
            <a:off x="6547312" y="2095319"/>
            <a:ext cx="5065752" cy="32007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348742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#8. Crafting visuals showing work progress and tasks completed</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64</a:t>
            </a:fld>
            <a:endParaRPr lang="en-US"/>
          </a:p>
        </p:txBody>
      </p:sp>
      <p:pic>
        <p:nvPicPr>
          <p:cNvPr id="9" name="Picture 2" descr="Image result for mooc progress indicator">
            <a:extLst>
              <a:ext uri="{FF2B5EF4-FFF2-40B4-BE49-F238E27FC236}">
                <a16:creationId xmlns:a16="http://schemas.microsoft.com/office/drawing/2014/main" id="{3814D4C9-748C-905A-B290-8BBD6F4B80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9603"/>
          <a:stretch/>
        </p:blipFill>
        <p:spPr bwMode="auto">
          <a:xfrm>
            <a:off x="2178827" y="2271512"/>
            <a:ext cx="7437988" cy="4267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7999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#9. Providing reflection questions</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descr="Woman attending online class">
            <a:extLst>
              <a:ext uri="{FF2B5EF4-FFF2-40B4-BE49-F238E27FC236}">
                <a16:creationId xmlns:a16="http://schemas.microsoft.com/office/drawing/2014/main" id="{B75506C5-EAAC-683C-AB59-0455DC5ED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390" y="2770803"/>
            <a:ext cx="4667003" cy="31113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65</a:t>
            </a:fld>
            <a:endParaRPr lang="en-US"/>
          </a:p>
        </p:txBody>
      </p:sp>
      <p:pic>
        <p:nvPicPr>
          <p:cNvPr id="3" name="Picture 2">
            <a:extLst>
              <a:ext uri="{FF2B5EF4-FFF2-40B4-BE49-F238E27FC236}">
                <a16:creationId xmlns:a16="http://schemas.microsoft.com/office/drawing/2014/main" id="{F012AD03-E7BD-1866-6680-67945AC04DF4}"/>
              </a:ext>
            </a:extLst>
          </p:cNvPr>
          <p:cNvPicPr>
            <a:picLocks noChangeAspect="1"/>
          </p:cNvPicPr>
          <p:nvPr/>
        </p:nvPicPr>
        <p:blipFill rotWithShape="1">
          <a:blip r:embed="rId3"/>
          <a:srcRect t="5966" r="462" b="5966"/>
          <a:stretch/>
        </p:blipFill>
        <p:spPr>
          <a:xfrm>
            <a:off x="5957984" y="2770803"/>
            <a:ext cx="5979114" cy="3967579"/>
          </a:xfrm>
          <a:prstGeom prst="rect">
            <a:avLst/>
          </a:prstGeom>
        </p:spPr>
      </p:pic>
    </p:spTree>
    <p:extLst>
      <p:ext uri="{BB962C8B-B14F-4D97-AF65-F5344CB8AC3E}">
        <p14:creationId xmlns:p14="http://schemas.microsoft.com/office/powerpoint/2010/main" val="21654528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#10. Designing time-sensitive learning units</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66</a:t>
            </a:fld>
            <a:endParaRPr lang="en-US"/>
          </a:p>
        </p:txBody>
      </p:sp>
      <p:pic>
        <p:nvPicPr>
          <p:cNvPr id="9" name="Picture 8">
            <a:extLst>
              <a:ext uri="{FF2B5EF4-FFF2-40B4-BE49-F238E27FC236}">
                <a16:creationId xmlns:a16="http://schemas.microsoft.com/office/drawing/2014/main" id="{2C6B00CE-7929-4034-8A0F-977F50F10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834" y="2725590"/>
            <a:ext cx="10746936" cy="2711383"/>
          </a:xfrm>
          <a:prstGeom prst="rect">
            <a:avLst/>
          </a:prstGeom>
        </p:spPr>
      </p:pic>
    </p:spTree>
    <p:extLst>
      <p:ext uri="{BB962C8B-B14F-4D97-AF65-F5344CB8AC3E}">
        <p14:creationId xmlns:p14="http://schemas.microsoft.com/office/powerpoint/2010/main" val="13050599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#11. Making available optional learning materials and self-selection options</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67</a:t>
            </a:fld>
            <a:endParaRPr lang="en-US"/>
          </a:p>
        </p:txBody>
      </p:sp>
      <p:pic>
        <p:nvPicPr>
          <p:cNvPr id="9" name="Picture 8">
            <a:extLst>
              <a:ext uri="{FF2B5EF4-FFF2-40B4-BE49-F238E27FC236}">
                <a16:creationId xmlns:a16="http://schemas.microsoft.com/office/drawing/2014/main" id="{AB7F2494-A37A-3D1A-BF18-FE23FDB807C9}"/>
              </a:ext>
            </a:extLst>
          </p:cNvPr>
          <p:cNvPicPr/>
          <p:nvPr/>
        </p:nvPicPr>
        <p:blipFill rotWithShape="1">
          <a:blip r:embed="rId2"/>
          <a:srcRect l="1" t="56106" r="278" b="15670"/>
          <a:stretch/>
        </p:blipFill>
        <p:spPr bwMode="auto">
          <a:xfrm>
            <a:off x="1616700" y="2729979"/>
            <a:ext cx="7883586" cy="1856273"/>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639578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#12. Creating a structured learning environment, including weekly overviews</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68</a:t>
            </a:fld>
            <a:endParaRPr lang="en-US"/>
          </a:p>
        </p:txBody>
      </p:sp>
      <p:pic>
        <p:nvPicPr>
          <p:cNvPr id="11" name="Picture 10">
            <a:extLst>
              <a:ext uri="{FF2B5EF4-FFF2-40B4-BE49-F238E27FC236}">
                <a16:creationId xmlns:a16="http://schemas.microsoft.com/office/drawing/2014/main" id="{4FB8AA46-94A9-276E-908F-1537B25F8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020" y="2370733"/>
            <a:ext cx="7772400" cy="363368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4867237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i="0" dirty="0">
                <a:solidFill>
                  <a:srgbClr val="0070C0"/>
                </a:solidFill>
                <a:effectLst/>
                <a:latin typeface="Tahoma" panose="020B0604030504040204" pitchFamily="34" charset="0"/>
                <a:ea typeface="Tahoma" panose="020B0604030504040204" pitchFamily="34" charset="0"/>
                <a:cs typeface="Tahoma" panose="020B0604030504040204" pitchFamily="34" charset="0"/>
              </a:rPr>
              <a:t>#13. Making sure that lectures are recorded with captions added</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69</a:t>
            </a:fld>
            <a:endParaRPr lang="en-US"/>
          </a:p>
        </p:txBody>
      </p:sp>
      <p:pic>
        <p:nvPicPr>
          <p:cNvPr id="11" name="Picture 10">
            <a:extLst>
              <a:ext uri="{FF2B5EF4-FFF2-40B4-BE49-F238E27FC236}">
                <a16:creationId xmlns:a16="http://schemas.microsoft.com/office/drawing/2014/main" id="{1A7E7CA2-7E27-A45C-7C6A-F0A63FB25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672" y="2359101"/>
            <a:ext cx="7772400" cy="436237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01582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3FE51B-D90B-316D-2DBD-A88EE01D2BA2}"/>
              </a:ext>
            </a:extLst>
          </p:cNvPr>
          <p:cNvPicPr>
            <a:picLocks noChangeAspect="1"/>
          </p:cNvPicPr>
          <p:nvPr/>
        </p:nvPicPr>
        <p:blipFill>
          <a:blip r:embed="rId2"/>
          <a:stretch>
            <a:fillRect/>
          </a:stretch>
        </p:blipFill>
        <p:spPr>
          <a:xfrm>
            <a:off x="179029" y="716228"/>
            <a:ext cx="11833942" cy="4930809"/>
          </a:xfrm>
          <a:prstGeom prst="rect">
            <a:avLst/>
          </a:prstGeom>
        </p:spPr>
      </p:pic>
    </p:spTree>
    <p:extLst>
      <p:ext uri="{BB962C8B-B14F-4D97-AF65-F5344CB8AC3E}">
        <p14:creationId xmlns:p14="http://schemas.microsoft.com/office/powerpoint/2010/main" val="25102501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#14. I</a:t>
            </a:r>
            <a:r>
              <a:rPr lang="en-US" sz="4000" b="1" i="0" dirty="0">
                <a:solidFill>
                  <a:srgbClr val="0070C0"/>
                </a:solidFill>
                <a:effectLst/>
                <a:latin typeface="Tahoma" panose="020B0604030504040204" pitchFamily="34" charset="0"/>
                <a:ea typeface="Tahoma" panose="020B0604030504040204" pitchFamily="34" charset="0"/>
                <a:cs typeface="Tahoma" panose="020B0604030504040204" pitchFamily="34" charset="0"/>
              </a:rPr>
              <a:t>nserting application exercises for putting the course material into practice</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70</a:t>
            </a:fld>
            <a:endParaRPr lang="en-US"/>
          </a:p>
        </p:txBody>
      </p:sp>
      <p:pic>
        <p:nvPicPr>
          <p:cNvPr id="11" name="Picture 10">
            <a:extLst>
              <a:ext uri="{FF2B5EF4-FFF2-40B4-BE49-F238E27FC236}">
                <a16:creationId xmlns:a16="http://schemas.microsoft.com/office/drawing/2014/main" id="{938E95B1-6CB3-2D8D-1AA8-87A4831F3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179" y="2220913"/>
            <a:ext cx="7772400" cy="43179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300348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DA30A4-7B8A-4712-A058-06D8AF65366E}"/>
              </a:ext>
            </a:extLst>
          </p:cNvPr>
          <p:cNvSpPr>
            <a:spLocks noGrp="1"/>
          </p:cNvSpPr>
          <p:nvPr>
            <p:ph type="title"/>
          </p:nvPr>
        </p:nvSpPr>
        <p:spPr>
          <a:xfrm>
            <a:off x="1115568" y="548640"/>
            <a:ext cx="10168128" cy="1179576"/>
          </a:xfrm>
        </p:spPr>
        <p:txBody>
          <a:bodyPr>
            <a:normAutofit fontScale="90000"/>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#15. Using gamification to support SDL</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71</a:t>
            </a:fld>
            <a:endParaRPr lang="en-US"/>
          </a:p>
        </p:txBody>
      </p:sp>
      <p:pic>
        <p:nvPicPr>
          <p:cNvPr id="11" name="Picture 10">
            <a:extLst>
              <a:ext uri="{FF2B5EF4-FFF2-40B4-BE49-F238E27FC236}">
                <a16:creationId xmlns:a16="http://schemas.microsoft.com/office/drawing/2014/main" id="{C1630744-5605-3E03-C3ED-0BF01C65A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961" y="1903932"/>
            <a:ext cx="4172077" cy="4161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399297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lide Number Placeholder 6">
            <a:extLst>
              <a:ext uri="{FF2B5EF4-FFF2-40B4-BE49-F238E27FC236}">
                <a16:creationId xmlns:a16="http://schemas.microsoft.com/office/drawing/2014/main" id="{0839DAD0-4012-745D-3813-4C35BA8EA84E}"/>
              </a:ext>
            </a:extLst>
          </p:cNvPr>
          <p:cNvSpPr>
            <a:spLocks noGrp="1"/>
          </p:cNvSpPr>
          <p:nvPr>
            <p:ph type="sldNum" sz="quarter" idx="12"/>
          </p:nvPr>
        </p:nvSpPr>
        <p:spPr/>
        <p:txBody>
          <a:bodyPr/>
          <a:lstStyle/>
          <a:p>
            <a:fld id="{FF6FAEC8-023C-425D-BE91-7EB1CF5B2774}" type="slidenum">
              <a:rPr lang="en-US" smtClean="0"/>
              <a:t>72</a:t>
            </a:fld>
            <a:endParaRPr lang="en-US"/>
          </a:p>
        </p:txBody>
      </p:sp>
      <p:pic>
        <p:nvPicPr>
          <p:cNvPr id="1028" name="Picture 4" descr="Transformative Teaching Around the World: Stories of Cultural Impact,">
            <a:extLst>
              <a:ext uri="{FF2B5EF4-FFF2-40B4-BE49-F238E27FC236}">
                <a16:creationId xmlns:a16="http://schemas.microsoft.com/office/drawing/2014/main" id="{4D149457-9B97-E5C1-8A39-CCD402332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257" y="2537460"/>
            <a:ext cx="2827990" cy="43205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to Enhance, Extend and Even Transform Your Teaching with Hyper-Engaging  Strategies | Welcome to TeachOnline">
            <a:extLst>
              <a:ext uri="{FF2B5EF4-FFF2-40B4-BE49-F238E27FC236}">
                <a16:creationId xmlns:a16="http://schemas.microsoft.com/office/drawing/2014/main" id="{DF01826D-41F9-04F0-88B3-2E594D8D1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483" y="2537460"/>
            <a:ext cx="3375422" cy="43205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5272A56-019F-955D-4C17-20E7244F31F0}"/>
              </a:ext>
            </a:extLst>
          </p:cNvPr>
          <p:cNvSpPr txBox="1"/>
          <p:nvPr/>
        </p:nvSpPr>
        <p:spPr>
          <a:xfrm>
            <a:off x="930827" y="708473"/>
            <a:ext cx="9984823" cy="1569660"/>
          </a:xfrm>
          <a:prstGeom prst="rect">
            <a:avLst/>
          </a:prstGeom>
          <a:noFill/>
        </p:spPr>
        <p:txBody>
          <a:bodyPr wrap="square">
            <a:spAutoFit/>
          </a:bodyPr>
          <a:lstStyle/>
          <a:p>
            <a:r>
              <a:rPr lang="en-US" sz="2400" b="1" dirty="0">
                <a:solidFill>
                  <a:srgbClr val="201F1E"/>
                </a:solidFill>
                <a:effectLst/>
                <a:latin typeface="Tahoma" panose="020B0604030504040204" pitchFamily="34" charset="0"/>
                <a:ea typeface="Tahoma" panose="020B0604030504040204" pitchFamily="34" charset="0"/>
                <a:cs typeface="Tahoma" panose="020B0604030504040204" pitchFamily="34" charset="0"/>
              </a:rPr>
              <a:t>Zhu, M., &amp; Bonk, C. J. (2022). </a:t>
            </a:r>
            <a:r>
              <a:rPr lang="en-US" sz="2400" b="1" dirty="0">
                <a:effectLst/>
                <a:latin typeface="Tahoma" panose="020B0604030504040204" pitchFamily="34" charset="0"/>
                <a:ea typeface="Tahoma" panose="020B0604030504040204" pitchFamily="34" charset="0"/>
                <a:cs typeface="Tahoma" panose="020B0604030504040204" pitchFamily="34" charset="0"/>
              </a:rPr>
              <a:t>Guidelines and strategies for fostering and enhancing self-directed online learning. </a:t>
            </a:r>
            <a:r>
              <a:rPr lang="en-US" sz="2400" b="1" i="1" dirty="0">
                <a:effectLst/>
                <a:latin typeface="Tahoma" panose="020B0604030504040204" pitchFamily="34" charset="0"/>
                <a:ea typeface="Tahoma" panose="020B0604030504040204" pitchFamily="34" charset="0"/>
                <a:cs typeface="Tahoma" panose="020B0604030504040204" pitchFamily="34" charset="0"/>
              </a:rPr>
              <a:t>Open Learning: The Journal of Open, Distance and </a:t>
            </a:r>
            <a:r>
              <a:rPr lang="en-US" sz="2400" b="1" i="1" dirty="0" err="1">
                <a:effectLst/>
                <a:latin typeface="Tahoma" panose="020B0604030504040204" pitchFamily="34" charset="0"/>
                <a:ea typeface="Tahoma" panose="020B0604030504040204" pitchFamily="34" charset="0"/>
                <a:cs typeface="Tahoma" panose="020B0604030504040204" pitchFamily="34" charset="0"/>
              </a:rPr>
              <a:t>e-Learning</a:t>
            </a:r>
            <a:r>
              <a:rPr lang="en-US" sz="2400" b="1" dirty="0">
                <a:effectLst/>
                <a:latin typeface="Tahoma" panose="020B0604030504040204" pitchFamily="34" charset="0"/>
                <a:ea typeface="Tahoma" panose="020B0604030504040204" pitchFamily="34" charset="0"/>
                <a:cs typeface="Tahoma" panose="020B0604030504040204" pitchFamily="34" charset="0"/>
              </a:rPr>
              <a:t>. DOI: </a:t>
            </a:r>
            <a:r>
              <a:rPr lang="en-US" sz="2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4"/>
              </a:rPr>
              <a:t>https://doi.org/10.1080/02680513.2022.2141105</a:t>
            </a:r>
            <a:r>
              <a:rPr lang="en-US" sz="2400" b="1" dirty="0">
                <a:effectLst/>
                <a:latin typeface="Tahoma" panose="020B0604030504040204" pitchFamily="34" charset="0"/>
                <a:ea typeface="Tahoma" panose="020B0604030504040204" pitchFamily="34" charset="0"/>
                <a:cs typeface="Tahoma" panose="020B0604030504040204" pitchFamily="34" charset="0"/>
              </a:rPr>
              <a:t> </a:t>
            </a:r>
            <a:endParaRPr lang="en-US" sz="2400" b="1" dirty="0"/>
          </a:p>
        </p:txBody>
      </p:sp>
    </p:spTree>
    <p:extLst>
      <p:ext uri="{BB962C8B-B14F-4D97-AF65-F5344CB8AC3E}">
        <p14:creationId xmlns:p14="http://schemas.microsoft.com/office/powerpoint/2010/main" val="26796171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1BEB0-5242-43A7-B476-809F4202EF37}"/>
              </a:ext>
            </a:extLst>
          </p:cNvPr>
          <p:cNvSpPr>
            <a:spLocks noGrp="1"/>
          </p:cNvSpPr>
          <p:nvPr>
            <p:ph type="title"/>
          </p:nvPr>
        </p:nvSpPr>
        <p:spPr>
          <a:xfrm>
            <a:off x="320042" y="1188637"/>
            <a:ext cx="4047556" cy="4480726"/>
          </a:xfrm>
        </p:spPr>
        <p:txBody>
          <a:bodyPr>
            <a:normAutofit/>
          </a:bodyPr>
          <a:lstStyle/>
          <a:p>
            <a:pPr algn="r"/>
            <a:r>
              <a:rPr lang="en-US" sz="54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Thank You! </a:t>
            </a:r>
            <a:br>
              <a:rPr lang="en-US" sz="5400" b="1" kern="12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54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Q&amp;A</a:t>
            </a:r>
            <a:endParaRPr lang="en-US" sz="5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6A3B11-21E2-4048-A65D-C62AB10B5A3A}"/>
              </a:ext>
            </a:extLst>
          </p:cNvPr>
          <p:cNvSpPr>
            <a:spLocks noGrp="1"/>
          </p:cNvSpPr>
          <p:nvPr>
            <p:ph idx="1"/>
          </p:nvPr>
        </p:nvSpPr>
        <p:spPr>
          <a:xfrm>
            <a:off x="5217085" y="1188637"/>
            <a:ext cx="5729204" cy="3900721"/>
          </a:xfrm>
        </p:spPr>
        <p:txBody>
          <a:bodyPr anchor="ctr">
            <a:normAutofit/>
          </a:bodyPr>
          <a:lstStyle/>
          <a:p>
            <a:pPr marL="0" indent="0" algn="ctr">
              <a:lnSpc>
                <a:spcPct val="120000"/>
              </a:lnSpc>
              <a:spcBef>
                <a:spcPts val="0"/>
              </a:spcBef>
              <a:buNone/>
            </a:pPr>
            <a:r>
              <a:rPr lang="fi-FI" sz="3600" b="1" dirty="0">
                <a:latin typeface="Tahoma" panose="020B0604030504040204" pitchFamily="34" charset="0"/>
                <a:ea typeface="Tahoma" panose="020B0604030504040204" pitchFamily="34" charset="0"/>
                <a:cs typeface="Tahoma" panose="020B0604030504040204" pitchFamily="34" charset="0"/>
              </a:rPr>
              <a:t>Curtis J. Bonk</a:t>
            </a:r>
          </a:p>
          <a:p>
            <a:pPr marL="0" indent="0" algn="ctr">
              <a:lnSpc>
                <a:spcPct val="120000"/>
              </a:lnSpc>
              <a:spcBef>
                <a:spcPts val="0"/>
              </a:spcBef>
              <a:buNone/>
            </a:pPr>
            <a:r>
              <a:rPr lang="fi-FI" sz="3600" b="1" dirty="0">
                <a:solidFill>
                  <a:schemeClr val="tx1"/>
                </a:solidFill>
                <a:latin typeface="Tahoma" panose="020B0604030504040204" pitchFamily="34" charset="0"/>
                <a:ea typeface="Tahoma" panose="020B0604030504040204" pitchFamily="34" charset="0"/>
                <a:cs typeface="Tahoma" panose="020B0604030504040204" pitchFamily="34" charset="0"/>
              </a:rPr>
              <a:t>Indiana University</a:t>
            </a:r>
          </a:p>
          <a:p>
            <a:pPr marL="0" indent="0" algn="ctr">
              <a:lnSpc>
                <a:spcPct val="120000"/>
              </a:lnSpc>
              <a:spcBef>
                <a:spcPts val="0"/>
              </a:spcBef>
              <a:buNone/>
            </a:pPr>
            <a:r>
              <a:rPr lang="fi-FI" sz="3600" b="1" dirty="0">
                <a:latin typeface="Tahoma" panose="020B0604030504040204" pitchFamily="34" charset="0"/>
                <a:ea typeface="Tahoma" panose="020B0604030504040204" pitchFamily="34" charset="0"/>
                <a:cs typeface="Tahoma" panose="020B0604030504040204" pitchFamily="34" charset="0"/>
                <a:hlinkClick r:id="rId2"/>
              </a:rPr>
              <a:t>cjbonk@indiana.edu</a:t>
            </a:r>
            <a:endParaRPr lang="fi-FI" sz="3600" b="1" dirty="0">
              <a:latin typeface="Tahoma" panose="020B0604030504040204" pitchFamily="34" charset="0"/>
              <a:ea typeface="Tahoma" panose="020B0604030504040204" pitchFamily="34" charset="0"/>
              <a:cs typeface="Tahoma" panose="020B0604030504040204" pitchFamily="34" charset="0"/>
            </a:endParaRPr>
          </a:p>
          <a:p>
            <a:pPr marL="0" indent="0" algn="ctr">
              <a:lnSpc>
                <a:spcPct val="120000"/>
              </a:lnSpc>
              <a:spcBef>
                <a:spcPts val="0"/>
              </a:spcBef>
              <a:buNone/>
            </a:pPr>
            <a:r>
              <a:rPr lang="fi-FI" sz="3600" b="1" dirty="0">
                <a:latin typeface="Tahoma" panose="020B0604030504040204" pitchFamily="34" charset="0"/>
                <a:ea typeface="Tahoma" panose="020B0604030504040204" pitchFamily="34" charset="0"/>
                <a:cs typeface="Tahoma" panose="020B0604030504040204" pitchFamily="34" charset="0"/>
                <a:hlinkClick r:id="rId3"/>
              </a:rPr>
              <a:t>http://curtbonk.com/</a:t>
            </a:r>
            <a:r>
              <a:rPr lang="fi-FI" sz="3600" b="1" dirty="0">
                <a:latin typeface="Tahoma" panose="020B0604030504040204" pitchFamily="34" charset="0"/>
                <a:ea typeface="Tahoma" panose="020B0604030504040204" pitchFamily="34" charset="0"/>
                <a:cs typeface="Tahoma" panose="020B0604030504040204" pitchFamily="34" charset="0"/>
              </a:rPr>
              <a:t>  </a:t>
            </a:r>
            <a:endParaRPr lang="fi-FI" sz="36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EBDA2D03-45E4-0DBE-8D99-0EE2CE810D96}"/>
              </a:ext>
            </a:extLst>
          </p:cNvPr>
          <p:cNvSpPr>
            <a:spLocks noGrp="1"/>
          </p:cNvSpPr>
          <p:nvPr>
            <p:ph type="sldNum" sz="quarter" idx="12"/>
          </p:nvPr>
        </p:nvSpPr>
        <p:spPr/>
        <p:txBody>
          <a:bodyPr/>
          <a:lstStyle/>
          <a:p>
            <a:fld id="{FF6FAEC8-023C-425D-BE91-7EB1CF5B2774}" type="slidenum">
              <a:rPr lang="en-US" smtClean="0"/>
              <a:t>73</a:t>
            </a:fld>
            <a:endParaRPr lang="en-US"/>
          </a:p>
        </p:txBody>
      </p:sp>
    </p:spTree>
    <p:extLst>
      <p:ext uri="{BB962C8B-B14F-4D97-AF65-F5344CB8AC3E}">
        <p14:creationId xmlns:p14="http://schemas.microsoft.com/office/powerpoint/2010/main" val="781556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defTabSz="457200"/>
            <a:fld id="{136F273C-9302-4EE3-8F13-E17C1857F5E7}" type="slidenum">
              <a:rPr lang="en-US">
                <a:solidFill>
                  <a:prstClr val="white"/>
                </a:solidFill>
              </a:rPr>
              <a:pPr defTabSz="457200"/>
              <a:t>8</a:t>
            </a:fld>
            <a:endParaRPr lang="en-US" dirty="0">
              <a:solidFill>
                <a:prstClr val="white"/>
              </a:solidFill>
            </a:endParaRPr>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2042824" y="581025"/>
            <a:ext cx="7886267" cy="1635702"/>
          </a:xfrm>
        </p:spPr>
        <p:txBody>
          <a:bodyPr/>
          <a:lstStyle/>
          <a:p>
            <a:pPr algn="ctr"/>
            <a:r>
              <a:rPr lang="en-US" sz="3600" dirty="0">
                <a:solidFill>
                  <a:srgbClr val="FF0000"/>
                </a:solidFill>
              </a:rPr>
              <a:t>October 22, 2021</a:t>
            </a:r>
            <a:br>
              <a:rPr lang="en-US" sz="4400" dirty="0">
                <a:solidFill>
                  <a:srgbClr val="FF0000"/>
                </a:solidFill>
              </a:rPr>
            </a:b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Wanted</a:t>
            </a:r>
            <a:r>
              <a:rPr lang="en-US" dirty="0">
                <a:solidFill>
                  <a:schemeClr val="tx1"/>
                </a:solidFill>
              </a:rPr>
              <a:t>:</a:t>
            </a:r>
            <a:br>
              <a:rPr lang="en-US" sz="3200" dirty="0">
                <a:solidFill>
                  <a:schemeClr val="tx1"/>
                </a:solidFill>
              </a:rPr>
            </a:br>
            <a:r>
              <a:rPr lang="en-US" sz="3200" dirty="0">
                <a:solidFill>
                  <a:schemeClr val="tx1"/>
                </a:solidFill>
              </a:rPr>
              <a:t>Billions of Self-Directed Learners</a:t>
            </a:r>
            <a:br>
              <a:rPr lang="en-US" sz="900" dirty="0">
                <a:solidFill>
                  <a:schemeClr val="tx1"/>
                </a:solidFill>
              </a:rPr>
            </a:br>
            <a:r>
              <a:rPr lang="en-US" sz="900" dirty="0">
                <a:solidFill>
                  <a:schemeClr val="tx1"/>
                </a:solidFill>
                <a:hlinkClick r:id="rId2"/>
              </a:rPr>
              <a:t>https://www.peoplematters.in/article/training-development/the-era-of-self-directed-learning-hrs-new-role-and-strategy-24348</a:t>
            </a:r>
            <a:r>
              <a:rPr lang="en-US" sz="900" dirty="0">
                <a:solidFill>
                  <a:schemeClr val="tx1"/>
                </a:solidFill>
              </a:rPr>
              <a:t> </a:t>
            </a:r>
            <a:br>
              <a:rPr lang="en-US" sz="300" dirty="0"/>
            </a:br>
            <a:endParaRPr lang="en-US" sz="1400" dirty="0"/>
          </a:p>
        </p:txBody>
      </p:sp>
      <p:pic>
        <p:nvPicPr>
          <p:cNvPr id="7" name="Picture 6">
            <a:extLst>
              <a:ext uri="{FF2B5EF4-FFF2-40B4-BE49-F238E27FC236}">
                <a16:creationId xmlns:a16="http://schemas.microsoft.com/office/drawing/2014/main" id="{F1169E6C-FD20-4006-A109-4B8F88FB17DF}"/>
              </a:ext>
            </a:extLst>
          </p:cNvPr>
          <p:cNvPicPr>
            <a:picLocks noChangeAspect="1"/>
          </p:cNvPicPr>
          <p:nvPr/>
        </p:nvPicPr>
        <p:blipFill>
          <a:blip r:embed="rId3"/>
          <a:stretch>
            <a:fillRect/>
          </a:stretch>
        </p:blipFill>
        <p:spPr>
          <a:xfrm>
            <a:off x="6096000" y="2733331"/>
            <a:ext cx="5943600" cy="3343275"/>
          </a:xfrm>
          <a:prstGeom prst="rect">
            <a:avLst/>
          </a:prstGeom>
        </p:spPr>
      </p:pic>
      <p:pic>
        <p:nvPicPr>
          <p:cNvPr id="2" name="Picture 1" descr="Shape, arrow&#10;&#10;Description automatically generated">
            <a:extLst>
              <a:ext uri="{FF2B5EF4-FFF2-40B4-BE49-F238E27FC236}">
                <a16:creationId xmlns:a16="http://schemas.microsoft.com/office/drawing/2014/main" id="{6AB35F6C-5682-96D0-2E89-D5AAF00B0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023" y="2472259"/>
            <a:ext cx="3865418" cy="3865418"/>
          </a:xfrm>
          <a:prstGeom prst="rect">
            <a:avLst/>
          </a:prstGeom>
        </p:spPr>
      </p:pic>
    </p:spTree>
    <p:extLst>
      <p:ext uri="{BB962C8B-B14F-4D97-AF65-F5344CB8AC3E}">
        <p14:creationId xmlns:p14="http://schemas.microsoft.com/office/powerpoint/2010/main" val="1925614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defTabSz="457200"/>
            <a:fld id="{136F273C-9302-4EE3-8F13-E17C1857F5E7}" type="slidenum">
              <a:rPr lang="en-US">
                <a:solidFill>
                  <a:prstClr val="white"/>
                </a:solidFill>
              </a:rPr>
              <a:pPr defTabSz="457200"/>
              <a:t>9</a:t>
            </a:fld>
            <a:endParaRPr lang="en-US" dirty="0">
              <a:solidFill>
                <a:prstClr val="white"/>
              </a:solidFill>
            </a:endParaRPr>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2042824" y="581025"/>
            <a:ext cx="7886267" cy="1635702"/>
          </a:xfrm>
        </p:spPr>
        <p:txBody>
          <a:bodyPr/>
          <a:lstStyle/>
          <a:p>
            <a:pPr algn="ctr"/>
            <a:r>
              <a:rPr lang="en-US" sz="3200" dirty="0">
                <a:solidFill>
                  <a:schemeClr val="tx1"/>
                </a:solidFill>
              </a:rPr>
              <a:t>Benefits of Self-Directed Learners</a:t>
            </a:r>
            <a:br>
              <a:rPr lang="en-US" sz="1800" dirty="0">
                <a:solidFill>
                  <a:schemeClr val="tx1"/>
                </a:solidFill>
              </a:rPr>
            </a:br>
            <a:r>
              <a:rPr lang="en-US" sz="1800" dirty="0">
                <a:solidFill>
                  <a:schemeClr val="tx1"/>
                </a:solidFill>
                <a:hlinkClick r:id="rId2"/>
              </a:rPr>
              <a:t>https://discoverpraxis.com/reasons-not-to-go-to-college/</a:t>
            </a:r>
            <a:r>
              <a:rPr lang="en-US" sz="1800" dirty="0">
                <a:solidFill>
                  <a:schemeClr val="tx1"/>
                </a:solidFill>
              </a:rPr>
              <a:t> </a:t>
            </a:r>
            <a:br>
              <a:rPr lang="en-US" sz="1000" dirty="0"/>
            </a:br>
            <a:endParaRPr lang="en-US" sz="1400" dirty="0"/>
          </a:p>
        </p:txBody>
      </p:sp>
      <p:pic>
        <p:nvPicPr>
          <p:cNvPr id="4" name="Picture 3">
            <a:extLst>
              <a:ext uri="{FF2B5EF4-FFF2-40B4-BE49-F238E27FC236}">
                <a16:creationId xmlns:a16="http://schemas.microsoft.com/office/drawing/2014/main" id="{BAD96882-7174-4B92-BF19-95477BF6B963}"/>
              </a:ext>
            </a:extLst>
          </p:cNvPr>
          <p:cNvPicPr>
            <a:picLocks noChangeAspect="1"/>
          </p:cNvPicPr>
          <p:nvPr/>
        </p:nvPicPr>
        <p:blipFill>
          <a:blip r:embed="rId3"/>
          <a:stretch>
            <a:fillRect/>
          </a:stretch>
        </p:blipFill>
        <p:spPr>
          <a:xfrm>
            <a:off x="1848067" y="1935037"/>
            <a:ext cx="8625176" cy="3954218"/>
          </a:xfrm>
          <a:prstGeom prst="rect">
            <a:avLst/>
          </a:prstGeom>
        </p:spPr>
      </p:pic>
    </p:spTree>
    <p:extLst>
      <p:ext uri="{BB962C8B-B14F-4D97-AF65-F5344CB8AC3E}">
        <p14:creationId xmlns:p14="http://schemas.microsoft.com/office/powerpoint/2010/main" val="2281085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D4112C74-A76E-A244-A38B-7B589F31A3A0}" vid="{02DB7040-99DC-AA41-AC99-CF992BB610CD}"/>
    </a:ext>
  </a:extLst>
</a:theme>
</file>

<file path=ppt/theme/theme14.xml><?xml version="1.0" encoding="utf-8"?>
<a:theme xmlns:a="http://schemas.openxmlformats.org/drawingml/2006/main" name="Messala template">
  <a:themeElements>
    <a:clrScheme name="Custom 347">
      <a:dk1>
        <a:srgbClr val="FFFFFF"/>
      </a:dk1>
      <a:lt1>
        <a:srgbClr val="0E0918"/>
      </a:lt1>
      <a:dk2>
        <a:srgbClr val="D1C8DA"/>
      </a:dk2>
      <a:lt2>
        <a:srgbClr val="8870A0"/>
      </a:lt2>
      <a:accent1>
        <a:srgbClr val="C9874F"/>
      </a:accent1>
      <a:accent2>
        <a:srgbClr val="FC6399"/>
      </a:accent2>
      <a:accent3>
        <a:srgbClr val="DDA0DD"/>
      </a:accent3>
      <a:accent4>
        <a:srgbClr val="19B5FE"/>
      </a:accent4>
      <a:accent5>
        <a:srgbClr val="8859B6"/>
      </a:accent5>
      <a:accent6>
        <a:srgbClr val="0E0918"/>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U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International Mother Language Day by Slidesgo">
  <a:themeElements>
    <a:clrScheme name="Simple Light">
      <a:dk1>
        <a:srgbClr val="2A284C"/>
      </a:dk1>
      <a:lt1>
        <a:srgbClr val="E4E6F4"/>
      </a:lt1>
      <a:dk2>
        <a:srgbClr val="C6C8EE"/>
      </a:dk2>
      <a:lt2>
        <a:srgbClr val="9092EC"/>
      </a:lt2>
      <a:accent1>
        <a:srgbClr val="FFFFFF"/>
      </a:accent1>
      <a:accent2>
        <a:srgbClr val="FA6449"/>
      </a:accent2>
      <a:accent3>
        <a:srgbClr val="DD4226"/>
      </a:accent3>
      <a:accent4>
        <a:srgbClr val="FEA42E"/>
      </a:accent4>
      <a:accent5>
        <a:srgbClr val="EA881C"/>
      </a:accent5>
      <a:accent6>
        <a:srgbClr val="FF6308"/>
      </a:accent6>
      <a:hlink>
        <a:srgbClr val="2A28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International Mother Language Day by Slidesgo">
  <a:themeElements>
    <a:clrScheme name="Simple Light">
      <a:dk1>
        <a:srgbClr val="2A284C"/>
      </a:dk1>
      <a:lt1>
        <a:srgbClr val="E4E6F4"/>
      </a:lt1>
      <a:dk2>
        <a:srgbClr val="C6C8EE"/>
      </a:dk2>
      <a:lt2>
        <a:srgbClr val="9092EC"/>
      </a:lt2>
      <a:accent1>
        <a:srgbClr val="FFFFFF"/>
      </a:accent1>
      <a:accent2>
        <a:srgbClr val="FA6449"/>
      </a:accent2>
      <a:accent3>
        <a:srgbClr val="DD4226"/>
      </a:accent3>
      <a:accent4>
        <a:srgbClr val="FEA42E"/>
      </a:accent4>
      <a:accent5>
        <a:srgbClr val="EA881C"/>
      </a:accent5>
      <a:accent6>
        <a:srgbClr val="FF6308"/>
      </a:accent6>
      <a:hlink>
        <a:srgbClr val="2A28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International Mother Language Day by Slidesgo">
  <a:themeElements>
    <a:clrScheme name="Simple Light">
      <a:dk1>
        <a:srgbClr val="2A284C"/>
      </a:dk1>
      <a:lt1>
        <a:srgbClr val="E4E6F4"/>
      </a:lt1>
      <a:dk2>
        <a:srgbClr val="C6C8EE"/>
      </a:dk2>
      <a:lt2>
        <a:srgbClr val="9092EC"/>
      </a:lt2>
      <a:accent1>
        <a:srgbClr val="FFFFFF"/>
      </a:accent1>
      <a:accent2>
        <a:srgbClr val="FA6449"/>
      </a:accent2>
      <a:accent3>
        <a:srgbClr val="DD4226"/>
      </a:accent3>
      <a:accent4>
        <a:srgbClr val="FEA42E"/>
      </a:accent4>
      <a:accent5>
        <a:srgbClr val="EA881C"/>
      </a:accent5>
      <a:accent6>
        <a:srgbClr val="FF6308"/>
      </a:accent6>
      <a:hlink>
        <a:srgbClr val="2A28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International Mother Language Day by Slidesgo">
  <a:themeElements>
    <a:clrScheme name="Simple Light">
      <a:dk1>
        <a:srgbClr val="2A284C"/>
      </a:dk1>
      <a:lt1>
        <a:srgbClr val="E4E6F4"/>
      </a:lt1>
      <a:dk2>
        <a:srgbClr val="C6C8EE"/>
      </a:dk2>
      <a:lt2>
        <a:srgbClr val="9092EC"/>
      </a:lt2>
      <a:accent1>
        <a:srgbClr val="FFFFFF"/>
      </a:accent1>
      <a:accent2>
        <a:srgbClr val="FA6449"/>
      </a:accent2>
      <a:accent3>
        <a:srgbClr val="DD4226"/>
      </a:accent3>
      <a:accent4>
        <a:srgbClr val="FEA42E"/>
      </a:accent4>
      <a:accent5>
        <a:srgbClr val="EA881C"/>
      </a:accent5>
      <a:accent6>
        <a:srgbClr val="FF6308"/>
      </a:accent6>
      <a:hlink>
        <a:srgbClr val="2A28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8331</TotalTime>
  <Words>4270</Words>
  <Application>Microsoft Office PowerPoint</Application>
  <PresentationFormat>Widescreen</PresentationFormat>
  <Paragraphs>527</Paragraphs>
  <Slides>73</Slides>
  <Notes>33</Notes>
  <HiddenSlides>0</HiddenSlides>
  <MMClips>0</MMClips>
  <ScaleCrop>false</ScaleCrop>
  <HeadingPairs>
    <vt:vector size="6" baseType="variant">
      <vt:variant>
        <vt:lpstr>Fonts Used</vt:lpstr>
      </vt:variant>
      <vt:variant>
        <vt:i4>16</vt:i4>
      </vt:variant>
      <vt:variant>
        <vt:lpstr>Theme</vt:lpstr>
      </vt:variant>
      <vt:variant>
        <vt:i4>14</vt:i4>
      </vt:variant>
      <vt:variant>
        <vt:lpstr>Slide Titles</vt:lpstr>
      </vt:variant>
      <vt:variant>
        <vt:i4>73</vt:i4>
      </vt:variant>
    </vt:vector>
  </HeadingPairs>
  <TitlesOfParts>
    <vt:vector size="103" baseType="lpstr">
      <vt:lpstr>Arial</vt:lpstr>
      <vt:lpstr>Barlow</vt:lpstr>
      <vt:lpstr>Barlow Light</vt:lpstr>
      <vt:lpstr>Berlin Sans FB Demi</vt:lpstr>
      <vt:lpstr>Calibri</vt:lpstr>
      <vt:lpstr>Calibri Light</vt:lpstr>
      <vt:lpstr>Courier New</vt:lpstr>
      <vt:lpstr>Georgia Pro Cond</vt:lpstr>
      <vt:lpstr>Lucida Bright</vt:lpstr>
      <vt:lpstr>Lucida Sans</vt:lpstr>
      <vt:lpstr>Oswald</vt:lpstr>
      <vt:lpstr>Palanquin Dark</vt:lpstr>
      <vt:lpstr>Roboto</vt:lpstr>
      <vt:lpstr>Tahoma</vt:lpstr>
      <vt:lpstr>Times New Roman</vt:lpstr>
      <vt:lpstr>Wingdings</vt:lpstr>
      <vt:lpstr>Office Theme</vt:lpstr>
      <vt:lpstr>IU theme</vt:lpstr>
      <vt:lpstr>3_Office Theme</vt:lpstr>
      <vt:lpstr>5_Office Theme</vt:lpstr>
      <vt:lpstr>International Mother Language Day by Slidesgo</vt:lpstr>
      <vt:lpstr>1_International Mother Language Day by Slidesgo</vt:lpstr>
      <vt:lpstr>2_International Mother Language Day by Slidesgo</vt:lpstr>
      <vt:lpstr>3_International Mother Language Day by Slidesgo</vt:lpstr>
      <vt:lpstr>Simple Light</vt:lpstr>
      <vt:lpstr>70_Office Theme</vt:lpstr>
      <vt:lpstr>1_Office Theme</vt:lpstr>
      <vt:lpstr>13_Office Theme</vt:lpstr>
      <vt:lpstr>Main</vt:lpstr>
      <vt:lpstr>Messala template</vt:lpstr>
      <vt:lpstr>Self-Direct to Learn, Self-Direct to Live:   Learner Choices, Experiences, and Possibilities in a Self-Directed Learning World </vt:lpstr>
      <vt:lpstr>December 14, 2021 A Decade of MOOCs: A Review of MOOC Stats and Trends in 2021 Dhawal Shah, Class Central https://www.classcentral.com/report/moocs-stats-and-trends-2021/ </vt:lpstr>
      <vt:lpstr>December 14, 2021 A Decade of MOOCs: A Review of MOOC Stats and Trends in 2021 Dhawal Shah, Class Central https://www.classcentral.com/report/moocs-stats-and-trends-2021/ </vt:lpstr>
      <vt:lpstr>December 14, 2021 A Decade of MOOCs: A Review of MOOC Stats and Trends in 2021 Dhawal Shah, Class Central https://www.classcentral.com/report/moocs-stats-and-trends-2021/ </vt:lpstr>
      <vt:lpstr>PowerPoint Presentation</vt:lpstr>
      <vt:lpstr>Alternative Credentials on the Rise Paul Fain, Inside Higher Ed https://www.insidehighered.com/news/2020/08/27/interest-spikes-short-term-online-credentials-will-it-be-sustained </vt:lpstr>
      <vt:lpstr>PowerPoint Presentation</vt:lpstr>
      <vt:lpstr>October 22, 2021 Wanted: Billions of Self-Directed Learners https://www.peoplematters.in/article/training-development/the-era-of-self-directed-learning-hrs-new-role-and-strategy-24348  </vt:lpstr>
      <vt:lpstr>Benefits of Self-Directed Learners https://discoverpraxis.com/reasons-not-to-go-to-college/  </vt:lpstr>
      <vt:lpstr>Study #1. Nepali Youth Learn from MOOCs</vt:lpstr>
      <vt:lpstr>PowerPoint Presentation</vt:lpstr>
      <vt:lpstr>November 9, 2019 Greetings from Nepal,  Baman Kumar Ghimire Teacher, Motherland Secondary School, Pokhara</vt:lpstr>
      <vt:lpstr>Participant #1  (boy, grade 10)</vt:lpstr>
      <vt:lpstr>Participant #2 (girl, first MOOC age 10)</vt:lpstr>
      <vt:lpstr>Participant #3 (teenage girl)</vt:lpstr>
      <vt:lpstr>November 9, 2019 Chapter 9. Nepali High School Students in Massive Open Online Courses (MOOCs): Impressive Results and a Promising Future Baman Kumar Ghimire and Bishwa Raj Gautam Greetings from Nepal Baman Kumar Ghimire Teacher, Motherland Secondary School, Pokhara</vt:lpstr>
      <vt:lpstr>December 20, 2022 Baman Ghimire https://www.facebook.com/baman.ghimire.3 </vt:lpstr>
      <vt:lpstr>All Participants of the Study </vt:lpstr>
      <vt:lpstr>Data Collection Background </vt:lpstr>
      <vt:lpstr>Research Questions</vt:lpstr>
      <vt:lpstr>PowerPoint Presentation</vt:lpstr>
      <vt:lpstr>Identified Themes</vt:lpstr>
      <vt:lpstr> RQ 1 </vt:lpstr>
      <vt:lpstr>RQ 1</vt:lpstr>
      <vt:lpstr>PowerPoint Presentation</vt:lpstr>
      <vt:lpstr>PowerPoint Presentation</vt:lpstr>
      <vt:lpstr>PowerPoint Presentation</vt:lpstr>
      <vt:lpstr>Platform Overview</vt:lpstr>
      <vt:lpstr>Goal Setting</vt:lpstr>
      <vt:lpstr>Gamification</vt:lpstr>
      <vt:lpstr>PowerPoint Presentation</vt:lpstr>
      <vt:lpstr>Context of the Study</vt:lpstr>
      <vt:lpstr>Garrison’s (1997) Framework of SDL</vt:lpstr>
      <vt:lpstr>Study Design</vt:lpstr>
      <vt:lpstr>Goal Management</vt:lpstr>
      <vt:lpstr>Self-management </vt:lpstr>
      <vt:lpstr>Self-management</vt:lpstr>
      <vt:lpstr>Time Management</vt:lpstr>
      <vt:lpstr>PowerPoint Presentation</vt:lpstr>
      <vt:lpstr>PowerPoint Presentation</vt:lpstr>
      <vt:lpstr>PowerPoint Presentation</vt:lpstr>
      <vt:lpstr>Study #3 MOOCs Instructional Design to Facilitate Participants’ Self-directed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RQ1. Intrinsic Motivation</vt:lpstr>
      <vt:lpstr>RQ1. Extrinsic Motivation</vt:lpstr>
      <vt:lpstr>RQ2. Learning Strategies</vt:lpstr>
      <vt:lpstr>PowerPoint Presentation</vt:lpstr>
      <vt:lpstr>15 Guidelines and Strategies for Fostering and Enhancing Self-Directed Online Learning Zhu, M., &amp; Bonk, C. J. (2022). Guidelines and strategies for fostering and enhancing self-directed online learning. Open Learning: The Journal of Open, Distance and e-Learning. DOI: https://doi.org/10.1080/02680513.2022.2141105 </vt:lpstr>
      <vt:lpstr>#1. Helping students set their own learning goals </vt:lpstr>
      <vt:lpstr>#2. Encouraging learners to make plans</vt:lpstr>
      <vt:lpstr>#3. Offering flexible timelines </vt:lpstr>
      <vt:lpstr>#4. Highlighting estimated time frames</vt:lpstr>
      <vt:lpstr>#5. Embedding tasks and activities to form a learning community</vt:lpstr>
      <vt:lpstr>#6. Supplying timely and constructive feedback</vt:lpstr>
      <vt:lpstr>#7. Embedding quizzes for self-assessment</vt:lpstr>
      <vt:lpstr>#8. Crafting visuals showing work progress and tasks completed</vt:lpstr>
      <vt:lpstr>#9. Providing reflection questions</vt:lpstr>
      <vt:lpstr>#10. Designing time-sensitive learning units</vt:lpstr>
      <vt:lpstr>#11. Making available optional learning materials and self-selection options</vt:lpstr>
      <vt:lpstr>#12. Creating a structured learning environment, including weekly overviews</vt:lpstr>
      <vt:lpstr>#13. Making sure that lectures are recorded with captions added</vt:lpstr>
      <vt:lpstr>#14. Inserting application exercises for putting the course material into practice</vt:lpstr>
      <vt:lpstr>#15. Using gamification to support SDL</vt:lpstr>
      <vt:lpstr>PowerPoint Presentation</vt:lpstr>
      <vt:lpstr>Thank You!  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Trends and Issues in MOOC Learning Analytics Empirical Research: A Systematic Literature Review (2011–2021)</dc:title>
  <dc:creator>Sarah Berri</dc:creator>
  <cp:lastModifiedBy>Bonk, Curtis Jay</cp:lastModifiedBy>
  <cp:revision>72</cp:revision>
  <cp:lastPrinted>2022-10-03T15:48:19Z</cp:lastPrinted>
  <dcterms:created xsi:type="dcterms:W3CDTF">2022-04-16T02:57:51Z</dcterms:created>
  <dcterms:modified xsi:type="dcterms:W3CDTF">2022-12-23T01:02:28Z</dcterms:modified>
</cp:coreProperties>
</file>