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
  </p:notesMasterIdLst>
  <p:sldIdLst>
    <p:sldId id="256" r:id="rId2"/>
  </p:sldIdLst>
  <p:sldSz cx="5486400" cy="36576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2" userDrawn="1">
          <p15:clr>
            <a:srgbClr val="A4A3A4"/>
          </p15:clr>
        </p15:guide>
        <p15:guide id="2" pos="23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100"/>
    <a:srgbClr val="37A6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493" autoAdjust="0"/>
    <p:restoredTop sz="91892" autoAdjust="0"/>
  </p:normalViewPr>
  <p:slideViewPr>
    <p:cSldViewPr snapToGrid="0">
      <p:cViewPr>
        <p:scale>
          <a:sx n="250" d="100"/>
          <a:sy n="250" d="100"/>
        </p:scale>
        <p:origin x="216" y="180"/>
      </p:cViewPr>
      <p:guideLst>
        <p:guide orient="horz" pos="742"/>
        <p:guide pos="231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6B4C5C0-72B6-436C-AD58-C3C11231B49B}" type="datetimeFigureOut">
              <a:rPr lang="en-US" smtClean="0"/>
              <a:t>10/8/2019</a:t>
            </a:fld>
            <a:endParaRPr lang="en-US"/>
          </a:p>
        </p:txBody>
      </p:sp>
      <p:sp>
        <p:nvSpPr>
          <p:cNvPr id="4" name="Slide Image Placeholder 3"/>
          <p:cNvSpPr>
            <a:spLocks noGrp="1" noRot="1" noChangeAspect="1"/>
          </p:cNvSpPr>
          <p:nvPr>
            <p:ph type="sldImg" idx="2"/>
          </p:nvPr>
        </p:nvSpPr>
        <p:spPr>
          <a:xfrm>
            <a:off x="1152525" y="1162050"/>
            <a:ext cx="470535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F7B76BB-CCFA-43FC-B0EE-8F34649DA905}" type="slidenum">
              <a:rPr lang="en-US" smtClean="0"/>
              <a:t>‹#›</a:t>
            </a:fld>
            <a:endParaRPr lang="en-US"/>
          </a:p>
        </p:txBody>
      </p:sp>
    </p:spTree>
    <p:extLst>
      <p:ext uri="{BB962C8B-B14F-4D97-AF65-F5344CB8AC3E}">
        <p14:creationId xmlns:p14="http://schemas.microsoft.com/office/powerpoint/2010/main" val="3649840055"/>
      </p:ext>
    </p:extLst>
  </p:cSld>
  <p:clrMap bg1="lt1" tx1="dk1" bg2="lt2" tx2="dk2" accent1="accent1" accent2="accent2" accent3="accent3" accent4="accent4" accent5="accent5" accent6="accent6" hlink="hlink" folHlink="folHlink"/>
  <p:notesStyle>
    <a:lvl1pPr marL="0" algn="l" defTabSz="522462" rtl="0" eaLnBrk="1" latinLnBrk="0" hangingPunct="1">
      <a:defRPr sz="686" kern="1200">
        <a:solidFill>
          <a:schemeClr val="tx1"/>
        </a:solidFill>
        <a:latin typeface="+mn-lt"/>
        <a:ea typeface="+mn-ea"/>
        <a:cs typeface="+mn-cs"/>
      </a:defRPr>
    </a:lvl1pPr>
    <a:lvl2pPr marL="261231" algn="l" defTabSz="522462" rtl="0" eaLnBrk="1" latinLnBrk="0" hangingPunct="1">
      <a:defRPr sz="686" kern="1200">
        <a:solidFill>
          <a:schemeClr val="tx1"/>
        </a:solidFill>
        <a:latin typeface="+mn-lt"/>
        <a:ea typeface="+mn-ea"/>
        <a:cs typeface="+mn-cs"/>
      </a:defRPr>
    </a:lvl2pPr>
    <a:lvl3pPr marL="522462" algn="l" defTabSz="522462" rtl="0" eaLnBrk="1" latinLnBrk="0" hangingPunct="1">
      <a:defRPr sz="686" kern="1200">
        <a:solidFill>
          <a:schemeClr val="tx1"/>
        </a:solidFill>
        <a:latin typeface="+mn-lt"/>
        <a:ea typeface="+mn-ea"/>
        <a:cs typeface="+mn-cs"/>
      </a:defRPr>
    </a:lvl3pPr>
    <a:lvl4pPr marL="783693" algn="l" defTabSz="522462" rtl="0" eaLnBrk="1" latinLnBrk="0" hangingPunct="1">
      <a:defRPr sz="686" kern="1200">
        <a:solidFill>
          <a:schemeClr val="tx1"/>
        </a:solidFill>
        <a:latin typeface="+mn-lt"/>
        <a:ea typeface="+mn-ea"/>
        <a:cs typeface="+mn-cs"/>
      </a:defRPr>
    </a:lvl4pPr>
    <a:lvl5pPr marL="1044924" algn="l" defTabSz="522462" rtl="0" eaLnBrk="1" latinLnBrk="0" hangingPunct="1">
      <a:defRPr sz="686" kern="1200">
        <a:solidFill>
          <a:schemeClr val="tx1"/>
        </a:solidFill>
        <a:latin typeface="+mn-lt"/>
        <a:ea typeface="+mn-ea"/>
        <a:cs typeface="+mn-cs"/>
      </a:defRPr>
    </a:lvl5pPr>
    <a:lvl6pPr marL="1306155" algn="l" defTabSz="522462" rtl="0" eaLnBrk="1" latinLnBrk="0" hangingPunct="1">
      <a:defRPr sz="686" kern="1200">
        <a:solidFill>
          <a:schemeClr val="tx1"/>
        </a:solidFill>
        <a:latin typeface="+mn-lt"/>
        <a:ea typeface="+mn-ea"/>
        <a:cs typeface="+mn-cs"/>
      </a:defRPr>
    </a:lvl6pPr>
    <a:lvl7pPr marL="1567386" algn="l" defTabSz="522462" rtl="0" eaLnBrk="1" latinLnBrk="0" hangingPunct="1">
      <a:defRPr sz="686" kern="1200">
        <a:solidFill>
          <a:schemeClr val="tx1"/>
        </a:solidFill>
        <a:latin typeface="+mn-lt"/>
        <a:ea typeface="+mn-ea"/>
        <a:cs typeface="+mn-cs"/>
      </a:defRPr>
    </a:lvl7pPr>
    <a:lvl8pPr marL="1828618" algn="l" defTabSz="522462" rtl="0" eaLnBrk="1" latinLnBrk="0" hangingPunct="1">
      <a:defRPr sz="686" kern="1200">
        <a:solidFill>
          <a:schemeClr val="tx1"/>
        </a:solidFill>
        <a:latin typeface="+mn-lt"/>
        <a:ea typeface="+mn-ea"/>
        <a:cs typeface="+mn-cs"/>
      </a:defRPr>
    </a:lvl8pPr>
    <a:lvl9pPr marL="2089849" algn="l" defTabSz="522462" rtl="0" eaLnBrk="1" latinLnBrk="0" hangingPunct="1">
      <a:defRPr sz="6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1162050"/>
            <a:ext cx="470535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7B76BB-CCFA-43FC-B0EE-8F34649DA905}" type="slidenum">
              <a:rPr lang="en-US" smtClean="0"/>
              <a:t>1</a:t>
            </a:fld>
            <a:endParaRPr lang="en-US"/>
          </a:p>
        </p:txBody>
      </p:sp>
    </p:spTree>
    <p:extLst>
      <p:ext uri="{BB962C8B-B14F-4D97-AF65-F5344CB8AC3E}">
        <p14:creationId xmlns:p14="http://schemas.microsoft.com/office/powerpoint/2010/main" val="82319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7C2D-7B5B-43DD-B51A-9366ADE10BB7}"/>
              </a:ext>
            </a:extLst>
          </p:cNvPr>
          <p:cNvSpPr>
            <a:spLocks noGrp="1"/>
          </p:cNvSpPr>
          <p:nvPr>
            <p:ph type="ctrTitle"/>
          </p:nvPr>
        </p:nvSpPr>
        <p:spPr>
          <a:xfrm>
            <a:off x="685800" y="598594"/>
            <a:ext cx="4114800" cy="1273387"/>
          </a:xfrm>
        </p:spPr>
        <p:txBody>
          <a:bodyPr anchor="b"/>
          <a:lstStyle>
            <a:lvl1pPr algn="ctr">
              <a:defRPr sz="2700"/>
            </a:lvl1pPr>
          </a:lstStyle>
          <a:p>
            <a:r>
              <a:rPr lang="en-US"/>
              <a:t>Click to edit Master title style</a:t>
            </a:r>
          </a:p>
        </p:txBody>
      </p:sp>
      <p:sp>
        <p:nvSpPr>
          <p:cNvPr id="3" name="Subtitle 2">
            <a:extLst>
              <a:ext uri="{FF2B5EF4-FFF2-40B4-BE49-F238E27FC236}">
                <a16:creationId xmlns:a16="http://schemas.microsoft.com/office/drawing/2014/main" id="{D20043F3-F995-4FFC-A769-FE0EBAC81B5F}"/>
              </a:ext>
            </a:extLst>
          </p:cNvPr>
          <p:cNvSpPr>
            <a:spLocks noGrp="1"/>
          </p:cNvSpPr>
          <p:nvPr>
            <p:ph type="subTitle" idx="1"/>
          </p:nvPr>
        </p:nvSpPr>
        <p:spPr>
          <a:xfrm>
            <a:off x="685800" y="1921088"/>
            <a:ext cx="4114800" cy="883073"/>
          </a:xfrm>
        </p:spPr>
        <p:txBody>
          <a:bodyPr/>
          <a:lstStyle>
            <a:lvl1pPr marL="0" indent="0" algn="ctr">
              <a:buNone/>
              <a:defRPr sz="1080"/>
            </a:lvl1pPr>
            <a:lvl2pPr marL="205740" indent="0" algn="ctr">
              <a:buNone/>
              <a:defRPr sz="900"/>
            </a:lvl2pPr>
            <a:lvl3pPr marL="411480" indent="0" algn="ctr">
              <a:buNone/>
              <a:defRPr sz="810"/>
            </a:lvl3pPr>
            <a:lvl4pPr marL="617220" indent="0" algn="ctr">
              <a:buNone/>
              <a:defRPr sz="720"/>
            </a:lvl4pPr>
            <a:lvl5pPr marL="822960" indent="0" algn="ctr">
              <a:buNone/>
              <a:defRPr sz="720"/>
            </a:lvl5pPr>
            <a:lvl6pPr marL="1028700" indent="0" algn="ctr">
              <a:buNone/>
              <a:defRPr sz="720"/>
            </a:lvl6pPr>
            <a:lvl7pPr marL="1234440" indent="0" algn="ctr">
              <a:buNone/>
              <a:defRPr sz="720"/>
            </a:lvl7pPr>
            <a:lvl8pPr marL="1440180" indent="0" algn="ctr">
              <a:buNone/>
              <a:defRPr sz="720"/>
            </a:lvl8pPr>
            <a:lvl9pPr marL="1645920" indent="0" algn="ctr">
              <a:buNone/>
              <a:defRPr sz="720"/>
            </a:lvl9pPr>
          </a:lstStyle>
          <a:p>
            <a:r>
              <a:rPr lang="en-US"/>
              <a:t>Click to edit Master subtitle style</a:t>
            </a:r>
          </a:p>
        </p:txBody>
      </p:sp>
      <p:sp>
        <p:nvSpPr>
          <p:cNvPr id="4" name="Date Placeholder 3">
            <a:extLst>
              <a:ext uri="{FF2B5EF4-FFF2-40B4-BE49-F238E27FC236}">
                <a16:creationId xmlns:a16="http://schemas.microsoft.com/office/drawing/2014/main" id="{AFF6CB1F-D341-4235-B4C7-127A0C9F6698}"/>
              </a:ext>
            </a:extLst>
          </p:cNvPr>
          <p:cNvSpPr>
            <a:spLocks noGrp="1"/>
          </p:cNvSpPr>
          <p:nvPr>
            <p:ph type="dt" sz="half" idx="10"/>
          </p:nvPr>
        </p:nvSpPr>
        <p:spPr/>
        <p:txBody>
          <a:bodyPr/>
          <a:lstStyle/>
          <a:p>
            <a:fld id="{F692FB81-0084-4199-812F-93D9A2CE6C5D}" type="datetimeFigureOut">
              <a:rPr lang="en-US" smtClean="0"/>
              <a:t>10/8/2019</a:t>
            </a:fld>
            <a:endParaRPr lang="en-US" dirty="0"/>
          </a:p>
        </p:txBody>
      </p:sp>
      <p:sp>
        <p:nvSpPr>
          <p:cNvPr id="5" name="Footer Placeholder 4">
            <a:extLst>
              <a:ext uri="{FF2B5EF4-FFF2-40B4-BE49-F238E27FC236}">
                <a16:creationId xmlns:a16="http://schemas.microsoft.com/office/drawing/2014/main" id="{700F6620-0B3D-4945-A3D1-56C268D721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213AAB-1A0A-48BA-A67A-EC2E80308143}"/>
              </a:ext>
            </a:extLst>
          </p:cNvPr>
          <p:cNvSpPr>
            <a:spLocks noGrp="1"/>
          </p:cNvSpPr>
          <p:nvPr>
            <p:ph type="sldNum" sz="quarter" idx="12"/>
          </p:nvPr>
        </p:nvSpPr>
        <p:spPr/>
        <p:txBody>
          <a:bodyPr/>
          <a:lstStyle/>
          <a:p>
            <a:fld id="{F727949A-D976-413A-B898-215FA607BCD6}" type="slidenum">
              <a:rPr lang="en-US" smtClean="0"/>
              <a:t>‹#›</a:t>
            </a:fld>
            <a:endParaRPr lang="en-US" dirty="0"/>
          </a:p>
        </p:txBody>
      </p:sp>
    </p:spTree>
    <p:extLst>
      <p:ext uri="{BB962C8B-B14F-4D97-AF65-F5344CB8AC3E}">
        <p14:creationId xmlns:p14="http://schemas.microsoft.com/office/powerpoint/2010/main" val="146326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AD11D-E71E-4C88-A281-3A5627482C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F3A3F9-5CFC-4161-9F2B-9A18282170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44240-6AD0-4227-BB3B-6F7C4F03306B}"/>
              </a:ext>
            </a:extLst>
          </p:cNvPr>
          <p:cNvSpPr>
            <a:spLocks noGrp="1"/>
          </p:cNvSpPr>
          <p:nvPr>
            <p:ph type="dt" sz="half" idx="10"/>
          </p:nvPr>
        </p:nvSpPr>
        <p:spPr/>
        <p:txBody>
          <a:bodyPr/>
          <a:lstStyle/>
          <a:p>
            <a:fld id="{4B45B24B-F41A-4540-8EEC-C29B4F79802D}" type="datetimeFigureOut">
              <a:rPr lang="en-US" smtClean="0"/>
              <a:t>10/8/2019</a:t>
            </a:fld>
            <a:endParaRPr lang="en-US" dirty="0"/>
          </a:p>
        </p:txBody>
      </p:sp>
      <p:sp>
        <p:nvSpPr>
          <p:cNvPr id="5" name="Footer Placeholder 4">
            <a:extLst>
              <a:ext uri="{FF2B5EF4-FFF2-40B4-BE49-F238E27FC236}">
                <a16:creationId xmlns:a16="http://schemas.microsoft.com/office/drawing/2014/main" id="{86A79635-2C73-4813-B650-C8A628D7A0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34E6D1-BB0D-4E9D-BBE3-BF58041BEF7A}"/>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359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69CD76-87A4-4CBE-AA1E-C700D45B11CB}"/>
              </a:ext>
            </a:extLst>
          </p:cNvPr>
          <p:cNvSpPr>
            <a:spLocks noGrp="1"/>
          </p:cNvSpPr>
          <p:nvPr>
            <p:ph type="title" orient="vert"/>
          </p:nvPr>
        </p:nvSpPr>
        <p:spPr>
          <a:xfrm>
            <a:off x="3926207" y="194734"/>
            <a:ext cx="1183005" cy="309964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5E4F9A-782A-409B-A515-C290F09B27EF}"/>
              </a:ext>
            </a:extLst>
          </p:cNvPr>
          <p:cNvSpPr>
            <a:spLocks noGrp="1"/>
          </p:cNvSpPr>
          <p:nvPr>
            <p:ph type="body" orient="vert" idx="1"/>
          </p:nvPr>
        </p:nvSpPr>
        <p:spPr>
          <a:xfrm>
            <a:off x="377192" y="194734"/>
            <a:ext cx="3480435" cy="309964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4DE8AB-A30D-4BAF-BBE1-749DD7718071}"/>
              </a:ext>
            </a:extLst>
          </p:cNvPr>
          <p:cNvSpPr>
            <a:spLocks noGrp="1"/>
          </p:cNvSpPr>
          <p:nvPr>
            <p:ph type="dt" sz="half" idx="10"/>
          </p:nvPr>
        </p:nvSpPr>
        <p:spPr/>
        <p:txBody>
          <a:bodyPr/>
          <a:lstStyle/>
          <a:p>
            <a:fld id="{CFBF989E-5397-49EE-B0F5-E72D9FFD7EC0}" type="datetimeFigureOut">
              <a:rPr lang="en-US" smtClean="0"/>
              <a:t>10/8/2019</a:t>
            </a:fld>
            <a:endParaRPr lang="en-US" dirty="0"/>
          </a:p>
        </p:txBody>
      </p:sp>
      <p:sp>
        <p:nvSpPr>
          <p:cNvPr id="5" name="Footer Placeholder 4">
            <a:extLst>
              <a:ext uri="{FF2B5EF4-FFF2-40B4-BE49-F238E27FC236}">
                <a16:creationId xmlns:a16="http://schemas.microsoft.com/office/drawing/2014/main" id="{EF802664-84A6-4F26-ACFE-45E4EC0A4F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774D3E-CEF6-4715-85E0-C9B8F02DD02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2861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73BC-3AF4-462F-A68C-76640701E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78C23-C61C-4306-BBC8-BD029166FC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0AD7C8-D34C-4D0E-AC3F-ED85E9AAA324}"/>
              </a:ext>
            </a:extLst>
          </p:cNvPr>
          <p:cNvSpPr>
            <a:spLocks noGrp="1"/>
          </p:cNvSpPr>
          <p:nvPr>
            <p:ph type="dt" sz="half" idx="10"/>
          </p:nvPr>
        </p:nvSpPr>
        <p:spPr/>
        <p:txBody>
          <a:bodyPr/>
          <a:lstStyle/>
          <a:p>
            <a:fld id="{0D6BC42F-EA91-460E-9436-9A6C9B1CB0C6}" type="datetimeFigureOut">
              <a:rPr lang="en-US" smtClean="0"/>
              <a:t>10/8/2019</a:t>
            </a:fld>
            <a:endParaRPr lang="en-US" dirty="0"/>
          </a:p>
        </p:txBody>
      </p:sp>
      <p:sp>
        <p:nvSpPr>
          <p:cNvPr id="5" name="Footer Placeholder 4">
            <a:extLst>
              <a:ext uri="{FF2B5EF4-FFF2-40B4-BE49-F238E27FC236}">
                <a16:creationId xmlns:a16="http://schemas.microsoft.com/office/drawing/2014/main" id="{FE19B991-7171-4508-A837-7FA4184FBC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AF1A86-7431-4FF6-A983-5EAE6CE0F8B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44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5533E-9F41-4850-A534-10C7BD0A43FD}"/>
              </a:ext>
            </a:extLst>
          </p:cNvPr>
          <p:cNvSpPr>
            <a:spLocks noGrp="1"/>
          </p:cNvSpPr>
          <p:nvPr>
            <p:ph type="title"/>
          </p:nvPr>
        </p:nvSpPr>
        <p:spPr>
          <a:xfrm>
            <a:off x="374333" y="911860"/>
            <a:ext cx="4732020" cy="1521460"/>
          </a:xfrm>
        </p:spPr>
        <p:txBody>
          <a:bodyPr anchor="b"/>
          <a:lstStyle>
            <a:lvl1pPr>
              <a:defRPr sz="2700"/>
            </a:lvl1pPr>
          </a:lstStyle>
          <a:p>
            <a:r>
              <a:rPr lang="en-US"/>
              <a:t>Click to edit Master title style</a:t>
            </a:r>
          </a:p>
        </p:txBody>
      </p:sp>
      <p:sp>
        <p:nvSpPr>
          <p:cNvPr id="3" name="Text Placeholder 2">
            <a:extLst>
              <a:ext uri="{FF2B5EF4-FFF2-40B4-BE49-F238E27FC236}">
                <a16:creationId xmlns:a16="http://schemas.microsoft.com/office/drawing/2014/main" id="{ACC1A3DA-3FE3-4180-B8A0-2524AADF68AE}"/>
              </a:ext>
            </a:extLst>
          </p:cNvPr>
          <p:cNvSpPr>
            <a:spLocks noGrp="1"/>
          </p:cNvSpPr>
          <p:nvPr>
            <p:ph type="body" idx="1"/>
          </p:nvPr>
        </p:nvSpPr>
        <p:spPr>
          <a:xfrm>
            <a:off x="374333" y="2447714"/>
            <a:ext cx="4732020" cy="800100"/>
          </a:xfrm>
        </p:spPr>
        <p:txBody>
          <a:bodyPr/>
          <a:lstStyle>
            <a:lvl1pPr marL="0" indent="0">
              <a:buNone/>
              <a:defRPr sz="1080">
                <a:solidFill>
                  <a:schemeClr val="tx1">
                    <a:tint val="75000"/>
                  </a:schemeClr>
                </a:solidFill>
              </a:defRPr>
            </a:lvl1pPr>
            <a:lvl2pPr marL="205740" indent="0">
              <a:buNone/>
              <a:defRPr sz="900">
                <a:solidFill>
                  <a:schemeClr val="tx1">
                    <a:tint val="75000"/>
                  </a:schemeClr>
                </a:solidFill>
              </a:defRPr>
            </a:lvl2pPr>
            <a:lvl3pPr marL="411480" indent="0">
              <a:buNone/>
              <a:defRPr sz="810">
                <a:solidFill>
                  <a:schemeClr val="tx1">
                    <a:tint val="75000"/>
                  </a:schemeClr>
                </a:solidFill>
              </a:defRPr>
            </a:lvl3pPr>
            <a:lvl4pPr marL="617220" indent="0">
              <a:buNone/>
              <a:defRPr sz="720">
                <a:solidFill>
                  <a:schemeClr val="tx1">
                    <a:tint val="75000"/>
                  </a:schemeClr>
                </a:solidFill>
              </a:defRPr>
            </a:lvl4pPr>
            <a:lvl5pPr marL="822960" indent="0">
              <a:buNone/>
              <a:defRPr sz="720">
                <a:solidFill>
                  <a:schemeClr val="tx1">
                    <a:tint val="75000"/>
                  </a:schemeClr>
                </a:solidFill>
              </a:defRPr>
            </a:lvl5pPr>
            <a:lvl6pPr marL="1028700" indent="0">
              <a:buNone/>
              <a:defRPr sz="720">
                <a:solidFill>
                  <a:schemeClr val="tx1">
                    <a:tint val="75000"/>
                  </a:schemeClr>
                </a:solidFill>
              </a:defRPr>
            </a:lvl6pPr>
            <a:lvl7pPr marL="1234440" indent="0">
              <a:buNone/>
              <a:defRPr sz="720">
                <a:solidFill>
                  <a:schemeClr val="tx1">
                    <a:tint val="75000"/>
                  </a:schemeClr>
                </a:solidFill>
              </a:defRPr>
            </a:lvl7pPr>
            <a:lvl8pPr marL="1440180" indent="0">
              <a:buNone/>
              <a:defRPr sz="720">
                <a:solidFill>
                  <a:schemeClr val="tx1">
                    <a:tint val="75000"/>
                  </a:schemeClr>
                </a:solidFill>
              </a:defRPr>
            </a:lvl8pPr>
            <a:lvl9pPr marL="1645920" indent="0">
              <a:buNone/>
              <a:defRPr sz="7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692FEF9-4B38-4DBC-BB6F-18D016989608}"/>
              </a:ext>
            </a:extLst>
          </p:cNvPr>
          <p:cNvSpPr>
            <a:spLocks noGrp="1"/>
          </p:cNvSpPr>
          <p:nvPr>
            <p:ph type="dt" sz="half" idx="10"/>
          </p:nvPr>
        </p:nvSpPr>
        <p:spPr/>
        <p:txBody>
          <a:bodyPr/>
          <a:lstStyle/>
          <a:p>
            <a:fld id="{823D4350-0632-4F67-B357-AFC21C62564D}" type="datetimeFigureOut">
              <a:rPr lang="en-US" smtClean="0"/>
              <a:t>10/8/2019</a:t>
            </a:fld>
            <a:endParaRPr lang="en-US" dirty="0"/>
          </a:p>
        </p:txBody>
      </p:sp>
      <p:sp>
        <p:nvSpPr>
          <p:cNvPr id="5" name="Footer Placeholder 4">
            <a:extLst>
              <a:ext uri="{FF2B5EF4-FFF2-40B4-BE49-F238E27FC236}">
                <a16:creationId xmlns:a16="http://schemas.microsoft.com/office/drawing/2014/main" id="{FAA3AC73-9EBE-4FD1-8A62-82A6735C1A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9E543C-AFC3-47F3-81A2-97B2530F574B}"/>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6911710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993C9-A18D-44F2-9254-EE6A238E09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E626B1-DC60-486F-8AAF-5BE4EDC14AA0}"/>
              </a:ext>
            </a:extLst>
          </p:cNvPr>
          <p:cNvSpPr>
            <a:spLocks noGrp="1"/>
          </p:cNvSpPr>
          <p:nvPr>
            <p:ph sz="half" idx="1"/>
          </p:nvPr>
        </p:nvSpPr>
        <p:spPr>
          <a:xfrm>
            <a:off x="377190" y="973666"/>
            <a:ext cx="233172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7E4B9B-BB12-431C-A14B-3B66B30838F3}"/>
              </a:ext>
            </a:extLst>
          </p:cNvPr>
          <p:cNvSpPr>
            <a:spLocks noGrp="1"/>
          </p:cNvSpPr>
          <p:nvPr>
            <p:ph sz="half" idx="2"/>
          </p:nvPr>
        </p:nvSpPr>
        <p:spPr>
          <a:xfrm>
            <a:off x="2777490" y="973666"/>
            <a:ext cx="2331720" cy="2320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097B32-19CC-44E4-B67F-8D43D4FAE617}"/>
              </a:ext>
            </a:extLst>
          </p:cNvPr>
          <p:cNvSpPr>
            <a:spLocks noGrp="1"/>
          </p:cNvSpPr>
          <p:nvPr>
            <p:ph type="dt" sz="half" idx="10"/>
          </p:nvPr>
        </p:nvSpPr>
        <p:spPr/>
        <p:txBody>
          <a:bodyPr/>
          <a:lstStyle/>
          <a:p>
            <a:fld id="{87F31A35-803D-44FA-BA88-E6B5FB347587}" type="datetimeFigureOut">
              <a:rPr lang="en-US" smtClean="0"/>
              <a:t>10/8/2019</a:t>
            </a:fld>
            <a:endParaRPr lang="en-US" dirty="0"/>
          </a:p>
        </p:txBody>
      </p:sp>
      <p:sp>
        <p:nvSpPr>
          <p:cNvPr id="6" name="Footer Placeholder 5">
            <a:extLst>
              <a:ext uri="{FF2B5EF4-FFF2-40B4-BE49-F238E27FC236}">
                <a16:creationId xmlns:a16="http://schemas.microsoft.com/office/drawing/2014/main" id="{D3B209D5-C080-4C23-8108-4E58FA8D41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C432BD-D298-492E-A8FC-15B90521B45C}"/>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461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2A06-063E-4FBD-AA5B-A92C8A0CD409}"/>
              </a:ext>
            </a:extLst>
          </p:cNvPr>
          <p:cNvSpPr>
            <a:spLocks noGrp="1"/>
          </p:cNvSpPr>
          <p:nvPr>
            <p:ph type="title"/>
          </p:nvPr>
        </p:nvSpPr>
        <p:spPr>
          <a:xfrm>
            <a:off x="377905" y="194735"/>
            <a:ext cx="4732020" cy="706967"/>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D73216-4CB5-4842-AD89-59644032D461}"/>
              </a:ext>
            </a:extLst>
          </p:cNvPr>
          <p:cNvSpPr>
            <a:spLocks noGrp="1"/>
          </p:cNvSpPr>
          <p:nvPr>
            <p:ph type="body" idx="1"/>
          </p:nvPr>
        </p:nvSpPr>
        <p:spPr>
          <a:xfrm>
            <a:off x="377905" y="896620"/>
            <a:ext cx="2321004" cy="439420"/>
          </a:xfrm>
        </p:spPr>
        <p:txBody>
          <a:bodyPr anchor="b"/>
          <a:lstStyle>
            <a:lvl1pPr marL="0" indent="0">
              <a:buNone/>
              <a:defRPr sz="1080" b="1"/>
            </a:lvl1pPr>
            <a:lvl2pPr marL="205740" indent="0">
              <a:buNone/>
              <a:defRPr sz="900" b="1"/>
            </a:lvl2pPr>
            <a:lvl3pPr marL="411480" indent="0">
              <a:buNone/>
              <a:defRPr sz="810" b="1"/>
            </a:lvl3pPr>
            <a:lvl4pPr marL="617220" indent="0">
              <a:buNone/>
              <a:defRPr sz="720" b="1"/>
            </a:lvl4pPr>
            <a:lvl5pPr marL="822960" indent="0">
              <a:buNone/>
              <a:defRPr sz="720" b="1"/>
            </a:lvl5pPr>
            <a:lvl6pPr marL="1028700" indent="0">
              <a:buNone/>
              <a:defRPr sz="720" b="1"/>
            </a:lvl6pPr>
            <a:lvl7pPr marL="1234440" indent="0">
              <a:buNone/>
              <a:defRPr sz="720" b="1"/>
            </a:lvl7pPr>
            <a:lvl8pPr marL="1440180" indent="0">
              <a:buNone/>
              <a:defRPr sz="720" b="1"/>
            </a:lvl8pPr>
            <a:lvl9pPr marL="1645920" indent="0">
              <a:buNone/>
              <a:defRPr sz="720" b="1"/>
            </a:lvl9pPr>
          </a:lstStyle>
          <a:p>
            <a:pPr lvl="0"/>
            <a:r>
              <a:rPr lang="en-US"/>
              <a:t>Edit Master text styles</a:t>
            </a:r>
          </a:p>
        </p:txBody>
      </p:sp>
      <p:sp>
        <p:nvSpPr>
          <p:cNvPr id="4" name="Content Placeholder 3">
            <a:extLst>
              <a:ext uri="{FF2B5EF4-FFF2-40B4-BE49-F238E27FC236}">
                <a16:creationId xmlns:a16="http://schemas.microsoft.com/office/drawing/2014/main" id="{90CA7D81-95D5-472B-8152-1477D966F917}"/>
              </a:ext>
            </a:extLst>
          </p:cNvPr>
          <p:cNvSpPr>
            <a:spLocks noGrp="1"/>
          </p:cNvSpPr>
          <p:nvPr>
            <p:ph sz="half" idx="2"/>
          </p:nvPr>
        </p:nvSpPr>
        <p:spPr>
          <a:xfrm>
            <a:off x="377905" y="1336040"/>
            <a:ext cx="2321004"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99539B-C0F3-48FB-B382-59A0EAA84C6D}"/>
              </a:ext>
            </a:extLst>
          </p:cNvPr>
          <p:cNvSpPr>
            <a:spLocks noGrp="1"/>
          </p:cNvSpPr>
          <p:nvPr>
            <p:ph type="body" sz="quarter" idx="3"/>
          </p:nvPr>
        </p:nvSpPr>
        <p:spPr>
          <a:xfrm>
            <a:off x="2777490" y="896620"/>
            <a:ext cx="2332435" cy="439420"/>
          </a:xfrm>
        </p:spPr>
        <p:txBody>
          <a:bodyPr anchor="b"/>
          <a:lstStyle>
            <a:lvl1pPr marL="0" indent="0">
              <a:buNone/>
              <a:defRPr sz="1080" b="1"/>
            </a:lvl1pPr>
            <a:lvl2pPr marL="205740" indent="0">
              <a:buNone/>
              <a:defRPr sz="900" b="1"/>
            </a:lvl2pPr>
            <a:lvl3pPr marL="411480" indent="0">
              <a:buNone/>
              <a:defRPr sz="810" b="1"/>
            </a:lvl3pPr>
            <a:lvl4pPr marL="617220" indent="0">
              <a:buNone/>
              <a:defRPr sz="720" b="1"/>
            </a:lvl4pPr>
            <a:lvl5pPr marL="822960" indent="0">
              <a:buNone/>
              <a:defRPr sz="720" b="1"/>
            </a:lvl5pPr>
            <a:lvl6pPr marL="1028700" indent="0">
              <a:buNone/>
              <a:defRPr sz="720" b="1"/>
            </a:lvl6pPr>
            <a:lvl7pPr marL="1234440" indent="0">
              <a:buNone/>
              <a:defRPr sz="720" b="1"/>
            </a:lvl7pPr>
            <a:lvl8pPr marL="1440180" indent="0">
              <a:buNone/>
              <a:defRPr sz="720" b="1"/>
            </a:lvl8pPr>
            <a:lvl9pPr marL="1645920" indent="0">
              <a:buNone/>
              <a:defRPr sz="720" b="1"/>
            </a:lvl9pPr>
          </a:lstStyle>
          <a:p>
            <a:pPr lvl="0"/>
            <a:r>
              <a:rPr lang="en-US"/>
              <a:t>Edit Master text styles</a:t>
            </a:r>
          </a:p>
        </p:txBody>
      </p:sp>
      <p:sp>
        <p:nvSpPr>
          <p:cNvPr id="6" name="Content Placeholder 5">
            <a:extLst>
              <a:ext uri="{FF2B5EF4-FFF2-40B4-BE49-F238E27FC236}">
                <a16:creationId xmlns:a16="http://schemas.microsoft.com/office/drawing/2014/main" id="{B1EAE8C9-CC3F-4FE7-9E61-813E55D5E760}"/>
              </a:ext>
            </a:extLst>
          </p:cNvPr>
          <p:cNvSpPr>
            <a:spLocks noGrp="1"/>
          </p:cNvSpPr>
          <p:nvPr>
            <p:ph sz="quarter" idx="4"/>
          </p:nvPr>
        </p:nvSpPr>
        <p:spPr>
          <a:xfrm>
            <a:off x="2777490" y="1336040"/>
            <a:ext cx="2332435" cy="19651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449BEC-2531-4D3C-BBBB-EBE61AB52D3D}"/>
              </a:ext>
            </a:extLst>
          </p:cNvPr>
          <p:cNvSpPr>
            <a:spLocks noGrp="1"/>
          </p:cNvSpPr>
          <p:nvPr>
            <p:ph type="dt" sz="half" idx="10"/>
          </p:nvPr>
        </p:nvSpPr>
        <p:spPr/>
        <p:txBody>
          <a:bodyPr/>
          <a:lstStyle/>
          <a:p>
            <a:fld id="{14956CED-B3EE-49D9-9922-CBB48E543356}" type="datetimeFigureOut">
              <a:rPr lang="en-US" smtClean="0"/>
              <a:t>10/8/2019</a:t>
            </a:fld>
            <a:endParaRPr lang="en-US" dirty="0"/>
          </a:p>
        </p:txBody>
      </p:sp>
      <p:sp>
        <p:nvSpPr>
          <p:cNvPr id="8" name="Footer Placeholder 7">
            <a:extLst>
              <a:ext uri="{FF2B5EF4-FFF2-40B4-BE49-F238E27FC236}">
                <a16:creationId xmlns:a16="http://schemas.microsoft.com/office/drawing/2014/main" id="{43261D64-4D35-4676-ABB6-459D52E4DB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06251E-0D04-4FD8-93AF-E551573662B7}"/>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571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3E7AC-212C-48C0-ABEC-941FE5DE46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1FD9FA-581F-4603-A2B6-FE8173DB5CF3}"/>
              </a:ext>
            </a:extLst>
          </p:cNvPr>
          <p:cNvSpPr>
            <a:spLocks noGrp="1"/>
          </p:cNvSpPr>
          <p:nvPr>
            <p:ph type="dt" sz="half" idx="10"/>
          </p:nvPr>
        </p:nvSpPr>
        <p:spPr/>
        <p:txBody>
          <a:bodyPr/>
          <a:lstStyle/>
          <a:p>
            <a:fld id="{3F9237B0-CC05-45CB-9D8E-44851499E325}" type="datetimeFigureOut">
              <a:rPr lang="en-US" smtClean="0"/>
              <a:t>10/8/2019</a:t>
            </a:fld>
            <a:endParaRPr lang="en-US" dirty="0"/>
          </a:p>
        </p:txBody>
      </p:sp>
      <p:sp>
        <p:nvSpPr>
          <p:cNvPr id="4" name="Footer Placeholder 3">
            <a:extLst>
              <a:ext uri="{FF2B5EF4-FFF2-40B4-BE49-F238E27FC236}">
                <a16:creationId xmlns:a16="http://schemas.microsoft.com/office/drawing/2014/main" id="{C7263FCE-E2FD-4EE3-888A-D45C8D3C9DD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C7412D8-65C1-4C94-989D-E632C9B20A9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291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89E0CB-2F37-4915-A77B-E4893606C0B5}"/>
              </a:ext>
            </a:extLst>
          </p:cNvPr>
          <p:cNvSpPr>
            <a:spLocks noGrp="1"/>
          </p:cNvSpPr>
          <p:nvPr>
            <p:ph type="dt" sz="half" idx="10"/>
          </p:nvPr>
        </p:nvSpPr>
        <p:spPr/>
        <p:txBody>
          <a:bodyPr/>
          <a:lstStyle/>
          <a:p>
            <a:fld id="{B7B41777-83B6-4CFA-89A1-52400FB2059F}" type="datetimeFigureOut">
              <a:rPr lang="en-US" smtClean="0"/>
              <a:t>10/8/2019</a:t>
            </a:fld>
            <a:endParaRPr lang="en-US" dirty="0"/>
          </a:p>
        </p:txBody>
      </p:sp>
      <p:sp>
        <p:nvSpPr>
          <p:cNvPr id="3" name="Footer Placeholder 2">
            <a:extLst>
              <a:ext uri="{FF2B5EF4-FFF2-40B4-BE49-F238E27FC236}">
                <a16:creationId xmlns:a16="http://schemas.microsoft.com/office/drawing/2014/main" id="{0EDBDDBB-A15E-425A-B282-CAF86B10892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A1E84CE-F282-453D-AB48-0FEFCFA3B711}"/>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86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2AF3-C547-419B-80DA-035A841A9F83}"/>
              </a:ext>
            </a:extLst>
          </p:cNvPr>
          <p:cNvSpPr>
            <a:spLocks noGrp="1"/>
          </p:cNvSpPr>
          <p:nvPr>
            <p:ph type="title"/>
          </p:nvPr>
        </p:nvSpPr>
        <p:spPr>
          <a:xfrm>
            <a:off x="377907" y="243840"/>
            <a:ext cx="1769507" cy="853440"/>
          </a:xfrm>
        </p:spPr>
        <p:txBody>
          <a:bodyPr anchor="b"/>
          <a:lstStyle>
            <a:lvl1pPr>
              <a:defRPr sz="1440"/>
            </a:lvl1pPr>
          </a:lstStyle>
          <a:p>
            <a:r>
              <a:rPr lang="en-US"/>
              <a:t>Click to edit Master title style</a:t>
            </a:r>
          </a:p>
        </p:txBody>
      </p:sp>
      <p:sp>
        <p:nvSpPr>
          <p:cNvPr id="3" name="Content Placeholder 2">
            <a:extLst>
              <a:ext uri="{FF2B5EF4-FFF2-40B4-BE49-F238E27FC236}">
                <a16:creationId xmlns:a16="http://schemas.microsoft.com/office/drawing/2014/main" id="{57E22BC8-F1EC-4F78-AD05-D108A2E9B551}"/>
              </a:ext>
            </a:extLst>
          </p:cNvPr>
          <p:cNvSpPr>
            <a:spLocks noGrp="1"/>
          </p:cNvSpPr>
          <p:nvPr>
            <p:ph idx="1"/>
          </p:nvPr>
        </p:nvSpPr>
        <p:spPr>
          <a:xfrm>
            <a:off x="2332435" y="526628"/>
            <a:ext cx="2777490" cy="2599267"/>
          </a:xfrm>
        </p:spPr>
        <p:txBody>
          <a:bodyPr/>
          <a:lstStyle>
            <a:lvl1pPr>
              <a:defRPr sz="1440"/>
            </a:lvl1pPr>
            <a:lvl2pPr>
              <a:defRPr sz="1260"/>
            </a:lvl2pPr>
            <a:lvl3pPr>
              <a:defRPr sz="108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E8A529-169C-4E37-9460-BB0A3BDB1EEA}"/>
              </a:ext>
            </a:extLst>
          </p:cNvPr>
          <p:cNvSpPr>
            <a:spLocks noGrp="1"/>
          </p:cNvSpPr>
          <p:nvPr>
            <p:ph type="body" sz="half" idx="2"/>
          </p:nvPr>
        </p:nvSpPr>
        <p:spPr>
          <a:xfrm>
            <a:off x="377907" y="1097281"/>
            <a:ext cx="1769507" cy="2032847"/>
          </a:xfrm>
        </p:spPr>
        <p:txBody>
          <a:bodyPr/>
          <a:lstStyle>
            <a:lvl1pPr marL="0" indent="0">
              <a:buNone/>
              <a:defRPr sz="720"/>
            </a:lvl1pPr>
            <a:lvl2pPr marL="205740" indent="0">
              <a:buNone/>
              <a:defRPr sz="630"/>
            </a:lvl2pPr>
            <a:lvl3pPr marL="411480" indent="0">
              <a:buNone/>
              <a:defRPr sz="540"/>
            </a:lvl3pPr>
            <a:lvl4pPr marL="617220" indent="0">
              <a:buNone/>
              <a:defRPr sz="450"/>
            </a:lvl4pPr>
            <a:lvl5pPr marL="822960" indent="0">
              <a:buNone/>
              <a:defRPr sz="450"/>
            </a:lvl5pPr>
            <a:lvl6pPr marL="1028700" indent="0">
              <a:buNone/>
              <a:defRPr sz="450"/>
            </a:lvl6pPr>
            <a:lvl7pPr marL="1234440" indent="0">
              <a:buNone/>
              <a:defRPr sz="450"/>
            </a:lvl7pPr>
            <a:lvl8pPr marL="1440180" indent="0">
              <a:buNone/>
              <a:defRPr sz="450"/>
            </a:lvl8pPr>
            <a:lvl9pPr marL="1645920" indent="0">
              <a:buNone/>
              <a:defRPr sz="450"/>
            </a:lvl9pPr>
          </a:lstStyle>
          <a:p>
            <a:pPr lvl="0"/>
            <a:r>
              <a:rPr lang="en-US"/>
              <a:t>Edit Master text styles</a:t>
            </a:r>
          </a:p>
        </p:txBody>
      </p:sp>
      <p:sp>
        <p:nvSpPr>
          <p:cNvPr id="5" name="Date Placeholder 4">
            <a:extLst>
              <a:ext uri="{FF2B5EF4-FFF2-40B4-BE49-F238E27FC236}">
                <a16:creationId xmlns:a16="http://schemas.microsoft.com/office/drawing/2014/main" id="{BE2D09D6-C631-4A19-9D11-AD9FF5746629}"/>
              </a:ext>
            </a:extLst>
          </p:cNvPr>
          <p:cNvSpPr>
            <a:spLocks noGrp="1"/>
          </p:cNvSpPr>
          <p:nvPr>
            <p:ph type="dt" sz="half" idx="10"/>
          </p:nvPr>
        </p:nvSpPr>
        <p:spPr/>
        <p:txBody>
          <a:bodyPr/>
          <a:lstStyle/>
          <a:p>
            <a:fld id="{6F6AA2A1-C9A8-42DC-AF5F-29D58FE3A81E}" type="datetimeFigureOut">
              <a:rPr lang="en-US" smtClean="0"/>
              <a:t>10/8/2019</a:t>
            </a:fld>
            <a:endParaRPr lang="en-US" dirty="0"/>
          </a:p>
        </p:txBody>
      </p:sp>
      <p:sp>
        <p:nvSpPr>
          <p:cNvPr id="6" name="Footer Placeholder 5">
            <a:extLst>
              <a:ext uri="{FF2B5EF4-FFF2-40B4-BE49-F238E27FC236}">
                <a16:creationId xmlns:a16="http://schemas.microsoft.com/office/drawing/2014/main" id="{6756ED42-DA45-4A59-B148-A40FB196C2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C35CC1-6508-4ABB-8FFC-CF0B372060C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90912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DE6C6-9414-42B2-9FB4-4FC9B7963054}"/>
              </a:ext>
            </a:extLst>
          </p:cNvPr>
          <p:cNvSpPr>
            <a:spLocks noGrp="1"/>
          </p:cNvSpPr>
          <p:nvPr>
            <p:ph type="title"/>
          </p:nvPr>
        </p:nvSpPr>
        <p:spPr>
          <a:xfrm>
            <a:off x="377907" y="243840"/>
            <a:ext cx="1769507" cy="853440"/>
          </a:xfrm>
        </p:spPr>
        <p:txBody>
          <a:bodyPr anchor="b"/>
          <a:lstStyle>
            <a:lvl1pPr>
              <a:defRPr sz="1440"/>
            </a:lvl1pPr>
          </a:lstStyle>
          <a:p>
            <a:r>
              <a:rPr lang="en-US"/>
              <a:t>Click to edit Master title style</a:t>
            </a:r>
          </a:p>
        </p:txBody>
      </p:sp>
      <p:sp>
        <p:nvSpPr>
          <p:cNvPr id="3" name="Picture Placeholder 2">
            <a:extLst>
              <a:ext uri="{FF2B5EF4-FFF2-40B4-BE49-F238E27FC236}">
                <a16:creationId xmlns:a16="http://schemas.microsoft.com/office/drawing/2014/main" id="{C3F38DCF-7EFC-47A2-A18A-745077F71E1C}"/>
              </a:ext>
            </a:extLst>
          </p:cNvPr>
          <p:cNvSpPr>
            <a:spLocks noGrp="1"/>
          </p:cNvSpPr>
          <p:nvPr>
            <p:ph type="pic" idx="1"/>
          </p:nvPr>
        </p:nvSpPr>
        <p:spPr>
          <a:xfrm>
            <a:off x="2332435" y="526628"/>
            <a:ext cx="2777490" cy="2599267"/>
          </a:xfrm>
        </p:spPr>
        <p:txBody>
          <a:bodyPr/>
          <a:lstStyle>
            <a:lvl1pPr marL="0" indent="0">
              <a:buNone/>
              <a:defRPr sz="1440"/>
            </a:lvl1pPr>
            <a:lvl2pPr marL="205740" indent="0">
              <a:buNone/>
              <a:defRPr sz="1260"/>
            </a:lvl2pPr>
            <a:lvl3pPr marL="411480" indent="0">
              <a:buNone/>
              <a:defRPr sz="1080"/>
            </a:lvl3pPr>
            <a:lvl4pPr marL="617220" indent="0">
              <a:buNone/>
              <a:defRPr sz="900"/>
            </a:lvl4pPr>
            <a:lvl5pPr marL="822960" indent="0">
              <a:buNone/>
              <a:defRPr sz="900"/>
            </a:lvl5pPr>
            <a:lvl6pPr marL="1028700" indent="0">
              <a:buNone/>
              <a:defRPr sz="900"/>
            </a:lvl6pPr>
            <a:lvl7pPr marL="1234440" indent="0">
              <a:buNone/>
              <a:defRPr sz="900"/>
            </a:lvl7pPr>
            <a:lvl8pPr marL="1440180" indent="0">
              <a:buNone/>
              <a:defRPr sz="900"/>
            </a:lvl8pPr>
            <a:lvl9pPr marL="1645920" indent="0">
              <a:buNone/>
              <a:defRPr sz="900"/>
            </a:lvl9pPr>
          </a:lstStyle>
          <a:p>
            <a:endParaRPr lang="en-US"/>
          </a:p>
        </p:txBody>
      </p:sp>
      <p:sp>
        <p:nvSpPr>
          <p:cNvPr id="4" name="Text Placeholder 3">
            <a:extLst>
              <a:ext uri="{FF2B5EF4-FFF2-40B4-BE49-F238E27FC236}">
                <a16:creationId xmlns:a16="http://schemas.microsoft.com/office/drawing/2014/main" id="{ED0D4D99-5A8F-48B1-A1EE-5D52A7C831FA}"/>
              </a:ext>
            </a:extLst>
          </p:cNvPr>
          <p:cNvSpPr>
            <a:spLocks noGrp="1"/>
          </p:cNvSpPr>
          <p:nvPr>
            <p:ph type="body" sz="half" idx="2"/>
          </p:nvPr>
        </p:nvSpPr>
        <p:spPr>
          <a:xfrm>
            <a:off x="377907" y="1097281"/>
            <a:ext cx="1769507" cy="2032847"/>
          </a:xfrm>
        </p:spPr>
        <p:txBody>
          <a:bodyPr/>
          <a:lstStyle>
            <a:lvl1pPr marL="0" indent="0">
              <a:buNone/>
              <a:defRPr sz="720"/>
            </a:lvl1pPr>
            <a:lvl2pPr marL="205740" indent="0">
              <a:buNone/>
              <a:defRPr sz="630"/>
            </a:lvl2pPr>
            <a:lvl3pPr marL="411480" indent="0">
              <a:buNone/>
              <a:defRPr sz="540"/>
            </a:lvl3pPr>
            <a:lvl4pPr marL="617220" indent="0">
              <a:buNone/>
              <a:defRPr sz="450"/>
            </a:lvl4pPr>
            <a:lvl5pPr marL="822960" indent="0">
              <a:buNone/>
              <a:defRPr sz="450"/>
            </a:lvl5pPr>
            <a:lvl6pPr marL="1028700" indent="0">
              <a:buNone/>
              <a:defRPr sz="450"/>
            </a:lvl6pPr>
            <a:lvl7pPr marL="1234440" indent="0">
              <a:buNone/>
              <a:defRPr sz="450"/>
            </a:lvl7pPr>
            <a:lvl8pPr marL="1440180" indent="0">
              <a:buNone/>
              <a:defRPr sz="450"/>
            </a:lvl8pPr>
            <a:lvl9pPr marL="1645920" indent="0">
              <a:buNone/>
              <a:defRPr sz="450"/>
            </a:lvl9pPr>
          </a:lstStyle>
          <a:p>
            <a:pPr lvl="0"/>
            <a:r>
              <a:rPr lang="en-US"/>
              <a:t>Edit Master text styles</a:t>
            </a:r>
          </a:p>
        </p:txBody>
      </p:sp>
      <p:sp>
        <p:nvSpPr>
          <p:cNvPr id="5" name="Date Placeholder 4">
            <a:extLst>
              <a:ext uri="{FF2B5EF4-FFF2-40B4-BE49-F238E27FC236}">
                <a16:creationId xmlns:a16="http://schemas.microsoft.com/office/drawing/2014/main" id="{E650AFBB-20E2-49FA-B7CE-E103AAE2785E}"/>
              </a:ext>
            </a:extLst>
          </p:cNvPr>
          <p:cNvSpPr>
            <a:spLocks noGrp="1"/>
          </p:cNvSpPr>
          <p:nvPr>
            <p:ph type="dt" sz="half" idx="10"/>
          </p:nvPr>
        </p:nvSpPr>
        <p:spPr/>
        <p:txBody>
          <a:bodyPr/>
          <a:lstStyle/>
          <a:p>
            <a:fld id="{18FC28B6-2144-4760-B3DF-18C646FA52B1}" type="datetimeFigureOut">
              <a:rPr lang="en-US" smtClean="0"/>
              <a:t>10/8/2019</a:t>
            </a:fld>
            <a:endParaRPr lang="en-US" dirty="0"/>
          </a:p>
        </p:txBody>
      </p:sp>
      <p:sp>
        <p:nvSpPr>
          <p:cNvPr id="6" name="Footer Placeholder 5">
            <a:extLst>
              <a:ext uri="{FF2B5EF4-FFF2-40B4-BE49-F238E27FC236}">
                <a16:creationId xmlns:a16="http://schemas.microsoft.com/office/drawing/2014/main" id="{7C16C445-8C62-4634-B21D-A6567B49CB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D130F5-6004-42D0-B02D-1B1CE2309F2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3175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0DC67-4D0B-43AE-8BC0-9A6ABA37518E}"/>
              </a:ext>
            </a:extLst>
          </p:cNvPr>
          <p:cNvSpPr>
            <a:spLocks noGrp="1"/>
          </p:cNvSpPr>
          <p:nvPr>
            <p:ph type="title"/>
          </p:nvPr>
        </p:nvSpPr>
        <p:spPr>
          <a:xfrm>
            <a:off x="377190" y="194735"/>
            <a:ext cx="4732020" cy="70696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685663-7BDC-45AD-A7BB-30CFB8BCCB2F}"/>
              </a:ext>
            </a:extLst>
          </p:cNvPr>
          <p:cNvSpPr>
            <a:spLocks noGrp="1"/>
          </p:cNvSpPr>
          <p:nvPr>
            <p:ph type="body" idx="1"/>
          </p:nvPr>
        </p:nvSpPr>
        <p:spPr>
          <a:xfrm>
            <a:off x="377190" y="973666"/>
            <a:ext cx="4732020" cy="2320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96164-DB86-4ECA-A947-FE1466B4ABA8}"/>
              </a:ext>
            </a:extLst>
          </p:cNvPr>
          <p:cNvSpPr>
            <a:spLocks noGrp="1"/>
          </p:cNvSpPr>
          <p:nvPr>
            <p:ph type="dt" sz="half" idx="2"/>
          </p:nvPr>
        </p:nvSpPr>
        <p:spPr>
          <a:xfrm>
            <a:off x="377190" y="3390055"/>
            <a:ext cx="1234440" cy="194733"/>
          </a:xfrm>
          <a:prstGeom prst="rect">
            <a:avLst/>
          </a:prstGeom>
        </p:spPr>
        <p:txBody>
          <a:bodyPr vert="horz" lIns="91440" tIns="45720" rIns="91440" bIns="45720" rtlCol="0" anchor="ctr"/>
          <a:lstStyle>
            <a:lvl1pPr algn="l">
              <a:defRPr sz="540">
                <a:solidFill>
                  <a:schemeClr val="tx1">
                    <a:tint val="75000"/>
                  </a:schemeClr>
                </a:solidFill>
              </a:defRPr>
            </a:lvl1pPr>
          </a:lstStyle>
          <a:p>
            <a:fld id="{251F38EA-B09F-4C97-9264-D1353869D1EA}" type="datetimeFigureOut">
              <a:rPr lang="en-US" smtClean="0"/>
              <a:t>10/8/2019</a:t>
            </a:fld>
            <a:endParaRPr lang="en-US" dirty="0"/>
          </a:p>
        </p:txBody>
      </p:sp>
      <p:sp>
        <p:nvSpPr>
          <p:cNvPr id="5" name="Footer Placeholder 4">
            <a:extLst>
              <a:ext uri="{FF2B5EF4-FFF2-40B4-BE49-F238E27FC236}">
                <a16:creationId xmlns:a16="http://schemas.microsoft.com/office/drawing/2014/main" id="{90C9E047-AA41-4ED8-8EBE-81E8F03C20D8}"/>
              </a:ext>
            </a:extLst>
          </p:cNvPr>
          <p:cNvSpPr>
            <a:spLocks noGrp="1"/>
          </p:cNvSpPr>
          <p:nvPr>
            <p:ph type="ftr" sz="quarter" idx="3"/>
          </p:nvPr>
        </p:nvSpPr>
        <p:spPr>
          <a:xfrm>
            <a:off x="1817370" y="3390055"/>
            <a:ext cx="1851660" cy="194733"/>
          </a:xfrm>
          <a:prstGeom prst="rect">
            <a:avLst/>
          </a:prstGeom>
        </p:spPr>
        <p:txBody>
          <a:bodyPr vert="horz" lIns="91440" tIns="45720" rIns="91440" bIns="45720" rtlCol="0" anchor="ctr"/>
          <a:lstStyle>
            <a:lvl1pPr algn="ctr">
              <a:defRPr sz="54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8610A43-75FD-4955-A2E7-1EEB33256CF5}"/>
              </a:ext>
            </a:extLst>
          </p:cNvPr>
          <p:cNvSpPr>
            <a:spLocks noGrp="1"/>
          </p:cNvSpPr>
          <p:nvPr>
            <p:ph type="sldNum" sz="quarter" idx="4"/>
          </p:nvPr>
        </p:nvSpPr>
        <p:spPr>
          <a:xfrm>
            <a:off x="3874770" y="3390055"/>
            <a:ext cx="1234440" cy="194733"/>
          </a:xfrm>
          <a:prstGeom prst="rect">
            <a:avLst/>
          </a:prstGeom>
        </p:spPr>
        <p:txBody>
          <a:bodyPr vert="horz" lIns="91440" tIns="45720" rIns="91440" bIns="45720" rtlCol="0" anchor="ctr"/>
          <a:lstStyle>
            <a:lvl1pPr algn="r">
              <a:defRPr sz="54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5477047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slow">
    <p:push dir="u"/>
  </p:transition>
  <p:txStyles>
    <p:titleStyle>
      <a:lvl1pPr algn="l" defTabSz="411480" rtl="0" eaLnBrk="1" latinLnBrk="0" hangingPunct="1">
        <a:lnSpc>
          <a:spcPct val="90000"/>
        </a:lnSpc>
        <a:spcBef>
          <a:spcPct val="0"/>
        </a:spcBef>
        <a:buNone/>
        <a:defRPr sz="1980" kern="1200">
          <a:solidFill>
            <a:schemeClr val="tx1"/>
          </a:solidFill>
          <a:latin typeface="+mj-lt"/>
          <a:ea typeface="+mj-ea"/>
          <a:cs typeface="+mj-cs"/>
        </a:defRPr>
      </a:lvl1pPr>
    </p:titleStyle>
    <p:bodyStyle>
      <a:lvl1pPr marL="102870" indent="-102870" algn="l" defTabSz="411480" rtl="0" eaLnBrk="1" latinLnBrk="0" hangingPunct="1">
        <a:lnSpc>
          <a:spcPct val="90000"/>
        </a:lnSpc>
        <a:spcBef>
          <a:spcPts val="450"/>
        </a:spcBef>
        <a:buFont typeface="Arial" panose="020B0604020202020204" pitchFamily="34" charset="0"/>
        <a:buChar char="•"/>
        <a:defRPr sz="1260" kern="1200">
          <a:solidFill>
            <a:schemeClr val="tx1"/>
          </a:solidFill>
          <a:latin typeface="+mn-lt"/>
          <a:ea typeface="+mn-ea"/>
          <a:cs typeface="+mn-cs"/>
        </a:defRPr>
      </a:lvl1pPr>
      <a:lvl2pPr marL="308610" indent="-102870" algn="l" defTabSz="411480" rtl="0" eaLnBrk="1" latinLnBrk="0" hangingPunct="1">
        <a:lnSpc>
          <a:spcPct val="90000"/>
        </a:lnSpc>
        <a:spcBef>
          <a:spcPts val="225"/>
        </a:spcBef>
        <a:buFont typeface="Arial" panose="020B0604020202020204" pitchFamily="34" charset="0"/>
        <a:buChar char="•"/>
        <a:defRPr sz="1080" kern="1200">
          <a:solidFill>
            <a:schemeClr val="tx1"/>
          </a:solidFill>
          <a:latin typeface="+mn-lt"/>
          <a:ea typeface="+mn-ea"/>
          <a:cs typeface="+mn-cs"/>
        </a:defRPr>
      </a:lvl2pPr>
      <a:lvl3pPr marL="514350" indent="-102870" algn="l" defTabSz="411480" rtl="0" eaLnBrk="1" latinLnBrk="0" hangingPunct="1">
        <a:lnSpc>
          <a:spcPct val="90000"/>
        </a:lnSpc>
        <a:spcBef>
          <a:spcPts val="225"/>
        </a:spcBef>
        <a:buFont typeface="Arial" panose="020B0604020202020204" pitchFamily="34" charset="0"/>
        <a:buChar char="•"/>
        <a:defRPr sz="900" kern="1200">
          <a:solidFill>
            <a:schemeClr val="tx1"/>
          </a:solidFill>
          <a:latin typeface="+mn-lt"/>
          <a:ea typeface="+mn-ea"/>
          <a:cs typeface="+mn-cs"/>
        </a:defRPr>
      </a:lvl3pPr>
      <a:lvl4pPr marL="72009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4pPr>
      <a:lvl5pPr marL="92583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5pPr>
      <a:lvl6pPr marL="113157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6pPr>
      <a:lvl7pPr marL="133731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7pPr>
      <a:lvl8pPr marL="154305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8pPr>
      <a:lvl9pPr marL="1748790" indent="-102870" algn="l" defTabSz="411480" rtl="0" eaLnBrk="1" latinLnBrk="0" hangingPunct="1">
        <a:lnSpc>
          <a:spcPct val="90000"/>
        </a:lnSpc>
        <a:spcBef>
          <a:spcPts val="225"/>
        </a:spcBef>
        <a:buFont typeface="Arial" panose="020B0604020202020204" pitchFamily="34" charset="0"/>
        <a:buChar char="•"/>
        <a:defRPr sz="810" kern="1200">
          <a:solidFill>
            <a:schemeClr val="tx1"/>
          </a:solidFill>
          <a:latin typeface="+mn-lt"/>
          <a:ea typeface="+mn-ea"/>
          <a:cs typeface="+mn-cs"/>
        </a:defRPr>
      </a:lvl9pPr>
    </p:bodyStyle>
    <p:otherStyle>
      <a:defPPr>
        <a:defRPr lang="en-US"/>
      </a:defPPr>
      <a:lvl1pPr marL="0" algn="l" defTabSz="411480" rtl="0" eaLnBrk="1" latinLnBrk="0" hangingPunct="1">
        <a:defRPr sz="810" kern="1200">
          <a:solidFill>
            <a:schemeClr val="tx1"/>
          </a:solidFill>
          <a:latin typeface="+mn-lt"/>
          <a:ea typeface="+mn-ea"/>
          <a:cs typeface="+mn-cs"/>
        </a:defRPr>
      </a:lvl1pPr>
      <a:lvl2pPr marL="205740" algn="l" defTabSz="411480" rtl="0" eaLnBrk="1" latinLnBrk="0" hangingPunct="1">
        <a:defRPr sz="810" kern="1200">
          <a:solidFill>
            <a:schemeClr val="tx1"/>
          </a:solidFill>
          <a:latin typeface="+mn-lt"/>
          <a:ea typeface="+mn-ea"/>
          <a:cs typeface="+mn-cs"/>
        </a:defRPr>
      </a:lvl2pPr>
      <a:lvl3pPr marL="411480" algn="l" defTabSz="411480" rtl="0" eaLnBrk="1" latinLnBrk="0" hangingPunct="1">
        <a:defRPr sz="810" kern="1200">
          <a:solidFill>
            <a:schemeClr val="tx1"/>
          </a:solidFill>
          <a:latin typeface="+mn-lt"/>
          <a:ea typeface="+mn-ea"/>
          <a:cs typeface="+mn-cs"/>
        </a:defRPr>
      </a:lvl3pPr>
      <a:lvl4pPr marL="617220" algn="l" defTabSz="411480" rtl="0" eaLnBrk="1" latinLnBrk="0" hangingPunct="1">
        <a:defRPr sz="810" kern="1200">
          <a:solidFill>
            <a:schemeClr val="tx1"/>
          </a:solidFill>
          <a:latin typeface="+mn-lt"/>
          <a:ea typeface="+mn-ea"/>
          <a:cs typeface="+mn-cs"/>
        </a:defRPr>
      </a:lvl4pPr>
      <a:lvl5pPr marL="822960" algn="l" defTabSz="411480" rtl="0" eaLnBrk="1" latinLnBrk="0" hangingPunct="1">
        <a:defRPr sz="810" kern="1200">
          <a:solidFill>
            <a:schemeClr val="tx1"/>
          </a:solidFill>
          <a:latin typeface="+mn-lt"/>
          <a:ea typeface="+mn-ea"/>
          <a:cs typeface="+mn-cs"/>
        </a:defRPr>
      </a:lvl5pPr>
      <a:lvl6pPr marL="1028700" algn="l" defTabSz="411480" rtl="0" eaLnBrk="1" latinLnBrk="0" hangingPunct="1">
        <a:defRPr sz="810" kern="1200">
          <a:solidFill>
            <a:schemeClr val="tx1"/>
          </a:solidFill>
          <a:latin typeface="+mn-lt"/>
          <a:ea typeface="+mn-ea"/>
          <a:cs typeface="+mn-cs"/>
        </a:defRPr>
      </a:lvl6pPr>
      <a:lvl7pPr marL="1234440" algn="l" defTabSz="411480" rtl="0" eaLnBrk="1" latinLnBrk="0" hangingPunct="1">
        <a:defRPr sz="810" kern="1200">
          <a:solidFill>
            <a:schemeClr val="tx1"/>
          </a:solidFill>
          <a:latin typeface="+mn-lt"/>
          <a:ea typeface="+mn-ea"/>
          <a:cs typeface="+mn-cs"/>
        </a:defRPr>
      </a:lvl7pPr>
      <a:lvl8pPr marL="1440180" algn="l" defTabSz="411480" rtl="0" eaLnBrk="1" latinLnBrk="0" hangingPunct="1">
        <a:defRPr sz="810" kern="1200">
          <a:solidFill>
            <a:schemeClr val="tx1"/>
          </a:solidFill>
          <a:latin typeface="+mn-lt"/>
          <a:ea typeface="+mn-ea"/>
          <a:cs typeface="+mn-cs"/>
        </a:defRPr>
      </a:lvl8pPr>
      <a:lvl9pPr marL="1645920" algn="l" defTabSz="411480" rtl="0" eaLnBrk="1" latinLnBrk="0" hangingPunct="1">
        <a:defRPr sz="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312DF41-4819-4518-9BAD-09AE000AE10A}"/>
              </a:ext>
            </a:extLst>
          </p:cNvPr>
          <p:cNvSpPr/>
          <p:nvPr/>
        </p:nvSpPr>
        <p:spPr>
          <a:xfrm>
            <a:off x="782565" y="70436"/>
            <a:ext cx="3955775" cy="373786"/>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A Mixed Methods Look at MOOC Instructor Motivation and                      Career Development </a:t>
            </a:r>
            <a:endParaRPr lang="en-US" sz="1000" b="1" dirty="0">
              <a:solidFill>
                <a:schemeClr val="bg1"/>
              </a:solidFill>
            </a:endParaRPr>
          </a:p>
        </p:txBody>
      </p:sp>
      <p:pic>
        <p:nvPicPr>
          <p:cNvPr id="6" name="Picture 5">
            <a:extLst>
              <a:ext uri="{FF2B5EF4-FFF2-40B4-BE49-F238E27FC236}">
                <a16:creationId xmlns:a16="http://schemas.microsoft.com/office/drawing/2014/main" id="{08F2CB09-FF65-413F-89DC-48547BC7C5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5272" y="53185"/>
            <a:ext cx="396818" cy="396818"/>
          </a:xfrm>
          <a:prstGeom prst="rect">
            <a:avLst/>
          </a:prstGeom>
          <a:ln>
            <a:noFill/>
          </a:ln>
        </p:spPr>
      </p:pic>
      <p:sp>
        <p:nvSpPr>
          <p:cNvPr id="7" name="Rectangle: Rounded Corners 6">
            <a:extLst>
              <a:ext uri="{FF2B5EF4-FFF2-40B4-BE49-F238E27FC236}">
                <a16:creationId xmlns:a16="http://schemas.microsoft.com/office/drawing/2014/main" id="{FA8B0263-E6D3-4FD0-8A9D-E424E5B552F5}"/>
              </a:ext>
            </a:extLst>
          </p:cNvPr>
          <p:cNvSpPr/>
          <p:nvPr/>
        </p:nvSpPr>
        <p:spPr>
          <a:xfrm>
            <a:off x="172528" y="715991"/>
            <a:ext cx="1544129" cy="14506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Introduction</a:t>
            </a:r>
          </a:p>
        </p:txBody>
      </p:sp>
      <p:sp>
        <p:nvSpPr>
          <p:cNvPr id="8" name="Rectangle: Rounded Corners 7">
            <a:extLst>
              <a:ext uri="{FF2B5EF4-FFF2-40B4-BE49-F238E27FC236}">
                <a16:creationId xmlns:a16="http://schemas.microsoft.com/office/drawing/2014/main" id="{AC11C41E-852E-4687-9B89-64119656C8E6}"/>
              </a:ext>
            </a:extLst>
          </p:cNvPr>
          <p:cNvSpPr/>
          <p:nvPr/>
        </p:nvSpPr>
        <p:spPr>
          <a:xfrm>
            <a:off x="172527" y="1698997"/>
            <a:ext cx="1544129" cy="156976"/>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Methods</a:t>
            </a:r>
          </a:p>
        </p:txBody>
      </p:sp>
      <p:sp>
        <p:nvSpPr>
          <p:cNvPr id="9" name="Rectangle: Rounded Corners 8">
            <a:extLst>
              <a:ext uri="{FF2B5EF4-FFF2-40B4-BE49-F238E27FC236}">
                <a16:creationId xmlns:a16="http://schemas.microsoft.com/office/drawing/2014/main" id="{0E99F37C-C09E-4751-A3FA-70AEF8ACE507}"/>
              </a:ext>
            </a:extLst>
          </p:cNvPr>
          <p:cNvSpPr/>
          <p:nvPr/>
        </p:nvSpPr>
        <p:spPr>
          <a:xfrm>
            <a:off x="3739262" y="1718557"/>
            <a:ext cx="1627899" cy="144641"/>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Discussion &amp; Conclusions</a:t>
            </a:r>
          </a:p>
        </p:txBody>
      </p:sp>
      <p:sp>
        <p:nvSpPr>
          <p:cNvPr id="10" name="Rectangle: Rounded Corners 9">
            <a:extLst>
              <a:ext uri="{FF2B5EF4-FFF2-40B4-BE49-F238E27FC236}">
                <a16:creationId xmlns:a16="http://schemas.microsoft.com/office/drawing/2014/main" id="{CE1E91A6-623D-4ED2-B134-E4B4AB5B3891}"/>
              </a:ext>
            </a:extLst>
          </p:cNvPr>
          <p:cNvSpPr/>
          <p:nvPr/>
        </p:nvSpPr>
        <p:spPr>
          <a:xfrm>
            <a:off x="1925128" y="713471"/>
            <a:ext cx="1544129" cy="14758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Results</a:t>
            </a:r>
          </a:p>
        </p:txBody>
      </p:sp>
      <p:sp>
        <p:nvSpPr>
          <p:cNvPr id="12" name="TextBox 11">
            <a:extLst>
              <a:ext uri="{FF2B5EF4-FFF2-40B4-BE49-F238E27FC236}">
                <a16:creationId xmlns:a16="http://schemas.microsoft.com/office/drawing/2014/main" id="{E0EF96D3-F16A-45FE-880F-6534DAB002B1}"/>
              </a:ext>
            </a:extLst>
          </p:cNvPr>
          <p:cNvSpPr txBox="1"/>
          <p:nvPr/>
        </p:nvSpPr>
        <p:spPr>
          <a:xfrm>
            <a:off x="133888" y="882544"/>
            <a:ext cx="1621406" cy="877163"/>
          </a:xfrm>
          <a:prstGeom prst="rect">
            <a:avLst/>
          </a:prstGeom>
          <a:noFill/>
        </p:spPr>
        <p:txBody>
          <a:bodyPr wrap="square" rtlCol="0">
            <a:spAutoFit/>
          </a:bodyPr>
          <a:lstStyle/>
          <a:p>
            <a:r>
              <a:rPr lang="en-US" sz="300" dirty="0"/>
              <a:t>MOOCs have gained attention in higher education settings by making higher education more accessible to massive audiences on a global scale. As MOOCs proliferate, a better understanding of MOOC instructors is essential. The purpose of this study is to suggest ways to encourage instructors to teach MOOCs by investigating their motivations and frustrations when teaching MOOCs. In addition, we explore the perception of teaching MOOCs for instructors’ career development and knowledge and skills to improve their teaching of MOOCs. The research questions of this study are as follows: </a:t>
            </a:r>
          </a:p>
          <a:p>
            <a:endParaRPr lang="en-US" sz="300" dirty="0"/>
          </a:p>
          <a:p>
            <a:r>
              <a:rPr lang="en-US" sz="300" dirty="0"/>
              <a:t>(1) What motivate instructors to teach MOOCs?</a:t>
            </a:r>
          </a:p>
          <a:p>
            <a:endParaRPr lang="en-US" sz="300" dirty="0"/>
          </a:p>
          <a:p>
            <a:r>
              <a:rPr lang="en-US" sz="300" dirty="0"/>
              <a:t>(2) What aspects of teaching MOOCs influence instructors’ career development?</a:t>
            </a:r>
          </a:p>
          <a:p>
            <a:endParaRPr lang="en-US" sz="300" dirty="0"/>
          </a:p>
          <a:p>
            <a:r>
              <a:rPr lang="en-US" sz="300" dirty="0"/>
              <a:t>(3) What areas do MOOC instructors want to improve for more effective teaching in terms of professional development? </a:t>
            </a:r>
          </a:p>
          <a:p>
            <a:endParaRPr lang="en-US" sz="300" dirty="0"/>
          </a:p>
          <a:p>
            <a:endParaRPr lang="en-US" sz="300" dirty="0"/>
          </a:p>
          <a:p>
            <a:endParaRPr lang="en-US" sz="300" dirty="0"/>
          </a:p>
        </p:txBody>
      </p:sp>
      <p:sp>
        <p:nvSpPr>
          <p:cNvPr id="13" name="TextBox 12">
            <a:extLst>
              <a:ext uri="{FF2B5EF4-FFF2-40B4-BE49-F238E27FC236}">
                <a16:creationId xmlns:a16="http://schemas.microsoft.com/office/drawing/2014/main" id="{01AF0F57-AEBC-4861-9780-9E4C334DF064}"/>
              </a:ext>
            </a:extLst>
          </p:cNvPr>
          <p:cNvSpPr txBox="1"/>
          <p:nvPr/>
        </p:nvSpPr>
        <p:spPr>
          <a:xfrm>
            <a:off x="123157" y="1863198"/>
            <a:ext cx="1681694" cy="877163"/>
          </a:xfrm>
          <a:prstGeom prst="rect">
            <a:avLst/>
          </a:prstGeom>
          <a:noFill/>
        </p:spPr>
        <p:txBody>
          <a:bodyPr wrap="square" rtlCol="0">
            <a:spAutoFit/>
          </a:bodyPr>
          <a:lstStyle/>
          <a:p>
            <a:r>
              <a:rPr lang="en-US" sz="300" dirty="0"/>
              <a:t>This study examined the motivation as well as the career and professional development of 142 MOOC instructors using a mixed-methods approach entailing an online survey combined with six MOOC instructor interviews. Given that MOOC instructors reside globally, a Web-based survey was designed and then administered. In addition to the online survey, this study conducted interviews to investigate the three research questions in more depth. </a:t>
            </a:r>
          </a:p>
          <a:p>
            <a:endParaRPr lang="en-US" sz="300" dirty="0"/>
          </a:p>
          <a:p>
            <a:r>
              <a:rPr lang="en-US" sz="300" dirty="0"/>
              <a:t>The survey included 20 questions in three sections: (1) demographic information and MOOCs teaching experiences (eight questions), (2) motivation for teaching MOOCs (three questions), and (3) career and professional development of MOOC instructors (nine questions). </a:t>
            </a:r>
          </a:p>
          <a:p>
            <a:endParaRPr lang="en-US" sz="300" dirty="0"/>
          </a:p>
          <a:p>
            <a:r>
              <a:rPr lang="en-US" sz="300" dirty="0"/>
              <a:t>Participants: In terms of the gender of the participants, 64.43% were male and 35.57% were female instructors. Their ages varied from under 30 (2.01%), to those in their 30s (16.11%), 40s (26.17%), 50s (28.19%), 60s (18.79%), and 70 or older (8.72%). After  the survey, six interview participants were selected from those who agreed to be interviewed after completing the survey. </a:t>
            </a:r>
            <a:r>
              <a:rPr lang="en-GB" sz="300" dirty="0"/>
              <a:t>Interviewees’ demographic information </a:t>
            </a:r>
            <a:r>
              <a:rPr lang="en-US" sz="300" dirty="0"/>
              <a:t>is</a:t>
            </a:r>
            <a:r>
              <a:rPr lang="ko-KR" altLang="en-US" sz="300" dirty="0"/>
              <a:t> </a:t>
            </a:r>
            <a:r>
              <a:rPr lang="en-US" altLang="ko-KR" sz="300" dirty="0"/>
              <a:t>as</a:t>
            </a:r>
            <a:r>
              <a:rPr lang="ko-KR" altLang="en-US" sz="300" dirty="0"/>
              <a:t> </a:t>
            </a:r>
            <a:r>
              <a:rPr lang="en-US" altLang="ko-KR" sz="300" dirty="0"/>
              <a:t>below:</a:t>
            </a:r>
            <a:r>
              <a:rPr lang="ko-KR" altLang="en-US" sz="300" dirty="0"/>
              <a:t> </a:t>
            </a:r>
            <a:endParaRPr lang="en-US" sz="300" dirty="0"/>
          </a:p>
          <a:p>
            <a:endParaRPr lang="en-US" sz="300" dirty="0"/>
          </a:p>
          <a:p>
            <a:endParaRPr lang="en-US" sz="300" dirty="0"/>
          </a:p>
        </p:txBody>
      </p:sp>
      <p:sp>
        <p:nvSpPr>
          <p:cNvPr id="15" name="TextBox 14">
            <a:extLst>
              <a:ext uri="{FF2B5EF4-FFF2-40B4-BE49-F238E27FC236}">
                <a16:creationId xmlns:a16="http://schemas.microsoft.com/office/drawing/2014/main" id="{29740482-8851-485C-A43B-8D10AD44AEE8}"/>
              </a:ext>
            </a:extLst>
          </p:cNvPr>
          <p:cNvSpPr txBox="1"/>
          <p:nvPr/>
        </p:nvSpPr>
        <p:spPr>
          <a:xfrm>
            <a:off x="1840229" y="435322"/>
            <a:ext cx="1794510" cy="246221"/>
          </a:xfrm>
          <a:prstGeom prst="rect">
            <a:avLst/>
          </a:prstGeom>
          <a:noFill/>
        </p:spPr>
        <p:txBody>
          <a:bodyPr wrap="square" rtlCol="0">
            <a:spAutoFit/>
          </a:bodyPr>
          <a:lstStyle/>
          <a:p>
            <a:pPr algn="ctr"/>
            <a:r>
              <a:rPr lang="nn-NO" sz="500" b="1" dirty="0"/>
              <a:t>Min Young Doo, Ying Tang, Curtis J. Bonk, and Meina Zhu</a:t>
            </a:r>
          </a:p>
          <a:p>
            <a:pPr algn="ctr"/>
            <a:r>
              <a:rPr lang="nn-NO" sz="500" b="1" dirty="0"/>
              <a:t>Sejong University, Indiana Univ., Wayne State University</a:t>
            </a:r>
            <a:endParaRPr lang="en-US" sz="500" dirty="0"/>
          </a:p>
        </p:txBody>
      </p:sp>
      <p:sp>
        <p:nvSpPr>
          <p:cNvPr id="27" name="TextBox 26">
            <a:extLst>
              <a:ext uri="{FF2B5EF4-FFF2-40B4-BE49-F238E27FC236}">
                <a16:creationId xmlns:a16="http://schemas.microsoft.com/office/drawing/2014/main" id="{D66062DB-0F0A-45E8-B460-9F3A8D4A2604}"/>
              </a:ext>
            </a:extLst>
          </p:cNvPr>
          <p:cNvSpPr txBox="1"/>
          <p:nvPr/>
        </p:nvSpPr>
        <p:spPr>
          <a:xfrm>
            <a:off x="3656934" y="1863198"/>
            <a:ext cx="1760220" cy="1708160"/>
          </a:xfrm>
          <a:prstGeom prst="rect">
            <a:avLst/>
          </a:prstGeom>
          <a:noFill/>
        </p:spPr>
        <p:txBody>
          <a:bodyPr wrap="square" rtlCol="0">
            <a:spAutoFit/>
          </a:bodyPr>
          <a:lstStyle/>
          <a:p>
            <a:endParaRPr lang="en-US" sz="300" dirty="0"/>
          </a:p>
          <a:p>
            <a:r>
              <a:rPr lang="en-US" sz="300" dirty="0"/>
              <a:t>The research findings indicate that instructors’ motivation to teach MOOCs were mostly explained by their intrinsic motivation. Since intrinsic motivation can positively influence individuals’ behaviors and attitudes toward jobs, and job satisfaction, this research finding is optimistic and promising. At the same time, it also demonstrated that there was not sufficient external support from institutions or attractive extrinsic motivating factors for teaching MOOCs. As mentioned earlier, there should be sufficient support and recognition for teaching MOOCs in institutional levels. In addition, this study grouped motivation factors into seven categories based on their contents. Intrinsic motivation included four key categories: (1) interest in new learning technology, (2) service to the public and community, (3) desire to promote subject matter, (4) personal growth and development. Extrinsic motivation related to the other three categories, (5) financial incentives and course release, (6) research purpose, and (7) institutional goals. In this study, MOOC instructors’ intrinsic motivation was stronger than their extrinsic motivation for teaching MOOCs. </a:t>
            </a:r>
          </a:p>
          <a:p>
            <a:endParaRPr lang="en-US" sz="300" dirty="0"/>
          </a:p>
          <a:p>
            <a:r>
              <a:rPr lang="en-US" sz="300" dirty="0"/>
              <a:t>In terms of the instructor perspectives, a MOOC is an effective way to network with professionals or individuals who have the same academic interests. In terms of career development, this study demonstrated that half of the MOOC instructors surveyed expected to enhance their professional reputations and to improve their instructional acumen by teaching MOOCs. These MOOC instructors believed that they could bolster their reputation among those who are interested in the subject matter and use their MOOC as a means to demonstrate their expertise via the cutting-edge format of MOOCs.</a:t>
            </a:r>
          </a:p>
          <a:p>
            <a:endParaRPr lang="en-US" sz="300" dirty="0"/>
          </a:p>
          <a:p>
            <a:r>
              <a:rPr lang="en-US" sz="300" dirty="0"/>
              <a:t>The research findings of the present study indicated that MOOC instructors want to learn more about how to deliver MOOCs effectively. They also seek vigorous, but practical, ways to evaluate students’ learning progress. MOOC instructors may also be anxious about their on-camera presence and have concerns about how they visually engage with students. They recognize the vast room for personal improvement in teaching MOOCs so they could be high quality MOOC instructors. </a:t>
            </a:r>
          </a:p>
          <a:p>
            <a:endParaRPr lang="en-US" sz="300" dirty="0"/>
          </a:p>
          <a:p>
            <a:r>
              <a:rPr lang="en-US" sz="300" dirty="0"/>
              <a:t>It cannot be overemphasized that the training of instructors is vital for MOOC impact and sustainability. The research findings of this study are expected to help organizations and institutions offering MOOCs and those who are interested in teaching MOOCs understand MOOC instructors’ motivations and their career development goals and needs related to MOOCs. Of course, with a fast-expanding MOOC instructor population, much more needs to be done. </a:t>
            </a:r>
          </a:p>
          <a:p>
            <a:endParaRPr lang="en-US" sz="300" dirty="0"/>
          </a:p>
        </p:txBody>
      </p:sp>
      <p:sp>
        <p:nvSpPr>
          <p:cNvPr id="31" name="Rectangle: Rounded Corners 30">
            <a:extLst>
              <a:ext uri="{FF2B5EF4-FFF2-40B4-BE49-F238E27FC236}">
                <a16:creationId xmlns:a16="http://schemas.microsoft.com/office/drawing/2014/main" id="{15F9421D-9AED-47A6-89BD-892955DCFB67}"/>
              </a:ext>
            </a:extLst>
          </p:cNvPr>
          <p:cNvSpPr/>
          <p:nvPr/>
        </p:nvSpPr>
        <p:spPr>
          <a:xfrm>
            <a:off x="3739262" y="713471"/>
            <a:ext cx="1544129" cy="147589"/>
          </a:xfrm>
          <a:prstGeom prst="roundRect">
            <a:avLst/>
          </a:prstGeom>
          <a:solidFill>
            <a:srgbClr val="990100"/>
          </a:solidFill>
          <a:ln>
            <a:noFill/>
          </a:ln>
          <a:effectLst>
            <a:outerShdw blurRad="50800" dist="254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rPr>
              <a:t>Results-Continued</a:t>
            </a:r>
          </a:p>
        </p:txBody>
      </p:sp>
      <p:sp>
        <p:nvSpPr>
          <p:cNvPr id="44" name="TextBox 43">
            <a:extLst>
              <a:ext uri="{FF2B5EF4-FFF2-40B4-BE49-F238E27FC236}">
                <a16:creationId xmlns:a16="http://schemas.microsoft.com/office/drawing/2014/main" id="{F6A399FE-7EA1-4B78-B1F0-AFC16DE00730}"/>
              </a:ext>
            </a:extLst>
          </p:cNvPr>
          <p:cNvSpPr txBox="1"/>
          <p:nvPr/>
        </p:nvSpPr>
        <p:spPr>
          <a:xfrm>
            <a:off x="1877525" y="2484575"/>
            <a:ext cx="1765854" cy="184666"/>
          </a:xfrm>
          <a:prstGeom prst="rect">
            <a:avLst/>
          </a:prstGeom>
          <a:noFill/>
        </p:spPr>
        <p:txBody>
          <a:bodyPr wrap="square" rtlCol="0">
            <a:spAutoFit/>
          </a:bodyPr>
          <a:lstStyle/>
          <a:p>
            <a:endParaRPr lang="en-US" sz="300" b="1" dirty="0"/>
          </a:p>
          <a:p>
            <a:r>
              <a:rPr lang="en-US" sz="300" b="1" dirty="0"/>
              <a:t>RQ2: What aspects of teaching MOOCs influence instructors’ career development?</a:t>
            </a:r>
          </a:p>
        </p:txBody>
      </p:sp>
      <p:sp>
        <p:nvSpPr>
          <p:cNvPr id="54" name="TextBox 53">
            <a:extLst>
              <a:ext uri="{FF2B5EF4-FFF2-40B4-BE49-F238E27FC236}">
                <a16:creationId xmlns:a16="http://schemas.microsoft.com/office/drawing/2014/main" id="{F6A399FE-7EA1-4B78-B1F0-AFC16DE00730}"/>
              </a:ext>
            </a:extLst>
          </p:cNvPr>
          <p:cNvSpPr txBox="1"/>
          <p:nvPr/>
        </p:nvSpPr>
        <p:spPr>
          <a:xfrm>
            <a:off x="1872204" y="880551"/>
            <a:ext cx="1730561" cy="230832"/>
          </a:xfrm>
          <a:prstGeom prst="rect">
            <a:avLst/>
          </a:prstGeom>
          <a:noFill/>
        </p:spPr>
        <p:txBody>
          <a:bodyPr wrap="square" rtlCol="0">
            <a:spAutoFit/>
          </a:bodyPr>
          <a:lstStyle/>
          <a:p>
            <a:endParaRPr lang="en-US" sz="300" b="1" dirty="0"/>
          </a:p>
          <a:p>
            <a:r>
              <a:rPr lang="en-US" sz="300" b="1" dirty="0"/>
              <a:t>RQ1: What motivate instructors to teach MOOCs?</a:t>
            </a:r>
          </a:p>
          <a:p>
            <a:endParaRPr lang="en-US" sz="300" b="1" dirty="0"/>
          </a:p>
        </p:txBody>
      </p:sp>
      <p:pic>
        <p:nvPicPr>
          <p:cNvPr id="5" name="그림 4">
            <a:extLst>
              <a:ext uri="{FF2B5EF4-FFF2-40B4-BE49-F238E27FC236}">
                <a16:creationId xmlns:a16="http://schemas.microsoft.com/office/drawing/2014/main" id="{219923BC-DDD8-4FCA-AE24-D3C8C73F3662}"/>
              </a:ext>
            </a:extLst>
          </p:cNvPr>
          <p:cNvPicPr>
            <a:picLocks noChangeAspect="1"/>
          </p:cNvPicPr>
          <p:nvPr/>
        </p:nvPicPr>
        <p:blipFill>
          <a:blip r:embed="rId4"/>
          <a:stretch>
            <a:fillRect/>
          </a:stretch>
        </p:blipFill>
        <p:spPr>
          <a:xfrm>
            <a:off x="1942055" y="2740361"/>
            <a:ext cx="1348571" cy="564786"/>
          </a:xfrm>
          <a:prstGeom prst="rect">
            <a:avLst/>
          </a:prstGeom>
        </p:spPr>
      </p:pic>
      <p:sp>
        <p:nvSpPr>
          <p:cNvPr id="33" name="TextBox 32">
            <a:extLst>
              <a:ext uri="{FF2B5EF4-FFF2-40B4-BE49-F238E27FC236}">
                <a16:creationId xmlns:a16="http://schemas.microsoft.com/office/drawing/2014/main" id="{03125E03-B7F3-4758-8BEB-DDC909027C0B}"/>
              </a:ext>
            </a:extLst>
          </p:cNvPr>
          <p:cNvSpPr txBox="1"/>
          <p:nvPr/>
        </p:nvSpPr>
        <p:spPr>
          <a:xfrm>
            <a:off x="3682940" y="819548"/>
            <a:ext cx="1708209" cy="784830"/>
          </a:xfrm>
          <a:prstGeom prst="rect">
            <a:avLst/>
          </a:prstGeom>
          <a:noFill/>
        </p:spPr>
        <p:txBody>
          <a:bodyPr wrap="square" rtlCol="0">
            <a:spAutoFit/>
          </a:bodyPr>
          <a:lstStyle/>
          <a:p>
            <a:endParaRPr lang="en-US" sz="300" b="1" dirty="0"/>
          </a:p>
          <a:p>
            <a:r>
              <a:rPr lang="en-US" sz="300" b="1" dirty="0"/>
              <a:t>RQ3: What areas do MOOC instructors want to improve for more effective teaching in terms of professional development? </a:t>
            </a:r>
          </a:p>
          <a:p>
            <a:endParaRPr lang="en-US" sz="300" b="1" dirty="0"/>
          </a:p>
          <a:p>
            <a:r>
              <a:rPr lang="en-US" sz="300" dirty="0"/>
              <a:t>The participants reported that there was a stronger need to improve skills and knowledge related to online teaching (40%) such as their “On-camera presence,” “Being good/natural/engaging in front of the camera,” “Better presentation skills in front of a camera and without an audience,” and “Faster interaction with students.” The survey participants were also interested in improving skills and knowledge in designing MOOCs (26%), such as “Making course video live” and “Efficient ways to produce mixed video/online courseware content.” Finally, those who taught MOOCs for public or non-traditional students also wanted to learn how to market their courses globally, such as “Information about better accessibility of MOOC content in less developed countries” and “Understanding how to reach a wider audience.”  The interview participants mentioned many skill areas in need of refinement and improvement. Among the more common concerns related to learner assessment, interaction, and feedback. </a:t>
            </a:r>
            <a:endParaRPr lang="en-US" sz="300" b="1" dirty="0"/>
          </a:p>
        </p:txBody>
      </p:sp>
      <p:pic>
        <p:nvPicPr>
          <p:cNvPr id="14" name="그림 13">
            <a:extLst>
              <a:ext uri="{FF2B5EF4-FFF2-40B4-BE49-F238E27FC236}">
                <a16:creationId xmlns:a16="http://schemas.microsoft.com/office/drawing/2014/main" id="{1B16A3F5-BE1E-4A4E-83F8-892EF16F5AD3}"/>
              </a:ext>
            </a:extLst>
          </p:cNvPr>
          <p:cNvPicPr>
            <a:picLocks noChangeAspect="1"/>
          </p:cNvPicPr>
          <p:nvPr/>
        </p:nvPicPr>
        <p:blipFill>
          <a:blip r:embed="rId5"/>
          <a:stretch>
            <a:fillRect/>
          </a:stretch>
        </p:blipFill>
        <p:spPr>
          <a:xfrm>
            <a:off x="1886073" y="1074603"/>
            <a:ext cx="1557755" cy="1287908"/>
          </a:xfrm>
          <a:prstGeom prst="rect">
            <a:avLst/>
          </a:prstGeom>
        </p:spPr>
      </p:pic>
      <p:pic>
        <p:nvPicPr>
          <p:cNvPr id="16" name="그림 15">
            <a:extLst>
              <a:ext uri="{FF2B5EF4-FFF2-40B4-BE49-F238E27FC236}">
                <a16:creationId xmlns:a16="http://schemas.microsoft.com/office/drawing/2014/main" id="{CB876EFE-E8B5-4732-A2AB-0D53AEA0553E}"/>
              </a:ext>
            </a:extLst>
          </p:cNvPr>
          <p:cNvPicPr>
            <a:picLocks noChangeAspect="1"/>
          </p:cNvPicPr>
          <p:nvPr/>
        </p:nvPicPr>
        <p:blipFill>
          <a:blip r:embed="rId6"/>
          <a:stretch>
            <a:fillRect/>
          </a:stretch>
        </p:blipFill>
        <p:spPr>
          <a:xfrm>
            <a:off x="236161" y="2627340"/>
            <a:ext cx="1339586" cy="935724"/>
          </a:xfrm>
          <a:prstGeom prst="rect">
            <a:avLst/>
          </a:prstGeom>
        </p:spPr>
      </p:pic>
    </p:spTree>
    <p:extLst>
      <p:ext uri="{BB962C8B-B14F-4D97-AF65-F5344CB8AC3E}">
        <p14:creationId xmlns:p14="http://schemas.microsoft.com/office/powerpoint/2010/main" val="1318815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3258</TotalTime>
  <Words>1051</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implementing methods in a study of ID practice</dc:title>
  <dc:creator>Ahmed Lachheb</dc:creator>
  <cp:lastModifiedBy>Curtis Bonk</cp:lastModifiedBy>
  <cp:revision>157</cp:revision>
  <cp:lastPrinted>2019-10-09T04:00:23Z</cp:lastPrinted>
  <dcterms:created xsi:type="dcterms:W3CDTF">2017-10-19T12:45:28Z</dcterms:created>
  <dcterms:modified xsi:type="dcterms:W3CDTF">2019-10-09T04:05:40Z</dcterms:modified>
</cp:coreProperties>
</file>